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8" r:id="rId1"/>
  </p:sldMasterIdLst>
  <p:notesMasterIdLst>
    <p:notesMasterId r:id="rId25"/>
  </p:notesMasterIdLst>
  <p:sldIdLst>
    <p:sldId id="256" r:id="rId2"/>
    <p:sldId id="257" r:id="rId3"/>
    <p:sldId id="258" r:id="rId4"/>
    <p:sldId id="259" r:id="rId5"/>
    <p:sldId id="260" r:id="rId6"/>
    <p:sldId id="261" r:id="rId7"/>
    <p:sldId id="263" r:id="rId8"/>
    <p:sldId id="264" r:id="rId9"/>
    <p:sldId id="270" r:id="rId10"/>
    <p:sldId id="262" r:id="rId11"/>
    <p:sldId id="271" r:id="rId12"/>
    <p:sldId id="272" r:id="rId13"/>
    <p:sldId id="273" r:id="rId14"/>
    <p:sldId id="274" r:id="rId15"/>
    <p:sldId id="293" r:id="rId16"/>
    <p:sldId id="275" r:id="rId17"/>
    <p:sldId id="294" r:id="rId18"/>
    <p:sldId id="276" r:id="rId19"/>
    <p:sldId id="278" r:id="rId20"/>
    <p:sldId id="279" r:id="rId21"/>
    <p:sldId id="295" r:id="rId22"/>
    <p:sldId id="285" r:id="rId23"/>
    <p:sldId id="292" r:id="rId24"/>
  </p:sldIdLst>
  <p:sldSz cx="9144000" cy="5143500" type="screen16x9"/>
  <p:notesSz cx="6858000" cy="9144000"/>
  <p:embeddedFontLst>
    <p:embeddedFont>
      <p:font typeface="Calibri" panose="020F0502020204030204" pitchFamily="34" charset="0"/>
      <p:regular r:id="rId26"/>
      <p:bold r:id="rId27"/>
      <p:italic r:id="rId28"/>
      <p:boldItalic r:id="rId29"/>
    </p:embeddedFont>
    <p:embeddedFont>
      <p:font typeface="Consolas" panose="020B0609020204030204" pitchFamily="49" charset="0"/>
      <p:regular r:id="rId30"/>
      <p:bold r:id="rId31"/>
      <p:italic r:id="rId32"/>
      <p:boldItalic r:id="rId33"/>
    </p:embeddedFont>
    <p:embeddedFont>
      <p:font typeface="Poppins" panose="00000500000000000000" pitchFamily="2" charset="0"/>
      <p:regular r:id="rId34"/>
      <p:bold r:id="rId35"/>
      <p:italic r:id="rId36"/>
      <p:boldItalic r:id="rId37"/>
    </p:embeddedFont>
    <p:embeddedFont>
      <p:font typeface="Poppins Medium" panose="00000600000000000000" pitchFamily="2" charset="0"/>
      <p:regular r:id="rId38"/>
      <p:bold r:id="rId39"/>
      <p:italic r:id="rId40"/>
      <p:boldItalic r:id="rId41"/>
    </p:embeddedFont>
    <p:embeddedFont>
      <p:font typeface="Trebuchet MS" panose="020B0603020202020204" pitchFamily="34" charset="0"/>
      <p:regular r:id="rId42"/>
      <p:bold r:id="rId43"/>
      <p:italic r:id="rId44"/>
      <p:boldItalic r:id="rId4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5D15D88-B233-41FA-87B4-E3D0E043ED11}" v="25" dt="2022-12-19T18:31:02.030"/>
  </p1510:revLst>
</p1510:revInfo>
</file>

<file path=ppt/tableStyles.xml><?xml version="1.0" encoding="utf-8"?>
<a:tblStyleLst xmlns:a="http://schemas.openxmlformats.org/drawingml/2006/main" def="{93467E93-AFEA-4D3A-9A72-864AA89C8EAD}">
  <a:tblStyle styleId="{93467E93-AFEA-4D3A-9A72-864AA89C8EAD}"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 styleId="{E9518C28-8339-4777-B759-C2D9E74C293B}"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5" d="100"/>
          <a:sy n="85" d="100"/>
        </p:scale>
        <p:origin x="966"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9" Type="http://schemas.openxmlformats.org/officeDocument/2006/relationships/font" Target="fonts/font14.fntdata"/><Relationship Id="rId21" Type="http://schemas.openxmlformats.org/officeDocument/2006/relationships/slide" Target="slides/slide20.xml"/><Relationship Id="rId34" Type="http://schemas.openxmlformats.org/officeDocument/2006/relationships/font" Target="fonts/font9.fntdata"/><Relationship Id="rId42" Type="http://schemas.openxmlformats.org/officeDocument/2006/relationships/font" Target="fonts/font17.fntdata"/><Relationship Id="rId47" Type="http://schemas.openxmlformats.org/officeDocument/2006/relationships/viewProps" Target="viewProps.xml"/><Relationship Id="rId50"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4.fntdata"/><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7.fntdata"/><Relationship Id="rId37" Type="http://schemas.openxmlformats.org/officeDocument/2006/relationships/font" Target="fonts/font12.fntdata"/><Relationship Id="rId40" Type="http://schemas.openxmlformats.org/officeDocument/2006/relationships/font" Target="fonts/font15.fntdata"/><Relationship Id="rId45" Type="http://schemas.openxmlformats.org/officeDocument/2006/relationships/font" Target="fonts/font20.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36" Type="http://schemas.openxmlformats.org/officeDocument/2006/relationships/font" Target="fonts/font11.fntdata"/><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6.fntdata"/><Relationship Id="rId44" Type="http://schemas.openxmlformats.org/officeDocument/2006/relationships/font" Target="fonts/font1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font" Target="fonts/font10.fntdata"/><Relationship Id="rId43" Type="http://schemas.openxmlformats.org/officeDocument/2006/relationships/font" Target="fonts/font18.fntdata"/><Relationship Id="rId48" Type="http://schemas.openxmlformats.org/officeDocument/2006/relationships/theme" Target="theme/theme1.xml"/><Relationship Id="rId8" Type="http://schemas.openxmlformats.org/officeDocument/2006/relationships/slide" Target="slides/slide7.xml"/><Relationship Id="rId51" Type="http://schemas.microsoft.com/office/2015/10/relationships/revisionInfo" Target="revisionInfo.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font" Target="fonts/font8.fntdata"/><Relationship Id="rId38" Type="http://schemas.openxmlformats.org/officeDocument/2006/relationships/font" Target="fonts/font13.fntdata"/><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font" Target="fonts/font16.fntdata"/><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jay Solanki" userId="f7f8016d-961f-4b0a-9361-6e3a4485552b" providerId="ADAL" clId="{65D15D88-B233-41FA-87B4-E3D0E043ED11}"/>
    <pc:docChg chg="undo custSel addSld delSld modSld sldOrd">
      <pc:chgData name="Ajay Solanki" userId="f7f8016d-961f-4b0a-9361-6e3a4485552b" providerId="ADAL" clId="{65D15D88-B233-41FA-87B4-E3D0E043ED11}" dt="2022-12-19T19:01:52.323" v="6112" actId="20577"/>
      <pc:docMkLst>
        <pc:docMk/>
      </pc:docMkLst>
      <pc:sldChg chg="modSp mod">
        <pc:chgData name="Ajay Solanki" userId="f7f8016d-961f-4b0a-9361-6e3a4485552b" providerId="ADAL" clId="{65D15D88-B233-41FA-87B4-E3D0E043ED11}" dt="2022-12-19T14:41:03.646" v="39" actId="20577"/>
        <pc:sldMkLst>
          <pc:docMk/>
          <pc:sldMk cId="0" sldId="256"/>
        </pc:sldMkLst>
        <pc:spChg chg="mod">
          <ac:chgData name="Ajay Solanki" userId="f7f8016d-961f-4b0a-9361-6e3a4485552b" providerId="ADAL" clId="{65D15D88-B233-41FA-87B4-E3D0E043ED11}" dt="2022-12-19T14:35:12.810" v="16" actId="20577"/>
          <ac:spMkLst>
            <pc:docMk/>
            <pc:sldMk cId="0" sldId="256"/>
            <ac:spMk id="710" creationId="{00000000-0000-0000-0000-000000000000}"/>
          </ac:spMkLst>
        </pc:spChg>
        <pc:spChg chg="mod">
          <ac:chgData name="Ajay Solanki" userId="f7f8016d-961f-4b0a-9361-6e3a4485552b" providerId="ADAL" clId="{65D15D88-B233-41FA-87B4-E3D0E043ED11}" dt="2022-12-19T14:40:54.965" v="36" actId="20577"/>
          <ac:spMkLst>
            <pc:docMk/>
            <pc:sldMk cId="0" sldId="256"/>
            <ac:spMk id="711" creationId="{00000000-0000-0000-0000-000000000000}"/>
          </ac:spMkLst>
        </pc:spChg>
        <pc:spChg chg="mod">
          <ac:chgData name="Ajay Solanki" userId="f7f8016d-961f-4b0a-9361-6e3a4485552b" providerId="ADAL" clId="{65D15D88-B233-41FA-87B4-E3D0E043ED11}" dt="2022-12-19T14:41:03.646" v="39" actId="20577"/>
          <ac:spMkLst>
            <pc:docMk/>
            <pc:sldMk cId="0" sldId="256"/>
            <ac:spMk id="712" creationId="{00000000-0000-0000-0000-000000000000}"/>
          </ac:spMkLst>
        </pc:spChg>
      </pc:sldChg>
      <pc:sldChg chg="delSp modSp mod">
        <pc:chgData name="Ajay Solanki" userId="f7f8016d-961f-4b0a-9361-6e3a4485552b" providerId="ADAL" clId="{65D15D88-B233-41FA-87B4-E3D0E043ED11}" dt="2022-12-19T14:41:43.407" v="45" actId="1076"/>
        <pc:sldMkLst>
          <pc:docMk/>
          <pc:sldMk cId="0" sldId="257"/>
        </pc:sldMkLst>
        <pc:spChg chg="mod">
          <ac:chgData name="Ajay Solanki" userId="f7f8016d-961f-4b0a-9361-6e3a4485552b" providerId="ADAL" clId="{65D15D88-B233-41FA-87B4-E3D0E043ED11}" dt="2022-12-19T14:41:43.407" v="45" actId="1076"/>
          <ac:spMkLst>
            <pc:docMk/>
            <pc:sldMk cId="0" sldId="257"/>
            <ac:spMk id="721" creationId="{00000000-0000-0000-0000-000000000000}"/>
          </ac:spMkLst>
        </pc:spChg>
        <pc:spChg chg="mod">
          <ac:chgData name="Ajay Solanki" userId="f7f8016d-961f-4b0a-9361-6e3a4485552b" providerId="ADAL" clId="{65D15D88-B233-41FA-87B4-E3D0E043ED11}" dt="2022-12-19T14:41:38.988" v="44" actId="1076"/>
          <ac:spMkLst>
            <pc:docMk/>
            <pc:sldMk cId="0" sldId="257"/>
            <ac:spMk id="722" creationId="{00000000-0000-0000-0000-000000000000}"/>
          </ac:spMkLst>
        </pc:spChg>
        <pc:spChg chg="del">
          <ac:chgData name="Ajay Solanki" userId="f7f8016d-961f-4b0a-9361-6e3a4485552b" providerId="ADAL" clId="{65D15D88-B233-41FA-87B4-E3D0E043ED11}" dt="2022-12-19T14:41:25.356" v="42" actId="478"/>
          <ac:spMkLst>
            <pc:docMk/>
            <pc:sldMk cId="0" sldId="257"/>
            <ac:spMk id="723" creationId="{00000000-0000-0000-0000-000000000000}"/>
          </ac:spMkLst>
        </pc:spChg>
        <pc:spChg chg="del">
          <ac:chgData name="Ajay Solanki" userId="f7f8016d-961f-4b0a-9361-6e3a4485552b" providerId="ADAL" clId="{65D15D88-B233-41FA-87B4-E3D0E043ED11}" dt="2022-12-19T14:41:25.356" v="42" actId="478"/>
          <ac:spMkLst>
            <pc:docMk/>
            <pc:sldMk cId="0" sldId="257"/>
            <ac:spMk id="724" creationId="{00000000-0000-0000-0000-000000000000}"/>
          </ac:spMkLst>
        </pc:spChg>
        <pc:spChg chg="del">
          <ac:chgData name="Ajay Solanki" userId="f7f8016d-961f-4b0a-9361-6e3a4485552b" providerId="ADAL" clId="{65D15D88-B233-41FA-87B4-E3D0E043ED11}" dt="2022-12-19T14:41:25.356" v="42" actId="478"/>
          <ac:spMkLst>
            <pc:docMk/>
            <pc:sldMk cId="0" sldId="257"/>
            <ac:spMk id="725" creationId="{00000000-0000-0000-0000-000000000000}"/>
          </ac:spMkLst>
        </pc:spChg>
        <pc:spChg chg="del">
          <ac:chgData name="Ajay Solanki" userId="f7f8016d-961f-4b0a-9361-6e3a4485552b" providerId="ADAL" clId="{65D15D88-B233-41FA-87B4-E3D0E043ED11}" dt="2022-12-19T14:41:25.356" v="42" actId="478"/>
          <ac:spMkLst>
            <pc:docMk/>
            <pc:sldMk cId="0" sldId="257"/>
            <ac:spMk id="726" creationId="{00000000-0000-0000-0000-000000000000}"/>
          </ac:spMkLst>
        </pc:spChg>
        <pc:picChg chg="mod">
          <ac:chgData name="Ajay Solanki" userId="f7f8016d-961f-4b0a-9361-6e3a4485552b" providerId="ADAL" clId="{65D15D88-B233-41FA-87B4-E3D0E043ED11}" dt="2022-12-19T14:41:33.941" v="43" actId="1076"/>
          <ac:picMkLst>
            <pc:docMk/>
            <pc:sldMk cId="0" sldId="257"/>
            <ac:picMk id="727" creationId="{00000000-0000-0000-0000-000000000000}"/>
          </ac:picMkLst>
        </pc:picChg>
        <pc:picChg chg="del">
          <ac:chgData name="Ajay Solanki" userId="f7f8016d-961f-4b0a-9361-6e3a4485552b" providerId="ADAL" clId="{65D15D88-B233-41FA-87B4-E3D0E043ED11}" dt="2022-12-19T14:41:15.410" v="41" actId="478"/>
          <ac:picMkLst>
            <pc:docMk/>
            <pc:sldMk cId="0" sldId="257"/>
            <ac:picMk id="728" creationId="{00000000-0000-0000-0000-000000000000}"/>
          </ac:picMkLst>
        </pc:picChg>
        <pc:picChg chg="del">
          <ac:chgData name="Ajay Solanki" userId="f7f8016d-961f-4b0a-9361-6e3a4485552b" providerId="ADAL" clId="{65D15D88-B233-41FA-87B4-E3D0E043ED11}" dt="2022-12-19T14:41:25.356" v="42" actId="478"/>
          <ac:picMkLst>
            <pc:docMk/>
            <pc:sldMk cId="0" sldId="257"/>
            <ac:picMk id="729" creationId="{00000000-0000-0000-0000-000000000000}"/>
          </ac:picMkLst>
        </pc:picChg>
        <pc:picChg chg="del">
          <ac:chgData name="Ajay Solanki" userId="f7f8016d-961f-4b0a-9361-6e3a4485552b" providerId="ADAL" clId="{65D15D88-B233-41FA-87B4-E3D0E043ED11}" dt="2022-12-19T14:41:13.147" v="40" actId="478"/>
          <ac:picMkLst>
            <pc:docMk/>
            <pc:sldMk cId="0" sldId="257"/>
            <ac:picMk id="730" creationId="{00000000-0000-0000-0000-000000000000}"/>
          </ac:picMkLst>
        </pc:picChg>
      </pc:sldChg>
      <pc:sldChg chg="modSp mod">
        <pc:chgData name="Ajay Solanki" userId="f7f8016d-961f-4b0a-9361-6e3a4485552b" providerId="ADAL" clId="{65D15D88-B233-41FA-87B4-E3D0E043ED11}" dt="2022-12-19T14:42:08.401" v="105" actId="20577"/>
        <pc:sldMkLst>
          <pc:docMk/>
          <pc:sldMk cId="0" sldId="258"/>
        </pc:sldMkLst>
        <pc:spChg chg="mod">
          <ac:chgData name="Ajay Solanki" userId="f7f8016d-961f-4b0a-9361-6e3a4485552b" providerId="ADAL" clId="{65D15D88-B233-41FA-87B4-E3D0E043ED11}" dt="2022-12-19T14:42:08.401" v="105" actId="20577"/>
          <ac:spMkLst>
            <pc:docMk/>
            <pc:sldMk cId="0" sldId="258"/>
            <ac:spMk id="746" creationId="{00000000-0000-0000-0000-000000000000}"/>
          </ac:spMkLst>
        </pc:spChg>
      </pc:sldChg>
      <pc:sldChg chg="addSp delSp modSp mod">
        <pc:chgData name="Ajay Solanki" userId="f7f8016d-961f-4b0a-9361-6e3a4485552b" providerId="ADAL" clId="{65D15D88-B233-41FA-87B4-E3D0E043ED11}" dt="2022-12-19T14:51:04.474" v="580" actId="20577"/>
        <pc:sldMkLst>
          <pc:docMk/>
          <pc:sldMk cId="0" sldId="259"/>
        </pc:sldMkLst>
        <pc:spChg chg="add del mod">
          <ac:chgData name="Ajay Solanki" userId="f7f8016d-961f-4b0a-9361-6e3a4485552b" providerId="ADAL" clId="{65D15D88-B233-41FA-87B4-E3D0E043ED11}" dt="2022-12-19T14:42:26.220" v="108" actId="478"/>
          <ac:spMkLst>
            <pc:docMk/>
            <pc:sldMk cId="0" sldId="259"/>
            <ac:spMk id="3" creationId="{329B388D-E33E-F4B7-ED27-97F61AF85F69}"/>
          </ac:spMkLst>
        </pc:spChg>
        <pc:spChg chg="add del mod">
          <ac:chgData name="Ajay Solanki" userId="f7f8016d-961f-4b0a-9361-6e3a4485552b" providerId="ADAL" clId="{65D15D88-B233-41FA-87B4-E3D0E043ED11}" dt="2022-12-19T14:51:04.474" v="580" actId="20577"/>
          <ac:spMkLst>
            <pc:docMk/>
            <pc:sldMk cId="0" sldId="259"/>
            <ac:spMk id="753" creationId="{00000000-0000-0000-0000-000000000000}"/>
          </ac:spMkLst>
        </pc:spChg>
      </pc:sldChg>
      <pc:sldChg chg="modSp mod">
        <pc:chgData name="Ajay Solanki" userId="f7f8016d-961f-4b0a-9361-6e3a4485552b" providerId="ADAL" clId="{65D15D88-B233-41FA-87B4-E3D0E043ED11}" dt="2022-12-19T14:58:43.757" v="623" actId="20577"/>
        <pc:sldMkLst>
          <pc:docMk/>
          <pc:sldMk cId="0" sldId="260"/>
        </pc:sldMkLst>
        <pc:spChg chg="mod">
          <ac:chgData name="Ajay Solanki" userId="f7f8016d-961f-4b0a-9361-6e3a4485552b" providerId="ADAL" clId="{65D15D88-B233-41FA-87B4-E3D0E043ED11}" dt="2022-12-19T14:58:43.757" v="623" actId="20577"/>
          <ac:spMkLst>
            <pc:docMk/>
            <pc:sldMk cId="0" sldId="260"/>
            <ac:spMk id="759" creationId="{00000000-0000-0000-0000-000000000000}"/>
          </ac:spMkLst>
        </pc:spChg>
      </pc:sldChg>
      <pc:sldChg chg="modSp mod">
        <pc:chgData name="Ajay Solanki" userId="f7f8016d-961f-4b0a-9361-6e3a4485552b" providerId="ADAL" clId="{65D15D88-B233-41FA-87B4-E3D0E043ED11}" dt="2022-12-19T15:15:08.493" v="1461" actId="14100"/>
        <pc:sldMkLst>
          <pc:docMk/>
          <pc:sldMk cId="0" sldId="261"/>
        </pc:sldMkLst>
        <pc:graphicFrameChg chg="mod modGraphic">
          <ac:chgData name="Ajay Solanki" userId="f7f8016d-961f-4b0a-9361-6e3a4485552b" providerId="ADAL" clId="{65D15D88-B233-41FA-87B4-E3D0E043ED11}" dt="2022-12-19T15:15:08.493" v="1461" actId="14100"/>
          <ac:graphicFrameMkLst>
            <pc:docMk/>
            <pc:sldMk cId="0" sldId="261"/>
            <ac:graphicFrameMk id="765" creationId="{00000000-0000-0000-0000-000000000000}"/>
          </ac:graphicFrameMkLst>
        </pc:graphicFrameChg>
      </pc:sldChg>
      <pc:sldChg chg="addSp delSp modSp mod ord">
        <pc:chgData name="Ajay Solanki" userId="f7f8016d-961f-4b0a-9361-6e3a4485552b" providerId="ADAL" clId="{65D15D88-B233-41FA-87B4-E3D0E043ED11}" dt="2022-12-19T18:11:53.842" v="5369" actId="14100"/>
        <pc:sldMkLst>
          <pc:docMk/>
          <pc:sldMk cId="0" sldId="262"/>
        </pc:sldMkLst>
        <pc:spChg chg="add del mod">
          <ac:chgData name="Ajay Solanki" userId="f7f8016d-961f-4b0a-9361-6e3a4485552b" providerId="ADAL" clId="{65D15D88-B233-41FA-87B4-E3D0E043ED11}" dt="2022-12-19T15:59:39.264" v="1727" actId="21"/>
          <ac:spMkLst>
            <pc:docMk/>
            <pc:sldMk cId="0" sldId="262"/>
            <ac:spMk id="4" creationId="{1B1819F0-6CFF-0134-0AE5-41823ADCF22E}"/>
          </ac:spMkLst>
        </pc:spChg>
        <pc:spChg chg="add mod">
          <ac:chgData name="Ajay Solanki" userId="f7f8016d-961f-4b0a-9361-6e3a4485552b" providerId="ADAL" clId="{65D15D88-B233-41FA-87B4-E3D0E043ED11}" dt="2022-12-19T18:11:53.842" v="5369" actId="14100"/>
          <ac:spMkLst>
            <pc:docMk/>
            <pc:sldMk cId="0" sldId="262"/>
            <ac:spMk id="7" creationId="{F53CA07B-7E15-5F34-FCBF-7409118CBD1B}"/>
          </ac:spMkLst>
        </pc:spChg>
        <pc:spChg chg="mod">
          <ac:chgData name="Ajay Solanki" userId="f7f8016d-961f-4b0a-9361-6e3a4485552b" providerId="ADAL" clId="{65D15D88-B233-41FA-87B4-E3D0E043ED11}" dt="2022-12-19T17:18:41.390" v="3716" actId="5793"/>
          <ac:spMkLst>
            <pc:docMk/>
            <pc:sldMk cId="0" sldId="262"/>
            <ac:spMk id="770" creationId="{00000000-0000-0000-0000-000000000000}"/>
          </ac:spMkLst>
        </pc:spChg>
        <pc:graphicFrameChg chg="del">
          <ac:chgData name="Ajay Solanki" userId="f7f8016d-961f-4b0a-9361-6e3a4485552b" providerId="ADAL" clId="{65D15D88-B233-41FA-87B4-E3D0E043ED11}" dt="2022-12-19T15:37:17.763" v="1574" actId="478"/>
          <ac:graphicFrameMkLst>
            <pc:docMk/>
            <pc:sldMk cId="0" sldId="262"/>
            <ac:graphicFrameMk id="771" creationId="{00000000-0000-0000-0000-000000000000}"/>
          </ac:graphicFrameMkLst>
        </pc:graphicFrameChg>
        <pc:picChg chg="add mod">
          <ac:chgData name="Ajay Solanki" userId="f7f8016d-961f-4b0a-9361-6e3a4485552b" providerId="ADAL" clId="{65D15D88-B233-41FA-87B4-E3D0E043ED11}" dt="2022-12-19T15:59:28.069" v="1725" actId="1076"/>
          <ac:picMkLst>
            <pc:docMk/>
            <pc:sldMk cId="0" sldId="262"/>
            <ac:picMk id="3" creationId="{94175CA4-DFD0-9AF7-9998-499C8FC9DB49}"/>
          </ac:picMkLst>
        </pc:picChg>
        <pc:picChg chg="add mod">
          <ac:chgData name="Ajay Solanki" userId="f7f8016d-961f-4b0a-9361-6e3a4485552b" providerId="ADAL" clId="{65D15D88-B233-41FA-87B4-E3D0E043ED11}" dt="2022-12-19T15:59:43.239" v="1728" actId="1076"/>
          <ac:picMkLst>
            <pc:docMk/>
            <pc:sldMk cId="0" sldId="262"/>
            <ac:picMk id="6" creationId="{ACCB860C-AE8B-BB4E-F76A-9B6CE5F2DCCD}"/>
          </ac:picMkLst>
        </pc:picChg>
        <pc:picChg chg="del mod">
          <ac:chgData name="Ajay Solanki" userId="f7f8016d-961f-4b0a-9361-6e3a4485552b" providerId="ADAL" clId="{65D15D88-B233-41FA-87B4-E3D0E043ED11}" dt="2022-12-19T15:35:56.137" v="1465" actId="478"/>
          <ac:picMkLst>
            <pc:docMk/>
            <pc:sldMk cId="0" sldId="262"/>
            <ac:picMk id="772" creationId="{00000000-0000-0000-0000-000000000000}"/>
          </ac:picMkLst>
        </pc:picChg>
      </pc:sldChg>
      <pc:sldChg chg="addSp delSp modSp mod">
        <pc:chgData name="Ajay Solanki" userId="f7f8016d-961f-4b0a-9361-6e3a4485552b" providerId="ADAL" clId="{65D15D88-B233-41FA-87B4-E3D0E043ED11}" dt="2022-12-19T16:27:58.030" v="2605" actId="20577"/>
        <pc:sldMkLst>
          <pc:docMk/>
          <pc:sldMk cId="0" sldId="263"/>
        </pc:sldMkLst>
        <pc:spChg chg="add mod">
          <ac:chgData name="Ajay Solanki" userId="f7f8016d-961f-4b0a-9361-6e3a4485552b" providerId="ADAL" clId="{65D15D88-B233-41FA-87B4-E3D0E043ED11}" dt="2022-12-19T16:27:58.030" v="2605" actId="20577"/>
          <ac:spMkLst>
            <pc:docMk/>
            <pc:sldMk cId="0" sldId="263"/>
            <ac:spMk id="4" creationId="{27FEC656-3110-CB3D-47F1-31410FF75BB3}"/>
          </ac:spMkLst>
        </pc:spChg>
        <pc:picChg chg="add del mod">
          <ac:chgData name="Ajay Solanki" userId="f7f8016d-961f-4b0a-9361-6e3a4485552b" providerId="ADAL" clId="{65D15D88-B233-41FA-87B4-E3D0E043ED11}" dt="2022-12-19T16:24:33.026" v="2442" actId="478"/>
          <ac:picMkLst>
            <pc:docMk/>
            <pc:sldMk cId="0" sldId="263"/>
            <ac:picMk id="3" creationId="{A363A777-A9F1-53E0-1AF9-5D4CBE5BFE3E}"/>
          </ac:picMkLst>
        </pc:picChg>
        <pc:picChg chg="add mod">
          <ac:chgData name="Ajay Solanki" userId="f7f8016d-961f-4b0a-9361-6e3a4485552b" providerId="ADAL" clId="{65D15D88-B233-41FA-87B4-E3D0E043ED11}" dt="2022-12-19T16:24:39.347" v="2443" actId="1076"/>
          <ac:picMkLst>
            <pc:docMk/>
            <pc:sldMk cId="0" sldId="263"/>
            <ac:picMk id="6" creationId="{1B214C66-ED31-A84F-51C8-ECF15CC21FB1}"/>
          </ac:picMkLst>
        </pc:picChg>
        <pc:picChg chg="del mod">
          <ac:chgData name="Ajay Solanki" userId="f7f8016d-961f-4b0a-9361-6e3a4485552b" providerId="ADAL" clId="{65D15D88-B233-41FA-87B4-E3D0E043ED11}" dt="2022-12-19T16:13:22.916" v="2019" actId="478"/>
          <ac:picMkLst>
            <pc:docMk/>
            <pc:sldMk cId="0" sldId="263"/>
            <ac:picMk id="778" creationId="{00000000-0000-0000-0000-000000000000}"/>
          </ac:picMkLst>
        </pc:picChg>
        <pc:picChg chg="del">
          <ac:chgData name="Ajay Solanki" userId="f7f8016d-961f-4b0a-9361-6e3a4485552b" providerId="ADAL" clId="{65D15D88-B233-41FA-87B4-E3D0E043ED11}" dt="2022-12-19T16:05:09.198" v="2016" actId="478"/>
          <ac:picMkLst>
            <pc:docMk/>
            <pc:sldMk cId="0" sldId="263"/>
            <ac:picMk id="779" creationId="{00000000-0000-0000-0000-000000000000}"/>
          </ac:picMkLst>
        </pc:picChg>
        <pc:picChg chg="del">
          <ac:chgData name="Ajay Solanki" userId="f7f8016d-961f-4b0a-9361-6e3a4485552b" providerId="ADAL" clId="{65D15D88-B233-41FA-87B4-E3D0E043ED11}" dt="2022-12-19T16:13:20.648" v="2017" actId="478"/>
          <ac:picMkLst>
            <pc:docMk/>
            <pc:sldMk cId="0" sldId="263"/>
            <ac:picMk id="780" creationId="{00000000-0000-0000-0000-000000000000}"/>
          </ac:picMkLst>
        </pc:picChg>
      </pc:sldChg>
      <pc:sldChg chg="addSp delSp modSp mod">
        <pc:chgData name="Ajay Solanki" userId="f7f8016d-961f-4b0a-9361-6e3a4485552b" providerId="ADAL" clId="{65D15D88-B233-41FA-87B4-E3D0E043ED11}" dt="2022-12-19T16:48:59.152" v="3194" actId="20577"/>
        <pc:sldMkLst>
          <pc:docMk/>
          <pc:sldMk cId="0" sldId="264"/>
        </pc:sldMkLst>
        <pc:spChg chg="mod">
          <ac:chgData name="Ajay Solanki" userId="f7f8016d-961f-4b0a-9361-6e3a4485552b" providerId="ADAL" clId="{65D15D88-B233-41FA-87B4-E3D0E043ED11}" dt="2022-12-19T16:40:58.919" v="2641" actId="20577"/>
          <ac:spMkLst>
            <pc:docMk/>
            <pc:sldMk cId="0" sldId="264"/>
            <ac:spMk id="785" creationId="{00000000-0000-0000-0000-000000000000}"/>
          </ac:spMkLst>
        </pc:spChg>
        <pc:spChg chg="mod">
          <ac:chgData name="Ajay Solanki" userId="f7f8016d-961f-4b0a-9361-6e3a4485552b" providerId="ADAL" clId="{65D15D88-B233-41FA-87B4-E3D0E043ED11}" dt="2022-12-19T16:48:59.152" v="3194" actId="20577"/>
          <ac:spMkLst>
            <pc:docMk/>
            <pc:sldMk cId="0" sldId="264"/>
            <ac:spMk id="786" creationId="{00000000-0000-0000-0000-000000000000}"/>
          </ac:spMkLst>
        </pc:spChg>
        <pc:spChg chg="mod">
          <ac:chgData name="Ajay Solanki" userId="f7f8016d-961f-4b0a-9361-6e3a4485552b" providerId="ADAL" clId="{65D15D88-B233-41FA-87B4-E3D0E043ED11}" dt="2022-12-19T16:45:31.349" v="2692" actId="20577"/>
          <ac:spMkLst>
            <pc:docMk/>
            <pc:sldMk cId="0" sldId="264"/>
            <ac:spMk id="787" creationId="{00000000-0000-0000-0000-000000000000}"/>
          </ac:spMkLst>
        </pc:spChg>
        <pc:spChg chg="del">
          <ac:chgData name="Ajay Solanki" userId="f7f8016d-961f-4b0a-9361-6e3a4485552b" providerId="ADAL" clId="{65D15D88-B233-41FA-87B4-E3D0E043ED11}" dt="2022-12-19T16:42:02.415" v="2644" actId="478"/>
          <ac:spMkLst>
            <pc:docMk/>
            <pc:sldMk cId="0" sldId="264"/>
            <ac:spMk id="789" creationId="{00000000-0000-0000-0000-000000000000}"/>
          </ac:spMkLst>
        </pc:spChg>
        <pc:picChg chg="add mod">
          <ac:chgData name="Ajay Solanki" userId="f7f8016d-961f-4b0a-9361-6e3a4485552b" providerId="ADAL" clId="{65D15D88-B233-41FA-87B4-E3D0E043ED11}" dt="2022-12-19T16:44:56.359" v="2651" actId="14100"/>
          <ac:picMkLst>
            <pc:docMk/>
            <pc:sldMk cId="0" sldId="264"/>
            <ac:picMk id="3" creationId="{0FBCE9D3-BC6D-7894-53BE-8AFF9A44A2A5}"/>
          </ac:picMkLst>
        </pc:picChg>
        <pc:picChg chg="add mod">
          <ac:chgData name="Ajay Solanki" userId="f7f8016d-961f-4b0a-9361-6e3a4485552b" providerId="ADAL" clId="{65D15D88-B233-41FA-87B4-E3D0E043ED11}" dt="2022-12-19T16:45:16.020" v="2656" actId="1076"/>
          <ac:picMkLst>
            <pc:docMk/>
            <pc:sldMk cId="0" sldId="264"/>
            <ac:picMk id="5" creationId="{1F68739A-014D-8811-8D19-EF4B6CB7FA43}"/>
          </ac:picMkLst>
        </pc:picChg>
        <pc:picChg chg="del">
          <ac:chgData name="Ajay Solanki" userId="f7f8016d-961f-4b0a-9361-6e3a4485552b" providerId="ADAL" clId="{65D15D88-B233-41FA-87B4-E3D0E043ED11}" dt="2022-12-19T16:41:57.777" v="2643" actId="478"/>
          <ac:picMkLst>
            <pc:docMk/>
            <pc:sldMk cId="0" sldId="264"/>
            <ac:picMk id="788" creationId="{00000000-0000-0000-0000-000000000000}"/>
          </ac:picMkLst>
        </pc:picChg>
        <pc:picChg chg="del mod">
          <ac:chgData name="Ajay Solanki" userId="f7f8016d-961f-4b0a-9361-6e3a4485552b" providerId="ADAL" clId="{65D15D88-B233-41FA-87B4-E3D0E043ED11}" dt="2022-12-19T16:41:55.894" v="2642" actId="478"/>
          <ac:picMkLst>
            <pc:docMk/>
            <pc:sldMk cId="0" sldId="264"/>
            <ac:picMk id="790" creationId="{00000000-0000-0000-0000-000000000000}"/>
          </ac:picMkLst>
        </pc:picChg>
      </pc:sldChg>
      <pc:sldChg chg="del">
        <pc:chgData name="Ajay Solanki" userId="f7f8016d-961f-4b0a-9361-6e3a4485552b" providerId="ADAL" clId="{65D15D88-B233-41FA-87B4-E3D0E043ED11}" dt="2022-12-19T16:49:17.003" v="3195" actId="2696"/>
        <pc:sldMkLst>
          <pc:docMk/>
          <pc:sldMk cId="0" sldId="265"/>
        </pc:sldMkLst>
      </pc:sldChg>
      <pc:sldChg chg="del">
        <pc:chgData name="Ajay Solanki" userId="f7f8016d-961f-4b0a-9361-6e3a4485552b" providerId="ADAL" clId="{65D15D88-B233-41FA-87B4-E3D0E043ED11}" dt="2022-12-19T16:49:22.433" v="3196" actId="2696"/>
        <pc:sldMkLst>
          <pc:docMk/>
          <pc:sldMk cId="0" sldId="266"/>
        </pc:sldMkLst>
      </pc:sldChg>
      <pc:sldChg chg="del">
        <pc:chgData name="Ajay Solanki" userId="f7f8016d-961f-4b0a-9361-6e3a4485552b" providerId="ADAL" clId="{65D15D88-B233-41FA-87B4-E3D0E043ED11}" dt="2022-12-19T16:53:30.641" v="3352" actId="2696"/>
        <pc:sldMkLst>
          <pc:docMk/>
          <pc:sldMk cId="0" sldId="267"/>
        </pc:sldMkLst>
      </pc:sldChg>
      <pc:sldChg chg="del">
        <pc:chgData name="Ajay Solanki" userId="f7f8016d-961f-4b0a-9361-6e3a4485552b" providerId="ADAL" clId="{65D15D88-B233-41FA-87B4-E3D0E043ED11}" dt="2022-12-19T16:53:35.539" v="3353" actId="2696"/>
        <pc:sldMkLst>
          <pc:docMk/>
          <pc:sldMk cId="0" sldId="268"/>
        </pc:sldMkLst>
      </pc:sldChg>
      <pc:sldChg chg="del">
        <pc:chgData name="Ajay Solanki" userId="f7f8016d-961f-4b0a-9361-6e3a4485552b" providerId="ADAL" clId="{65D15D88-B233-41FA-87B4-E3D0E043ED11}" dt="2022-12-19T16:53:38.498" v="3354" actId="2696"/>
        <pc:sldMkLst>
          <pc:docMk/>
          <pc:sldMk cId="0" sldId="269"/>
        </pc:sldMkLst>
      </pc:sldChg>
      <pc:sldChg chg="modSp mod ord">
        <pc:chgData name="Ajay Solanki" userId="f7f8016d-961f-4b0a-9361-6e3a4485552b" providerId="ADAL" clId="{65D15D88-B233-41FA-87B4-E3D0E043ED11}" dt="2022-12-19T17:18:30.242" v="3715" actId="20577"/>
        <pc:sldMkLst>
          <pc:docMk/>
          <pc:sldMk cId="0" sldId="270"/>
        </pc:sldMkLst>
        <pc:spChg chg="mod">
          <ac:chgData name="Ajay Solanki" userId="f7f8016d-961f-4b0a-9361-6e3a4485552b" providerId="ADAL" clId="{65D15D88-B233-41FA-87B4-E3D0E043ED11}" dt="2022-12-19T16:54:29.649" v="3382" actId="20577"/>
          <ac:spMkLst>
            <pc:docMk/>
            <pc:sldMk cId="0" sldId="270"/>
            <ac:spMk id="833" creationId="{00000000-0000-0000-0000-000000000000}"/>
          </ac:spMkLst>
        </pc:spChg>
        <pc:spChg chg="mod">
          <ac:chgData name="Ajay Solanki" userId="f7f8016d-961f-4b0a-9361-6e3a4485552b" providerId="ADAL" clId="{65D15D88-B233-41FA-87B4-E3D0E043ED11}" dt="2022-12-19T17:18:30.242" v="3715" actId="20577"/>
          <ac:spMkLst>
            <pc:docMk/>
            <pc:sldMk cId="0" sldId="270"/>
            <ac:spMk id="834" creationId="{00000000-0000-0000-0000-000000000000}"/>
          </ac:spMkLst>
        </pc:spChg>
      </pc:sldChg>
      <pc:sldChg chg="addSp delSp modSp mod">
        <pc:chgData name="Ajay Solanki" userId="f7f8016d-961f-4b0a-9361-6e3a4485552b" providerId="ADAL" clId="{65D15D88-B233-41FA-87B4-E3D0E043ED11}" dt="2022-12-19T17:36:31.650" v="4304" actId="255"/>
        <pc:sldMkLst>
          <pc:docMk/>
          <pc:sldMk cId="0" sldId="271"/>
        </pc:sldMkLst>
        <pc:spChg chg="mod">
          <ac:chgData name="Ajay Solanki" userId="f7f8016d-961f-4b0a-9361-6e3a4485552b" providerId="ADAL" clId="{65D15D88-B233-41FA-87B4-E3D0E043ED11}" dt="2022-12-19T17:24:39.452" v="4008" actId="20577"/>
          <ac:spMkLst>
            <pc:docMk/>
            <pc:sldMk cId="0" sldId="271"/>
            <ac:spMk id="839" creationId="{00000000-0000-0000-0000-000000000000}"/>
          </ac:spMkLst>
        </pc:spChg>
        <pc:spChg chg="mod">
          <ac:chgData name="Ajay Solanki" userId="f7f8016d-961f-4b0a-9361-6e3a4485552b" providerId="ADAL" clId="{65D15D88-B233-41FA-87B4-E3D0E043ED11}" dt="2022-12-19T17:36:31.650" v="4304" actId="255"/>
          <ac:spMkLst>
            <pc:docMk/>
            <pc:sldMk cId="0" sldId="271"/>
            <ac:spMk id="841" creationId="{00000000-0000-0000-0000-000000000000}"/>
          </ac:spMkLst>
        </pc:spChg>
        <pc:picChg chg="add mod">
          <ac:chgData name="Ajay Solanki" userId="f7f8016d-961f-4b0a-9361-6e3a4485552b" providerId="ADAL" clId="{65D15D88-B233-41FA-87B4-E3D0E043ED11}" dt="2022-12-19T17:24:42.679" v="4009" actId="1076"/>
          <ac:picMkLst>
            <pc:docMk/>
            <pc:sldMk cId="0" sldId="271"/>
            <ac:picMk id="3" creationId="{0F0B0742-07D0-E7B4-16DF-AF048CF0F17F}"/>
          </ac:picMkLst>
        </pc:picChg>
        <pc:picChg chg="del">
          <ac:chgData name="Ajay Solanki" userId="f7f8016d-961f-4b0a-9361-6e3a4485552b" providerId="ADAL" clId="{65D15D88-B233-41FA-87B4-E3D0E043ED11}" dt="2022-12-19T17:19:37.917" v="3717" actId="478"/>
          <ac:picMkLst>
            <pc:docMk/>
            <pc:sldMk cId="0" sldId="271"/>
            <ac:picMk id="840" creationId="{00000000-0000-0000-0000-000000000000}"/>
          </ac:picMkLst>
        </pc:picChg>
      </pc:sldChg>
      <pc:sldChg chg="addSp delSp modSp mod">
        <pc:chgData name="Ajay Solanki" userId="f7f8016d-961f-4b0a-9361-6e3a4485552b" providerId="ADAL" clId="{65D15D88-B233-41FA-87B4-E3D0E043ED11}" dt="2022-12-19T17:41:45.340" v="4448" actId="1076"/>
        <pc:sldMkLst>
          <pc:docMk/>
          <pc:sldMk cId="0" sldId="272"/>
        </pc:sldMkLst>
        <pc:spChg chg="add mod">
          <ac:chgData name="Ajay Solanki" userId="f7f8016d-961f-4b0a-9361-6e3a4485552b" providerId="ADAL" clId="{65D15D88-B233-41FA-87B4-E3D0E043ED11}" dt="2022-12-19T17:41:42.149" v="4447" actId="1076"/>
          <ac:spMkLst>
            <pc:docMk/>
            <pc:sldMk cId="0" sldId="272"/>
            <ac:spMk id="4" creationId="{13D4382B-DF06-9970-A300-6213FCB786DF}"/>
          </ac:spMkLst>
        </pc:spChg>
        <pc:spChg chg="add mod">
          <ac:chgData name="Ajay Solanki" userId="f7f8016d-961f-4b0a-9361-6e3a4485552b" providerId="ADAL" clId="{65D15D88-B233-41FA-87B4-E3D0E043ED11}" dt="2022-12-19T17:40:05.483" v="4430" actId="1076"/>
          <ac:spMkLst>
            <pc:docMk/>
            <pc:sldMk cId="0" sldId="272"/>
            <ac:spMk id="5" creationId="{068B6151-4583-3928-47C6-658DB2D41856}"/>
          </ac:spMkLst>
        </pc:spChg>
        <pc:spChg chg="mod">
          <ac:chgData name="Ajay Solanki" userId="f7f8016d-961f-4b0a-9361-6e3a4485552b" providerId="ADAL" clId="{65D15D88-B233-41FA-87B4-E3D0E043ED11}" dt="2022-12-19T17:41:37.904" v="4445" actId="20577"/>
          <ac:spMkLst>
            <pc:docMk/>
            <pc:sldMk cId="0" sldId="272"/>
            <ac:spMk id="846" creationId="{00000000-0000-0000-0000-000000000000}"/>
          </ac:spMkLst>
        </pc:spChg>
        <pc:spChg chg="del">
          <ac:chgData name="Ajay Solanki" userId="f7f8016d-961f-4b0a-9361-6e3a4485552b" providerId="ADAL" clId="{65D15D88-B233-41FA-87B4-E3D0E043ED11}" dt="2022-12-19T17:31:27.807" v="4026" actId="478"/>
          <ac:spMkLst>
            <pc:docMk/>
            <pc:sldMk cId="0" sldId="272"/>
            <ac:spMk id="851" creationId="{00000000-0000-0000-0000-000000000000}"/>
          </ac:spMkLst>
        </pc:spChg>
        <pc:picChg chg="add mod">
          <ac:chgData name="Ajay Solanki" userId="f7f8016d-961f-4b0a-9361-6e3a4485552b" providerId="ADAL" clId="{65D15D88-B233-41FA-87B4-E3D0E043ED11}" dt="2022-12-19T17:41:45.340" v="4448" actId="1076"/>
          <ac:picMkLst>
            <pc:docMk/>
            <pc:sldMk cId="0" sldId="272"/>
            <ac:picMk id="3" creationId="{B92CF50C-B203-B93F-D5FB-252749AFA35F}"/>
          </ac:picMkLst>
        </pc:picChg>
        <pc:picChg chg="add mod">
          <ac:chgData name="Ajay Solanki" userId="f7f8016d-961f-4b0a-9361-6e3a4485552b" providerId="ADAL" clId="{65D15D88-B233-41FA-87B4-E3D0E043ED11}" dt="2022-12-19T17:41:21.600" v="4442" actId="1076"/>
          <ac:picMkLst>
            <pc:docMk/>
            <pc:sldMk cId="0" sldId="272"/>
            <ac:picMk id="7" creationId="{D6C4D235-1068-5BFA-C8FF-7B09B0475FFC}"/>
          </ac:picMkLst>
        </pc:picChg>
        <pc:picChg chg="add mod">
          <ac:chgData name="Ajay Solanki" userId="f7f8016d-961f-4b0a-9361-6e3a4485552b" providerId="ADAL" clId="{65D15D88-B233-41FA-87B4-E3D0E043ED11}" dt="2022-12-19T17:41:14.399" v="4441" actId="14100"/>
          <ac:picMkLst>
            <pc:docMk/>
            <pc:sldMk cId="0" sldId="272"/>
            <ac:picMk id="9" creationId="{388A8244-3300-72BB-6DB7-270CA8DE1604}"/>
          </ac:picMkLst>
        </pc:picChg>
        <pc:picChg chg="del">
          <ac:chgData name="Ajay Solanki" userId="f7f8016d-961f-4b0a-9361-6e3a4485552b" providerId="ADAL" clId="{65D15D88-B233-41FA-87B4-E3D0E043ED11}" dt="2022-12-19T17:31:03.681" v="4016" actId="478"/>
          <ac:picMkLst>
            <pc:docMk/>
            <pc:sldMk cId="0" sldId="272"/>
            <ac:picMk id="847" creationId="{00000000-0000-0000-0000-000000000000}"/>
          </ac:picMkLst>
        </pc:picChg>
        <pc:picChg chg="del">
          <ac:chgData name="Ajay Solanki" userId="f7f8016d-961f-4b0a-9361-6e3a4485552b" providerId="ADAL" clId="{65D15D88-B233-41FA-87B4-E3D0E043ED11}" dt="2022-12-19T17:31:09.369" v="4020" actId="478"/>
          <ac:picMkLst>
            <pc:docMk/>
            <pc:sldMk cId="0" sldId="272"/>
            <ac:picMk id="848" creationId="{00000000-0000-0000-0000-000000000000}"/>
          </ac:picMkLst>
        </pc:picChg>
        <pc:picChg chg="del">
          <ac:chgData name="Ajay Solanki" userId="f7f8016d-961f-4b0a-9361-6e3a4485552b" providerId="ADAL" clId="{65D15D88-B233-41FA-87B4-E3D0E043ED11}" dt="2022-12-19T17:31:05.457" v="4017" actId="478"/>
          <ac:picMkLst>
            <pc:docMk/>
            <pc:sldMk cId="0" sldId="272"/>
            <ac:picMk id="849" creationId="{00000000-0000-0000-0000-000000000000}"/>
          </ac:picMkLst>
        </pc:picChg>
        <pc:picChg chg="del">
          <ac:chgData name="Ajay Solanki" userId="f7f8016d-961f-4b0a-9361-6e3a4485552b" providerId="ADAL" clId="{65D15D88-B233-41FA-87B4-E3D0E043ED11}" dt="2022-12-19T17:31:10.911" v="4021" actId="478"/>
          <ac:picMkLst>
            <pc:docMk/>
            <pc:sldMk cId="0" sldId="272"/>
            <ac:picMk id="850" creationId="{00000000-0000-0000-0000-000000000000}"/>
          </ac:picMkLst>
        </pc:picChg>
      </pc:sldChg>
      <pc:sldChg chg="addSp delSp modSp mod">
        <pc:chgData name="Ajay Solanki" userId="f7f8016d-961f-4b0a-9361-6e3a4485552b" providerId="ADAL" clId="{65D15D88-B233-41FA-87B4-E3D0E043ED11}" dt="2022-12-19T17:51:14.114" v="4560" actId="20577"/>
        <pc:sldMkLst>
          <pc:docMk/>
          <pc:sldMk cId="0" sldId="273"/>
        </pc:sldMkLst>
        <pc:spChg chg="add mod">
          <ac:chgData name="Ajay Solanki" userId="f7f8016d-961f-4b0a-9361-6e3a4485552b" providerId="ADAL" clId="{65D15D88-B233-41FA-87B4-E3D0E043ED11}" dt="2022-12-19T17:44:00.445" v="4500" actId="20577"/>
          <ac:spMkLst>
            <pc:docMk/>
            <pc:sldMk cId="0" sldId="273"/>
            <ac:spMk id="3" creationId="{DEBA167A-1C7C-A88F-F541-88F38F682CB7}"/>
          </ac:spMkLst>
        </pc:spChg>
        <pc:spChg chg="add del mod">
          <ac:chgData name="Ajay Solanki" userId="f7f8016d-961f-4b0a-9361-6e3a4485552b" providerId="ADAL" clId="{65D15D88-B233-41FA-87B4-E3D0E043ED11}" dt="2022-12-19T17:47:53.160" v="4516"/>
          <ac:spMkLst>
            <pc:docMk/>
            <pc:sldMk cId="0" sldId="273"/>
            <ac:spMk id="8" creationId="{5EB4AA59-54FB-4839-EAE7-DD4A68F5A58C}"/>
          </ac:spMkLst>
        </pc:spChg>
        <pc:spChg chg="add mod">
          <ac:chgData name="Ajay Solanki" userId="f7f8016d-961f-4b0a-9361-6e3a4485552b" providerId="ADAL" clId="{65D15D88-B233-41FA-87B4-E3D0E043ED11}" dt="2022-12-19T17:49:48.626" v="4543" actId="20578"/>
          <ac:spMkLst>
            <pc:docMk/>
            <pc:sldMk cId="0" sldId="273"/>
            <ac:spMk id="9" creationId="{2A166870-6DB7-E902-3AF3-2A252CD9AD88}"/>
          </ac:spMkLst>
        </pc:spChg>
        <pc:spChg chg="add del mod">
          <ac:chgData name="Ajay Solanki" userId="f7f8016d-961f-4b0a-9361-6e3a4485552b" providerId="ADAL" clId="{65D15D88-B233-41FA-87B4-E3D0E043ED11}" dt="2022-12-19T17:50:14.692" v="4547"/>
          <ac:spMkLst>
            <pc:docMk/>
            <pc:sldMk cId="0" sldId="273"/>
            <ac:spMk id="12" creationId="{78655418-D6CF-6C22-035B-903B9238853B}"/>
          </ac:spMkLst>
        </pc:spChg>
        <pc:spChg chg="add mod">
          <ac:chgData name="Ajay Solanki" userId="f7f8016d-961f-4b0a-9361-6e3a4485552b" providerId="ADAL" clId="{65D15D88-B233-41FA-87B4-E3D0E043ED11}" dt="2022-12-19T17:51:14.114" v="4560" actId="20577"/>
          <ac:spMkLst>
            <pc:docMk/>
            <pc:sldMk cId="0" sldId="273"/>
            <ac:spMk id="13" creationId="{FC9C65DC-EDD7-808F-766E-1D8147FAAC60}"/>
          </ac:spMkLst>
        </pc:spChg>
        <pc:spChg chg="del">
          <ac:chgData name="Ajay Solanki" userId="f7f8016d-961f-4b0a-9361-6e3a4485552b" providerId="ADAL" clId="{65D15D88-B233-41FA-87B4-E3D0E043ED11}" dt="2022-12-19T17:42:54.211" v="4453" actId="478"/>
          <ac:spMkLst>
            <pc:docMk/>
            <pc:sldMk cId="0" sldId="273"/>
            <ac:spMk id="856" creationId="{00000000-0000-0000-0000-000000000000}"/>
          </ac:spMkLst>
        </pc:spChg>
        <pc:picChg chg="add mod">
          <ac:chgData name="Ajay Solanki" userId="f7f8016d-961f-4b0a-9361-6e3a4485552b" providerId="ADAL" clId="{65D15D88-B233-41FA-87B4-E3D0E043ED11}" dt="2022-12-19T17:43:49.650" v="4477" actId="14100"/>
          <ac:picMkLst>
            <pc:docMk/>
            <pc:sldMk cId="0" sldId="273"/>
            <ac:picMk id="5" creationId="{F4156EFC-4C51-F819-8B96-C91568D7B012}"/>
          </ac:picMkLst>
        </pc:picChg>
        <pc:picChg chg="add mod">
          <ac:chgData name="Ajay Solanki" userId="f7f8016d-961f-4b0a-9361-6e3a4485552b" providerId="ADAL" clId="{65D15D88-B233-41FA-87B4-E3D0E043ED11}" dt="2022-12-19T17:44:57.609" v="4507" actId="1076"/>
          <ac:picMkLst>
            <pc:docMk/>
            <pc:sldMk cId="0" sldId="273"/>
            <ac:picMk id="7" creationId="{055A7A64-9D7B-B340-7EF4-2A4B062DDBF4}"/>
          </ac:picMkLst>
        </pc:picChg>
        <pc:picChg chg="add mod">
          <ac:chgData name="Ajay Solanki" userId="f7f8016d-961f-4b0a-9361-6e3a4485552b" providerId="ADAL" clId="{65D15D88-B233-41FA-87B4-E3D0E043ED11}" dt="2022-12-19T17:47:52.243" v="4514" actId="1076"/>
          <ac:picMkLst>
            <pc:docMk/>
            <pc:sldMk cId="0" sldId="273"/>
            <ac:picMk id="11" creationId="{2A1E5037-2C77-DFC8-FC88-59EA0934C754}"/>
          </ac:picMkLst>
        </pc:picChg>
        <pc:picChg chg="del">
          <ac:chgData name="Ajay Solanki" userId="f7f8016d-961f-4b0a-9361-6e3a4485552b" providerId="ADAL" clId="{65D15D88-B233-41FA-87B4-E3D0E043ED11}" dt="2022-12-19T17:42:48.414" v="4451" actId="478"/>
          <ac:picMkLst>
            <pc:docMk/>
            <pc:sldMk cId="0" sldId="273"/>
            <ac:picMk id="857" creationId="{00000000-0000-0000-0000-000000000000}"/>
          </ac:picMkLst>
        </pc:picChg>
        <pc:picChg chg="del">
          <ac:chgData name="Ajay Solanki" userId="f7f8016d-961f-4b0a-9361-6e3a4485552b" providerId="ADAL" clId="{65D15D88-B233-41FA-87B4-E3D0E043ED11}" dt="2022-12-19T17:42:45.193" v="4449" actId="478"/>
          <ac:picMkLst>
            <pc:docMk/>
            <pc:sldMk cId="0" sldId="273"/>
            <ac:picMk id="858" creationId="{00000000-0000-0000-0000-000000000000}"/>
          </ac:picMkLst>
        </pc:picChg>
        <pc:picChg chg="del">
          <ac:chgData name="Ajay Solanki" userId="f7f8016d-961f-4b0a-9361-6e3a4485552b" providerId="ADAL" clId="{65D15D88-B233-41FA-87B4-E3D0E043ED11}" dt="2022-12-19T17:42:46.647" v="4450" actId="478"/>
          <ac:picMkLst>
            <pc:docMk/>
            <pc:sldMk cId="0" sldId="273"/>
            <ac:picMk id="859" creationId="{00000000-0000-0000-0000-000000000000}"/>
          </ac:picMkLst>
        </pc:picChg>
        <pc:picChg chg="del">
          <ac:chgData name="Ajay Solanki" userId="f7f8016d-961f-4b0a-9361-6e3a4485552b" providerId="ADAL" clId="{65D15D88-B233-41FA-87B4-E3D0E043ED11}" dt="2022-12-19T17:42:49.848" v="4452" actId="478"/>
          <ac:picMkLst>
            <pc:docMk/>
            <pc:sldMk cId="0" sldId="273"/>
            <ac:picMk id="860" creationId="{00000000-0000-0000-0000-000000000000}"/>
          </ac:picMkLst>
        </pc:picChg>
      </pc:sldChg>
      <pc:sldChg chg="addSp delSp modSp mod">
        <pc:chgData name="Ajay Solanki" userId="f7f8016d-961f-4b0a-9361-6e3a4485552b" providerId="ADAL" clId="{65D15D88-B233-41FA-87B4-E3D0E043ED11}" dt="2022-12-19T17:57:27.909" v="4739" actId="1076"/>
        <pc:sldMkLst>
          <pc:docMk/>
          <pc:sldMk cId="0" sldId="274"/>
        </pc:sldMkLst>
        <pc:spChg chg="mod">
          <ac:chgData name="Ajay Solanki" userId="f7f8016d-961f-4b0a-9361-6e3a4485552b" providerId="ADAL" clId="{65D15D88-B233-41FA-87B4-E3D0E043ED11}" dt="2022-12-19T17:52:57.879" v="4596" actId="2711"/>
          <ac:spMkLst>
            <pc:docMk/>
            <pc:sldMk cId="0" sldId="274"/>
            <ac:spMk id="865" creationId="{00000000-0000-0000-0000-000000000000}"/>
          </ac:spMkLst>
        </pc:spChg>
        <pc:spChg chg="mod">
          <ac:chgData name="Ajay Solanki" userId="f7f8016d-961f-4b0a-9361-6e3a4485552b" providerId="ADAL" clId="{65D15D88-B233-41FA-87B4-E3D0E043ED11}" dt="2022-12-19T17:54:51.921" v="4735" actId="20577"/>
          <ac:spMkLst>
            <pc:docMk/>
            <pc:sldMk cId="0" sldId="274"/>
            <ac:spMk id="869" creationId="{00000000-0000-0000-0000-000000000000}"/>
          </ac:spMkLst>
        </pc:spChg>
        <pc:picChg chg="add del mod">
          <ac:chgData name="Ajay Solanki" userId="f7f8016d-961f-4b0a-9361-6e3a4485552b" providerId="ADAL" clId="{65D15D88-B233-41FA-87B4-E3D0E043ED11}" dt="2022-12-19T17:57:17.785" v="4736" actId="478"/>
          <ac:picMkLst>
            <pc:docMk/>
            <pc:sldMk cId="0" sldId="274"/>
            <ac:picMk id="3" creationId="{3EFD7164-FEE0-A3D9-133C-EC9ECAC2CE0E}"/>
          </ac:picMkLst>
        </pc:picChg>
        <pc:picChg chg="add mod">
          <ac:chgData name="Ajay Solanki" userId="f7f8016d-961f-4b0a-9361-6e3a4485552b" providerId="ADAL" clId="{65D15D88-B233-41FA-87B4-E3D0E043ED11}" dt="2022-12-19T17:57:27.909" v="4739" actId="1076"/>
          <ac:picMkLst>
            <pc:docMk/>
            <pc:sldMk cId="0" sldId="274"/>
            <ac:picMk id="5" creationId="{128C8B23-DB27-692E-5A77-87FDC3300994}"/>
          </ac:picMkLst>
        </pc:picChg>
        <pc:picChg chg="del mod">
          <ac:chgData name="Ajay Solanki" userId="f7f8016d-961f-4b0a-9361-6e3a4485552b" providerId="ADAL" clId="{65D15D88-B233-41FA-87B4-E3D0E043ED11}" dt="2022-12-19T17:52:12.050" v="4562" actId="478"/>
          <ac:picMkLst>
            <pc:docMk/>
            <pc:sldMk cId="0" sldId="274"/>
            <ac:picMk id="866" creationId="{00000000-0000-0000-0000-000000000000}"/>
          </ac:picMkLst>
        </pc:picChg>
        <pc:picChg chg="del">
          <ac:chgData name="Ajay Solanki" userId="f7f8016d-961f-4b0a-9361-6e3a4485552b" providerId="ADAL" clId="{65D15D88-B233-41FA-87B4-E3D0E043ED11}" dt="2022-12-19T17:52:15.119" v="4564" actId="478"/>
          <ac:picMkLst>
            <pc:docMk/>
            <pc:sldMk cId="0" sldId="274"/>
            <ac:picMk id="867" creationId="{00000000-0000-0000-0000-000000000000}"/>
          </ac:picMkLst>
        </pc:picChg>
        <pc:picChg chg="del">
          <ac:chgData name="Ajay Solanki" userId="f7f8016d-961f-4b0a-9361-6e3a4485552b" providerId="ADAL" clId="{65D15D88-B233-41FA-87B4-E3D0E043ED11}" dt="2022-12-19T17:52:13.576" v="4563" actId="478"/>
          <ac:picMkLst>
            <pc:docMk/>
            <pc:sldMk cId="0" sldId="274"/>
            <ac:picMk id="868" creationId="{00000000-0000-0000-0000-000000000000}"/>
          </ac:picMkLst>
        </pc:picChg>
      </pc:sldChg>
      <pc:sldChg chg="addSp delSp modSp mod">
        <pc:chgData name="Ajay Solanki" userId="f7f8016d-961f-4b0a-9361-6e3a4485552b" providerId="ADAL" clId="{65D15D88-B233-41FA-87B4-E3D0E043ED11}" dt="2022-12-19T18:10:16.029" v="5281" actId="255"/>
        <pc:sldMkLst>
          <pc:docMk/>
          <pc:sldMk cId="0" sldId="275"/>
        </pc:sldMkLst>
        <pc:spChg chg="add mod">
          <ac:chgData name="Ajay Solanki" userId="f7f8016d-961f-4b0a-9361-6e3a4485552b" providerId="ADAL" clId="{65D15D88-B233-41FA-87B4-E3D0E043ED11}" dt="2022-12-19T18:10:16.029" v="5281" actId="255"/>
          <ac:spMkLst>
            <pc:docMk/>
            <pc:sldMk cId="0" sldId="275"/>
            <ac:spMk id="8" creationId="{AD039C02-5F98-0D5D-5A44-BEBEEB9F235E}"/>
          </ac:spMkLst>
        </pc:spChg>
        <pc:spChg chg="mod">
          <ac:chgData name="Ajay Solanki" userId="f7f8016d-961f-4b0a-9361-6e3a4485552b" providerId="ADAL" clId="{65D15D88-B233-41FA-87B4-E3D0E043ED11}" dt="2022-12-19T18:05:02.442" v="4915" actId="20577"/>
          <ac:spMkLst>
            <pc:docMk/>
            <pc:sldMk cId="0" sldId="275"/>
            <ac:spMk id="874" creationId="{00000000-0000-0000-0000-000000000000}"/>
          </ac:spMkLst>
        </pc:spChg>
        <pc:spChg chg="del">
          <ac:chgData name="Ajay Solanki" userId="f7f8016d-961f-4b0a-9361-6e3a4485552b" providerId="ADAL" clId="{65D15D88-B233-41FA-87B4-E3D0E043ED11}" dt="2022-12-19T18:02:37.441" v="4870" actId="478"/>
          <ac:spMkLst>
            <pc:docMk/>
            <pc:sldMk cId="0" sldId="275"/>
            <ac:spMk id="878" creationId="{00000000-0000-0000-0000-000000000000}"/>
          </ac:spMkLst>
        </pc:spChg>
        <pc:picChg chg="add mod">
          <ac:chgData name="Ajay Solanki" userId="f7f8016d-961f-4b0a-9361-6e3a4485552b" providerId="ADAL" clId="{65D15D88-B233-41FA-87B4-E3D0E043ED11}" dt="2022-12-19T18:07:33.932" v="4939" actId="1076"/>
          <ac:picMkLst>
            <pc:docMk/>
            <pc:sldMk cId="0" sldId="275"/>
            <ac:picMk id="3" creationId="{55EAF4E6-7408-B4B3-5082-70A17D7C4D07}"/>
          </ac:picMkLst>
        </pc:picChg>
        <pc:picChg chg="add mod">
          <ac:chgData name="Ajay Solanki" userId="f7f8016d-961f-4b0a-9361-6e3a4485552b" providerId="ADAL" clId="{65D15D88-B233-41FA-87B4-E3D0E043ED11}" dt="2022-12-19T18:07:13.026" v="4935" actId="1076"/>
          <ac:picMkLst>
            <pc:docMk/>
            <pc:sldMk cId="0" sldId="275"/>
            <ac:picMk id="5" creationId="{CBF2A131-5895-8267-A7B4-09A6E533C306}"/>
          </ac:picMkLst>
        </pc:picChg>
        <pc:picChg chg="add mod">
          <ac:chgData name="Ajay Solanki" userId="f7f8016d-961f-4b0a-9361-6e3a4485552b" providerId="ADAL" clId="{65D15D88-B233-41FA-87B4-E3D0E043ED11}" dt="2022-12-19T18:07:21.554" v="4938" actId="14100"/>
          <ac:picMkLst>
            <pc:docMk/>
            <pc:sldMk cId="0" sldId="275"/>
            <ac:picMk id="7" creationId="{C0FA48D4-8CD7-19AF-D90D-59AFCD7FE861}"/>
          </ac:picMkLst>
        </pc:picChg>
        <pc:picChg chg="del">
          <ac:chgData name="Ajay Solanki" userId="f7f8016d-961f-4b0a-9361-6e3a4485552b" providerId="ADAL" clId="{65D15D88-B233-41FA-87B4-E3D0E043ED11}" dt="2022-12-19T18:02:39.023" v="4871" actId="478"/>
          <ac:picMkLst>
            <pc:docMk/>
            <pc:sldMk cId="0" sldId="275"/>
            <ac:picMk id="875" creationId="{00000000-0000-0000-0000-000000000000}"/>
          </ac:picMkLst>
        </pc:picChg>
        <pc:picChg chg="del">
          <ac:chgData name="Ajay Solanki" userId="f7f8016d-961f-4b0a-9361-6e3a4485552b" providerId="ADAL" clId="{65D15D88-B233-41FA-87B4-E3D0E043ED11}" dt="2022-12-19T18:02:40.295" v="4872" actId="478"/>
          <ac:picMkLst>
            <pc:docMk/>
            <pc:sldMk cId="0" sldId="275"/>
            <ac:picMk id="876" creationId="{00000000-0000-0000-0000-000000000000}"/>
          </ac:picMkLst>
        </pc:picChg>
        <pc:picChg chg="del mod">
          <ac:chgData name="Ajay Solanki" userId="f7f8016d-961f-4b0a-9361-6e3a4485552b" providerId="ADAL" clId="{65D15D88-B233-41FA-87B4-E3D0E043ED11}" dt="2022-12-19T18:02:41.751" v="4874" actId="478"/>
          <ac:picMkLst>
            <pc:docMk/>
            <pc:sldMk cId="0" sldId="275"/>
            <ac:picMk id="877" creationId="{00000000-0000-0000-0000-000000000000}"/>
          </ac:picMkLst>
        </pc:picChg>
      </pc:sldChg>
      <pc:sldChg chg="addSp delSp modSp mod">
        <pc:chgData name="Ajay Solanki" userId="f7f8016d-961f-4b0a-9361-6e3a4485552b" providerId="ADAL" clId="{65D15D88-B233-41FA-87B4-E3D0E043ED11}" dt="2022-12-19T18:32:45.254" v="5807" actId="313"/>
        <pc:sldMkLst>
          <pc:docMk/>
          <pc:sldMk cId="0" sldId="276"/>
        </pc:sldMkLst>
        <pc:spChg chg="add mod">
          <ac:chgData name="Ajay Solanki" userId="f7f8016d-961f-4b0a-9361-6e3a4485552b" providerId="ADAL" clId="{65D15D88-B233-41FA-87B4-E3D0E043ED11}" dt="2022-12-19T18:32:45.254" v="5807" actId="313"/>
          <ac:spMkLst>
            <pc:docMk/>
            <pc:sldMk cId="0" sldId="276"/>
            <ac:spMk id="4" creationId="{C63ACE79-000B-AC6F-B787-67C939F8F629}"/>
          </ac:spMkLst>
        </pc:spChg>
        <pc:spChg chg="mod">
          <ac:chgData name="Ajay Solanki" userId="f7f8016d-961f-4b0a-9361-6e3a4485552b" providerId="ADAL" clId="{65D15D88-B233-41FA-87B4-E3D0E043ED11}" dt="2022-12-19T18:25:33.328" v="5781" actId="6549"/>
          <ac:spMkLst>
            <pc:docMk/>
            <pc:sldMk cId="0" sldId="276"/>
            <ac:spMk id="883" creationId="{00000000-0000-0000-0000-000000000000}"/>
          </ac:spMkLst>
        </pc:spChg>
        <pc:spChg chg="del mod">
          <ac:chgData name="Ajay Solanki" userId="f7f8016d-961f-4b0a-9361-6e3a4485552b" providerId="ADAL" clId="{65D15D88-B233-41FA-87B4-E3D0E043ED11}" dt="2022-12-19T18:25:36.390" v="5783" actId="478"/>
          <ac:spMkLst>
            <pc:docMk/>
            <pc:sldMk cId="0" sldId="276"/>
            <ac:spMk id="885" creationId="{00000000-0000-0000-0000-000000000000}"/>
          </ac:spMkLst>
        </pc:spChg>
        <pc:picChg chg="add mod">
          <ac:chgData name="Ajay Solanki" userId="f7f8016d-961f-4b0a-9361-6e3a4485552b" providerId="ADAL" clId="{65D15D88-B233-41FA-87B4-E3D0E043ED11}" dt="2022-12-19T18:25:53.531" v="5790" actId="14100"/>
          <ac:picMkLst>
            <pc:docMk/>
            <pc:sldMk cId="0" sldId="276"/>
            <ac:picMk id="3" creationId="{7E0608E7-5F68-7661-73AF-4E3D7449F7E0}"/>
          </ac:picMkLst>
        </pc:picChg>
        <pc:picChg chg="del">
          <ac:chgData name="Ajay Solanki" userId="f7f8016d-961f-4b0a-9361-6e3a4485552b" providerId="ADAL" clId="{65D15D88-B233-41FA-87B4-E3D0E043ED11}" dt="2022-12-19T18:25:38.487" v="5784" actId="478"/>
          <ac:picMkLst>
            <pc:docMk/>
            <pc:sldMk cId="0" sldId="276"/>
            <ac:picMk id="884" creationId="{00000000-0000-0000-0000-000000000000}"/>
          </ac:picMkLst>
        </pc:picChg>
      </pc:sldChg>
      <pc:sldChg chg="del">
        <pc:chgData name="Ajay Solanki" userId="f7f8016d-961f-4b0a-9361-6e3a4485552b" providerId="ADAL" clId="{65D15D88-B233-41FA-87B4-E3D0E043ED11}" dt="2022-12-19T18:33:05.920" v="5808" actId="2696"/>
        <pc:sldMkLst>
          <pc:docMk/>
          <pc:sldMk cId="0" sldId="277"/>
        </pc:sldMkLst>
      </pc:sldChg>
      <pc:sldChg chg="modSp mod">
        <pc:chgData name="Ajay Solanki" userId="f7f8016d-961f-4b0a-9361-6e3a4485552b" providerId="ADAL" clId="{65D15D88-B233-41FA-87B4-E3D0E043ED11}" dt="2022-12-19T18:33:54.905" v="5948" actId="20577"/>
        <pc:sldMkLst>
          <pc:docMk/>
          <pc:sldMk cId="0" sldId="278"/>
        </pc:sldMkLst>
        <pc:spChg chg="mod">
          <ac:chgData name="Ajay Solanki" userId="f7f8016d-961f-4b0a-9361-6e3a4485552b" providerId="ADAL" clId="{65D15D88-B233-41FA-87B4-E3D0E043ED11}" dt="2022-12-19T18:33:54.905" v="5948" actId="20577"/>
          <ac:spMkLst>
            <pc:docMk/>
            <pc:sldMk cId="0" sldId="278"/>
            <ac:spMk id="897" creationId="{00000000-0000-0000-0000-000000000000}"/>
          </ac:spMkLst>
        </pc:spChg>
      </pc:sldChg>
      <pc:sldChg chg="addSp delSp modSp mod">
        <pc:chgData name="Ajay Solanki" userId="f7f8016d-961f-4b0a-9361-6e3a4485552b" providerId="ADAL" clId="{65D15D88-B233-41FA-87B4-E3D0E043ED11}" dt="2022-12-19T18:54:42.821" v="6039" actId="1076"/>
        <pc:sldMkLst>
          <pc:docMk/>
          <pc:sldMk cId="0" sldId="279"/>
        </pc:sldMkLst>
        <pc:spChg chg="mod">
          <ac:chgData name="Ajay Solanki" userId="f7f8016d-961f-4b0a-9361-6e3a4485552b" providerId="ADAL" clId="{65D15D88-B233-41FA-87B4-E3D0E043ED11}" dt="2022-12-19T18:54:35.927" v="6038" actId="20577"/>
          <ac:spMkLst>
            <pc:docMk/>
            <pc:sldMk cId="0" sldId="279"/>
            <ac:spMk id="902" creationId="{00000000-0000-0000-0000-000000000000}"/>
          </ac:spMkLst>
        </pc:spChg>
        <pc:spChg chg="del mod">
          <ac:chgData name="Ajay Solanki" userId="f7f8016d-961f-4b0a-9361-6e3a4485552b" providerId="ADAL" clId="{65D15D88-B233-41FA-87B4-E3D0E043ED11}" dt="2022-12-19T18:53:07.921" v="5965" actId="478"/>
          <ac:spMkLst>
            <pc:docMk/>
            <pc:sldMk cId="0" sldId="279"/>
            <ac:spMk id="904" creationId="{00000000-0000-0000-0000-000000000000}"/>
          </ac:spMkLst>
        </pc:spChg>
        <pc:spChg chg="del">
          <ac:chgData name="Ajay Solanki" userId="f7f8016d-961f-4b0a-9361-6e3a4485552b" providerId="ADAL" clId="{65D15D88-B233-41FA-87B4-E3D0E043ED11}" dt="2022-12-19T18:53:10.488" v="5966" actId="478"/>
          <ac:spMkLst>
            <pc:docMk/>
            <pc:sldMk cId="0" sldId="279"/>
            <ac:spMk id="905" creationId="{00000000-0000-0000-0000-000000000000}"/>
          </ac:spMkLst>
        </pc:spChg>
        <pc:spChg chg="del mod">
          <ac:chgData name="Ajay Solanki" userId="f7f8016d-961f-4b0a-9361-6e3a4485552b" providerId="ADAL" clId="{65D15D88-B233-41FA-87B4-E3D0E043ED11}" dt="2022-12-19T18:52:58.673" v="5963" actId="478"/>
          <ac:spMkLst>
            <pc:docMk/>
            <pc:sldMk cId="0" sldId="279"/>
            <ac:spMk id="907" creationId="{00000000-0000-0000-0000-000000000000}"/>
          </ac:spMkLst>
        </pc:spChg>
        <pc:picChg chg="add mod">
          <ac:chgData name="Ajay Solanki" userId="f7f8016d-961f-4b0a-9361-6e3a4485552b" providerId="ADAL" clId="{65D15D88-B233-41FA-87B4-E3D0E043ED11}" dt="2022-12-19T18:54:42.821" v="6039" actId="1076"/>
          <ac:picMkLst>
            <pc:docMk/>
            <pc:sldMk cId="0" sldId="279"/>
            <ac:picMk id="3" creationId="{D3906142-E1AA-F30B-CEA5-863691BF0E0A}"/>
          </ac:picMkLst>
        </pc:picChg>
        <pc:picChg chg="del">
          <ac:chgData name="Ajay Solanki" userId="f7f8016d-961f-4b0a-9361-6e3a4485552b" providerId="ADAL" clId="{65D15D88-B233-41FA-87B4-E3D0E043ED11}" dt="2022-12-19T18:53:13.757" v="5968" actId="478"/>
          <ac:picMkLst>
            <pc:docMk/>
            <pc:sldMk cId="0" sldId="279"/>
            <ac:picMk id="903" creationId="{00000000-0000-0000-0000-000000000000}"/>
          </ac:picMkLst>
        </pc:picChg>
        <pc:picChg chg="del">
          <ac:chgData name="Ajay Solanki" userId="f7f8016d-961f-4b0a-9361-6e3a4485552b" providerId="ADAL" clId="{65D15D88-B233-41FA-87B4-E3D0E043ED11}" dt="2022-12-19T18:53:12.200" v="5967" actId="478"/>
          <ac:picMkLst>
            <pc:docMk/>
            <pc:sldMk cId="0" sldId="279"/>
            <ac:picMk id="906" creationId="{00000000-0000-0000-0000-000000000000}"/>
          </ac:picMkLst>
        </pc:picChg>
      </pc:sldChg>
      <pc:sldChg chg="del">
        <pc:chgData name="Ajay Solanki" userId="f7f8016d-961f-4b0a-9361-6e3a4485552b" providerId="ADAL" clId="{65D15D88-B233-41FA-87B4-E3D0E043ED11}" dt="2022-12-19T18:48:04.262" v="5961" actId="2696"/>
        <pc:sldMkLst>
          <pc:docMk/>
          <pc:sldMk cId="0" sldId="280"/>
        </pc:sldMkLst>
      </pc:sldChg>
      <pc:sldChg chg="del">
        <pc:chgData name="Ajay Solanki" userId="f7f8016d-961f-4b0a-9361-6e3a4485552b" providerId="ADAL" clId="{65D15D88-B233-41FA-87B4-E3D0E043ED11}" dt="2022-12-19T18:47:59.557" v="5960" actId="2696"/>
        <pc:sldMkLst>
          <pc:docMk/>
          <pc:sldMk cId="0" sldId="281"/>
        </pc:sldMkLst>
      </pc:sldChg>
      <pc:sldChg chg="del">
        <pc:chgData name="Ajay Solanki" userId="f7f8016d-961f-4b0a-9361-6e3a4485552b" providerId="ADAL" clId="{65D15D88-B233-41FA-87B4-E3D0E043ED11}" dt="2022-12-19T18:47:55.952" v="5959" actId="2696"/>
        <pc:sldMkLst>
          <pc:docMk/>
          <pc:sldMk cId="0" sldId="282"/>
        </pc:sldMkLst>
      </pc:sldChg>
      <pc:sldChg chg="del">
        <pc:chgData name="Ajay Solanki" userId="f7f8016d-961f-4b0a-9361-6e3a4485552b" providerId="ADAL" clId="{65D15D88-B233-41FA-87B4-E3D0E043ED11}" dt="2022-12-19T18:47:53.798" v="5958" actId="2696"/>
        <pc:sldMkLst>
          <pc:docMk/>
          <pc:sldMk cId="0" sldId="283"/>
        </pc:sldMkLst>
      </pc:sldChg>
      <pc:sldChg chg="del">
        <pc:chgData name="Ajay Solanki" userId="f7f8016d-961f-4b0a-9361-6e3a4485552b" providerId="ADAL" clId="{65D15D88-B233-41FA-87B4-E3D0E043ED11}" dt="2022-12-19T18:47:51.024" v="5957" actId="2696"/>
        <pc:sldMkLst>
          <pc:docMk/>
          <pc:sldMk cId="0" sldId="284"/>
        </pc:sldMkLst>
      </pc:sldChg>
      <pc:sldChg chg="modSp mod">
        <pc:chgData name="Ajay Solanki" userId="f7f8016d-961f-4b0a-9361-6e3a4485552b" providerId="ADAL" clId="{65D15D88-B233-41FA-87B4-E3D0E043ED11}" dt="2022-12-19T18:47:42.385" v="5956" actId="20577"/>
        <pc:sldMkLst>
          <pc:docMk/>
          <pc:sldMk cId="0" sldId="285"/>
        </pc:sldMkLst>
        <pc:spChg chg="mod">
          <ac:chgData name="Ajay Solanki" userId="f7f8016d-961f-4b0a-9361-6e3a4485552b" providerId="ADAL" clId="{65D15D88-B233-41FA-87B4-E3D0E043ED11}" dt="2022-12-19T18:47:42.385" v="5956" actId="20577"/>
          <ac:spMkLst>
            <pc:docMk/>
            <pc:sldMk cId="0" sldId="285"/>
            <ac:spMk id="951" creationId="{00000000-0000-0000-0000-000000000000}"/>
          </ac:spMkLst>
        </pc:spChg>
      </pc:sldChg>
      <pc:sldChg chg="del">
        <pc:chgData name="Ajay Solanki" userId="f7f8016d-961f-4b0a-9361-6e3a4485552b" providerId="ADAL" clId="{65D15D88-B233-41FA-87B4-E3D0E043ED11}" dt="2022-12-19T19:01:17.691" v="6075" actId="2696"/>
        <pc:sldMkLst>
          <pc:docMk/>
          <pc:sldMk cId="0" sldId="286"/>
        </pc:sldMkLst>
      </pc:sldChg>
      <pc:sldChg chg="del">
        <pc:chgData name="Ajay Solanki" userId="f7f8016d-961f-4b0a-9361-6e3a4485552b" providerId="ADAL" clId="{65D15D88-B233-41FA-87B4-E3D0E043ED11}" dt="2022-12-19T19:01:17.691" v="6075" actId="2696"/>
        <pc:sldMkLst>
          <pc:docMk/>
          <pc:sldMk cId="0" sldId="287"/>
        </pc:sldMkLst>
      </pc:sldChg>
      <pc:sldChg chg="del">
        <pc:chgData name="Ajay Solanki" userId="f7f8016d-961f-4b0a-9361-6e3a4485552b" providerId="ADAL" clId="{65D15D88-B233-41FA-87B4-E3D0E043ED11}" dt="2022-12-19T19:01:17.691" v="6075" actId="2696"/>
        <pc:sldMkLst>
          <pc:docMk/>
          <pc:sldMk cId="0" sldId="288"/>
        </pc:sldMkLst>
      </pc:sldChg>
      <pc:sldChg chg="del">
        <pc:chgData name="Ajay Solanki" userId="f7f8016d-961f-4b0a-9361-6e3a4485552b" providerId="ADAL" clId="{65D15D88-B233-41FA-87B4-E3D0E043ED11}" dt="2022-12-19T19:01:17.691" v="6075" actId="2696"/>
        <pc:sldMkLst>
          <pc:docMk/>
          <pc:sldMk cId="0" sldId="289"/>
        </pc:sldMkLst>
      </pc:sldChg>
      <pc:sldChg chg="del">
        <pc:chgData name="Ajay Solanki" userId="f7f8016d-961f-4b0a-9361-6e3a4485552b" providerId="ADAL" clId="{65D15D88-B233-41FA-87B4-E3D0E043ED11}" dt="2022-12-19T19:01:17.691" v="6075" actId="2696"/>
        <pc:sldMkLst>
          <pc:docMk/>
          <pc:sldMk cId="0" sldId="290"/>
        </pc:sldMkLst>
      </pc:sldChg>
      <pc:sldChg chg="del">
        <pc:chgData name="Ajay Solanki" userId="f7f8016d-961f-4b0a-9361-6e3a4485552b" providerId="ADAL" clId="{65D15D88-B233-41FA-87B4-E3D0E043ED11}" dt="2022-12-19T19:01:21.825" v="6076" actId="2696"/>
        <pc:sldMkLst>
          <pc:docMk/>
          <pc:sldMk cId="0" sldId="291"/>
        </pc:sldMkLst>
      </pc:sldChg>
      <pc:sldChg chg="modSp mod">
        <pc:chgData name="Ajay Solanki" userId="f7f8016d-961f-4b0a-9361-6e3a4485552b" providerId="ADAL" clId="{65D15D88-B233-41FA-87B4-E3D0E043ED11}" dt="2022-12-19T19:01:52.323" v="6112" actId="20577"/>
        <pc:sldMkLst>
          <pc:docMk/>
          <pc:sldMk cId="0" sldId="292"/>
        </pc:sldMkLst>
        <pc:spChg chg="mod">
          <ac:chgData name="Ajay Solanki" userId="f7f8016d-961f-4b0a-9361-6e3a4485552b" providerId="ADAL" clId="{65D15D88-B233-41FA-87B4-E3D0E043ED11}" dt="2022-12-19T19:01:52.323" v="6112" actId="20577"/>
          <ac:spMkLst>
            <pc:docMk/>
            <pc:sldMk cId="0" sldId="292"/>
            <ac:spMk id="998" creationId="{00000000-0000-0000-0000-000000000000}"/>
          </ac:spMkLst>
        </pc:spChg>
      </pc:sldChg>
      <pc:sldChg chg="new del ord">
        <pc:chgData name="Ajay Solanki" userId="f7f8016d-961f-4b0a-9361-6e3a4485552b" providerId="ADAL" clId="{65D15D88-B233-41FA-87B4-E3D0E043ED11}" dt="2022-12-19T16:49:44.388" v="3200" actId="47"/>
        <pc:sldMkLst>
          <pc:docMk/>
          <pc:sldMk cId="97756887" sldId="293"/>
        </pc:sldMkLst>
      </pc:sldChg>
      <pc:sldChg chg="delSp modSp new del mod">
        <pc:chgData name="Ajay Solanki" userId="f7f8016d-961f-4b0a-9361-6e3a4485552b" providerId="ADAL" clId="{65D15D88-B233-41FA-87B4-E3D0E043ED11}" dt="2022-12-19T16:53:58.217" v="3363" actId="2696"/>
        <pc:sldMkLst>
          <pc:docMk/>
          <pc:sldMk cId="1171406092" sldId="293"/>
        </pc:sldMkLst>
        <pc:spChg chg="mod">
          <ac:chgData name="Ajay Solanki" userId="f7f8016d-961f-4b0a-9361-6e3a4485552b" providerId="ADAL" clId="{65D15D88-B233-41FA-87B4-E3D0E043ED11}" dt="2022-12-19T16:53:04.709" v="3351" actId="20577"/>
          <ac:spMkLst>
            <pc:docMk/>
            <pc:sldMk cId="1171406092" sldId="293"/>
            <ac:spMk id="2" creationId="{8722D678-F49B-F0F9-68CE-803D6AF781FF}"/>
          </ac:spMkLst>
        </pc:spChg>
        <pc:spChg chg="del">
          <ac:chgData name="Ajay Solanki" userId="f7f8016d-961f-4b0a-9361-6e3a4485552b" providerId="ADAL" clId="{65D15D88-B233-41FA-87B4-E3D0E043ED11}" dt="2022-12-19T16:49:55.099" v="3202" actId="478"/>
          <ac:spMkLst>
            <pc:docMk/>
            <pc:sldMk cId="1171406092" sldId="293"/>
            <ac:spMk id="3" creationId="{5290E42C-B56F-0685-18B7-7C70BF683B2E}"/>
          </ac:spMkLst>
        </pc:spChg>
        <pc:spChg chg="del">
          <ac:chgData name="Ajay Solanki" userId="f7f8016d-961f-4b0a-9361-6e3a4485552b" providerId="ADAL" clId="{65D15D88-B233-41FA-87B4-E3D0E043ED11}" dt="2022-12-19T16:49:59.342" v="3203" actId="478"/>
          <ac:spMkLst>
            <pc:docMk/>
            <pc:sldMk cId="1171406092" sldId="293"/>
            <ac:spMk id="4" creationId="{F0853588-DD45-4990-A35D-90C42D2C43AB}"/>
          </ac:spMkLst>
        </pc:spChg>
      </pc:sldChg>
      <pc:sldChg chg="modSp add mod ord">
        <pc:chgData name="Ajay Solanki" userId="f7f8016d-961f-4b0a-9361-6e3a4485552b" providerId="ADAL" clId="{65D15D88-B233-41FA-87B4-E3D0E043ED11}" dt="2022-12-19T18:02:29.855" v="4869" actId="20577"/>
        <pc:sldMkLst>
          <pc:docMk/>
          <pc:sldMk cId="2113861889" sldId="293"/>
        </pc:sldMkLst>
        <pc:spChg chg="mod">
          <ac:chgData name="Ajay Solanki" userId="f7f8016d-961f-4b0a-9361-6e3a4485552b" providerId="ADAL" clId="{65D15D88-B233-41FA-87B4-E3D0E043ED11}" dt="2022-12-19T17:59:14.815" v="4857" actId="20577"/>
          <ac:spMkLst>
            <pc:docMk/>
            <pc:sldMk cId="2113861889" sldId="293"/>
            <ac:spMk id="833" creationId="{00000000-0000-0000-0000-000000000000}"/>
          </ac:spMkLst>
        </pc:spChg>
        <pc:spChg chg="mod">
          <ac:chgData name="Ajay Solanki" userId="f7f8016d-961f-4b0a-9361-6e3a4485552b" providerId="ADAL" clId="{65D15D88-B233-41FA-87B4-E3D0E043ED11}" dt="2022-12-19T18:02:29.855" v="4869" actId="20577"/>
          <ac:spMkLst>
            <pc:docMk/>
            <pc:sldMk cId="2113861889" sldId="293"/>
            <ac:spMk id="834" creationId="{00000000-0000-0000-0000-000000000000}"/>
          </ac:spMkLst>
        </pc:spChg>
      </pc:sldChg>
      <pc:sldChg chg="addSp delSp modSp new mod ord">
        <pc:chgData name="Ajay Solanki" userId="f7f8016d-961f-4b0a-9361-6e3a4485552b" providerId="ADAL" clId="{65D15D88-B233-41FA-87B4-E3D0E043ED11}" dt="2022-12-19T18:23:11.359" v="5767" actId="20577"/>
        <pc:sldMkLst>
          <pc:docMk/>
          <pc:sldMk cId="952135809" sldId="294"/>
        </pc:sldMkLst>
        <pc:spChg chg="mod">
          <ac:chgData name="Ajay Solanki" userId="f7f8016d-961f-4b0a-9361-6e3a4485552b" providerId="ADAL" clId="{65D15D88-B233-41FA-87B4-E3D0E043ED11}" dt="2022-12-19T18:19:39.589" v="5388" actId="20577"/>
          <ac:spMkLst>
            <pc:docMk/>
            <pc:sldMk cId="952135809" sldId="294"/>
            <ac:spMk id="2" creationId="{70765BD8-297D-2353-93AC-2E2B8236AFA4}"/>
          </ac:spMkLst>
        </pc:spChg>
        <pc:spChg chg="add del mod">
          <ac:chgData name="Ajay Solanki" userId="f7f8016d-961f-4b0a-9361-6e3a4485552b" providerId="ADAL" clId="{65D15D88-B233-41FA-87B4-E3D0E043ED11}" dt="2022-12-19T18:20:17.482" v="5392"/>
          <ac:spMkLst>
            <pc:docMk/>
            <pc:sldMk cId="952135809" sldId="294"/>
            <ac:spMk id="4" creationId="{417DC0E2-1F1B-B44F-8588-AE042F7CD468}"/>
          </ac:spMkLst>
        </pc:spChg>
        <pc:spChg chg="add mod">
          <ac:chgData name="Ajay Solanki" userId="f7f8016d-961f-4b0a-9361-6e3a4485552b" providerId="ADAL" clId="{65D15D88-B233-41FA-87B4-E3D0E043ED11}" dt="2022-12-19T18:23:11.359" v="5767" actId="20577"/>
          <ac:spMkLst>
            <pc:docMk/>
            <pc:sldMk cId="952135809" sldId="294"/>
            <ac:spMk id="7" creationId="{DAD94C38-7FB6-B75E-0E77-267D985FCA43}"/>
          </ac:spMkLst>
        </pc:spChg>
        <pc:picChg chg="add mod">
          <ac:chgData name="Ajay Solanki" userId="f7f8016d-961f-4b0a-9361-6e3a4485552b" providerId="ADAL" clId="{65D15D88-B233-41FA-87B4-E3D0E043ED11}" dt="2022-12-19T18:20:30.025" v="5394" actId="1076"/>
          <ac:picMkLst>
            <pc:docMk/>
            <pc:sldMk cId="952135809" sldId="294"/>
            <ac:picMk id="6" creationId="{957F3810-F785-E3C2-1F7B-D0DD77996109}"/>
          </ac:picMkLst>
        </pc:picChg>
      </pc:sldChg>
      <pc:sldChg chg="addSp delSp modSp add mod">
        <pc:chgData name="Ajay Solanki" userId="f7f8016d-961f-4b0a-9361-6e3a4485552b" providerId="ADAL" clId="{65D15D88-B233-41FA-87B4-E3D0E043ED11}" dt="2022-12-19T18:59:35.899" v="6074" actId="1076"/>
        <pc:sldMkLst>
          <pc:docMk/>
          <pc:sldMk cId="1402506344" sldId="295"/>
        </pc:sldMkLst>
        <pc:spChg chg="mod">
          <ac:chgData name="Ajay Solanki" userId="f7f8016d-961f-4b0a-9361-6e3a4485552b" providerId="ADAL" clId="{65D15D88-B233-41FA-87B4-E3D0E043ED11}" dt="2022-12-19T18:59:08.743" v="6067" actId="20577"/>
          <ac:spMkLst>
            <pc:docMk/>
            <pc:sldMk cId="1402506344" sldId="295"/>
            <ac:spMk id="902" creationId="{00000000-0000-0000-0000-000000000000}"/>
          </ac:spMkLst>
        </pc:spChg>
        <pc:picChg chg="del">
          <ac:chgData name="Ajay Solanki" userId="f7f8016d-961f-4b0a-9361-6e3a4485552b" providerId="ADAL" clId="{65D15D88-B233-41FA-87B4-E3D0E043ED11}" dt="2022-12-19T18:58:53.705" v="6041" actId="478"/>
          <ac:picMkLst>
            <pc:docMk/>
            <pc:sldMk cId="1402506344" sldId="295"/>
            <ac:picMk id="3" creationId="{D3906142-E1AA-F30B-CEA5-863691BF0E0A}"/>
          </ac:picMkLst>
        </pc:picChg>
        <pc:picChg chg="add mod">
          <ac:chgData name="Ajay Solanki" userId="f7f8016d-961f-4b0a-9361-6e3a4485552b" providerId="ADAL" clId="{65D15D88-B233-41FA-87B4-E3D0E043ED11}" dt="2022-12-19T18:59:35.899" v="6074" actId="1076"/>
          <ac:picMkLst>
            <pc:docMk/>
            <pc:sldMk cId="1402506344" sldId="295"/>
            <ac:picMk id="4" creationId="{FC854EFF-7FFB-7A24-8280-2D0C251118DB}"/>
          </ac:picMkLst>
        </pc:picChg>
        <pc:picChg chg="add mod">
          <ac:chgData name="Ajay Solanki" userId="f7f8016d-961f-4b0a-9361-6e3a4485552b" providerId="ADAL" clId="{65D15D88-B233-41FA-87B4-E3D0E043ED11}" dt="2022-12-19T18:59:31.060" v="6072" actId="1076"/>
          <ac:picMkLst>
            <pc:docMk/>
            <pc:sldMk cId="1402506344" sldId="295"/>
            <ac:picMk id="6" creationId="{3146704B-B75C-0178-57E3-14D632FE1C7D}"/>
          </ac:picMkLst>
        </pc:picChg>
      </pc:sldChg>
      <pc:sldMasterChg chg="delSldLayout">
        <pc:chgData name="Ajay Solanki" userId="f7f8016d-961f-4b0a-9361-6e3a4485552b" providerId="ADAL" clId="{65D15D88-B233-41FA-87B4-E3D0E043ED11}" dt="2022-12-19T16:53:38.498" v="3354" actId="2696"/>
        <pc:sldMasterMkLst>
          <pc:docMk/>
          <pc:sldMasterMk cId="0" sldId="2147483678"/>
        </pc:sldMasterMkLst>
        <pc:sldLayoutChg chg="del">
          <pc:chgData name="Ajay Solanki" userId="f7f8016d-961f-4b0a-9361-6e3a4485552b" providerId="ADAL" clId="{65D15D88-B233-41FA-87B4-E3D0E043ED11}" dt="2022-12-19T16:53:38.498" v="3354" actId="2696"/>
          <pc:sldLayoutMkLst>
            <pc:docMk/>
            <pc:sldMasterMk cId="0" sldId="2147483678"/>
            <pc:sldLayoutMk cId="0" sldId="2147483667"/>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6"/>
        <p:cNvGrpSpPr/>
        <p:nvPr/>
      </p:nvGrpSpPr>
      <p:grpSpPr>
        <a:xfrm>
          <a:off x="0" y="0"/>
          <a:ext cx="0" cy="0"/>
          <a:chOff x="0" y="0"/>
          <a:chExt cx="0" cy="0"/>
        </a:xfrm>
      </p:grpSpPr>
      <p:sp>
        <p:nvSpPr>
          <p:cNvPr id="707" name="Google Shape;707;g1076d23507b_0_0: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08" name="Google Shape;708;g1076d23507b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6"/>
        <p:cNvGrpSpPr/>
        <p:nvPr/>
      </p:nvGrpSpPr>
      <p:grpSpPr>
        <a:xfrm>
          <a:off x="0" y="0"/>
          <a:ext cx="0" cy="0"/>
          <a:chOff x="0" y="0"/>
          <a:chExt cx="0" cy="0"/>
        </a:xfrm>
      </p:grpSpPr>
      <p:sp>
        <p:nvSpPr>
          <p:cNvPr id="767" name="Google Shape;767;g1077dc6ee11_4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8" name="Google Shape;768;g1077dc6ee11_4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5"/>
        <p:cNvGrpSpPr/>
        <p:nvPr/>
      </p:nvGrpSpPr>
      <p:grpSpPr>
        <a:xfrm>
          <a:off x="0" y="0"/>
          <a:ext cx="0" cy="0"/>
          <a:chOff x="0" y="0"/>
          <a:chExt cx="0" cy="0"/>
        </a:xfrm>
      </p:grpSpPr>
      <p:sp>
        <p:nvSpPr>
          <p:cNvPr id="836" name="Google Shape;836;g12149c7bc5b_1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7" name="Google Shape;837;g12149c7bc5b_1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2"/>
        <p:cNvGrpSpPr/>
        <p:nvPr/>
      </p:nvGrpSpPr>
      <p:grpSpPr>
        <a:xfrm>
          <a:off x="0" y="0"/>
          <a:ext cx="0" cy="0"/>
          <a:chOff x="0" y="0"/>
          <a:chExt cx="0" cy="0"/>
        </a:xfrm>
      </p:grpSpPr>
      <p:sp>
        <p:nvSpPr>
          <p:cNvPr id="843" name="Google Shape;843;g12149c7bc5b_1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4" name="Google Shape;844;g12149c7bc5b_1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2"/>
        <p:cNvGrpSpPr/>
        <p:nvPr/>
      </p:nvGrpSpPr>
      <p:grpSpPr>
        <a:xfrm>
          <a:off x="0" y="0"/>
          <a:ext cx="0" cy="0"/>
          <a:chOff x="0" y="0"/>
          <a:chExt cx="0" cy="0"/>
        </a:xfrm>
      </p:grpSpPr>
      <p:sp>
        <p:nvSpPr>
          <p:cNvPr id="853" name="Google Shape;853;g123239aa242_3_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4" name="Google Shape;854;g123239aa242_3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1"/>
        <p:cNvGrpSpPr/>
        <p:nvPr/>
      </p:nvGrpSpPr>
      <p:grpSpPr>
        <a:xfrm>
          <a:off x="0" y="0"/>
          <a:ext cx="0" cy="0"/>
          <a:chOff x="0" y="0"/>
          <a:chExt cx="0" cy="0"/>
        </a:xfrm>
      </p:grpSpPr>
      <p:sp>
        <p:nvSpPr>
          <p:cNvPr id="862" name="Google Shape;862;g123239aa242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3" name="Google Shape;863;g123239aa242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9"/>
        <p:cNvGrpSpPr/>
        <p:nvPr/>
      </p:nvGrpSpPr>
      <p:grpSpPr>
        <a:xfrm>
          <a:off x="0" y="0"/>
          <a:ext cx="0" cy="0"/>
          <a:chOff x="0" y="0"/>
          <a:chExt cx="0" cy="0"/>
        </a:xfrm>
      </p:grpSpPr>
      <p:sp>
        <p:nvSpPr>
          <p:cNvPr id="830" name="Google Shape;830;g1086fdfb19b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1" name="Google Shape;831;g1086fdfb19b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396987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0"/>
        <p:cNvGrpSpPr/>
        <p:nvPr/>
      </p:nvGrpSpPr>
      <p:grpSpPr>
        <a:xfrm>
          <a:off x="0" y="0"/>
          <a:ext cx="0" cy="0"/>
          <a:chOff x="0" y="0"/>
          <a:chExt cx="0" cy="0"/>
        </a:xfrm>
      </p:grpSpPr>
      <p:sp>
        <p:nvSpPr>
          <p:cNvPr id="871" name="Google Shape;871;g124be2d9557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2" name="Google Shape;872;g124be2d9557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9"/>
        <p:cNvGrpSpPr/>
        <p:nvPr/>
      </p:nvGrpSpPr>
      <p:grpSpPr>
        <a:xfrm>
          <a:off x="0" y="0"/>
          <a:ext cx="0" cy="0"/>
          <a:chOff x="0" y="0"/>
          <a:chExt cx="0" cy="0"/>
        </a:xfrm>
      </p:grpSpPr>
      <p:sp>
        <p:nvSpPr>
          <p:cNvPr id="880" name="Google Shape;880;g123239aa242_1_7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81" name="Google Shape;881;g123239aa242_1_7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2"/>
        <p:cNvGrpSpPr/>
        <p:nvPr/>
      </p:nvGrpSpPr>
      <p:grpSpPr>
        <a:xfrm>
          <a:off x="0" y="0"/>
          <a:ext cx="0" cy="0"/>
          <a:chOff x="0" y="0"/>
          <a:chExt cx="0" cy="0"/>
        </a:xfrm>
      </p:grpSpPr>
      <p:sp>
        <p:nvSpPr>
          <p:cNvPr id="893" name="Google Shape;893;g124c4e56ad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4" name="Google Shape;894;g124c4e56ad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8"/>
        <p:cNvGrpSpPr/>
        <p:nvPr/>
      </p:nvGrpSpPr>
      <p:grpSpPr>
        <a:xfrm>
          <a:off x="0" y="0"/>
          <a:ext cx="0" cy="0"/>
          <a:chOff x="0" y="0"/>
          <a:chExt cx="0" cy="0"/>
        </a:xfrm>
      </p:grpSpPr>
      <p:sp>
        <p:nvSpPr>
          <p:cNvPr id="899" name="Google Shape;899;g124be2d9557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0" name="Google Shape;900;g124be2d9557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6"/>
        <p:cNvGrpSpPr/>
        <p:nvPr/>
      </p:nvGrpSpPr>
      <p:grpSpPr>
        <a:xfrm>
          <a:off x="0" y="0"/>
          <a:ext cx="0" cy="0"/>
          <a:chOff x="0" y="0"/>
          <a:chExt cx="0" cy="0"/>
        </a:xfrm>
      </p:grpSpPr>
      <p:sp>
        <p:nvSpPr>
          <p:cNvPr id="717" name="Google Shape;717;g12149c7bc5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8" name="Google Shape;718;g12149c7bc5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8"/>
        <p:cNvGrpSpPr/>
        <p:nvPr/>
      </p:nvGrpSpPr>
      <p:grpSpPr>
        <a:xfrm>
          <a:off x="0" y="0"/>
          <a:ext cx="0" cy="0"/>
          <a:chOff x="0" y="0"/>
          <a:chExt cx="0" cy="0"/>
        </a:xfrm>
      </p:grpSpPr>
      <p:sp>
        <p:nvSpPr>
          <p:cNvPr id="899" name="Google Shape;899;g124be2d9557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0" name="Google Shape;900;g124be2d9557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9866758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6"/>
        <p:cNvGrpSpPr/>
        <p:nvPr/>
      </p:nvGrpSpPr>
      <p:grpSpPr>
        <a:xfrm>
          <a:off x="0" y="0"/>
          <a:ext cx="0" cy="0"/>
          <a:chOff x="0" y="0"/>
          <a:chExt cx="0" cy="0"/>
        </a:xfrm>
      </p:grpSpPr>
      <p:sp>
        <p:nvSpPr>
          <p:cNvPr id="947" name="Google Shape;947;g10480147305_0_740: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8" name="Google Shape;948;g10480147305_0_74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3"/>
        <p:cNvGrpSpPr/>
        <p:nvPr/>
      </p:nvGrpSpPr>
      <p:grpSpPr>
        <a:xfrm>
          <a:off x="0" y="0"/>
          <a:ext cx="0" cy="0"/>
          <a:chOff x="0" y="0"/>
          <a:chExt cx="0" cy="0"/>
        </a:xfrm>
      </p:grpSpPr>
      <p:sp>
        <p:nvSpPr>
          <p:cNvPr id="994" name="Google Shape;994;g123239aa242_3_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5" name="Google Shape;995;g123239aa242_3_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1"/>
        <p:cNvGrpSpPr/>
        <p:nvPr/>
      </p:nvGrpSpPr>
      <p:grpSpPr>
        <a:xfrm>
          <a:off x="0" y="0"/>
          <a:ext cx="0" cy="0"/>
          <a:chOff x="0" y="0"/>
          <a:chExt cx="0" cy="0"/>
        </a:xfrm>
      </p:grpSpPr>
      <p:sp>
        <p:nvSpPr>
          <p:cNvPr id="732" name="Google Shape;732;g10e0024429c_0_5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3" name="Google Shape;733;g10e0024429c_0_5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8"/>
        <p:cNvGrpSpPr/>
        <p:nvPr/>
      </p:nvGrpSpPr>
      <p:grpSpPr>
        <a:xfrm>
          <a:off x="0" y="0"/>
          <a:ext cx="0" cy="0"/>
          <a:chOff x="0" y="0"/>
          <a:chExt cx="0" cy="0"/>
        </a:xfrm>
      </p:grpSpPr>
      <p:sp>
        <p:nvSpPr>
          <p:cNvPr id="749" name="Google Shape;749;g1215590f1d6_2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0" name="Google Shape;750;g1215590f1d6_2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4"/>
        <p:cNvGrpSpPr/>
        <p:nvPr/>
      </p:nvGrpSpPr>
      <p:grpSpPr>
        <a:xfrm>
          <a:off x="0" y="0"/>
          <a:ext cx="0" cy="0"/>
          <a:chOff x="0" y="0"/>
          <a:chExt cx="0" cy="0"/>
        </a:xfrm>
      </p:grpSpPr>
      <p:sp>
        <p:nvSpPr>
          <p:cNvPr id="755" name="Google Shape;755;g12357586db0_2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6" name="Google Shape;756;g12357586db0_2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0"/>
        <p:cNvGrpSpPr/>
        <p:nvPr/>
      </p:nvGrpSpPr>
      <p:grpSpPr>
        <a:xfrm>
          <a:off x="0" y="0"/>
          <a:ext cx="0" cy="0"/>
          <a:chOff x="0" y="0"/>
          <a:chExt cx="0" cy="0"/>
        </a:xfrm>
      </p:grpSpPr>
      <p:sp>
        <p:nvSpPr>
          <p:cNvPr id="761" name="Google Shape;761;g123239aa242_1_63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62" name="Google Shape;762;g123239aa242_1_637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3"/>
        <p:cNvGrpSpPr/>
        <p:nvPr/>
      </p:nvGrpSpPr>
      <p:grpSpPr>
        <a:xfrm>
          <a:off x="0" y="0"/>
          <a:ext cx="0" cy="0"/>
          <a:chOff x="0" y="0"/>
          <a:chExt cx="0" cy="0"/>
        </a:xfrm>
      </p:grpSpPr>
      <p:sp>
        <p:nvSpPr>
          <p:cNvPr id="774" name="Google Shape;774;g123239aa242_1_49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75" name="Google Shape;775;g123239aa242_1_495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1"/>
        <p:cNvGrpSpPr/>
        <p:nvPr/>
      </p:nvGrpSpPr>
      <p:grpSpPr>
        <a:xfrm>
          <a:off x="0" y="0"/>
          <a:ext cx="0" cy="0"/>
          <a:chOff x="0" y="0"/>
          <a:chExt cx="0" cy="0"/>
        </a:xfrm>
      </p:grpSpPr>
      <p:sp>
        <p:nvSpPr>
          <p:cNvPr id="782" name="Google Shape;782;g1215590f1d6_2_7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3" name="Google Shape;783;g1215590f1d6_2_7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9"/>
        <p:cNvGrpSpPr/>
        <p:nvPr/>
      </p:nvGrpSpPr>
      <p:grpSpPr>
        <a:xfrm>
          <a:off x="0" y="0"/>
          <a:ext cx="0" cy="0"/>
          <a:chOff x="0" y="0"/>
          <a:chExt cx="0" cy="0"/>
        </a:xfrm>
      </p:grpSpPr>
      <p:sp>
        <p:nvSpPr>
          <p:cNvPr id="830" name="Google Shape;830;g1086fdfb19b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1" name="Google Shape;831;g1086fdfb19b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hyperlink" Target="https://twitter.com/tigeranalytics" TargetMode="External"/><Relationship Id="rId2" Type="http://schemas.openxmlformats.org/officeDocument/2006/relationships/hyperlink" Target="http://www.tigeranalytics.com/" TargetMode="External"/><Relationship Id="rId1" Type="http://schemas.openxmlformats.org/officeDocument/2006/relationships/slideMaster" Target="../slideMasters/slideMaster1.xml"/><Relationship Id="rId6" Type="http://schemas.openxmlformats.org/officeDocument/2006/relationships/image" Target="../media/image1.png"/><Relationship Id="rId5" Type="http://schemas.openxmlformats.org/officeDocument/2006/relationships/hyperlink" Target="https://www.facebook.com/tigeranalytics/" TargetMode="External"/><Relationship Id="rId4" Type="http://schemas.openxmlformats.org/officeDocument/2006/relationships/hyperlink" Target="https://www.linkedin.com/company/tiger-analytics?challengeId=AQFITyRVMYz_WgAAAX03FhALtfIwJnOfTt8O8ItYNEU6KObBuXUtLZYE8ptZJNZRkHnETWB4CINjpFHyI3IY__5jmiw_7EA0Zw&amp;submissionId=6e27344e-cce1-b816-816e-afcb6116b05d" TargetMode="External"/></Relationships>
</file>

<file path=ppt/slideLayouts/_rels/slideLayout6.xml.rels><?xml version="1.0" encoding="UTF-8" standalone="yes"?>
<Relationships xmlns="http://schemas.openxmlformats.org/package/2006/relationships"><Relationship Id="rId3" Type="http://schemas.openxmlformats.org/officeDocument/2006/relationships/hyperlink" Target="https://twitter.com/tigeranalytics" TargetMode="External"/><Relationship Id="rId2" Type="http://schemas.openxmlformats.org/officeDocument/2006/relationships/hyperlink" Target="http://www.tigeranalytics.com/" TargetMode="External"/><Relationship Id="rId1" Type="http://schemas.openxmlformats.org/officeDocument/2006/relationships/slideMaster" Target="../slideMasters/slideMaster1.xml"/><Relationship Id="rId6" Type="http://schemas.openxmlformats.org/officeDocument/2006/relationships/image" Target="../media/image1.png"/><Relationship Id="rId5" Type="http://schemas.openxmlformats.org/officeDocument/2006/relationships/hyperlink" Target="https://www.facebook.com/tigeranalytics/" TargetMode="External"/><Relationship Id="rId4" Type="http://schemas.openxmlformats.org/officeDocument/2006/relationships/hyperlink" Target="https://www.linkedin.com/company/tiger-analytics?challengeId=AQFITyRVMYz_WgAAAX03FhALtfIwJnOfTt8O8ItYNEU6KObBuXUtLZYE8ptZJNZRkHnETWB4CINjpFHyI3IY__5jmiw_7EA0Zw&amp;submissionId=6e27344e-cce1-b816-816e-afcb6116b05d" TargetMode="Externa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Cover">
  <p:cSld name="Title 1">
    <p:spTree>
      <p:nvGrpSpPr>
        <p:cNvPr id="1" name="Shape 8"/>
        <p:cNvGrpSpPr/>
        <p:nvPr/>
      </p:nvGrpSpPr>
      <p:grpSpPr>
        <a:xfrm>
          <a:off x="0" y="0"/>
          <a:ext cx="0" cy="0"/>
          <a:chOff x="0" y="0"/>
          <a:chExt cx="0" cy="0"/>
        </a:xfrm>
      </p:grpSpPr>
      <p:sp>
        <p:nvSpPr>
          <p:cNvPr id="9" name="Google Shape;9;p2"/>
          <p:cNvSpPr txBox="1"/>
          <p:nvPr/>
        </p:nvSpPr>
        <p:spPr>
          <a:xfrm>
            <a:off x="413150" y="4874750"/>
            <a:ext cx="1511100" cy="924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 sz="600">
                <a:solidFill>
                  <a:schemeClr val="dk1"/>
                </a:solidFill>
                <a:latin typeface="Calibri"/>
                <a:ea typeface="Calibri"/>
                <a:cs typeface="Calibri"/>
                <a:sym typeface="Calibri"/>
              </a:rPr>
              <a:t>Tiger Analytics Inc. © 2022. All Rights Reserved.</a:t>
            </a:r>
            <a:endParaRPr sz="600">
              <a:solidFill>
                <a:schemeClr val="dk1"/>
              </a:solidFill>
              <a:latin typeface="Calibri"/>
              <a:ea typeface="Calibri"/>
              <a:cs typeface="Calibri"/>
              <a:sym typeface="Calibri"/>
            </a:endParaRPr>
          </a:p>
        </p:txBody>
      </p:sp>
      <p:pic>
        <p:nvPicPr>
          <p:cNvPr id="10" name="Google Shape;10;p2"/>
          <p:cNvPicPr preferRelativeResize="0"/>
          <p:nvPr/>
        </p:nvPicPr>
        <p:blipFill rotWithShape="1">
          <a:blip r:embed="rId2">
            <a:alphaModFix/>
          </a:blip>
          <a:srcRect/>
          <a:stretch/>
        </p:blipFill>
        <p:spPr>
          <a:xfrm>
            <a:off x="7716337" y="414902"/>
            <a:ext cx="1012014" cy="345975"/>
          </a:xfrm>
          <a:prstGeom prst="rect">
            <a:avLst/>
          </a:prstGeom>
          <a:noFill/>
          <a:ln>
            <a:noFill/>
          </a:ln>
        </p:spPr>
      </p:pic>
      <p:sp>
        <p:nvSpPr>
          <p:cNvPr id="11" name="Google Shape;11;p2"/>
          <p:cNvSpPr/>
          <p:nvPr/>
        </p:nvSpPr>
        <p:spPr>
          <a:xfrm>
            <a:off x="1" y="1"/>
            <a:ext cx="758283" cy="760876"/>
          </a:xfrm>
          <a:custGeom>
            <a:avLst/>
            <a:gdLst/>
            <a:ahLst/>
            <a:cxnLst/>
            <a:rect l="l" t="t" r="r" b="b"/>
            <a:pathLst>
              <a:path w="1011044" h="1014501" extrusionOk="0">
                <a:moveTo>
                  <a:pt x="195109" y="993405"/>
                </a:moveTo>
                <a:lnTo>
                  <a:pt x="200634" y="994520"/>
                </a:lnTo>
                <a:lnTo>
                  <a:pt x="183296" y="997616"/>
                </a:lnTo>
                <a:lnTo>
                  <a:pt x="187163" y="995009"/>
                </a:lnTo>
                <a:cubicBezTo>
                  <a:pt x="189606" y="993976"/>
                  <a:pt x="192291" y="993405"/>
                  <a:pt x="195109" y="993405"/>
                </a:cubicBezTo>
                <a:close/>
                <a:moveTo>
                  <a:pt x="146332" y="993405"/>
                </a:moveTo>
                <a:cubicBezTo>
                  <a:pt x="151969" y="993405"/>
                  <a:pt x="157072" y="995690"/>
                  <a:pt x="160766" y="999383"/>
                </a:cubicBezTo>
                <a:lnTo>
                  <a:pt x="161636" y="1001484"/>
                </a:lnTo>
                <a:lnTo>
                  <a:pt x="153987" y="1002850"/>
                </a:lnTo>
                <a:lnTo>
                  <a:pt x="129155" y="1006006"/>
                </a:lnTo>
                <a:lnTo>
                  <a:pt x="131898" y="999383"/>
                </a:lnTo>
                <a:cubicBezTo>
                  <a:pt x="135592" y="995690"/>
                  <a:pt x="140695" y="993405"/>
                  <a:pt x="146332" y="993405"/>
                </a:cubicBezTo>
                <a:close/>
                <a:moveTo>
                  <a:pt x="97555" y="993405"/>
                </a:moveTo>
                <a:cubicBezTo>
                  <a:pt x="103192" y="993405"/>
                  <a:pt x="108295" y="995690"/>
                  <a:pt x="111989" y="999383"/>
                </a:cubicBezTo>
                <a:lnTo>
                  <a:pt x="115453" y="1007747"/>
                </a:lnTo>
                <a:lnTo>
                  <a:pt x="103384" y="1009281"/>
                </a:lnTo>
                <a:lnTo>
                  <a:pt x="78229" y="1011193"/>
                </a:lnTo>
                <a:lnTo>
                  <a:pt x="83121" y="999383"/>
                </a:lnTo>
                <a:cubicBezTo>
                  <a:pt x="86815" y="995690"/>
                  <a:pt x="91918" y="993405"/>
                  <a:pt x="97555" y="993405"/>
                </a:cubicBezTo>
                <a:close/>
                <a:moveTo>
                  <a:pt x="48778" y="993405"/>
                </a:moveTo>
                <a:cubicBezTo>
                  <a:pt x="54415" y="993405"/>
                  <a:pt x="59518" y="995690"/>
                  <a:pt x="63212" y="999383"/>
                </a:cubicBezTo>
                <a:lnTo>
                  <a:pt x="68413" y="1011940"/>
                </a:lnTo>
                <a:lnTo>
                  <a:pt x="52033" y="1013185"/>
                </a:lnTo>
                <a:lnTo>
                  <a:pt x="28379" y="1013783"/>
                </a:lnTo>
                <a:lnTo>
                  <a:pt x="34344" y="999383"/>
                </a:lnTo>
                <a:cubicBezTo>
                  <a:pt x="38038" y="995690"/>
                  <a:pt x="43141" y="993405"/>
                  <a:pt x="48778" y="993405"/>
                </a:cubicBezTo>
                <a:close/>
                <a:moveTo>
                  <a:pt x="2" y="993405"/>
                </a:moveTo>
                <a:cubicBezTo>
                  <a:pt x="11275" y="993405"/>
                  <a:pt x="20414" y="1002544"/>
                  <a:pt x="20414" y="1013818"/>
                </a:cubicBezTo>
                <a:lnTo>
                  <a:pt x="20344" y="1013987"/>
                </a:lnTo>
                <a:lnTo>
                  <a:pt x="0" y="1014501"/>
                </a:lnTo>
                <a:lnTo>
                  <a:pt x="0" y="993406"/>
                </a:lnTo>
                <a:close/>
                <a:moveTo>
                  <a:pt x="341440" y="939317"/>
                </a:moveTo>
                <a:cubicBezTo>
                  <a:pt x="347077" y="939317"/>
                  <a:pt x="352180" y="941602"/>
                  <a:pt x="355875" y="945296"/>
                </a:cubicBezTo>
                <a:lnTo>
                  <a:pt x="357150" y="948375"/>
                </a:lnTo>
                <a:lnTo>
                  <a:pt x="321699" y="961350"/>
                </a:lnTo>
                <a:lnTo>
                  <a:pt x="321028" y="959730"/>
                </a:lnTo>
                <a:cubicBezTo>
                  <a:pt x="321028" y="948456"/>
                  <a:pt x="330166" y="939317"/>
                  <a:pt x="341440" y="939317"/>
                </a:cubicBezTo>
                <a:close/>
                <a:moveTo>
                  <a:pt x="292663" y="939317"/>
                </a:moveTo>
                <a:cubicBezTo>
                  <a:pt x="303937" y="939317"/>
                  <a:pt x="313076" y="948456"/>
                  <a:pt x="313076" y="959730"/>
                </a:cubicBezTo>
                <a:lnTo>
                  <a:pt x="310744" y="965360"/>
                </a:lnTo>
                <a:lnTo>
                  <a:pt x="300683" y="969042"/>
                </a:lnTo>
                <a:lnTo>
                  <a:pt x="279538" y="975046"/>
                </a:lnTo>
                <a:lnTo>
                  <a:pt x="278229" y="974164"/>
                </a:lnTo>
                <a:cubicBezTo>
                  <a:pt x="274535" y="970470"/>
                  <a:pt x="272251" y="965367"/>
                  <a:pt x="272251" y="959730"/>
                </a:cubicBezTo>
                <a:cubicBezTo>
                  <a:pt x="272251" y="948456"/>
                  <a:pt x="281389" y="939317"/>
                  <a:pt x="292663" y="939317"/>
                </a:cubicBezTo>
                <a:close/>
                <a:moveTo>
                  <a:pt x="243886" y="939317"/>
                </a:moveTo>
                <a:cubicBezTo>
                  <a:pt x="255160" y="939317"/>
                  <a:pt x="264299" y="948456"/>
                  <a:pt x="264299" y="959730"/>
                </a:cubicBezTo>
                <a:cubicBezTo>
                  <a:pt x="264299" y="971004"/>
                  <a:pt x="255160" y="980143"/>
                  <a:pt x="243886" y="980143"/>
                </a:cubicBezTo>
                <a:cubicBezTo>
                  <a:pt x="232612" y="980143"/>
                  <a:pt x="223473" y="971004"/>
                  <a:pt x="223473" y="959730"/>
                </a:cubicBezTo>
                <a:cubicBezTo>
                  <a:pt x="223473" y="948456"/>
                  <a:pt x="232612" y="939317"/>
                  <a:pt x="243886" y="939317"/>
                </a:cubicBezTo>
                <a:close/>
                <a:moveTo>
                  <a:pt x="195109" y="939317"/>
                </a:moveTo>
                <a:cubicBezTo>
                  <a:pt x="206383" y="939317"/>
                  <a:pt x="215522" y="948456"/>
                  <a:pt x="215522" y="959730"/>
                </a:cubicBezTo>
                <a:cubicBezTo>
                  <a:pt x="215522" y="971004"/>
                  <a:pt x="206383" y="980143"/>
                  <a:pt x="195109" y="980143"/>
                </a:cubicBezTo>
                <a:cubicBezTo>
                  <a:pt x="183835" y="980143"/>
                  <a:pt x="174696" y="971004"/>
                  <a:pt x="174696" y="959730"/>
                </a:cubicBezTo>
                <a:cubicBezTo>
                  <a:pt x="174696" y="948456"/>
                  <a:pt x="183835" y="939317"/>
                  <a:pt x="195109" y="939317"/>
                </a:cubicBezTo>
                <a:close/>
                <a:moveTo>
                  <a:pt x="146332" y="939317"/>
                </a:moveTo>
                <a:cubicBezTo>
                  <a:pt x="157606" y="939317"/>
                  <a:pt x="166745" y="948456"/>
                  <a:pt x="166745" y="959730"/>
                </a:cubicBezTo>
                <a:cubicBezTo>
                  <a:pt x="166745" y="971004"/>
                  <a:pt x="157606" y="980143"/>
                  <a:pt x="146332" y="980143"/>
                </a:cubicBezTo>
                <a:cubicBezTo>
                  <a:pt x="135058" y="980143"/>
                  <a:pt x="125919" y="971004"/>
                  <a:pt x="125919" y="959730"/>
                </a:cubicBezTo>
                <a:cubicBezTo>
                  <a:pt x="125919" y="948456"/>
                  <a:pt x="135058" y="939317"/>
                  <a:pt x="146332" y="939317"/>
                </a:cubicBezTo>
                <a:close/>
                <a:moveTo>
                  <a:pt x="97555" y="939317"/>
                </a:moveTo>
                <a:cubicBezTo>
                  <a:pt x="108829" y="939317"/>
                  <a:pt x="117968" y="948456"/>
                  <a:pt x="117968" y="959730"/>
                </a:cubicBezTo>
                <a:cubicBezTo>
                  <a:pt x="117968" y="971004"/>
                  <a:pt x="108829" y="980143"/>
                  <a:pt x="97555" y="980143"/>
                </a:cubicBezTo>
                <a:cubicBezTo>
                  <a:pt x="86281" y="980143"/>
                  <a:pt x="77142" y="971004"/>
                  <a:pt x="77142" y="959730"/>
                </a:cubicBezTo>
                <a:cubicBezTo>
                  <a:pt x="77142" y="948456"/>
                  <a:pt x="86281" y="939317"/>
                  <a:pt x="97555" y="939317"/>
                </a:cubicBezTo>
                <a:close/>
                <a:moveTo>
                  <a:pt x="48778" y="939317"/>
                </a:moveTo>
                <a:cubicBezTo>
                  <a:pt x="60052" y="939317"/>
                  <a:pt x="69191" y="948456"/>
                  <a:pt x="69191" y="959730"/>
                </a:cubicBezTo>
                <a:cubicBezTo>
                  <a:pt x="69191" y="971004"/>
                  <a:pt x="60052" y="980143"/>
                  <a:pt x="48778" y="980143"/>
                </a:cubicBezTo>
                <a:cubicBezTo>
                  <a:pt x="37504" y="980143"/>
                  <a:pt x="28365" y="971004"/>
                  <a:pt x="28365" y="959730"/>
                </a:cubicBezTo>
                <a:cubicBezTo>
                  <a:pt x="28365" y="948456"/>
                  <a:pt x="37504" y="939317"/>
                  <a:pt x="48778" y="939317"/>
                </a:cubicBezTo>
                <a:close/>
                <a:moveTo>
                  <a:pt x="2" y="939317"/>
                </a:moveTo>
                <a:cubicBezTo>
                  <a:pt x="11275" y="939317"/>
                  <a:pt x="20414" y="948456"/>
                  <a:pt x="20414" y="959730"/>
                </a:cubicBezTo>
                <a:cubicBezTo>
                  <a:pt x="20414" y="971004"/>
                  <a:pt x="11275" y="980143"/>
                  <a:pt x="2" y="980143"/>
                </a:cubicBezTo>
                <a:lnTo>
                  <a:pt x="0" y="980142"/>
                </a:lnTo>
                <a:lnTo>
                  <a:pt x="0" y="939318"/>
                </a:lnTo>
                <a:close/>
                <a:moveTo>
                  <a:pt x="487772" y="885231"/>
                </a:moveTo>
                <a:lnTo>
                  <a:pt x="492351" y="886155"/>
                </a:lnTo>
                <a:lnTo>
                  <a:pt x="481971" y="892462"/>
                </a:lnTo>
                <a:lnTo>
                  <a:pt x="470537" y="897969"/>
                </a:lnTo>
                <a:lnTo>
                  <a:pt x="473337" y="891210"/>
                </a:lnTo>
                <a:cubicBezTo>
                  <a:pt x="477032" y="887516"/>
                  <a:pt x="482135" y="885231"/>
                  <a:pt x="487772" y="885231"/>
                </a:cubicBezTo>
                <a:close/>
                <a:moveTo>
                  <a:pt x="438994" y="885231"/>
                </a:moveTo>
                <a:cubicBezTo>
                  <a:pt x="444631" y="885231"/>
                  <a:pt x="449734" y="887516"/>
                  <a:pt x="453429" y="891210"/>
                </a:cubicBezTo>
                <a:lnTo>
                  <a:pt x="458609" y="903716"/>
                </a:lnTo>
                <a:lnTo>
                  <a:pt x="424595" y="920101"/>
                </a:lnTo>
                <a:lnTo>
                  <a:pt x="424560" y="920078"/>
                </a:lnTo>
                <a:cubicBezTo>
                  <a:pt x="420867" y="916384"/>
                  <a:pt x="418582" y="911281"/>
                  <a:pt x="418582" y="905644"/>
                </a:cubicBezTo>
                <a:cubicBezTo>
                  <a:pt x="418582" y="894370"/>
                  <a:pt x="427721" y="885231"/>
                  <a:pt x="438994" y="885231"/>
                </a:cubicBezTo>
                <a:close/>
                <a:moveTo>
                  <a:pt x="390217" y="885231"/>
                </a:moveTo>
                <a:cubicBezTo>
                  <a:pt x="401491" y="885231"/>
                  <a:pt x="410630" y="894370"/>
                  <a:pt x="410630" y="905644"/>
                </a:cubicBezTo>
                <a:cubicBezTo>
                  <a:pt x="410630" y="916917"/>
                  <a:pt x="401491" y="926056"/>
                  <a:pt x="390217" y="926056"/>
                </a:cubicBezTo>
                <a:cubicBezTo>
                  <a:pt x="378944" y="926056"/>
                  <a:pt x="369805" y="916917"/>
                  <a:pt x="369805" y="905644"/>
                </a:cubicBezTo>
                <a:cubicBezTo>
                  <a:pt x="369805" y="894370"/>
                  <a:pt x="378944" y="885231"/>
                  <a:pt x="390217" y="885231"/>
                </a:cubicBezTo>
                <a:close/>
                <a:moveTo>
                  <a:pt x="341440" y="885231"/>
                </a:moveTo>
                <a:cubicBezTo>
                  <a:pt x="352714" y="885231"/>
                  <a:pt x="361853" y="894370"/>
                  <a:pt x="361853" y="905644"/>
                </a:cubicBezTo>
                <a:cubicBezTo>
                  <a:pt x="361853" y="916917"/>
                  <a:pt x="352714" y="926056"/>
                  <a:pt x="341440" y="926056"/>
                </a:cubicBezTo>
                <a:cubicBezTo>
                  <a:pt x="330166" y="926056"/>
                  <a:pt x="321028" y="916917"/>
                  <a:pt x="321028" y="905644"/>
                </a:cubicBezTo>
                <a:cubicBezTo>
                  <a:pt x="321028" y="894370"/>
                  <a:pt x="330166" y="885231"/>
                  <a:pt x="341440" y="885231"/>
                </a:cubicBezTo>
                <a:close/>
                <a:moveTo>
                  <a:pt x="292663" y="885231"/>
                </a:moveTo>
                <a:cubicBezTo>
                  <a:pt x="303937" y="885231"/>
                  <a:pt x="313076" y="894370"/>
                  <a:pt x="313076" y="905644"/>
                </a:cubicBezTo>
                <a:cubicBezTo>
                  <a:pt x="313076" y="916917"/>
                  <a:pt x="303937" y="926056"/>
                  <a:pt x="292663" y="926056"/>
                </a:cubicBezTo>
                <a:cubicBezTo>
                  <a:pt x="281389" y="926056"/>
                  <a:pt x="272251" y="916917"/>
                  <a:pt x="272251" y="905644"/>
                </a:cubicBezTo>
                <a:cubicBezTo>
                  <a:pt x="272251" y="894370"/>
                  <a:pt x="281389" y="885231"/>
                  <a:pt x="292663" y="885231"/>
                </a:cubicBezTo>
                <a:close/>
                <a:moveTo>
                  <a:pt x="243886" y="885231"/>
                </a:moveTo>
                <a:cubicBezTo>
                  <a:pt x="255160" y="885231"/>
                  <a:pt x="264299" y="894370"/>
                  <a:pt x="264299" y="905644"/>
                </a:cubicBezTo>
                <a:cubicBezTo>
                  <a:pt x="264299" y="916917"/>
                  <a:pt x="255160" y="926056"/>
                  <a:pt x="243886" y="926056"/>
                </a:cubicBezTo>
                <a:cubicBezTo>
                  <a:pt x="232612" y="926056"/>
                  <a:pt x="223473" y="916917"/>
                  <a:pt x="223473" y="905644"/>
                </a:cubicBezTo>
                <a:cubicBezTo>
                  <a:pt x="223473" y="894370"/>
                  <a:pt x="232612" y="885231"/>
                  <a:pt x="243886" y="885231"/>
                </a:cubicBezTo>
                <a:close/>
                <a:moveTo>
                  <a:pt x="195109" y="885231"/>
                </a:moveTo>
                <a:cubicBezTo>
                  <a:pt x="206383" y="885231"/>
                  <a:pt x="215522" y="894370"/>
                  <a:pt x="215522" y="905644"/>
                </a:cubicBezTo>
                <a:cubicBezTo>
                  <a:pt x="215522" y="916917"/>
                  <a:pt x="206383" y="926056"/>
                  <a:pt x="195109" y="926056"/>
                </a:cubicBezTo>
                <a:cubicBezTo>
                  <a:pt x="183835" y="926056"/>
                  <a:pt x="174696" y="916917"/>
                  <a:pt x="174696" y="905644"/>
                </a:cubicBezTo>
                <a:cubicBezTo>
                  <a:pt x="174696" y="894370"/>
                  <a:pt x="183835" y="885231"/>
                  <a:pt x="195109" y="885231"/>
                </a:cubicBezTo>
                <a:close/>
                <a:moveTo>
                  <a:pt x="146332" y="885231"/>
                </a:moveTo>
                <a:cubicBezTo>
                  <a:pt x="157606" y="885231"/>
                  <a:pt x="166745" y="894370"/>
                  <a:pt x="166745" y="905644"/>
                </a:cubicBezTo>
                <a:cubicBezTo>
                  <a:pt x="166745" y="916917"/>
                  <a:pt x="157606" y="926056"/>
                  <a:pt x="146332" y="926056"/>
                </a:cubicBezTo>
                <a:cubicBezTo>
                  <a:pt x="135058" y="926056"/>
                  <a:pt x="125919" y="916917"/>
                  <a:pt x="125919" y="905644"/>
                </a:cubicBezTo>
                <a:cubicBezTo>
                  <a:pt x="125919" y="894370"/>
                  <a:pt x="135058" y="885231"/>
                  <a:pt x="146332" y="885231"/>
                </a:cubicBezTo>
                <a:close/>
                <a:moveTo>
                  <a:pt x="97555" y="885231"/>
                </a:moveTo>
                <a:cubicBezTo>
                  <a:pt x="108829" y="885231"/>
                  <a:pt x="117968" y="894370"/>
                  <a:pt x="117968" y="905644"/>
                </a:cubicBezTo>
                <a:cubicBezTo>
                  <a:pt x="117968" y="916917"/>
                  <a:pt x="108829" y="926056"/>
                  <a:pt x="97555" y="926056"/>
                </a:cubicBezTo>
                <a:cubicBezTo>
                  <a:pt x="86281" y="926056"/>
                  <a:pt x="77142" y="916917"/>
                  <a:pt x="77142" y="905644"/>
                </a:cubicBezTo>
                <a:cubicBezTo>
                  <a:pt x="77142" y="894370"/>
                  <a:pt x="86281" y="885231"/>
                  <a:pt x="97555" y="885231"/>
                </a:cubicBezTo>
                <a:close/>
                <a:moveTo>
                  <a:pt x="48778" y="885231"/>
                </a:moveTo>
                <a:cubicBezTo>
                  <a:pt x="60052" y="885231"/>
                  <a:pt x="69191" y="894370"/>
                  <a:pt x="69191" y="905644"/>
                </a:cubicBezTo>
                <a:cubicBezTo>
                  <a:pt x="69191" y="916917"/>
                  <a:pt x="60052" y="926056"/>
                  <a:pt x="48778" y="926056"/>
                </a:cubicBezTo>
                <a:cubicBezTo>
                  <a:pt x="37504" y="926056"/>
                  <a:pt x="28365" y="916917"/>
                  <a:pt x="28365" y="905644"/>
                </a:cubicBezTo>
                <a:cubicBezTo>
                  <a:pt x="28365" y="894370"/>
                  <a:pt x="37504" y="885231"/>
                  <a:pt x="48778" y="885231"/>
                </a:cubicBezTo>
                <a:close/>
                <a:moveTo>
                  <a:pt x="2" y="885231"/>
                </a:moveTo>
                <a:cubicBezTo>
                  <a:pt x="11275" y="885231"/>
                  <a:pt x="20414" y="894370"/>
                  <a:pt x="20414" y="905644"/>
                </a:cubicBezTo>
                <a:cubicBezTo>
                  <a:pt x="20414" y="916917"/>
                  <a:pt x="11275" y="926056"/>
                  <a:pt x="2" y="926056"/>
                </a:cubicBezTo>
                <a:lnTo>
                  <a:pt x="0" y="926055"/>
                </a:lnTo>
                <a:lnTo>
                  <a:pt x="0" y="885232"/>
                </a:lnTo>
                <a:close/>
                <a:moveTo>
                  <a:pt x="577493" y="832726"/>
                </a:moveTo>
                <a:lnTo>
                  <a:pt x="570568" y="837904"/>
                </a:lnTo>
                <a:lnTo>
                  <a:pt x="570892" y="837123"/>
                </a:lnTo>
                <a:cubicBezTo>
                  <a:pt x="572738" y="835276"/>
                  <a:pt x="574938" y="833782"/>
                  <a:pt x="577380" y="832749"/>
                </a:cubicBezTo>
                <a:close/>
                <a:moveTo>
                  <a:pt x="536549" y="831145"/>
                </a:moveTo>
                <a:cubicBezTo>
                  <a:pt x="542186" y="831145"/>
                  <a:pt x="547289" y="833430"/>
                  <a:pt x="550983" y="837123"/>
                </a:cubicBezTo>
                <a:lnTo>
                  <a:pt x="555421" y="847839"/>
                </a:lnTo>
                <a:lnTo>
                  <a:pt x="523739" y="867087"/>
                </a:lnTo>
                <a:lnTo>
                  <a:pt x="522114" y="865992"/>
                </a:lnTo>
                <a:cubicBezTo>
                  <a:pt x="518421" y="862298"/>
                  <a:pt x="516136" y="857194"/>
                  <a:pt x="516136" y="851558"/>
                </a:cubicBezTo>
                <a:cubicBezTo>
                  <a:pt x="516136" y="840284"/>
                  <a:pt x="525275" y="831145"/>
                  <a:pt x="536549" y="831145"/>
                </a:cubicBezTo>
                <a:close/>
                <a:moveTo>
                  <a:pt x="487772" y="831145"/>
                </a:moveTo>
                <a:cubicBezTo>
                  <a:pt x="499045" y="831145"/>
                  <a:pt x="508184" y="840284"/>
                  <a:pt x="508184" y="851558"/>
                </a:cubicBezTo>
                <a:cubicBezTo>
                  <a:pt x="508184" y="862831"/>
                  <a:pt x="499045" y="871970"/>
                  <a:pt x="487772" y="871970"/>
                </a:cubicBezTo>
                <a:cubicBezTo>
                  <a:pt x="476498" y="871970"/>
                  <a:pt x="467359" y="862831"/>
                  <a:pt x="467359" y="851558"/>
                </a:cubicBezTo>
                <a:cubicBezTo>
                  <a:pt x="467359" y="840284"/>
                  <a:pt x="476498" y="831145"/>
                  <a:pt x="487772" y="831145"/>
                </a:cubicBezTo>
                <a:close/>
                <a:moveTo>
                  <a:pt x="438994" y="831145"/>
                </a:moveTo>
                <a:cubicBezTo>
                  <a:pt x="450268" y="831145"/>
                  <a:pt x="459407" y="840284"/>
                  <a:pt x="459407" y="851558"/>
                </a:cubicBezTo>
                <a:cubicBezTo>
                  <a:pt x="459407" y="862831"/>
                  <a:pt x="450268" y="871970"/>
                  <a:pt x="438994" y="871970"/>
                </a:cubicBezTo>
                <a:cubicBezTo>
                  <a:pt x="427721" y="871970"/>
                  <a:pt x="418582" y="862831"/>
                  <a:pt x="418582" y="851558"/>
                </a:cubicBezTo>
                <a:cubicBezTo>
                  <a:pt x="418582" y="840284"/>
                  <a:pt x="427721" y="831145"/>
                  <a:pt x="438994" y="831145"/>
                </a:cubicBezTo>
                <a:close/>
                <a:moveTo>
                  <a:pt x="390217" y="831145"/>
                </a:moveTo>
                <a:cubicBezTo>
                  <a:pt x="401491" y="831145"/>
                  <a:pt x="410630" y="840284"/>
                  <a:pt x="410630" y="851558"/>
                </a:cubicBezTo>
                <a:cubicBezTo>
                  <a:pt x="410630" y="862831"/>
                  <a:pt x="401491" y="871970"/>
                  <a:pt x="390217" y="871970"/>
                </a:cubicBezTo>
                <a:cubicBezTo>
                  <a:pt x="378944" y="871970"/>
                  <a:pt x="369805" y="862831"/>
                  <a:pt x="369805" y="851558"/>
                </a:cubicBezTo>
                <a:cubicBezTo>
                  <a:pt x="369805" y="840284"/>
                  <a:pt x="378944" y="831145"/>
                  <a:pt x="390217" y="831145"/>
                </a:cubicBezTo>
                <a:close/>
                <a:moveTo>
                  <a:pt x="341440" y="831145"/>
                </a:moveTo>
                <a:cubicBezTo>
                  <a:pt x="352714" y="831145"/>
                  <a:pt x="361853" y="840284"/>
                  <a:pt x="361853" y="851558"/>
                </a:cubicBezTo>
                <a:cubicBezTo>
                  <a:pt x="361853" y="862831"/>
                  <a:pt x="352714" y="871970"/>
                  <a:pt x="341440" y="871970"/>
                </a:cubicBezTo>
                <a:cubicBezTo>
                  <a:pt x="330166" y="871970"/>
                  <a:pt x="321028" y="862831"/>
                  <a:pt x="321028" y="851558"/>
                </a:cubicBezTo>
                <a:cubicBezTo>
                  <a:pt x="321028" y="840284"/>
                  <a:pt x="330166" y="831145"/>
                  <a:pt x="341440" y="831145"/>
                </a:cubicBezTo>
                <a:close/>
                <a:moveTo>
                  <a:pt x="292663" y="831145"/>
                </a:moveTo>
                <a:cubicBezTo>
                  <a:pt x="303937" y="831145"/>
                  <a:pt x="313076" y="840284"/>
                  <a:pt x="313076" y="851558"/>
                </a:cubicBezTo>
                <a:cubicBezTo>
                  <a:pt x="313076" y="862831"/>
                  <a:pt x="303937" y="871970"/>
                  <a:pt x="292663" y="871970"/>
                </a:cubicBezTo>
                <a:cubicBezTo>
                  <a:pt x="281389" y="871970"/>
                  <a:pt x="272251" y="862831"/>
                  <a:pt x="272251" y="851558"/>
                </a:cubicBezTo>
                <a:cubicBezTo>
                  <a:pt x="272251" y="840284"/>
                  <a:pt x="281389" y="831145"/>
                  <a:pt x="292663" y="831145"/>
                </a:cubicBezTo>
                <a:close/>
                <a:moveTo>
                  <a:pt x="243886" y="831145"/>
                </a:moveTo>
                <a:cubicBezTo>
                  <a:pt x="255160" y="831145"/>
                  <a:pt x="264299" y="840284"/>
                  <a:pt x="264299" y="851558"/>
                </a:cubicBezTo>
                <a:cubicBezTo>
                  <a:pt x="264299" y="862831"/>
                  <a:pt x="255160" y="871970"/>
                  <a:pt x="243886" y="871970"/>
                </a:cubicBezTo>
                <a:cubicBezTo>
                  <a:pt x="232612" y="871970"/>
                  <a:pt x="223473" y="862831"/>
                  <a:pt x="223473" y="851558"/>
                </a:cubicBezTo>
                <a:cubicBezTo>
                  <a:pt x="223473" y="840284"/>
                  <a:pt x="232612" y="831145"/>
                  <a:pt x="243886" y="831145"/>
                </a:cubicBezTo>
                <a:close/>
                <a:moveTo>
                  <a:pt x="195109" y="831145"/>
                </a:moveTo>
                <a:cubicBezTo>
                  <a:pt x="206383" y="831145"/>
                  <a:pt x="215522" y="840284"/>
                  <a:pt x="215522" y="851558"/>
                </a:cubicBezTo>
                <a:cubicBezTo>
                  <a:pt x="215522" y="862831"/>
                  <a:pt x="206383" y="871970"/>
                  <a:pt x="195109" y="871970"/>
                </a:cubicBezTo>
                <a:cubicBezTo>
                  <a:pt x="183835" y="871970"/>
                  <a:pt x="174696" y="862831"/>
                  <a:pt x="174696" y="851558"/>
                </a:cubicBezTo>
                <a:cubicBezTo>
                  <a:pt x="174696" y="840284"/>
                  <a:pt x="183835" y="831145"/>
                  <a:pt x="195109" y="831145"/>
                </a:cubicBezTo>
                <a:close/>
                <a:moveTo>
                  <a:pt x="146332" y="831145"/>
                </a:moveTo>
                <a:cubicBezTo>
                  <a:pt x="157606" y="831145"/>
                  <a:pt x="166745" y="840284"/>
                  <a:pt x="166745" y="851558"/>
                </a:cubicBezTo>
                <a:cubicBezTo>
                  <a:pt x="166745" y="862831"/>
                  <a:pt x="157606" y="871970"/>
                  <a:pt x="146332" y="871970"/>
                </a:cubicBezTo>
                <a:cubicBezTo>
                  <a:pt x="135058" y="871970"/>
                  <a:pt x="125919" y="862831"/>
                  <a:pt x="125919" y="851558"/>
                </a:cubicBezTo>
                <a:cubicBezTo>
                  <a:pt x="125919" y="840284"/>
                  <a:pt x="135058" y="831145"/>
                  <a:pt x="146332" y="831145"/>
                </a:cubicBezTo>
                <a:close/>
                <a:moveTo>
                  <a:pt x="97555" y="831145"/>
                </a:moveTo>
                <a:cubicBezTo>
                  <a:pt x="108829" y="831145"/>
                  <a:pt x="117968" y="840284"/>
                  <a:pt x="117968" y="851558"/>
                </a:cubicBezTo>
                <a:cubicBezTo>
                  <a:pt x="117968" y="862831"/>
                  <a:pt x="108829" y="871970"/>
                  <a:pt x="97555" y="871970"/>
                </a:cubicBezTo>
                <a:cubicBezTo>
                  <a:pt x="86281" y="871970"/>
                  <a:pt x="77142" y="862831"/>
                  <a:pt x="77142" y="851558"/>
                </a:cubicBezTo>
                <a:cubicBezTo>
                  <a:pt x="77142" y="840284"/>
                  <a:pt x="86281" y="831145"/>
                  <a:pt x="97555" y="831145"/>
                </a:cubicBezTo>
                <a:close/>
                <a:moveTo>
                  <a:pt x="48778" y="831145"/>
                </a:moveTo>
                <a:cubicBezTo>
                  <a:pt x="60052" y="831145"/>
                  <a:pt x="69191" y="840284"/>
                  <a:pt x="69191" y="851558"/>
                </a:cubicBezTo>
                <a:cubicBezTo>
                  <a:pt x="69191" y="862831"/>
                  <a:pt x="60052" y="871970"/>
                  <a:pt x="48778" y="871970"/>
                </a:cubicBezTo>
                <a:cubicBezTo>
                  <a:pt x="37504" y="871970"/>
                  <a:pt x="28365" y="862831"/>
                  <a:pt x="28365" y="851558"/>
                </a:cubicBezTo>
                <a:cubicBezTo>
                  <a:pt x="28365" y="840284"/>
                  <a:pt x="37504" y="831145"/>
                  <a:pt x="48778" y="831145"/>
                </a:cubicBezTo>
                <a:close/>
                <a:moveTo>
                  <a:pt x="2" y="831145"/>
                </a:moveTo>
                <a:cubicBezTo>
                  <a:pt x="11275" y="831145"/>
                  <a:pt x="20414" y="840284"/>
                  <a:pt x="20414" y="851558"/>
                </a:cubicBezTo>
                <a:cubicBezTo>
                  <a:pt x="20414" y="862831"/>
                  <a:pt x="11275" y="871970"/>
                  <a:pt x="2" y="871970"/>
                </a:cubicBezTo>
                <a:lnTo>
                  <a:pt x="0" y="871969"/>
                </a:lnTo>
                <a:lnTo>
                  <a:pt x="0" y="831146"/>
                </a:lnTo>
                <a:close/>
                <a:moveTo>
                  <a:pt x="634103" y="777059"/>
                </a:moveTo>
                <a:cubicBezTo>
                  <a:pt x="636921" y="777059"/>
                  <a:pt x="639606" y="777630"/>
                  <a:pt x="642049" y="778663"/>
                </a:cubicBezTo>
                <a:lnTo>
                  <a:pt x="645821" y="781206"/>
                </a:lnTo>
                <a:lnTo>
                  <a:pt x="643181" y="783605"/>
                </a:lnTo>
                <a:lnTo>
                  <a:pt x="616279" y="803722"/>
                </a:lnTo>
                <a:lnTo>
                  <a:pt x="613690" y="797471"/>
                </a:lnTo>
                <a:cubicBezTo>
                  <a:pt x="613690" y="786198"/>
                  <a:pt x="622829" y="777059"/>
                  <a:pt x="634103" y="777059"/>
                </a:cubicBezTo>
                <a:close/>
                <a:moveTo>
                  <a:pt x="585326" y="777059"/>
                </a:moveTo>
                <a:cubicBezTo>
                  <a:pt x="596599" y="777059"/>
                  <a:pt x="605738" y="786198"/>
                  <a:pt x="605738" y="797471"/>
                </a:cubicBezTo>
                <a:cubicBezTo>
                  <a:pt x="605738" y="808745"/>
                  <a:pt x="596599" y="817884"/>
                  <a:pt x="585326" y="817884"/>
                </a:cubicBezTo>
                <a:cubicBezTo>
                  <a:pt x="574052" y="817884"/>
                  <a:pt x="564913" y="808745"/>
                  <a:pt x="564913" y="797471"/>
                </a:cubicBezTo>
                <a:cubicBezTo>
                  <a:pt x="564913" y="786198"/>
                  <a:pt x="574052" y="777059"/>
                  <a:pt x="585326" y="777059"/>
                </a:cubicBezTo>
                <a:close/>
                <a:moveTo>
                  <a:pt x="536549" y="777059"/>
                </a:moveTo>
                <a:cubicBezTo>
                  <a:pt x="547822" y="777059"/>
                  <a:pt x="556961" y="786198"/>
                  <a:pt x="556961" y="797471"/>
                </a:cubicBezTo>
                <a:cubicBezTo>
                  <a:pt x="556961" y="808745"/>
                  <a:pt x="547822" y="817884"/>
                  <a:pt x="536549" y="817884"/>
                </a:cubicBezTo>
                <a:cubicBezTo>
                  <a:pt x="525275" y="817884"/>
                  <a:pt x="516136" y="808745"/>
                  <a:pt x="516136" y="797471"/>
                </a:cubicBezTo>
                <a:cubicBezTo>
                  <a:pt x="516136" y="786198"/>
                  <a:pt x="525275" y="777059"/>
                  <a:pt x="536549" y="777059"/>
                </a:cubicBezTo>
                <a:close/>
                <a:moveTo>
                  <a:pt x="487772" y="777059"/>
                </a:moveTo>
                <a:cubicBezTo>
                  <a:pt x="499045" y="777059"/>
                  <a:pt x="508184" y="786198"/>
                  <a:pt x="508184" y="797471"/>
                </a:cubicBezTo>
                <a:cubicBezTo>
                  <a:pt x="508184" y="808745"/>
                  <a:pt x="499045" y="817884"/>
                  <a:pt x="487772" y="817884"/>
                </a:cubicBezTo>
                <a:cubicBezTo>
                  <a:pt x="476498" y="817884"/>
                  <a:pt x="467359" y="808745"/>
                  <a:pt x="467359" y="797471"/>
                </a:cubicBezTo>
                <a:cubicBezTo>
                  <a:pt x="467359" y="786198"/>
                  <a:pt x="476498" y="777059"/>
                  <a:pt x="487772" y="777059"/>
                </a:cubicBezTo>
                <a:close/>
                <a:moveTo>
                  <a:pt x="438994" y="777059"/>
                </a:moveTo>
                <a:cubicBezTo>
                  <a:pt x="450268" y="777059"/>
                  <a:pt x="459407" y="786198"/>
                  <a:pt x="459407" y="797471"/>
                </a:cubicBezTo>
                <a:cubicBezTo>
                  <a:pt x="459407" y="808745"/>
                  <a:pt x="450268" y="817884"/>
                  <a:pt x="438994" y="817884"/>
                </a:cubicBezTo>
                <a:cubicBezTo>
                  <a:pt x="427721" y="817884"/>
                  <a:pt x="418582" y="808745"/>
                  <a:pt x="418582" y="797471"/>
                </a:cubicBezTo>
                <a:cubicBezTo>
                  <a:pt x="418582" y="786198"/>
                  <a:pt x="427721" y="777059"/>
                  <a:pt x="438994" y="777059"/>
                </a:cubicBezTo>
                <a:close/>
                <a:moveTo>
                  <a:pt x="390217" y="777059"/>
                </a:moveTo>
                <a:cubicBezTo>
                  <a:pt x="401491" y="777059"/>
                  <a:pt x="410630" y="786198"/>
                  <a:pt x="410630" y="797471"/>
                </a:cubicBezTo>
                <a:cubicBezTo>
                  <a:pt x="410630" y="808745"/>
                  <a:pt x="401491" y="817884"/>
                  <a:pt x="390217" y="817884"/>
                </a:cubicBezTo>
                <a:cubicBezTo>
                  <a:pt x="378944" y="817884"/>
                  <a:pt x="369805" y="808745"/>
                  <a:pt x="369805" y="797471"/>
                </a:cubicBezTo>
                <a:cubicBezTo>
                  <a:pt x="369805" y="786198"/>
                  <a:pt x="378944" y="777059"/>
                  <a:pt x="390217" y="777059"/>
                </a:cubicBezTo>
                <a:close/>
                <a:moveTo>
                  <a:pt x="341440" y="777059"/>
                </a:moveTo>
                <a:cubicBezTo>
                  <a:pt x="352714" y="777059"/>
                  <a:pt x="361853" y="786198"/>
                  <a:pt x="361853" y="797471"/>
                </a:cubicBezTo>
                <a:cubicBezTo>
                  <a:pt x="361853" y="808745"/>
                  <a:pt x="352714" y="817884"/>
                  <a:pt x="341440" y="817884"/>
                </a:cubicBezTo>
                <a:cubicBezTo>
                  <a:pt x="330166" y="817884"/>
                  <a:pt x="321028" y="808745"/>
                  <a:pt x="321028" y="797471"/>
                </a:cubicBezTo>
                <a:cubicBezTo>
                  <a:pt x="321028" y="786198"/>
                  <a:pt x="330166" y="777059"/>
                  <a:pt x="341440" y="777059"/>
                </a:cubicBezTo>
                <a:close/>
                <a:moveTo>
                  <a:pt x="292663" y="777059"/>
                </a:moveTo>
                <a:cubicBezTo>
                  <a:pt x="303937" y="777059"/>
                  <a:pt x="313076" y="786198"/>
                  <a:pt x="313076" y="797471"/>
                </a:cubicBezTo>
                <a:cubicBezTo>
                  <a:pt x="313076" y="808745"/>
                  <a:pt x="303937" y="817884"/>
                  <a:pt x="292663" y="817884"/>
                </a:cubicBezTo>
                <a:cubicBezTo>
                  <a:pt x="281389" y="817884"/>
                  <a:pt x="272251" y="808745"/>
                  <a:pt x="272251" y="797471"/>
                </a:cubicBezTo>
                <a:cubicBezTo>
                  <a:pt x="272251" y="786198"/>
                  <a:pt x="281389" y="777059"/>
                  <a:pt x="292663" y="777059"/>
                </a:cubicBezTo>
                <a:close/>
                <a:moveTo>
                  <a:pt x="243886" y="777059"/>
                </a:moveTo>
                <a:cubicBezTo>
                  <a:pt x="255160" y="777059"/>
                  <a:pt x="264299" y="786198"/>
                  <a:pt x="264299" y="797471"/>
                </a:cubicBezTo>
                <a:cubicBezTo>
                  <a:pt x="264299" y="808745"/>
                  <a:pt x="255160" y="817884"/>
                  <a:pt x="243886" y="817884"/>
                </a:cubicBezTo>
                <a:cubicBezTo>
                  <a:pt x="232612" y="817884"/>
                  <a:pt x="223473" y="808745"/>
                  <a:pt x="223473" y="797471"/>
                </a:cubicBezTo>
                <a:cubicBezTo>
                  <a:pt x="223473" y="786198"/>
                  <a:pt x="232612" y="777059"/>
                  <a:pt x="243886" y="777059"/>
                </a:cubicBezTo>
                <a:close/>
                <a:moveTo>
                  <a:pt x="195109" y="777059"/>
                </a:moveTo>
                <a:cubicBezTo>
                  <a:pt x="206383" y="777059"/>
                  <a:pt x="215522" y="786198"/>
                  <a:pt x="215522" y="797471"/>
                </a:cubicBezTo>
                <a:cubicBezTo>
                  <a:pt x="215522" y="808745"/>
                  <a:pt x="206383" y="817884"/>
                  <a:pt x="195109" y="817884"/>
                </a:cubicBezTo>
                <a:cubicBezTo>
                  <a:pt x="183835" y="817884"/>
                  <a:pt x="174696" y="808745"/>
                  <a:pt x="174696" y="797471"/>
                </a:cubicBezTo>
                <a:cubicBezTo>
                  <a:pt x="174696" y="786198"/>
                  <a:pt x="183835" y="777059"/>
                  <a:pt x="195109" y="777059"/>
                </a:cubicBezTo>
                <a:close/>
                <a:moveTo>
                  <a:pt x="146332" y="777059"/>
                </a:moveTo>
                <a:cubicBezTo>
                  <a:pt x="157606" y="777059"/>
                  <a:pt x="166745" y="786198"/>
                  <a:pt x="166745" y="797471"/>
                </a:cubicBezTo>
                <a:cubicBezTo>
                  <a:pt x="166745" y="808745"/>
                  <a:pt x="157606" y="817884"/>
                  <a:pt x="146332" y="817884"/>
                </a:cubicBezTo>
                <a:cubicBezTo>
                  <a:pt x="135058" y="817884"/>
                  <a:pt x="125919" y="808745"/>
                  <a:pt x="125919" y="797471"/>
                </a:cubicBezTo>
                <a:cubicBezTo>
                  <a:pt x="125919" y="786198"/>
                  <a:pt x="135058" y="777059"/>
                  <a:pt x="146332" y="777059"/>
                </a:cubicBezTo>
                <a:close/>
                <a:moveTo>
                  <a:pt x="97555" y="777059"/>
                </a:moveTo>
                <a:cubicBezTo>
                  <a:pt x="108829" y="777059"/>
                  <a:pt x="117968" y="786198"/>
                  <a:pt x="117968" y="797471"/>
                </a:cubicBezTo>
                <a:cubicBezTo>
                  <a:pt x="117968" y="808745"/>
                  <a:pt x="108829" y="817884"/>
                  <a:pt x="97555" y="817884"/>
                </a:cubicBezTo>
                <a:cubicBezTo>
                  <a:pt x="86281" y="817884"/>
                  <a:pt x="77142" y="808745"/>
                  <a:pt x="77142" y="797471"/>
                </a:cubicBezTo>
                <a:cubicBezTo>
                  <a:pt x="77142" y="786198"/>
                  <a:pt x="86281" y="777059"/>
                  <a:pt x="97555" y="777059"/>
                </a:cubicBezTo>
                <a:close/>
                <a:moveTo>
                  <a:pt x="48778" y="777059"/>
                </a:moveTo>
                <a:cubicBezTo>
                  <a:pt x="60052" y="777059"/>
                  <a:pt x="69191" y="786198"/>
                  <a:pt x="69191" y="797471"/>
                </a:cubicBezTo>
                <a:cubicBezTo>
                  <a:pt x="69191" y="808745"/>
                  <a:pt x="60052" y="817884"/>
                  <a:pt x="48778" y="817884"/>
                </a:cubicBezTo>
                <a:cubicBezTo>
                  <a:pt x="37504" y="817884"/>
                  <a:pt x="28365" y="808745"/>
                  <a:pt x="28365" y="797471"/>
                </a:cubicBezTo>
                <a:cubicBezTo>
                  <a:pt x="28365" y="786198"/>
                  <a:pt x="37504" y="777059"/>
                  <a:pt x="48778" y="777059"/>
                </a:cubicBezTo>
                <a:close/>
                <a:moveTo>
                  <a:pt x="2" y="777059"/>
                </a:moveTo>
                <a:cubicBezTo>
                  <a:pt x="11275" y="777059"/>
                  <a:pt x="20414" y="786198"/>
                  <a:pt x="20414" y="797471"/>
                </a:cubicBezTo>
                <a:cubicBezTo>
                  <a:pt x="20414" y="808745"/>
                  <a:pt x="11275" y="817884"/>
                  <a:pt x="2" y="817884"/>
                </a:cubicBezTo>
                <a:lnTo>
                  <a:pt x="0" y="817883"/>
                </a:lnTo>
                <a:lnTo>
                  <a:pt x="0" y="777060"/>
                </a:lnTo>
                <a:close/>
                <a:moveTo>
                  <a:pt x="682880" y="722972"/>
                </a:moveTo>
                <a:cubicBezTo>
                  <a:pt x="688517" y="722972"/>
                  <a:pt x="693620" y="725257"/>
                  <a:pt x="697314" y="728951"/>
                </a:cubicBezTo>
                <a:lnTo>
                  <a:pt x="698955" y="732914"/>
                </a:lnTo>
                <a:lnTo>
                  <a:pt x="670229" y="759022"/>
                </a:lnTo>
                <a:lnTo>
                  <a:pt x="668446" y="757819"/>
                </a:lnTo>
                <a:cubicBezTo>
                  <a:pt x="664752" y="754125"/>
                  <a:pt x="662467" y="749022"/>
                  <a:pt x="662467" y="743385"/>
                </a:cubicBezTo>
                <a:cubicBezTo>
                  <a:pt x="662467" y="732111"/>
                  <a:pt x="671606" y="722972"/>
                  <a:pt x="682880" y="722972"/>
                </a:cubicBezTo>
                <a:close/>
                <a:moveTo>
                  <a:pt x="634103" y="722972"/>
                </a:moveTo>
                <a:cubicBezTo>
                  <a:pt x="645377" y="722972"/>
                  <a:pt x="654516" y="732111"/>
                  <a:pt x="654516" y="743385"/>
                </a:cubicBezTo>
                <a:cubicBezTo>
                  <a:pt x="654516" y="754659"/>
                  <a:pt x="645377" y="763798"/>
                  <a:pt x="634103" y="763798"/>
                </a:cubicBezTo>
                <a:cubicBezTo>
                  <a:pt x="622829" y="763798"/>
                  <a:pt x="613690" y="754659"/>
                  <a:pt x="613690" y="743385"/>
                </a:cubicBezTo>
                <a:cubicBezTo>
                  <a:pt x="613690" y="732111"/>
                  <a:pt x="622829" y="722972"/>
                  <a:pt x="634103" y="722972"/>
                </a:cubicBezTo>
                <a:close/>
                <a:moveTo>
                  <a:pt x="585326" y="722972"/>
                </a:moveTo>
                <a:cubicBezTo>
                  <a:pt x="596599" y="722972"/>
                  <a:pt x="605738" y="732111"/>
                  <a:pt x="605738" y="743385"/>
                </a:cubicBezTo>
                <a:cubicBezTo>
                  <a:pt x="605738" y="754659"/>
                  <a:pt x="596599" y="763798"/>
                  <a:pt x="585326" y="763798"/>
                </a:cubicBezTo>
                <a:cubicBezTo>
                  <a:pt x="574052" y="763798"/>
                  <a:pt x="564913" y="754659"/>
                  <a:pt x="564913" y="743385"/>
                </a:cubicBezTo>
                <a:cubicBezTo>
                  <a:pt x="564913" y="732111"/>
                  <a:pt x="574052" y="722972"/>
                  <a:pt x="585326" y="722972"/>
                </a:cubicBezTo>
                <a:close/>
                <a:moveTo>
                  <a:pt x="536549" y="722972"/>
                </a:moveTo>
                <a:cubicBezTo>
                  <a:pt x="547822" y="722972"/>
                  <a:pt x="556961" y="732111"/>
                  <a:pt x="556961" y="743385"/>
                </a:cubicBezTo>
                <a:cubicBezTo>
                  <a:pt x="556961" y="754659"/>
                  <a:pt x="547822" y="763798"/>
                  <a:pt x="536549" y="763798"/>
                </a:cubicBezTo>
                <a:cubicBezTo>
                  <a:pt x="525275" y="763798"/>
                  <a:pt x="516136" y="754659"/>
                  <a:pt x="516136" y="743385"/>
                </a:cubicBezTo>
                <a:cubicBezTo>
                  <a:pt x="516136" y="732111"/>
                  <a:pt x="525275" y="722972"/>
                  <a:pt x="536549" y="722972"/>
                </a:cubicBezTo>
                <a:close/>
                <a:moveTo>
                  <a:pt x="487772" y="722972"/>
                </a:moveTo>
                <a:cubicBezTo>
                  <a:pt x="499045" y="722972"/>
                  <a:pt x="508184" y="732111"/>
                  <a:pt x="508184" y="743385"/>
                </a:cubicBezTo>
                <a:cubicBezTo>
                  <a:pt x="508184" y="754659"/>
                  <a:pt x="499045" y="763798"/>
                  <a:pt x="487772" y="763798"/>
                </a:cubicBezTo>
                <a:cubicBezTo>
                  <a:pt x="476498" y="763798"/>
                  <a:pt x="467359" y="754659"/>
                  <a:pt x="467359" y="743385"/>
                </a:cubicBezTo>
                <a:cubicBezTo>
                  <a:pt x="467359" y="732111"/>
                  <a:pt x="476498" y="722972"/>
                  <a:pt x="487772" y="722972"/>
                </a:cubicBezTo>
                <a:close/>
                <a:moveTo>
                  <a:pt x="438994" y="722972"/>
                </a:moveTo>
                <a:cubicBezTo>
                  <a:pt x="450268" y="722972"/>
                  <a:pt x="459407" y="732111"/>
                  <a:pt x="459407" y="743385"/>
                </a:cubicBezTo>
                <a:cubicBezTo>
                  <a:pt x="459407" y="754659"/>
                  <a:pt x="450268" y="763798"/>
                  <a:pt x="438994" y="763798"/>
                </a:cubicBezTo>
                <a:cubicBezTo>
                  <a:pt x="427721" y="763798"/>
                  <a:pt x="418582" y="754659"/>
                  <a:pt x="418582" y="743385"/>
                </a:cubicBezTo>
                <a:cubicBezTo>
                  <a:pt x="418582" y="732111"/>
                  <a:pt x="427721" y="722972"/>
                  <a:pt x="438994" y="722972"/>
                </a:cubicBezTo>
                <a:close/>
                <a:moveTo>
                  <a:pt x="390217" y="722972"/>
                </a:moveTo>
                <a:cubicBezTo>
                  <a:pt x="401491" y="722972"/>
                  <a:pt x="410630" y="732111"/>
                  <a:pt x="410630" y="743385"/>
                </a:cubicBezTo>
                <a:cubicBezTo>
                  <a:pt x="410630" y="754659"/>
                  <a:pt x="401491" y="763798"/>
                  <a:pt x="390217" y="763798"/>
                </a:cubicBezTo>
                <a:cubicBezTo>
                  <a:pt x="378944" y="763798"/>
                  <a:pt x="369805" y="754659"/>
                  <a:pt x="369805" y="743385"/>
                </a:cubicBezTo>
                <a:cubicBezTo>
                  <a:pt x="369805" y="732111"/>
                  <a:pt x="378944" y="722972"/>
                  <a:pt x="390217" y="722972"/>
                </a:cubicBezTo>
                <a:close/>
                <a:moveTo>
                  <a:pt x="341440" y="722972"/>
                </a:moveTo>
                <a:cubicBezTo>
                  <a:pt x="352714" y="722972"/>
                  <a:pt x="361853" y="732111"/>
                  <a:pt x="361853" y="743385"/>
                </a:cubicBezTo>
                <a:cubicBezTo>
                  <a:pt x="361853" y="754659"/>
                  <a:pt x="352714" y="763798"/>
                  <a:pt x="341440" y="763798"/>
                </a:cubicBezTo>
                <a:cubicBezTo>
                  <a:pt x="330166" y="763798"/>
                  <a:pt x="321028" y="754659"/>
                  <a:pt x="321028" y="743385"/>
                </a:cubicBezTo>
                <a:cubicBezTo>
                  <a:pt x="321028" y="732111"/>
                  <a:pt x="330166" y="722972"/>
                  <a:pt x="341440" y="722972"/>
                </a:cubicBezTo>
                <a:close/>
                <a:moveTo>
                  <a:pt x="292663" y="722972"/>
                </a:moveTo>
                <a:cubicBezTo>
                  <a:pt x="303937" y="722972"/>
                  <a:pt x="313076" y="732111"/>
                  <a:pt x="313076" y="743385"/>
                </a:cubicBezTo>
                <a:cubicBezTo>
                  <a:pt x="313076" y="754659"/>
                  <a:pt x="303937" y="763798"/>
                  <a:pt x="292663" y="763798"/>
                </a:cubicBezTo>
                <a:cubicBezTo>
                  <a:pt x="281389" y="763798"/>
                  <a:pt x="272251" y="754659"/>
                  <a:pt x="272251" y="743385"/>
                </a:cubicBezTo>
                <a:cubicBezTo>
                  <a:pt x="272251" y="732111"/>
                  <a:pt x="281389" y="722972"/>
                  <a:pt x="292663" y="722972"/>
                </a:cubicBezTo>
                <a:close/>
                <a:moveTo>
                  <a:pt x="243886" y="722972"/>
                </a:moveTo>
                <a:cubicBezTo>
                  <a:pt x="255160" y="722972"/>
                  <a:pt x="264299" y="732111"/>
                  <a:pt x="264299" y="743385"/>
                </a:cubicBezTo>
                <a:cubicBezTo>
                  <a:pt x="264299" y="754659"/>
                  <a:pt x="255160" y="763798"/>
                  <a:pt x="243886" y="763798"/>
                </a:cubicBezTo>
                <a:cubicBezTo>
                  <a:pt x="232612" y="763798"/>
                  <a:pt x="223473" y="754659"/>
                  <a:pt x="223473" y="743385"/>
                </a:cubicBezTo>
                <a:cubicBezTo>
                  <a:pt x="223473" y="732111"/>
                  <a:pt x="232612" y="722972"/>
                  <a:pt x="243886" y="722972"/>
                </a:cubicBezTo>
                <a:close/>
                <a:moveTo>
                  <a:pt x="195109" y="722972"/>
                </a:moveTo>
                <a:cubicBezTo>
                  <a:pt x="206383" y="722972"/>
                  <a:pt x="215522" y="732111"/>
                  <a:pt x="215522" y="743385"/>
                </a:cubicBezTo>
                <a:cubicBezTo>
                  <a:pt x="215522" y="754659"/>
                  <a:pt x="206383" y="763798"/>
                  <a:pt x="195109" y="763798"/>
                </a:cubicBezTo>
                <a:cubicBezTo>
                  <a:pt x="183835" y="763798"/>
                  <a:pt x="174696" y="754659"/>
                  <a:pt x="174696" y="743385"/>
                </a:cubicBezTo>
                <a:cubicBezTo>
                  <a:pt x="174696" y="732111"/>
                  <a:pt x="183835" y="722972"/>
                  <a:pt x="195109" y="722972"/>
                </a:cubicBezTo>
                <a:close/>
                <a:moveTo>
                  <a:pt x="146332" y="722972"/>
                </a:moveTo>
                <a:cubicBezTo>
                  <a:pt x="157606" y="722972"/>
                  <a:pt x="166745" y="732111"/>
                  <a:pt x="166745" y="743385"/>
                </a:cubicBezTo>
                <a:cubicBezTo>
                  <a:pt x="166745" y="754659"/>
                  <a:pt x="157606" y="763798"/>
                  <a:pt x="146332" y="763798"/>
                </a:cubicBezTo>
                <a:cubicBezTo>
                  <a:pt x="135058" y="763798"/>
                  <a:pt x="125919" y="754659"/>
                  <a:pt x="125919" y="743385"/>
                </a:cubicBezTo>
                <a:cubicBezTo>
                  <a:pt x="125919" y="732111"/>
                  <a:pt x="135058" y="722972"/>
                  <a:pt x="146332" y="722972"/>
                </a:cubicBezTo>
                <a:close/>
                <a:moveTo>
                  <a:pt x="97555" y="722972"/>
                </a:moveTo>
                <a:cubicBezTo>
                  <a:pt x="108829" y="722972"/>
                  <a:pt x="117968" y="732111"/>
                  <a:pt x="117968" y="743385"/>
                </a:cubicBezTo>
                <a:cubicBezTo>
                  <a:pt x="117968" y="754659"/>
                  <a:pt x="108829" y="763798"/>
                  <a:pt x="97555" y="763798"/>
                </a:cubicBezTo>
                <a:cubicBezTo>
                  <a:pt x="86281" y="763798"/>
                  <a:pt x="77142" y="754659"/>
                  <a:pt x="77142" y="743385"/>
                </a:cubicBezTo>
                <a:cubicBezTo>
                  <a:pt x="77142" y="732111"/>
                  <a:pt x="86281" y="722972"/>
                  <a:pt x="97555" y="722972"/>
                </a:cubicBezTo>
                <a:close/>
                <a:moveTo>
                  <a:pt x="48778" y="722972"/>
                </a:moveTo>
                <a:cubicBezTo>
                  <a:pt x="60052" y="722972"/>
                  <a:pt x="69191" y="732111"/>
                  <a:pt x="69191" y="743385"/>
                </a:cubicBezTo>
                <a:cubicBezTo>
                  <a:pt x="69191" y="754659"/>
                  <a:pt x="60052" y="763798"/>
                  <a:pt x="48778" y="763798"/>
                </a:cubicBezTo>
                <a:cubicBezTo>
                  <a:pt x="37504" y="763798"/>
                  <a:pt x="28365" y="754659"/>
                  <a:pt x="28365" y="743385"/>
                </a:cubicBezTo>
                <a:cubicBezTo>
                  <a:pt x="28365" y="732111"/>
                  <a:pt x="37504" y="722972"/>
                  <a:pt x="48778" y="722972"/>
                </a:cubicBezTo>
                <a:close/>
                <a:moveTo>
                  <a:pt x="2" y="722972"/>
                </a:moveTo>
                <a:cubicBezTo>
                  <a:pt x="11275" y="722972"/>
                  <a:pt x="20414" y="732111"/>
                  <a:pt x="20414" y="743385"/>
                </a:cubicBezTo>
                <a:cubicBezTo>
                  <a:pt x="20414" y="754659"/>
                  <a:pt x="11275" y="763798"/>
                  <a:pt x="2" y="763798"/>
                </a:cubicBezTo>
                <a:lnTo>
                  <a:pt x="0" y="763797"/>
                </a:lnTo>
                <a:lnTo>
                  <a:pt x="0" y="722973"/>
                </a:lnTo>
                <a:close/>
                <a:moveTo>
                  <a:pt x="731657" y="668886"/>
                </a:moveTo>
                <a:cubicBezTo>
                  <a:pt x="737294" y="668886"/>
                  <a:pt x="742397" y="671171"/>
                  <a:pt x="746091" y="674865"/>
                </a:cubicBezTo>
                <a:lnTo>
                  <a:pt x="748725" y="681223"/>
                </a:lnTo>
                <a:lnTo>
                  <a:pt x="724200" y="708206"/>
                </a:lnTo>
                <a:lnTo>
                  <a:pt x="723711" y="708108"/>
                </a:lnTo>
                <a:cubicBezTo>
                  <a:pt x="716385" y="705009"/>
                  <a:pt x="711244" y="697754"/>
                  <a:pt x="711244" y="689299"/>
                </a:cubicBezTo>
                <a:cubicBezTo>
                  <a:pt x="711244" y="678025"/>
                  <a:pt x="720383" y="668886"/>
                  <a:pt x="731657" y="668886"/>
                </a:cubicBezTo>
                <a:close/>
                <a:moveTo>
                  <a:pt x="682880" y="668886"/>
                </a:moveTo>
                <a:cubicBezTo>
                  <a:pt x="694153" y="668886"/>
                  <a:pt x="703293" y="678025"/>
                  <a:pt x="703293" y="689299"/>
                </a:cubicBezTo>
                <a:cubicBezTo>
                  <a:pt x="703293" y="700573"/>
                  <a:pt x="694153" y="709712"/>
                  <a:pt x="682880" y="709712"/>
                </a:cubicBezTo>
                <a:cubicBezTo>
                  <a:pt x="671606" y="709712"/>
                  <a:pt x="662467" y="700573"/>
                  <a:pt x="662467" y="689299"/>
                </a:cubicBezTo>
                <a:cubicBezTo>
                  <a:pt x="662467" y="678025"/>
                  <a:pt x="671606" y="668886"/>
                  <a:pt x="682880" y="668886"/>
                </a:cubicBezTo>
                <a:close/>
                <a:moveTo>
                  <a:pt x="634103" y="668886"/>
                </a:moveTo>
                <a:cubicBezTo>
                  <a:pt x="645377" y="668886"/>
                  <a:pt x="654516" y="678025"/>
                  <a:pt x="654516" y="689299"/>
                </a:cubicBezTo>
                <a:cubicBezTo>
                  <a:pt x="654516" y="700573"/>
                  <a:pt x="645377" y="709712"/>
                  <a:pt x="634103" y="709712"/>
                </a:cubicBezTo>
                <a:cubicBezTo>
                  <a:pt x="622829" y="709712"/>
                  <a:pt x="613690" y="700573"/>
                  <a:pt x="613690" y="689299"/>
                </a:cubicBezTo>
                <a:cubicBezTo>
                  <a:pt x="613690" y="678025"/>
                  <a:pt x="622829" y="668886"/>
                  <a:pt x="634103" y="668886"/>
                </a:cubicBezTo>
                <a:close/>
                <a:moveTo>
                  <a:pt x="585326" y="668886"/>
                </a:moveTo>
                <a:cubicBezTo>
                  <a:pt x="596599" y="668886"/>
                  <a:pt x="605738" y="678025"/>
                  <a:pt x="605738" y="689299"/>
                </a:cubicBezTo>
                <a:cubicBezTo>
                  <a:pt x="605738" y="700573"/>
                  <a:pt x="596599" y="709712"/>
                  <a:pt x="585326" y="709712"/>
                </a:cubicBezTo>
                <a:cubicBezTo>
                  <a:pt x="574052" y="709712"/>
                  <a:pt x="564913" y="700573"/>
                  <a:pt x="564913" y="689299"/>
                </a:cubicBezTo>
                <a:cubicBezTo>
                  <a:pt x="564913" y="678025"/>
                  <a:pt x="574052" y="668886"/>
                  <a:pt x="585326" y="668886"/>
                </a:cubicBezTo>
                <a:close/>
                <a:moveTo>
                  <a:pt x="536549" y="668886"/>
                </a:moveTo>
                <a:cubicBezTo>
                  <a:pt x="547822" y="668886"/>
                  <a:pt x="556961" y="678025"/>
                  <a:pt x="556961" y="689299"/>
                </a:cubicBezTo>
                <a:cubicBezTo>
                  <a:pt x="556961" y="700573"/>
                  <a:pt x="547822" y="709712"/>
                  <a:pt x="536549" y="709712"/>
                </a:cubicBezTo>
                <a:cubicBezTo>
                  <a:pt x="525275" y="709712"/>
                  <a:pt x="516136" y="700573"/>
                  <a:pt x="516136" y="689299"/>
                </a:cubicBezTo>
                <a:cubicBezTo>
                  <a:pt x="516136" y="678025"/>
                  <a:pt x="525275" y="668886"/>
                  <a:pt x="536549" y="668886"/>
                </a:cubicBezTo>
                <a:close/>
                <a:moveTo>
                  <a:pt x="487772" y="668886"/>
                </a:moveTo>
                <a:cubicBezTo>
                  <a:pt x="499045" y="668886"/>
                  <a:pt x="508184" y="678025"/>
                  <a:pt x="508184" y="689299"/>
                </a:cubicBezTo>
                <a:cubicBezTo>
                  <a:pt x="508184" y="700573"/>
                  <a:pt x="499045" y="709712"/>
                  <a:pt x="487772" y="709712"/>
                </a:cubicBezTo>
                <a:cubicBezTo>
                  <a:pt x="476498" y="709712"/>
                  <a:pt x="467359" y="700573"/>
                  <a:pt x="467359" y="689299"/>
                </a:cubicBezTo>
                <a:cubicBezTo>
                  <a:pt x="467359" y="678025"/>
                  <a:pt x="476498" y="668886"/>
                  <a:pt x="487772" y="668886"/>
                </a:cubicBezTo>
                <a:close/>
                <a:moveTo>
                  <a:pt x="438994" y="668886"/>
                </a:moveTo>
                <a:cubicBezTo>
                  <a:pt x="450268" y="668886"/>
                  <a:pt x="459407" y="678025"/>
                  <a:pt x="459407" y="689299"/>
                </a:cubicBezTo>
                <a:cubicBezTo>
                  <a:pt x="459407" y="700573"/>
                  <a:pt x="450268" y="709712"/>
                  <a:pt x="438994" y="709712"/>
                </a:cubicBezTo>
                <a:cubicBezTo>
                  <a:pt x="427721" y="709712"/>
                  <a:pt x="418582" y="700573"/>
                  <a:pt x="418582" y="689299"/>
                </a:cubicBezTo>
                <a:cubicBezTo>
                  <a:pt x="418582" y="678025"/>
                  <a:pt x="427721" y="668886"/>
                  <a:pt x="438994" y="668886"/>
                </a:cubicBezTo>
                <a:close/>
                <a:moveTo>
                  <a:pt x="390217" y="668886"/>
                </a:moveTo>
                <a:cubicBezTo>
                  <a:pt x="401491" y="668886"/>
                  <a:pt x="410630" y="678025"/>
                  <a:pt x="410630" y="689299"/>
                </a:cubicBezTo>
                <a:cubicBezTo>
                  <a:pt x="410630" y="700573"/>
                  <a:pt x="401491" y="709712"/>
                  <a:pt x="390217" y="709712"/>
                </a:cubicBezTo>
                <a:cubicBezTo>
                  <a:pt x="378944" y="709712"/>
                  <a:pt x="369805" y="700573"/>
                  <a:pt x="369805" y="689299"/>
                </a:cubicBezTo>
                <a:cubicBezTo>
                  <a:pt x="369805" y="678025"/>
                  <a:pt x="378944" y="668886"/>
                  <a:pt x="390217" y="668886"/>
                </a:cubicBezTo>
                <a:close/>
                <a:moveTo>
                  <a:pt x="341440" y="668886"/>
                </a:moveTo>
                <a:cubicBezTo>
                  <a:pt x="352714" y="668886"/>
                  <a:pt x="361853" y="678025"/>
                  <a:pt x="361853" y="689299"/>
                </a:cubicBezTo>
                <a:cubicBezTo>
                  <a:pt x="361853" y="700573"/>
                  <a:pt x="352714" y="709712"/>
                  <a:pt x="341440" y="709712"/>
                </a:cubicBezTo>
                <a:cubicBezTo>
                  <a:pt x="330166" y="709712"/>
                  <a:pt x="321028" y="700573"/>
                  <a:pt x="321028" y="689299"/>
                </a:cubicBezTo>
                <a:cubicBezTo>
                  <a:pt x="321028" y="678025"/>
                  <a:pt x="330166" y="668886"/>
                  <a:pt x="341440" y="668886"/>
                </a:cubicBezTo>
                <a:close/>
                <a:moveTo>
                  <a:pt x="292663" y="668886"/>
                </a:moveTo>
                <a:cubicBezTo>
                  <a:pt x="303937" y="668886"/>
                  <a:pt x="313076" y="678025"/>
                  <a:pt x="313076" y="689299"/>
                </a:cubicBezTo>
                <a:cubicBezTo>
                  <a:pt x="313076" y="700573"/>
                  <a:pt x="303937" y="709712"/>
                  <a:pt x="292663" y="709712"/>
                </a:cubicBezTo>
                <a:cubicBezTo>
                  <a:pt x="281389" y="709712"/>
                  <a:pt x="272251" y="700573"/>
                  <a:pt x="272251" y="689299"/>
                </a:cubicBezTo>
                <a:cubicBezTo>
                  <a:pt x="272251" y="678025"/>
                  <a:pt x="281389" y="668886"/>
                  <a:pt x="292663" y="668886"/>
                </a:cubicBezTo>
                <a:close/>
                <a:moveTo>
                  <a:pt x="243886" y="668886"/>
                </a:moveTo>
                <a:cubicBezTo>
                  <a:pt x="255160" y="668886"/>
                  <a:pt x="264299" y="678025"/>
                  <a:pt x="264299" y="689299"/>
                </a:cubicBezTo>
                <a:cubicBezTo>
                  <a:pt x="264299" y="700573"/>
                  <a:pt x="255160" y="709712"/>
                  <a:pt x="243886" y="709712"/>
                </a:cubicBezTo>
                <a:cubicBezTo>
                  <a:pt x="232612" y="709712"/>
                  <a:pt x="223473" y="700573"/>
                  <a:pt x="223473" y="689299"/>
                </a:cubicBezTo>
                <a:cubicBezTo>
                  <a:pt x="223473" y="678025"/>
                  <a:pt x="232612" y="668886"/>
                  <a:pt x="243886" y="668886"/>
                </a:cubicBezTo>
                <a:close/>
                <a:moveTo>
                  <a:pt x="195109" y="668886"/>
                </a:moveTo>
                <a:cubicBezTo>
                  <a:pt x="206383" y="668886"/>
                  <a:pt x="215522" y="678025"/>
                  <a:pt x="215522" y="689299"/>
                </a:cubicBezTo>
                <a:cubicBezTo>
                  <a:pt x="215522" y="700573"/>
                  <a:pt x="206383" y="709712"/>
                  <a:pt x="195109" y="709712"/>
                </a:cubicBezTo>
                <a:cubicBezTo>
                  <a:pt x="183835" y="709712"/>
                  <a:pt x="174696" y="700573"/>
                  <a:pt x="174696" y="689299"/>
                </a:cubicBezTo>
                <a:cubicBezTo>
                  <a:pt x="174696" y="678025"/>
                  <a:pt x="183835" y="668886"/>
                  <a:pt x="195109" y="668886"/>
                </a:cubicBezTo>
                <a:close/>
                <a:moveTo>
                  <a:pt x="146332" y="668886"/>
                </a:moveTo>
                <a:cubicBezTo>
                  <a:pt x="157606" y="668886"/>
                  <a:pt x="166745" y="678025"/>
                  <a:pt x="166745" y="689299"/>
                </a:cubicBezTo>
                <a:cubicBezTo>
                  <a:pt x="166745" y="700573"/>
                  <a:pt x="157606" y="709712"/>
                  <a:pt x="146332" y="709712"/>
                </a:cubicBezTo>
                <a:cubicBezTo>
                  <a:pt x="135058" y="709712"/>
                  <a:pt x="125919" y="700573"/>
                  <a:pt x="125919" y="689299"/>
                </a:cubicBezTo>
                <a:cubicBezTo>
                  <a:pt x="125919" y="678025"/>
                  <a:pt x="135058" y="668886"/>
                  <a:pt x="146332" y="668886"/>
                </a:cubicBezTo>
                <a:close/>
                <a:moveTo>
                  <a:pt x="97555" y="668886"/>
                </a:moveTo>
                <a:cubicBezTo>
                  <a:pt x="108829" y="668886"/>
                  <a:pt x="117968" y="678025"/>
                  <a:pt x="117968" y="689299"/>
                </a:cubicBezTo>
                <a:cubicBezTo>
                  <a:pt x="117968" y="700573"/>
                  <a:pt x="108829" y="709712"/>
                  <a:pt x="97555" y="709712"/>
                </a:cubicBezTo>
                <a:cubicBezTo>
                  <a:pt x="86281" y="709712"/>
                  <a:pt x="77142" y="700573"/>
                  <a:pt x="77142" y="689299"/>
                </a:cubicBezTo>
                <a:cubicBezTo>
                  <a:pt x="77142" y="678025"/>
                  <a:pt x="86281" y="668886"/>
                  <a:pt x="97555" y="668886"/>
                </a:cubicBezTo>
                <a:close/>
                <a:moveTo>
                  <a:pt x="48778" y="668886"/>
                </a:moveTo>
                <a:cubicBezTo>
                  <a:pt x="60052" y="668886"/>
                  <a:pt x="69191" y="678025"/>
                  <a:pt x="69191" y="689299"/>
                </a:cubicBezTo>
                <a:cubicBezTo>
                  <a:pt x="69191" y="700573"/>
                  <a:pt x="60052" y="709712"/>
                  <a:pt x="48778" y="709712"/>
                </a:cubicBezTo>
                <a:cubicBezTo>
                  <a:pt x="37504" y="709712"/>
                  <a:pt x="28365" y="700573"/>
                  <a:pt x="28365" y="689299"/>
                </a:cubicBezTo>
                <a:cubicBezTo>
                  <a:pt x="28365" y="678025"/>
                  <a:pt x="37504" y="668886"/>
                  <a:pt x="48778" y="668886"/>
                </a:cubicBezTo>
                <a:close/>
                <a:moveTo>
                  <a:pt x="2" y="668886"/>
                </a:moveTo>
                <a:cubicBezTo>
                  <a:pt x="11275" y="668886"/>
                  <a:pt x="20414" y="678025"/>
                  <a:pt x="20414" y="689299"/>
                </a:cubicBezTo>
                <a:cubicBezTo>
                  <a:pt x="20414" y="700573"/>
                  <a:pt x="11275" y="709712"/>
                  <a:pt x="2" y="709712"/>
                </a:cubicBezTo>
                <a:lnTo>
                  <a:pt x="0" y="709711"/>
                </a:lnTo>
                <a:lnTo>
                  <a:pt x="0" y="668887"/>
                </a:lnTo>
                <a:close/>
                <a:moveTo>
                  <a:pt x="780434" y="614800"/>
                </a:moveTo>
                <a:cubicBezTo>
                  <a:pt x="786071" y="614800"/>
                  <a:pt x="791174" y="617085"/>
                  <a:pt x="794868" y="620779"/>
                </a:cubicBezTo>
                <a:lnTo>
                  <a:pt x="796523" y="624774"/>
                </a:lnTo>
                <a:lnTo>
                  <a:pt x="780248" y="646539"/>
                </a:lnTo>
                <a:lnTo>
                  <a:pt x="773298" y="654185"/>
                </a:lnTo>
                <a:lnTo>
                  <a:pt x="772488" y="654021"/>
                </a:lnTo>
                <a:cubicBezTo>
                  <a:pt x="765162" y="650923"/>
                  <a:pt x="760021" y="643668"/>
                  <a:pt x="760021" y="635213"/>
                </a:cubicBezTo>
                <a:cubicBezTo>
                  <a:pt x="760021" y="623939"/>
                  <a:pt x="769160" y="614800"/>
                  <a:pt x="780434" y="614800"/>
                </a:cubicBezTo>
                <a:close/>
                <a:moveTo>
                  <a:pt x="731657" y="614800"/>
                </a:moveTo>
                <a:cubicBezTo>
                  <a:pt x="742931" y="614800"/>
                  <a:pt x="752070" y="623939"/>
                  <a:pt x="752070" y="635213"/>
                </a:cubicBezTo>
                <a:cubicBezTo>
                  <a:pt x="752070" y="646487"/>
                  <a:pt x="742931" y="655626"/>
                  <a:pt x="731657" y="655626"/>
                </a:cubicBezTo>
                <a:cubicBezTo>
                  <a:pt x="720383" y="655626"/>
                  <a:pt x="711244" y="646487"/>
                  <a:pt x="711244" y="635213"/>
                </a:cubicBezTo>
                <a:cubicBezTo>
                  <a:pt x="711244" y="623939"/>
                  <a:pt x="720383" y="614800"/>
                  <a:pt x="731657" y="614800"/>
                </a:cubicBezTo>
                <a:close/>
                <a:moveTo>
                  <a:pt x="682880" y="614800"/>
                </a:moveTo>
                <a:cubicBezTo>
                  <a:pt x="694153" y="614800"/>
                  <a:pt x="703293" y="623939"/>
                  <a:pt x="703293" y="635213"/>
                </a:cubicBezTo>
                <a:cubicBezTo>
                  <a:pt x="703293" y="646487"/>
                  <a:pt x="694153" y="655626"/>
                  <a:pt x="682880" y="655626"/>
                </a:cubicBezTo>
                <a:cubicBezTo>
                  <a:pt x="671606" y="655626"/>
                  <a:pt x="662467" y="646487"/>
                  <a:pt x="662467" y="635213"/>
                </a:cubicBezTo>
                <a:cubicBezTo>
                  <a:pt x="662467" y="623939"/>
                  <a:pt x="671606" y="614800"/>
                  <a:pt x="682880" y="614800"/>
                </a:cubicBezTo>
                <a:close/>
                <a:moveTo>
                  <a:pt x="634103" y="614800"/>
                </a:moveTo>
                <a:cubicBezTo>
                  <a:pt x="645377" y="614800"/>
                  <a:pt x="654516" y="623939"/>
                  <a:pt x="654516" y="635213"/>
                </a:cubicBezTo>
                <a:cubicBezTo>
                  <a:pt x="654516" y="646487"/>
                  <a:pt x="645377" y="655626"/>
                  <a:pt x="634103" y="655626"/>
                </a:cubicBezTo>
                <a:cubicBezTo>
                  <a:pt x="622829" y="655626"/>
                  <a:pt x="613690" y="646487"/>
                  <a:pt x="613690" y="635213"/>
                </a:cubicBezTo>
                <a:cubicBezTo>
                  <a:pt x="613690" y="623939"/>
                  <a:pt x="622829" y="614800"/>
                  <a:pt x="634103" y="614800"/>
                </a:cubicBezTo>
                <a:close/>
                <a:moveTo>
                  <a:pt x="585326" y="614800"/>
                </a:moveTo>
                <a:cubicBezTo>
                  <a:pt x="596599" y="614800"/>
                  <a:pt x="605738" y="623939"/>
                  <a:pt x="605738" y="635213"/>
                </a:cubicBezTo>
                <a:cubicBezTo>
                  <a:pt x="605738" y="646487"/>
                  <a:pt x="596599" y="655626"/>
                  <a:pt x="585326" y="655626"/>
                </a:cubicBezTo>
                <a:cubicBezTo>
                  <a:pt x="574052" y="655626"/>
                  <a:pt x="564913" y="646487"/>
                  <a:pt x="564913" y="635213"/>
                </a:cubicBezTo>
                <a:cubicBezTo>
                  <a:pt x="564913" y="623939"/>
                  <a:pt x="574052" y="614800"/>
                  <a:pt x="585326" y="614800"/>
                </a:cubicBezTo>
                <a:close/>
                <a:moveTo>
                  <a:pt x="536549" y="614800"/>
                </a:moveTo>
                <a:cubicBezTo>
                  <a:pt x="547822" y="614800"/>
                  <a:pt x="556961" y="623939"/>
                  <a:pt x="556961" y="635213"/>
                </a:cubicBezTo>
                <a:cubicBezTo>
                  <a:pt x="556961" y="646487"/>
                  <a:pt x="547822" y="655626"/>
                  <a:pt x="536549" y="655626"/>
                </a:cubicBezTo>
                <a:cubicBezTo>
                  <a:pt x="525275" y="655626"/>
                  <a:pt x="516136" y="646487"/>
                  <a:pt x="516136" y="635213"/>
                </a:cubicBezTo>
                <a:cubicBezTo>
                  <a:pt x="516136" y="623939"/>
                  <a:pt x="525275" y="614800"/>
                  <a:pt x="536549" y="614800"/>
                </a:cubicBezTo>
                <a:close/>
                <a:moveTo>
                  <a:pt x="487772" y="614800"/>
                </a:moveTo>
                <a:cubicBezTo>
                  <a:pt x="499045" y="614800"/>
                  <a:pt x="508184" y="623939"/>
                  <a:pt x="508184" y="635213"/>
                </a:cubicBezTo>
                <a:cubicBezTo>
                  <a:pt x="508184" y="646487"/>
                  <a:pt x="499045" y="655626"/>
                  <a:pt x="487772" y="655626"/>
                </a:cubicBezTo>
                <a:cubicBezTo>
                  <a:pt x="476498" y="655626"/>
                  <a:pt x="467359" y="646487"/>
                  <a:pt x="467359" y="635213"/>
                </a:cubicBezTo>
                <a:cubicBezTo>
                  <a:pt x="467359" y="623939"/>
                  <a:pt x="476498" y="614800"/>
                  <a:pt x="487772" y="614800"/>
                </a:cubicBezTo>
                <a:close/>
                <a:moveTo>
                  <a:pt x="438994" y="614800"/>
                </a:moveTo>
                <a:cubicBezTo>
                  <a:pt x="450268" y="614800"/>
                  <a:pt x="459407" y="623939"/>
                  <a:pt x="459407" y="635213"/>
                </a:cubicBezTo>
                <a:cubicBezTo>
                  <a:pt x="459407" y="646487"/>
                  <a:pt x="450268" y="655626"/>
                  <a:pt x="438994" y="655626"/>
                </a:cubicBezTo>
                <a:cubicBezTo>
                  <a:pt x="427721" y="655626"/>
                  <a:pt x="418582" y="646487"/>
                  <a:pt x="418582" y="635213"/>
                </a:cubicBezTo>
                <a:cubicBezTo>
                  <a:pt x="418582" y="623939"/>
                  <a:pt x="427721" y="614800"/>
                  <a:pt x="438994" y="614800"/>
                </a:cubicBezTo>
                <a:close/>
                <a:moveTo>
                  <a:pt x="390217" y="614800"/>
                </a:moveTo>
                <a:cubicBezTo>
                  <a:pt x="401491" y="614800"/>
                  <a:pt x="410630" y="623939"/>
                  <a:pt x="410630" y="635213"/>
                </a:cubicBezTo>
                <a:cubicBezTo>
                  <a:pt x="410630" y="646487"/>
                  <a:pt x="401491" y="655626"/>
                  <a:pt x="390217" y="655626"/>
                </a:cubicBezTo>
                <a:cubicBezTo>
                  <a:pt x="378944" y="655626"/>
                  <a:pt x="369805" y="646487"/>
                  <a:pt x="369805" y="635213"/>
                </a:cubicBezTo>
                <a:cubicBezTo>
                  <a:pt x="369805" y="623939"/>
                  <a:pt x="378944" y="614800"/>
                  <a:pt x="390217" y="614800"/>
                </a:cubicBezTo>
                <a:close/>
                <a:moveTo>
                  <a:pt x="341440" y="614800"/>
                </a:moveTo>
                <a:cubicBezTo>
                  <a:pt x="352714" y="614800"/>
                  <a:pt x="361853" y="623939"/>
                  <a:pt x="361853" y="635213"/>
                </a:cubicBezTo>
                <a:cubicBezTo>
                  <a:pt x="361853" y="646487"/>
                  <a:pt x="352714" y="655626"/>
                  <a:pt x="341440" y="655626"/>
                </a:cubicBezTo>
                <a:cubicBezTo>
                  <a:pt x="330166" y="655626"/>
                  <a:pt x="321028" y="646487"/>
                  <a:pt x="321028" y="635213"/>
                </a:cubicBezTo>
                <a:cubicBezTo>
                  <a:pt x="321028" y="623939"/>
                  <a:pt x="330166" y="614800"/>
                  <a:pt x="341440" y="614800"/>
                </a:cubicBezTo>
                <a:close/>
                <a:moveTo>
                  <a:pt x="292663" y="614800"/>
                </a:moveTo>
                <a:cubicBezTo>
                  <a:pt x="303937" y="614800"/>
                  <a:pt x="313076" y="623939"/>
                  <a:pt x="313076" y="635213"/>
                </a:cubicBezTo>
                <a:cubicBezTo>
                  <a:pt x="313076" y="646487"/>
                  <a:pt x="303937" y="655626"/>
                  <a:pt x="292663" y="655626"/>
                </a:cubicBezTo>
                <a:cubicBezTo>
                  <a:pt x="281389" y="655626"/>
                  <a:pt x="272251" y="646487"/>
                  <a:pt x="272251" y="635213"/>
                </a:cubicBezTo>
                <a:cubicBezTo>
                  <a:pt x="272251" y="623939"/>
                  <a:pt x="281389" y="614800"/>
                  <a:pt x="292663" y="614800"/>
                </a:cubicBezTo>
                <a:close/>
                <a:moveTo>
                  <a:pt x="243886" y="614800"/>
                </a:moveTo>
                <a:cubicBezTo>
                  <a:pt x="255160" y="614800"/>
                  <a:pt x="264299" y="623939"/>
                  <a:pt x="264299" y="635213"/>
                </a:cubicBezTo>
                <a:cubicBezTo>
                  <a:pt x="264299" y="646487"/>
                  <a:pt x="255160" y="655626"/>
                  <a:pt x="243886" y="655626"/>
                </a:cubicBezTo>
                <a:cubicBezTo>
                  <a:pt x="232612" y="655626"/>
                  <a:pt x="223473" y="646487"/>
                  <a:pt x="223473" y="635213"/>
                </a:cubicBezTo>
                <a:cubicBezTo>
                  <a:pt x="223473" y="623939"/>
                  <a:pt x="232612" y="614800"/>
                  <a:pt x="243886" y="614800"/>
                </a:cubicBezTo>
                <a:close/>
                <a:moveTo>
                  <a:pt x="195109" y="614800"/>
                </a:moveTo>
                <a:cubicBezTo>
                  <a:pt x="206383" y="614800"/>
                  <a:pt x="215522" y="623939"/>
                  <a:pt x="215522" y="635213"/>
                </a:cubicBezTo>
                <a:cubicBezTo>
                  <a:pt x="215522" y="646487"/>
                  <a:pt x="206383" y="655626"/>
                  <a:pt x="195109" y="655626"/>
                </a:cubicBezTo>
                <a:cubicBezTo>
                  <a:pt x="183835" y="655626"/>
                  <a:pt x="174696" y="646487"/>
                  <a:pt x="174696" y="635213"/>
                </a:cubicBezTo>
                <a:cubicBezTo>
                  <a:pt x="174696" y="623939"/>
                  <a:pt x="183835" y="614800"/>
                  <a:pt x="195109" y="614800"/>
                </a:cubicBezTo>
                <a:close/>
                <a:moveTo>
                  <a:pt x="146332" y="614800"/>
                </a:moveTo>
                <a:cubicBezTo>
                  <a:pt x="157606" y="614800"/>
                  <a:pt x="166745" y="623939"/>
                  <a:pt x="166745" y="635213"/>
                </a:cubicBezTo>
                <a:cubicBezTo>
                  <a:pt x="166745" y="646487"/>
                  <a:pt x="157606" y="655626"/>
                  <a:pt x="146332" y="655626"/>
                </a:cubicBezTo>
                <a:cubicBezTo>
                  <a:pt x="135058" y="655626"/>
                  <a:pt x="125919" y="646487"/>
                  <a:pt x="125919" y="635213"/>
                </a:cubicBezTo>
                <a:cubicBezTo>
                  <a:pt x="125919" y="623939"/>
                  <a:pt x="135058" y="614800"/>
                  <a:pt x="146332" y="614800"/>
                </a:cubicBezTo>
                <a:close/>
                <a:moveTo>
                  <a:pt x="97555" y="614800"/>
                </a:moveTo>
                <a:cubicBezTo>
                  <a:pt x="108829" y="614800"/>
                  <a:pt x="117968" y="623939"/>
                  <a:pt x="117968" y="635213"/>
                </a:cubicBezTo>
                <a:cubicBezTo>
                  <a:pt x="117968" y="646487"/>
                  <a:pt x="108829" y="655626"/>
                  <a:pt x="97555" y="655626"/>
                </a:cubicBezTo>
                <a:cubicBezTo>
                  <a:pt x="86281" y="655626"/>
                  <a:pt x="77142" y="646487"/>
                  <a:pt x="77142" y="635213"/>
                </a:cubicBezTo>
                <a:cubicBezTo>
                  <a:pt x="77142" y="623939"/>
                  <a:pt x="86281" y="614800"/>
                  <a:pt x="97555" y="614800"/>
                </a:cubicBezTo>
                <a:close/>
                <a:moveTo>
                  <a:pt x="48778" y="614800"/>
                </a:moveTo>
                <a:cubicBezTo>
                  <a:pt x="60052" y="614800"/>
                  <a:pt x="69191" y="623939"/>
                  <a:pt x="69191" y="635213"/>
                </a:cubicBezTo>
                <a:cubicBezTo>
                  <a:pt x="69191" y="646487"/>
                  <a:pt x="60052" y="655626"/>
                  <a:pt x="48778" y="655626"/>
                </a:cubicBezTo>
                <a:cubicBezTo>
                  <a:pt x="37504" y="655626"/>
                  <a:pt x="28365" y="646487"/>
                  <a:pt x="28365" y="635213"/>
                </a:cubicBezTo>
                <a:cubicBezTo>
                  <a:pt x="28365" y="623939"/>
                  <a:pt x="37504" y="614800"/>
                  <a:pt x="48778" y="614800"/>
                </a:cubicBezTo>
                <a:close/>
                <a:moveTo>
                  <a:pt x="2" y="614800"/>
                </a:moveTo>
                <a:cubicBezTo>
                  <a:pt x="11275" y="614800"/>
                  <a:pt x="20414" y="623939"/>
                  <a:pt x="20414" y="635213"/>
                </a:cubicBezTo>
                <a:cubicBezTo>
                  <a:pt x="20414" y="646487"/>
                  <a:pt x="11275" y="655626"/>
                  <a:pt x="2" y="655626"/>
                </a:cubicBezTo>
                <a:lnTo>
                  <a:pt x="0" y="655625"/>
                </a:lnTo>
                <a:lnTo>
                  <a:pt x="0" y="614801"/>
                </a:lnTo>
                <a:close/>
                <a:moveTo>
                  <a:pt x="829211" y="560714"/>
                </a:moveTo>
                <a:cubicBezTo>
                  <a:pt x="832029" y="560714"/>
                  <a:pt x="834714" y="561285"/>
                  <a:pt x="837157" y="562318"/>
                </a:cubicBezTo>
                <a:lnTo>
                  <a:pt x="840828" y="564793"/>
                </a:lnTo>
                <a:lnTo>
                  <a:pt x="838456" y="568698"/>
                </a:lnTo>
                <a:lnTo>
                  <a:pt x="817164" y="597170"/>
                </a:lnTo>
                <a:lnTo>
                  <a:pt x="814777" y="595561"/>
                </a:lnTo>
                <a:cubicBezTo>
                  <a:pt x="811083" y="591867"/>
                  <a:pt x="808798" y="586764"/>
                  <a:pt x="808798" y="581127"/>
                </a:cubicBezTo>
                <a:cubicBezTo>
                  <a:pt x="808798" y="569853"/>
                  <a:pt x="817937" y="560714"/>
                  <a:pt x="829211" y="560714"/>
                </a:cubicBezTo>
                <a:close/>
                <a:moveTo>
                  <a:pt x="780434" y="560714"/>
                </a:moveTo>
                <a:cubicBezTo>
                  <a:pt x="791708" y="560714"/>
                  <a:pt x="800847" y="569853"/>
                  <a:pt x="800847" y="581127"/>
                </a:cubicBezTo>
                <a:cubicBezTo>
                  <a:pt x="800847" y="592400"/>
                  <a:pt x="791708" y="601539"/>
                  <a:pt x="780434" y="601539"/>
                </a:cubicBezTo>
                <a:cubicBezTo>
                  <a:pt x="769160" y="601539"/>
                  <a:pt x="760021" y="592400"/>
                  <a:pt x="760021" y="581127"/>
                </a:cubicBezTo>
                <a:cubicBezTo>
                  <a:pt x="760021" y="569853"/>
                  <a:pt x="769160" y="560714"/>
                  <a:pt x="780434" y="560714"/>
                </a:cubicBezTo>
                <a:close/>
                <a:moveTo>
                  <a:pt x="731657" y="560714"/>
                </a:moveTo>
                <a:cubicBezTo>
                  <a:pt x="742931" y="560714"/>
                  <a:pt x="752070" y="569853"/>
                  <a:pt x="752070" y="581127"/>
                </a:cubicBezTo>
                <a:cubicBezTo>
                  <a:pt x="752070" y="592400"/>
                  <a:pt x="742931" y="601539"/>
                  <a:pt x="731657" y="601539"/>
                </a:cubicBezTo>
                <a:cubicBezTo>
                  <a:pt x="720383" y="601539"/>
                  <a:pt x="711244" y="592400"/>
                  <a:pt x="711244" y="581127"/>
                </a:cubicBezTo>
                <a:cubicBezTo>
                  <a:pt x="711244" y="569853"/>
                  <a:pt x="720383" y="560714"/>
                  <a:pt x="731657" y="560714"/>
                </a:cubicBezTo>
                <a:close/>
                <a:moveTo>
                  <a:pt x="682880" y="560714"/>
                </a:moveTo>
                <a:cubicBezTo>
                  <a:pt x="694153" y="560714"/>
                  <a:pt x="703293" y="569853"/>
                  <a:pt x="703293" y="581127"/>
                </a:cubicBezTo>
                <a:cubicBezTo>
                  <a:pt x="703293" y="592400"/>
                  <a:pt x="694153" y="601539"/>
                  <a:pt x="682880" y="601539"/>
                </a:cubicBezTo>
                <a:cubicBezTo>
                  <a:pt x="671606" y="601539"/>
                  <a:pt x="662467" y="592400"/>
                  <a:pt x="662467" y="581127"/>
                </a:cubicBezTo>
                <a:cubicBezTo>
                  <a:pt x="662467" y="569853"/>
                  <a:pt x="671606" y="560714"/>
                  <a:pt x="682880" y="560714"/>
                </a:cubicBezTo>
                <a:close/>
                <a:moveTo>
                  <a:pt x="634103" y="560714"/>
                </a:moveTo>
                <a:cubicBezTo>
                  <a:pt x="645377" y="560714"/>
                  <a:pt x="654516" y="569853"/>
                  <a:pt x="654516" y="581127"/>
                </a:cubicBezTo>
                <a:cubicBezTo>
                  <a:pt x="654516" y="592400"/>
                  <a:pt x="645377" y="601539"/>
                  <a:pt x="634103" y="601539"/>
                </a:cubicBezTo>
                <a:cubicBezTo>
                  <a:pt x="622829" y="601539"/>
                  <a:pt x="613690" y="592400"/>
                  <a:pt x="613690" y="581127"/>
                </a:cubicBezTo>
                <a:cubicBezTo>
                  <a:pt x="613690" y="569853"/>
                  <a:pt x="622829" y="560714"/>
                  <a:pt x="634103" y="560714"/>
                </a:cubicBezTo>
                <a:close/>
                <a:moveTo>
                  <a:pt x="585326" y="560714"/>
                </a:moveTo>
                <a:cubicBezTo>
                  <a:pt x="596599" y="560714"/>
                  <a:pt x="605738" y="569853"/>
                  <a:pt x="605738" y="581127"/>
                </a:cubicBezTo>
                <a:cubicBezTo>
                  <a:pt x="605738" y="592400"/>
                  <a:pt x="596599" y="601539"/>
                  <a:pt x="585326" y="601539"/>
                </a:cubicBezTo>
                <a:cubicBezTo>
                  <a:pt x="574052" y="601539"/>
                  <a:pt x="564913" y="592400"/>
                  <a:pt x="564913" y="581127"/>
                </a:cubicBezTo>
                <a:cubicBezTo>
                  <a:pt x="564913" y="569853"/>
                  <a:pt x="574052" y="560714"/>
                  <a:pt x="585326" y="560714"/>
                </a:cubicBezTo>
                <a:close/>
                <a:moveTo>
                  <a:pt x="536549" y="560714"/>
                </a:moveTo>
                <a:cubicBezTo>
                  <a:pt x="547822" y="560714"/>
                  <a:pt x="556961" y="569853"/>
                  <a:pt x="556961" y="581127"/>
                </a:cubicBezTo>
                <a:cubicBezTo>
                  <a:pt x="556961" y="592400"/>
                  <a:pt x="547822" y="601539"/>
                  <a:pt x="536549" y="601539"/>
                </a:cubicBezTo>
                <a:cubicBezTo>
                  <a:pt x="525275" y="601539"/>
                  <a:pt x="516136" y="592400"/>
                  <a:pt x="516136" y="581127"/>
                </a:cubicBezTo>
                <a:cubicBezTo>
                  <a:pt x="516136" y="569853"/>
                  <a:pt x="525275" y="560714"/>
                  <a:pt x="536549" y="560714"/>
                </a:cubicBezTo>
                <a:close/>
                <a:moveTo>
                  <a:pt x="487772" y="560714"/>
                </a:moveTo>
                <a:cubicBezTo>
                  <a:pt x="499045" y="560714"/>
                  <a:pt x="508184" y="569853"/>
                  <a:pt x="508184" y="581127"/>
                </a:cubicBezTo>
                <a:cubicBezTo>
                  <a:pt x="508184" y="592400"/>
                  <a:pt x="499045" y="601539"/>
                  <a:pt x="487772" y="601539"/>
                </a:cubicBezTo>
                <a:cubicBezTo>
                  <a:pt x="476498" y="601539"/>
                  <a:pt x="467359" y="592400"/>
                  <a:pt x="467359" y="581127"/>
                </a:cubicBezTo>
                <a:cubicBezTo>
                  <a:pt x="467359" y="569853"/>
                  <a:pt x="476498" y="560714"/>
                  <a:pt x="487772" y="560714"/>
                </a:cubicBezTo>
                <a:close/>
                <a:moveTo>
                  <a:pt x="438994" y="560714"/>
                </a:moveTo>
                <a:cubicBezTo>
                  <a:pt x="450268" y="560714"/>
                  <a:pt x="459407" y="569853"/>
                  <a:pt x="459407" y="581127"/>
                </a:cubicBezTo>
                <a:cubicBezTo>
                  <a:pt x="459407" y="592400"/>
                  <a:pt x="450268" y="601539"/>
                  <a:pt x="438994" y="601539"/>
                </a:cubicBezTo>
                <a:cubicBezTo>
                  <a:pt x="427721" y="601539"/>
                  <a:pt x="418582" y="592400"/>
                  <a:pt x="418582" y="581127"/>
                </a:cubicBezTo>
                <a:cubicBezTo>
                  <a:pt x="418582" y="569853"/>
                  <a:pt x="427721" y="560714"/>
                  <a:pt x="438994" y="560714"/>
                </a:cubicBezTo>
                <a:close/>
                <a:moveTo>
                  <a:pt x="390217" y="560714"/>
                </a:moveTo>
                <a:cubicBezTo>
                  <a:pt x="401491" y="560714"/>
                  <a:pt x="410630" y="569853"/>
                  <a:pt x="410630" y="581127"/>
                </a:cubicBezTo>
                <a:cubicBezTo>
                  <a:pt x="410630" y="592400"/>
                  <a:pt x="401491" y="601539"/>
                  <a:pt x="390217" y="601539"/>
                </a:cubicBezTo>
                <a:cubicBezTo>
                  <a:pt x="378944" y="601539"/>
                  <a:pt x="369805" y="592400"/>
                  <a:pt x="369805" y="581127"/>
                </a:cubicBezTo>
                <a:cubicBezTo>
                  <a:pt x="369805" y="569853"/>
                  <a:pt x="378944" y="560714"/>
                  <a:pt x="390217" y="560714"/>
                </a:cubicBezTo>
                <a:close/>
                <a:moveTo>
                  <a:pt x="341440" y="560714"/>
                </a:moveTo>
                <a:cubicBezTo>
                  <a:pt x="352714" y="560714"/>
                  <a:pt x="361853" y="569853"/>
                  <a:pt x="361853" y="581127"/>
                </a:cubicBezTo>
                <a:cubicBezTo>
                  <a:pt x="361853" y="592400"/>
                  <a:pt x="352714" y="601539"/>
                  <a:pt x="341440" y="601539"/>
                </a:cubicBezTo>
                <a:cubicBezTo>
                  <a:pt x="330166" y="601539"/>
                  <a:pt x="321028" y="592400"/>
                  <a:pt x="321028" y="581127"/>
                </a:cubicBezTo>
                <a:cubicBezTo>
                  <a:pt x="321028" y="569853"/>
                  <a:pt x="330166" y="560714"/>
                  <a:pt x="341440" y="560714"/>
                </a:cubicBezTo>
                <a:close/>
                <a:moveTo>
                  <a:pt x="292663" y="560714"/>
                </a:moveTo>
                <a:cubicBezTo>
                  <a:pt x="303937" y="560714"/>
                  <a:pt x="313076" y="569853"/>
                  <a:pt x="313076" y="581127"/>
                </a:cubicBezTo>
                <a:cubicBezTo>
                  <a:pt x="313076" y="592400"/>
                  <a:pt x="303937" y="601539"/>
                  <a:pt x="292663" y="601539"/>
                </a:cubicBezTo>
                <a:cubicBezTo>
                  <a:pt x="281389" y="601539"/>
                  <a:pt x="272251" y="592400"/>
                  <a:pt x="272251" y="581127"/>
                </a:cubicBezTo>
                <a:cubicBezTo>
                  <a:pt x="272251" y="569853"/>
                  <a:pt x="281389" y="560714"/>
                  <a:pt x="292663" y="560714"/>
                </a:cubicBezTo>
                <a:close/>
                <a:moveTo>
                  <a:pt x="243886" y="560714"/>
                </a:moveTo>
                <a:cubicBezTo>
                  <a:pt x="255160" y="560714"/>
                  <a:pt x="264299" y="569853"/>
                  <a:pt x="264299" y="581127"/>
                </a:cubicBezTo>
                <a:cubicBezTo>
                  <a:pt x="264299" y="592400"/>
                  <a:pt x="255160" y="601539"/>
                  <a:pt x="243886" y="601539"/>
                </a:cubicBezTo>
                <a:cubicBezTo>
                  <a:pt x="232612" y="601539"/>
                  <a:pt x="223473" y="592400"/>
                  <a:pt x="223473" y="581127"/>
                </a:cubicBezTo>
                <a:cubicBezTo>
                  <a:pt x="223473" y="569853"/>
                  <a:pt x="232612" y="560714"/>
                  <a:pt x="243886" y="560714"/>
                </a:cubicBezTo>
                <a:close/>
                <a:moveTo>
                  <a:pt x="195109" y="560714"/>
                </a:moveTo>
                <a:cubicBezTo>
                  <a:pt x="206383" y="560714"/>
                  <a:pt x="215522" y="569853"/>
                  <a:pt x="215522" y="581127"/>
                </a:cubicBezTo>
                <a:cubicBezTo>
                  <a:pt x="215522" y="592400"/>
                  <a:pt x="206383" y="601539"/>
                  <a:pt x="195109" y="601539"/>
                </a:cubicBezTo>
                <a:cubicBezTo>
                  <a:pt x="183835" y="601539"/>
                  <a:pt x="174696" y="592400"/>
                  <a:pt x="174696" y="581127"/>
                </a:cubicBezTo>
                <a:cubicBezTo>
                  <a:pt x="174696" y="569853"/>
                  <a:pt x="183835" y="560714"/>
                  <a:pt x="195109" y="560714"/>
                </a:cubicBezTo>
                <a:close/>
                <a:moveTo>
                  <a:pt x="146332" y="560714"/>
                </a:moveTo>
                <a:cubicBezTo>
                  <a:pt x="157606" y="560714"/>
                  <a:pt x="166745" y="569853"/>
                  <a:pt x="166745" y="581127"/>
                </a:cubicBezTo>
                <a:cubicBezTo>
                  <a:pt x="166745" y="592400"/>
                  <a:pt x="157606" y="601539"/>
                  <a:pt x="146332" y="601539"/>
                </a:cubicBezTo>
                <a:cubicBezTo>
                  <a:pt x="135058" y="601539"/>
                  <a:pt x="125919" y="592400"/>
                  <a:pt x="125919" y="581127"/>
                </a:cubicBezTo>
                <a:cubicBezTo>
                  <a:pt x="125919" y="569853"/>
                  <a:pt x="135058" y="560714"/>
                  <a:pt x="146332" y="560714"/>
                </a:cubicBezTo>
                <a:close/>
                <a:moveTo>
                  <a:pt x="97555" y="560714"/>
                </a:moveTo>
                <a:cubicBezTo>
                  <a:pt x="108829" y="560714"/>
                  <a:pt x="117968" y="569853"/>
                  <a:pt x="117968" y="581127"/>
                </a:cubicBezTo>
                <a:cubicBezTo>
                  <a:pt x="117968" y="592400"/>
                  <a:pt x="108829" y="601539"/>
                  <a:pt x="97555" y="601539"/>
                </a:cubicBezTo>
                <a:cubicBezTo>
                  <a:pt x="86281" y="601539"/>
                  <a:pt x="77142" y="592400"/>
                  <a:pt x="77142" y="581127"/>
                </a:cubicBezTo>
                <a:cubicBezTo>
                  <a:pt x="77142" y="569853"/>
                  <a:pt x="86281" y="560714"/>
                  <a:pt x="97555" y="560714"/>
                </a:cubicBezTo>
                <a:close/>
                <a:moveTo>
                  <a:pt x="48778" y="560714"/>
                </a:moveTo>
                <a:cubicBezTo>
                  <a:pt x="60052" y="560714"/>
                  <a:pt x="69191" y="569853"/>
                  <a:pt x="69191" y="581127"/>
                </a:cubicBezTo>
                <a:cubicBezTo>
                  <a:pt x="69191" y="592400"/>
                  <a:pt x="60052" y="601539"/>
                  <a:pt x="48778" y="601539"/>
                </a:cubicBezTo>
                <a:cubicBezTo>
                  <a:pt x="37504" y="601539"/>
                  <a:pt x="28365" y="592400"/>
                  <a:pt x="28365" y="581127"/>
                </a:cubicBezTo>
                <a:cubicBezTo>
                  <a:pt x="28365" y="569853"/>
                  <a:pt x="37504" y="560714"/>
                  <a:pt x="48778" y="560714"/>
                </a:cubicBezTo>
                <a:close/>
                <a:moveTo>
                  <a:pt x="2" y="560714"/>
                </a:moveTo>
                <a:cubicBezTo>
                  <a:pt x="11275" y="560714"/>
                  <a:pt x="20414" y="569853"/>
                  <a:pt x="20414" y="581127"/>
                </a:cubicBezTo>
                <a:cubicBezTo>
                  <a:pt x="20414" y="592400"/>
                  <a:pt x="11275" y="601539"/>
                  <a:pt x="2" y="601539"/>
                </a:cubicBezTo>
                <a:lnTo>
                  <a:pt x="0" y="601538"/>
                </a:lnTo>
                <a:lnTo>
                  <a:pt x="0" y="560715"/>
                </a:lnTo>
                <a:close/>
                <a:moveTo>
                  <a:pt x="875909" y="507047"/>
                </a:moveTo>
                <a:lnTo>
                  <a:pt x="860084" y="533097"/>
                </a:lnTo>
                <a:lnTo>
                  <a:pt x="857575" y="527040"/>
                </a:lnTo>
                <a:cubicBezTo>
                  <a:pt x="857575" y="518585"/>
                  <a:pt x="862716" y="511331"/>
                  <a:pt x="870042" y="508232"/>
                </a:cubicBezTo>
                <a:close/>
                <a:moveTo>
                  <a:pt x="829211" y="506628"/>
                </a:moveTo>
                <a:cubicBezTo>
                  <a:pt x="840485" y="506628"/>
                  <a:pt x="849624" y="515767"/>
                  <a:pt x="849624" y="527040"/>
                </a:cubicBezTo>
                <a:cubicBezTo>
                  <a:pt x="849624" y="538314"/>
                  <a:pt x="840485" y="547453"/>
                  <a:pt x="829211" y="547453"/>
                </a:cubicBezTo>
                <a:cubicBezTo>
                  <a:pt x="817937" y="547453"/>
                  <a:pt x="808798" y="538314"/>
                  <a:pt x="808798" y="527040"/>
                </a:cubicBezTo>
                <a:cubicBezTo>
                  <a:pt x="808798" y="515767"/>
                  <a:pt x="817937" y="506628"/>
                  <a:pt x="829211" y="506628"/>
                </a:cubicBezTo>
                <a:close/>
                <a:moveTo>
                  <a:pt x="780434" y="506628"/>
                </a:moveTo>
                <a:cubicBezTo>
                  <a:pt x="791708" y="506628"/>
                  <a:pt x="800847" y="515767"/>
                  <a:pt x="800847" y="527040"/>
                </a:cubicBezTo>
                <a:cubicBezTo>
                  <a:pt x="800847" y="538314"/>
                  <a:pt x="791708" y="547453"/>
                  <a:pt x="780434" y="547453"/>
                </a:cubicBezTo>
                <a:cubicBezTo>
                  <a:pt x="769160" y="547453"/>
                  <a:pt x="760021" y="538314"/>
                  <a:pt x="760021" y="527040"/>
                </a:cubicBezTo>
                <a:cubicBezTo>
                  <a:pt x="760021" y="515767"/>
                  <a:pt x="769160" y="506628"/>
                  <a:pt x="780434" y="506628"/>
                </a:cubicBezTo>
                <a:close/>
                <a:moveTo>
                  <a:pt x="731657" y="506628"/>
                </a:moveTo>
                <a:cubicBezTo>
                  <a:pt x="742931" y="506628"/>
                  <a:pt x="752070" y="515767"/>
                  <a:pt x="752070" y="527040"/>
                </a:cubicBezTo>
                <a:cubicBezTo>
                  <a:pt x="752070" y="538314"/>
                  <a:pt x="742931" y="547453"/>
                  <a:pt x="731657" y="547453"/>
                </a:cubicBezTo>
                <a:cubicBezTo>
                  <a:pt x="720383" y="547453"/>
                  <a:pt x="711244" y="538314"/>
                  <a:pt x="711244" y="527040"/>
                </a:cubicBezTo>
                <a:cubicBezTo>
                  <a:pt x="711244" y="515767"/>
                  <a:pt x="720383" y="506628"/>
                  <a:pt x="731657" y="506628"/>
                </a:cubicBezTo>
                <a:close/>
                <a:moveTo>
                  <a:pt x="682880" y="506628"/>
                </a:moveTo>
                <a:cubicBezTo>
                  <a:pt x="694153" y="506628"/>
                  <a:pt x="703293" y="515767"/>
                  <a:pt x="703293" y="527040"/>
                </a:cubicBezTo>
                <a:cubicBezTo>
                  <a:pt x="703293" y="538314"/>
                  <a:pt x="694153" y="547453"/>
                  <a:pt x="682880" y="547453"/>
                </a:cubicBezTo>
                <a:cubicBezTo>
                  <a:pt x="671606" y="547453"/>
                  <a:pt x="662467" y="538314"/>
                  <a:pt x="662467" y="527040"/>
                </a:cubicBezTo>
                <a:cubicBezTo>
                  <a:pt x="662467" y="515767"/>
                  <a:pt x="671606" y="506628"/>
                  <a:pt x="682880" y="506628"/>
                </a:cubicBezTo>
                <a:close/>
                <a:moveTo>
                  <a:pt x="634103" y="506628"/>
                </a:moveTo>
                <a:cubicBezTo>
                  <a:pt x="645377" y="506628"/>
                  <a:pt x="654516" y="515767"/>
                  <a:pt x="654516" y="527040"/>
                </a:cubicBezTo>
                <a:cubicBezTo>
                  <a:pt x="654516" y="538314"/>
                  <a:pt x="645377" y="547453"/>
                  <a:pt x="634103" y="547453"/>
                </a:cubicBezTo>
                <a:cubicBezTo>
                  <a:pt x="622829" y="547453"/>
                  <a:pt x="613690" y="538314"/>
                  <a:pt x="613690" y="527040"/>
                </a:cubicBezTo>
                <a:cubicBezTo>
                  <a:pt x="613690" y="515767"/>
                  <a:pt x="622829" y="506628"/>
                  <a:pt x="634103" y="506628"/>
                </a:cubicBezTo>
                <a:close/>
                <a:moveTo>
                  <a:pt x="585326" y="506628"/>
                </a:moveTo>
                <a:cubicBezTo>
                  <a:pt x="596599" y="506628"/>
                  <a:pt x="605738" y="515767"/>
                  <a:pt x="605738" y="527040"/>
                </a:cubicBezTo>
                <a:cubicBezTo>
                  <a:pt x="605738" y="538314"/>
                  <a:pt x="596599" y="547453"/>
                  <a:pt x="585326" y="547453"/>
                </a:cubicBezTo>
                <a:cubicBezTo>
                  <a:pt x="574052" y="547453"/>
                  <a:pt x="564913" y="538314"/>
                  <a:pt x="564913" y="527040"/>
                </a:cubicBezTo>
                <a:cubicBezTo>
                  <a:pt x="564913" y="515767"/>
                  <a:pt x="574052" y="506628"/>
                  <a:pt x="585326" y="506628"/>
                </a:cubicBezTo>
                <a:close/>
                <a:moveTo>
                  <a:pt x="536549" y="506628"/>
                </a:moveTo>
                <a:cubicBezTo>
                  <a:pt x="547822" y="506628"/>
                  <a:pt x="556961" y="515767"/>
                  <a:pt x="556961" y="527040"/>
                </a:cubicBezTo>
                <a:cubicBezTo>
                  <a:pt x="556961" y="538314"/>
                  <a:pt x="547822" y="547453"/>
                  <a:pt x="536549" y="547453"/>
                </a:cubicBezTo>
                <a:cubicBezTo>
                  <a:pt x="525275" y="547453"/>
                  <a:pt x="516136" y="538314"/>
                  <a:pt x="516136" y="527040"/>
                </a:cubicBezTo>
                <a:cubicBezTo>
                  <a:pt x="516136" y="515767"/>
                  <a:pt x="525275" y="506628"/>
                  <a:pt x="536549" y="506628"/>
                </a:cubicBezTo>
                <a:close/>
                <a:moveTo>
                  <a:pt x="487772" y="506628"/>
                </a:moveTo>
                <a:cubicBezTo>
                  <a:pt x="499045" y="506628"/>
                  <a:pt x="508184" y="515767"/>
                  <a:pt x="508184" y="527040"/>
                </a:cubicBezTo>
                <a:cubicBezTo>
                  <a:pt x="508184" y="538314"/>
                  <a:pt x="499045" y="547453"/>
                  <a:pt x="487772" y="547453"/>
                </a:cubicBezTo>
                <a:cubicBezTo>
                  <a:pt x="476498" y="547453"/>
                  <a:pt x="467359" y="538314"/>
                  <a:pt x="467359" y="527040"/>
                </a:cubicBezTo>
                <a:cubicBezTo>
                  <a:pt x="467359" y="515767"/>
                  <a:pt x="476498" y="506628"/>
                  <a:pt x="487772" y="506628"/>
                </a:cubicBezTo>
                <a:close/>
                <a:moveTo>
                  <a:pt x="438994" y="506628"/>
                </a:moveTo>
                <a:cubicBezTo>
                  <a:pt x="450268" y="506628"/>
                  <a:pt x="459407" y="515767"/>
                  <a:pt x="459407" y="527040"/>
                </a:cubicBezTo>
                <a:cubicBezTo>
                  <a:pt x="459407" y="538314"/>
                  <a:pt x="450268" y="547453"/>
                  <a:pt x="438994" y="547453"/>
                </a:cubicBezTo>
                <a:cubicBezTo>
                  <a:pt x="427721" y="547453"/>
                  <a:pt x="418582" y="538314"/>
                  <a:pt x="418582" y="527040"/>
                </a:cubicBezTo>
                <a:cubicBezTo>
                  <a:pt x="418582" y="515767"/>
                  <a:pt x="427721" y="506628"/>
                  <a:pt x="438994" y="506628"/>
                </a:cubicBezTo>
                <a:close/>
                <a:moveTo>
                  <a:pt x="390217" y="506628"/>
                </a:moveTo>
                <a:cubicBezTo>
                  <a:pt x="401491" y="506628"/>
                  <a:pt x="410630" y="515767"/>
                  <a:pt x="410630" y="527040"/>
                </a:cubicBezTo>
                <a:cubicBezTo>
                  <a:pt x="410630" y="538314"/>
                  <a:pt x="401491" y="547453"/>
                  <a:pt x="390217" y="547453"/>
                </a:cubicBezTo>
                <a:cubicBezTo>
                  <a:pt x="378944" y="547453"/>
                  <a:pt x="369805" y="538314"/>
                  <a:pt x="369805" y="527040"/>
                </a:cubicBezTo>
                <a:cubicBezTo>
                  <a:pt x="369805" y="515767"/>
                  <a:pt x="378944" y="506628"/>
                  <a:pt x="390217" y="506628"/>
                </a:cubicBezTo>
                <a:close/>
                <a:moveTo>
                  <a:pt x="341440" y="506628"/>
                </a:moveTo>
                <a:cubicBezTo>
                  <a:pt x="352714" y="506628"/>
                  <a:pt x="361853" y="515767"/>
                  <a:pt x="361853" y="527040"/>
                </a:cubicBezTo>
                <a:cubicBezTo>
                  <a:pt x="361853" y="538314"/>
                  <a:pt x="352714" y="547453"/>
                  <a:pt x="341440" y="547453"/>
                </a:cubicBezTo>
                <a:cubicBezTo>
                  <a:pt x="330166" y="547453"/>
                  <a:pt x="321028" y="538314"/>
                  <a:pt x="321028" y="527040"/>
                </a:cubicBezTo>
                <a:cubicBezTo>
                  <a:pt x="321028" y="515767"/>
                  <a:pt x="330166" y="506628"/>
                  <a:pt x="341440" y="506628"/>
                </a:cubicBezTo>
                <a:close/>
                <a:moveTo>
                  <a:pt x="292663" y="506628"/>
                </a:moveTo>
                <a:cubicBezTo>
                  <a:pt x="303937" y="506628"/>
                  <a:pt x="313076" y="515767"/>
                  <a:pt x="313076" y="527040"/>
                </a:cubicBezTo>
                <a:cubicBezTo>
                  <a:pt x="313076" y="538314"/>
                  <a:pt x="303937" y="547453"/>
                  <a:pt x="292663" y="547453"/>
                </a:cubicBezTo>
                <a:cubicBezTo>
                  <a:pt x="281389" y="547453"/>
                  <a:pt x="272251" y="538314"/>
                  <a:pt x="272251" y="527040"/>
                </a:cubicBezTo>
                <a:cubicBezTo>
                  <a:pt x="272251" y="515767"/>
                  <a:pt x="281389" y="506628"/>
                  <a:pt x="292663" y="506628"/>
                </a:cubicBezTo>
                <a:close/>
                <a:moveTo>
                  <a:pt x="243886" y="506628"/>
                </a:moveTo>
                <a:cubicBezTo>
                  <a:pt x="255160" y="506628"/>
                  <a:pt x="264299" y="515767"/>
                  <a:pt x="264299" y="527040"/>
                </a:cubicBezTo>
                <a:cubicBezTo>
                  <a:pt x="264299" y="538314"/>
                  <a:pt x="255160" y="547453"/>
                  <a:pt x="243886" y="547453"/>
                </a:cubicBezTo>
                <a:cubicBezTo>
                  <a:pt x="232612" y="547453"/>
                  <a:pt x="223473" y="538314"/>
                  <a:pt x="223473" y="527040"/>
                </a:cubicBezTo>
                <a:cubicBezTo>
                  <a:pt x="223473" y="515767"/>
                  <a:pt x="232612" y="506628"/>
                  <a:pt x="243886" y="506628"/>
                </a:cubicBezTo>
                <a:close/>
                <a:moveTo>
                  <a:pt x="195109" y="506628"/>
                </a:moveTo>
                <a:cubicBezTo>
                  <a:pt x="206383" y="506628"/>
                  <a:pt x="215522" y="515767"/>
                  <a:pt x="215522" y="527040"/>
                </a:cubicBezTo>
                <a:cubicBezTo>
                  <a:pt x="215522" y="538314"/>
                  <a:pt x="206383" y="547453"/>
                  <a:pt x="195109" y="547453"/>
                </a:cubicBezTo>
                <a:cubicBezTo>
                  <a:pt x="183835" y="547453"/>
                  <a:pt x="174696" y="538314"/>
                  <a:pt x="174696" y="527040"/>
                </a:cubicBezTo>
                <a:cubicBezTo>
                  <a:pt x="174696" y="515767"/>
                  <a:pt x="183835" y="506628"/>
                  <a:pt x="195109" y="506628"/>
                </a:cubicBezTo>
                <a:close/>
                <a:moveTo>
                  <a:pt x="146332" y="506628"/>
                </a:moveTo>
                <a:cubicBezTo>
                  <a:pt x="157606" y="506628"/>
                  <a:pt x="166745" y="515767"/>
                  <a:pt x="166745" y="527040"/>
                </a:cubicBezTo>
                <a:cubicBezTo>
                  <a:pt x="166745" y="538314"/>
                  <a:pt x="157606" y="547453"/>
                  <a:pt x="146332" y="547453"/>
                </a:cubicBezTo>
                <a:cubicBezTo>
                  <a:pt x="135058" y="547453"/>
                  <a:pt x="125919" y="538314"/>
                  <a:pt x="125919" y="527040"/>
                </a:cubicBezTo>
                <a:cubicBezTo>
                  <a:pt x="125919" y="515767"/>
                  <a:pt x="135058" y="506628"/>
                  <a:pt x="146332" y="506628"/>
                </a:cubicBezTo>
                <a:close/>
                <a:moveTo>
                  <a:pt x="97555" y="506628"/>
                </a:moveTo>
                <a:cubicBezTo>
                  <a:pt x="108829" y="506628"/>
                  <a:pt x="117968" y="515767"/>
                  <a:pt x="117968" y="527040"/>
                </a:cubicBezTo>
                <a:cubicBezTo>
                  <a:pt x="117968" y="538314"/>
                  <a:pt x="108829" y="547453"/>
                  <a:pt x="97555" y="547453"/>
                </a:cubicBezTo>
                <a:cubicBezTo>
                  <a:pt x="86281" y="547453"/>
                  <a:pt x="77142" y="538314"/>
                  <a:pt x="77142" y="527040"/>
                </a:cubicBezTo>
                <a:cubicBezTo>
                  <a:pt x="77142" y="515767"/>
                  <a:pt x="86281" y="506628"/>
                  <a:pt x="97555" y="506628"/>
                </a:cubicBezTo>
                <a:close/>
                <a:moveTo>
                  <a:pt x="48778" y="506628"/>
                </a:moveTo>
                <a:cubicBezTo>
                  <a:pt x="60052" y="506628"/>
                  <a:pt x="69191" y="515767"/>
                  <a:pt x="69191" y="527040"/>
                </a:cubicBezTo>
                <a:cubicBezTo>
                  <a:pt x="69191" y="538314"/>
                  <a:pt x="60052" y="547453"/>
                  <a:pt x="48778" y="547453"/>
                </a:cubicBezTo>
                <a:cubicBezTo>
                  <a:pt x="37504" y="547453"/>
                  <a:pt x="28365" y="538314"/>
                  <a:pt x="28365" y="527040"/>
                </a:cubicBezTo>
                <a:cubicBezTo>
                  <a:pt x="28365" y="515767"/>
                  <a:pt x="37504" y="506628"/>
                  <a:pt x="48778" y="506628"/>
                </a:cubicBezTo>
                <a:close/>
                <a:moveTo>
                  <a:pt x="2" y="506628"/>
                </a:moveTo>
                <a:cubicBezTo>
                  <a:pt x="11275" y="506628"/>
                  <a:pt x="20414" y="515767"/>
                  <a:pt x="20414" y="527040"/>
                </a:cubicBezTo>
                <a:cubicBezTo>
                  <a:pt x="20414" y="538314"/>
                  <a:pt x="11275" y="547453"/>
                  <a:pt x="2" y="547453"/>
                </a:cubicBezTo>
                <a:lnTo>
                  <a:pt x="0" y="547452"/>
                </a:lnTo>
                <a:lnTo>
                  <a:pt x="0" y="506629"/>
                </a:lnTo>
                <a:close/>
                <a:moveTo>
                  <a:pt x="877988" y="452541"/>
                </a:moveTo>
                <a:cubicBezTo>
                  <a:pt x="883625" y="452541"/>
                  <a:pt x="888728" y="454826"/>
                  <a:pt x="892422" y="458520"/>
                </a:cubicBezTo>
                <a:lnTo>
                  <a:pt x="896859" y="469231"/>
                </a:lnTo>
                <a:lnTo>
                  <a:pt x="889104" y="485329"/>
                </a:lnTo>
                <a:lnTo>
                  <a:pt x="885092" y="491933"/>
                </a:lnTo>
                <a:lnTo>
                  <a:pt x="877988" y="493367"/>
                </a:lnTo>
                <a:cubicBezTo>
                  <a:pt x="866714" y="493367"/>
                  <a:pt x="857575" y="484228"/>
                  <a:pt x="857575" y="472954"/>
                </a:cubicBezTo>
                <a:cubicBezTo>
                  <a:pt x="857575" y="461680"/>
                  <a:pt x="866714" y="452541"/>
                  <a:pt x="877988" y="452541"/>
                </a:cubicBezTo>
                <a:close/>
                <a:moveTo>
                  <a:pt x="829211" y="452541"/>
                </a:moveTo>
                <a:cubicBezTo>
                  <a:pt x="840485" y="452541"/>
                  <a:pt x="849624" y="461680"/>
                  <a:pt x="849624" y="472954"/>
                </a:cubicBezTo>
                <a:cubicBezTo>
                  <a:pt x="849624" y="484228"/>
                  <a:pt x="840485" y="493367"/>
                  <a:pt x="829211" y="493367"/>
                </a:cubicBezTo>
                <a:cubicBezTo>
                  <a:pt x="817937" y="493367"/>
                  <a:pt x="808798" y="484228"/>
                  <a:pt x="808798" y="472954"/>
                </a:cubicBezTo>
                <a:cubicBezTo>
                  <a:pt x="808798" y="461680"/>
                  <a:pt x="817937" y="452541"/>
                  <a:pt x="829211" y="452541"/>
                </a:cubicBezTo>
                <a:close/>
                <a:moveTo>
                  <a:pt x="780434" y="452541"/>
                </a:moveTo>
                <a:cubicBezTo>
                  <a:pt x="791708" y="452541"/>
                  <a:pt x="800847" y="461680"/>
                  <a:pt x="800847" y="472954"/>
                </a:cubicBezTo>
                <a:cubicBezTo>
                  <a:pt x="800847" y="484228"/>
                  <a:pt x="791708" y="493367"/>
                  <a:pt x="780434" y="493367"/>
                </a:cubicBezTo>
                <a:cubicBezTo>
                  <a:pt x="769160" y="493367"/>
                  <a:pt x="760021" y="484228"/>
                  <a:pt x="760021" y="472954"/>
                </a:cubicBezTo>
                <a:cubicBezTo>
                  <a:pt x="760021" y="461680"/>
                  <a:pt x="769160" y="452541"/>
                  <a:pt x="780434" y="452541"/>
                </a:cubicBezTo>
                <a:close/>
                <a:moveTo>
                  <a:pt x="731657" y="452541"/>
                </a:moveTo>
                <a:cubicBezTo>
                  <a:pt x="742931" y="452541"/>
                  <a:pt x="752070" y="461680"/>
                  <a:pt x="752070" y="472954"/>
                </a:cubicBezTo>
                <a:cubicBezTo>
                  <a:pt x="752070" y="484228"/>
                  <a:pt x="742931" y="493367"/>
                  <a:pt x="731657" y="493367"/>
                </a:cubicBezTo>
                <a:cubicBezTo>
                  <a:pt x="720383" y="493367"/>
                  <a:pt x="711244" y="484228"/>
                  <a:pt x="711244" y="472954"/>
                </a:cubicBezTo>
                <a:cubicBezTo>
                  <a:pt x="711244" y="461680"/>
                  <a:pt x="720383" y="452541"/>
                  <a:pt x="731657" y="452541"/>
                </a:cubicBezTo>
                <a:close/>
                <a:moveTo>
                  <a:pt x="682880" y="452541"/>
                </a:moveTo>
                <a:cubicBezTo>
                  <a:pt x="694153" y="452541"/>
                  <a:pt x="703293" y="461680"/>
                  <a:pt x="703293" y="472954"/>
                </a:cubicBezTo>
                <a:cubicBezTo>
                  <a:pt x="703293" y="484228"/>
                  <a:pt x="694153" y="493367"/>
                  <a:pt x="682880" y="493367"/>
                </a:cubicBezTo>
                <a:cubicBezTo>
                  <a:pt x="671606" y="493367"/>
                  <a:pt x="662467" y="484228"/>
                  <a:pt x="662467" y="472954"/>
                </a:cubicBezTo>
                <a:cubicBezTo>
                  <a:pt x="662467" y="461680"/>
                  <a:pt x="671606" y="452541"/>
                  <a:pt x="682880" y="452541"/>
                </a:cubicBezTo>
                <a:close/>
                <a:moveTo>
                  <a:pt x="634103" y="452541"/>
                </a:moveTo>
                <a:cubicBezTo>
                  <a:pt x="645377" y="452541"/>
                  <a:pt x="654516" y="461680"/>
                  <a:pt x="654516" y="472954"/>
                </a:cubicBezTo>
                <a:cubicBezTo>
                  <a:pt x="654516" y="484228"/>
                  <a:pt x="645377" y="493367"/>
                  <a:pt x="634103" y="493367"/>
                </a:cubicBezTo>
                <a:cubicBezTo>
                  <a:pt x="622829" y="493367"/>
                  <a:pt x="613690" y="484228"/>
                  <a:pt x="613690" y="472954"/>
                </a:cubicBezTo>
                <a:cubicBezTo>
                  <a:pt x="613690" y="461680"/>
                  <a:pt x="622829" y="452541"/>
                  <a:pt x="634103" y="452541"/>
                </a:cubicBezTo>
                <a:close/>
                <a:moveTo>
                  <a:pt x="585326" y="452541"/>
                </a:moveTo>
                <a:cubicBezTo>
                  <a:pt x="596599" y="452541"/>
                  <a:pt x="605738" y="461680"/>
                  <a:pt x="605738" y="472954"/>
                </a:cubicBezTo>
                <a:cubicBezTo>
                  <a:pt x="605738" y="484228"/>
                  <a:pt x="596599" y="493367"/>
                  <a:pt x="585326" y="493367"/>
                </a:cubicBezTo>
                <a:cubicBezTo>
                  <a:pt x="574052" y="493367"/>
                  <a:pt x="564913" y="484228"/>
                  <a:pt x="564913" y="472954"/>
                </a:cubicBezTo>
                <a:cubicBezTo>
                  <a:pt x="564913" y="461680"/>
                  <a:pt x="574052" y="452541"/>
                  <a:pt x="585326" y="452541"/>
                </a:cubicBezTo>
                <a:close/>
                <a:moveTo>
                  <a:pt x="536549" y="452541"/>
                </a:moveTo>
                <a:cubicBezTo>
                  <a:pt x="547822" y="452541"/>
                  <a:pt x="556961" y="461680"/>
                  <a:pt x="556961" y="472954"/>
                </a:cubicBezTo>
                <a:cubicBezTo>
                  <a:pt x="556961" y="484228"/>
                  <a:pt x="547822" y="493367"/>
                  <a:pt x="536549" y="493367"/>
                </a:cubicBezTo>
                <a:cubicBezTo>
                  <a:pt x="525275" y="493367"/>
                  <a:pt x="516136" y="484228"/>
                  <a:pt x="516136" y="472954"/>
                </a:cubicBezTo>
                <a:cubicBezTo>
                  <a:pt x="516136" y="461680"/>
                  <a:pt x="525275" y="452541"/>
                  <a:pt x="536549" y="452541"/>
                </a:cubicBezTo>
                <a:close/>
                <a:moveTo>
                  <a:pt x="487772" y="452541"/>
                </a:moveTo>
                <a:cubicBezTo>
                  <a:pt x="499045" y="452541"/>
                  <a:pt x="508184" y="461680"/>
                  <a:pt x="508184" y="472954"/>
                </a:cubicBezTo>
                <a:cubicBezTo>
                  <a:pt x="508184" y="484228"/>
                  <a:pt x="499045" y="493367"/>
                  <a:pt x="487772" y="493367"/>
                </a:cubicBezTo>
                <a:cubicBezTo>
                  <a:pt x="476498" y="493367"/>
                  <a:pt x="467359" y="484228"/>
                  <a:pt x="467359" y="472954"/>
                </a:cubicBezTo>
                <a:cubicBezTo>
                  <a:pt x="467359" y="461680"/>
                  <a:pt x="476498" y="452541"/>
                  <a:pt x="487772" y="452541"/>
                </a:cubicBezTo>
                <a:close/>
                <a:moveTo>
                  <a:pt x="438994" y="452541"/>
                </a:moveTo>
                <a:cubicBezTo>
                  <a:pt x="450268" y="452541"/>
                  <a:pt x="459407" y="461680"/>
                  <a:pt x="459407" y="472954"/>
                </a:cubicBezTo>
                <a:cubicBezTo>
                  <a:pt x="459407" y="484228"/>
                  <a:pt x="450268" y="493367"/>
                  <a:pt x="438994" y="493367"/>
                </a:cubicBezTo>
                <a:cubicBezTo>
                  <a:pt x="427721" y="493367"/>
                  <a:pt x="418582" y="484228"/>
                  <a:pt x="418582" y="472954"/>
                </a:cubicBezTo>
                <a:cubicBezTo>
                  <a:pt x="418582" y="461680"/>
                  <a:pt x="427721" y="452541"/>
                  <a:pt x="438994" y="452541"/>
                </a:cubicBezTo>
                <a:close/>
                <a:moveTo>
                  <a:pt x="390217" y="452541"/>
                </a:moveTo>
                <a:cubicBezTo>
                  <a:pt x="401491" y="452541"/>
                  <a:pt x="410630" y="461680"/>
                  <a:pt x="410630" y="472954"/>
                </a:cubicBezTo>
                <a:cubicBezTo>
                  <a:pt x="410630" y="484228"/>
                  <a:pt x="401491" y="493367"/>
                  <a:pt x="390217" y="493367"/>
                </a:cubicBezTo>
                <a:cubicBezTo>
                  <a:pt x="378944" y="493367"/>
                  <a:pt x="369805" y="484228"/>
                  <a:pt x="369805" y="472954"/>
                </a:cubicBezTo>
                <a:cubicBezTo>
                  <a:pt x="369805" y="461680"/>
                  <a:pt x="378944" y="452541"/>
                  <a:pt x="390217" y="452541"/>
                </a:cubicBezTo>
                <a:close/>
                <a:moveTo>
                  <a:pt x="341440" y="452541"/>
                </a:moveTo>
                <a:cubicBezTo>
                  <a:pt x="352714" y="452541"/>
                  <a:pt x="361853" y="461680"/>
                  <a:pt x="361853" y="472954"/>
                </a:cubicBezTo>
                <a:cubicBezTo>
                  <a:pt x="361853" y="484228"/>
                  <a:pt x="352714" y="493367"/>
                  <a:pt x="341440" y="493367"/>
                </a:cubicBezTo>
                <a:cubicBezTo>
                  <a:pt x="330166" y="493367"/>
                  <a:pt x="321028" y="484228"/>
                  <a:pt x="321028" y="472954"/>
                </a:cubicBezTo>
                <a:cubicBezTo>
                  <a:pt x="321028" y="461680"/>
                  <a:pt x="330166" y="452541"/>
                  <a:pt x="341440" y="452541"/>
                </a:cubicBezTo>
                <a:close/>
                <a:moveTo>
                  <a:pt x="292663" y="452541"/>
                </a:moveTo>
                <a:cubicBezTo>
                  <a:pt x="303937" y="452541"/>
                  <a:pt x="313076" y="461680"/>
                  <a:pt x="313076" y="472954"/>
                </a:cubicBezTo>
                <a:cubicBezTo>
                  <a:pt x="313076" y="484228"/>
                  <a:pt x="303937" y="493367"/>
                  <a:pt x="292663" y="493367"/>
                </a:cubicBezTo>
                <a:cubicBezTo>
                  <a:pt x="281389" y="493367"/>
                  <a:pt x="272251" y="484228"/>
                  <a:pt x="272251" y="472954"/>
                </a:cubicBezTo>
                <a:cubicBezTo>
                  <a:pt x="272251" y="461680"/>
                  <a:pt x="281389" y="452541"/>
                  <a:pt x="292663" y="452541"/>
                </a:cubicBezTo>
                <a:close/>
                <a:moveTo>
                  <a:pt x="243886" y="452541"/>
                </a:moveTo>
                <a:cubicBezTo>
                  <a:pt x="255160" y="452541"/>
                  <a:pt x="264299" y="461680"/>
                  <a:pt x="264299" y="472954"/>
                </a:cubicBezTo>
                <a:cubicBezTo>
                  <a:pt x="264299" y="484228"/>
                  <a:pt x="255160" y="493367"/>
                  <a:pt x="243886" y="493367"/>
                </a:cubicBezTo>
                <a:cubicBezTo>
                  <a:pt x="232612" y="493367"/>
                  <a:pt x="223473" y="484228"/>
                  <a:pt x="223473" y="472954"/>
                </a:cubicBezTo>
                <a:cubicBezTo>
                  <a:pt x="223473" y="461680"/>
                  <a:pt x="232612" y="452541"/>
                  <a:pt x="243886" y="452541"/>
                </a:cubicBezTo>
                <a:close/>
                <a:moveTo>
                  <a:pt x="195109" y="452541"/>
                </a:moveTo>
                <a:cubicBezTo>
                  <a:pt x="206383" y="452541"/>
                  <a:pt x="215522" y="461680"/>
                  <a:pt x="215522" y="472954"/>
                </a:cubicBezTo>
                <a:cubicBezTo>
                  <a:pt x="215522" y="484228"/>
                  <a:pt x="206383" y="493367"/>
                  <a:pt x="195109" y="493367"/>
                </a:cubicBezTo>
                <a:cubicBezTo>
                  <a:pt x="183835" y="493367"/>
                  <a:pt x="174696" y="484228"/>
                  <a:pt x="174696" y="472954"/>
                </a:cubicBezTo>
                <a:cubicBezTo>
                  <a:pt x="174696" y="461680"/>
                  <a:pt x="183835" y="452541"/>
                  <a:pt x="195109" y="452541"/>
                </a:cubicBezTo>
                <a:close/>
                <a:moveTo>
                  <a:pt x="146332" y="452541"/>
                </a:moveTo>
                <a:cubicBezTo>
                  <a:pt x="157606" y="452541"/>
                  <a:pt x="166745" y="461680"/>
                  <a:pt x="166745" y="472954"/>
                </a:cubicBezTo>
                <a:cubicBezTo>
                  <a:pt x="166745" y="484228"/>
                  <a:pt x="157606" y="493367"/>
                  <a:pt x="146332" y="493367"/>
                </a:cubicBezTo>
                <a:cubicBezTo>
                  <a:pt x="135058" y="493367"/>
                  <a:pt x="125919" y="484228"/>
                  <a:pt x="125919" y="472954"/>
                </a:cubicBezTo>
                <a:cubicBezTo>
                  <a:pt x="125919" y="461680"/>
                  <a:pt x="135058" y="452541"/>
                  <a:pt x="146332" y="452541"/>
                </a:cubicBezTo>
                <a:close/>
                <a:moveTo>
                  <a:pt x="97555" y="452541"/>
                </a:moveTo>
                <a:cubicBezTo>
                  <a:pt x="108829" y="452541"/>
                  <a:pt x="117968" y="461680"/>
                  <a:pt x="117968" y="472954"/>
                </a:cubicBezTo>
                <a:cubicBezTo>
                  <a:pt x="117968" y="484228"/>
                  <a:pt x="108829" y="493367"/>
                  <a:pt x="97555" y="493367"/>
                </a:cubicBezTo>
                <a:cubicBezTo>
                  <a:pt x="86281" y="493367"/>
                  <a:pt x="77142" y="484228"/>
                  <a:pt x="77142" y="472954"/>
                </a:cubicBezTo>
                <a:cubicBezTo>
                  <a:pt x="77142" y="461680"/>
                  <a:pt x="86281" y="452541"/>
                  <a:pt x="97555" y="452541"/>
                </a:cubicBezTo>
                <a:close/>
                <a:moveTo>
                  <a:pt x="48778" y="452541"/>
                </a:moveTo>
                <a:cubicBezTo>
                  <a:pt x="60052" y="452541"/>
                  <a:pt x="69191" y="461680"/>
                  <a:pt x="69191" y="472954"/>
                </a:cubicBezTo>
                <a:cubicBezTo>
                  <a:pt x="69191" y="484228"/>
                  <a:pt x="60052" y="493367"/>
                  <a:pt x="48778" y="493367"/>
                </a:cubicBezTo>
                <a:cubicBezTo>
                  <a:pt x="37504" y="493367"/>
                  <a:pt x="28365" y="484228"/>
                  <a:pt x="28365" y="472954"/>
                </a:cubicBezTo>
                <a:cubicBezTo>
                  <a:pt x="28365" y="461680"/>
                  <a:pt x="37504" y="452541"/>
                  <a:pt x="48778" y="452541"/>
                </a:cubicBezTo>
                <a:close/>
                <a:moveTo>
                  <a:pt x="2" y="452541"/>
                </a:moveTo>
                <a:cubicBezTo>
                  <a:pt x="11275" y="452541"/>
                  <a:pt x="20414" y="461680"/>
                  <a:pt x="20414" y="472954"/>
                </a:cubicBezTo>
                <a:cubicBezTo>
                  <a:pt x="20414" y="484228"/>
                  <a:pt x="11275" y="493367"/>
                  <a:pt x="2" y="493367"/>
                </a:cubicBezTo>
                <a:lnTo>
                  <a:pt x="0" y="493366"/>
                </a:lnTo>
                <a:lnTo>
                  <a:pt x="0" y="452542"/>
                </a:lnTo>
                <a:close/>
                <a:moveTo>
                  <a:pt x="926765" y="398455"/>
                </a:moveTo>
                <a:lnTo>
                  <a:pt x="930582" y="399226"/>
                </a:lnTo>
                <a:lnTo>
                  <a:pt x="913716" y="434236"/>
                </a:lnTo>
                <a:lnTo>
                  <a:pt x="912331" y="433302"/>
                </a:lnTo>
                <a:cubicBezTo>
                  <a:pt x="908637" y="429608"/>
                  <a:pt x="906352" y="424505"/>
                  <a:pt x="906352" y="418868"/>
                </a:cubicBezTo>
                <a:cubicBezTo>
                  <a:pt x="906352" y="407594"/>
                  <a:pt x="915491" y="398455"/>
                  <a:pt x="926765" y="398455"/>
                </a:cubicBezTo>
                <a:close/>
                <a:moveTo>
                  <a:pt x="877988" y="398455"/>
                </a:moveTo>
                <a:cubicBezTo>
                  <a:pt x="889262" y="398455"/>
                  <a:pt x="898401" y="407594"/>
                  <a:pt x="898401" y="418868"/>
                </a:cubicBezTo>
                <a:cubicBezTo>
                  <a:pt x="898401" y="430142"/>
                  <a:pt x="889262" y="439281"/>
                  <a:pt x="877988" y="439281"/>
                </a:cubicBezTo>
                <a:cubicBezTo>
                  <a:pt x="866714" y="439281"/>
                  <a:pt x="857575" y="430142"/>
                  <a:pt x="857575" y="418868"/>
                </a:cubicBezTo>
                <a:cubicBezTo>
                  <a:pt x="857575" y="407594"/>
                  <a:pt x="866714" y="398455"/>
                  <a:pt x="877988" y="398455"/>
                </a:cubicBezTo>
                <a:close/>
                <a:moveTo>
                  <a:pt x="829211" y="398455"/>
                </a:moveTo>
                <a:cubicBezTo>
                  <a:pt x="840485" y="398455"/>
                  <a:pt x="849624" y="407594"/>
                  <a:pt x="849624" y="418868"/>
                </a:cubicBezTo>
                <a:cubicBezTo>
                  <a:pt x="849624" y="430142"/>
                  <a:pt x="840485" y="439281"/>
                  <a:pt x="829211" y="439281"/>
                </a:cubicBezTo>
                <a:cubicBezTo>
                  <a:pt x="817937" y="439281"/>
                  <a:pt x="808798" y="430142"/>
                  <a:pt x="808798" y="418868"/>
                </a:cubicBezTo>
                <a:cubicBezTo>
                  <a:pt x="808798" y="407594"/>
                  <a:pt x="817937" y="398455"/>
                  <a:pt x="829211" y="398455"/>
                </a:cubicBezTo>
                <a:close/>
                <a:moveTo>
                  <a:pt x="780434" y="398455"/>
                </a:moveTo>
                <a:cubicBezTo>
                  <a:pt x="791708" y="398455"/>
                  <a:pt x="800847" y="407594"/>
                  <a:pt x="800847" y="418868"/>
                </a:cubicBezTo>
                <a:cubicBezTo>
                  <a:pt x="800847" y="430142"/>
                  <a:pt x="791708" y="439281"/>
                  <a:pt x="780434" y="439281"/>
                </a:cubicBezTo>
                <a:cubicBezTo>
                  <a:pt x="769160" y="439281"/>
                  <a:pt x="760021" y="430142"/>
                  <a:pt x="760021" y="418868"/>
                </a:cubicBezTo>
                <a:cubicBezTo>
                  <a:pt x="760021" y="407594"/>
                  <a:pt x="769160" y="398455"/>
                  <a:pt x="780434" y="398455"/>
                </a:cubicBezTo>
                <a:close/>
                <a:moveTo>
                  <a:pt x="731657" y="398455"/>
                </a:moveTo>
                <a:cubicBezTo>
                  <a:pt x="742931" y="398455"/>
                  <a:pt x="752070" y="407594"/>
                  <a:pt x="752070" y="418868"/>
                </a:cubicBezTo>
                <a:cubicBezTo>
                  <a:pt x="752070" y="430142"/>
                  <a:pt x="742931" y="439281"/>
                  <a:pt x="731657" y="439281"/>
                </a:cubicBezTo>
                <a:cubicBezTo>
                  <a:pt x="720383" y="439281"/>
                  <a:pt x="711244" y="430142"/>
                  <a:pt x="711244" y="418868"/>
                </a:cubicBezTo>
                <a:cubicBezTo>
                  <a:pt x="711244" y="407594"/>
                  <a:pt x="720383" y="398455"/>
                  <a:pt x="731657" y="398455"/>
                </a:cubicBezTo>
                <a:close/>
                <a:moveTo>
                  <a:pt x="682880" y="398455"/>
                </a:moveTo>
                <a:cubicBezTo>
                  <a:pt x="694153" y="398455"/>
                  <a:pt x="703293" y="407594"/>
                  <a:pt x="703293" y="418868"/>
                </a:cubicBezTo>
                <a:cubicBezTo>
                  <a:pt x="703293" y="430142"/>
                  <a:pt x="694153" y="439281"/>
                  <a:pt x="682880" y="439281"/>
                </a:cubicBezTo>
                <a:cubicBezTo>
                  <a:pt x="671606" y="439281"/>
                  <a:pt x="662467" y="430142"/>
                  <a:pt x="662467" y="418868"/>
                </a:cubicBezTo>
                <a:cubicBezTo>
                  <a:pt x="662467" y="407594"/>
                  <a:pt x="671606" y="398455"/>
                  <a:pt x="682880" y="398455"/>
                </a:cubicBezTo>
                <a:close/>
                <a:moveTo>
                  <a:pt x="634103" y="398455"/>
                </a:moveTo>
                <a:cubicBezTo>
                  <a:pt x="645377" y="398455"/>
                  <a:pt x="654516" y="407594"/>
                  <a:pt x="654516" y="418868"/>
                </a:cubicBezTo>
                <a:cubicBezTo>
                  <a:pt x="654516" y="430142"/>
                  <a:pt x="645377" y="439281"/>
                  <a:pt x="634103" y="439281"/>
                </a:cubicBezTo>
                <a:cubicBezTo>
                  <a:pt x="622829" y="439281"/>
                  <a:pt x="613690" y="430142"/>
                  <a:pt x="613690" y="418868"/>
                </a:cubicBezTo>
                <a:cubicBezTo>
                  <a:pt x="613690" y="407594"/>
                  <a:pt x="622829" y="398455"/>
                  <a:pt x="634103" y="398455"/>
                </a:cubicBezTo>
                <a:close/>
                <a:moveTo>
                  <a:pt x="585326" y="398455"/>
                </a:moveTo>
                <a:cubicBezTo>
                  <a:pt x="596599" y="398455"/>
                  <a:pt x="605738" y="407594"/>
                  <a:pt x="605738" y="418868"/>
                </a:cubicBezTo>
                <a:cubicBezTo>
                  <a:pt x="605738" y="430142"/>
                  <a:pt x="596599" y="439281"/>
                  <a:pt x="585326" y="439281"/>
                </a:cubicBezTo>
                <a:cubicBezTo>
                  <a:pt x="574052" y="439281"/>
                  <a:pt x="564913" y="430142"/>
                  <a:pt x="564913" y="418868"/>
                </a:cubicBezTo>
                <a:cubicBezTo>
                  <a:pt x="564913" y="407594"/>
                  <a:pt x="574052" y="398455"/>
                  <a:pt x="585326" y="398455"/>
                </a:cubicBezTo>
                <a:close/>
                <a:moveTo>
                  <a:pt x="536549" y="398455"/>
                </a:moveTo>
                <a:cubicBezTo>
                  <a:pt x="547822" y="398455"/>
                  <a:pt x="556961" y="407594"/>
                  <a:pt x="556961" y="418868"/>
                </a:cubicBezTo>
                <a:cubicBezTo>
                  <a:pt x="556961" y="430142"/>
                  <a:pt x="547822" y="439281"/>
                  <a:pt x="536549" y="439281"/>
                </a:cubicBezTo>
                <a:cubicBezTo>
                  <a:pt x="525275" y="439281"/>
                  <a:pt x="516136" y="430142"/>
                  <a:pt x="516136" y="418868"/>
                </a:cubicBezTo>
                <a:cubicBezTo>
                  <a:pt x="516136" y="407594"/>
                  <a:pt x="525275" y="398455"/>
                  <a:pt x="536549" y="398455"/>
                </a:cubicBezTo>
                <a:close/>
                <a:moveTo>
                  <a:pt x="487772" y="398455"/>
                </a:moveTo>
                <a:cubicBezTo>
                  <a:pt x="499045" y="398455"/>
                  <a:pt x="508184" y="407594"/>
                  <a:pt x="508184" y="418868"/>
                </a:cubicBezTo>
                <a:cubicBezTo>
                  <a:pt x="508184" y="430142"/>
                  <a:pt x="499045" y="439281"/>
                  <a:pt x="487772" y="439281"/>
                </a:cubicBezTo>
                <a:cubicBezTo>
                  <a:pt x="476498" y="439281"/>
                  <a:pt x="467359" y="430142"/>
                  <a:pt x="467359" y="418868"/>
                </a:cubicBezTo>
                <a:cubicBezTo>
                  <a:pt x="467359" y="407594"/>
                  <a:pt x="476498" y="398455"/>
                  <a:pt x="487772" y="398455"/>
                </a:cubicBezTo>
                <a:close/>
                <a:moveTo>
                  <a:pt x="438994" y="398455"/>
                </a:moveTo>
                <a:cubicBezTo>
                  <a:pt x="450268" y="398455"/>
                  <a:pt x="459407" y="407594"/>
                  <a:pt x="459407" y="418868"/>
                </a:cubicBezTo>
                <a:cubicBezTo>
                  <a:pt x="459407" y="430142"/>
                  <a:pt x="450268" y="439281"/>
                  <a:pt x="438994" y="439281"/>
                </a:cubicBezTo>
                <a:cubicBezTo>
                  <a:pt x="427721" y="439281"/>
                  <a:pt x="418582" y="430142"/>
                  <a:pt x="418582" y="418868"/>
                </a:cubicBezTo>
                <a:cubicBezTo>
                  <a:pt x="418582" y="407594"/>
                  <a:pt x="427721" y="398455"/>
                  <a:pt x="438994" y="398455"/>
                </a:cubicBezTo>
                <a:close/>
                <a:moveTo>
                  <a:pt x="390217" y="398455"/>
                </a:moveTo>
                <a:cubicBezTo>
                  <a:pt x="401491" y="398455"/>
                  <a:pt x="410630" y="407594"/>
                  <a:pt x="410630" y="418868"/>
                </a:cubicBezTo>
                <a:cubicBezTo>
                  <a:pt x="410630" y="430142"/>
                  <a:pt x="401491" y="439281"/>
                  <a:pt x="390217" y="439281"/>
                </a:cubicBezTo>
                <a:cubicBezTo>
                  <a:pt x="378944" y="439281"/>
                  <a:pt x="369805" y="430142"/>
                  <a:pt x="369805" y="418868"/>
                </a:cubicBezTo>
                <a:cubicBezTo>
                  <a:pt x="369805" y="407594"/>
                  <a:pt x="378944" y="398455"/>
                  <a:pt x="390217" y="398455"/>
                </a:cubicBezTo>
                <a:close/>
                <a:moveTo>
                  <a:pt x="341440" y="398455"/>
                </a:moveTo>
                <a:cubicBezTo>
                  <a:pt x="352714" y="398455"/>
                  <a:pt x="361853" y="407594"/>
                  <a:pt x="361853" y="418868"/>
                </a:cubicBezTo>
                <a:cubicBezTo>
                  <a:pt x="361853" y="430142"/>
                  <a:pt x="352714" y="439281"/>
                  <a:pt x="341440" y="439281"/>
                </a:cubicBezTo>
                <a:cubicBezTo>
                  <a:pt x="330166" y="439281"/>
                  <a:pt x="321028" y="430142"/>
                  <a:pt x="321028" y="418868"/>
                </a:cubicBezTo>
                <a:cubicBezTo>
                  <a:pt x="321028" y="407594"/>
                  <a:pt x="330166" y="398455"/>
                  <a:pt x="341440" y="398455"/>
                </a:cubicBezTo>
                <a:close/>
                <a:moveTo>
                  <a:pt x="292663" y="398455"/>
                </a:moveTo>
                <a:cubicBezTo>
                  <a:pt x="303937" y="398455"/>
                  <a:pt x="313076" y="407594"/>
                  <a:pt x="313076" y="418868"/>
                </a:cubicBezTo>
                <a:cubicBezTo>
                  <a:pt x="313076" y="430142"/>
                  <a:pt x="303937" y="439281"/>
                  <a:pt x="292663" y="439281"/>
                </a:cubicBezTo>
                <a:cubicBezTo>
                  <a:pt x="281389" y="439281"/>
                  <a:pt x="272251" y="430142"/>
                  <a:pt x="272251" y="418868"/>
                </a:cubicBezTo>
                <a:cubicBezTo>
                  <a:pt x="272251" y="407594"/>
                  <a:pt x="281389" y="398455"/>
                  <a:pt x="292663" y="398455"/>
                </a:cubicBezTo>
                <a:close/>
                <a:moveTo>
                  <a:pt x="243886" y="398455"/>
                </a:moveTo>
                <a:cubicBezTo>
                  <a:pt x="255160" y="398455"/>
                  <a:pt x="264299" y="407594"/>
                  <a:pt x="264299" y="418868"/>
                </a:cubicBezTo>
                <a:cubicBezTo>
                  <a:pt x="264299" y="430142"/>
                  <a:pt x="255160" y="439281"/>
                  <a:pt x="243886" y="439281"/>
                </a:cubicBezTo>
                <a:cubicBezTo>
                  <a:pt x="232612" y="439281"/>
                  <a:pt x="223473" y="430142"/>
                  <a:pt x="223473" y="418868"/>
                </a:cubicBezTo>
                <a:cubicBezTo>
                  <a:pt x="223473" y="407594"/>
                  <a:pt x="232612" y="398455"/>
                  <a:pt x="243886" y="398455"/>
                </a:cubicBezTo>
                <a:close/>
                <a:moveTo>
                  <a:pt x="195109" y="398455"/>
                </a:moveTo>
                <a:cubicBezTo>
                  <a:pt x="206383" y="398455"/>
                  <a:pt x="215522" y="407594"/>
                  <a:pt x="215522" y="418868"/>
                </a:cubicBezTo>
                <a:cubicBezTo>
                  <a:pt x="215522" y="430142"/>
                  <a:pt x="206383" y="439281"/>
                  <a:pt x="195109" y="439281"/>
                </a:cubicBezTo>
                <a:cubicBezTo>
                  <a:pt x="183835" y="439281"/>
                  <a:pt x="174696" y="430142"/>
                  <a:pt x="174696" y="418868"/>
                </a:cubicBezTo>
                <a:cubicBezTo>
                  <a:pt x="174696" y="407594"/>
                  <a:pt x="183835" y="398455"/>
                  <a:pt x="195109" y="398455"/>
                </a:cubicBezTo>
                <a:close/>
                <a:moveTo>
                  <a:pt x="146332" y="398455"/>
                </a:moveTo>
                <a:cubicBezTo>
                  <a:pt x="157606" y="398455"/>
                  <a:pt x="166745" y="407594"/>
                  <a:pt x="166745" y="418868"/>
                </a:cubicBezTo>
                <a:cubicBezTo>
                  <a:pt x="166745" y="430142"/>
                  <a:pt x="157606" y="439281"/>
                  <a:pt x="146332" y="439281"/>
                </a:cubicBezTo>
                <a:cubicBezTo>
                  <a:pt x="135058" y="439281"/>
                  <a:pt x="125919" y="430142"/>
                  <a:pt x="125919" y="418868"/>
                </a:cubicBezTo>
                <a:cubicBezTo>
                  <a:pt x="125919" y="407594"/>
                  <a:pt x="135058" y="398455"/>
                  <a:pt x="146332" y="398455"/>
                </a:cubicBezTo>
                <a:close/>
                <a:moveTo>
                  <a:pt x="97555" y="398455"/>
                </a:moveTo>
                <a:cubicBezTo>
                  <a:pt x="108829" y="398455"/>
                  <a:pt x="117968" y="407594"/>
                  <a:pt x="117968" y="418868"/>
                </a:cubicBezTo>
                <a:cubicBezTo>
                  <a:pt x="117968" y="430142"/>
                  <a:pt x="108829" y="439281"/>
                  <a:pt x="97555" y="439281"/>
                </a:cubicBezTo>
                <a:cubicBezTo>
                  <a:pt x="86281" y="439281"/>
                  <a:pt x="77142" y="430142"/>
                  <a:pt x="77142" y="418868"/>
                </a:cubicBezTo>
                <a:cubicBezTo>
                  <a:pt x="77142" y="407594"/>
                  <a:pt x="86281" y="398455"/>
                  <a:pt x="97555" y="398455"/>
                </a:cubicBezTo>
                <a:close/>
                <a:moveTo>
                  <a:pt x="48778" y="398455"/>
                </a:moveTo>
                <a:cubicBezTo>
                  <a:pt x="60052" y="398455"/>
                  <a:pt x="69191" y="407594"/>
                  <a:pt x="69191" y="418868"/>
                </a:cubicBezTo>
                <a:cubicBezTo>
                  <a:pt x="69191" y="430142"/>
                  <a:pt x="60052" y="439281"/>
                  <a:pt x="48778" y="439281"/>
                </a:cubicBezTo>
                <a:cubicBezTo>
                  <a:pt x="37504" y="439281"/>
                  <a:pt x="28365" y="430142"/>
                  <a:pt x="28365" y="418868"/>
                </a:cubicBezTo>
                <a:cubicBezTo>
                  <a:pt x="28365" y="407594"/>
                  <a:pt x="37504" y="398455"/>
                  <a:pt x="48778" y="398455"/>
                </a:cubicBezTo>
                <a:close/>
                <a:moveTo>
                  <a:pt x="2" y="398455"/>
                </a:moveTo>
                <a:cubicBezTo>
                  <a:pt x="11275" y="398455"/>
                  <a:pt x="20414" y="407594"/>
                  <a:pt x="20414" y="418868"/>
                </a:cubicBezTo>
                <a:cubicBezTo>
                  <a:pt x="20414" y="430142"/>
                  <a:pt x="11275" y="439281"/>
                  <a:pt x="2" y="439281"/>
                </a:cubicBezTo>
                <a:lnTo>
                  <a:pt x="0" y="439280"/>
                </a:lnTo>
                <a:lnTo>
                  <a:pt x="0" y="398456"/>
                </a:lnTo>
                <a:close/>
                <a:moveTo>
                  <a:pt x="926765" y="344369"/>
                </a:moveTo>
                <a:cubicBezTo>
                  <a:pt x="932402" y="344369"/>
                  <a:pt x="937505" y="346654"/>
                  <a:pt x="941199" y="350348"/>
                </a:cubicBezTo>
                <a:lnTo>
                  <a:pt x="945200" y="360008"/>
                </a:lnTo>
                <a:lnTo>
                  <a:pt x="937178" y="381927"/>
                </a:lnTo>
                <a:lnTo>
                  <a:pt x="934711" y="383591"/>
                </a:lnTo>
                <a:cubicBezTo>
                  <a:pt x="932268" y="384624"/>
                  <a:pt x="929583" y="385195"/>
                  <a:pt x="926765" y="385195"/>
                </a:cubicBezTo>
                <a:cubicBezTo>
                  <a:pt x="915491" y="385195"/>
                  <a:pt x="906352" y="376056"/>
                  <a:pt x="906352" y="364782"/>
                </a:cubicBezTo>
                <a:cubicBezTo>
                  <a:pt x="906352" y="353508"/>
                  <a:pt x="915491" y="344369"/>
                  <a:pt x="926765" y="344369"/>
                </a:cubicBezTo>
                <a:close/>
                <a:moveTo>
                  <a:pt x="877988" y="344369"/>
                </a:moveTo>
                <a:cubicBezTo>
                  <a:pt x="889262" y="344369"/>
                  <a:pt x="898401" y="353508"/>
                  <a:pt x="898401" y="364782"/>
                </a:cubicBezTo>
                <a:cubicBezTo>
                  <a:pt x="898401" y="376056"/>
                  <a:pt x="889262" y="385195"/>
                  <a:pt x="877988" y="385195"/>
                </a:cubicBezTo>
                <a:cubicBezTo>
                  <a:pt x="866714" y="385195"/>
                  <a:pt x="857575" y="376056"/>
                  <a:pt x="857575" y="364782"/>
                </a:cubicBezTo>
                <a:cubicBezTo>
                  <a:pt x="857575" y="353508"/>
                  <a:pt x="866714" y="344369"/>
                  <a:pt x="877988" y="344369"/>
                </a:cubicBezTo>
                <a:close/>
                <a:moveTo>
                  <a:pt x="829211" y="344369"/>
                </a:moveTo>
                <a:cubicBezTo>
                  <a:pt x="840485" y="344369"/>
                  <a:pt x="849624" y="353508"/>
                  <a:pt x="849624" y="364782"/>
                </a:cubicBezTo>
                <a:cubicBezTo>
                  <a:pt x="849624" y="376056"/>
                  <a:pt x="840485" y="385195"/>
                  <a:pt x="829211" y="385195"/>
                </a:cubicBezTo>
                <a:cubicBezTo>
                  <a:pt x="817937" y="385195"/>
                  <a:pt x="808798" y="376056"/>
                  <a:pt x="808798" y="364782"/>
                </a:cubicBezTo>
                <a:cubicBezTo>
                  <a:pt x="808798" y="353508"/>
                  <a:pt x="817937" y="344369"/>
                  <a:pt x="829211" y="344369"/>
                </a:cubicBezTo>
                <a:close/>
                <a:moveTo>
                  <a:pt x="780434" y="344369"/>
                </a:moveTo>
                <a:cubicBezTo>
                  <a:pt x="791708" y="344369"/>
                  <a:pt x="800847" y="353508"/>
                  <a:pt x="800847" y="364782"/>
                </a:cubicBezTo>
                <a:cubicBezTo>
                  <a:pt x="800847" y="376056"/>
                  <a:pt x="791708" y="385195"/>
                  <a:pt x="780434" y="385195"/>
                </a:cubicBezTo>
                <a:cubicBezTo>
                  <a:pt x="769160" y="385195"/>
                  <a:pt x="760021" y="376056"/>
                  <a:pt x="760021" y="364782"/>
                </a:cubicBezTo>
                <a:cubicBezTo>
                  <a:pt x="760021" y="353508"/>
                  <a:pt x="769160" y="344369"/>
                  <a:pt x="780434" y="344369"/>
                </a:cubicBezTo>
                <a:close/>
                <a:moveTo>
                  <a:pt x="731657" y="344369"/>
                </a:moveTo>
                <a:cubicBezTo>
                  <a:pt x="742931" y="344369"/>
                  <a:pt x="752070" y="353508"/>
                  <a:pt x="752070" y="364782"/>
                </a:cubicBezTo>
                <a:cubicBezTo>
                  <a:pt x="752070" y="376056"/>
                  <a:pt x="742931" y="385195"/>
                  <a:pt x="731657" y="385195"/>
                </a:cubicBezTo>
                <a:cubicBezTo>
                  <a:pt x="720383" y="385195"/>
                  <a:pt x="711244" y="376056"/>
                  <a:pt x="711244" y="364782"/>
                </a:cubicBezTo>
                <a:cubicBezTo>
                  <a:pt x="711244" y="353508"/>
                  <a:pt x="720383" y="344369"/>
                  <a:pt x="731657" y="344369"/>
                </a:cubicBezTo>
                <a:close/>
                <a:moveTo>
                  <a:pt x="682880" y="344369"/>
                </a:moveTo>
                <a:cubicBezTo>
                  <a:pt x="694153" y="344369"/>
                  <a:pt x="703293" y="353508"/>
                  <a:pt x="703293" y="364782"/>
                </a:cubicBezTo>
                <a:cubicBezTo>
                  <a:pt x="703293" y="376056"/>
                  <a:pt x="694153" y="385195"/>
                  <a:pt x="682880" y="385195"/>
                </a:cubicBezTo>
                <a:cubicBezTo>
                  <a:pt x="671606" y="385195"/>
                  <a:pt x="662467" y="376056"/>
                  <a:pt x="662467" y="364782"/>
                </a:cubicBezTo>
                <a:cubicBezTo>
                  <a:pt x="662467" y="353508"/>
                  <a:pt x="671606" y="344369"/>
                  <a:pt x="682880" y="344369"/>
                </a:cubicBezTo>
                <a:close/>
                <a:moveTo>
                  <a:pt x="634103" y="344369"/>
                </a:moveTo>
                <a:cubicBezTo>
                  <a:pt x="645377" y="344369"/>
                  <a:pt x="654516" y="353508"/>
                  <a:pt x="654516" y="364782"/>
                </a:cubicBezTo>
                <a:cubicBezTo>
                  <a:pt x="654516" y="376056"/>
                  <a:pt x="645377" y="385195"/>
                  <a:pt x="634103" y="385195"/>
                </a:cubicBezTo>
                <a:cubicBezTo>
                  <a:pt x="622829" y="385195"/>
                  <a:pt x="613690" y="376056"/>
                  <a:pt x="613690" y="364782"/>
                </a:cubicBezTo>
                <a:cubicBezTo>
                  <a:pt x="613690" y="353508"/>
                  <a:pt x="622829" y="344369"/>
                  <a:pt x="634103" y="344369"/>
                </a:cubicBezTo>
                <a:close/>
                <a:moveTo>
                  <a:pt x="585326" y="344369"/>
                </a:moveTo>
                <a:cubicBezTo>
                  <a:pt x="596599" y="344369"/>
                  <a:pt x="605738" y="353508"/>
                  <a:pt x="605738" y="364782"/>
                </a:cubicBezTo>
                <a:cubicBezTo>
                  <a:pt x="605738" y="376056"/>
                  <a:pt x="596599" y="385195"/>
                  <a:pt x="585326" y="385195"/>
                </a:cubicBezTo>
                <a:cubicBezTo>
                  <a:pt x="574052" y="385195"/>
                  <a:pt x="564913" y="376056"/>
                  <a:pt x="564913" y="364782"/>
                </a:cubicBezTo>
                <a:cubicBezTo>
                  <a:pt x="564913" y="353508"/>
                  <a:pt x="574052" y="344369"/>
                  <a:pt x="585326" y="344369"/>
                </a:cubicBezTo>
                <a:close/>
                <a:moveTo>
                  <a:pt x="536549" y="344369"/>
                </a:moveTo>
                <a:cubicBezTo>
                  <a:pt x="547822" y="344369"/>
                  <a:pt x="556961" y="353508"/>
                  <a:pt x="556961" y="364782"/>
                </a:cubicBezTo>
                <a:cubicBezTo>
                  <a:pt x="556961" y="376056"/>
                  <a:pt x="547822" y="385195"/>
                  <a:pt x="536549" y="385195"/>
                </a:cubicBezTo>
                <a:cubicBezTo>
                  <a:pt x="525275" y="385195"/>
                  <a:pt x="516136" y="376056"/>
                  <a:pt x="516136" y="364782"/>
                </a:cubicBezTo>
                <a:cubicBezTo>
                  <a:pt x="516136" y="353508"/>
                  <a:pt x="525275" y="344369"/>
                  <a:pt x="536549" y="344369"/>
                </a:cubicBezTo>
                <a:close/>
                <a:moveTo>
                  <a:pt x="487772" y="344369"/>
                </a:moveTo>
                <a:cubicBezTo>
                  <a:pt x="499045" y="344369"/>
                  <a:pt x="508184" y="353508"/>
                  <a:pt x="508184" y="364782"/>
                </a:cubicBezTo>
                <a:cubicBezTo>
                  <a:pt x="508184" y="376056"/>
                  <a:pt x="499045" y="385195"/>
                  <a:pt x="487772" y="385195"/>
                </a:cubicBezTo>
                <a:cubicBezTo>
                  <a:pt x="476498" y="385195"/>
                  <a:pt x="467359" y="376056"/>
                  <a:pt x="467359" y="364782"/>
                </a:cubicBezTo>
                <a:cubicBezTo>
                  <a:pt x="467359" y="353508"/>
                  <a:pt x="476498" y="344369"/>
                  <a:pt x="487772" y="344369"/>
                </a:cubicBezTo>
                <a:close/>
                <a:moveTo>
                  <a:pt x="438994" y="344369"/>
                </a:moveTo>
                <a:cubicBezTo>
                  <a:pt x="450268" y="344369"/>
                  <a:pt x="459407" y="353508"/>
                  <a:pt x="459407" y="364782"/>
                </a:cubicBezTo>
                <a:cubicBezTo>
                  <a:pt x="459407" y="376056"/>
                  <a:pt x="450268" y="385195"/>
                  <a:pt x="438994" y="385195"/>
                </a:cubicBezTo>
                <a:cubicBezTo>
                  <a:pt x="427721" y="385195"/>
                  <a:pt x="418582" y="376056"/>
                  <a:pt x="418582" y="364782"/>
                </a:cubicBezTo>
                <a:cubicBezTo>
                  <a:pt x="418582" y="353508"/>
                  <a:pt x="427721" y="344369"/>
                  <a:pt x="438994" y="344369"/>
                </a:cubicBezTo>
                <a:close/>
                <a:moveTo>
                  <a:pt x="390217" y="344369"/>
                </a:moveTo>
                <a:cubicBezTo>
                  <a:pt x="401491" y="344369"/>
                  <a:pt x="410630" y="353508"/>
                  <a:pt x="410630" y="364782"/>
                </a:cubicBezTo>
                <a:cubicBezTo>
                  <a:pt x="410630" y="376056"/>
                  <a:pt x="401491" y="385195"/>
                  <a:pt x="390217" y="385195"/>
                </a:cubicBezTo>
                <a:cubicBezTo>
                  <a:pt x="378944" y="385195"/>
                  <a:pt x="369805" y="376056"/>
                  <a:pt x="369805" y="364782"/>
                </a:cubicBezTo>
                <a:cubicBezTo>
                  <a:pt x="369805" y="353508"/>
                  <a:pt x="378944" y="344369"/>
                  <a:pt x="390217" y="344369"/>
                </a:cubicBezTo>
                <a:close/>
                <a:moveTo>
                  <a:pt x="341440" y="344369"/>
                </a:moveTo>
                <a:cubicBezTo>
                  <a:pt x="352714" y="344369"/>
                  <a:pt x="361853" y="353508"/>
                  <a:pt x="361853" y="364782"/>
                </a:cubicBezTo>
                <a:cubicBezTo>
                  <a:pt x="361853" y="376056"/>
                  <a:pt x="352714" y="385195"/>
                  <a:pt x="341440" y="385195"/>
                </a:cubicBezTo>
                <a:cubicBezTo>
                  <a:pt x="330166" y="385195"/>
                  <a:pt x="321028" y="376056"/>
                  <a:pt x="321028" y="364782"/>
                </a:cubicBezTo>
                <a:cubicBezTo>
                  <a:pt x="321028" y="353508"/>
                  <a:pt x="330166" y="344369"/>
                  <a:pt x="341440" y="344369"/>
                </a:cubicBezTo>
                <a:close/>
                <a:moveTo>
                  <a:pt x="292663" y="344369"/>
                </a:moveTo>
                <a:cubicBezTo>
                  <a:pt x="303937" y="344369"/>
                  <a:pt x="313076" y="353508"/>
                  <a:pt x="313076" y="364782"/>
                </a:cubicBezTo>
                <a:cubicBezTo>
                  <a:pt x="313076" y="376056"/>
                  <a:pt x="303937" y="385195"/>
                  <a:pt x="292663" y="385195"/>
                </a:cubicBezTo>
                <a:cubicBezTo>
                  <a:pt x="281389" y="385195"/>
                  <a:pt x="272251" y="376056"/>
                  <a:pt x="272251" y="364782"/>
                </a:cubicBezTo>
                <a:cubicBezTo>
                  <a:pt x="272251" y="353508"/>
                  <a:pt x="281389" y="344369"/>
                  <a:pt x="292663" y="344369"/>
                </a:cubicBezTo>
                <a:close/>
                <a:moveTo>
                  <a:pt x="243886" y="344369"/>
                </a:moveTo>
                <a:cubicBezTo>
                  <a:pt x="255160" y="344369"/>
                  <a:pt x="264299" y="353508"/>
                  <a:pt x="264299" y="364782"/>
                </a:cubicBezTo>
                <a:cubicBezTo>
                  <a:pt x="264299" y="376056"/>
                  <a:pt x="255160" y="385195"/>
                  <a:pt x="243886" y="385195"/>
                </a:cubicBezTo>
                <a:cubicBezTo>
                  <a:pt x="232612" y="385195"/>
                  <a:pt x="223473" y="376056"/>
                  <a:pt x="223473" y="364782"/>
                </a:cubicBezTo>
                <a:cubicBezTo>
                  <a:pt x="223473" y="353508"/>
                  <a:pt x="232612" y="344369"/>
                  <a:pt x="243886" y="344369"/>
                </a:cubicBezTo>
                <a:close/>
                <a:moveTo>
                  <a:pt x="195109" y="344369"/>
                </a:moveTo>
                <a:cubicBezTo>
                  <a:pt x="206383" y="344369"/>
                  <a:pt x="215522" y="353508"/>
                  <a:pt x="215522" y="364782"/>
                </a:cubicBezTo>
                <a:cubicBezTo>
                  <a:pt x="215522" y="376056"/>
                  <a:pt x="206383" y="385195"/>
                  <a:pt x="195109" y="385195"/>
                </a:cubicBezTo>
                <a:cubicBezTo>
                  <a:pt x="183835" y="385195"/>
                  <a:pt x="174696" y="376056"/>
                  <a:pt x="174696" y="364782"/>
                </a:cubicBezTo>
                <a:cubicBezTo>
                  <a:pt x="174696" y="353508"/>
                  <a:pt x="183835" y="344369"/>
                  <a:pt x="195109" y="344369"/>
                </a:cubicBezTo>
                <a:close/>
                <a:moveTo>
                  <a:pt x="146332" y="344369"/>
                </a:moveTo>
                <a:cubicBezTo>
                  <a:pt x="157606" y="344369"/>
                  <a:pt x="166745" y="353508"/>
                  <a:pt x="166745" y="364782"/>
                </a:cubicBezTo>
                <a:cubicBezTo>
                  <a:pt x="166745" y="376056"/>
                  <a:pt x="157606" y="385195"/>
                  <a:pt x="146332" y="385195"/>
                </a:cubicBezTo>
                <a:cubicBezTo>
                  <a:pt x="135058" y="385195"/>
                  <a:pt x="125919" y="376056"/>
                  <a:pt x="125919" y="364782"/>
                </a:cubicBezTo>
                <a:cubicBezTo>
                  <a:pt x="125919" y="353508"/>
                  <a:pt x="135058" y="344369"/>
                  <a:pt x="146332" y="344369"/>
                </a:cubicBezTo>
                <a:close/>
                <a:moveTo>
                  <a:pt x="97555" y="344369"/>
                </a:moveTo>
                <a:cubicBezTo>
                  <a:pt x="108829" y="344369"/>
                  <a:pt x="117968" y="353508"/>
                  <a:pt x="117968" y="364782"/>
                </a:cubicBezTo>
                <a:cubicBezTo>
                  <a:pt x="117968" y="376056"/>
                  <a:pt x="108829" y="385195"/>
                  <a:pt x="97555" y="385195"/>
                </a:cubicBezTo>
                <a:cubicBezTo>
                  <a:pt x="86281" y="385195"/>
                  <a:pt x="77142" y="376056"/>
                  <a:pt x="77142" y="364782"/>
                </a:cubicBezTo>
                <a:cubicBezTo>
                  <a:pt x="77142" y="353508"/>
                  <a:pt x="86281" y="344369"/>
                  <a:pt x="97555" y="344369"/>
                </a:cubicBezTo>
                <a:close/>
                <a:moveTo>
                  <a:pt x="48778" y="344369"/>
                </a:moveTo>
                <a:cubicBezTo>
                  <a:pt x="60052" y="344369"/>
                  <a:pt x="69191" y="353508"/>
                  <a:pt x="69191" y="364782"/>
                </a:cubicBezTo>
                <a:cubicBezTo>
                  <a:pt x="69191" y="376056"/>
                  <a:pt x="60052" y="385195"/>
                  <a:pt x="48778" y="385195"/>
                </a:cubicBezTo>
                <a:cubicBezTo>
                  <a:pt x="37504" y="385195"/>
                  <a:pt x="28365" y="376056"/>
                  <a:pt x="28365" y="364782"/>
                </a:cubicBezTo>
                <a:cubicBezTo>
                  <a:pt x="28365" y="353508"/>
                  <a:pt x="37504" y="344369"/>
                  <a:pt x="48778" y="344369"/>
                </a:cubicBezTo>
                <a:close/>
                <a:moveTo>
                  <a:pt x="2" y="344369"/>
                </a:moveTo>
                <a:cubicBezTo>
                  <a:pt x="11275" y="344369"/>
                  <a:pt x="20414" y="353508"/>
                  <a:pt x="20414" y="364782"/>
                </a:cubicBezTo>
                <a:cubicBezTo>
                  <a:pt x="20414" y="376056"/>
                  <a:pt x="11275" y="385195"/>
                  <a:pt x="2" y="385195"/>
                </a:cubicBezTo>
                <a:lnTo>
                  <a:pt x="0" y="385194"/>
                </a:lnTo>
                <a:lnTo>
                  <a:pt x="0" y="344370"/>
                </a:lnTo>
                <a:close/>
                <a:moveTo>
                  <a:pt x="968876" y="291629"/>
                </a:moveTo>
                <a:lnTo>
                  <a:pt x="965684" y="304041"/>
                </a:lnTo>
                <a:lnTo>
                  <a:pt x="959440" y="321103"/>
                </a:lnTo>
                <a:lnTo>
                  <a:pt x="955129" y="310696"/>
                </a:lnTo>
                <a:cubicBezTo>
                  <a:pt x="955129" y="302240"/>
                  <a:pt x="960270" y="294986"/>
                  <a:pt x="967596" y="291887"/>
                </a:cubicBezTo>
                <a:close/>
                <a:moveTo>
                  <a:pt x="926765" y="290283"/>
                </a:moveTo>
                <a:cubicBezTo>
                  <a:pt x="938039" y="290283"/>
                  <a:pt x="947178" y="299422"/>
                  <a:pt x="947178" y="310696"/>
                </a:cubicBezTo>
                <a:cubicBezTo>
                  <a:pt x="947178" y="321970"/>
                  <a:pt x="938039" y="331108"/>
                  <a:pt x="926765" y="331108"/>
                </a:cubicBezTo>
                <a:cubicBezTo>
                  <a:pt x="915491" y="331108"/>
                  <a:pt x="906352" y="321970"/>
                  <a:pt x="906352" y="310696"/>
                </a:cubicBezTo>
                <a:cubicBezTo>
                  <a:pt x="906352" y="299422"/>
                  <a:pt x="915491" y="290283"/>
                  <a:pt x="926765" y="290283"/>
                </a:cubicBezTo>
                <a:close/>
                <a:moveTo>
                  <a:pt x="877988" y="290283"/>
                </a:moveTo>
                <a:cubicBezTo>
                  <a:pt x="889262" y="290283"/>
                  <a:pt x="898401" y="299422"/>
                  <a:pt x="898401" y="310696"/>
                </a:cubicBezTo>
                <a:cubicBezTo>
                  <a:pt x="898401" y="321970"/>
                  <a:pt x="889262" y="331108"/>
                  <a:pt x="877988" y="331108"/>
                </a:cubicBezTo>
                <a:cubicBezTo>
                  <a:pt x="866714" y="331108"/>
                  <a:pt x="857575" y="321970"/>
                  <a:pt x="857575" y="310696"/>
                </a:cubicBezTo>
                <a:cubicBezTo>
                  <a:pt x="857575" y="299422"/>
                  <a:pt x="866714" y="290283"/>
                  <a:pt x="877988" y="290283"/>
                </a:cubicBezTo>
                <a:close/>
                <a:moveTo>
                  <a:pt x="829211" y="290283"/>
                </a:moveTo>
                <a:cubicBezTo>
                  <a:pt x="840485" y="290283"/>
                  <a:pt x="849624" y="299422"/>
                  <a:pt x="849624" y="310696"/>
                </a:cubicBezTo>
                <a:cubicBezTo>
                  <a:pt x="849624" y="321970"/>
                  <a:pt x="840485" y="331108"/>
                  <a:pt x="829211" y="331108"/>
                </a:cubicBezTo>
                <a:cubicBezTo>
                  <a:pt x="817937" y="331108"/>
                  <a:pt x="808798" y="321970"/>
                  <a:pt x="808798" y="310696"/>
                </a:cubicBezTo>
                <a:cubicBezTo>
                  <a:pt x="808798" y="299422"/>
                  <a:pt x="817937" y="290283"/>
                  <a:pt x="829211" y="290283"/>
                </a:cubicBezTo>
                <a:close/>
                <a:moveTo>
                  <a:pt x="780434" y="290283"/>
                </a:moveTo>
                <a:cubicBezTo>
                  <a:pt x="791708" y="290283"/>
                  <a:pt x="800847" y="299422"/>
                  <a:pt x="800847" y="310696"/>
                </a:cubicBezTo>
                <a:cubicBezTo>
                  <a:pt x="800847" y="321970"/>
                  <a:pt x="791708" y="331108"/>
                  <a:pt x="780434" y="331108"/>
                </a:cubicBezTo>
                <a:cubicBezTo>
                  <a:pt x="769160" y="331108"/>
                  <a:pt x="760021" y="321970"/>
                  <a:pt x="760021" y="310696"/>
                </a:cubicBezTo>
                <a:cubicBezTo>
                  <a:pt x="760021" y="299422"/>
                  <a:pt x="769160" y="290283"/>
                  <a:pt x="780434" y="290283"/>
                </a:cubicBezTo>
                <a:close/>
                <a:moveTo>
                  <a:pt x="731657" y="290283"/>
                </a:moveTo>
                <a:cubicBezTo>
                  <a:pt x="742931" y="290283"/>
                  <a:pt x="752070" y="299422"/>
                  <a:pt x="752070" y="310696"/>
                </a:cubicBezTo>
                <a:cubicBezTo>
                  <a:pt x="752070" y="321970"/>
                  <a:pt x="742931" y="331108"/>
                  <a:pt x="731657" y="331108"/>
                </a:cubicBezTo>
                <a:cubicBezTo>
                  <a:pt x="720383" y="331108"/>
                  <a:pt x="711244" y="321970"/>
                  <a:pt x="711244" y="310696"/>
                </a:cubicBezTo>
                <a:cubicBezTo>
                  <a:pt x="711244" y="299422"/>
                  <a:pt x="720383" y="290283"/>
                  <a:pt x="731657" y="290283"/>
                </a:cubicBezTo>
                <a:close/>
                <a:moveTo>
                  <a:pt x="682880" y="290283"/>
                </a:moveTo>
                <a:cubicBezTo>
                  <a:pt x="694153" y="290283"/>
                  <a:pt x="703293" y="299422"/>
                  <a:pt x="703293" y="310696"/>
                </a:cubicBezTo>
                <a:cubicBezTo>
                  <a:pt x="703293" y="321970"/>
                  <a:pt x="694153" y="331108"/>
                  <a:pt x="682880" y="331108"/>
                </a:cubicBezTo>
                <a:cubicBezTo>
                  <a:pt x="671606" y="331108"/>
                  <a:pt x="662467" y="321970"/>
                  <a:pt x="662467" y="310696"/>
                </a:cubicBezTo>
                <a:cubicBezTo>
                  <a:pt x="662467" y="299422"/>
                  <a:pt x="671606" y="290283"/>
                  <a:pt x="682880" y="290283"/>
                </a:cubicBezTo>
                <a:close/>
                <a:moveTo>
                  <a:pt x="634103" y="290283"/>
                </a:moveTo>
                <a:cubicBezTo>
                  <a:pt x="645377" y="290283"/>
                  <a:pt x="654516" y="299422"/>
                  <a:pt x="654516" y="310696"/>
                </a:cubicBezTo>
                <a:cubicBezTo>
                  <a:pt x="654516" y="321970"/>
                  <a:pt x="645377" y="331108"/>
                  <a:pt x="634103" y="331108"/>
                </a:cubicBezTo>
                <a:cubicBezTo>
                  <a:pt x="622829" y="331108"/>
                  <a:pt x="613690" y="321970"/>
                  <a:pt x="613690" y="310696"/>
                </a:cubicBezTo>
                <a:cubicBezTo>
                  <a:pt x="613690" y="299422"/>
                  <a:pt x="622829" y="290283"/>
                  <a:pt x="634103" y="290283"/>
                </a:cubicBezTo>
                <a:close/>
                <a:moveTo>
                  <a:pt x="585326" y="290283"/>
                </a:moveTo>
                <a:cubicBezTo>
                  <a:pt x="596599" y="290283"/>
                  <a:pt x="605738" y="299422"/>
                  <a:pt x="605738" y="310696"/>
                </a:cubicBezTo>
                <a:cubicBezTo>
                  <a:pt x="605738" y="321970"/>
                  <a:pt x="596599" y="331108"/>
                  <a:pt x="585326" y="331108"/>
                </a:cubicBezTo>
                <a:cubicBezTo>
                  <a:pt x="574052" y="331108"/>
                  <a:pt x="564913" y="321970"/>
                  <a:pt x="564913" y="310696"/>
                </a:cubicBezTo>
                <a:cubicBezTo>
                  <a:pt x="564913" y="299422"/>
                  <a:pt x="574052" y="290283"/>
                  <a:pt x="585326" y="290283"/>
                </a:cubicBezTo>
                <a:close/>
                <a:moveTo>
                  <a:pt x="536549" y="290283"/>
                </a:moveTo>
                <a:cubicBezTo>
                  <a:pt x="547822" y="290283"/>
                  <a:pt x="556961" y="299422"/>
                  <a:pt x="556961" y="310696"/>
                </a:cubicBezTo>
                <a:cubicBezTo>
                  <a:pt x="556961" y="321970"/>
                  <a:pt x="547822" y="331108"/>
                  <a:pt x="536549" y="331108"/>
                </a:cubicBezTo>
                <a:cubicBezTo>
                  <a:pt x="525275" y="331108"/>
                  <a:pt x="516136" y="321970"/>
                  <a:pt x="516136" y="310696"/>
                </a:cubicBezTo>
                <a:cubicBezTo>
                  <a:pt x="516136" y="299422"/>
                  <a:pt x="525275" y="290283"/>
                  <a:pt x="536549" y="290283"/>
                </a:cubicBezTo>
                <a:close/>
                <a:moveTo>
                  <a:pt x="487772" y="290283"/>
                </a:moveTo>
                <a:cubicBezTo>
                  <a:pt x="499045" y="290283"/>
                  <a:pt x="508184" y="299422"/>
                  <a:pt x="508184" y="310696"/>
                </a:cubicBezTo>
                <a:cubicBezTo>
                  <a:pt x="508184" y="321970"/>
                  <a:pt x="499045" y="331108"/>
                  <a:pt x="487772" y="331108"/>
                </a:cubicBezTo>
                <a:cubicBezTo>
                  <a:pt x="476498" y="331108"/>
                  <a:pt x="467359" y="321970"/>
                  <a:pt x="467359" y="310696"/>
                </a:cubicBezTo>
                <a:cubicBezTo>
                  <a:pt x="467359" y="299422"/>
                  <a:pt x="476498" y="290283"/>
                  <a:pt x="487772" y="290283"/>
                </a:cubicBezTo>
                <a:close/>
                <a:moveTo>
                  <a:pt x="438994" y="290283"/>
                </a:moveTo>
                <a:cubicBezTo>
                  <a:pt x="450268" y="290283"/>
                  <a:pt x="459407" y="299422"/>
                  <a:pt x="459407" y="310696"/>
                </a:cubicBezTo>
                <a:cubicBezTo>
                  <a:pt x="459407" y="321970"/>
                  <a:pt x="450268" y="331108"/>
                  <a:pt x="438994" y="331108"/>
                </a:cubicBezTo>
                <a:cubicBezTo>
                  <a:pt x="427721" y="331108"/>
                  <a:pt x="418582" y="321970"/>
                  <a:pt x="418582" y="310696"/>
                </a:cubicBezTo>
                <a:cubicBezTo>
                  <a:pt x="418582" y="299422"/>
                  <a:pt x="427721" y="290283"/>
                  <a:pt x="438994" y="290283"/>
                </a:cubicBezTo>
                <a:close/>
                <a:moveTo>
                  <a:pt x="390217" y="290283"/>
                </a:moveTo>
                <a:cubicBezTo>
                  <a:pt x="401491" y="290283"/>
                  <a:pt x="410630" y="299422"/>
                  <a:pt x="410630" y="310696"/>
                </a:cubicBezTo>
                <a:cubicBezTo>
                  <a:pt x="410630" y="321970"/>
                  <a:pt x="401491" y="331108"/>
                  <a:pt x="390217" y="331108"/>
                </a:cubicBezTo>
                <a:cubicBezTo>
                  <a:pt x="378944" y="331108"/>
                  <a:pt x="369805" y="321970"/>
                  <a:pt x="369805" y="310696"/>
                </a:cubicBezTo>
                <a:cubicBezTo>
                  <a:pt x="369805" y="299422"/>
                  <a:pt x="378944" y="290283"/>
                  <a:pt x="390217" y="290283"/>
                </a:cubicBezTo>
                <a:close/>
                <a:moveTo>
                  <a:pt x="341440" y="290283"/>
                </a:moveTo>
                <a:cubicBezTo>
                  <a:pt x="352714" y="290283"/>
                  <a:pt x="361853" y="299422"/>
                  <a:pt x="361853" y="310696"/>
                </a:cubicBezTo>
                <a:cubicBezTo>
                  <a:pt x="361853" y="321970"/>
                  <a:pt x="352714" y="331108"/>
                  <a:pt x="341440" y="331108"/>
                </a:cubicBezTo>
                <a:cubicBezTo>
                  <a:pt x="330166" y="331108"/>
                  <a:pt x="321028" y="321970"/>
                  <a:pt x="321028" y="310696"/>
                </a:cubicBezTo>
                <a:cubicBezTo>
                  <a:pt x="321028" y="299422"/>
                  <a:pt x="330166" y="290283"/>
                  <a:pt x="341440" y="290283"/>
                </a:cubicBezTo>
                <a:close/>
                <a:moveTo>
                  <a:pt x="292663" y="290283"/>
                </a:moveTo>
                <a:cubicBezTo>
                  <a:pt x="303937" y="290283"/>
                  <a:pt x="313076" y="299422"/>
                  <a:pt x="313076" y="310696"/>
                </a:cubicBezTo>
                <a:cubicBezTo>
                  <a:pt x="313076" y="321970"/>
                  <a:pt x="303937" y="331108"/>
                  <a:pt x="292663" y="331108"/>
                </a:cubicBezTo>
                <a:cubicBezTo>
                  <a:pt x="281389" y="331108"/>
                  <a:pt x="272251" y="321970"/>
                  <a:pt x="272251" y="310696"/>
                </a:cubicBezTo>
                <a:cubicBezTo>
                  <a:pt x="272251" y="299422"/>
                  <a:pt x="281389" y="290283"/>
                  <a:pt x="292663" y="290283"/>
                </a:cubicBezTo>
                <a:close/>
                <a:moveTo>
                  <a:pt x="243886" y="290283"/>
                </a:moveTo>
                <a:cubicBezTo>
                  <a:pt x="255160" y="290283"/>
                  <a:pt x="264299" y="299422"/>
                  <a:pt x="264299" y="310696"/>
                </a:cubicBezTo>
                <a:cubicBezTo>
                  <a:pt x="264299" y="321970"/>
                  <a:pt x="255160" y="331108"/>
                  <a:pt x="243886" y="331108"/>
                </a:cubicBezTo>
                <a:cubicBezTo>
                  <a:pt x="232612" y="331108"/>
                  <a:pt x="223473" y="321970"/>
                  <a:pt x="223473" y="310696"/>
                </a:cubicBezTo>
                <a:cubicBezTo>
                  <a:pt x="223473" y="299422"/>
                  <a:pt x="232612" y="290283"/>
                  <a:pt x="243886" y="290283"/>
                </a:cubicBezTo>
                <a:close/>
                <a:moveTo>
                  <a:pt x="195109" y="290283"/>
                </a:moveTo>
                <a:cubicBezTo>
                  <a:pt x="206383" y="290283"/>
                  <a:pt x="215522" y="299422"/>
                  <a:pt x="215522" y="310696"/>
                </a:cubicBezTo>
                <a:cubicBezTo>
                  <a:pt x="215522" y="321970"/>
                  <a:pt x="206383" y="331108"/>
                  <a:pt x="195109" y="331108"/>
                </a:cubicBezTo>
                <a:cubicBezTo>
                  <a:pt x="183835" y="331108"/>
                  <a:pt x="174696" y="321970"/>
                  <a:pt x="174696" y="310696"/>
                </a:cubicBezTo>
                <a:cubicBezTo>
                  <a:pt x="174696" y="299422"/>
                  <a:pt x="183835" y="290283"/>
                  <a:pt x="195109" y="290283"/>
                </a:cubicBezTo>
                <a:close/>
                <a:moveTo>
                  <a:pt x="146332" y="290283"/>
                </a:moveTo>
                <a:cubicBezTo>
                  <a:pt x="157606" y="290283"/>
                  <a:pt x="166745" y="299422"/>
                  <a:pt x="166745" y="310696"/>
                </a:cubicBezTo>
                <a:cubicBezTo>
                  <a:pt x="166745" y="321970"/>
                  <a:pt x="157606" y="331108"/>
                  <a:pt x="146332" y="331108"/>
                </a:cubicBezTo>
                <a:cubicBezTo>
                  <a:pt x="135058" y="331108"/>
                  <a:pt x="125919" y="321970"/>
                  <a:pt x="125919" y="310696"/>
                </a:cubicBezTo>
                <a:cubicBezTo>
                  <a:pt x="125919" y="299422"/>
                  <a:pt x="135058" y="290283"/>
                  <a:pt x="146332" y="290283"/>
                </a:cubicBezTo>
                <a:close/>
                <a:moveTo>
                  <a:pt x="97555" y="290283"/>
                </a:moveTo>
                <a:cubicBezTo>
                  <a:pt x="108829" y="290283"/>
                  <a:pt x="117968" y="299422"/>
                  <a:pt x="117968" y="310696"/>
                </a:cubicBezTo>
                <a:cubicBezTo>
                  <a:pt x="117968" y="321970"/>
                  <a:pt x="108829" y="331108"/>
                  <a:pt x="97555" y="331108"/>
                </a:cubicBezTo>
                <a:cubicBezTo>
                  <a:pt x="86281" y="331108"/>
                  <a:pt x="77142" y="321970"/>
                  <a:pt x="77142" y="310696"/>
                </a:cubicBezTo>
                <a:cubicBezTo>
                  <a:pt x="77142" y="299422"/>
                  <a:pt x="86281" y="290283"/>
                  <a:pt x="97555" y="290283"/>
                </a:cubicBezTo>
                <a:close/>
                <a:moveTo>
                  <a:pt x="48778" y="290283"/>
                </a:moveTo>
                <a:cubicBezTo>
                  <a:pt x="60052" y="290283"/>
                  <a:pt x="69191" y="299422"/>
                  <a:pt x="69191" y="310696"/>
                </a:cubicBezTo>
                <a:cubicBezTo>
                  <a:pt x="69191" y="321970"/>
                  <a:pt x="60052" y="331108"/>
                  <a:pt x="48778" y="331108"/>
                </a:cubicBezTo>
                <a:cubicBezTo>
                  <a:pt x="37504" y="331108"/>
                  <a:pt x="28365" y="321970"/>
                  <a:pt x="28365" y="310696"/>
                </a:cubicBezTo>
                <a:cubicBezTo>
                  <a:pt x="28365" y="299422"/>
                  <a:pt x="37504" y="290283"/>
                  <a:pt x="48778" y="290283"/>
                </a:cubicBezTo>
                <a:close/>
                <a:moveTo>
                  <a:pt x="2" y="290283"/>
                </a:moveTo>
                <a:cubicBezTo>
                  <a:pt x="11275" y="290283"/>
                  <a:pt x="20414" y="299422"/>
                  <a:pt x="20414" y="310696"/>
                </a:cubicBezTo>
                <a:cubicBezTo>
                  <a:pt x="20414" y="321970"/>
                  <a:pt x="11275" y="331108"/>
                  <a:pt x="2" y="331108"/>
                </a:cubicBezTo>
                <a:lnTo>
                  <a:pt x="0" y="331107"/>
                </a:lnTo>
                <a:lnTo>
                  <a:pt x="0" y="290284"/>
                </a:lnTo>
                <a:close/>
                <a:moveTo>
                  <a:pt x="975542" y="236197"/>
                </a:moveTo>
                <a:lnTo>
                  <a:pt x="982755" y="237653"/>
                </a:lnTo>
                <a:lnTo>
                  <a:pt x="972775" y="276464"/>
                </a:lnTo>
                <a:lnTo>
                  <a:pt x="967596" y="275418"/>
                </a:lnTo>
                <a:cubicBezTo>
                  <a:pt x="960270" y="272320"/>
                  <a:pt x="955129" y="265065"/>
                  <a:pt x="955129" y="256609"/>
                </a:cubicBezTo>
                <a:cubicBezTo>
                  <a:pt x="955129" y="245336"/>
                  <a:pt x="964268" y="236197"/>
                  <a:pt x="975542" y="236197"/>
                </a:cubicBezTo>
                <a:close/>
                <a:moveTo>
                  <a:pt x="926765" y="236197"/>
                </a:moveTo>
                <a:cubicBezTo>
                  <a:pt x="938039" y="236197"/>
                  <a:pt x="947178" y="245336"/>
                  <a:pt x="947178" y="256609"/>
                </a:cubicBezTo>
                <a:cubicBezTo>
                  <a:pt x="947178" y="267883"/>
                  <a:pt x="938039" y="277022"/>
                  <a:pt x="926765" y="277022"/>
                </a:cubicBezTo>
                <a:cubicBezTo>
                  <a:pt x="915491" y="277022"/>
                  <a:pt x="906352" y="267883"/>
                  <a:pt x="906352" y="256609"/>
                </a:cubicBezTo>
                <a:cubicBezTo>
                  <a:pt x="906352" y="245336"/>
                  <a:pt x="915491" y="236197"/>
                  <a:pt x="926765" y="236197"/>
                </a:cubicBezTo>
                <a:close/>
                <a:moveTo>
                  <a:pt x="877988" y="236197"/>
                </a:moveTo>
                <a:cubicBezTo>
                  <a:pt x="889262" y="236197"/>
                  <a:pt x="898401" y="245336"/>
                  <a:pt x="898401" y="256609"/>
                </a:cubicBezTo>
                <a:cubicBezTo>
                  <a:pt x="898401" y="267883"/>
                  <a:pt x="889262" y="277022"/>
                  <a:pt x="877988" y="277022"/>
                </a:cubicBezTo>
                <a:cubicBezTo>
                  <a:pt x="866714" y="277022"/>
                  <a:pt x="857575" y="267883"/>
                  <a:pt x="857575" y="256609"/>
                </a:cubicBezTo>
                <a:cubicBezTo>
                  <a:pt x="857575" y="245336"/>
                  <a:pt x="866714" y="236197"/>
                  <a:pt x="877988" y="236197"/>
                </a:cubicBezTo>
                <a:close/>
                <a:moveTo>
                  <a:pt x="829211" y="236197"/>
                </a:moveTo>
                <a:cubicBezTo>
                  <a:pt x="840485" y="236197"/>
                  <a:pt x="849624" y="245336"/>
                  <a:pt x="849624" y="256609"/>
                </a:cubicBezTo>
                <a:cubicBezTo>
                  <a:pt x="849624" y="267883"/>
                  <a:pt x="840485" y="277022"/>
                  <a:pt x="829211" y="277022"/>
                </a:cubicBezTo>
                <a:cubicBezTo>
                  <a:pt x="817937" y="277022"/>
                  <a:pt x="808798" y="267883"/>
                  <a:pt x="808798" y="256609"/>
                </a:cubicBezTo>
                <a:cubicBezTo>
                  <a:pt x="808798" y="245336"/>
                  <a:pt x="817937" y="236197"/>
                  <a:pt x="829211" y="236197"/>
                </a:cubicBezTo>
                <a:close/>
                <a:moveTo>
                  <a:pt x="780434" y="236197"/>
                </a:moveTo>
                <a:cubicBezTo>
                  <a:pt x="791708" y="236197"/>
                  <a:pt x="800847" y="245336"/>
                  <a:pt x="800847" y="256609"/>
                </a:cubicBezTo>
                <a:cubicBezTo>
                  <a:pt x="800847" y="267883"/>
                  <a:pt x="791708" y="277022"/>
                  <a:pt x="780434" y="277022"/>
                </a:cubicBezTo>
                <a:cubicBezTo>
                  <a:pt x="769160" y="277022"/>
                  <a:pt x="760021" y="267883"/>
                  <a:pt x="760021" y="256609"/>
                </a:cubicBezTo>
                <a:cubicBezTo>
                  <a:pt x="760021" y="245336"/>
                  <a:pt x="769160" y="236197"/>
                  <a:pt x="780434" y="236197"/>
                </a:cubicBezTo>
                <a:close/>
                <a:moveTo>
                  <a:pt x="731657" y="236197"/>
                </a:moveTo>
                <a:cubicBezTo>
                  <a:pt x="742931" y="236197"/>
                  <a:pt x="752070" y="245336"/>
                  <a:pt x="752070" y="256609"/>
                </a:cubicBezTo>
                <a:cubicBezTo>
                  <a:pt x="752070" y="267883"/>
                  <a:pt x="742931" y="277022"/>
                  <a:pt x="731657" y="277022"/>
                </a:cubicBezTo>
                <a:cubicBezTo>
                  <a:pt x="720383" y="277022"/>
                  <a:pt x="711244" y="267883"/>
                  <a:pt x="711244" y="256609"/>
                </a:cubicBezTo>
                <a:cubicBezTo>
                  <a:pt x="711244" y="245336"/>
                  <a:pt x="720383" y="236197"/>
                  <a:pt x="731657" y="236197"/>
                </a:cubicBezTo>
                <a:close/>
                <a:moveTo>
                  <a:pt x="682880" y="236197"/>
                </a:moveTo>
                <a:cubicBezTo>
                  <a:pt x="694153" y="236197"/>
                  <a:pt x="703293" y="245336"/>
                  <a:pt x="703293" y="256609"/>
                </a:cubicBezTo>
                <a:cubicBezTo>
                  <a:pt x="703293" y="267883"/>
                  <a:pt x="694153" y="277022"/>
                  <a:pt x="682880" y="277022"/>
                </a:cubicBezTo>
                <a:cubicBezTo>
                  <a:pt x="671606" y="277022"/>
                  <a:pt x="662467" y="267883"/>
                  <a:pt x="662467" y="256609"/>
                </a:cubicBezTo>
                <a:cubicBezTo>
                  <a:pt x="662467" y="245336"/>
                  <a:pt x="671606" y="236197"/>
                  <a:pt x="682880" y="236197"/>
                </a:cubicBezTo>
                <a:close/>
                <a:moveTo>
                  <a:pt x="634103" y="236197"/>
                </a:moveTo>
                <a:cubicBezTo>
                  <a:pt x="645377" y="236197"/>
                  <a:pt x="654516" y="245336"/>
                  <a:pt x="654516" y="256609"/>
                </a:cubicBezTo>
                <a:cubicBezTo>
                  <a:pt x="654516" y="267883"/>
                  <a:pt x="645377" y="277022"/>
                  <a:pt x="634103" y="277022"/>
                </a:cubicBezTo>
                <a:cubicBezTo>
                  <a:pt x="622829" y="277022"/>
                  <a:pt x="613690" y="267883"/>
                  <a:pt x="613690" y="256609"/>
                </a:cubicBezTo>
                <a:cubicBezTo>
                  <a:pt x="613690" y="245336"/>
                  <a:pt x="622829" y="236197"/>
                  <a:pt x="634103" y="236197"/>
                </a:cubicBezTo>
                <a:close/>
                <a:moveTo>
                  <a:pt x="585326" y="236197"/>
                </a:moveTo>
                <a:cubicBezTo>
                  <a:pt x="596599" y="236197"/>
                  <a:pt x="605738" y="245336"/>
                  <a:pt x="605738" y="256609"/>
                </a:cubicBezTo>
                <a:cubicBezTo>
                  <a:pt x="605738" y="267883"/>
                  <a:pt x="596599" y="277022"/>
                  <a:pt x="585326" y="277022"/>
                </a:cubicBezTo>
                <a:cubicBezTo>
                  <a:pt x="574052" y="277022"/>
                  <a:pt x="564913" y="267883"/>
                  <a:pt x="564913" y="256609"/>
                </a:cubicBezTo>
                <a:cubicBezTo>
                  <a:pt x="564913" y="245336"/>
                  <a:pt x="574052" y="236197"/>
                  <a:pt x="585326" y="236197"/>
                </a:cubicBezTo>
                <a:close/>
                <a:moveTo>
                  <a:pt x="536549" y="236197"/>
                </a:moveTo>
                <a:cubicBezTo>
                  <a:pt x="547822" y="236197"/>
                  <a:pt x="556961" y="245336"/>
                  <a:pt x="556961" y="256609"/>
                </a:cubicBezTo>
                <a:cubicBezTo>
                  <a:pt x="556961" y="267883"/>
                  <a:pt x="547822" y="277022"/>
                  <a:pt x="536549" y="277022"/>
                </a:cubicBezTo>
                <a:cubicBezTo>
                  <a:pt x="525275" y="277022"/>
                  <a:pt x="516136" y="267883"/>
                  <a:pt x="516136" y="256609"/>
                </a:cubicBezTo>
                <a:cubicBezTo>
                  <a:pt x="516136" y="245336"/>
                  <a:pt x="525275" y="236197"/>
                  <a:pt x="536549" y="236197"/>
                </a:cubicBezTo>
                <a:close/>
                <a:moveTo>
                  <a:pt x="487772" y="236197"/>
                </a:moveTo>
                <a:cubicBezTo>
                  <a:pt x="499045" y="236197"/>
                  <a:pt x="508184" y="245336"/>
                  <a:pt x="508184" y="256609"/>
                </a:cubicBezTo>
                <a:cubicBezTo>
                  <a:pt x="508184" y="267883"/>
                  <a:pt x="499045" y="277022"/>
                  <a:pt x="487772" y="277022"/>
                </a:cubicBezTo>
                <a:cubicBezTo>
                  <a:pt x="476498" y="277022"/>
                  <a:pt x="467359" y="267883"/>
                  <a:pt x="467359" y="256609"/>
                </a:cubicBezTo>
                <a:cubicBezTo>
                  <a:pt x="467359" y="245336"/>
                  <a:pt x="476498" y="236197"/>
                  <a:pt x="487772" y="236197"/>
                </a:cubicBezTo>
                <a:close/>
                <a:moveTo>
                  <a:pt x="438994" y="236197"/>
                </a:moveTo>
                <a:cubicBezTo>
                  <a:pt x="450268" y="236197"/>
                  <a:pt x="459407" y="245336"/>
                  <a:pt x="459407" y="256609"/>
                </a:cubicBezTo>
                <a:cubicBezTo>
                  <a:pt x="459407" y="267883"/>
                  <a:pt x="450268" y="277022"/>
                  <a:pt x="438994" y="277022"/>
                </a:cubicBezTo>
                <a:cubicBezTo>
                  <a:pt x="427721" y="277022"/>
                  <a:pt x="418582" y="267883"/>
                  <a:pt x="418582" y="256609"/>
                </a:cubicBezTo>
                <a:cubicBezTo>
                  <a:pt x="418582" y="245336"/>
                  <a:pt x="427721" y="236197"/>
                  <a:pt x="438994" y="236197"/>
                </a:cubicBezTo>
                <a:close/>
                <a:moveTo>
                  <a:pt x="390217" y="236197"/>
                </a:moveTo>
                <a:cubicBezTo>
                  <a:pt x="401491" y="236197"/>
                  <a:pt x="410630" y="245336"/>
                  <a:pt x="410630" y="256609"/>
                </a:cubicBezTo>
                <a:cubicBezTo>
                  <a:pt x="410630" y="267883"/>
                  <a:pt x="401491" y="277022"/>
                  <a:pt x="390217" y="277022"/>
                </a:cubicBezTo>
                <a:cubicBezTo>
                  <a:pt x="378944" y="277022"/>
                  <a:pt x="369805" y="267883"/>
                  <a:pt x="369805" y="256609"/>
                </a:cubicBezTo>
                <a:cubicBezTo>
                  <a:pt x="369805" y="245336"/>
                  <a:pt x="378944" y="236197"/>
                  <a:pt x="390217" y="236197"/>
                </a:cubicBezTo>
                <a:close/>
                <a:moveTo>
                  <a:pt x="341440" y="236197"/>
                </a:moveTo>
                <a:cubicBezTo>
                  <a:pt x="352714" y="236197"/>
                  <a:pt x="361853" y="245336"/>
                  <a:pt x="361853" y="256609"/>
                </a:cubicBezTo>
                <a:cubicBezTo>
                  <a:pt x="361853" y="267883"/>
                  <a:pt x="352714" y="277022"/>
                  <a:pt x="341440" y="277022"/>
                </a:cubicBezTo>
                <a:cubicBezTo>
                  <a:pt x="330166" y="277022"/>
                  <a:pt x="321028" y="267883"/>
                  <a:pt x="321028" y="256609"/>
                </a:cubicBezTo>
                <a:cubicBezTo>
                  <a:pt x="321028" y="245336"/>
                  <a:pt x="330166" y="236197"/>
                  <a:pt x="341440" y="236197"/>
                </a:cubicBezTo>
                <a:close/>
                <a:moveTo>
                  <a:pt x="292663" y="236197"/>
                </a:moveTo>
                <a:cubicBezTo>
                  <a:pt x="303937" y="236197"/>
                  <a:pt x="313076" y="245336"/>
                  <a:pt x="313076" y="256609"/>
                </a:cubicBezTo>
                <a:cubicBezTo>
                  <a:pt x="313076" y="267883"/>
                  <a:pt x="303937" y="277022"/>
                  <a:pt x="292663" y="277022"/>
                </a:cubicBezTo>
                <a:cubicBezTo>
                  <a:pt x="281389" y="277022"/>
                  <a:pt x="272251" y="267883"/>
                  <a:pt x="272251" y="256609"/>
                </a:cubicBezTo>
                <a:cubicBezTo>
                  <a:pt x="272251" y="245336"/>
                  <a:pt x="281389" y="236197"/>
                  <a:pt x="292663" y="236197"/>
                </a:cubicBezTo>
                <a:close/>
                <a:moveTo>
                  <a:pt x="243886" y="236197"/>
                </a:moveTo>
                <a:cubicBezTo>
                  <a:pt x="255160" y="236197"/>
                  <a:pt x="264299" y="245336"/>
                  <a:pt x="264299" y="256609"/>
                </a:cubicBezTo>
                <a:cubicBezTo>
                  <a:pt x="264299" y="267883"/>
                  <a:pt x="255160" y="277022"/>
                  <a:pt x="243886" y="277022"/>
                </a:cubicBezTo>
                <a:cubicBezTo>
                  <a:pt x="232612" y="277022"/>
                  <a:pt x="223473" y="267883"/>
                  <a:pt x="223473" y="256609"/>
                </a:cubicBezTo>
                <a:cubicBezTo>
                  <a:pt x="223473" y="245336"/>
                  <a:pt x="232612" y="236197"/>
                  <a:pt x="243886" y="236197"/>
                </a:cubicBezTo>
                <a:close/>
                <a:moveTo>
                  <a:pt x="195109" y="236197"/>
                </a:moveTo>
                <a:cubicBezTo>
                  <a:pt x="206383" y="236197"/>
                  <a:pt x="215522" y="245336"/>
                  <a:pt x="215522" y="256609"/>
                </a:cubicBezTo>
                <a:cubicBezTo>
                  <a:pt x="215522" y="267883"/>
                  <a:pt x="206383" y="277022"/>
                  <a:pt x="195109" y="277022"/>
                </a:cubicBezTo>
                <a:cubicBezTo>
                  <a:pt x="183835" y="277022"/>
                  <a:pt x="174696" y="267883"/>
                  <a:pt x="174696" y="256609"/>
                </a:cubicBezTo>
                <a:cubicBezTo>
                  <a:pt x="174696" y="245336"/>
                  <a:pt x="183835" y="236197"/>
                  <a:pt x="195109" y="236197"/>
                </a:cubicBezTo>
                <a:close/>
                <a:moveTo>
                  <a:pt x="146332" y="236197"/>
                </a:moveTo>
                <a:cubicBezTo>
                  <a:pt x="157606" y="236197"/>
                  <a:pt x="166745" y="245336"/>
                  <a:pt x="166745" y="256609"/>
                </a:cubicBezTo>
                <a:cubicBezTo>
                  <a:pt x="166745" y="267883"/>
                  <a:pt x="157606" y="277022"/>
                  <a:pt x="146332" y="277022"/>
                </a:cubicBezTo>
                <a:cubicBezTo>
                  <a:pt x="135058" y="277022"/>
                  <a:pt x="125919" y="267883"/>
                  <a:pt x="125919" y="256609"/>
                </a:cubicBezTo>
                <a:cubicBezTo>
                  <a:pt x="125919" y="245336"/>
                  <a:pt x="135058" y="236197"/>
                  <a:pt x="146332" y="236197"/>
                </a:cubicBezTo>
                <a:close/>
                <a:moveTo>
                  <a:pt x="97555" y="236197"/>
                </a:moveTo>
                <a:cubicBezTo>
                  <a:pt x="108829" y="236197"/>
                  <a:pt x="117968" y="245336"/>
                  <a:pt x="117968" y="256609"/>
                </a:cubicBezTo>
                <a:cubicBezTo>
                  <a:pt x="117968" y="267883"/>
                  <a:pt x="108829" y="277022"/>
                  <a:pt x="97555" y="277022"/>
                </a:cubicBezTo>
                <a:cubicBezTo>
                  <a:pt x="86281" y="277022"/>
                  <a:pt x="77142" y="267883"/>
                  <a:pt x="77142" y="256609"/>
                </a:cubicBezTo>
                <a:cubicBezTo>
                  <a:pt x="77142" y="245336"/>
                  <a:pt x="86281" y="236197"/>
                  <a:pt x="97555" y="236197"/>
                </a:cubicBezTo>
                <a:close/>
                <a:moveTo>
                  <a:pt x="48778" y="236197"/>
                </a:moveTo>
                <a:cubicBezTo>
                  <a:pt x="60052" y="236197"/>
                  <a:pt x="69191" y="245336"/>
                  <a:pt x="69191" y="256609"/>
                </a:cubicBezTo>
                <a:cubicBezTo>
                  <a:pt x="69191" y="267883"/>
                  <a:pt x="60052" y="277022"/>
                  <a:pt x="48778" y="277022"/>
                </a:cubicBezTo>
                <a:cubicBezTo>
                  <a:pt x="37504" y="277022"/>
                  <a:pt x="28365" y="267883"/>
                  <a:pt x="28365" y="256609"/>
                </a:cubicBezTo>
                <a:cubicBezTo>
                  <a:pt x="28365" y="245336"/>
                  <a:pt x="37504" y="236197"/>
                  <a:pt x="48778" y="236197"/>
                </a:cubicBezTo>
                <a:close/>
                <a:moveTo>
                  <a:pt x="2" y="236197"/>
                </a:moveTo>
                <a:cubicBezTo>
                  <a:pt x="11275" y="236197"/>
                  <a:pt x="20414" y="245336"/>
                  <a:pt x="20414" y="256609"/>
                </a:cubicBezTo>
                <a:cubicBezTo>
                  <a:pt x="20414" y="267883"/>
                  <a:pt x="11275" y="277022"/>
                  <a:pt x="2" y="277022"/>
                </a:cubicBezTo>
                <a:lnTo>
                  <a:pt x="0" y="277021"/>
                </a:lnTo>
                <a:lnTo>
                  <a:pt x="0" y="236198"/>
                </a:lnTo>
                <a:close/>
                <a:moveTo>
                  <a:pt x="975542" y="182110"/>
                </a:moveTo>
                <a:cubicBezTo>
                  <a:pt x="981179" y="182110"/>
                  <a:pt x="986282" y="184395"/>
                  <a:pt x="989976" y="188089"/>
                </a:cubicBezTo>
                <a:lnTo>
                  <a:pt x="992557" y="194320"/>
                </a:lnTo>
                <a:lnTo>
                  <a:pt x="990601" y="207139"/>
                </a:lnTo>
                <a:lnTo>
                  <a:pt x="987678" y="218507"/>
                </a:lnTo>
                <a:lnTo>
                  <a:pt x="983488" y="221332"/>
                </a:lnTo>
                <a:cubicBezTo>
                  <a:pt x="981046" y="222365"/>
                  <a:pt x="978360" y="222936"/>
                  <a:pt x="975542" y="222936"/>
                </a:cubicBezTo>
                <a:cubicBezTo>
                  <a:pt x="964268" y="222936"/>
                  <a:pt x="955129" y="213797"/>
                  <a:pt x="955129" y="202523"/>
                </a:cubicBezTo>
                <a:cubicBezTo>
                  <a:pt x="955129" y="191250"/>
                  <a:pt x="964268" y="182110"/>
                  <a:pt x="975542" y="182110"/>
                </a:cubicBezTo>
                <a:close/>
                <a:moveTo>
                  <a:pt x="926765" y="182110"/>
                </a:moveTo>
                <a:cubicBezTo>
                  <a:pt x="938039" y="182110"/>
                  <a:pt x="947178" y="191250"/>
                  <a:pt x="947178" y="202523"/>
                </a:cubicBezTo>
                <a:cubicBezTo>
                  <a:pt x="947178" y="213797"/>
                  <a:pt x="938039" y="222936"/>
                  <a:pt x="926765" y="222936"/>
                </a:cubicBezTo>
                <a:cubicBezTo>
                  <a:pt x="915491" y="222936"/>
                  <a:pt x="906352" y="213797"/>
                  <a:pt x="906352" y="202523"/>
                </a:cubicBezTo>
                <a:cubicBezTo>
                  <a:pt x="906352" y="191250"/>
                  <a:pt x="915491" y="182110"/>
                  <a:pt x="926765" y="182110"/>
                </a:cubicBezTo>
                <a:close/>
                <a:moveTo>
                  <a:pt x="877988" y="182110"/>
                </a:moveTo>
                <a:cubicBezTo>
                  <a:pt x="889262" y="182110"/>
                  <a:pt x="898401" y="191250"/>
                  <a:pt x="898401" y="202523"/>
                </a:cubicBezTo>
                <a:cubicBezTo>
                  <a:pt x="898401" y="213797"/>
                  <a:pt x="889262" y="222936"/>
                  <a:pt x="877988" y="222936"/>
                </a:cubicBezTo>
                <a:cubicBezTo>
                  <a:pt x="866714" y="222936"/>
                  <a:pt x="857575" y="213797"/>
                  <a:pt x="857575" y="202523"/>
                </a:cubicBezTo>
                <a:cubicBezTo>
                  <a:pt x="857575" y="191250"/>
                  <a:pt x="866714" y="182110"/>
                  <a:pt x="877988" y="182110"/>
                </a:cubicBezTo>
                <a:close/>
                <a:moveTo>
                  <a:pt x="829211" y="182110"/>
                </a:moveTo>
                <a:cubicBezTo>
                  <a:pt x="840485" y="182110"/>
                  <a:pt x="849624" y="191250"/>
                  <a:pt x="849624" y="202523"/>
                </a:cubicBezTo>
                <a:cubicBezTo>
                  <a:pt x="849624" y="213797"/>
                  <a:pt x="840485" y="222936"/>
                  <a:pt x="829211" y="222936"/>
                </a:cubicBezTo>
                <a:cubicBezTo>
                  <a:pt x="817937" y="222936"/>
                  <a:pt x="808798" y="213797"/>
                  <a:pt x="808798" y="202523"/>
                </a:cubicBezTo>
                <a:cubicBezTo>
                  <a:pt x="808798" y="191250"/>
                  <a:pt x="817937" y="182110"/>
                  <a:pt x="829211" y="182110"/>
                </a:cubicBezTo>
                <a:close/>
                <a:moveTo>
                  <a:pt x="780434" y="182110"/>
                </a:moveTo>
                <a:cubicBezTo>
                  <a:pt x="791708" y="182110"/>
                  <a:pt x="800847" y="191250"/>
                  <a:pt x="800847" y="202523"/>
                </a:cubicBezTo>
                <a:cubicBezTo>
                  <a:pt x="800847" y="213797"/>
                  <a:pt x="791708" y="222936"/>
                  <a:pt x="780434" y="222936"/>
                </a:cubicBezTo>
                <a:cubicBezTo>
                  <a:pt x="769160" y="222936"/>
                  <a:pt x="760021" y="213797"/>
                  <a:pt x="760021" y="202523"/>
                </a:cubicBezTo>
                <a:cubicBezTo>
                  <a:pt x="760021" y="191250"/>
                  <a:pt x="769160" y="182110"/>
                  <a:pt x="780434" y="182110"/>
                </a:cubicBezTo>
                <a:close/>
                <a:moveTo>
                  <a:pt x="731657" y="182110"/>
                </a:moveTo>
                <a:cubicBezTo>
                  <a:pt x="742931" y="182110"/>
                  <a:pt x="752070" y="191250"/>
                  <a:pt x="752070" y="202523"/>
                </a:cubicBezTo>
                <a:cubicBezTo>
                  <a:pt x="752070" y="213797"/>
                  <a:pt x="742931" y="222936"/>
                  <a:pt x="731657" y="222936"/>
                </a:cubicBezTo>
                <a:cubicBezTo>
                  <a:pt x="720383" y="222936"/>
                  <a:pt x="711244" y="213797"/>
                  <a:pt x="711244" y="202523"/>
                </a:cubicBezTo>
                <a:cubicBezTo>
                  <a:pt x="711244" y="191250"/>
                  <a:pt x="720383" y="182110"/>
                  <a:pt x="731657" y="182110"/>
                </a:cubicBezTo>
                <a:close/>
                <a:moveTo>
                  <a:pt x="682880" y="182110"/>
                </a:moveTo>
                <a:cubicBezTo>
                  <a:pt x="694153" y="182110"/>
                  <a:pt x="703293" y="191250"/>
                  <a:pt x="703293" y="202523"/>
                </a:cubicBezTo>
                <a:cubicBezTo>
                  <a:pt x="703293" y="213797"/>
                  <a:pt x="694153" y="222936"/>
                  <a:pt x="682880" y="222936"/>
                </a:cubicBezTo>
                <a:cubicBezTo>
                  <a:pt x="671606" y="222936"/>
                  <a:pt x="662467" y="213797"/>
                  <a:pt x="662467" y="202523"/>
                </a:cubicBezTo>
                <a:cubicBezTo>
                  <a:pt x="662467" y="191250"/>
                  <a:pt x="671606" y="182110"/>
                  <a:pt x="682880" y="182110"/>
                </a:cubicBezTo>
                <a:close/>
                <a:moveTo>
                  <a:pt x="634103" y="182110"/>
                </a:moveTo>
                <a:cubicBezTo>
                  <a:pt x="645377" y="182110"/>
                  <a:pt x="654516" y="191250"/>
                  <a:pt x="654516" y="202523"/>
                </a:cubicBezTo>
                <a:cubicBezTo>
                  <a:pt x="654516" y="213797"/>
                  <a:pt x="645377" y="222936"/>
                  <a:pt x="634103" y="222936"/>
                </a:cubicBezTo>
                <a:cubicBezTo>
                  <a:pt x="622829" y="222936"/>
                  <a:pt x="613690" y="213797"/>
                  <a:pt x="613690" y="202523"/>
                </a:cubicBezTo>
                <a:cubicBezTo>
                  <a:pt x="613690" y="191250"/>
                  <a:pt x="622829" y="182110"/>
                  <a:pt x="634103" y="182110"/>
                </a:cubicBezTo>
                <a:close/>
                <a:moveTo>
                  <a:pt x="585326" y="182110"/>
                </a:moveTo>
                <a:cubicBezTo>
                  <a:pt x="596599" y="182110"/>
                  <a:pt x="605738" y="191250"/>
                  <a:pt x="605738" y="202523"/>
                </a:cubicBezTo>
                <a:cubicBezTo>
                  <a:pt x="605738" y="213797"/>
                  <a:pt x="596599" y="222936"/>
                  <a:pt x="585326" y="222936"/>
                </a:cubicBezTo>
                <a:cubicBezTo>
                  <a:pt x="574052" y="222936"/>
                  <a:pt x="564913" y="213797"/>
                  <a:pt x="564913" y="202523"/>
                </a:cubicBezTo>
                <a:cubicBezTo>
                  <a:pt x="564913" y="191250"/>
                  <a:pt x="574052" y="182110"/>
                  <a:pt x="585326" y="182110"/>
                </a:cubicBezTo>
                <a:close/>
                <a:moveTo>
                  <a:pt x="536549" y="182110"/>
                </a:moveTo>
                <a:cubicBezTo>
                  <a:pt x="547822" y="182110"/>
                  <a:pt x="556961" y="191250"/>
                  <a:pt x="556961" y="202523"/>
                </a:cubicBezTo>
                <a:cubicBezTo>
                  <a:pt x="556961" y="213797"/>
                  <a:pt x="547822" y="222936"/>
                  <a:pt x="536549" y="222936"/>
                </a:cubicBezTo>
                <a:cubicBezTo>
                  <a:pt x="525275" y="222936"/>
                  <a:pt x="516136" y="213797"/>
                  <a:pt x="516136" y="202523"/>
                </a:cubicBezTo>
                <a:cubicBezTo>
                  <a:pt x="516136" y="191250"/>
                  <a:pt x="525275" y="182110"/>
                  <a:pt x="536549" y="182110"/>
                </a:cubicBezTo>
                <a:close/>
                <a:moveTo>
                  <a:pt x="487772" y="182110"/>
                </a:moveTo>
                <a:cubicBezTo>
                  <a:pt x="499045" y="182110"/>
                  <a:pt x="508184" y="191250"/>
                  <a:pt x="508184" y="202523"/>
                </a:cubicBezTo>
                <a:cubicBezTo>
                  <a:pt x="508184" y="213797"/>
                  <a:pt x="499045" y="222936"/>
                  <a:pt x="487772" y="222936"/>
                </a:cubicBezTo>
                <a:cubicBezTo>
                  <a:pt x="476498" y="222936"/>
                  <a:pt x="467359" y="213797"/>
                  <a:pt x="467359" y="202523"/>
                </a:cubicBezTo>
                <a:cubicBezTo>
                  <a:pt x="467359" y="191250"/>
                  <a:pt x="476498" y="182110"/>
                  <a:pt x="487772" y="182110"/>
                </a:cubicBezTo>
                <a:close/>
                <a:moveTo>
                  <a:pt x="438994" y="182110"/>
                </a:moveTo>
                <a:cubicBezTo>
                  <a:pt x="450268" y="182110"/>
                  <a:pt x="459407" y="191250"/>
                  <a:pt x="459407" y="202523"/>
                </a:cubicBezTo>
                <a:cubicBezTo>
                  <a:pt x="459407" y="213797"/>
                  <a:pt x="450268" y="222936"/>
                  <a:pt x="438994" y="222936"/>
                </a:cubicBezTo>
                <a:cubicBezTo>
                  <a:pt x="427721" y="222936"/>
                  <a:pt x="418582" y="213797"/>
                  <a:pt x="418582" y="202523"/>
                </a:cubicBezTo>
                <a:cubicBezTo>
                  <a:pt x="418582" y="191250"/>
                  <a:pt x="427721" y="182110"/>
                  <a:pt x="438994" y="182110"/>
                </a:cubicBezTo>
                <a:close/>
                <a:moveTo>
                  <a:pt x="390217" y="182110"/>
                </a:moveTo>
                <a:cubicBezTo>
                  <a:pt x="401491" y="182110"/>
                  <a:pt x="410630" y="191250"/>
                  <a:pt x="410630" y="202523"/>
                </a:cubicBezTo>
                <a:cubicBezTo>
                  <a:pt x="410630" y="213797"/>
                  <a:pt x="401491" y="222936"/>
                  <a:pt x="390217" y="222936"/>
                </a:cubicBezTo>
                <a:cubicBezTo>
                  <a:pt x="378944" y="222936"/>
                  <a:pt x="369805" y="213797"/>
                  <a:pt x="369805" y="202523"/>
                </a:cubicBezTo>
                <a:cubicBezTo>
                  <a:pt x="369805" y="191250"/>
                  <a:pt x="378944" y="182110"/>
                  <a:pt x="390217" y="182110"/>
                </a:cubicBezTo>
                <a:close/>
                <a:moveTo>
                  <a:pt x="341440" y="182110"/>
                </a:moveTo>
                <a:cubicBezTo>
                  <a:pt x="352714" y="182110"/>
                  <a:pt x="361853" y="191250"/>
                  <a:pt x="361853" y="202523"/>
                </a:cubicBezTo>
                <a:cubicBezTo>
                  <a:pt x="361853" y="213797"/>
                  <a:pt x="352714" y="222936"/>
                  <a:pt x="341440" y="222936"/>
                </a:cubicBezTo>
                <a:cubicBezTo>
                  <a:pt x="330166" y="222936"/>
                  <a:pt x="321028" y="213797"/>
                  <a:pt x="321028" y="202523"/>
                </a:cubicBezTo>
                <a:cubicBezTo>
                  <a:pt x="321028" y="191250"/>
                  <a:pt x="330166" y="182110"/>
                  <a:pt x="341440" y="182110"/>
                </a:cubicBezTo>
                <a:close/>
                <a:moveTo>
                  <a:pt x="292663" y="182110"/>
                </a:moveTo>
                <a:cubicBezTo>
                  <a:pt x="303937" y="182110"/>
                  <a:pt x="313076" y="191250"/>
                  <a:pt x="313076" y="202523"/>
                </a:cubicBezTo>
                <a:cubicBezTo>
                  <a:pt x="313076" y="213797"/>
                  <a:pt x="303937" y="222936"/>
                  <a:pt x="292663" y="222936"/>
                </a:cubicBezTo>
                <a:cubicBezTo>
                  <a:pt x="281389" y="222936"/>
                  <a:pt x="272251" y="213797"/>
                  <a:pt x="272251" y="202523"/>
                </a:cubicBezTo>
                <a:cubicBezTo>
                  <a:pt x="272251" y="191250"/>
                  <a:pt x="281389" y="182110"/>
                  <a:pt x="292663" y="182110"/>
                </a:cubicBezTo>
                <a:close/>
                <a:moveTo>
                  <a:pt x="243886" y="182110"/>
                </a:moveTo>
                <a:cubicBezTo>
                  <a:pt x="255160" y="182110"/>
                  <a:pt x="264299" y="191250"/>
                  <a:pt x="264299" y="202523"/>
                </a:cubicBezTo>
                <a:cubicBezTo>
                  <a:pt x="264299" y="213797"/>
                  <a:pt x="255160" y="222936"/>
                  <a:pt x="243886" y="222936"/>
                </a:cubicBezTo>
                <a:cubicBezTo>
                  <a:pt x="232612" y="222936"/>
                  <a:pt x="223473" y="213797"/>
                  <a:pt x="223473" y="202523"/>
                </a:cubicBezTo>
                <a:cubicBezTo>
                  <a:pt x="223473" y="191250"/>
                  <a:pt x="232612" y="182110"/>
                  <a:pt x="243886" y="182110"/>
                </a:cubicBezTo>
                <a:close/>
                <a:moveTo>
                  <a:pt x="195109" y="182110"/>
                </a:moveTo>
                <a:cubicBezTo>
                  <a:pt x="206383" y="182110"/>
                  <a:pt x="215522" y="191250"/>
                  <a:pt x="215522" y="202523"/>
                </a:cubicBezTo>
                <a:cubicBezTo>
                  <a:pt x="215522" y="213797"/>
                  <a:pt x="206383" y="222936"/>
                  <a:pt x="195109" y="222936"/>
                </a:cubicBezTo>
                <a:cubicBezTo>
                  <a:pt x="183835" y="222936"/>
                  <a:pt x="174696" y="213797"/>
                  <a:pt x="174696" y="202523"/>
                </a:cubicBezTo>
                <a:cubicBezTo>
                  <a:pt x="174696" y="191250"/>
                  <a:pt x="183835" y="182110"/>
                  <a:pt x="195109" y="182110"/>
                </a:cubicBezTo>
                <a:close/>
                <a:moveTo>
                  <a:pt x="146332" y="182110"/>
                </a:moveTo>
                <a:cubicBezTo>
                  <a:pt x="157606" y="182110"/>
                  <a:pt x="166745" y="191250"/>
                  <a:pt x="166745" y="202523"/>
                </a:cubicBezTo>
                <a:cubicBezTo>
                  <a:pt x="166745" y="213797"/>
                  <a:pt x="157606" y="222936"/>
                  <a:pt x="146332" y="222936"/>
                </a:cubicBezTo>
                <a:cubicBezTo>
                  <a:pt x="135058" y="222936"/>
                  <a:pt x="125919" y="213797"/>
                  <a:pt x="125919" y="202523"/>
                </a:cubicBezTo>
                <a:cubicBezTo>
                  <a:pt x="125919" y="191250"/>
                  <a:pt x="135058" y="182110"/>
                  <a:pt x="146332" y="182110"/>
                </a:cubicBezTo>
                <a:close/>
                <a:moveTo>
                  <a:pt x="97555" y="182110"/>
                </a:moveTo>
                <a:cubicBezTo>
                  <a:pt x="108829" y="182110"/>
                  <a:pt x="117968" y="191250"/>
                  <a:pt x="117968" y="202523"/>
                </a:cubicBezTo>
                <a:cubicBezTo>
                  <a:pt x="117968" y="213797"/>
                  <a:pt x="108829" y="222936"/>
                  <a:pt x="97555" y="222936"/>
                </a:cubicBezTo>
                <a:cubicBezTo>
                  <a:pt x="86281" y="222936"/>
                  <a:pt x="77142" y="213797"/>
                  <a:pt x="77142" y="202523"/>
                </a:cubicBezTo>
                <a:cubicBezTo>
                  <a:pt x="77142" y="191250"/>
                  <a:pt x="86281" y="182110"/>
                  <a:pt x="97555" y="182110"/>
                </a:cubicBezTo>
                <a:close/>
                <a:moveTo>
                  <a:pt x="48778" y="182110"/>
                </a:moveTo>
                <a:cubicBezTo>
                  <a:pt x="60052" y="182110"/>
                  <a:pt x="69191" y="191250"/>
                  <a:pt x="69191" y="202523"/>
                </a:cubicBezTo>
                <a:cubicBezTo>
                  <a:pt x="69191" y="213797"/>
                  <a:pt x="60052" y="222936"/>
                  <a:pt x="48778" y="222936"/>
                </a:cubicBezTo>
                <a:cubicBezTo>
                  <a:pt x="37504" y="222936"/>
                  <a:pt x="28365" y="213797"/>
                  <a:pt x="28365" y="202523"/>
                </a:cubicBezTo>
                <a:cubicBezTo>
                  <a:pt x="28365" y="191250"/>
                  <a:pt x="37504" y="182110"/>
                  <a:pt x="48778" y="182110"/>
                </a:cubicBezTo>
                <a:close/>
                <a:moveTo>
                  <a:pt x="2" y="182110"/>
                </a:moveTo>
                <a:cubicBezTo>
                  <a:pt x="11275" y="182110"/>
                  <a:pt x="20414" y="191250"/>
                  <a:pt x="20414" y="202523"/>
                </a:cubicBezTo>
                <a:cubicBezTo>
                  <a:pt x="20414" y="213797"/>
                  <a:pt x="11275" y="222936"/>
                  <a:pt x="2" y="222936"/>
                </a:cubicBezTo>
                <a:lnTo>
                  <a:pt x="0" y="222935"/>
                </a:lnTo>
                <a:lnTo>
                  <a:pt x="0" y="182111"/>
                </a:lnTo>
                <a:close/>
                <a:moveTo>
                  <a:pt x="975542" y="128024"/>
                </a:moveTo>
                <a:cubicBezTo>
                  <a:pt x="986816" y="128024"/>
                  <a:pt x="995955" y="137163"/>
                  <a:pt x="995955" y="148437"/>
                </a:cubicBezTo>
                <a:cubicBezTo>
                  <a:pt x="995955" y="159711"/>
                  <a:pt x="986816" y="168850"/>
                  <a:pt x="975542" y="168850"/>
                </a:cubicBezTo>
                <a:cubicBezTo>
                  <a:pt x="964268" y="168850"/>
                  <a:pt x="955129" y="159711"/>
                  <a:pt x="955129" y="148437"/>
                </a:cubicBezTo>
                <a:cubicBezTo>
                  <a:pt x="955129" y="137163"/>
                  <a:pt x="964268" y="128024"/>
                  <a:pt x="975542" y="128024"/>
                </a:cubicBezTo>
                <a:close/>
                <a:moveTo>
                  <a:pt x="926765" y="128024"/>
                </a:moveTo>
                <a:cubicBezTo>
                  <a:pt x="938039" y="128024"/>
                  <a:pt x="947178" y="137163"/>
                  <a:pt x="947178" y="148437"/>
                </a:cubicBezTo>
                <a:cubicBezTo>
                  <a:pt x="947178" y="159711"/>
                  <a:pt x="938039" y="168850"/>
                  <a:pt x="926765" y="168850"/>
                </a:cubicBezTo>
                <a:cubicBezTo>
                  <a:pt x="915491" y="168850"/>
                  <a:pt x="906352" y="159711"/>
                  <a:pt x="906352" y="148437"/>
                </a:cubicBezTo>
                <a:cubicBezTo>
                  <a:pt x="906352" y="137163"/>
                  <a:pt x="915491" y="128024"/>
                  <a:pt x="926765" y="128024"/>
                </a:cubicBezTo>
                <a:close/>
                <a:moveTo>
                  <a:pt x="877988" y="128024"/>
                </a:moveTo>
                <a:cubicBezTo>
                  <a:pt x="889262" y="128024"/>
                  <a:pt x="898401" y="137163"/>
                  <a:pt x="898401" y="148437"/>
                </a:cubicBezTo>
                <a:cubicBezTo>
                  <a:pt x="898401" y="159711"/>
                  <a:pt x="889262" y="168850"/>
                  <a:pt x="877988" y="168850"/>
                </a:cubicBezTo>
                <a:cubicBezTo>
                  <a:pt x="866714" y="168850"/>
                  <a:pt x="857575" y="159711"/>
                  <a:pt x="857575" y="148437"/>
                </a:cubicBezTo>
                <a:cubicBezTo>
                  <a:pt x="857575" y="137163"/>
                  <a:pt x="866714" y="128024"/>
                  <a:pt x="877988" y="128024"/>
                </a:cubicBezTo>
                <a:close/>
                <a:moveTo>
                  <a:pt x="829211" y="128024"/>
                </a:moveTo>
                <a:cubicBezTo>
                  <a:pt x="840485" y="128024"/>
                  <a:pt x="849624" y="137163"/>
                  <a:pt x="849624" y="148437"/>
                </a:cubicBezTo>
                <a:cubicBezTo>
                  <a:pt x="849624" y="159711"/>
                  <a:pt x="840485" y="168850"/>
                  <a:pt x="829211" y="168850"/>
                </a:cubicBezTo>
                <a:cubicBezTo>
                  <a:pt x="817937" y="168850"/>
                  <a:pt x="808798" y="159711"/>
                  <a:pt x="808798" y="148437"/>
                </a:cubicBezTo>
                <a:cubicBezTo>
                  <a:pt x="808798" y="137163"/>
                  <a:pt x="817937" y="128024"/>
                  <a:pt x="829211" y="128024"/>
                </a:cubicBezTo>
                <a:close/>
                <a:moveTo>
                  <a:pt x="780434" y="128024"/>
                </a:moveTo>
                <a:cubicBezTo>
                  <a:pt x="791708" y="128024"/>
                  <a:pt x="800847" y="137163"/>
                  <a:pt x="800847" y="148437"/>
                </a:cubicBezTo>
                <a:cubicBezTo>
                  <a:pt x="800847" y="159711"/>
                  <a:pt x="791708" y="168850"/>
                  <a:pt x="780434" y="168850"/>
                </a:cubicBezTo>
                <a:cubicBezTo>
                  <a:pt x="769160" y="168850"/>
                  <a:pt x="760021" y="159711"/>
                  <a:pt x="760021" y="148437"/>
                </a:cubicBezTo>
                <a:cubicBezTo>
                  <a:pt x="760021" y="137163"/>
                  <a:pt x="769160" y="128024"/>
                  <a:pt x="780434" y="128024"/>
                </a:cubicBezTo>
                <a:close/>
                <a:moveTo>
                  <a:pt x="731657" y="128024"/>
                </a:moveTo>
                <a:cubicBezTo>
                  <a:pt x="742931" y="128024"/>
                  <a:pt x="752070" y="137163"/>
                  <a:pt x="752070" y="148437"/>
                </a:cubicBezTo>
                <a:cubicBezTo>
                  <a:pt x="752070" y="159711"/>
                  <a:pt x="742931" y="168850"/>
                  <a:pt x="731657" y="168850"/>
                </a:cubicBezTo>
                <a:cubicBezTo>
                  <a:pt x="720383" y="168850"/>
                  <a:pt x="711244" y="159711"/>
                  <a:pt x="711244" y="148437"/>
                </a:cubicBezTo>
                <a:cubicBezTo>
                  <a:pt x="711244" y="137163"/>
                  <a:pt x="720383" y="128024"/>
                  <a:pt x="731657" y="128024"/>
                </a:cubicBezTo>
                <a:close/>
                <a:moveTo>
                  <a:pt x="682880" y="128024"/>
                </a:moveTo>
                <a:cubicBezTo>
                  <a:pt x="694153" y="128024"/>
                  <a:pt x="703293" y="137163"/>
                  <a:pt x="703293" y="148437"/>
                </a:cubicBezTo>
                <a:cubicBezTo>
                  <a:pt x="703293" y="159711"/>
                  <a:pt x="694153" y="168850"/>
                  <a:pt x="682880" y="168850"/>
                </a:cubicBezTo>
                <a:cubicBezTo>
                  <a:pt x="671606" y="168850"/>
                  <a:pt x="662467" y="159711"/>
                  <a:pt x="662467" y="148437"/>
                </a:cubicBezTo>
                <a:cubicBezTo>
                  <a:pt x="662467" y="137163"/>
                  <a:pt x="671606" y="128024"/>
                  <a:pt x="682880" y="128024"/>
                </a:cubicBezTo>
                <a:close/>
                <a:moveTo>
                  <a:pt x="634103" y="128024"/>
                </a:moveTo>
                <a:cubicBezTo>
                  <a:pt x="645377" y="128024"/>
                  <a:pt x="654516" y="137163"/>
                  <a:pt x="654516" y="148437"/>
                </a:cubicBezTo>
                <a:cubicBezTo>
                  <a:pt x="654516" y="159711"/>
                  <a:pt x="645377" y="168850"/>
                  <a:pt x="634103" y="168850"/>
                </a:cubicBezTo>
                <a:cubicBezTo>
                  <a:pt x="622829" y="168850"/>
                  <a:pt x="613690" y="159711"/>
                  <a:pt x="613690" y="148437"/>
                </a:cubicBezTo>
                <a:cubicBezTo>
                  <a:pt x="613690" y="137163"/>
                  <a:pt x="622829" y="128024"/>
                  <a:pt x="634103" y="128024"/>
                </a:cubicBezTo>
                <a:close/>
                <a:moveTo>
                  <a:pt x="585326" y="128024"/>
                </a:moveTo>
                <a:cubicBezTo>
                  <a:pt x="596599" y="128024"/>
                  <a:pt x="605738" y="137163"/>
                  <a:pt x="605738" y="148437"/>
                </a:cubicBezTo>
                <a:cubicBezTo>
                  <a:pt x="605738" y="159711"/>
                  <a:pt x="596599" y="168850"/>
                  <a:pt x="585326" y="168850"/>
                </a:cubicBezTo>
                <a:cubicBezTo>
                  <a:pt x="574052" y="168850"/>
                  <a:pt x="564913" y="159711"/>
                  <a:pt x="564913" y="148437"/>
                </a:cubicBezTo>
                <a:cubicBezTo>
                  <a:pt x="564913" y="137163"/>
                  <a:pt x="574052" y="128024"/>
                  <a:pt x="585326" y="128024"/>
                </a:cubicBezTo>
                <a:close/>
                <a:moveTo>
                  <a:pt x="536549" y="128024"/>
                </a:moveTo>
                <a:cubicBezTo>
                  <a:pt x="547822" y="128024"/>
                  <a:pt x="556961" y="137163"/>
                  <a:pt x="556961" y="148437"/>
                </a:cubicBezTo>
                <a:cubicBezTo>
                  <a:pt x="556961" y="159711"/>
                  <a:pt x="547822" y="168850"/>
                  <a:pt x="536549" y="168850"/>
                </a:cubicBezTo>
                <a:cubicBezTo>
                  <a:pt x="525275" y="168850"/>
                  <a:pt x="516136" y="159711"/>
                  <a:pt x="516136" y="148437"/>
                </a:cubicBezTo>
                <a:cubicBezTo>
                  <a:pt x="516136" y="137163"/>
                  <a:pt x="525275" y="128024"/>
                  <a:pt x="536549" y="128024"/>
                </a:cubicBezTo>
                <a:close/>
                <a:moveTo>
                  <a:pt x="487772" y="128024"/>
                </a:moveTo>
                <a:cubicBezTo>
                  <a:pt x="499045" y="128024"/>
                  <a:pt x="508184" y="137163"/>
                  <a:pt x="508184" y="148437"/>
                </a:cubicBezTo>
                <a:cubicBezTo>
                  <a:pt x="508184" y="159711"/>
                  <a:pt x="499045" y="168850"/>
                  <a:pt x="487772" y="168850"/>
                </a:cubicBezTo>
                <a:cubicBezTo>
                  <a:pt x="476498" y="168850"/>
                  <a:pt x="467359" y="159711"/>
                  <a:pt x="467359" y="148437"/>
                </a:cubicBezTo>
                <a:cubicBezTo>
                  <a:pt x="467359" y="137163"/>
                  <a:pt x="476498" y="128024"/>
                  <a:pt x="487772" y="128024"/>
                </a:cubicBezTo>
                <a:close/>
                <a:moveTo>
                  <a:pt x="438994" y="128024"/>
                </a:moveTo>
                <a:cubicBezTo>
                  <a:pt x="450268" y="128024"/>
                  <a:pt x="459407" y="137163"/>
                  <a:pt x="459407" y="148437"/>
                </a:cubicBezTo>
                <a:cubicBezTo>
                  <a:pt x="459407" y="159711"/>
                  <a:pt x="450268" y="168850"/>
                  <a:pt x="438994" y="168850"/>
                </a:cubicBezTo>
                <a:cubicBezTo>
                  <a:pt x="427721" y="168850"/>
                  <a:pt x="418582" y="159711"/>
                  <a:pt x="418582" y="148437"/>
                </a:cubicBezTo>
                <a:cubicBezTo>
                  <a:pt x="418582" y="137163"/>
                  <a:pt x="427721" y="128024"/>
                  <a:pt x="438994" y="128024"/>
                </a:cubicBezTo>
                <a:close/>
                <a:moveTo>
                  <a:pt x="390217" y="128024"/>
                </a:moveTo>
                <a:cubicBezTo>
                  <a:pt x="401491" y="128024"/>
                  <a:pt x="410630" y="137163"/>
                  <a:pt x="410630" y="148437"/>
                </a:cubicBezTo>
                <a:cubicBezTo>
                  <a:pt x="410630" y="159711"/>
                  <a:pt x="401491" y="168850"/>
                  <a:pt x="390217" y="168850"/>
                </a:cubicBezTo>
                <a:cubicBezTo>
                  <a:pt x="378944" y="168850"/>
                  <a:pt x="369805" y="159711"/>
                  <a:pt x="369805" y="148437"/>
                </a:cubicBezTo>
                <a:cubicBezTo>
                  <a:pt x="369805" y="137163"/>
                  <a:pt x="378944" y="128024"/>
                  <a:pt x="390217" y="128024"/>
                </a:cubicBezTo>
                <a:close/>
                <a:moveTo>
                  <a:pt x="341440" y="128024"/>
                </a:moveTo>
                <a:cubicBezTo>
                  <a:pt x="352714" y="128024"/>
                  <a:pt x="361853" y="137163"/>
                  <a:pt x="361853" y="148437"/>
                </a:cubicBezTo>
                <a:cubicBezTo>
                  <a:pt x="361853" y="159711"/>
                  <a:pt x="352714" y="168850"/>
                  <a:pt x="341440" y="168850"/>
                </a:cubicBezTo>
                <a:cubicBezTo>
                  <a:pt x="330166" y="168850"/>
                  <a:pt x="321028" y="159711"/>
                  <a:pt x="321028" y="148437"/>
                </a:cubicBezTo>
                <a:cubicBezTo>
                  <a:pt x="321028" y="137163"/>
                  <a:pt x="330166" y="128024"/>
                  <a:pt x="341440" y="128024"/>
                </a:cubicBezTo>
                <a:close/>
                <a:moveTo>
                  <a:pt x="292663" y="128024"/>
                </a:moveTo>
                <a:cubicBezTo>
                  <a:pt x="303937" y="128024"/>
                  <a:pt x="313076" y="137163"/>
                  <a:pt x="313076" y="148437"/>
                </a:cubicBezTo>
                <a:cubicBezTo>
                  <a:pt x="313076" y="159711"/>
                  <a:pt x="303937" y="168850"/>
                  <a:pt x="292663" y="168850"/>
                </a:cubicBezTo>
                <a:cubicBezTo>
                  <a:pt x="281389" y="168850"/>
                  <a:pt x="272251" y="159711"/>
                  <a:pt x="272251" y="148437"/>
                </a:cubicBezTo>
                <a:cubicBezTo>
                  <a:pt x="272251" y="137163"/>
                  <a:pt x="281389" y="128024"/>
                  <a:pt x="292663" y="128024"/>
                </a:cubicBezTo>
                <a:close/>
                <a:moveTo>
                  <a:pt x="243886" y="128024"/>
                </a:moveTo>
                <a:cubicBezTo>
                  <a:pt x="255160" y="128024"/>
                  <a:pt x="264299" y="137163"/>
                  <a:pt x="264299" y="148437"/>
                </a:cubicBezTo>
                <a:cubicBezTo>
                  <a:pt x="264299" y="159711"/>
                  <a:pt x="255160" y="168850"/>
                  <a:pt x="243886" y="168850"/>
                </a:cubicBezTo>
                <a:cubicBezTo>
                  <a:pt x="232612" y="168850"/>
                  <a:pt x="223473" y="159711"/>
                  <a:pt x="223473" y="148437"/>
                </a:cubicBezTo>
                <a:cubicBezTo>
                  <a:pt x="223473" y="137163"/>
                  <a:pt x="232612" y="128024"/>
                  <a:pt x="243886" y="128024"/>
                </a:cubicBezTo>
                <a:close/>
                <a:moveTo>
                  <a:pt x="195109" y="128024"/>
                </a:moveTo>
                <a:cubicBezTo>
                  <a:pt x="206383" y="128024"/>
                  <a:pt x="215522" y="137163"/>
                  <a:pt x="215522" y="148437"/>
                </a:cubicBezTo>
                <a:cubicBezTo>
                  <a:pt x="215522" y="159711"/>
                  <a:pt x="206383" y="168850"/>
                  <a:pt x="195109" y="168850"/>
                </a:cubicBezTo>
                <a:cubicBezTo>
                  <a:pt x="183835" y="168850"/>
                  <a:pt x="174696" y="159711"/>
                  <a:pt x="174696" y="148437"/>
                </a:cubicBezTo>
                <a:cubicBezTo>
                  <a:pt x="174696" y="137163"/>
                  <a:pt x="183835" y="128024"/>
                  <a:pt x="195109" y="128024"/>
                </a:cubicBezTo>
                <a:close/>
                <a:moveTo>
                  <a:pt x="146332" y="128024"/>
                </a:moveTo>
                <a:cubicBezTo>
                  <a:pt x="157606" y="128024"/>
                  <a:pt x="166745" y="137163"/>
                  <a:pt x="166745" y="148437"/>
                </a:cubicBezTo>
                <a:cubicBezTo>
                  <a:pt x="166745" y="159711"/>
                  <a:pt x="157606" y="168850"/>
                  <a:pt x="146332" y="168850"/>
                </a:cubicBezTo>
                <a:cubicBezTo>
                  <a:pt x="135058" y="168850"/>
                  <a:pt x="125919" y="159711"/>
                  <a:pt x="125919" y="148437"/>
                </a:cubicBezTo>
                <a:cubicBezTo>
                  <a:pt x="125919" y="137163"/>
                  <a:pt x="135058" y="128024"/>
                  <a:pt x="146332" y="128024"/>
                </a:cubicBezTo>
                <a:close/>
                <a:moveTo>
                  <a:pt x="97555" y="128024"/>
                </a:moveTo>
                <a:cubicBezTo>
                  <a:pt x="108829" y="128024"/>
                  <a:pt x="117968" y="137163"/>
                  <a:pt x="117968" y="148437"/>
                </a:cubicBezTo>
                <a:cubicBezTo>
                  <a:pt x="117968" y="159711"/>
                  <a:pt x="108829" y="168850"/>
                  <a:pt x="97555" y="168850"/>
                </a:cubicBezTo>
                <a:cubicBezTo>
                  <a:pt x="86281" y="168850"/>
                  <a:pt x="77142" y="159711"/>
                  <a:pt x="77142" y="148437"/>
                </a:cubicBezTo>
                <a:cubicBezTo>
                  <a:pt x="77142" y="137163"/>
                  <a:pt x="86281" y="128024"/>
                  <a:pt x="97555" y="128024"/>
                </a:cubicBezTo>
                <a:close/>
                <a:moveTo>
                  <a:pt x="48778" y="128024"/>
                </a:moveTo>
                <a:cubicBezTo>
                  <a:pt x="60052" y="128024"/>
                  <a:pt x="69191" y="137163"/>
                  <a:pt x="69191" y="148437"/>
                </a:cubicBezTo>
                <a:cubicBezTo>
                  <a:pt x="69191" y="159711"/>
                  <a:pt x="60052" y="168850"/>
                  <a:pt x="48778" y="168850"/>
                </a:cubicBezTo>
                <a:cubicBezTo>
                  <a:pt x="37504" y="168850"/>
                  <a:pt x="28365" y="159711"/>
                  <a:pt x="28365" y="148437"/>
                </a:cubicBezTo>
                <a:cubicBezTo>
                  <a:pt x="28365" y="137163"/>
                  <a:pt x="37504" y="128024"/>
                  <a:pt x="48778" y="128024"/>
                </a:cubicBezTo>
                <a:close/>
                <a:moveTo>
                  <a:pt x="2" y="128024"/>
                </a:moveTo>
                <a:cubicBezTo>
                  <a:pt x="11275" y="128024"/>
                  <a:pt x="20414" y="137163"/>
                  <a:pt x="20414" y="148437"/>
                </a:cubicBezTo>
                <a:cubicBezTo>
                  <a:pt x="20414" y="159711"/>
                  <a:pt x="11275" y="168850"/>
                  <a:pt x="2" y="168850"/>
                </a:cubicBezTo>
                <a:lnTo>
                  <a:pt x="0" y="168849"/>
                </a:lnTo>
                <a:lnTo>
                  <a:pt x="0" y="128025"/>
                </a:lnTo>
                <a:close/>
                <a:moveTo>
                  <a:pt x="1006915" y="87087"/>
                </a:moveTo>
                <a:lnTo>
                  <a:pt x="1006262" y="100037"/>
                </a:lnTo>
                <a:lnTo>
                  <a:pt x="1003906" y="94351"/>
                </a:lnTo>
                <a:close/>
                <a:moveTo>
                  <a:pt x="975542" y="73938"/>
                </a:moveTo>
                <a:cubicBezTo>
                  <a:pt x="986816" y="73938"/>
                  <a:pt x="995955" y="83077"/>
                  <a:pt x="995955" y="94351"/>
                </a:cubicBezTo>
                <a:cubicBezTo>
                  <a:pt x="995955" y="105625"/>
                  <a:pt x="986816" y="114764"/>
                  <a:pt x="975542" y="114764"/>
                </a:cubicBezTo>
                <a:cubicBezTo>
                  <a:pt x="964268" y="114764"/>
                  <a:pt x="955129" y="105625"/>
                  <a:pt x="955129" y="94351"/>
                </a:cubicBezTo>
                <a:cubicBezTo>
                  <a:pt x="955129" y="83077"/>
                  <a:pt x="964268" y="73938"/>
                  <a:pt x="975542" y="73938"/>
                </a:cubicBezTo>
                <a:close/>
                <a:moveTo>
                  <a:pt x="926765" y="73938"/>
                </a:moveTo>
                <a:cubicBezTo>
                  <a:pt x="938039" y="73938"/>
                  <a:pt x="947178" y="83077"/>
                  <a:pt x="947178" y="94351"/>
                </a:cubicBezTo>
                <a:cubicBezTo>
                  <a:pt x="947178" y="105625"/>
                  <a:pt x="938039" y="114764"/>
                  <a:pt x="926765" y="114764"/>
                </a:cubicBezTo>
                <a:cubicBezTo>
                  <a:pt x="915491" y="114764"/>
                  <a:pt x="906352" y="105625"/>
                  <a:pt x="906352" y="94351"/>
                </a:cubicBezTo>
                <a:cubicBezTo>
                  <a:pt x="906352" y="83077"/>
                  <a:pt x="915491" y="73938"/>
                  <a:pt x="926765" y="73938"/>
                </a:cubicBezTo>
                <a:close/>
                <a:moveTo>
                  <a:pt x="877988" y="73938"/>
                </a:moveTo>
                <a:cubicBezTo>
                  <a:pt x="889262" y="73938"/>
                  <a:pt x="898401" y="83077"/>
                  <a:pt x="898401" y="94351"/>
                </a:cubicBezTo>
                <a:cubicBezTo>
                  <a:pt x="898401" y="105625"/>
                  <a:pt x="889262" y="114764"/>
                  <a:pt x="877988" y="114764"/>
                </a:cubicBezTo>
                <a:cubicBezTo>
                  <a:pt x="866714" y="114764"/>
                  <a:pt x="857575" y="105625"/>
                  <a:pt x="857575" y="94351"/>
                </a:cubicBezTo>
                <a:cubicBezTo>
                  <a:pt x="857575" y="83077"/>
                  <a:pt x="866714" y="73938"/>
                  <a:pt x="877988" y="73938"/>
                </a:cubicBezTo>
                <a:close/>
                <a:moveTo>
                  <a:pt x="829211" y="73938"/>
                </a:moveTo>
                <a:cubicBezTo>
                  <a:pt x="840485" y="73938"/>
                  <a:pt x="849624" y="83077"/>
                  <a:pt x="849624" y="94351"/>
                </a:cubicBezTo>
                <a:cubicBezTo>
                  <a:pt x="849624" y="105625"/>
                  <a:pt x="840485" y="114764"/>
                  <a:pt x="829211" y="114764"/>
                </a:cubicBezTo>
                <a:cubicBezTo>
                  <a:pt x="817937" y="114764"/>
                  <a:pt x="808798" y="105625"/>
                  <a:pt x="808798" y="94351"/>
                </a:cubicBezTo>
                <a:cubicBezTo>
                  <a:pt x="808798" y="83077"/>
                  <a:pt x="817937" y="73938"/>
                  <a:pt x="829211" y="73938"/>
                </a:cubicBezTo>
                <a:close/>
                <a:moveTo>
                  <a:pt x="780434" y="73938"/>
                </a:moveTo>
                <a:cubicBezTo>
                  <a:pt x="791708" y="73938"/>
                  <a:pt x="800847" y="83077"/>
                  <a:pt x="800847" y="94351"/>
                </a:cubicBezTo>
                <a:cubicBezTo>
                  <a:pt x="800847" y="105625"/>
                  <a:pt x="791708" y="114764"/>
                  <a:pt x="780434" y="114764"/>
                </a:cubicBezTo>
                <a:cubicBezTo>
                  <a:pt x="769160" y="114764"/>
                  <a:pt x="760021" y="105625"/>
                  <a:pt x="760021" y="94351"/>
                </a:cubicBezTo>
                <a:cubicBezTo>
                  <a:pt x="760021" y="83077"/>
                  <a:pt x="769160" y="73938"/>
                  <a:pt x="780434" y="73938"/>
                </a:cubicBezTo>
                <a:close/>
                <a:moveTo>
                  <a:pt x="731657" y="73938"/>
                </a:moveTo>
                <a:cubicBezTo>
                  <a:pt x="742931" y="73938"/>
                  <a:pt x="752070" y="83077"/>
                  <a:pt x="752070" y="94351"/>
                </a:cubicBezTo>
                <a:cubicBezTo>
                  <a:pt x="752070" y="105625"/>
                  <a:pt x="742931" y="114764"/>
                  <a:pt x="731657" y="114764"/>
                </a:cubicBezTo>
                <a:cubicBezTo>
                  <a:pt x="720383" y="114764"/>
                  <a:pt x="711244" y="105625"/>
                  <a:pt x="711244" y="94351"/>
                </a:cubicBezTo>
                <a:cubicBezTo>
                  <a:pt x="711244" y="83077"/>
                  <a:pt x="720383" y="73938"/>
                  <a:pt x="731657" y="73938"/>
                </a:cubicBezTo>
                <a:close/>
                <a:moveTo>
                  <a:pt x="682880" y="73938"/>
                </a:moveTo>
                <a:cubicBezTo>
                  <a:pt x="694153" y="73938"/>
                  <a:pt x="703293" y="83077"/>
                  <a:pt x="703293" y="94351"/>
                </a:cubicBezTo>
                <a:cubicBezTo>
                  <a:pt x="703293" y="105625"/>
                  <a:pt x="694153" y="114764"/>
                  <a:pt x="682880" y="114764"/>
                </a:cubicBezTo>
                <a:cubicBezTo>
                  <a:pt x="671606" y="114764"/>
                  <a:pt x="662467" y="105625"/>
                  <a:pt x="662467" y="94351"/>
                </a:cubicBezTo>
                <a:cubicBezTo>
                  <a:pt x="662467" y="83077"/>
                  <a:pt x="671606" y="73938"/>
                  <a:pt x="682880" y="73938"/>
                </a:cubicBezTo>
                <a:close/>
                <a:moveTo>
                  <a:pt x="634103" y="73938"/>
                </a:moveTo>
                <a:cubicBezTo>
                  <a:pt x="645377" y="73938"/>
                  <a:pt x="654516" y="83077"/>
                  <a:pt x="654516" y="94351"/>
                </a:cubicBezTo>
                <a:cubicBezTo>
                  <a:pt x="654516" y="105625"/>
                  <a:pt x="645377" y="114764"/>
                  <a:pt x="634103" y="114764"/>
                </a:cubicBezTo>
                <a:cubicBezTo>
                  <a:pt x="622829" y="114764"/>
                  <a:pt x="613690" y="105625"/>
                  <a:pt x="613690" y="94351"/>
                </a:cubicBezTo>
                <a:cubicBezTo>
                  <a:pt x="613690" y="83077"/>
                  <a:pt x="622829" y="73938"/>
                  <a:pt x="634103" y="73938"/>
                </a:cubicBezTo>
                <a:close/>
                <a:moveTo>
                  <a:pt x="585326" y="73938"/>
                </a:moveTo>
                <a:cubicBezTo>
                  <a:pt x="596599" y="73938"/>
                  <a:pt x="605738" y="83077"/>
                  <a:pt x="605738" y="94351"/>
                </a:cubicBezTo>
                <a:cubicBezTo>
                  <a:pt x="605738" y="105625"/>
                  <a:pt x="596599" y="114764"/>
                  <a:pt x="585326" y="114764"/>
                </a:cubicBezTo>
                <a:cubicBezTo>
                  <a:pt x="574052" y="114764"/>
                  <a:pt x="564913" y="105625"/>
                  <a:pt x="564913" y="94351"/>
                </a:cubicBezTo>
                <a:cubicBezTo>
                  <a:pt x="564913" y="83077"/>
                  <a:pt x="574052" y="73938"/>
                  <a:pt x="585326" y="73938"/>
                </a:cubicBezTo>
                <a:close/>
                <a:moveTo>
                  <a:pt x="536549" y="73938"/>
                </a:moveTo>
                <a:cubicBezTo>
                  <a:pt x="547822" y="73938"/>
                  <a:pt x="556961" y="83077"/>
                  <a:pt x="556961" y="94351"/>
                </a:cubicBezTo>
                <a:cubicBezTo>
                  <a:pt x="556961" y="105625"/>
                  <a:pt x="547822" y="114764"/>
                  <a:pt x="536549" y="114764"/>
                </a:cubicBezTo>
                <a:cubicBezTo>
                  <a:pt x="525275" y="114764"/>
                  <a:pt x="516136" y="105625"/>
                  <a:pt x="516136" y="94351"/>
                </a:cubicBezTo>
                <a:cubicBezTo>
                  <a:pt x="516136" y="83077"/>
                  <a:pt x="525275" y="73938"/>
                  <a:pt x="536549" y="73938"/>
                </a:cubicBezTo>
                <a:close/>
                <a:moveTo>
                  <a:pt x="487772" y="73938"/>
                </a:moveTo>
                <a:cubicBezTo>
                  <a:pt x="499045" y="73938"/>
                  <a:pt x="508184" y="83077"/>
                  <a:pt x="508184" y="94351"/>
                </a:cubicBezTo>
                <a:cubicBezTo>
                  <a:pt x="508184" y="105625"/>
                  <a:pt x="499045" y="114764"/>
                  <a:pt x="487772" y="114764"/>
                </a:cubicBezTo>
                <a:cubicBezTo>
                  <a:pt x="476498" y="114764"/>
                  <a:pt x="467359" y="105625"/>
                  <a:pt x="467359" y="94351"/>
                </a:cubicBezTo>
                <a:cubicBezTo>
                  <a:pt x="467359" y="83077"/>
                  <a:pt x="476498" y="73938"/>
                  <a:pt x="487772" y="73938"/>
                </a:cubicBezTo>
                <a:close/>
                <a:moveTo>
                  <a:pt x="438994" y="73938"/>
                </a:moveTo>
                <a:cubicBezTo>
                  <a:pt x="450268" y="73938"/>
                  <a:pt x="459407" y="83077"/>
                  <a:pt x="459407" y="94351"/>
                </a:cubicBezTo>
                <a:cubicBezTo>
                  <a:pt x="459407" y="105625"/>
                  <a:pt x="450268" y="114764"/>
                  <a:pt x="438994" y="114764"/>
                </a:cubicBezTo>
                <a:cubicBezTo>
                  <a:pt x="427721" y="114764"/>
                  <a:pt x="418582" y="105625"/>
                  <a:pt x="418582" y="94351"/>
                </a:cubicBezTo>
                <a:cubicBezTo>
                  <a:pt x="418582" y="83077"/>
                  <a:pt x="427721" y="73938"/>
                  <a:pt x="438994" y="73938"/>
                </a:cubicBezTo>
                <a:close/>
                <a:moveTo>
                  <a:pt x="390217" y="73938"/>
                </a:moveTo>
                <a:cubicBezTo>
                  <a:pt x="401491" y="73938"/>
                  <a:pt x="410630" y="83077"/>
                  <a:pt x="410630" y="94351"/>
                </a:cubicBezTo>
                <a:cubicBezTo>
                  <a:pt x="410630" y="105625"/>
                  <a:pt x="401491" y="114764"/>
                  <a:pt x="390217" y="114764"/>
                </a:cubicBezTo>
                <a:cubicBezTo>
                  <a:pt x="378944" y="114764"/>
                  <a:pt x="369805" y="105625"/>
                  <a:pt x="369805" y="94351"/>
                </a:cubicBezTo>
                <a:cubicBezTo>
                  <a:pt x="369805" y="83077"/>
                  <a:pt x="378944" y="73938"/>
                  <a:pt x="390217" y="73938"/>
                </a:cubicBezTo>
                <a:close/>
                <a:moveTo>
                  <a:pt x="341440" y="73938"/>
                </a:moveTo>
                <a:cubicBezTo>
                  <a:pt x="352714" y="73938"/>
                  <a:pt x="361853" y="83077"/>
                  <a:pt x="361853" y="94351"/>
                </a:cubicBezTo>
                <a:cubicBezTo>
                  <a:pt x="361853" y="105625"/>
                  <a:pt x="352714" y="114764"/>
                  <a:pt x="341440" y="114764"/>
                </a:cubicBezTo>
                <a:cubicBezTo>
                  <a:pt x="330166" y="114764"/>
                  <a:pt x="321028" y="105625"/>
                  <a:pt x="321028" y="94351"/>
                </a:cubicBezTo>
                <a:cubicBezTo>
                  <a:pt x="321028" y="83077"/>
                  <a:pt x="330166" y="73938"/>
                  <a:pt x="341440" y="73938"/>
                </a:cubicBezTo>
                <a:close/>
                <a:moveTo>
                  <a:pt x="292663" y="73938"/>
                </a:moveTo>
                <a:cubicBezTo>
                  <a:pt x="303937" y="73938"/>
                  <a:pt x="313076" y="83077"/>
                  <a:pt x="313076" y="94351"/>
                </a:cubicBezTo>
                <a:cubicBezTo>
                  <a:pt x="313076" y="105625"/>
                  <a:pt x="303937" y="114764"/>
                  <a:pt x="292663" y="114764"/>
                </a:cubicBezTo>
                <a:cubicBezTo>
                  <a:pt x="281389" y="114764"/>
                  <a:pt x="272251" y="105625"/>
                  <a:pt x="272251" y="94351"/>
                </a:cubicBezTo>
                <a:cubicBezTo>
                  <a:pt x="272251" y="83077"/>
                  <a:pt x="281389" y="73938"/>
                  <a:pt x="292663" y="73938"/>
                </a:cubicBezTo>
                <a:close/>
                <a:moveTo>
                  <a:pt x="243886" y="73938"/>
                </a:moveTo>
                <a:cubicBezTo>
                  <a:pt x="255160" y="73938"/>
                  <a:pt x="264299" y="83077"/>
                  <a:pt x="264299" y="94351"/>
                </a:cubicBezTo>
                <a:cubicBezTo>
                  <a:pt x="264299" y="105625"/>
                  <a:pt x="255160" y="114764"/>
                  <a:pt x="243886" y="114764"/>
                </a:cubicBezTo>
                <a:cubicBezTo>
                  <a:pt x="232612" y="114764"/>
                  <a:pt x="223473" y="105625"/>
                  <a:pt x="223473" y="94351"/>
                </a:cubicBezTo>
                <a:cubicBezTo>
                  <a:pt x="223473" y="83077"/>
                  <a:pt x="232612" y="73938"/>
                  <a:pt x="243886" y="73938"/>
                </a:cubicBezTo>
                <a:close/>
                <a:moveTo>
                  <a:pt x="195109" y="73938"/>
                </a:moveTo>
                <a:cubicBezTo>
                  <a:pt x="206383" y="73938"/>
                  <a:pt x="215522" y="83077"/>
                  <a:pt x="215522" y="94351"/>
                </a:cubicBezTo>
                <a:cubicBezTo>
                  <a:pt x="215522" y="105625"/>
                  <a:pt x="206383" y="114764"/>
                  <a:pt x="195109" y="114764"/>
                </a:cubicBezTo>
                <a:cubicBezTo>
                  <a:pt x="183835" y="114764"/>
                  <a:pt x="174696" y="105625"/>
                  <a:pt x="174696" y="94351"/>
                </a:cubicBezTo>
                <a:cubicBezTo>
                  <a:pt x="174696" y="83077"/>
                  <a:pt x="183835" y="73938"/>
                  <a:pt x="195109" y="73938"/>
                </a:cubicBezTo>
                <a:close/>
                <a:moveTo>
                  <a:pt x="146332" y="73938"/>
                </a:moveTo>
                <a:cubicBezTo>
                  <a:pt x="157606" y="73938"/>
                  <a:pt x="166745" y="83077"/>
                  <a:pt x="166745" y="94351"/>
                </a:cubicBezTo>
                <a:cubicBezTo>
                  <a:pt x="166745" y="105625"/>
                  <a:pt x="157606" y="114764"/>
                  <a:pt x="146332" y="114764"/>
                </a:cubicBezTo>
                <a:cubicBezTo>
                  <a:pt x="135058" y="114764"/>
                  <a:pt x="125919" y="105625"/>
                  <a:pt x="125919" y="94351"/>
                </a:cubicBezTo>
                <a:cubicBezTo>
                  <a:pt x="125919" y="83077"/>
                  <a:pt x="135058" y="73938"/>
                  <a:pt x="146332" y="73938"/>
                </a:cubicBezTo>
                <a:close/>
                <a:moveTo>
                  <a:pt x="97555" y="73938"/>
                </a:moveTo>
                <a:cubicBezTo>
                  <a:pt x="108829" y="73938"/>
                  <a:pt x="117968" y="83077"/>
                  <a:pt x="117968" y="94351"/>
                </a:cubicBezTo>
                <a:cubicBezTo>
                  <a:pt x="117968" y="105625"/>
                  <a:pt x="108829" y="114764"/>
                  <a:pt x="97555" y="114764"/>
                </a:cubicBezTo>
                <a:cubicBezTo>
                  <a:pt x="86281" y="114764"/>
                  <a:pt x="77142" y="105625"/>
                  <a:pt x="77142" y="94351"/>
                </a:cubicBezTo>
                <a:cubicBezTo>
                  <a:pt x="77142" y="83077"/>
                  <a:pt x="86281" y="73938"/>
                  <a:pt x="97555" y="73938"/>
                </a:cubicBezTo>
                <a:close/>
                <a:moveTo>
                  <a:pt x="48778" y="73938"/>
                </a:moveTo>
                <a:cubicBezTo>
                  <a:pt x="60052" y="73938"/>
                  <a:pt x="69191" y="83077"/>
                  <a:pt x="69191" y="94351"/>
                </a:cubicBezTo>
                <a:cubicBezTo>
                  <a:pt x="69191" y="105625"/>
                  <a:pt x="60052" y="114764"/>
                  <a:pt x="48778" y="114764"/>
                </a:cubicBezTo>
                <a:cubicBezTo>
                  <a:pt x="37504" y="114764"/>
                  <a:pt x="28365" y="105625"/>
                  <a:pt x="28365" y="94351"/>
                </a:cubicBezTo>
                <a:cubicBezTo>
                  <a:pt x="28365" y="83077"/>
                  <a:pt x="37504" y="73938"/>
                  <a:pt x="48778" y="73938"/>
                </a:cubicBezTo>
                <a:close/>
                <a:moveTo>
                  <a:pt x="2" y="73938"/>
                </a:moveTo>
                <a:cubicBezTo>
                  <a:pt x="11275" y="73938"/>
                  <a:pt x="20414" y="83077"/>
                  <a:pt x="20414" y="94351"/>
                </a:cubicBezTo>
                <a:cubicBezTo>
                  <a:pt x="20414" y="105625"/>
                  <a:pt x="11275" y="114764"/>
                  <a:pt x="2" y="114764"/>
                </a:cubicBezTo>
                <a:lnTo>
                  <a:pt x="0" y="114763"/>
                </a:lnTo>
                <a:lnTo>
                  <a:pt x="0" y="73939"/>
                </a:lnTo>
                <a:close/>
                <a:moveTo>
                  <a:pt x="1010013" y="25745"/>
                </a:moveTo>
                <a:lnTo>
                  <a:pt x="1008696" y="51828"/>
                </a:lnTo>
                <a:lnTo>
                  <a:pt x="1003906" y="40265"/>
                </a:lnTo>
                <a:cubicBezTo>
                  <a:pt x="1003906" y="34628"/>
                  <a:pt x="1006192" y="29525"/>
                  <a:pt x="1009885" y="25831"/>
                </a:cubicBezTo>
                <a:close/>
                <a:moveTo>
                  <a:pt x="975542" y="19852"/>
                </a:moveTo>
                <a:cubicBezTo>
                  <a:pt x="986816" y="19852"/>
                  <a:pt x="995955" y="28991"/>
                  <a:pt x="995955" y="40265"/>
                </a:cubicBezTo>
                <a:cubicBezTo>
                  <a:pt x="995955" y="51539"/>
                  <a:pt x="986816" y="60678"/>
                  <a:pt x="975542" y="60678"/>
                </a:cubicBezTo>
                <a:cubicBezTo>
                  <a:pt x="964268" y="60678"/>
                  <a:pt x="955129" y="51539"/>
                  <a:pt x="955129" y="40265"/>
                </a:cubicBezTo>
                <a:cubicBezTo>
                  <a:pt x="955129" y="28991"/>
                  <a:pt x="964268" y="19852"/>
                  <a:pt x="975542" y="19852"/>
                </a:cubicBezTo>
                <a:close/>
                <a:moveTo>
                  <a:pt x="926765" y="19852"/>
                </a:moveTo>
                <a:cubicBezTo>
                  <a:pt x="938039" y="19852"/>
                  <a:pt x="947178" y="28991"/>
                  <a:pt x="947178" y="40265"/>
                </a:cubicBezTo>
                <a:cubicBezTo>
                  <a:pt x="947178" y="51539"/>
                  <a:pt x="938039" y="60678"/>
                  <a:pt x="926765" y="60678"/>
                </a:cubicBezTo>
                <a:cubicBezTo>
                  <a:pt x="915491" y="60678"/>
                  <a:pt x="906352" y="51539"/>
                  <a:pt x="906352" y="40265"/>
                </a:cubicBezTo>
                <a:cubicBezTo>
                  <a:pt x="906352" y="28991"/>
                  <a:pt x="915491" y="19852"/>
                  <a:pt x="926765" y="19852"/>
                </a:cubicBezTo>
                <a:close/>
                <a:moveTo>
                  <a:pt x="877988" y="19852"/>
                </a:moveTo>
                <a:cubicBezTo>
                  <a:pt x="889262" y="19852"/>
                  <a:pt x="898401" y="28991"/>
                  <a:pt x="898401" y="40265"/>
                </a:cubicBezTo>
                <a:cubicBezTo>
                  <a:pt x="898401" y="51539"/>
                  <a:pt x="889262" y="60678"/>
                  <a:pt x="877988" y="60678"/>
                </a:cubicBezTo>
                <a:cubicBezTo>
                  <a:pt x="866714" y="60678"/>
                  <a:pt x="857575" y="51539"/>
                  <a:pt x="857575" y="40265"/>
                </a:cubicBezTo>
                <a:cubicBezTo>
                  <a:pt x="857575" y="28991"/>
                  <a:pt x="866714" y="19852"/>
                  <a:pt x="877988" y="19852"/>
                </a:cubicBezTo>
                <a:close/>
                <a:moveTo>
                  <a:pt x="829211" y="19852"/>
                </a:moveTo>
                <a:cubicBezTo>
                  <a:pt x="840485" y="19852"/>
                  <a:pt x="849624" y="28991"/>
                  <a:pt x="849624" y="40265"/>
                </a:cubicBezTo>
                <a:cubicBezTo>
                  <a:pt x="849624" y="51539"/>
                  <a:pt x="840485" y="60678"/>
                  <a:pt x="829211" y="60678"/>
                </a:cubicBezTo>
                <a:cubicBezTo>
                  <a:pt x="817937" y="60678"/>
                  <a:pt x="808798" y="51539"/>
                  <a:pt x="808798" y="40265"/>
                </a:cubicBezTo>
                <a:cubicBezTo>
                  <a:pt x="808798" y="28991"/>
                  <a:pt x="817937" y="19852"/>
                  <a:pt x="829211" y="19852"/>
                </a:cubicBezTo>
                <a:close/>
                <a:moveTo>
                  <a:pt x="780434" y="19852"/>
                </a:moveTo>
                <a:cubicBezTo>
                  <a:pt x="791708" y="19852"/>
                  <a:pt x="800847" y="28991"/>
                  <a:pt x="800847" y="40265"/>
                </a:cubicBezTo>
                <a:cubicBezTo>
                  <a:pt x="800847" y="51539"/>
                  <a:pt x="791708" y="60678"/>
                  <a:pt x="780434" y="60678"/>
                </a:cubicBezTo>
                <a:cubicBezTo>
                  <a:pt x="769160" y="60678"/>
                  <a:pt x="760021" y="51539"/>
                  <a:pt x="760021" y="40265"/>
                </a:cubicBezTo>
                <a:cubicBezTo>
                  <a:pt x="760021" y="28991"/>
                  <a:pt x="769160" y="19852"/>
                  <a:pt x="780434" y="19852"/>
                </a:cubicBezTo>
                <a:close/>
                <a:moveTo>
                  <a:pt x="731657" y="19852"/>
                </a:moveTo>
                <a:cubicBezTo>
                  <a:pt x="742931" y="19852"/>
                  <a:pt x="752070" y="28991"/>
                  <a:pt x="752070" y="40265"/>
                </a:cubicBezTo>
                <a:cubicBezTo>
                  <a:pt x="752070" y="51539"/>
                  <a:pt x="742931" y="60678"/>
                  <a:pt x="731657" y="60678"/>
                </a:cubicBezTo>
                <a:cubicBezTo>
                  <a:pt x="720383" y="60678"/>
                  <a:pt x="711244" y="51539"/>
                  <a:pt x="711244" y="40265"/>
                </a:cubicBezTo>
                <a:cubicBezTo>
                  <a:pt x="711244" y="28991"/>
                  <a:pt x="720383" y="19852"/>
                  <a:pt x="731657" y="19852"/>
                </a:cubicBezTo>
                <a:close/>
                <a:moveTo>
                  <a:pt x="682880" y="19852"/>
                </a:moveTo>
                <a:cubicBezTo>
                  <a:pt x="694153" y="19852"/>
                  <a:pt x="703293" y="28991"/>
                  <a:pt x="703293" y="40265"/>
                </a:cubicBezTo>
                <a:cubicBezTo>
                  <a:pt x="703293" y="51539"/>
                  <a:pt x="694153" y="60678"/>
                  <a:pt x="682880" y="60678"/>
                </a:cubicBezTo>
                <a:cubicBezTo>
                  <a:pt x="671606" y="60678"/>
                  <a:pt x="662467" y="51539"/>
                  <a:pt x="662467" y="40265"/>
                </a:cubicBezTo>
                <a:cubicBezTo>
                  <a:pt x="662467" y="28991"/>
                  <a:pt x="671606" y="19852"/>
                  <a:pt x="682880" y="19852"/>
                </a:cubicBezTo>
                <a:close/>
                <a:moveTo>
                  <a:pt x="634103" y="19852"/>
                </a:moveTo>
                <a:cubicBezTo>
                  <a:pt x="645377" y="19852"/>
                  <a:pt x="654516" y="28991"/>
                  <a:pt x="654516" y="40265"/>
                </a:cubicBezTo>
                <a:cubicBezTo>
                  <a:pt x="654516" y="51539"/>
                  <a:pt x="645377" y="60678"/>
                  <a:pt x="634103" y="60678"/>
                </a:cubicBezTo>
                <a:cubicBezTo>
                  <a:pt x="622829" y="60678"/>
                  <a:pt x="613690" y="51539"/>
                  <a:pt x="613690" y="40265"/>
                </a:cubicBezTo>
                <a:cubicBezTo>
                  <a:pt x="613690" y="28991"/>
                  <a:pt x="622829" y="19852"/>
                  <a:pt x="634103" y="19852"/>
                </a:cubicBezTo>
                <a:close/>
                <a:moveTo>
                  <a:pt x="585326" y="19852"/>
                </a:moveTo>
                <a:cubicBezTo>
                  <a:pt x="596599" y="19852"/>
                  <a:pt x="605738" y="28991"/>
                  <a:pt x="605738" y="40265"/>
                </a:cubicBezTo>
                <a:cubicBezTo>
                  <a:pt x="605738" y="51539"/>
                  <a:pt x="596599" y="60678"/>
                  <a:pt x="585326" y="60678"/>
                </a:cubicBezTo>
                <a:cubicBezTo>
                  <a:pt x="574052" y="60678"/>
                  <a:pt x="564913" y="51539"/>
                  <a:pt x="564913" y="40265"/>
                </a:cubicBezTo>
                <a:cubicBezTo>
                  <a:pt x="564913" y="28991"/>
                  <a:pt x="574052" y="19852"/>
                  <a:pt x="585326" y="19852"/>
                </a:cubicBezTo>
                <a:close/>
                <a:moveTo>
                  <a:pt x="536549" y="19852"/>
                </a:moveTo>
                <a:cubicBezTo>
                  <a:pt x="547822" y="19852"/>
                  <a:pt x="556961" y="28991"/>
                  <a:pt x="556961" y="40265"/>
                </a:cubicBezTo>
                <a:cubicBezTo>
                  <a:pt x="556961" y="51539"/>
                  <a:pt x="547822" y="60678"/>
                  <a:pt x="536549" y="60678"/>
                </a:cubicBezTo>
                <a:cubicBezTo>
                  <a:pt x="525275" y="60678"/>
                  <a:pt x="516136" y="51539"/>
                  <a:pt x="516136" y="40265"/>
                </a:cubicBezTo>
                <a:cubicBezTo>
                  <a:pt x="516136" y="28991"/>
                  <a:pt x="525275" y="19852"/>
                  <a:pt x="536549" y="19852"/>
                </a:cubicBezTo>
                <a:close/>
                <a:moveTo>
                  <a:pt x="487772" y="19852"/>
                </a:moveTo>
                <a:cubicBezTo>
                  <a:pt x="499045" y="19852"/>
                  <a:pt x="508184" y="28991"/>
                  <a:pt x="508184" y="40265"/>
                </a:cubicBezTo>
                <a:cubicBezTo>
                  <a:pt x="508184" y="51539"/>
                  <a:pt x="499045" y="60678"/>
                  <a:pt x="487772" y="60678"/>
                </a:cubicBezTo>
                <a:cubicBezTo>
                  <a:pt x="476498" y="60678"/>
                  <a:pt x="467359" y="51539"/>
                  <a:pt x="467359" y="40265"/>
                </a:cubicBezTo>
                <a:cubicBezTo>
                  <a:pt x="467359" y="28991"/>
                  <a:pt x="476498" y="19852"/>
                  <a:pt x="487772" y="19852"/>
                </a:cubicBezTo>
                <a:close/>
                <a:moveTo>
                  <a:pt x="438994" y="19852"/>
                </a:moveTo>
                <a:cubicBezTo>
                  <a:pt x="450268" y="19852"/>
                  <a:pt x="459407" y="28991"/>
                  <a:pt x="459407" y="40265"/>
                </a:cubicBezTo>
                <a:cubicBezTo>
                  <a:pt x="459407" y="51539"/>
                  <a:pt x="450268" y="60678"/>
                  <a:pt x="438994" y="60678"/>
                </a:cubicBezTo>
                <a:cubicBezTo>
                  <a:pt x="427721" y="60678"/>
                  <a:pt x="418582" y="51539"/>
                  <a:pt x="418582" y="40265"/>
                </a:cubicBezTo>
                <a:cubicBezTo>
                  <a:pt x="418582" y="28991"/>
                  <a:pt x="427721" y="19852"/>
                  <a:pt x="438994" y="19852"/>
                </a:cubicBezTo>
                <a:close/>
                <a:moveTo>
                  <a:pt x="390217" y="19852"/>
                </a:moveTo>
                <a:cubicBezTo>
                  <a:pt x="401491" y="19852"/>
                  <a:pt x="410630" y="28991"/>
                  <a:pt x="410630" y="40265"/>
                </a:cubicBezTo>
                <a:cubicBezTo>
                  <a:pt x="410630" y="51539"/>
                  <a:pt x="401491" y="60678"/>
                  <a:pt x="390217" y="60678"/>
                </a:cubicBezTo>
                <a:cubicBezTo>
                  <a:pt x="378944" y="60678"/>
                  <a:pt x="369805" y="51539"/>
                  <a:pt x="369805" y="40265"/>
                </a:cubicBezTo>
                <a:cubicBezTo>
                  <a:pt x="369805" y="28991"/>
                  <a:pt x="378944" y="19852"/>
                  <a:pt x="390217" y="19852"/>
                </a:cubicBezTo>
                <a:close/>
                <a:moveTo>
                  <a:pt x="341440" y="19852"/>
                </a:moveTo>
                <a:cubicBezTo>
                  <a:pt x="352714" y="19852"/>
                  <a:pt x="361853" y="28991"/>
                  <a:pt x="361853" y="40265"/>
                </a:cubicBezTo>
                <a:cubicBezTo>
                  <a:pt x="361853" y="51539"/>
                  <a:pt x="352714" y="60678"/>
                  <a:pt x="341440" y="60678"/>
                </a:cubicBezTo>
                <a:cubicBezTo>
                  <a:pt x="330166" y="60678"/>
                  <a:pt x="321028" y="51539"/>
                  <a:pt x="321028" y="40265"/>
                </a:cubicBezTo>
                <a:cubicBezTo>
                  <a:pt x="321028" y="28991"/>
                  <a:pt x="330166" y="19852"/>
                  <a:pt x="341440" y="19852"/>
                </a:cubicBezTo>
                <a:close/>
                <a:moveTo>
                  <a:pt x="292663" y="19852"/>
                </a:moveTo>
                <a:cubicBezTo>
                  <a:pt x="303937" y="19852"/>
                  <a:pt x="313076" y="28991"/>
                  <a:pt x="313076" y="40265"/>
                </a:cubicBezTo>
                <a:cubicBezTo>
                  <a:pt x="313076" y="51539"/>
                  <a:pt x="303937" y="60678"/>
                  <a:pt x="292663" y="60678"/>
                </a:cubicBezTo>
                <a:cubicBezTo>
                  <a:pt x="281389" y="60678"/>
                  <a:pt x="272251" y="51539"/>
                  <a:pt x="272251" y="40265"/>
                </a:cubicBezTo>
                <a:cubicBezTo>
                  <a:pt x="272251" y="28991"/>
                  <a:pt x="281389" y="19852"/>
                  <a:pt x="292663" y="19852"/>
                </a:cubicBezTo>
                <a:close/>
                <a:moveTo>
                  <a:pt x="243886" y="19852"/>
                </a:moveTo>
                <a:cubicBezTo>
                  <a:pt x="255160" y="19852"/>
                  <a:pt x="264299" y="28991"/>
                  <a:pt x="264299" y="40265"/>
                </a:cubicBezTo>
                <a:cubicBezTo>
                  <a:pt x="264299" y="51539"/>
                  <a:pt x="255160" y="60678"/>
                  <a:pt x="243886" y="60678"/>
                </a:cubicBezTo>
                <a:cubicBezTo>
                  <a:pt x="232612" y="60678"/>
                  <a:pt x="223473" y="51539"/>
                  <a:pt x="223473" y="40265"/>
                </a:cubicBezTo>
                <a:cubicBezTo>
                  <a:pt x="223473" y="28991"/>
                  <a:pt x="232612" y="19852"/>
                  <a:pt x="243886" y="19852"/>
                </a:cubicBezTo>
                <a:close/>
                <a:moveTo>
                  <a:pt x="195109" y="19852"/>
                </a:moveTo>
                <a:cubicBezTo>
                  <a:pt x="206383" y="19852"/>
                  <a:pt x="215522" y="28991"/>
                  <a:pt x="215522" y="40265"/>
                </a:cubicBezTo>
                <a:cubicBezTo>
                  <a:pt x="215522" y="51539"/>
                  <a:pt x="206383" y="60678"/>
                  <a:pt x="195109" y="60678"/>
                </a:cubicBezTo>
                <a:cubicBezTo>
                  <a:pt x="183835" y="60678"/>
                  <a:pt x="174696" y="51539"/>
                  <a:pt x="174696" y="40265"/>
                </a:cubicBezTo>
                <a:cubicBezTo>
                  <a:pt x="174696" y="28991"/>
                  <a:pt x="183835" y="19852"/>
                  <a:pt x="195109" y="19852"/>
                </a:cubicBezTo>
                <a:close/>
                <a:moveTo>
                  <a:pt x="146332" y="19852"/>
                </a:moveTo>
                <a:cubicBezTo>
                  <a:pt x="157606" y="19852"/>
                  <a:pt x="166745" y="28991"/>
                  <a:pt x="166745" y="40265"/>
                </a:cubicBezTo>
                <a:cubicBezTo>
                  <a:pt x="166745" y="51539"/>
                  <a:pt x="157606" y="60678"/>
                  <a:pt x="146332" y="60678"/>
                </a:cubicBezTo>
                <a:cubicBezTo>
                  <a:pt x="135058" y="60678"/>
                  <a:pt x="125919" y="51539"/>
                  <a:pt x="125919" y="40265"/>
                </a:cubicBezTo>
                <a:cubicBezTo>
                  <a:pt x="125919" y="28991"/>
                  <a:pt x="135058" y="19852"/>
                  <a:pt x="146332" y="19852"/>
                </a:cubicBezTo>
                <a:close/>
                <a:moveTo>
                  <a:pt x="97555" y="19852"/>
                </a:moveTo>
                <a:cubicBezTo>
                  <a:pt x="108829" y="19852"/>
                  <a:pt x="117968" y="28991"/>
                  <a:pt x="117968" y="40265"/>
                </a:cubicBezTo>
                <a:cubicBezTo>
                  <a:pt x="117968" y="51539"/>
                  <a:pt x="108829" y="60678"/>
                  <a:pt x="97555" y="60678"/>
                </a:cubicBezTo>
                <a:cubicBezTo>
                  <a:pt x="86281" y="60678"/>
                  <a:pt x="77142" y="51539"/>
                  <a:pt x="77142" y="40265"/>
                </a:cubicBezTo>
                <a:cubicBezTo>
                  <a:pt x="77142" y="28991"/>
                  <a:pt x="86281" y="19852"/>
                  <a:pt x="97555" y="19852"/>
                </a:cubicBezTo>
                <a:close/>
                <a:moveTo>
                  <a:pt x="48778" y="19852"/>
                </a:moveTo>
                <a:cubicBezTo>
                  <a:pt x="60052" y="19852"/>
                  <a:pt x="69191" y="28991"/>
                  <a:pt x="69191" y="40265"/>
                </a:cubicBezTo>
                <a:cubicBezTo>
                  <a:pt x="69191" y="51539"/>
                  <a:pt x="60052" y="60678"/>
                  <a:pt x="48778" y="60678"/>
                </a:cubicBezTo>
                <a:cubicBezTo>
                  <a:pt x="37504" y="60678"/>
                  <a:pt x="28365" y="51539"/>
                  <a:pt x="28365" y="40265"/>
                </a:cubicBezTo>
                <a:cubicBezTo>
                  <a:pt x="28365" y="28991"/>
                  <a:pt x="37504" y="19852"/>
                  <a:pt x="48778" y="19852"/>
                </a:cubicBezTo>
                <a:close/>
                <a:moveTo>
                  <a:pt x="2" y="19852"/>
                </a:moveTo>
                <a:cubicBezTo>
                  <a:pt x="11275" y="19852"/>
                  <a:pt x="20414" y="28991"/>
                  <a:pt x="20414" y="40265"/>
                </a:cubicBezTo>
                <a:cubicBezTo>
                  <a:pt x="20414" y="51539"/>
                  <a:pt x="11275" y="60678"/>
                  <a:pt x="2" y="60678"/>
                </a:cubicBezTo>
                <a:lnTo>
                  <a:pt x="0" y="60677"/>
                </a:lnTo>
                <a:lnTo>
                  <a:pt x="0" y="19853"/>
                </a:lnTo>
                <a:close/>
                <a:moveTo>
                  <a:pt x="1009631" y="0"/>
                </a:moveTo>
                <a:lnTo>
                  <a:pt x="1010974" y="0"/>
                </a:lnTo>
                <a:lnTo>
                  <a:pt x="1011044" y="1394"/>
                </a:lnTo>
                <a:lnTo>
                  <a:pt x="1009885" y="613"/>
                </a:lnTo>
                <a:close/>
                <a:moveTo>
                  <a:pt x="960854" y="0"/>
                </a:moveTo>
                <a:lnTo>
                  <a:pt x="990230" y="0"/>
                </a:lnTo>
                <a:lnTo>
                  <a:pt x="989976" y="613"/>
                </a:lnTo>
                <a:cubicBezTo>
                  <a:pt x="986282" y="4307"/>
                  <a:pt x="981179" y="6592"/>
                  <a:pt x="975542" y="6592"/>
                </a:cubicBezTo>
                <a:cubicBezTo>
                  <a:pt x="969905" y="6592"/>
                  <a:pt x="964802" y="4307"/>
                  <a:pt x="961108" y="613"/>
                </a:cubicBezTo>
                <a:close/>
                <a:moveTo>
                  <a:pt x="912077" y="0"/>
                </a:moveTo>
                <a:lnTo>
                  <a:pt x="941453" y="0"/>
                </a:lnTo>
                <a:lnTo>
                  <a:pt x="941199" y="613"/>
                </a:lnTo>
                <a:cubicBezTo>
                  <a:pt x="937505" y="4307"/>
                  <a:pt x="932402" y="6592"/>
                  <a:pt x="926765" y="6592"/>
                </a:cubicBezTo>
                <a:cubicBezTo>
                  <a:pt x="921128" y="6592"/>
                  <a:pt x="916025" y="4307"/>
                  <a:pt x="912331" y="613"/>
                </a:cubicBezTo>
                <a:close/>
                <a:moveTo>
                  <a:pt x="863300" y="0"/>
                </a:moveTo>
                <a:lnTo>
                  <a:pt x="892676" y="0"/>
                </a:lnTo>
                <a:lnTo>
                  <a:pt x="892422" y="613"/>
                </a:lnTo>
                <a:cubicBezTo>
                  <a:pt x="888728" y="4307"/>
                  <a:pt x="883625" y="6592"/>
                  <a:pt x="877988" y="6592"/>
                </a:cubicBezTo>
                <a:cubicBezTo>
                  <a:pt x="872351" y="6592"/>
                  <a:pt x="867248" y="4307"/>
                  <a:pt x="863554" y="613"/>
                </a:cubicBezTo>
                <a:close/>
                <a:moveTo>
                  <a:pt x="814523" y="0"/>
                </a:moveTo>
                <a:lnTo>
                  <a:pt x="843899" y="0"/>
                </a:lnTo>
                <a:lnTo>
                  <a:pt x="843645" y="613"/>
                </a:lnTo>
                <a:cubicBezTo>
                  <a:pt x="839951" y="4307"/>
                  <a:pt x="834848" y="6592"/>
                  <a:pt x="829211" y="6592"/>
                </a:cubicBezTo>
                <a:cubicBezTo>
                  <a:pt x="823574" y="6592"/>
                  <a:pt x="818471" y="4307"/>
                  <a:pt x="814777" y="613"/>
                </a:cubicBezTo>
                <a:close/>
                <a:moveTo>
                  <a:pt x="765746" y="0"/>
                </a:moveTo>
                <a:lnTo>
                  <a:pt x="795122" y="0"/>
                </a:lnTo>
                <a:lnTo>
                  <a:pt x="794868" y="613"/>
                </a:lnTo>
                <a:cubicBezTo>
                  <a:pt x="791174" y="4307"/>
                  <a:pt x="786071" y="6592"/>
                  <a:pt x="780434" y="6592"/>
                </a:cubicBezTo>
                <a:cubicBezTo>
                  <a:pt x="774797" y="6592"/>
                  <a:pt x="769694" y="4307"/>
                  <a:pt x="766000" y="613"/>
                </a:cubicBezTo>
                <a:close/>
                <a:moveTo>
                  <a:pt x="716969" y="0"/>
                </a:moveTo>
                <a:lnTo>
                  <a:pt x="746345" y="0"/>
                </a:lnTo>
                <a:lnTo>
                  <a:pt x="746091" y="613"/>
                </a:lnTo>
                <a:cubicBezTo>
                  <a:pt x="742397" y="4307"/>
                  <a:pt x="737294" y="6592"/>
                  <a:pt x="731657" y="6592"/>
                </a:cubicBezTo>
                <a:cubicBezTo>
                  <a:pt x="726020" y="6592"/>
                  <a:pt x="720917" y="4307"/>
                  <a:pt x="717223" y="613"/>
                </a:cubicBezTo>
                <a:close/>
                <a:moveTo>
                  <a:pt x="668192" y="0"/>
                </a:moveTo>
                <a:lnTo>
                  <a:pt x="697568" y="0"/>
                </a:lnTo>
                <a:lnTo>
                  <a:pt x="697314" y="613"/>
                </a:lnTo>
                <a:cubicBezTo>
                  <a:pt x="693620" y="4307"/>
                  <a:pt x="688517" y="6592"/>
                  <a:pt x="682880" y="6592"/>
                </a:cubicBezTo>
                <a:cubicBezTo>
                  <a:pt x="677243" y="6592"/>
                  <a:pt x="672140" y="4307"/>
                  <a:pt x="668446" y="613"/>
                </a:cubicBezTo>
                <a:close/>
                <a:moveTo>
                  <a:pt x="619415" y="0"/>
                </a:moveTo>
                <a:lnTo>
                  <a:pt x="648791" y="0"/>
                </a:lnTo>
                <a:lnTo>
                  <a:pt x="648537" y="613"/>
                </a:lnTo>
                <a:cubicBezTo>
                  <a:pt x="644843" y="4307"/>
                  <a:pt x="639740" y="6592"/>
                  <a:pt x="634103" y="6592"/>
                </a:cubicBezTo>
                <a:cubicBezTo>
                  <a:pt x="628466" y="6592"/>
                  <a:pt x="623363" y="4307"/>
                  <a:pt x="619669" y="613"/>
                </a:cubicBezTo>
                <a:close/>
                <a:moveTo>
                  <a:pt x="570638" y="0"/>
                </a:moveTo>
                <a:lnTo>
                  <a:pt x="600013" y="0"/>
                </a:lnTo>
                <a:lnTo>
                  <a:pt x="599760" y="613"/>
                </a:lnTo>
                <a:cubicBezTo>
                  <a:pt x="596066" y="4307"/>
                  <a:pt x="590963" y="6592"/>
                  <a:pt x="585326" y="6592"/>
                </a:cubicBezTo>
                <a:cubicBezTo>
                  <a:pt x="579689" y="6592"/>
                  <a:pt x="574586" y="4307"/>
                  <a:pt x="570892" y="613"/>
                </a:cubicBezTo>
                <a:close/>
                <a:moveTo>
                  <a:pt x="521861" y="0"/>
                </a:moveTo>
                <a:lnTo>
                  <a:pt x="551237" y="0"/>
                </a:lnTo>
                <a:lnTo>
                  <a:pt x="550983" y="613"/>
                </a:lnTo>
                <a:cubicBezTo>
                  <a:pt x="547289" y="4307"/>
                  <a:pt x="542185" y="6592"/>
                  <a:pt x="536549" y="6592"/>
                </a:cubicBezTo>
                <a:cubicBezTo>
                  <a:pt x="530912" y="6592"/>
                  <a:pt x="525808" y="4307"/>
                  <a:pt x="522114" y="613"/>
                </a:cubicBezTo>
                <a:close/>
                <a:moveTo>
                  <a:pt x="473084" y="0"/>
                </a:moveTo>
                <a:lnTo>
                  <a:pt x="502459" y="0"/>
                </a:lnTo>
                <a:lnTo>
                  <a:pt x="502206" y="613"/>
                </a:lnTo>
                <a:cubicBezTo>
                  <a:pt x="498512" y="4307"/>
                  <a:pt x="493408" y="6592"/>
                  <a:pt x="487772" y="6592"/>
                </a:cubicBezTo>
                <a:cubicBezTo>
                  <a:pt x="482135" y="6592"/>
                  <a:pt x="477031" y="4307"/>
                  <a:pt x="473337" y="613"/>
                </a:cubicBezTo>
                <a:close/>
                <a:moveTo>
                  <a:pt x="424307" y="0"/>
                </a:moveTo>
                <a:lnTo>
                  <a:pt x="453682" y="0"/>
                </a:lnTo>
                <a:lnTo>
                  <a:pt x="453429" y="613"/>
                </a:lnTo>
                <a:cubicBezTo>
                  <a:pt x="449735" y="4307"/>
                  <a:pt x="444631" y="6592"/>
                  <a:pt x="438994" y="6592"/>
                </a:cubicBezTo>
                <a:cubicBezTo>
                  <a:pt x="433358" y="6592"/>
                  <a:pt x="428254" y="4307"/>
                  <a:pt x="424560" y="613"/>
                </a:cubicBezTo>
                <a:close/>
                <a:moveTo>
                  <a:pt x="375529" y="0"/>
                </a:moveTo>
                <a:lnTo>
                  <a:pt x="404905" y="0"/>
                </a:lnTo>
                <a:lnTo>
                  <a:pt x="404651" y="613"/>
                </a:lnTo>
                <a:cubicBezTo>
                  <a:pt x="400957" y="4307"/>
                  <a:pt x="395854" y="6592"/>
                  <a:pt x="390217" y="6592"/>
                </a:cubicBezTo>
                <a:cubicBezTo>
                  <a:pt x="384580" y="6592"/>
                  <a:pt x="379477" y="4307"/>
                  <a:pt x="375783" y="613"/>
                </a:cubicBezTo>
                <a:close/>
                <a:moveTo>
                  <a:pt x="326752" y="0"/>
                </a:moveTo>
                <a:lnTo>
                  <a:pt x="356128" y="0"/>
                </a:lnTo>
                <a:lnTo>
                  <a:pt x="355874" y="613"/>
                </a:lnTo>
                <a:cubicBezTo>
                  <a:pt x="352180" y="4307"/>
                  <a:pt x="347077" y="6592"/>
                  <a:pt x="341440" y="6592"/>
                </a:cubicBezTo>
                <a:cubicBezTo>
                  <a:pt x="335803" y="6592"/>
                  <a:pt x="330700" y="4307"/>
                  <a:pt x="327006" y="613"/>
                </a:cubicBezTo>
                <a:close/>
                <a:moveTo>
                  <a:pt x="277975" y="0"/>
                </a:moveTo>
                <a:lnTo>
                  <a:pt x="307351" y="0"/>
                </a:lnTo>
                <a:lnTo>
                  <a:pt x="307097" y="613"/>
                </a:lnTo>
                <a:cubicBezTo>
                  <a:pt x="303403" y="4307"/>
                  <a:pt x="298300" y="6592"/>
                  <a:pt x="292663" y="6592"/>
                </a:cubicBezTo>
                <a:cubicBezTo>
                  <a:pt x="287026" y="6592"/>
                  <a:pt x="281923" y="4307"/>
                  <a:pt x="278229" y="613"/>
                </a:cubicBezTo>
                <a:close/>
                <a:moveTo>
                  <a:pt x="229198" y="0"/>
                </a:moveTo>
                <a:lnTo>
                  <a:pt x="258574" y="0"/>
                </a:lnTo>
                <a:lnTo>
                  <a:pt x="258320" y="613"/>
                </a:lnTo>
                <a:cubicBezTo>
                  <a:pt x="254626" y="4307"/>
                  <a:pt x="249523" y="6592"/>
                  <a:pt x="243886" y="6592"/>
                </a:cubicBezTo>
                <a:cubicBezTo>
                  <a:pt x="238249" y="6592"/>
                  <a:pt x="233146" y="4307"/>
                  <a:pt x="229452" y="613"/>
                </a:cubicBezTo>
                <a:close/>
                <a:moveTo>
                  <a:pt x="180421" y="0"/>
                </a:moveTo>
                <a:lnTo>
                  <a:pt x="209797" y="0"/>
                </a:lnTo>
                <a:lnTo>
                  <a:pt x="209543" y="613"/>
                </a:lnTo>
                <a:cubicBezTo>
                  <a:pt x="205849" y="4307"/>
                  <a:pt x="200746" y="6592"/>
                  <a:pt x="195109" y="6592"/>
                </a:cubicBezTo>
                <a:cubicBezTo>
                  <a:pt x="189472" y="6592"/>
                  <a:pt x="184369" y="4307"/>
                  <a:pt x="180675" y="613"/>
                </a:cubicBezTo>
                <a:close/>
                <a:moveTo>
                  <a:pt x="131644" y="0"/>
                </a:moveTo>
                <a:lnTo>
                  <a:pt x="161020" y="0"/>
                </a:lnTo>
                <a:lnTo>
                  <a:pt x="160766" y="613"/>
                </a:lnTo>
                <a:cubicBezTo>
                  <a:pt x="157072" y="4307"/>
                  <a:pt x="151969" y="6592"/>
                  <a:pt x="146332" y="6592"/>
                </a:cubicBezTo>
                <a:cubicBezTo>
                  <a:pt x="140695" y="6592"/>
                  <a:pt x="135592" y="4307"/>
                  <a:pt x="131898" y="613"/>
                </a:cubicBezTo>
                <a:close/>
                <a:moveTo>
                  <a:pt x="82867" y="0"/>
                </a:moveTo>
                <a:lnTo>
                  <a:pt x="112243" y="0"/>
                </a:lnTo>
                <a:lnTo>
                  <a:pt x="111989" y="613"/>
                </a:lnTo>
                <a:cubicBezTo>
                  <a:pt x="108295" y="4307"/>
                  <a:pt x="103192" y="6592"/>
                  <a:pt x="97555" y="6592"/>
                </a:cubicBezTo>
                <a:cubicBezTo>
                  <a:pt x="91918" y="6592"/>
                  <a:pt x="86815" y="4307"/>
                  <a:pt x="83121" y="613"/>
                </a:cubicBezTo>
                <a:close/>
                <a:moveTo>
                  <a:pt x="34090" y="0"/>
                </a:moveTo>
                <a:lnTo>
                  <a:pt x="63466" y="0"/>
                </a:lnTo>
                <a:lnTo>
                  <a:pt x="63212" y="613"/>
                </a:lnTo>
                <a:cubicBezTo>
                  <a:pt x="59518" y="4307"/>
                  <a:pt x="54415" y="6592"/>
                  <a:pt x="48778" y="6592"/>
                </a:cubicBezTo>
                <a:cubicBezTo>
                  <a:pt x="43141" y="6592"/>
                  <a:pt x="38038" y="4307"/>
                  <a:pt x="34344" y="613"/>
                </a:cubicBezTo>
                <a:close/>
                <a:moveTo>
                  <a:pt x="0" y="0"/>
                </a:moveTo>
                <a:lnTo>
                  <a:pt x="14689" y="0"/>
                </a:lnTo>
                <a:lnTo>
                  <a:pt x="14435" y="613"/>
                </a:lnTo>
                <a:cubicBezTo>
                  <a:pt x="10741" y="4307"/>
                  <a:pt x="5638" y="6592"/>
                  <a:pt x="2" y="6592"/>
                </a:cubicBezTo>
                <a:lnTo>
                  <a:pt x="0" y="6591"/>
                </a:lnTo>
                <a:close/>
              </a:path>
            </a:pathLst>
          </a:custGeom>
          <a:solidFill>
            <a:schemeClr val="accent1"/>
          </a:solidFill>
          <a:ln>
            <a:noFill/>
          </a:ln>
        </p:spPr>
        <p:txBody>
          <a:bodyPr spcFirstLastPara="1" wrap="square" lIns="68575" tIns="34275" rIns="68575" bIns="34275" anchor="ctr" anchorCtr="0">
            <a:noAutofit/>
          </a:bodyPr>
          <a:lstStyle/>
          <a:p>
            <a:pPr marL="0" marR="0" lvl="0" indent="0" algn="ctr" rtl="0">
              <a:lnSpc>
                <a:spcPct val="90000"/>
              </a:lnSpc>
              <a:spcBef>
                <a:spcPts val="0"/>
              </a:spcBef>
              <a:spcAft>
                <a:spcPts val="0"/>
              </a:spcAft>
              <a:buNone/>
            </a:pPr>
            <a:endParaRPr sz="1400" b="0" i="0" u="none" strike="noStrike" cap="none">
              <a:solidFill>
                <a:schemeClr val="dk1"/>
              </a:solidFill>
              <a:latin typeface="Calibri"/>
              <a:ea typeface="Calibri"/>
              <a:cs typeface="Calibri"/>
              <a:sym typeface="Calibri"/>
            </a:endParaRPr>
          </a:p>
        </p:txBody>
      </p:sp>
      <p:sp>
        <p:nvSpPr>
          <p:cNvPr id="12" name="Google Shape;12;p2"/>
          <p:cNvSpPr/>
          <p:nvPr/>
        </p:nvSpPr>
        <p:spPr>
          <a:xfrm>
            <a:off x="1" y="1"/>
            <a:ext cx="302530" cy="372598"/>
          </a:xfrm>
          <a:custGeom>
            <a:avLst/>
            <a:gdLst/>
            <a:ahLst/>
            <a:cxnLst/>
            <a:rect l="l" t="t" r="r" b="b"/>
            <a:pathLst>
              <a:path w="403373" h="496797" extrusionOk="0">
                <a:moveTo>
                  <a:pt x="229368" y="0"/>
                </a:moveTo>
                <a:lnTo>
                  <a:pt x="384512" y="0"/>
                </a:lnTo>
                <a:lnTo>
                  <a:pt x="403373" y="93424"/>
                </a:lnTo>
                <a:cubicBezTo>
                  <a:pt x="403373" y="316201"/>
                  <a:pt x="222777" y="496797"/>
                  <a:pt x="0" y="496797"/>
                </a:cubicBezTo>
                <a:lnTo>
                  <a:pt x="0" y="341654"/>
                </a:lnTo>
                <a:cubicBezTo>
                  <a:pt x="137093" y="341654"/>
                  <a:pt x="248230" y="230517"/>
                  <a:pt x="248230" y="93424"/>
                </a:cubicBezTo>
                <a:close/>
              </a:path>
            </a:pathLst>
          </a:custGeom>
          <a:gradFill>
            <a:gsLst>
              <a:gs pos="0">
                <a:srgbClr val="FF4E02"/>
              </a:gs>
              <a:gs pos="48000">
                <a:srgbClr val="F69323"/>
              </a:gs>
              <a:gs pos="100000">
                <a:srgbClr val="FABC75"/>
              </a:gs>
            </a:gsLst>
            <a:lin ang="16200038" scaled="0"/>
          </a:gradFill>
          <a:ln>
            <a:noFill/>
          </a:ln>
        </p:spPr>
        <p:txBody>
          <a:bodyPr spcFirstLastPara="1" wrap="square" lIns="68575" tIns="34275" rIns="68575" bIns="34275" anchor="ctr" anchorCtr="0">
            <a:noAutofit/>
          </a:bodyPr>
          <a:lstStyle/>
          <a:p>
            <a:pPr marL="0" marR="0" lvl="0" indent="0" algn="ctr" rtl="0">
              <a:lnSpc>
                <a:spcPct val="90000"/>
              </a:lnSpc>
              <a:spcBef>
                <a:spcPts val="0"/>
              </a:spcBef>
              <a:spcAft>
                <a:spcPts val="0"/>
              </a:spcAft>
              <a:buNone/>
            </a:pPr>
            <a:endParaRPr sz="1400">
              <a:solidFill>
                <a:schemeClr val="dk1"/>
              </a:solidFill>
              <a:latin typeface="Calibri"/>
              <a:ea typeface="Calibri"/>
              <a:cs typeface="Calibri"/>
              <a:sym typeface="Calibri"/>
            </a:endParaRPr>
          </a:p>
        </p:txBody>
      </p:sp>
      <p:sp>
        <p:nvSpPr>
          <p:cNvPr id="13" name="Google Shape;13;p2"/>
          <p:cNvSpPr txBox="1">
            <a:spLocks noGrp="1"/>
          </p:cNvSpPr>
          <p:nvPr>
            <p:ph type="title"/>
          </p:nvPr>
        </p:nvSpPr>
        <p:spPr>
          <a:xfrm>
            <a:off x="415650" y="1557350"/>
            <a:ext cx="4158600" cy="1014600"/>
          </a:xfrm>
          <a:prstGeom prst="rect">
            <a:avLst/>
          </a:prstGeom>
        </p:spPr>
        <p:txBody>
          <a:bodyPr spcFirstLastPara="1" wrap="square" lIns="0" tIns="0" rIns="0" bIns="0" anchor="b" anchorCtr="0">
            <a:noAutofit/>
          </a:bodyPr>
          <a:lstStyle>
            <a:lvl1pPr lvl="0">
              <a:spcBef>
                <a:spcPts val="0"/>
              </a:spcBef>
              <a:spcAft>
                <a:spcPts val="0"/>
              </a:spcAft>
              <a:buClr>
                <a:schemeClr val="accent1"/>
              </a:buClr>
              <a:buSzPts val="3000"/>
              <a:buFont typeface="Poppins Medium"/>
              <a:buNone/>
              <a:defRPr sz="3000">
                <a:solidFill>
                  <a:schemeClr val="accent1"/>
                </a:solidFill>
                <a:latin typeface="Poppins Medium"/>
                <a:ea typeface="Poppins Medium"/>
                <a:cs typeface="Poppins Medium"/>
                <a:sym typeface="Poppins Medium"/>
              </a:defRPr>
            </a:lvl1pPr>
            <a:lvl2pPr lvl="1">
              <a:spcBef>
                <a:spcPts val="0"/>
              </a:spcBef>
              <a:spcAft>
                <a:spcPts val="0"/>
              </a:spcAft>
              <a:buClr>
                <a:schemeClr val="accent1"/>
              </a:buClr>
              <a:buSzPts val="3000"/>
              <a:buFont typeface="Poppins Medium"/>
              <a:buNone/>
              <a:defRPr sz="3000">
                <a:solidFill>
                  <a:schemeClr val="accent1"/>
                </a:solidFill>
                <a:latin typeface="Poppins Medium"/>
                <a:ea typeface="Poppins Medium"/>
                <a:cs typeface="Poppins Medium"/>
                <a:sym typeface="Poppins Medium"/>
              </a:defRPr>
            </a:lvl2pPr>
            <a:lvl3pPr lvl="2">
              <a:spcBef>
                <a:spcPts val="0"/>
              </a:spcBef>
              <a:spcAft>
                <a:spcPts val="0"/>
              </a:spcAft>
              <a:buClr>
                <a:schemeClr val="accent1"/>
              </a:buClr>
              <a:buSzPts val="3000"/>
              <a:buFont typeface="Poppins Medium"/>
              <a:buNone/>
              <a:defRPr sz="3000">
                <a:solidFill>
                  <a:schemeClr val="accent1"/>
                </a:solidFill>
                <a:latin typeface="Poppins Medium"/>
                <a:ea typeface="Poppins Medium"/>
                <a:cs typeface="Poppins Medium"/>
                <a:sym typeface="Poppins Medium"/>
              </a:defRPr>
            </a:lvl3pPr>
            <a:lvl4pPr lvl="3">
              <a:spcBef>
                <a:spcPts val="0"/>
              </a:spcBef>
              <a:spcAft>
                <a:spcPts val="0"/>
              </a:spcAft>
              <a:buClr>
                <a:schemeClr val="accent1"/>
              </a:buClr>
              <a:buSzPts val="3000"/>
              <a:buFont typeface="Poppins Medium"/>
              <a:buNone/>
              <a:defRPr sz="3000">
                <a:solidFill>
                  <a:schemeClr val="accent1"/>
                </a:solidFill>
                <a:latin typeface="Poppins Medium"/>
                <a:ea typeface="Poppins Medium"/>
                <a:cs typeface="Poppins Medium"/>
                <a:sym typeface="Poppins Medium"/>
              </a:defRPr>
            </a:lvl4pPr>
            <a:lvl5pPr lvl="4">
              <a:spcBef>
                <a:spcPts val="0"/>
              </a:spcBef>
              <a:spcAft>
                <a:spcPts val="0"/>
              </a:spcAft>
              <a:buClr>
                <a:schemeClr val="accent1"/>
              </a:buClr>
              <a:buSzPts val="3000"/>
              <a:buFont typeface="Poppins Medium"/>
              <a:buNone/>
              <a:defRPr sz="3000">
                <a:solidFill>
                  <a:schemeClr val="accent1"/>
                </a:solidFill>
                <a:latin typeface="Poppins Medium"/>
                <a:ea typeface="Poppins Medium"/>
                <a:cs typeface="Poppins Medium"/>
                <a:sym typeface="Poppins Medium"/>
              </a:defRPr>
            </a:lvl5pPr>
            <a:lvl6pPr lvl="5">
              <a:spcBef>
                <a:spcPts val="0"/>
              </a:spcBef>
              <a:spcAft>
                <a:spcPts val="0"/>
              </a:spcAft>
              <a:buClr>
                <a:schemeClr val="accent1"/>
              </a:buClr>
              <a:buSzPts val="3000"/>
              <a:buFont typeface="Poppins Medium"/>
              <a:buNone/>
              <a:defRPr sz="3000">
                <a:solidFill>
                  <a:schemeClr val="accent1"/>
                </a:solidFill>
                <a:latin typeface="Poppins Medium"/>
                <a:ea typeface="Poppins Medium"/>
                <a:cs typeface="Poppins Medium"/>
                <a:sym typeface="Poppins Medium"/>
              </a:defRPr>
            </a:lvl6pPr>
            <a:lvl7pPr lvl="6">
              <a:spcBef>
                <a:spcPts val="0"/>
              </a:spcBef>
              <a:spcAft>
                <a:spcPts val="0"/>
              </a:spcAft>
              <a:buClr>
                <a:schemeClr val="accent1"/>
              </a:buClr>
              <a:buSzPts val="3000"/>
              <a:buFont typeface="Poppins Medium"/>
              <a:buNone/>
              <a:defRPr sz="3000">
                <a:solidFill>
                  <a:schemeClr val="accent1"/>
                </a:solidFill>
                <a:latin typeface="Poppins Medium"/>
                <a:ea typeface="Poppins Medium"/>
                <a:cs typeface="Poppins Medium"/>
                <a:sym typeface="Poppins Medium"/>
              </a:defRPr>
            </a:lvl7pPr>
            <a:lvl8pPr lvl="7">
              <a:spcBef>
                <a:spcPts val="0"/>
              </a:spcBef>
              <a:spcAft>
                <a:spcPts val="0"/>
              </a:spcAft>
              <a:buClr>
                <a:schemeClr val="accent1"/>
              </a:buClr>
              <a:buSzPts val="3000"/>
              <a:buFont typeface="Poppins Medium"/>
              <a:buNone/>
              <a:defRPr sz="3000">
                <a:solidFill>
                  <a:schemeClr val="accent1"/>
                </a:solidFill>
                <a:latin typeface="Poppins Medium"/>
                <a:ea typeface="Poppins Medium"/>
                <a:cs typeface="Poppins Medium"/>
                <a:sym typeface="Poppins Medium"/>
              </a:defRPr>
            </a:lvl8pPr>
            <a:lvl9pPr lvl="8">
              <a:spcBef>
                <a:spcPts val="0"/>
              </a:spcBef>
              <a:spcAft>
                <a:spcPts val="0"/>
              </a:spcAft>
              <a:buClr>
                <a:schemeClr val="accent1"/>
              </a:buClr>
              <a:buSzPts val="3000"/>
              <a:buFont typeface="Poppins Medium"/>
              <a:buNone/>
              <a:defRPr sz="3000">
                <a:solidFill>
                  <a:schemeClr val="accent1"/>
                </a:solidFill>
                <a:latin typeface="Poppins Medium"/>
                <a:ea typeface="Poppins Medium"/>
                <a:cs typeface="Poppins Medium"/>
                <a:sym typeface="Poppins Medium"/>
              </a:defRPr>
            </a:lvl9pPr>
          </a:lstStyle>
          <a:p>
            <a:endParaRPr/>
          </a:p>
        </p:txBody>
      </p:sp>
      <p:sp>
        <p:nvSpPr>
          <p:cNvPr id="14" name="Google Shape;14;p2"/>
          <p:cNvSpPr txBox="1">
            <a:spLocks noGrp="1"/>
          </p:cNvSpPr>
          <p:nvPr>
            <p:ph type="subTitle" idx="1"/>
          </p:nvPr>
        </p:nvSpPr>
        <p:spPr>
          <a:xfrm>
            <a:off x="415650" y="2695325"/>
            <a:ext cx="4158600" cy="289500"/>
          </a:xfrm>
          <a:prstGeom prst="rect">
            <a:avLst/>
          </a:prstGeom>
        </p:spPr>
        <p:txBody>
          <a:bodyPr spcFirstLastPara="1" wrap="square" lIns="0" tIns="0" rIns="0" bIns="0" anchor="t" anchorCtr="0">
            <a:noAutofit/>
          </a:bodyPr>
          <a:lstStyle>
            <a:lvl1pPr lvl="0">
              <a:spcBef>
                <a:spcPts val="0"/>
              </a:spcBef>
              <a:spcAft>
                <a:spcPts val="0"/>
              </a:spcAft>
              <a:buSzPts val="1400"/>
              <a:buFont typeface="Poppins"/>
              <a:buNone/>
              <a:defRPr>
                <a:latin typeface="Poppins"/>
                <a:ea typeface="Poppins"/>
                <a:cs typeface="Poppins"/>
                <a:sym typeface="Poppins"/>
              </a:defRPr>
            </a:lvl1pPr>
            <a:lvl2pPr lvl="1">
              <a:spcBef>
                <a:spcPts val="0"/>
              </a:spcBef>
              <a:spcAft>
                <a:spcPts val="0"/>
              </a:spcAft>
              <a:buSzPts val="1400"/>
              <a:buFont typeface="Poppins"/>
              <a:buNone/>
              <a:defRPr>
                <a:latin typeface="Poppins"/>
                <a:ea typeface="Poppins"/>
                <a:cs typeface="Poppins"/>
                <a:sym typeface="Poppins"/>
              </a:defRPr>
            </a:lvl2pPr>
            <a:lvl3pPr lvl="2">
              <a:spcBef>
                <a:spcPts val="0"/>
              </a:spcBef>
              <a:spcAft>
                <a:spcPts val="0"/>
              </a:spcAft>
              <a:buSzPts val="1400"/>
              <a:buFont typeface="Poppins"/>
              <a:buNone/>
              <a:defRPr>
                <a:latin typeface="Poppins"/>
                <a:ea typeface="Poppins"/>
                <a:cs typeface="Poppins"/>
                <a:sym typeface="Poppins"/>
              </a:defRPr>
            </a:lvl3pPr>
            <a:lvl4pPr lvl="3">
              <a:spcBef>
                <a:spcPts val="0"/>
              </a:spcBef>
              <a:spcAft>
                <a:spcPts val="0"/>
              </a:spcAft>
              <a:buSzPts val="1400"/>
              <a:buFont typeface="Poppins"/>
              <a:buNone/>
              <a:defRPr>
                <a:latin typeface="Poppins"/>
                <a:ea typeface="Poppins"/>
                <a:cs typeface="Poppins"/>
                <a:sym typeface="Poppins"/>
              </a:defRPr>
            </a:lvl4pPr>
            <a:lvl5pPr lvl="4">
              <a:spcBef>
                <a:spcPts val="0"/>
              </a:spcBef>
              <a:spcAft>
                <a:spcPts val="0"/>
              </a:spcAft>
              <a:buSzPts val="1400"/>
              <a:buFont typeface="Poppins"/>
              <a:buNone/>
              <a:defRPr>
                <a:latin typeface="Poppins"/>
                <a:ea typeface="Poppins"/>
                <a:cs typeface="Poppins"/>
                <a:sym typeface="Poppins"/>
              </a:defRPr>
            </a:lvl5pPr>
            <a:lvl6pPr lvl="5">
              <a:spcBef>
                <a:spcPts val="0"/>
              </a:spcBef>
              <a:spcAft>
                <a:spcPts val="0"/>
              </a:spcAft>
              <a:buSzPts val="1400"/>
              <a:buFont typeface="Poppins"/>
              <a:buNone/>
              <a:defRPr>
                <a:latin typeface="Poppins"/>
                <a:ea typeface="Poppins"/>
                <a:cs typeface="Poppins"/>
                <a:sym typeface="Poppins"/>
              </a:defRPr>
            </a:lvl6pPr>
            <a:lvl7pPr lvl="6">
              <a:spcBef>
                <a:spcPts val="0"/>
              </a:spcBef>
              <a:spcAft>
                <a:spcPts val="0"/>
              </a:spcAft>
              <a:buSzPts val="1400"/>
              <a:buFont typeface="Poppins"/>
              <a:buNone/>
              <a:defRPr>
                <a:latin typeface="Poppins"/>
                <a:ea typeface="Poppins"/>
                <a:cs typeface="Poppins"/>
                <a:sym typeface="Poppins"/>
              </a:defRPr>
            </a:lvl7pPr>
            <a:lvl8pPr lvl="7">
              <a:spcBef>
                <a:spcPts val="0"/>
              </a:spcBef>
              <a:spcAft>
                <a:spcPts val="0"/>
              </a:spcAft>
              <a:buSzPts val="1400"/>
              <a:buFont typeface="Poppins"/>
              <a:buNone/>
              <a:defRPr>
                <a:latin typeface="Poppins"/>
                <a:ea typeface="Poppins"/>
                <a:cs typeface="Poppins"/>
                <a:sym typeface="Poppins"/>
              </a:defRPr>
            </a:lvl8pPr>
            <a:lvl9pPr lvl="8">
              <a:spcBef>
                <a:spcPts val="0"/>
              </a:spcBef>
              <a:spcAft>
                <a:spcPts val="0"/>
              </a:spcAft>
              <a:buSzPts val="1400"/>
              <a:buFont typeface="Poppins"/>
              <a:buNone/>
              <a:defRPr>
                <a:latin typeface="Poppins"/>
                <a:ea typeface="Poppins"/>
                <a:cs typeface="Poppins"/>
                <a:sym typeface="Poppins"/>
              </a:defRPr>
            </a:lvl9pPr>
          </a:lstStyle>
          <a:p>
            <a:endParaRPr/>
          </a:p>
        </p:txBody>
      </p:sp>
      <p:sp>
        <p:nvSpPr>
          <p:cNvPr id="15" name="Google Shape;15;p2"/>
          <p:cNvSpPr txBox="1">
            <a:spLocks noGrp="1"/>
          </p:cNvSpPr>
          <p:nvPr>
            <p:ph type="subTitle" idx="2"/>
          </p:nvPr>
        </p:nvSpPr>
        <p:spPr>
          <a:xfrm>
            <a:off x="415650" y="3108200"/>
            <a:ext cx="1746600" cy="223500"/>
          </a:xfrm>
          <a:prstGeom prst="rect">
            <a:avLst/>
          </a:prstGeom>
          <a:solidFill>
            <a:srgbClr val="000000">
              <a:alpha val="9800"/>
            </a:srgbClr>
          </a:solidFill>
        </p:spPr>
        <p:txBody>
          <a:bodyPr spcFirstLastPara="1" wrap="square" lIns="91425" tIns="45700" rIns="91425" bIns="45700" anchor="ctr" anchorCtr="0">
            <a:spAutoFit/>
          </a:bodyPr>
          <a:lstStyle>
            <a:lvl1pPr lvl="0" rtl="0">
              <a:spcBef>
                <a:spcPts val="0"/>
              </a:spcBef>
              <a:spcAft>
                <a:spcPts val="0"/>
              </a:spcAft>
              <a:buSzPts val="1000"/>
              <a:buFont typeface="Poppins"/>
              <a:buNone/>
              <a:defRPr sz="1000">
                <a:latin typeface="Poppins"/>
                <a:ea typeface="Poppins"/>
                <a:cs typeface="Poppins"/>
                <a:sym typeface="Poppins"/>
              </a:defRPr>
            </a:lvl1pPr>
            <a:lvl2pPr lvl="1" rtl="0">
              <a:spcBef>
                <a:spcPts val="0"/>
              </a:spcBef>
              <a:spcAft>
                <a:spcPts val="0"/>
              </a:spcAft>
              <a:buSzPts val="1200"/>
              <a:buFont typeface="Poppins"/>
              <a:buNone/>
              <a:defRPr sz="1200">
                <a:latin typeface="Poppins"/>
                <a:ea typeface="Poppins"/>
                <a:cs typeface="Poppins"/>
                <a:sym typeface="Poppins"/>
              </a:defRPr>
            </a:lvl2pPr>
            <a:lvl3pPr lvl="2" rtl="0">
              <a:spcBef>
                <a:spcPts val="0"/>
              </a:spcBef>
              <a:spcAft>
                <a:spcPts val="0"/>
              </a:spcAft>
              <a:buSzPts val="1200"/>
              <a:buFont typeface="Poppins"/>
              <a:buNone/>
              <a:defRPr sz="1200">
                <a:latin typeface="Poppins"/>
                <a:ea typeface="Poppins"/>
                <a:cs typeface="Poppins"/>
                <a:sym typeface="Poppins"/>
              </a:defRPr>
            </a:lvl3pPr>
            <a:lvl4pPr lvl="3" rtl="0">
              <a:spcBef>
                <a:spcPts val="0"/>
              </a:spcBef>
              <a:spcAft>
                <a:spcPts val="0"/>
              </a:spcAft>
              <a:buSzPts val="1200"/>
              <a:buFont typeface="Poppins"/>
              <a:buNone/>
              <a:defRPr sz="1200">
                <a:latin typeface="Poppins"/>
                <a:ea typeface="Poppins"/>
                <a:cs typeface="Poppins"/>
                <a:sym typeface="Poppins"/>
              </a:defRPr>
            </a:lvl4pPr>
            <a:lvl5pPr lvl="4" rtl="0">
              <a:spcBef>
                <a:spcPts val="0"/>
              </a:spcBef>
              <a:spcAft>
                <a:spcPts val="0"/>
              </a:spcAft>
              <a:buSzPts val="1200"/>
              <a:buFont typeface="Poppins"/>
              <a:buNone/>
              <a:defRPr sz="1200">
                <a:latin typeface="Poppins"/>
                <a:ea typeface="Poppins"/>
                <a:cs typeface="Poppins"/>
                <a:sym typeface="Poppins"/>
              </a:defRPr>
            </a:lvl5pPr>
            <a:lvl6pPr lvl="5" rtl="0">
              <a:spcBef>
                <a:spcPts val="0"/>
              </a:spcBef>
              <a:spcAft>
                <a:spcPts val="0"/>
              </a:spcAft>
              <a:buSzPts val="1200"/>
              <a:buFont typeface="Poppins"/>
              <a:buNone/>
              <a:defRPr sz="1200">
                <a:latin typeface="Poppins"/>
                <a:ea typeface="Poppins"/>
                <a:cs typeface="Poppins"/>
                <a:sym typeface="Poppins"/>
              </a:defRPr>
            </a:lvl6pPr>
            <a:lvl7pPr lvl="6" rtl="0">
              <a:spcBef>
                <a:spcPts val="0"/>
              </a:spcBef>
              <a:spcAft>
                <a:spcPts val="0"/>
              </a:spcAft>
              <a:buSzPts val="1200"/>
              <a:buFont typeface="Poppins"/>
              <a:buNone/>
              <a:defRPr sz="1200">
                <a:latin typeface="Poppins"/>
                <a:ea typeface="Poppins"/>
                <a:cs typeface="Poppins"/>
                <a:sym typeface="Poppins"/>
              </a:defRPr>
            </a:lvl7pPr>
            <a:lvl8pPr lvl="7" rtl="0">
              <a:spcBef>
                <a:spcPts val="0"/>
              </a:spcBef>
              <a:spcAft>
                <a:spcPts val="0"/>
              </a:spcAft>
              <a:buSzPts val="1200"/>
              <a:buFont typeface="Poppins"/>
              <a:buNone/>
              <a:defRPr sz="1200">
                <a:latin typeface="Poppins"/>
                <a:ea typeface="Poppins"/>
                <a:cs typeface="Poppins"/>
                <a:sym typeface="Poppins"/>
              </a:defRPr>
            </a:lvl8pPr>
            <a:lvl9pPr lvl="8" rtl="0">
              <a:spcBef>
                <a:spcPts val="0"/>
              </a:spcBef>
              <a:spcAft>
                <a:spcPts val="0"/>
              </a:spcAft>
              <a:buSzPts val="1200"/>
              <a:buFont typeface="Poppins"/>
              <a:buNone/>
              <a:defRPr sz="1200">
                <a:latin typeface="Poppins"/>
                <a:ea typeface="Poppins"/>
                <a:cs typeface="Poppins"/>
                <a:sym typeface="Poppins"/>
              </a:defRPr>
            </a:lvl9pPr>
          </a:lstStyle>
          <a:p>
            <a:endParaRPr/>
          </a:p>
        </p:txBody>
      </p:sp>
      <p:sp>
        <p:nvSpPr>
          <p:cNvPr id="16" name="Google Shape;16;p2"/>
          <p:cNvSpPr/>
          <p:nvPr/>
        </p:nvSpPr>
        <p:spPr>
          <a:xfrm>
            <a:off x="6255299" y="2254991"/>
            <a:ext cx="2888706" cy="2888509"/>
          </a:xfrm>
          <a:custGeom>
            <a:avLst/>
            <a:gdLst/>
            <a:ahLst/>
            <a:cxnLst/>
            <a:rect l="l" t="t" r="r" b="b"/>
            <a:pathLst>
              <a:path w="3826101" h="3851345" extrusionOk="0">
                <a:moveTo>
                  <a:pt x="3826101" y="0"/>
                </a:moveTo>
                <a:lnTo>
                  <a:pt x="3826101" y="584257"/>
                </a:lnTo>
                <a:lnTo>
                  <a:pt x="3672624" y="588138"/>
                </a:lnTo>
                <a:cubicBezTo>
                  <a:pt x="1952295" y="675341"/>
                  <a:pt x="584255" y="2097818"/>
                  <a:pt x="584255" y="3839818"/>
                </a:cubicBezTo>
                <a:lnTo>
                  <a:pt x="584819" y="3851345"/>
                </a:lnTo>
                <a:lnTo>
                  <a:pt x="564" y="3851345"/>
                </a:lnTo>
                <a:lnTo>
                  <a:pt x="0" y="3839817"/>
                </a:lnTo>
                <a:cubicBezTo>
                  <a:pt x="0" y="1785226"/>
                  <a:pt x="1613526" y="107493"/>
                  <a:pt x="3642558" y="4641"/>
                </a:cubicBezTo>
                <a:close/>
              </a:path>
            </a:pathLst>
          </a:custGeom>
          <a:gradFill>
            <a:gsLst>
              <a:gs pos="0">
                <a:srgbClr val="FF4E02"/>
              </a:gs>
              <a:gs pos="48000">
                <a:srgbClr val="F69323"/>
              </a:gs>
              <a:gs pos="100000">
                <a:srgbClr val="FABC75"/>
              </a:gs>
            </a:gsLst>
            <a:lin ang="16200038" scaled="0"/>
          </a:gradFill>
          <a:ln>
            <a:noFill/>
          </a:ln>
        </p:spPr>
        <p:txBody>
          <a:bodyPr spcFirstLastPara="1" wrap="square" lIns="68575" tIns="34275" rIns="68575" bIns="34275" anchor="ctr" anchorCtr="0">
            <a:noAutofit/>
          </a:bodyPr>
          <a:lstStyle/>
          <a:p>
            <a:pPr marL="0" marR="0" lvl="0" indent="0" algn="ctr" rtl="0">
              <a:lnSpc>
                <a:spcPct val="90000"/>
              </a:lnSpc>
              <a:spcBef>
                <a:spcPts val="0"/>
              </a:spcBef>
              <a:spcAft>
                <a:spcPts val="0"/>
              </a:spcAft>
              <a:buNone/>
            </a:pPr>
            <a:endParaRPr sz="1400">
              <a:solidFill>
                <a:schemeClr val="dk1"/>
              </a:solidFill>
              <a:latin typeface="Calibri"/>
              <a:ea typeface="Calibri"/>
              <a:cs typeface="Calibri"/>
              <a:sym typeface="Calibri"/>
            </a:endParaRPr>
          </a:p>
        </p:txBody>
      </p:sp>
      <p:sp>
        <p:nvSpPr>
          <p:cNvPr id="17" name="Google Shape;17;p2"/>
          <p:cNvSpPr txBox="1">
            <a:spLocks noGrp="1"/>
          </p:cNvSpPr>
          <p:nvPr>
            <p:ph type="subTitle" idx="3"/>
          </p:nvPr>
        </p:nvSpPr>
        <p:spPr>
          <a:xfrm>
            <a:off x="2308944" y="4874750"/>
            <a:ext cx="1032600" cy="92400"/>
          </a:xfrm>
          <a:prstGeom prst="rect">
            <a:avLst/>
          </a:prstGeom>
        </p:spPr>
        <p:txBody>
          <a:bodyPr spcFirstLastPara="1" wrap="square" lIns="0" tIns="0" rIns="0" bIns="0" anchor="t" anchorCtr="0">
            <a:noAutofit/>
          </a:bodyPr>
          <a:lstStyle>
            <a:lvl1pPr lvl="0" algn="ctr" rtl="0">
              <a:spcBef>
                <a:spcPts val="0"/>
              </a:spcBef>
              <a:spcAft>
                <a:spcPts val="0"/>
              </a:spcAft>
              <a:buClr>
                <a:schemeClr val="dk1"/>
              </a:buClr>
              <a:buSzPts val="600"/>
              <a:buNone/>
              <a:defRPr sz="600">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8" name="Google Shape;18;p2"/>
          <p:cNvSpPr txBox="1">
            <a:spLocks noGrp="1"/>
          </p:cNvSpPr>
          <p:nvPr>
            <p:ph type="subTitle" idx="4"/>
          </p:nvPr>
        </p:nvSpPr>
        <p:spPr>
          <a:xfrm>
            <a:off x="3927616" y="4874750"/>
            <a:ext cx="642000" cy="92400"/>
          </a:xfrm>
          <a:prstGeom prst="rect">
            <a:avLst/>
          </a:prstGeom>
        </p:spPr>
        <p:txBody>
          <a:bodyPr spcFirstLastPara="1" wrap="square" lIns="0" tIns="0" rIns="0" bIns="0" anchor="t" anchorCtr="0">
            <a:noAutofit/>
          </a:bodyPr>
          <a:lstStyle>
            <a:lvl1pPr lvl="0" rtl="0">
              <a:spcBef>
                <a:spcPts val="0"/>
              </a:spcBef>
              <a:spcAft>
                <a:spcPts val="0"/>
              </a:spcAft>
              <a:buClr>
                <a:schemeClr val="dk1"/>
              </a:buClr>
              <a:buSzPts val="600"/>
              <a:buNone/>
              <a:defRPr sz="600">
                <a:solidFill>
                  <a:schemeClr val="dk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9" name="Google Shape;19;p2"/>
          <p:cNvSpPr txBox="1">
            <a:spLocks noGrp="1"/>
          </p:cNvSpPr>
          <p:nvPr>
            <p:ph type="subTitle" idx="5"/>
          </p:nvPr>
        </p:nvSpPr>
        <p:spPr>
          <a:xfrm>
            <a:off x="5237692" y="4874750"/>
            <a:ext cx="558900" cy="92400"/>
          </a:xfrm>
          <a:prstGeom prst="rect">
            <a:avLst/>
          </a:prstGeom>
        </p:spPr>
        <p:txBody>
          <a:bodyPr spcFirstLastPara="1" wrap="square" lIns="0" tIns="0" rIns="0" bIns="0" anchor="t" anchorCtr="0">
            <a:noAutofit/>
          </a:bodyPr>
          <a:lstStyle>
            <a:lvl1pPr lvl="0" rtl="0">
              <a:spcBef>
                <a:spcPts val="0"/>
              </a:spcBef>
              <a:spcAft>
                <a:spcPts val="0"/>
              </a:spcAft>
              <a:buClr>
                <a:schemeClr val="dk1"/>
              </a:buClr>
              <a:buSzPts val="600"/>
              <a:buNone/>
              <a:defRPr sz="600">
                <a:solidFill>
                  <a:schemeClr val="dk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0" name="Google Shape;20;p2"/>
          <p:cNvSpPr txBox="1"/>
          <p:nvPr/>
        </p:nvSpPr>
        <p:spPr>
          <a:xfrm>
            <a:off x="3726222" y="4874750"/>
            <a:ext cx="175800" cy="92400"/>
          </a:xfrm>
          <a:prstGeom prst="rect">
            <a:avLst/>
          </a:prstGeom>
          <a:noFill/>
          <a:ln>
            <a:noFill/>
          </a:ln>
        </p:spPr>
        <p:txBody>
          <a:bodyPr spcFirstLastPara="1" wrap="square" lIns="0" tIns="0" rIns="0" bIns="0" anchor="t" anchorCtr="0">
            <a:noAutofit/>
          </a:bodyPr>
          <a:lstStyle/>
          <a:p>
            <a:pPr marL="0" lvl="0" indent="0" algn="r" rtl="0">
              <a:spcBef>
                <a:spcPts val="0"/>
              </a:spcBef>
              <a:spcAft>
                <a:spcPts val="0"/>
              </a:spcAft>
              <a:buNone/>
            </a:pPr>
            <a:r>
              <a:rPr lang="en" sz="600">
                <a:solidFill>
                  <a:srgbClr val="000000"/>
                </a:solidFill>
                <a:latin typeface="Calibri"/>
                <a:ea typeface="Calibri"/>
                <a:cs typeface="Calibri"/>
                <a:sym typeface="Calibri"/>
              </a:rPr>
              <a:t>Date:</a:t>
            </a:r>
            <a:endParaRPr sz="600">
              <a:solidFill>
                <a:srgbClr val="000000"/>
              </a:solidFill>
              <a:latin typeface="Calibri"/>
              <a:ea typeface="Calibri"/>
              <a:cs typeface="Calibri"/>
              <a:sym typeface="Calibri"/>
            </a:endParaRPr>
          </a:p>
        </p:txBody>
      </p:sp>
      <p:sp>
        <p:nvSpPr>
          <p:cNvPr id="21" name="Google Shape;21;p2"/>
          <p:cNvSpPr txBox="1"/>
          <p:nvPr/>
        </p:nvSpPr>
        <p:spPr>
          <a:xfrm>
            <a:off x="4948530" y="4874750"/>
            <a:ext cx="262500" cy="92400"/>
          </a:xfrm>
          <a:prstGeom prst="rect">
            <a:avLst/>
          </a:prstGeom>
          <a:noFill/>
          <a:ln>
            <a:noFill/>
          </a:ln>
        </p:spPr>
        <p:txBody>
          <a:bodyPr spcFirstLastPara="1" wrap="square" lIns="0" tIns="0" rIns="0" bIns="0" anchor="t" anchorCtr="0">
            <a:noAutofit/>
          </a:bodyPr>
          <a:lstStyle/>
          <a:p>
            <a:pPr marL="0" lvl="0" indent="0" algn="r" rtl="0">
              <a:spcBef>
                <a:spcPts val="0"/>
              </a:spcBef>
              <a:spcAft>
                <a:spcPts val="0"/>
              </a:spcAft>
              <a:buNone/>
            </a:pPr>
            <a:r>
              <a:rPr lang="en" sz="600">
                <a:solidFill>
                  <a:srgbClr val="000000"/>
                </a:solidFill>
                <a:latin typeface="Calibri"/>
                <a:ea typeface="Calibri"/>
                <a:cs typeface="Calibri"/>
                <a:sym typeface="Calibri"/>
              </a:rPr>
              <a:t>Author:</a:t>
            </a:r>
            <a:endParaRPr sz="600">
              <a:solidFill>
                <a:srgbClr val="000000"/>
              </a:solidFill>
              <a:latin typeface="Calibri"/>
              <a:ea typeface="Calibri"/>
              <a:cs typeface="Calibri"/>
              <a:sym typeface="Calibri"/>
            </a:endParaRPr>
          </a:p>
        </p:txBody>
      </p:sp>
    </p:spTree>
  </p:cSld>
  <p:clrMapOvr>
    <a:masterClrMapping/>
  </p:clrMapOvr>
  <p:extLst>
    <p:ext uri="{DCECCB84-F9BA-43D5-87BE-67443E8EF086}">
      <p15:sldGuideLst xmlns:p15="http://schemas.microsoft.com/office/powerpoint/2012/main">
        <p15:guide id="1" orient="horz" pos="518">
          <p15:clr>
            <a:srgbClr val="FA7B17"/>
          </p15:clr>
        </p15:guide>
        <p15:guide id="2" orient="horz" pos="3006">
          <p15:clr>
            <a:srgbClr val="FA7B17"/>
          </p15:clr>
        </p15:guide>
        <p15:guide id="3" pos="260">
          <p15:clr>
            <a:srgbClr val="FA7B17"/>
          </p15:clr>
        </p15:guide>
        <p15:guide id="4" pos="5498">
          <p15:clr>
            <a:srgbClr val="FA7B17"/>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eam - 10 Photos">
  <p:cSld name="Title Only 1_4">
    <p:spTree>
      <p:nvGrpSpPr>
        <p:cNvPr id="1" name="Shape 115"/>
        <p:cNvGrpSpPr/>
        <p:nvPr/>
      </p:nvGrpSpPr>
      <p:grpSpPr>
        <a:xfrm>
          <a:off x="0" y="0"/>
          <a:ext cx="0" cy="0"/>
          <a:chOff x="0" y="0"/>
          <a:chExt cx="0" cy="0"/>
        </a:xfrm>
      </p:grpSpPr>
      <p:sp>
        <p:nvSpPr>
          <p:cNvPr id="116" name="Google Shape;116;p11"/>
          <p:cNvSpPr/>
          <p:nvPr/>
        </p:nvSpPr>
        <p:spPr>
          <a:xfrm>
            <a:off x="5381688" y="825075"/>
            <a:ext cx="1689900" cy="4046100"/>
          </a:xfrm>
          <a:prstGeom prst="rect">
            <a:avLst/>
          </a:prstGeom>
          <a:solidFill>
            <a:srgbClr val="EFEFE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a:off x="2068213" y="825075"/>
            <a:ext cx="1689900" cy="4046100"/>
          </a:xfrm>
          <a:prstGeom prst="rect">
            <a:avLst/>
          </a:prstGeom>
          <a:solidFill>
            <a:srgbClr val="EFEFE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txBox="1">
            <a:spLocks noGrp="1"/>
          </p:cNvSpPr>
          <p:nvPr>
            <p:ph type="title"/>
          </p:nvPr>
        </p:nvSpPr>
        <p:spPr>
          <a:xfrm>
            <a:off x="415625" y="372600"/>
            <a:ext cx="8312700" cy="458700"/>
          </a:xfrm>
          <a:prstGeom prst="rect">
            <a:avLst/>
          </a:prstGeom>
          <a:noFill/>
          <a:ln>
            <a:noFill/>
          </a:ln>
        </p:spPr>
        <p:txBody>
          <a:bodyPr spcFirstLastPara="1" wrap="square" lIns="0" tIns="0" rIns="0" bIns="0" anchor="t" anchorCtr="0">
            <a:noAutofit/>
          </a:bodyPr>
          <a:lstStyle>
            <a:lvl1pPr lvl="0" algn="l" rtl="0">
              <a:lnSpc>
                <a:spcPct val="90000"/>
              </a:lnSpc>
              <a:spcBef>
                <a:spcPts val="0"/>
              </a:spcBef>
              <a:spcAft>
                <a:spcPts val="0"/>
              </a:spcAft>
              <a:buClr>
                <a:schemeClr val="dk1"/>
              </a:buClr>
              <a:buSzPts val="1800"/>
              <a:buNone/>
              <a:defRPr sz="1800">
                <a:solidFill>
                  <a:schemeClr val="dk1"/>
                </a:solidFill>
              </a:defRPr>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
        <p:nvSpPr>
          <p:cNvPr id="119" name="Google Shape;119;p11"/>
          <p:cNvSpPr/>
          <p:nvPr/>
        </p:nvSpPr>
        <p:spPr>
          <a:xfrm>
            <a:off x="8844446" y="4871162"/>
            <a:ext cx="228600" cy="229500"/>
          </a:xfrm>
          <a:prstGeom prst="ellipse">
            <a:avLst/>
          </a:prstGeom>
          <a:noFill/>
          <a:ln>
            <a:noFill/>
          </a:ln>
        </p:spPr>
        <p:txBody>
          <a:bodyPr spcFirstLastPara="1" wrap="square" lIns="0" tIns="0" rIns="0" bIns="0" anchor="ctr" anchorCtr="0">
            <a:noAutofit/>
          </a:bodyPr>
          <a:lstStyle/>
          <a:p>
            <a:pPr marL="0" marR="0" lvl="0" indent="0" algn="r" rtl="0">
              <a:spcBef>
                <a:spcPts val="0"/>
              </a:spcBef>
              <a:spcAft>
                <a:spcPts val="0"/>
              </a:spcAft>
              <a:buNone/>
            </a:pPr>
            <a:fld id="{00000000-1234-1234-1234-123412341234}" type="slidenum">
              <a:rPr lang="en" sz="700" b="0" i="0" u="none" strike="noStrike" cap="none">
                <a:solidFill>
                  <a:schemeClr val="dk1"/>
                </a:solidFill>
                <a:latin typeface="Calibri"/>
                <a:ea typeface="Calibri"/>
                <a:cs typeface="Calibri"/>
                <a:sym typeface="Calibri"/>
              </a:rPr>
              <a:t>‹#›</a:t>
            </a:fld>
            <a:endParaRPr sz="700" b="0" i="0" u="none" strike="noStrike" cap="none">
              <a:solidFill>
                <a:schemeClr val="dk1"/>
              </a:solidFill>
              <a:latin typeface="Calibri"/>
              <a:ea typeface="Calibri"/>
              <a:cs typeface="Calibri"/>
              <a:sym typeface="Calibri"/>
            </a:endParaRPr>
          </a:p>
        </p:txBody>
      </p:sp>
      <p:sp>
        <p:nvSpPr>
          <p:cNvPr id="120" name="Google Shape;120;p11"/>
          <p:cNvSpPr/>
          <p:nvPr/>
        </p:nvSpPr>
        <p:spPr>
          <a:xfrm>
            <a:off x="2" y="0"/>
            <a:ext cx="226157" cy="260447"/>
          </a:xfrm>
          <a:custGeom>
            <a:avLst/>
            <a:gdLst/>
            <a:ahLst/>
            <a:cxnLst/>
            <a:rect l="l" t="t" r="r" b="b"/>
            <a:pathLst>
              <a:path w="1675237" h="1929234" extrusionOk="0">
                <a:moveTo>
                  <a:pt x="461556" y="1897854"/>
                </a:moveTo>
                <a:lnTo>
                  <a:pt x="469774" y="1899513"/>
                </a:lnTo>
                <a:lnTo>
                  <a:pt x="443985" y="1904118"/>
                </a:lnTo>
                <a:lnTo>
                  <a:pt x="449737" y="1900240"/>
                </a:lnTo>
                <a:cubicBezTo>
                  <a:pt x="453370" y="1898704"/>
                  <a:pt x="457364" y="1897854"/>
                  <a:pt x="461556" y="1897854"/>
                </a:cubicBezTo>
                <a:close/>
                <a:moveTo>
                  <a:pt x="389002" y="1897854"/>
                </a:moveTo>
                <a:cubicBezTo>
                  <a:pt x="397386" y="1897854"/>
                  <a:pt x="404977" y="1901253"/>
                  <a:pt x="410472" y="1906747"/>
                </a:cubicBezTo>
                <a:lnTo>
                  <a:pt x="411766" y="1909872"/>
                </a:lnTo>
                <a:lnTo>
                  <a:pt x="400388" y="1911904"/>
                </a:lnTo>
                <a:lnTo>
                  <a:pt x="363451" y="1916598"/>
                </a:lnTo>
                <a:lnTo>
                  <a:pt x="367531" y="1906747"/>
                </a:lnTo>
                <a:cubicBezTo>
                  <a:pt x="373026" y="1901253"/>
                  <a:pt x="380617" y="1897854"/>
                  <a:pt x="389002" y="1897854"/>
                </a:cubicBezTo>
                <a:close/>
                <a:moveTo>
                  <a:pt x="316447" y="1897854"/>
                </a:moveTo>
                <a:cubicBezTo>
                  <a:pt x="324832" y="1897854"/>
                  <a:pt x="332422" y="1901253"/>
                  <a:pt x="337917" y="1906747"/>
                </a:cubicBezTo>
                <a:lnTo>
                  <a:pt x="343070" y="1919187"/>
                </a:lnTo>
                <a:lnTo>
                  <a:pt x="325117" y="1921469"/>
                </a:lnTo>
                <a:lnTo>
                  <a:pt x="287700" y="1924314"/>
                </a:lnTo>
                <a:lnTo>
                  <a:pt x="294977" y="1906747"/>
                </a:lnTo>
                <a:cubicBezTo>
                  <a:pt x="300471" y="1901253"/>
                  <a:pt x="308062" y="1897854"/>
                  <a:pt x="316447" y="1897854"/>
                </a:cubicBezTo>
                <a:close/>
                <a:moveTo>
                  <a:pt x="243892" y="1897854"/>
                </a:moveTo>
                <a:cubicBezTo>
                  <a:pt x="252277" y="1897854"/>
                  <a:pt x="259868" y="1901253"/>
                  <a:pt x="265363" y="1906747"/>
                </a:cubicBezTo>
                <a:lnTo>
                  <a:pt x="273099" y="1925425"/>
                </a:lnTo>
                <a:lnTo>
                  <a:pt x="248735" y="1927277"/>
                </a:lnTo>
                <a:lnTo>
                  <a:pt x="213550" y="1928167"/>
                </a:lnTo>
                <a:lnTo>
                  <a:pt x="222422" y="1906747"/>
                </a:lnTo>
                <a:cubicBezTo>
                  <a:pt x="227917" y="1901253"/>
                  <a:pt x="235508" y="1897854"/>
                  <a:pt x="243892" y="1897854"/>
                </a:cubicBezTo>
                <a:close/>
                <a:moveTo>
                  <a:pt x="171339" y="1897854"/>
                </a:moveTo>
                <a:cubicBezTo>
                  <a:pt x="188107" y="1897854"/>
                  <a:pt x="201701" y="1911448"/>
                  <a:pt x="201701" y="1928218"/>
                </a:cubicBezTo>
                <a:lnTo>
                  <a:pt x="201597" y="1928469"/>
                </a:lnTo>
                <a:lnTo>
                  <a:pt x="171336" y="1929234"/>
                </a:lnTo>
                <a:lnTo>
                  <a:pt x="141087" y="1928469"/>
                </a:lnTo>
                <a:lnTo>
                  <a:pt x="140982" y="1928218"/>
                </a:lnTo>
                <a:cubicBezTo>
                  <a:pt x="140982" y="1911448"/>
                  <a:pt x="154577" y="1897854"/>
                  <a:pt x="171339" y="1897854"/>
                </a:cubicBezTo>
                <a:close/>
                <a:moveTo>
                  <a:pt x="98792" y="1897854"/>
                </a:moveTo>
                <a:cubicBezTo>
                  <a:pt x="107177" y="1897854"/>
                  <a:pt x="114768" y="1901253"/>
                  <a:pt x="120263" y="1906747"/>
                </a:cubicBezTo>
                <a:lnTo>
                  <a:pt x="129135" y="1928167"/>
                </a:lnTo>
                <a:lnTo>
                  <a:pt x="93938" y="1927277"/>
                </a:lnTo>
                <a:lnTo>
                  <a:pt x="69586" y="1925425"/>
                </a:lnTo>
                <a:lnTo>
                  <a:pt x="77322" y="1906747"/>
                </a:lnTo>
                <a:cubicBezTo>
                  <a:pt x="82817" y="1901253"/>
                  <a:pt x="90408" y="1897854"/>
                  <a:pt x="98792" y="1897854"/>
                </a:cubicBezTo>
                <a:close/>
                <a:moveTo>
                  <a:pt x="26239" y="1897854"/>
                </a:moveTo>
                <a:cubicBezTo>
                  <a:pt x="34623" y="1897854"/>
                  <a:pt x="42214" y="1901253"/>
                  <a:pt x="47709" y="1906747"/>
                </a:cubicBezTo>
                <a:lnTo>
                  <a:pt x="54985" y="1924315"/>
                </a:lnTo>
                <a:lnTo>
                  <a:pt x="17556" y="1921469"/>
                </a:lnTo>
                <a:lnTo>
                  <a:pt x="0" y="1919238"/>
                </a:lnTo>
                <a:lnTo>
                  <a:pt x="0" y="1918259"/>
                </a:lnTo>
                <a:lnTo>
                  <a:pt x="4768" y="1906747"/>
                </a:lnTo>
                <a:cubicBezTo>
                  <a:pt x="10263" y="1901253"/>
                  <a:pt x="17854" y="1897854"/>
                  <a:pt x="26239" y="1897854"/>
                </a:cubicBezTo>
                <a:close/>
                <a:moveTo>
                  <a:pt x="679220" y="1817400"/>
                </a:moveTo>
                <a:cubicBezTo>
                  <a:pt x="687604" y="1817400"/>
                  <a:pt x="695195" y="1820799"/>
                  <a:pt x="700690" y="1826293"/>
                </a:cubicBezTo>
                <a:lnTo>
                  <a:pt x="702587" y="1830873"/>
                </a:lnTo>
                <a:lnTo>
                  <a:pt x="649855" y="1850174"/>
                </a:lnTo>
                <a:lnTo>
                  <a:pt x="648856" y="1847763"/>
                </a:lnTo>
                <a:cubicBezTo>
                  <a:pt x="648856" y="1830994"/>
                  <a:pt x="662450" y="1817400"/>
                  <a:pt x="679220" y="1817400"/>
                </a:cubicBezTo>
                <a:close/>
                <a:moveTo>
                  <a:pt x="606665" y="1817400"/>
                </a:moveTo>
                <a:cubicBezTo>
                  <a:pt x="623435" y="1817400"/>
                  <a:pt x="637029" y="1830994"/>
                  <a:pt x="637029" y="1847763"/>
                </a:cubicBezTo>
                <a:lnTo>
                  <a:pt x="633560" y="1856138"/>
                </a:lnTo>
                <a:lnTo>
                  <a:pt x="618594" y="1861615"/>
                </a:lnTo>
                <a:lnTo>
                  <a:pt x="587142" y="1870547"/>
                </a:lnTo>
                <a:lnTo>
                  <a:pt x="585195" y="1869234"/>
                </a:lnTo>
                <a:cubicBezTo>
                  <a:pt x="579700" y="1863739"/>
                  <a:pt x="576302" y="1856148"/>
                  <a:pt x="576302" y="1847763"/>
                </a:cubicBezTo>
                <a:cubicBezTo>
                  <a:pt x="576302" y="1830994"/>
                  <a:pt x="589896" y="1817400"/>
                  <a:pt x="606665" y="1817400"/>
                </a:cubicBezTo>
                <a:close/>
                <a:moveTo>
                  <a:pt x="534111" y="1817400"/>
                </a:moveTo>
                <a:cubicBezTo>
                  <a:pt x="550880" y="1817400"/>
                  <a:pt x="564474" y="1830994"/>
                  <a:pt x="564474" y="1847763"/>
                </a:cubicBezTo>
                <a:cubicBezTo>
                  <a:pt x="564474" y="1864533"/>
                  <a:pt x="550880" y="1878127"/>
                  <a:pt x="534111" y="1878127"/>
                </a:cubicBezTo>
                <a:cubicBezTo>
                  <a:pt x="517341" y="1878127"/>
                  <a:pt x="503747" y="1864533"/>
                  <a:pt x="503747" y="1847763"/>
                </a:cubicBezTo>
                <a:cubicBezTo>
                  <a:pt x="503747" y="1830994"/>
                  <a:pt x="517341" y="1817400"/>
                  <a:pt x="534111" y="1817400"/>
                </a:cubicBezTo>
                <a:close/>
                <a:moveTo>
                  <a:pt x="461556" y="1817400"/>
                </a:moveTo>
                <a:cubicBezTo>
                  <a:pt x="478326" y="1817400"/>
                  <a:pt x="491920" y="1830994"/>
                  <a:pt x="491920" y="1847763"/>
                </a:cubicBezTo>
                <a:cubicBezTo>
                  <a:pt x="491920" y="1864533"/>
                  <a:pt x="478326" y="1878127"/>
                  <a:pt x="461556" y="1878127"/>
                </a:cubicBezTo>
                <a:cubicBezTo>
                  <a:pt x="444787" y="1878127"/>
                  <a:pt x="431192" y="1864533"/>
                  <a:pt x="431192" y="1847763"/>
                </a:cubicBezTo>
                <a:cubicBezTo>
                  <a:pt x="431192" y="1830994"/>
                  <a:pt x="444787" y="1817400"/>
                  <a:pt x="461556" y="1817400"/>
                </a:cubicBezTo>
                <a:close/>
                <a:moveTo>
                  <a:pt x="389002" y="1817400"/>
                </a:moveTo>
                <a:cubicBezTo>
                  <a:pt x="405771" y="1817400"/>
                  <a:pt x="419365" y="1830994"/>
                  <a:pt x="419365" y="1847763"/>
                </a:cubicBezTo>
                <a:cubicBezTo>
                  <a:pt x="419365" y="1864533"/>
                  <a:pt x="405771" y="1878127"/>
                  <a:pt x="389002" y="1878127"/>
                </a:cubicBezTo>
                <a:cubicBezTo>
                  <a:pt x="372232" y="1878127"/>
                  <a:pt x="358638" y="1864533"/>
                  <a:pt x="358638" y="1847763"/>
                </a:cubicBezTo>
                <a:cubicBezTo>
                  <a:pt x="358638" y="1830994"/>
                  <a:pt x="372232" y="1817400"/>
                  <a:pt x="389002" y="1817400"/>
                </a:cubicBezTo>
                <a:close/>
                <a:moveTo>
                  <a:pt x="316447" y="1817400"/>
                </a:moveTo>
                <a:cubicBezTo>
                  <a:pt x="333216" y="1817400"/>
                  <a:pt x="346810" y="1830994"/>
                  <a:pt x="346810" y="1847763"/>
                </a:cubicBezTo>
                <a:cubicBezTo>
                  <a:pt x="346810" y="1864533"/>
                  <a:pt x="333216" y="1878127"/>
                  <a:pt x="316447" y="1878127"/>
                </a:cubicBezTo>
                <a:cubicBezTo>
                  <a:pt x="299677" y="1878127"/>
                  <a:pt x="286084" y="1864533"/>
                  <a:pt x="286084" y="1847763"/>
                </a:cubicBezTo>
                <a:cubicBezTo>
                  <a:pt x="286084" y="1830994"/>
                  <a:pt x="299677" y="1817400"/>
                  <a:pt x="316447" y="1817400"/>
                </a:cubicBezTo>
                <a:close/>
                <a:moveTo>
                  <a:pt x="243892" y="1817400"/>
                </a:moveTo>
                <a:cubicBezTo>
                  <a:pt x="260662" y="1817400"/>
                  <a:pt x="274256" y="1830994"/>
                  <a:pt x="274256" y="1847763"/>
                </a:cubicBezTo>
                <a:cubicBezTo>
                  <a:pt x="274256" y="1864533"/>
                  <a:pt x="260662" y="1878127"/>
                  <a:pt x="243892" y="1878127"/>
                </a:cubicBezTo>
                <a:cubicBezTo>
                  <a:pt x="227123" y="1878127"/>
                  <a:pt x="213529" y="1864533"/>
                  <a:pt x="213529" y="1847763"/>
                </a:cubicBezTo>
                <a:cubicBezTo>
                  <a:pt x="213529" y="1830994"/>
                  <a:pt x="227123" y="1817400"/>
                  <a:pt x="243892" y="1817400"/>
                </a:cubicBezTo>
                <a:close/>
                <a:moveTo>
                  <a:pt x="171339" y="1817400"/>
                </a:moveTo>
                <a:cubicBezTo>
                  <a:pt x="188107" y="1817400"/>
                  <a:pt x="201701" y="1830994"/>
                  <a:pt x="201701" y="1847763"/>
                </a:cubicBezTo>
                <a:cubicBezTo>
                  <a:pt x="201701" y="1864533"/>
                  <a:pt x="188107" y="1878127"/>
                  <a:pt x="171339" y="1878127"/>
                </a:cubicBezTo>
                <a:cubicBezTo>
                  <a:pt x="154583" y="1878127"/>
                  <a:pt x="140989" y="1864533"/>
                  <a:pt x="140989" y="1847763"/>
                </a:cubicBezTo>
                <a:cubicBezTo>
                  <a:pt x="140989" y="1830994"/>
                  <a:pt x="154583" y="1817400"/>
                  <a:pt x="171339" y="1817400"/>
                </a:cubicBezTo>
                <a:close/>
                <a:moveTo>
                  <a:pt x="98799" y="1817400"/>
                </a:moveTo>
                <a:cubicBezTo>
                  <a:pt x="115568" y="1817400"/>
                  <a:pt x="129162" y="1830994"/>
                  <a:pt x="129162" y="1847763"/>
                </a:cubicBezTo>
                <a:cubicBezTo>
                  <a:pt x="129162" y="1864533"/>
                  <a:pt x="115568" y="1878127"/>
                  <a:pt x="98799" y="1878127"/>
                </a:cubicBezTo>
                <a:cubicBezTo>
                  <a:pt x="82029" y="1878127"/>
                  <a:pt x="68435" y="1864533"/>
                  <a:pt x="68435" y="1847763"/>
                </a:cubicBezTo>
                <a:cubicBezTo>
                  <a:pt x="68435" y="1830994"/>
                  <a:pt x="82029" y="1817400"/>
                  <a:pt x="98799" y="1817400"/>
                </a:cubicBezTo>
                <a:close/>
                <a:moveTo>
                  <a:pt x="26245" y="1817400"/>
                </a:moveTo>
                <a:cubicBezTo>
                  <a:pt x="43014" y="1817400"/>
                  <a:pt x="56608" y="1830994"/>
                  <a:pt x="56608" y="1847763"/>
                </a:cubicBezTo>
                <a:cubicBezTo>
                  <a:pt x="56608" y="1864533"/>
                  <a:pt x="43014" y="1878127"/>
                  <a:pt x="26245" y="1878127"/>
                </a:cubicBezTo>
                <a:cubicBezTo>
                  <a:pt x="17860" y="1878127"/>
                  <a:pt x="10269" y="1874729"/>
                  <a:pt x="4775" y="1869234"/>
                </a:cubicBezTo>
                <a:lnTo>
                  <a:pt x="0" y="1857707"/>
                </a:lnTo>
                <a:lnTo>
                  <a:pt x="0" y="1837819"/>
                </a:lnTo>
                <a:lnTo>
                  <a:pt x="4775" y="1826293"/>
                </a:lnTo>
                <a:cubicBezTo>
                  <a:pt x="10269" y="1820799"/>
                  <a:pt x="17860" y="1817400"/>
                  <a:pt x="26245" y="1817400"/>
                </a:cubicBezTo>
                <a:close/>
                <a:moveTo>
                  <a:pt x="896883" y="1736948"/>
                </a:moveTo>
                <a:lnTo>
                  <a:pt x="903696" y="1738324"/>
                </a:lnTo>
                <a:lnTo>
                  <a:pt x="888255" y="1747704"/>
                </a:lnTo>
                <a:lnTo>
                  <a:pt x="871248" y="1755896"/>
                </a:lnTo>
                <a:lnTo>
                  <a:pt x="875413" y="1745841"/>
                </a:lnTo>
                <a:cubicBezTo>
                  <a:pt x="880908" y="1740347"/>
                  <a:pt x="888499" y="1736948"/>
                  <a:pt x="896883" y="1736948"/>
                </a:cubicBezTo>
                <a:close/>
                <a:moveTo>
                  <a:pt x="824329" y="1736948"/>
                </a:moveTo>
                <a:cubicBezTo>
                  <a:pt x="832714" y="1736948"/>
                  <a:pt x="840304" y="1740347"/>
                  <a:pt x="845799" y="1745841"/>
                </a:cubicBezTo>
                <a:lnTo>
                  <a:pt x="853504" y="1764444"/>
                </a:lnTo>
                <a:lnTo>
                  <a:pt x="802910" y="1788817"/>
                </a:lnTo>
                <a:lnTo>
                  <a:pt x="802858" y="1788782"/>
                </a:lnTo>
                <a:cubicBezTo>
                  <a:pt x="797364" y="1783287"/>
                  <a:pt x="793965" y="1775696"/>
                  <a:pt x="793965" y="1767312"/>
                </a:cubicBezTo>
                <a:cubicBezTo>
                  <a:pt x="793965" y="1750542"/>
                  <a:pt x="807559" y="1736948"/>
                  <a:pt x="824329" y="1736948"/>
                </a:cubicBezTo>
                <a:close/>
                <a:moveTo>
                  <a:pt x="751774" y="1736948"/>
                </a:moveTo>
                <a:cubicBezTo>
                  <a:pt x="768544" y="1736948"/>
                  <a:pt x="782138" y="1750542"/>
                  <a:pt x="782138" y="1767312"/>
                </a:cubicBezTo>
                <a:cubicBezTo>
                  <a:pt x="782138" y="1784081"/>
                  <a:pt x="768544" y="1797675"/>
                  <a:pt x="751774" y="1797675"/>
                </a:cubicBezTo>
                <a:cubicBezTo>
                  <a:pt x="735005" y="1797675"/>
                  <a:pt x="721411" y="1784081"/>
                  <a:pt x="721411" y="1767312"/>
                </a:cubicBezTo>
                <a:cubicBezTo>
                  <a:pt x="721411" y="1750542"/>
                  <a:pt x="735005" y="1736948"/>
                  <a:pt x="751774" y="1736948"/>
                </a:cubicBezTo>
                <a:close/>
                <a:moveTo>
                  <a:pt x="679220" y="1736948"/>
                </a:moveTo>
                <a:cubicBezTo>
                  <a:pt x="695989" y="1736948"/>
                  <a:pt x="709583" y="1750542"/>
                  <a:pt x="709583" y="1767312"/>
                </a:cubicBezTo>
                <a:cubicBezTo>
                  <a:pt x="709583" y="1784081"/>
                  <a:pt x="695989" y="1797675"/>
                  <a:pt x="679220" y="1797675"/>
                </a:cubicBezTo>
                <a:cubicBezTo>
                  <a:pt x="662450" y="1797675"/>
                  <a:pt x="648856" y="1784081"/>
                  <a:pt x="648856" y="1767312"/>
                </a:cubicBezTo>
                <a:cubicBezTo>
                  <a:pt x="648856" y="1750542"/>
                  <a:pt x="662450" y="1736948"/>
                  <a:pt x="679220" y="1736948"/>
                </a:cubicBezTo>
                <a:close/>
                <a:moveTo>
                  <a:pt x="606665" y="1736948"/>
                </a:moveTo>
                <a:cubicBezTo>
                  <a:pt x="623435" y="1736948"/>
                  <a:pt x="637029" y="1750542"/>
                  <a:pt x="637029" y="1767312"/>
                </a:cubicBezTo>
                <a:cubicBezTo>
                  <a:pt x="637029" y="1784081"/>
                  <a:pt x="623435" y="1797675"/>
                  <a:pt x="606665" y="1797675"/>
                </a:cubicBezTo>
                <a:cubicBezTo>
                  <a:pt x="589896" y="1797675"/>
                  <a:pt x="576302" y="1784081"/>
                  <a:pt x="576302" y="1767312"/>
                </a:cubicBezTo>
                <a:cubicBezTo>
                  <a:pt x="576302" y="1750542"/>
                  <a:pt x="589896" y="1736948"/>
                  <a:pt x="606665" y="1736948"/>
                </a:cubicBezTo>
                <a:close/>
                <a:moveTo>
                  <a:pt x="534111" y="1736948"/>
                </a:moveTo>
                <a:cubicBezTo>
                  <a:pt x="550880" y="1736948"/>
                  <a:pt x="564474" y="1750542"/>
                  <a:pt x="564474" y="1767312"/>
                </a:cubicBezTo>
                <a:cubicBezTo>
                  <a:pt x="564474" y="1784081"/>
                  <a:pt x="550880" y="1797675"/>
                  <a:pt x="534111" y="1797675"/>
                </a:cubicBezTo>
                <a:cubicBezTo>
                  <a:pt x="517341" y="1797675"/>
                  <a:pt x="503747" y="1784081"/>
                  <a:pt x="503747" y="1767312"/>
                </a:cubicBezTo>
                <a:cubicBezTo>
                  <a:pt x="503747" y="1750542"/>
                  <a:pt x="517341" y="1736948"/>
                  <a:pt x="534111" y="1736948"/>
                </a:cubicBezTo>
                <a:close/>
                <a:moveTo>
                  <a:pt x="461556" y="1736948"/>
                </a:moveTo>
                <a:cubicBezTo>
                  <a:pt x="478326" y="1736948"/>
                  <a:pt x="491920" y="1750542"/>
                  <a:pt x="491920" y="1767312"/>
                </a:cubicBezTo>
                <a:cubicBezTo>
                  <a:pt x="491920" y="1784081"/>
                  <a:pt x="478326" y="1797675"/>
                  <a:pt x="461556" y="1797675"/>
                </a:cubicBezTo>
                <a:cubicBezTo>
                  <a:pt x="444787" y="1797675"/>
                  <a:pt x="431192" y="1784081"/>
                  <a:pt x="431192" y="1767312"/>
                </a:cubicBezTo>
                <a:cubicBezTo>
                  <a:pt x="431192" y="1750542"/>
                  <a:pt x="444787" y="1736948"/>
                  <a:pt x="461556" y="1736948"/>
                </a:cubicBezTo>
                <a:close/>
                <a:moveTo>
                  <a:pt x="389002" y="1736948"/>
                </a:moveTo>
                <a:cubicBezTo>
                  <a:pt x="405771" y="1736948"/>
                  <a:pt x="419365" y="1750542"/>
                  <a:pt x="419365" y="1767312"/>
                </a:cubicBezTo>
                <a:cubicBezTo>
                  <a:pt x="419365" y="1784081"/>
                  <a:pt x="405771" y="1797675"/>
                  <a:pt x="389002" y="1797675"/>
                </a:cubicBezTo>
                <a:cubicBezTo>
                  <a:pt x="372232" y="1797675"/>
                  <a:pt x="358638" y="1784081"/>
                  <a:pt x="358638" y="1767312"/>
                </a:cubicBezTo>
                <a:cubicBezTo>
                  <a:pt x="358638" y="1750542"/>
                  <a:pt x="372232" y="1736948"/>
                  <a:pt x="389002" y="1736948"/>
                </a:cubicBezTo>
                <a:close/>
                <a:moveTo>
                  <a:pt x="316447" y="1736948"/>
                </a:moveTo>
                <a:cubicBezTo>
                  <a:pt x="333216" y="1736948"/>
                  <a:pt x="346810" y="1750542"/>
                  <a:pt x="346810" y="1767312"/>
                </a:cubicBezTo>
                <a:cubicBezTo>
                  <a:pt x="346810" y="1784081"/>
                  <a:pt x="333216" y="1797675"/>
                  <a:pt x="316447" y="1797675"/>
                </a:cubicBezTo>
                <a:cubicBezTo>
                  <a:pt x="299677" y="1797675"/>
                  <a:pt x="286084" y="1784081"/>
                  <a:pt x="286084" y="1767312"/>
                </a:cubicBezTo>
                <a:cubicBezTo>
                  <a:pt x="286084" y="1750542"/>
                  <a:pt x="299677" y="1736948"/>
                  <a:pt x="316447" y="1736948"/>
                </a:cubicBezTo>
                <a:close/>
                <a:moveTo>
                  <a:pt x="243892" y="1736948"/>
                </a:moveTo>
                <a:cubicBezTo>
                  <a:pt x="260662" y="1736948"/>
                  <a:pt x="274256" y="1750542"/>
                  <a:pt x="274256" y="1767312"/>
                </a:cubicBezTo>
                <a:cubicBezTo>
                  <a:pt x="274256" y="1784081"/>
                  <a:pt x="260662" y="1797675"/>
                  <a:pt x="243892" y="1797675"/>
                </a:cubicBezTo>
                <a:cubicBezTo>
                  <a:pt x="227123" y="1797675"/>
                  <a:pt x="213529" y="1784081"/>
                  <a:pt x="213529" y="1767312"/>
                </a:cubicBezTo>
                <a:cubicBezTo>
                  <a:pt x="213529" y="1750542"/>
                  <a:pt x="227123" y="1736948"/>
                  <a:pt x="243892" y="1736948"/>
                </a:cubicBezTo>
                <a:close/>
                <a:moveTo>
                  <a:pt x="171339" y="1736948"/>
                </a:moveTo>
                <a:cubicBezTo>
                  <a:pt x="188107" y="1736948"/>
                  <a:pt x="201701" y="1750542"/>
                  <a:pt x="201701" y="1767312"/>
                </a:cubicBezTo>
                <a:cubicBezTo>
                  <a:pt x="201701" y="1784081"/>
                  <a:pt x="188107" y="1797675"/>
                  <a:pt x="171339" y="1797675"/>
                </a:cubicBezTo>
                <a:cubicBezTo>
                  <a:pt x="154588" y="1797675"/>
                  <a:pt x="140995" y="1784081"/>
                  <a:pt x="140995" y="1767312"/>
                </a:cubicBezTo>
                <a:cubicBezTo>
                  <a:pt x="140995" y="1750542"/>
                  <a:pt x="154588" y="1736948"/>
                  <a:pt x="171339" y="1736948"/>
                </a:cubicBezTo>
                <a:close/>
                <a:moveTo>
                  <a:pt x="98806" y="1736948"/>
                </a:moveTo>
                <a:cubicBezTo>
                  <a:pt x="115574" y="1736948"/>
                  <a:pt x="129168" y="1750542"/>
                  <a:pt x="129168" y="1767312"/>
                </a:cubicBezTo>
                <a:cubicBezTo>
                  <a:pt x="129168" y="1784081"/>
                  <a:pt x="115574" y="1797675"/>
                  <a:pt x="98806" y="1797675"/>
                </a:cubicBezTo>
                <a:cubicBezTo>
                  <a:pt x="82035" y="1797675"/>
                  <a:pt x="68442" y="1784081"/>
                  <a:pt x="68442" y="1767312"/>
                </a:cubicBezTo>
                <a:cubicBezTo>
                  <a:pt x="68442" y="1750542"/>
                  <a:pt x="82035" y="1736948"/>
                  <a:pt x="98806" y="1736948"/>
                </a:cubicBezTo>
                <a:close/>
                <a:moveTo>
                  <a:pt x="26251" y="1736948"/>
                </a:moveTo>
                <a:cubicBezTo>
                  <a:pt x="43020" y="1736948"/>
                  <a:pt x="56614" y="1750542"/>
                  <a:pt x="56614" y="1767312"/>
                </a:cubicBezTo>
                <a:cubicBezTo>
                  <a:pt x="56614" y="1784081"/>
                  <a:pt x="43020" y="1797675"/>
                  <a:pt x="26251" y="1797675"/>
                </a:cubicBezTo>
                <a:cubicBezTo>
                  <a:pt x="17866" y="1797675"/>
                  <a:pt x="10276" y="1794277"/>
                  <a:pt x="4781" y="1788782"/>
                </a:cubicBezTo>
                <a:lnTo>
                  <a:pt x="0" y="1777239"/>
                </a:lnTo>
                <a:lnTo>
                  <a:pt x="0" y="1757384"/>
                </a:lnTo>
                <a:lnTo>
                  <a:pt x="4781" y="1745841"/>
                </a:lnTo>
                <a:cubicBezTo>
                  <a:pt x="10276" y="1740347"/>
                  <a:pt x="17866" y="1736948"/>
                  <a:pt x="26251" y="1736948"/>
                </a:cubicBezTo>
                <a:close/>
                <a:moveTo>
                  <a:pt x="1030341" y="1658849"/>
                </a:moveTo>
                <a:lnTo>
                  <a:pt x="1020041" y="1666551"/>
                </a:lnTo>
                <a:lnTo>
                  <a:pt x="1020522" y="1665390"/>
                </a:lnTo>
                <a:cubicBezTo>
                  <a:pt x="1023269" y="1662642"/>
                  <a:pt x="1026541" y="1660419"/>
                  <a:pt x="1030173" y="1658883"/>
                </a:cubicBezTo>
                <a:close/>
                <a:moveTo>
                  <a:pt x="969438" y="1656497"/>
                </a:moveTo>
                <a:cubicBezTo>
                  <a:pt x="977823" y="1656497"/>
                  <a:pt x="985413" y="1659895"/>
                  <a:pt x="990908" y="1665390"/>
                </a:cubicBezTo>
                <a:lnTo>
                  <a:pt x="997511" y="1681329"/>
                </a:lnTo>
                <a:lnTo>
                  <a:pt x="950384" y="1709959"/>
                </a:lnTo>
                <a:lnTo>
                  <a:pt x="947968" y="1708330"/>
                </a:lnTo>
                <a:cubicBezTo>
                  <a:pt x="942473" y="1702836"/>
                  <a:pt x="939075" y="1695245"/>
                  <a:pt x="939075" y="1686860"/>
                </a:cubicBezTo>
                <a:cubicBezTo>
                  <a:pt x="939075" y="1670091"/>
                  <a:pt x="952669" y="1656497"/>
                  <a:pt x="969438" y="1656497"/>
                </a:cubicBezTo>
                <a:close/>
                <a:moveTo>
                  <a:pt x="896883" y="1656497"/>
                </a:moveTo>
                <a:cubicBezTo>
                  <a:pt x="913653" y="1656497"/>
                  <a:pt x="927247" y="1670091"/>
                  <a:pt x="927247" y="1686860"/>
                </a:cubicBezTo>
                <a:cubicBezTo>
                  <a:pt x="927247" y="1703630"/>
                  <a:pt x="913653" y="1717224"/>
                  <a:pt x="896883" y="1717224"/>
                </a:cubicBezTo>
                <a:cubicBezTo>
                  <a:pt x="880114" y="1717224"/>
                  <a:pt x="866520" y="1703630"/>
                  <a:pt x="866520" y="1686860"/>
                </a:cubicBezTo>
                <a:cubicBezTo>
                  <a:pt x="866520" y="1670091"/>
                  <a:pt x="880114" y="1656497"/>
                  <a:pt x="896883" y="1656497"/>
                </a:cubicBezTo>
                <a:close/>
                <a:moveTo>
                  <a:pt x="824329" y="1656497"/>
                </a:moveTo>
                <a:cubicBezTo>
                  <a:pt x="841098" y="1656497"/>
                  <a:pt x="854692" y="1670091"/>
                  <a:pt x="854692" y="1686860"/>
                </a:cubicBezTo>
                <a:cubicBezTo>
                  <a:pt x="854692" y="1703630"/>
                  <a:pt x="841098" y="1717224"/>
                  <a:pt x="824329" y="1717224"/>
                </a:cubicBezTo>
                <a:cubicBezTo>
                  <a:pt x="807559" y="1717224"/>
                  <a:pt x="793965" y="1703630"/>
                  <a:pt x="793965" y="1686860"/>
                </a:cubicBezTo>
                <a:cubicBezTo>
                  <a:pt x="793965" y="1670091"/>
                  <a:pt x="807559" y="1656497"/>
                  <a:pt x="824329" y="1656497"/>
                </a:cubicBezTo>
                <a:close/>
                <a:moveTo>
                  <a:pt x="751774" y="1656497"/>
                </a:moveTo>
                <a:cubicBezTo>
                  <a:pt x="768544" y="1656497"/>
                  <a:pt x="782138" y="1670091"/>
                  <a:pt x="782138" y="1686860"/>
                </a:cubicBezTo>
                <a:cubicBezTo>
                  <a:pt x="782138" y="1703630"/>
                  <a:pt x="768544" y="1717224"/>
                  <a:pt x="751774" y="1717224"/>
                </a:cubicBezTo>
                <a:cubicBezTo>
                  <a:pt x="735005" y="1717224"/>
                  <a:pt x="721411" y="1703630"/>
                  <a:pt x="721411" y="1686860"/>
                </a:cubicBezTo>
                <a:cubicBezTo>
                  <a:pt x="721411" y="1670091"/>
                  <a:pt x="735005" y="1656497"/>
                  <a:pt x="751774" y="1656497"/>
                </a:cubicBezTo>
                <a:close/>
                <a:moveTo>
                  <a:pt x="679220" y="1656497"/>
                </a:moveTo>
                <a:cubicBezTo>
                  <a:pt x="695989" y="1656497"/>
                  <a:pt x="709583" y="1670091"/>
                  <a:pt x="709583" y="1686860"/>
                </a:cubicBezTo>
                <a:cubicBezTo>
                  <a:pt x="709583" y="1703630"/>
                  <a:pt x="695989" y="1717224"/>
                  <a:pt x="679220" y="1717224"/>
                </a:cubicBezTo>
                <a:cubicBezTo>
                  <a:pt x="662450" y="1717224"/>
                  <a:pt x="648856" y="1703630"/>
                  <a:pt x="648856" y="1686860"/>
                </a:cubicBezTo>
                <a:cubicBezTo>
                  <a:pt x="648856" y="1670091"/>
                  <a:pt x="662450" y="1656497"/>
                  <a:pt x="679220" y="1656497"/>
                </a:cubicBezTo>
                <a:close/>
                <a:moveTo>
                  <a:pt x="606665" y="1656497"/>
                </a:moveTo>
                <a:cubicBezTo>
                  <a:pt x="623435" y="1656497"/>
                  <a:pt x="637029" y="1670091"/>
                  <a:pt x="637029" y="1686860"/>
                </a:cubicBezTo>
                <a:cubicBezTo>
                  <a:pt x="637029" y="1703630"/>
                  <a:pt x="623435" y="1717224"/>
                  <a:pt x="606665" y="1717224"/>
                </a:cubicBezTo>
                <a:cubicBezTo>
                  <a:pt x="589896" y="1717224"/>
                  <a:pt x="576302" y="1703630"/>
                  <a:pt x="576302" y="1686860"/>
                </a:cubicBezTo>
                <a:cubicBezTo>
                  <a:pt x="576302" y="1670091"/>
                  <a:pt x="589896" y="1656497"/>
                  <a:pt x="606665" y="1656497"/>
                </a:cubicBezTo>
                <a:close/>
                <a:moveTo>
                  <a:pt x="534111" y="1656497"/>
                </a:moveTo>
                <a:cubicBezTo>
                  <a:pt x="550880" y="1656497"/>
                  <a:pt x="564474" y="1670091"/>
                  <a:pt x="564474" y="1686860"/>
                </a:cubicBezTo>
                <a:cubicBezTo>
                  <a:pt x="564474" y="1703630"/>
                  <a:pt x="550880" y="1717224"/>
                  <a:pt x="534111" y="1717224"/>
                </a:cubicBezTo>
                <a:cubicBezTo>
                  <a:pt x="517341" y="1717224"/>
                  <a:pt x="503747" y="1703630"/>
                  <a:pt x="503747" y="1686860"/>
                </a:cubicBezTo>
                <a:cubicBezTo>
                  <a:pt x="503747" y="1670091"/>
                  <a:pt x="517341" y="1656497"/>
                  <a:pt x="534111" y="1656497"/>
                </a:cubicBezTo>
                <a:close/>
                <a:moveTo>
                  <a:pt x="461556" y="1656497"/>
                </a:moveTo>
                <a:cubicBezTo>
                  <a:pt x="478326" y="1656497"/>
                  <a:pt x="491920" y="1670091"/>
                  <a:pt x="491920" y="1686860"/>
                </a:cubicBezTo>
                <a:cubicBezTo>
                  <a:pt x="491920" y="1703630"/>
                  <a:pt x="478326" y="1717224"/>
                  <a:pt x="461556" y="1717224"/>
                </a:cubicBezTo>
                <a:cubicBezTo>
                  <a:pt x="444787" y="1717224"/>
                  <a:pt x="431192" y="1703630"/>
                  <a:pt x="431192" y="1686860"/>
                </a:cubicBezTo>
                <a:cubicBezTo>
                  <a:pt x="431192" y="1670091"/>
                  <a:pt x="444787" y="1656497"/>
                  <a:pt x="461556" y="1656497"/>
                </a:cubicBezTo>
                <a:close/>
                <a:moveTo>
                  <a:pt x="389002" y="1656497"/>
                </a:moveTo>
                <a:cubicBezTo>
                  <a:pt x="405771" y="1656497"/>
                  <a:pt x="419365" y="1670091"/>
                  <a:pt x="419365" y="1686860"/>
                </a:cubicBezTo>
                <a:cubicBezTo>
                  <a:pt x="419365" y="1703630"/>
                  <a:pt x="405771" y="1717224"/>
                  <a:pt x="389002" y="1717224"/>
                </a:cubicBezTo>
                <a:cubicBezTo>
                  <a:pt x="372232" y="1717224"/>
                  <a:pt x="358638" y="1703630"/>
                  <a:pt x="358638" y="1686860"/>
                </a:cubicBezTo>
                <a:cubicBezTo>
                  <a:pt x="358638" y="1670091"/>
                  <a:pt x="372232" y="1656497"/>
                  <a:pt x="389002" y="1656497"/>
                </a:cubicBezTo>
                <a:close/>
                <a:moveTo>
                  <a:pt x="316447" y="1656497"/>
                </a:moveTo>
                <a:cubicBezTo>
                  <a:pt x="333216" y="1656497"/>
                  <a:pt x="346810" y="1670091"/>
                  <a:pt x="346810" y="1686860"/>
                </a:cubicBezTo>
                <a:cubicBezTo>
                  <a:pt x="346810" y="1703630"/>
                  <a:pt x="333216" y="1717224"/>
                  <a:pt x="316447" y="1717224"/>
                </a:cubicBezTo>
                <a:cubicBezTo>
                  <a:pt x="299677" y="1717224"/>
                  <a:pt x="286084" y="1703630"/>
                  <a:pt x="286084" y="1686860"/>
                </a:cubicBezTo>
                <a:cubicBezTo>
                  <a:pt x="286084" y="1670091"/>
                  <a:pt x="299677" y="1656497"/>
                  <a:pt x="316447" y="1656497"/>
                </a:cubicBezTo>
                <a:close/>
                <a:moveTo>
                  <a:pt x="243892" y="1656497"/>
                </a:moveTo>
                <a:cubicBezTo>
                  <a:pt x="260662" y="1656497"/>
                  <a:pt x="274256" y="1670091"/>
                  <a:pt x="274256" y="1686860"/>
                </a:cubicBezTo>
                <a:cubicBezTo>
                  <a:pt x="274256" y="1703630"/>
                  <a:pt x="260662" y="1717224"/>
                  <a:pt x="243892" y="1717224"/>
                </a:cubicBezTo>
                <a:cubicBezTo>
                  <a:pt x="227123" y="1717224"/>
                  <a:pt x="213529" y="1703630"/>
                  <a:pt x="213529" y="1686860"/>
                </a:cubicBezTo>
                <a:cubicBezTo>
                  <a:pt x="213529" y="1670091"/>
                  <a:pt x="227123" y="1656497"/>
                  <a:pt x="243892" y="1656497"/>
                </a:cubicBezTo>
                <a:close/>
                <a:moveTo>
                  <a:pt x="171339" y="1656497"/>
                </a:moveTo>
                <a:cubicBezTo>
                  <a:pt x="188107" y="1656497"/>
                  <a:pt x="201701" y="1670091"/>
                  <a:pt x="201701" y="1686860"/>
                </a:cubicBezTo>
                <a:cubicBezTo>
                  <a:pt x="201701" y="1703630"/>
                  <a:pt x="188107" y="1717224"/>
                  <a:pt x="171339" y="1717224"/>
                </a:cubicBezTo>
                <a:cubicBezTo>
                  <a:pt x="154594" y="1717224"/>
                  <a:pt x="141001" y="1703630"/>
                  <a:pt x="141001" y="1686860"/>
                </a:cubicBezTo>
                <a:cubicBezTo>
                  <a:pt x="141001" y="1670091"/>
                  <a:pt x="154594" y="1656497"/>
                  <a:pt x="171339" y="1656497"/>
                </a:cubicBezTo>
                <a:close/>
                <a:moveTo>
                  <a:pt x="98812" y="1656497"/>
                </a:moveTo>
                <a:cubicBezTo>
                  <a:pt x="115580" y="1656497"/>
                  <a:pt x="129174" y="1670091"/>
                  <a:pt x="129174" y="1686860"/>
                </a:cubicBezTo>
                <a:cubicBezTo>
                  <a:pt x="129174" y="1703630"/>
                  <a:pt x="115580" y="1717224"/>
                  <a:pt x="98812" y="1717224"/>
                </a:cubicBezTo>
                <a:cubicBezTo>
                  <a:pt x="82042" y="1717224"/>
                  <a:pt x="68448" y="1703630"/>
                  <a:pt x="68448" y="1686860"/>
                </a:cubicBezTo>
                <a:cubicBezTo>
                  <a:pt x="68448" y="1670091"/>
                  <a:pt x="82042" y="1656497"/>
                  <a:pt x="98812" y="1656497"/>
                </a:cubicBezTo>
                <a:close/>
                <a:moveTo>
                  <a:pt x="26257" y="1656497"/>
                </a:moveTo>
                <a:cubicBezTo>
                  <a:pt x="43026" y="1656497"/>
                  <a:pt x="56620" y="1670091"/>
                  <a:pt x="56620" y="1686860"/>
                </a:cubicBezTo>
                <a:cubicBezTo>
                  <a:pt x="56620" y="1703630"/>
                  <a:pt x="43026" y="1717224"/>
                  <a:pt x="26257" y="1717224"/>
                </a:cubicBezTo>
                <a:cubicBezTo>
                  <a:pt x="17873" y="1717224"/>
                  <a:pt x="10282" y="1713826"/>
                  <a:pt x="4787" y="1708331"/>
                </a:cubicBezTo>
                <a:lnTo>
                  <a:pt x="0" y="1696773"/>
                </a:lnTo>
                <a:lnTo>
                  <a:pt x="0" y="1676947"/>
                </a:lnTo>
                <a:lnTo>
                  <a:pt x="4787" y="1665390"/>
                </a:lnTo>
                <a:cubicBezTo>
                  <a:pt x="10282" y="1659896"/>
                  <a:pt x="17873" y="1656497"/>
                  <a:pt x="26257" y="1656497"/>
                </a:cubicBezTo>
                <a:close/>
                <a:moveTo>
                  <a:pt x="1114547" y="1576045"/>
                </a:moveTo>
                <a:cubicBezTo>
                  <a:pt x="1118739" y="1576045"/>
                  <a:pt x="1122733" y="1576894"/>
                  <a:pt x="1126366" y="1578431"/>
                </a:cubicBezTo>
                <a:lnTo>
                  <a:pt x="1131977" y="1582214"/>
                </a:lnTo>
                <a:lnTo>
                  <a:pt x="1128051" y="1585783"/>
                </a:lnTo>
                <a:lnTo>
                  <a:pt x="1088035" y="1615706"/>
                </a:lnTo>
                <a:lnTo>
                  <a:pt x="1084184" y="1606408"/>
                </a:lnTo>
                <a:cubicBezTo>
                  <a:pt x="1084184" y="1589639"/>
                  <a:pt x="1097778" y="1576045"/>
                  <a:pt x="1114547" y="1576045"/>
                </a:cubicBezTo>
                <a:close/>
                <a:moveTo>
                  <a:pt x="1041993" y="1576045"/>
                </a:moveTo>
                <a:cubicBezTo>
                  <a:pt x="1058762" y="1576045"/>
                  <a:pt x="1072356" y="1589639"/>
                  <a:pt x="1072356" y="1606408"/>
                </a:cubicBezTo>
                <a:cubicBezTo>
                  <a:pt x="1072356" y="1623178"/>
                  <a:pt x="1058762" y="1636772"/>
                  <a:pt x="1041993" y="1636772"/>
                </a:cubicBezTo>
                <a:cubicBezTo>
                  <a:pt x="1025223" y="1636772"/>
                  <a:pt x="1011629" y="1623178"/>
                  <a:pt x="1011629" y="1606408"/>
                </a:cubicBezTo>
                <a:cubicBezTo>
                  <a:pt x="1011629" y="1589639"/>
                  <a:pt x="1025223" y="1576045"/>
                  <a:pt x="1041993" y="1576045"/>
                </a:cubicBezTo>
                <a:close/>
                <a:moveTo>
                  <a:pt x="969438" y="1576045"/>
                </a:moveTo>
                <a:cubicBezTo>
                  <a:pt x="986208" y="1576045"/>
                  <a:pt x="999801" y="1589639"/>
                  <a:pt x="999801" y="1606408"/>
                </a:cubicBezTo>
                <a:cubicBezTo>
                  <a:pt x="999801" y="1623178"/>
                  <a:pt x="986208" y="1636772"/>
                  <a:pt x="969438" y="1636772"/>
                </a:cubicBezTo>
                <a:cubicBezTo>
                  <a:pt x="952669" y="1636772"/>
                  <a:pt x="939075" y="1623178"/>
                  <a:pt x="939075" y="1606408"/>
                </a:cubicBezTo>
                <a:cubicBezTo>
                  <a:pt x="939075" y="1589639"/>
                  <a:pt x="952669" y="1576045"/>
                  <a:pt x="969438" y="1576045"/>
                </a:cubicBezTo>
                <a:close/>
                <a:moveTo>
                  <a:pt x="896883" y="1576045"/>
                </a:moveTo>
                <a:cubicBezTo>
                  <a:pt x="913653" y="1576045"/>
                  <a:pt x="927247" y="1589639"/>
                  <a:pt x="927247" y="1606408"/>
                </a:cubicBezTo>
                <a:cubicBezTo>
                  <a:pt x="927247" y="1623178"/>
                  <a:pt x="913653" y="1636772"/>
                  <a:pt x="896883" y="1636772"/>
                </a:cubicBezTo>
                <a:cubicBezTo>
                  <a:pt x="880114" y="1636772"/>
                  <a:pt x="866520" y="1623178"/>
                  <a:pt x="866520" y="1606408"/>
                </a:cubicBezTo>
                <a:cubicBezTo>
                  <a:pt x="866520" y="1589639"/>
                  <a:pt x="880114" y="1576045"/>
                  <a:pt x="896883" y="1576045"/>
                </a:cubicBezTo>
                <a:close/>
                <a:moveTo>
                  <a:pt x="824329" y="1576045"/>
                </a:moveTo>
                <a:cubicBezTo>
                  <a:pt x="841098" y="1576045"/>
                  <a:pt x="854692" y="1589639"/>
                  <a:pt x="854692" y="1606408"/>
                </a:cubicBezTo>
                <a:cubicBezTo>
                  <a:pt x="854692" y="1623178"/>
                  <a:pt x="841098" y="1636772"/>
                  <a:pt x="824329" y="1636772"/>
                </a:cubicBezTo>
                <a:cubicBezTo>
                  <a:pt x="807559" y="1636772"/>
                  <a:pt x="793965" y="1623178"/>
                  <a:pt x="793965" y="1606408"/>
                </a:cubicBezTo>
                <a:cubicBezTo>
                  <a:pt x="793965" y="1589639"/>
                  <a:pt x="807559" y="1576045"/>
                  <a:pt x="824329" y="1576045"/>
                </a:cubicBezTo>
                <a:close/>
                <a:moveTo>
                  <a:pt x="751774" y="1576045"/>
                </a:moveTo>
                <a:cubicBezTo>
                  <a:pt x="768544" y="1576045"/>
                  <a:pt x="782138" y="1589639"/>
                  <a:pt x="782138" y="1606408"/>
                </a:cubicBezTo>
                <a:cubicBezTo>
                  <a:pt x="782138" y="1623178"/>
                  <a:pt x="768544" y="1636772"/>
                  <a:pt x="751774" y="1636772"/>
                </a:cubicBezTo>
                <a:cubicBezTo>
                  <a:pt x="735005" y="1636772"/>
                  <a:pt x="721411" y="1623178"/>
                  <a:pt x="721411" y="1606408"/>
                </a:cubicBezTo>
                <a:cubicBezTo>
                  <a:pt x="721411" y="1589639"/>
                  <a:pt x="735005" y="1576045"/>
                  <a:pt x="751774" y="1576045"/>
                </a:cubicBezTo>
                <a:close/>
                <a:moveTo>
                  <a:pt x="679220" y="1576045"/>
                </a:moveTo>
                <a:cubicBezTo>
                  <a:pt x="695989" y="1576045"/>
                  <a:pt x="709583" y="1589639"/>
                  <a:pt x="709583" y="1606408"/>
                </a:cubicBezTo>
                <a:cubicBezTo>
                  <a:pt x="709583" y="1623178"/>
                  <a:pt x="695989" y="1636772"/>
                  <a:pt x="679220" y="1636772"/>
                </a:cubicBezTo>
                <a:cubicBezTo>
                  <a:pt x="662450" y="1636772"/>
                  <a:pt x="648856" y="1623178"/>
                  <a:pt x="648856" y="1606408"/>
                </a:cubicBezTo>
                <a:cubicBezTo>
                  <a:pt x="648856" y="1589639"/>
                  <a:pt x="662450" y="1576045"/>
                  <a:pt x="679220" y="1576045"/>
                </a:cubicBezTo>
                <a:close/>
                <a:moveTo>
                  <a:pt x="606665" y="1576045"/>
                </a:moveTo>
                <a:cubicBezTo>
                  <a:pt x="623435" y="1576045"/>
                  <a:pt x="637029" y="1589639"/>
                  <a:pt x="637029" y="1606408"/>
                </a:cubicBezTo>
                <a:cubicBezTo>
                  <a:pt x="637029" y="1623178"/>
                  <a:pt x="623435" y="1636772"/>
                  <a:pt x="606665" y="1636772"/>
                </a:cubicBezTo>
                <a:cubicBezTo>
                  <a:pt x="589896" y="1636772"/>
                  <a:pt x="576302" y="1623178"/>
                  <a:pt x="576302" y="1606408"/>
                </a:cubicBezTo>
                <a:cubicBezTo>
                  <a:pt x="576302" y="1589639"/>
                  <a:pt x="589896" y="1576045"/>
                  <a:pt x="606665" y="1576045"/>
                </a:cubicBezTo>
                <a:close/>
                <a:moveTo>
                  <a:pt x="534111" y="1576045"/>
                </a:moveTo>
                <a:cubicBezTo>
                  <a:pt x="550880" y="1576045"/>
                  <a:pt x="564474" y="1589639"/>
                  <a:pt x="564474" y="1606408"/>
                </a:cubicBezTo>
                <a:cubicBezTo>
                  <a:pt x="564474" y="1623178"/>
                  <a:pt x="550880" y="1636772"/>
                  <a:pt x="534111" y="1636772"/>
                </a:cubicBezTo>
                <a:cubicBezTo>
                  <a:pt x="517341" y="1636772"/>
                  <a:pt x="503747" y="1623178"/>
                  <a:pt x="503747" y="1606408"/>
                </a:cubicBezTo>
                <a:cubicBezTo>
                  <a:pt x="503747" y="1589639"/>
                  <a:pt x="517341" y="1576045"/>
                  <a:pt x="534111" y="1576045"/>
                </a:cubicBezTo>
                <a:close/>
                <a:moveTo>
                  <a:pt x="461556" y="1576045"/>
                </a:moveTo>
                <a:cubicBezTo>
                  <a:pt x="478326" y="1576045"/>
                  <a:pt x="491920" y="1589639"/>
                  <a:pt x="491920" y="1606408"/>
                </a:cubicBezTo>
                <a:cubicBezTo>
                  <a:pt x="491920" y="1623178"/>
                  <a:pt x="478326" y="1636772"/>
                  <a:pt x="461556" y="1636772"/>
                </a:cubicBezTo>
                <a:cubicBezTo>
                  <a:pt x="444787" y="1636772"/>
                  <a:pt x="431192" y="1623178"/>
                  <a:pt x="431192" y="1606408"/>
                </a:cubicBezTo>
                <a:cubicBezTo>
                  <a:pt x="431192" y="1589639"/>
                  <a:pt x="444787" y="1576045"/>
                  <a:pt x="461556" y="1576045"/>
                </a:cubicBezTo>
                <a:close/>
                <a:moveTo>
                  <a:pt x="389002" y="1576045"/>
                </a:moveTo>
                <a:cubicBezTo>
                  <a:pt x="405771" y="1576045"/>
                  <a:pt x="419365" y="1589639"/>
                  <a:pt x="419365" y="1606408"/>
                </a:cubicBezTo>
                <a:cubicBezTo>
                  <a:pt x="419365" y="1623178"/>
                  <a:pt x="405771" y="1636772"/>
                  <a:pt x="389002" y="1636772"/>
                </a:cubicBezTo>
                <a:cubicBezTo>
                  <a:pt x="372232" y="1636772"/>
                  <a:pt x="358638" y="1623178"/>
                  <a:pt x="358638" y="1606408"/>
                </a:cubicBezTo>
                <a:cubicBezTo>
                  <a:pt x="358638" y="1589639"/>
                  <a:pt x="372232" y="1576045"/>
                  <a:pt x="389002" y="1576045"/>
                </a:cubicBezTo>
                <a:close/>
                <a:moveTo>
                  <a:pt x="316447" y="1576045"/>
                </a:moveTo>
                <a:cubicBezTo>
                  <a:pt x="333216" y="1576045"/>
                  <a:pt x="346810" y="1589639"/>
                  <a:pt x="346810" y="1606408"/>
                </a:cubicBezTo>
                <a:cubicBezTo>
                  <a:pt x="346810" y="1623178"/>
                  <a:pt x="333216" y="1636772"/>
                  <a:pt x="316447" y="1636772"/>
                </a:cubicBezTo>
                <a:cubicBezTo>
                  <a:pt x="299677" y="1636772"/>
                  <a:pt x="286084" y="1623178"/>
                  <a:pt x="286084" y="1606408"/>
                </a:cubicBezTo>
                <a:cubicBezTo>
                  <a:pt x="286084" y="1589639"/>
                  <a:pt x="299677" y="1576045"/>
                  <a:pt x="316447" y="1576045"/>
                </a:cubicBezTo>
                <a:close/>
                <a:moveTo>
                  <a:pt x="243892" y="1576045"/>
                </a:moveTo>
                <a:cubicBezTo>
                  <a:pt x="260662" y="1576045"/>
                  <a:pt x="274256" y="1589639"/>
                  <a:pt x="274256" y="1606408"/>
                </a:cubicBezTo>
                <a:cubicBezTo>
                  <a:pt x="274256" y="1623178"/>
                  <a:pt x="260662" y="1636772"/>
                  <a:pt x="243892" y="1636772"/>
                </a:cubicBezTo>
                <a:cubicBezTo>
                  <a:pt x="227123" y="1636772"/>
                  <a:pt x="213529" y="1623178"/>
                  <a:pt x="213529" y="1606408"/>
                </a:cubicBezTo>
                <a:cubicBezTo>
                  <a:pt x="213529" y="1589639"/>
                  <a:pt x="227123" y="1576045"/>
                  <a:pt x="243892" y="1576045"/>
                </a:cubicBezTo>
                <a:close/>
                <a:moveTo>
                  <a:pt x="171339" y="1576045"/>
                </a:moveTo>
                <a:cubicBezTo>
                  <a:pt x="188107" y="1576045"/>
                  <a:pt x="201701" y="1589639"/>
                  <a:pt x="201701" y="1606408"/>
                </a:cubicBezTo>
                <a:cubicBezTo>
                  <a:pt x="201701" y="1623178"/>
                  <a:pt x="188107" y="1636772"/>
                  <a:pt x="171339" y="1636772"/>
                </a:cubicBezTo>
                <a:cubicBezTo>
                  <a:pt x="154599" y="1636772"/>
                  <a:pt x="141006" y="1623178"/>
                  <a:pt x="141006" y="1606408"/>
                </a:cubicBezTo>
                <a:cubicBezTo>
                  <a:pt x="141006" y="1589639"/>
                  <a:pt x="154599" y="1576045"/>
                  <a:pt x="171339" y="1576045"/>
                </a:cubicBezTo>
                <a:close/>
                <a:moveTo>
                  <a:pt x="98818" y="1576045"/>
                </a:moveTo>
                <a:cubicBezTo>
                  <a:pt x="115586" y="1576045"/>
                  <a:pt x="129180" y="1589639"/>
                  <a:pt x="129180" y="1606408"/>
                </a:cubicBezTo>
                <a:cubicBezTo>
                  <a:pt x="129180" y="1623178"/>
                  <a:pt x="115586" y="1636772"/>
                  <a:pt x="98818" y="1636772"/>
                </a:cubicBezTo>
                <a:cubicBezTo>
                  <a:pt x="82048" y="1636772"/>
                  <a:pt x="68454" y="1623178"/>
                  <a:pt x="68454" y="1606408"/>
                </a:cubicBezTo>
                <a:cubicBezTo>
                  <a:pt x="68454" y="1589639"/>
                  <a:pt x="82048" y="1576045"/>
                  <a:pt x="98818" y="1576045"/>
                </a:cubicBezTo>
                <a:close/>
                <a:moveTo>
                  <a:pt x="26264" y="1576045"/>
                </a:moveTo>
                <a:cubicBezTo>
                  <a:pt x="43032" y="1576045"/>
                  <a:pt x="56626" y="1589639"/>
                  <a:pt x="56626" y="1606408"/>
                </a:cubicBezTo>
                <a:cubicBezTo>
                  <a:pt x="56626" y="1623178"/>
                  <a:pt x="43032" y="1636772"/>
                  <a:pt x="26264" y="1636772"/>
                </a:cubicBezTo>
                <a:cubicBezTo>
                  <a:pt x="17880" y="1636772"/>
                  <a:pt x="10289" y="1633374"/>
                  <a:pt x="4794" y="1627879"/>
                </a:cubicBezTo>
                <a:lnTo>
                  <a:pt x="0" y="1616304"/>
                </a:lnTo>
                <a:lnTo>
                  <a:pt x="0" y="1596512"/>
                </a:lnTo>
                <a:lnTo>
                  <a:pt x="4794" y="1584938"/>
                </a:lnTo>
                <a:cubicBezTo>
                  <a:pt x="10289" y="1579444"/>
                  <a:pt x="17880" y="1576045"/>
                  <a:pt x="26264" y="1576045"/>
                </a:cubicBezTo>
                <a:close/>
                <a:moveTo>
                  <a:pt x="1187102" y="1495593"/>
                </a:moveTo>
                <a:cubicBezTo>
                  <a:pt x="1195486" y="1495593"/>
                  <a:pt x="1203077" y="1498992"/>
                  <a:pt x="1208572" y="1504486"/>
                </a:cubicBezTo>
                <a:lnTo>
                  <a:pt x="1211014" y="1510381"/>
                </a:lnTo>
                <a:lnTo>
                  <a:pt x="1168285" y="1549216"/>
                </a:lnTo>
                <a:lnTo>
                  <a:pt x="1165631" y="1547427"/>
                </a:lnTo>
                <a:cubicBezTo>
                  <a:pt x="1160137" y="1541932"/>
                  <a:pt x="1156738" y="1534341"/>
                  <a:pt x="1156738" y="1525957"/>
                </a:cubicBezTo>
                <a:cubicBezTo>
                  <a:pt x="1156738" y="1509187"/>
                  <a:pt x="1170332" y="1495593"/>
                  <a:pt x="1187102" y="1495593"/>
                </a:cubicBezTo>
                <a:close/>
                <a:moveTo>
                  <a:pt x="1114547" y="1495593"/>
                </a:moveTo>
                <a:cubicBezTo>
                  <a:pt x="1131317" y="1495593"/>
                  <a:pt x="1144911" y="1509187"/>
                  <a:pt x="1144911" y="1525957"/>
                </a:cubicBezTo>
                <a:cubicBezTo>
                  <a:pt x="1144911" y="1542726"/>
                  <a:pt x="1131317" y="1556320"/>
                  <a:pt x="1114547" y="1556320"/>
                </a:cubicBezTo>
                <a:cubicBezTo>
                  <a:pt x="1097778" y="1556320"/>
                  <a:pt x="1084184" y="1542726"/>
                  <a:pt x="1084184" y="1525957"/>
                </a:cubicBezTo>
                <a:cubicBezTo>
                  <a:pt x="1084184" y="1509187"/>
                  <a:pt x="1097778" y="1495593"/>
                  <a:pt x="1114547" y="1495593"/>
                </a:cubicBezTo>
                <a:close/>
                <a:moveTo>
                  <a:pt x="1041993" y="1495593"/>
                </a:moveTo>
                <a:cubicBezTo>
                  <a:pt x="1058762" y="1495593"/>
                  <a:pt x="1072356" y="1509187"/>
                  <a:pt x="1072356" y="1525957"/>
                </a:cubicBezTo>
                <a:cubicBezTo>
                  <a:pt x="1072356" y="1542726"/>
                  <a:pt x="1058762" y="1556320"/>
                  <a:pt x="1041993" y="1556320"/>
                </a:cubicBezTo>
                <a:cubicBezTo>
                  <a:pt x="1025223" y="1556320"/>
                  <a:pt x="1011629" y="1542726"/>
                  <a:pt x="1011629" y="1525957"/>
                </a:cubicBezTo>
                <a:cubicBezTo>
                  <a:pt x="1011629" y="1509187"/>
                  <a:pt x="1025223" y="1495593"/>
                  <a:pt x="1041993" y="1495593"/>
                </a:cubicBezTo>
                <a:close/>
                <a:moveTo>
                  <a:pt x="969438" y="1495593"/>
                </a:moveTo>
                <a:cubicBezTo>
                  <a:pt x="986208" y="1495593"/>
                  <a:pt x="999801" y="1509187"/>
                  <a:pt x="999801" y="1525957"/>
                </a:cubicBezTo>
                <a:cubicBezTo>
                  <a:pt x="999801" y="1542726"/>
                  <a:pt x="986208" y="1556320"/>
                  <a:pt x="969438" y="1556320"/>
                </a:cubicBezTo>
                <a:cubicBezTo>
                  <a:pt x="952669" y="1556320"/>
                  <a:pt x="939075" y="1542726"/>
                  <a:pt x="939075" y="1525957"/>
                </a:cubicBezTo>
                <a:cubicBezTo>
                  <a:pt x="939075" y="1509187"/>
                  <a:pt x="952669" y="1495593"/>
                  <a:pt x="969438" y="1495593"/>
                </a:cubicBezTo>
                <a:close/>
                <a:moveTo>
                  <a:pt x="896883" y="1495593"/>
                </a:moveTo>
                <a:cubicBezTo>
                  <a:pt x="913653" y="1495593"/>
                  <a:pt x="927247" y="1509187"/>
                  <a:pt x="927247" y="1525957"/>
                </a:cubicBezTo>
                <a:cubicBezTo>
                  <a:pt x="927247" y="1542726"/>
                  <a:pt x="913653" y="1556320"/>
                  <a:pt x="896883" y="1556320"/>
                </a:cubicBezTo>
                <a:cubicBezTo>
                  <a:pt x="880114" y="1556320"/>
                  <a:pt x="866520" y="1542726"/>
                  <a:pt x="866520" y="1525957"/>
                </a:cubicBezTo>
                <a:cubicBezTo>
                  <a:pt x="866520" y="1509187"/>
                  <a:pt x="880114" y="1495593"/>
                  <a:pt x="896883" y="1495593"/>
                </a:cubicBezTo>
                <a:close/>
                <a:moveTo>
                  <a:pt x="824329" y="1495593"/>
                </a:moveTo>
                <a:cubicBezTo>
                  <a:pt x="841098" y="1495593"/>
                  <a:pt x="854692" y="1509187"/>
                  <a:pt x="854692" y="1525957"/>
                </a:cubicBezTo>
                <a:cubicBezTo>
                  <a:pt x="854692" y="1542726"/>
                  <a:pt x="841098" y="1556320"/>
                  <a:pt x="824329" y="1556320"/>
                </a:cubicBezTo>
                <a:cubicBezTo>
                  <a:pt x="807559" y="1556320"/>
                  <a:pt x="793965" y="1542726"/>
                  <a:pt x="793965" y="1525957"/>
                </a:cubicBezTo>
                <a:cubicBezTo>
                  <a:pt x="793965" y="1509187"/>
                  <a:pt x="807559" y="1495593"/>
                  <a:pt x="824329" y="1495593"/>
                </a:cubicBezTo>
                <a:close/>
                <a:moveTo>
                  <a:pt x="751774" y="1495593"/>
                </a:moveTo>
                <a:cubicBezTo>
                  <a:pt x="768544" y="1495593"/>
                  <a:pt x="782138" y="1509187"/>
                  <a:pt x="782138" y="1525957"/>
                </a:cubicBezTo>
                <a:cubicBezTo>
                  <a:pt x="782138" y="1542726"/>
                  <a:pt x="768544" y="1556320"/>
                  <a:pt x="751774" y="1556320"/>
                </a:cubicBezTo>
                <a:cubicBezTo>
                  <a:pt x="735005" y="1556320"/>
                  <a:pt x="721411" y="1542726"/>
                  <a:pt x="721411" y="1525957"/>
                </a:cubicBezTo>
                <a:cubicBezTo>
                  <a:pt x="721411" y="1509187"/>
                  <a:pt x="735005" y="1495593"/>
                  <a:pt x="751774" y="1495593"/>
                </a:cubicBezTo>
                <a:close/>
                <a:moveTo>
                  <a:pt x="679220" y="1495593"/>
                </a:moveTo>
                <a:cubicBezTo>
                  <a:pt x="695989" y="1495593"/>
                  <a:pt x="709583" y="1509187"/>
                  <a:pt x="709583" y="1525957"/>
                </a:cubicBezTo>
                <a:cubicBezTo>
                  <a:pt x="709583" y="1542726"/>
                  <a:pt x="695989" y="1556320"/>
                  <a:pt x="679220" y="1556320"/>
                </a:cubicBezTo>
                <a:cubicBezTo>
                  <a:pt x="662450" y="1556320"/>
                  <a:pt x="648856" y="1542726"/>
                  <a:pt x="648856" y="1525957"/>
                </a:cubicBezTo>
                <a:cubicBezTo>
                  <a:pt x="648856" y="1509187"/>
                  <a:pt x="662450" y="1495593"/>
                  <a:pt x="679220" y="1495593"/>
                </a:cubicBezTo>
                <a:close/>
                <a:moveTo>
                  <a:pt x="606665" y="1495593"/>
                </a:moveTo>
                <a:cubicBezTo>
                  <a:pt x="623435" y="1495593"/>
                  <a:pt x="637029" y="1509187"/>
                  <a:pt x="637029" y="1525957"/>
                </a:cubicBezTo>
                <a:cubicBezTo>
                  <a:pt x="637029" y="1542726"/>
                  <a:pt x="623435" y="1556320"/>
                  <a:pt x="606665" y="1556320"/>
                </a:cubicBezTo>
                <a:cubicBezTo>
                  <a:pt x="589896" y="1556320"/>
                  <a:pt x="576302" y="1542726"/>
                  <a:pt x="576302" y="1525957"/>
                </a:cubicBezTo>
                <a:cubicBezTo>
                  <a:pt x="576302" y="1509187"/>
                  <a:pt x="589896" y="1495593"/>
                  <a:pt x="606665" y="1495593"/>
                </a:cubicBezTo>
                <a:close/>
                <a:moveTo>
                  <a:pt x="534111" y="1495593"/>
                </a:moveTo>
                <a:cubicBezTo>
                  <a:pt x="550880" y="1495593"/>
                  <a:pt x="564474" y="1509187"/>
                  <a:pt x="564474" y="1525957"/>
                </a:cubicBezTo>
                <a:cubicBezTo>
                  <a:pt x="564474" y="1542726"/>
                  <a:pt x="550880" y="1556320"/>
                  <a:pt x="534111" y="1556320"/>
                </a:cubicBezTo>
                <a:cubicBezTo>
                  <a:pt x="517341" y="1556320"/>
                  <a:pt x="503747" y="1542726"/>
                  <a:pt x="503747" y="1525957"/>
                </a:cubicBezTo>
                <a:cubicBezTo>
                  <a:pt x="503747" y="1509187"/>
                  <a:pt x="517341" y="1495593"/>
                  <a:pt x="534111" y="1495593"/>
                </a:cubicBezTo>
                <a:close/>
                <a:moveTo>
                  <a:pt x="461556" y="1495593"/>
                </a:moveTo>
                <a:cubicBezTo>
                  <a:pt x="478326" y="1495593"/>
                  <a:pt x="491920" y="1509187"/>
                  <a:pt x="491920" y="1525957"/>
                </a:cubicBezTo>
                <a:cubicBezTo>
                  <a:pt x="491920" y="1542726"/>
                  <a:pt x="478326" y="1556320"/>
                  <a:pt x="461556" y="1556320"/>
                </a:cubicBezTo>
                <a:cubicBezTo>
                  <a:pt x="444787" y="1556320"/>
                  <a:pt x="431192" y="1542726"/>
                  <a:pt x="431192" y="1525957"/>
                </a:cubicBezTo>
                <a:cubicBezTo>
                  <a:pt x="431192" y="1509187"/>
                  <a:pt x="444787" y="1495593"/>
                  <a:pt x="461556" y="1495593"/>
                </a:cubicBezTo>
                <a:close/>
                <a:moveTo>
                  <a:pt x="389002" y="1495593"/>
                </a:moveTo>
                <a:cubicBezTo>
                  <a:pt x="405771" y="1495593"/>
                  <a:pt x="419365" y="1509187"/>
                  <a:pt x="419365" y="1525957"/>
                </a:cubicBezTo>
                <a:cubicBezTo>
                  <a:pt x="419365" y="1542726"/>
                  <a:pt x="405771" y="1556320"/>
                  <a:pt x="389002" y="1556320"/>
                </a:cubicBezTo>
                <a:cubicBezTo>
                  <a:pt x="372232" y="1556320"/>
                  <a:pt x="358638" y="1542726"/>
                  <a:pt x="358638" y="1525957"/>
                </a:cubicBezTo>
                <a:cubicBezTo>
                  <a:pt x="358638" y="1509187"/>
                  <a:pt x="372232" y="1495593"/>
                  <a:pt x="389002" y="1495593"/>
                </a:cubicBezTo>
                <a:close/>
                <a:moveTo>
                  <a:pt x="316447" y="1495593"/>
                </a:moveTo>
                <a:cubicBezTo>
                  <a:pt x="333216" y="1495593"/>
                  <a:pt x="346810" y="1509187"/>
                  <a:pt x="346810" y="1525957"/>
                </a:cubicBezTo>
                <a:cubicBezTo>
                  <a:pt x="346810" y="1542726"/>
                  <a:pt x="333216" y="1556320"/>
                  <a:pt x="316447" y="1556320"/>
                </a:cubicBezTo>
                <a:cubicBezTo>
                  <a:pt x="299677" y="1556320"/>
                  <a:pt x="286084" y="1542726"/>
                  <a:pt x="286084" y="1525957"/>
                </a:cubicBezTo>
                <a:cubicBezTo>
                  <a:pt x="286084" y="1509187"/>
                  <a:pt x="299677" y="1495593"/>
                  <a:pt x="316447" y="1495593"/>
                </a:cubicBezTo>
                <a:close/>
                <a:moveTo>
                  <a:pt x="243892" y="1495593"/>
                </a:moveTo>
                <a:cubicBezTo>
                  <a:pt x="260662" y="1495593"/>
                  <a:pt x="274256" y="1509187"/>
                  <a:pt x="274256" y="1525957"/>
                </a:cubicBezTo>
                <a:cubicBezTo>
                  <a:pt x="274256" y="1542726"/>
                  <a:pt x="260662" y="1556320"/>
                  <a:pt x="243892" y="1556320"/>
                </a:cubicBezTo>
                <a:cubicBezTo>
                  <a:pt x="227123" y="1556320"/>
                  <a:pt x="213529" y="1542726"/>
                  <a:pt x="213529" y="1525957"/>
                </a:cubicBezTo>
                <a:cubicBezTo>
                  <a:pt x="213529" y="1509187"/>
                  <a:pt x="227123" y="1495593"/>
                  <a:pt x="243892" y="1495593"/>
                </a:cubicBezTo>
                <a:close/>
                <a:moveTo>
                  <a:pt x="171339" y="1495593"/>
                </a:moveTo>
                <a:cubicBezTo>
                  <a:pt x="188107" y="1495593"/>
                  <a:pt x="201701" y="1509187"/>
                  <a:pt x="201701" y="1525957"/>
                </a:cubicBezTo>
                <a:cubicBezTo>
                  <a:pt x="201701" y="1542726"/>
                  <a:pt x="188107" y="1556320"/>
                  <a:pt x="171339" y="1556320"/>
                </a:cubicBezTo>
                <a:cubicBezTo>
                  <a:pt x="154606" y="1556320"/>
                  <a:pt x="141012" y="1542726"/>
                  <a:pt x="141012" y="1525957"/>
                </a:cubicBezTo>
                <a:cubicBezTo>
                  <a:pt x="141012" y="1509187"/>
                  <a:pt x="154606" y="1495593"/>
                  <a:pt x="171339" y="1495593"/>
                </a:cubicBezTo>
                <a:close/>
                <a:moveTo>
                  <a:pt x="98825" y="1495593"/>
                </a:moveTo>
                <a:cubicBezTo>
                  <a:pt x="115592" y="1495593"/>
                  <a:pt x="129186" y="1509187"/>
                  <a:pt x="129186" y="1525957"/>
                </a:cubicBezTo>
                <a:cubicBezTo>
                  <a:pt x="129186" y="1542726"/>
                  <a:pt x="115592" y="1556320"/>
                  <a:pt x="98825" y="1556320"/>
                </a:cubicBezTo>
                <a:cubicBezTo>
                  <a:pt x="82054" y="1556320"/>
                  <a:pt x="68461" y="1542726"/>
                  <a:pt x="68461" y="1525957"/>
                </a:cubicBezTo>
                <a:cubicBezTo>
                  <a:pt x="68461" y="1509187"/>
                  <a:pt x="82054" y="1495593"/>
                  <a:pt x="98825" y="1495593"/>
                </a:cubicBezTo>
                <a:close/>
                <a:moveTo>
                  <a:pt x="26270" y="1495593"/>
                </a:moveTo>
                <a:cubicBezTo>
                  <a:pt x="43038" y="1495593"/>
                  <a:pt x="56632" y="1509187"/>
                  <a:pt x="56632" y="1525957"/>
                </a:cubicBezTo>
                <a:cubicBezTo>
                  <a:pt x="56632" y="1542726"/>
                  <a:pt x="43038" y="1556320"/>
                  <a:pt x="26270" y="1556320"/>
                </a:cubicBezTo>
                <a:cubicBezTo>
                  <a:pt x="17886" y="1556320"/>
                  <a:pt x="10295" y="1552922"/>
                  <a:pt x="4801" y="1547427"/>
                </a:cubicBezTo>
                <a:lnTo>
                  <a:pt x="0" y="1535836"/>
                </a:lnTo>
                <a:lnTo>
                  <a:pt x="0" y="1516078"/>
                </a:lnTo>
                <a:lnTo>
                  <a:pt x="4801" y="1504486"/>
                </a:lnTo>
                <a:cubicBezTo>
                  <a:pt x="10295" y="1498992"/>
                  <a:pt x="17886" y="1495593"/>
                  <a:pt x="26270" y="1495593"/>
                </a:cubicBezTo>
                <a:close/>
                <a:moveTo>
                  <a:pt x="1259656" y="1415141"/>
                </a:moveTo>
                <a:cubicBezTo>
                  <a:pt x="1268041" y="1415141"/>
                  <a:pt x="1275632" y="1418540"/>
                  <a:pt x="1281127" y="1424035"/>
                </a:cubicBezTo>
                <a:lnTo>
                  <a:pt x="1285044" y="1433492"/>
                </a:lnTo>
                <a:lnTo>
                  <a:pt x="1248565" y="1473629"/>
                </a:lnTo>
                <a:lnTo>
                  <a:pt x="1247837" y="1473482"/>
                </a:lnTo>
                <a:cubicBezTo>
                  <a:pt x="1236940" y="1468873"/>
                  <a:pt x="1229293" y="1458082"/>
                  <a:pt x="1229293" y="1445505"/>
                </a:cubicBezTo>
                <a:cubicBezTo>
                  <a:pt x="1229293" y="1428735"/>
                  <a:pt x="1242887" y="1415141"/>
                  <a:pt x="1259656" y="1415141"/>
                </a:cubicBezTo>
                <a:close/>
                <a:moveTo>
                  <a:pt x="1187102" y="1415141"/>
                </a:moveTo>
                <a:cubicBezTo>
                  <a:pt x="1203871" y="1415141"/>
                  <a:pt x="1217465" y="1428735"/>
                  <a:pt x="1217465" y="1445505"/>
                </a:cubicBezTo>
                <a:cubicBezTo>
                  <a:pt x="1217465" y="1462274"/>
                  <a:pt x="1203871" y="1475868"/>
                  <a:pt x="1187102" y="1475868"/>
                </a:cubicBezTo>
                <a:cubicBezTo>
                  <a:pt x="1170332" y="1475868"/>
                  <a:pt x="1156738" y="1462274"/>
                  <a:pt x="1156738" y="1445505"/>
                </a:cubicBezTo>
                <a:cubicBezTo>
                  <a:pt x="1156738" y="1428735"/>
                  <a:pt x="1170332" y="1415141"/>
                  <a:pt x="1187102" y="1415141"/>
                </a:cubicBezTo>
                <a:close/>
                <a:moveTo>
                  <a:pt x="1114547" y="1415141"/>
                </a:moveTo>
                <a:cubicBezTo>
                  <a:pt x="1131317" y="1415141"/>
                  <a:pt x="1144911" y="1428735"/>
                  <a:pt x="1144911" y="1445505"/>
                </a:cubicBezTo>
                <a:cubicBezTo>
                  <a:pt x="1144911" y="1462274"/>
                  <a:pt x="1131317" y="1475868"/>
                  <a:pt x="1114547" y="1475868"/>
                </a:cubicBezTo>
                <a:cubicBezTo>
                  <a:pt x="1097778" y="1475868"/>
                  <a:pt x="1084184" y="1462274"/>
                  <a:pt x="1084184" y="1445505"/>
                </a:cubicBezTo>
                <a:cubicBezTo>
                  <a:pt x="1084184" y="1428735"/>
                  <a:pt x="1097778" y="1415141"/>
                  <a:pt x="1114547" y="1415141"/>
                </a:cubicBezTo>
                <a:close/>
                <a:moveTo>
                  <a:pt x="1041993" y="1415141"/>
                </a:moveTo>
                <a:cubicBezTo>
                  <a:pt x="1058762" y="1415141"/>
                  <a:pt x="1072356" y="1428735"/>
                  <a:pt x="1072356" y="1445505"/>
                </a:cubicBezTo>
                <a:cubicBezTo>
                  <a:pt x="1072356" y="1462274"/>
                  <a:pt x="1058762" y="1475868"/>
                  <a:pt x="1041993" y="1475868"/>
                </a:cubicBezTo>
                <a:cubicBezTo>
                  <a:pt x="1025223" y="1475868"/>
                  <a:pt x="1011629" y="1462274"/>
                  <a:pt x="1011629" y="1445505"/>
                </a:cubicBezTo>
                <a:cubicBezTo>
                  <a:pt x="1011629" y="1428735"/>
                  <a:pt x="1025223" y="1415141"/>
                  <a:pt x="1041993" y="1415141"/>
                </a:cubicBezTo>
                <a:close/>
                <a:moveTo>
                  <a:pt x="969438" y="1415141"/>
                </a:moveTo>
                <a:cubicBezTo>
                  <a:pt x="986208" y="1415141"/>
                  <a:pt x="999801" y="1428735"/>
                  <a:pt x="999801" y="1445505"/>
                </a:cubicBezTo>
                <a:cubicBezTo>
                  <a:pt x="999801" y="1462274"/>
                  <a:pt x="986208" y="1475868"/>
                  <a:pt x="969438" y="1475868"/>
                </a:cubicBezTo>
                <a:cubicBezTo>
                  <a:pt x="952669" y="1475868"/>
                  <a:pt x="939075" y="1462274"/>
                  <a:pt x="939075" y="1445505"/>
                </a:cubicBezTo>
                <a:cubicBezTo>
                  <a:pt x="939075" y="1428735"/>
                  <a:pt x="952669" y="1415141"/>
                  <a:pt x="969438" y="1415141"/>
                </a:cubicBezTo>
                <a:close/>
                <a:moveTo>
                  <a:pt x="896883" y="1415141"/>
                </a:moveTo>
                <a:cubicBezTo>
                  <a:pt x="913653" y="1415141"/>
                  <a:pt x="927247" y="1428735"/>
                  <a:pt x="927247" y="1445505"/>
                </a:cubicBezTo>
                <a:cubicBezTo>
                  <a:pt x="927247" y="1462274"/>
                  <a:pt x="913653" y="1475868"/>
                  <a:pt x="896883" y="1475868"/>
                </a:cubicBezTo>
                <a:cubicBezTo>
                  <a:pt x="880114" y="1475868"/>
                  <a:pt x="866520" y="1462274"/>
                  <a:pt x="866520" y="1445505"/>
                </a:cubicBezTo>
                <a:cubicBezTo>
                  <a:pt x="866520" y="1428735"/>
                  <a:pt x="880114" y="1415141"/>
                  <a:pt x="896883" y="1415141"/>
                </a:cubicBezTo>
                <a:close/>
                <a:moveTo>
                  <a:pt x="824329" y="1415141"/>
                </a:moveTo>
                <a:cubicBezTo>
                  <a:pt x="841098" y="1415141"/>
                  <a:pt x="854692" y="1428735"/>
                  <a:pt x="854692" y="1445505"/>
                </a:cubicBezTo>
                <a:cubicBezTo>
                  <a:pt x="854692" y="1462274"/>
                  <a:pt x="841098" y="1475868"/>
                  <a:pt x="824329" y="1475868"/>
                </a:cubicBezTo>
                <a:cubicBezTo>
                  <a:pt x="807559" y="1475868"/>
                  <a:pt x="793965" y="1462274"/>
                  <a:pt x="793965" y="1445505"/>
                </a:cubicBezTo>
                <a:cubicBezTo>
                  <a:pt x="793965" y="1428735"/>
                  <a:pt x="807559" y="1415141"/>
                  <a:pt x="824329" y="1415141"/>
                </a:cubicBezTo>
                <a:close/>
                <a:moveTo>
                  <a:pt x="751774" y="1415141"/>
                </a:moveTo>
                <a:cubicBezTo>
                  <a:pt x="768544" y="1415141"/>
                  <a:pt x="782138" y="1428735"/>
                  <a:pt x="782138" y="1445505"/>
                </a:cubicBezTo>
                <a:cubicBezTo>
                  <a:pt x="782138" y="1462274"/>
                  <a:pt x="768544" y="1475868"/>
                  <a:pt x="751774" y="1475868"/>
                </a:cubicBezTo>
                <a:cubicBezTo>
                  <a:pt x="735005" y="1475868"/>
                  <a:pt x="721411" y="1462274"/>
                  <a:pt x="721411" y="1445505"/>
                </a:cubicBezTo>
                <a:cubicBezTo>
                  <a:pt x="721411" y="1428735"/>
                  <a:pt x="735005" y="1415141"/>
                  <a:pt x="751774" y="1415141"/>
                </a:cubicBezTo>
                <a:close/>
                <a:moveTo>
                  <a:pt x="679220" y="1415141"/>
                </a:moveTo>
                <a:cubicBezTo>
                  <a:pt x="695989" y="1415141"/>
                  <a:pt x="709583" y="1428735"/>
                  <a:pt x="709583" y="1445505"/>
                </a:cubicBezTo>
                <a:cubicBezTo>
                  <a:pt x="709583" y="1462274"/>
                  <a:pt x="695989" y="1475868"/>
                  <a:pt x="679220" y="1475868"/>
                </a:cubicBezTo>
                <a:cubicBezTo>
                  <a:pt x="662450" y="1475868"/>
                  <a:pt x="648856" y="1462274"/>
                  <a:pt x="648856" y="1445505"/>
                </a:cubicBezTo>
                <a:cubicBezTo>
                  <a:pt x="648856" y="1428735"/>
                  <a:pt x="662450" y="1415141"/>
                  <a:pt x="679220" y="1415141"/>
                </a:cubicBezTo>
                <a:close/>
                <a:moveTo>
                  <a:pt x="606665" y="1415141"/>
                </a:moveTo>
                <a:cubicBezTo>
                  <a:pt x="623435" y="1415141"/>
                  <a:pt x="637029" y="1428735"/>
                  <a:pt x="637029" y="1445505"/>
                </a:cubicBezTo>
                <a:cubicBezTo>
                  <a:pt x="637029" y="1462274"/>
                  <a:pt x="623435" y="1475868"/>
                  <a:pt x="606665" y="1475868"/>
                </a:cubicBezTo>
                <a:cubicBezTo>
                  <a:pt x="589896" y="1475868"/>
                  <a:pt x="576302" y="1462274"/>
                  <a:pt x="576302" y="1445505"/>
                </a:cubicBezTo>
                <a:cubicBezTo>
                  <a:pt x="576302" y="1428735"/>
                  <a:pt x="589896" y="1415141"/>
                  <a:pt x="606665" y="1415141"/>
                </a:cubicBezTo>
                <a:close/>
                <a:moveTo>
                  <a:pt x="534111" y="1415141"/>
                </a:moveTo>
                <a:cubicBezTo>
                  <a:pt x="550880" y="1415141"/>
                  <a:pt x="564474" y="1428735"/>
                  <a:pt x="564474" y="1445505"/>
                </a:cubicBezTo>
                <a:cubicBezTo>
                  <a:pt x="564474" y="1462274"/>
                  <a:pt x="550880" y="1475868"/>
                  <a:pt x="534111" y="1475868"/>
                </a:cubicBezTo>
                <a:cubicBezTo>
                  <a:pt x="517341" y="1475868"/>
                  <a:pt x="503747" y="1462274"/>
                  <a:pt x="503747" y="1445505"/>
                </a:cubicBezTo>
                <a:cubicBezTo>
                  <a:pt x="503747" y="1428735"/>
                  <a:pt x="517341" y="1415141"/>
                  <a:pt x="534111" y="1415141"/>
                </a:cubicBezTo>
                <a:close/>
                <a:moveTo>
                  <a:pt x="461556" y="1415141"/>
                </a:moveTo>
                <a:cubicBezTo>
                  <a:pt x="478326" y="1415141"/>
                  <a:pt x="491920" y="1428735"/>
                  <a:pt x="491920" y="1445505"/>
                </a:cubicBezTo>
                <a:cubicBezTo>
                  <a:pt x="491920" y="1462274"/>
                  <a:pt x="478326" y="1475868"/>
                  <a:pt x="461556" y="1475868"/>
                </a:cubicBezTo>
                <a:cubicBezTo>
                  <a:pt x="444787" y="1475868"/>
                  <a:pt x="431192" y="1462274"/>
                  <a:pt x="431192" y="1445505"/>
                </a:cubicBezTo>
                <a:cubicBezTo>
                  <a:pt x="431192" y="1428735"/>
                  <a:pt x="444787" y="1415141"/>
                  <a:pt x="461556" y="1415141"/>
                </a:cubicBezTo>
                <a:close/>
                <a:moveTo>
                  <a:pt x="389002" y="1415141"/>
                </a:moveTo>
                <a:cubicBezTo>
                  <a:pt x="405771" y="1415141"/>
                  <a:pt x="419365" y="1428735"/>
                  <a:pt x="419365" y="1445505"/>
                </a:cubicBezTo>
                <a:cubicBezTo>
                  <a:pt x="419365" y="1462274"/>
                  <a:pt x="405771" y="1475868"/>
                  <a:pt x="389002" y="1475868"/>
                </a:cubicBezTo>
                <a:cubicBezTo>
                  <a:pt x="372232" y="1475868"/>
                  <a:pt x="358638" y="1462274"/>
                  <a:pt x="358638" y="1445505"/>
                </a:cubicBezTo>
                <a:cubicBezTo>
                  <a:pt x="358638" y="1428735"/>
                  <a:pt x="372232" y="1415141"/>
                  <a:pt x="389002" y="1415141"/>
                </a:cubicBezTo>
                <a:close/>
                <a:moveTo>
                  <a:pt x="316447" y="1415141"/>
                </a:moveTo>
                <a:cubicBezTo>
                  <a:pt x="333216" y="1415141"/>
                  <a:pt x="346810" y="1428735"/>
                  <a:pt x="346810" y="1445505"/>
                </a:cubicBezTo>
                <a:cubicBezTo>
                  <a:pt x="346810" y="1462274"/>
                  <a:pt x="333216" y="1475868"/>
                  <a:pt x="316447" y="1475868"/>
                </a:cubicBezTo>
                <a:cubicBezTo>
                  <a:pt x="299677" y="1475868"/>
                  <a:pt x="286084" y="1462274"/>
                  <a:pt x="286084" y="1445505"/>
                </a:cubicBezTo>
                <a:cubicBezTo>
                  <a:pt x="286084" y="1428735"/>
                  <a:pt x="299677" y="1415141"/>
                  <a:pt x="316447" y="1415141"/>
                </a:cubicBezTo>
                <a:close/>
                <a:moveTo>
                  <a:pt x="243892" y="1415141"/>
                </a:moveTo>
                <a:cubicBezTo>
                  <a:pt x="260662" y="1415141"/>
                  <a:pt x="274256" y="1428735"/>
                  <a:pt x="274256" y="1445505"/>
                </a:cubicBezTo>
                <a:cubicBezTo>
                  <a:pt x="274256" y="1462274"/>
                  <a:pt x="260662" y="1475868"/>
                  <a:pt x="243892" y="1475868"/>
                </a:cubicBezTo>
                <a:cubicBezTo>
                  <a:pt x="227123" y="1475868"/>
                  <a:pt x="213529" y="1462274"/>
                  <a:pt x="213529" y="1445505"/>
                </a:cubicBezTo>
                <a:cubicBezTo>
                  <a:pt x="213529" y="1428735"/>
                  <a:pt x="227123" y="1415141"/>
                  <a:pt x="243892" y="1415141"/>
                </a:cubicBezTo>
                <a:close/>
                <a:moveTo>
                  <a:pt x="171339" y="1415141"/>
                </a:moveTo>
                <a:cubicBezTo>
                  <a:pt x="188107" y="1415141"/>
                  <a:pt x="201701" y="1428735"/>
                  <a:pt x="201701" y="1445505"/>
                </a:cubicBezTo>
                <a:cubicBezTo>
                  <a:pt x="201701" y="1462274"/>
                  <a:pt x="188107" y="1475868"/>
                  <a:pt x="171339" y="1475868"/>
                </a:cubicBezTo>
                <a:cubicBezTo>
                  <a:pt x="154611" y="1475868"/>
                  <a:pt x="141018" y="1462274"/>
                  <a:pt x="141018" y="1445505"/>
                </a:cubicBezTo>
                <a:cubicBezTo>
                  <a:pt x="141018" y="1428735"/>
                  <a:pt x="154611" y="1415141"/>
                  <a:pt x="171339" y="1415141"/>
                </a:cubicBezTo>
                <a:close/>
                <a:moveTo>
                  <a:pt x="98831" y="1415141"/>
                </a:moveTo>
                <a:cubicBezTo>
                  <a:pt x="115598" y="1415141"/>
                  <a:pt x="129192" y="1428735"/>
                  <a:pt x="129192" y="1445505"/>
                </a:cubicBezTo>
                <a:cubicBezTo>
                  <a:pt x="129192" y="1462274"/>
                  <a:pt x="115598" y="1475868"/>
                  <a:pt x="98831" y="1475868"/>
                </a:cubicBezTo>
                <a:cubicBezTo>
                  <a:pt x="82060" y="1475868"/>
                  <a:pt x="68467" y="1462274"/>
                  <a:pt x="68467" y="1445505"/>
                </a:cubicBezTo>
                <a:cubicBezTo>
                  <a:pt x="68467" y="1428735"/>
                  <a:pt x="82060" y="1415141"/>
                  <a:pt x="98831" y="1415141"/>
                </a:cubicBezTo>
                <a:close/>
                <a:moveTo>
                  <a:pt x="26277" y="1415141"/>
                </a:moveTo>
                <a:cubicBezTo>
                  <a:pt x="43044" y="1415141"/>
                  <a:pt x="56638" y="1428735"/>
                  <a:pt x="56638" y="1445505"/>
                </a:cubicBezTo>
                <a:cubicBezTo>
                  <a:pt x="56638" y="1462274"/>
                  <a:pt x="43044" y="1475868"/>
                  <a:pt x="26277" y="1475868"/>
                </a:cubicBezTo>
                <a:cubicBezTo>
                  <a:pt x="17892" y="1475868"/>
                  <a:pt x="10301" y="1472470"/>
                  <a:pt x="4807" y="1466975"/>
                </a:cubicBezTo>
                <a:lnTo>
                  <a:pt x="0" y="1455370"/>
                </a:lnTo>
                <a:lnTo>
                  <a:pt x="0" y="1435640"/>
                </a:lnTo>
                <a:lnTo>
                  <a:pt x="4807" y="1424034"/>
                </a:lnTo>
                <a:cubicBezTo>
                  <a:pt x="10301" y="1418540"/>
                  <a:pt x="17892" y="1415141"/>
                  <a:pt x="26277" y="1415141"/>
                </a:cubicBezTo>
                <a:close/>
                <a:moveTo>
                  <a:pt x="1332211" y="1334690"/>
                </a:moveTo>
                <a:cubicBezTo>
                  <a:pt x="1340596" y="1334690"/>
                  <a:pt x="1348186" y="1338088"/>
                  <a:pt x="1353681" y="1343583"/>
                </a:cubicBezTo>
                <a:lnTo>
                  <a:pt x="1356143" y="1349526"/>
                </a:lnTo>
                <a:lnTo>
                  <a:pt x="1331934" y="1381900"/>
                </a:lnTo>
                <a:lnTo>
                  <a:pt x="1321597" y="1393274"/>
                </a:lnTo>
                <a:lnTo>
                  <a:pt x="1320392" y="1393030"/>
                </a:lnTo>
                <a:cubicBezTo>
                  <a:pt x="1309494" y="1388421"/>
                  <a:pt x="1301847" y="1377631"/>
                  <a:pt x="1301847" y="1365053"/>
                </a:cubicBezTo>
                <a:cubicBezTo>
                  <a:pt x="1301847" y="1348284"/>
                  <a:pt x="1315441" y="1334690"/>
                  <a:pt x="1332211" y="1334690"/>
                </a:cubicBezTo>
                <a:close/>
                <a:moveTo>
                  <a:pt x="1259656" y="1334690"/>
                </a:moveTo>
                <a:cubicBezTo>
                  <a:pt x="1276426" y="1334690"/>
                  <a:pt x="1290020" y="1348284"/>
                  <a:pt x="1290020" y="1365053"/>
                </a:cubicBezTo>
                <a:cubicBezTo>
                  <a:pt x="1290020" y="1381823"/>
                  <a:pt x="1276426" y="1395417"/>
                  <a:pt x="1259656" y="1395417"/>
                </a:cubicBezTo>
                <a:cubicBezTo>
                  <a:pt x="1242887" y="1395417"/>
                  <a:pt x="1229293" y="1381823"/>
                  <a:pt x="1229293" y="1365053"/>
                </a:cubicBezTo>
                <a:cubicBezTo>
                  <a:pt x="1229293" y="1348284"/>
                  <a:pt x="1242887" y="1334690"/>
                  <a:pt x="1259656" y="1334690"/>
                </a:cubicBezTo>
                <a:close/>
                <a:moveTo>
                  <a:pt x="1187102" y="1334690"/>
                </a:moveTo>
                <a:cubicBezTo>
                  <a:pt x="1203871" y="1334690"/>
                  <a:pt x="1217465" y="1348284"/>
                  <a:pt x="1217465" y="1365053"/>
                </a:cubicBezTo>
                <a:cubicBezTo>
                  <a:pt x="1217465" y="1381823"/>
                  <a:pt x="1203871" y="1395417"/>
                  <a:pt x="1187102" y="1395417"/>
                </a:cubicBezTo>
                <a:cubicBezTo>
                  <a:pt x="1170332" y="1395417"/>
                  <a:pt x="1156738" y="1381823"/>
                  <a:pt x="1156738" y="1365053"/>
                </a:cubicBezTo>
                <a:cubicBezTo>
                  <a:pt x="1156738" y="1348284"/>
                  <a:pt x="1170332" y="1334690"/>
                  <a:pt x="1187102" y="1334690"/>
                </a:cubicBezTo>
                <a:close/>
                <a:moveTo>
                  <a:pt x="1114547" y="1334690"/>
                </a:moveTo>
                <a:cubicBezTo>
                  <a:pt x="1131317" y="1334690"/>
                  <a:pt x="1144911" y="1348284"/>
                  <a:pt x="1144911" y="1365053"/>
                </a:cubicBezTo>
                <a:cubicBezTo>
                  <a:pt x="1144911" y="1381823"/>
                  <a:pt x="1131317" y="1395417"/>
                  <a:pt x="1114547" y="1395417"/>
                </a:cubicBezTo>
                <a:cubicBezTo>
                  <a:pt x="1097778" y="1395417"/>
                  <a:pt x="1084184" y="1381823"/>
                  <a:pt x="1084184" y="1365053"/>
                </a:cubicBezTo>
                <a:cubicBezTo>
                  <a:pt x="1084184" y="1348284"/>
                  <a:pt x="1097778" y="1334690"/>
                  <a:pt x="1114547" y="1334690"/>
                </a:cubicBezTo>
                <a:close/>
                <a:moveTo>
                  <a:pt x="1041993" y="1334690"/>
                </a:moveTo>
                <a:cubicBezTo>
                  <a:pt x="1058762" y="1334690"/>
                  <a:pt x="1072356" y="1348284"/>
                  <a:pt x="1072356" y="1365053"/>
                </a:cubicBezTo>
                <a:cubicBezTo>
                  <a:pt x="1072356" y="1381823"/>
                  <a:pt x="1058762" y="1395417"/>
                  <a:pt x="1041993" y="1395417"/>
                </a:cubicBezTo>
                <a:cubicBezTo>
                  <a:pt x="1025223" y="1395417"/>
                  <a:pt x="1011629" y="1381823"/>
                  <a:pt x="1011629" y="1365053"/>
                </a:cubicBezTo>
                <a:cubicBezTo>
                  <a:pt x="1011629" y="1348284"/>
                  <a:pt x="1025223" y="1334690"/>
                  <a:pt x="1041993" y="1334690"/>
                </a:cubicBezTo>
                <a:close/>
                <a:moveTo>
                  <a:pt x="969438" y="1334690"/>
                </a:moveTo>
                <a:cubicBezTo>
                  <a:pt x="986208" y="1334690"/>
                  <a:pt x="999801" y="1348284"/>
                  <a:pt x="999801" y="1365053"/>
                </a:cubicBezTo>
                <a:cubicBezTo>
                  <a:pt x="999801" y="1381823"/>
                  <a:pt x="986208" y="1395417"/>
                  <a:pt x="969438" y="1395417"/>
                </a:cubicBezTo>
                <a:cubicBezTo>
                  <a:pt x="952669" y="1395417"/>
                  <a:pt x="939075" y="1381823"/>
                  <a:pt x="939075" y="1365053"/>
                </a:cubicBezTo>
                <a:cubicBezTo>
                  <a:pt x="939075" y="1348284"/>
                  <a:pt x="952669" y="1334690"/>
                  <a:pt x="969438" y="1334690"/>
                </a:cubicBezTo>
                <a:close/>
                <a:moveTo>
                  <a:pt x="896883" y="1334690"/>
                </a:moveTo>
                <a:cubicBezTo>
                  <a:pt x="913653" y="1334690"/>
                  <a:pt x="927247" y="1348284"/>
                  <a:pt x="927247" y="1365053"/>
                </a:cubicBezTo>
                <a:cubicBezTo>
                  <a:pt x="927247" y="1381823"/>
                  <a:pt x="913653" y="1395417"/>
                  <a:pt x="896883" y="1395417"/>
                </a:cubicBezTo>
                <a:cubicBezTo>
                  <a:pt x="880114" y="1395417"/>
                  <a:pt x="866520" y="1381823"/>
                  <a:pt x="866520" y="1365053"/>
                </a:cubicBezTo>
                <a:cubicBezTo>
                  <a:pt x="866520" y="1348284"/>
                  <a:pt x="880114" y="1334690"/>
                  <a:pt x="896883" y="1334690"/>
                </a:cubicBezTo>
                <a:close/>
                <a:moveTo>
                  <a:pt x="824329" y="1334690"/>
                </a:moveTo>
                <a:cubicBezTo>
                  <a:pt x="841098" y="1334690"/>
                  <a:pt x="854692" y="1348284"/>
                  <a:pt x="854692" y="1365053"/>
                </a:cubicBezTo>
                <a:cubicBezTo>
                  <a:pt x="854692" y="1381823"/>
                  <a:pt x="841098" y="1395417"/>
                  <a:pt x="824329" y="1395417"/>
                </a:cubicBezTo>
                <a:cubicBezTo>
                  <a:pt x="807559" y="1395417"/>
                  <a:pt x="793965" y="1381823"/>
                  <a:pt x="793965" y="1365053"/>
                </a:cubicBezTo>
                <a:cubicBezTo>
                  <a:pt x="793965" y="1348284"/>
                  <a:pt x="807559" y="1334690"/>
                  <a:pt x="824329" y="1334690"/>
                </a:cubicBezTo>
                <a:close/>
                <a:moveTo>
                  <a:pt x="751774" y="1334690"/>
                </a:moveTo>
                <a:cubicBezTo>
                  <a:pt x="768544" y="1334690"/>
                  <a:pt x="782138" y="1348284"/>
                  <a:pt x="782138" y="1365053"/>
                </a:cubicBezTo>
                <a:cubicBezTo>
                  <a:pt x="782138" y="1381823"/>
                  <a:pt x="768544" y="1395417"/>
                  <a:pt x="751774" y="1395417"/>
                </a:cubicBezTo>
                <a:cubicBezTo>
                  <a:pt x="735005" y="1395417"/>
                  <a:pt x="721411" y="1381823"/>
                  <a:pt x="721411" y="1365053"/>
                </a:cubicBezTo>
                <a:cubicBezTo>
                  <a:pt x="721411" y="1348284"/>
                  <a:pt x="735005" y="1334690"/>
                  <a:pt x="751774" y="1334690"/>
                </a:cubicBezTo>
                <a:close/>
                <a:moveTo>
                  <a:pt x="679220" y="1334690"/>
                </a:moveTo>
                <a:cubicBezTo>
                  <a:pt x="695989" y="1334690"/>
                  <a:pt x="709583" y="1348284"/>
                  <a:pt x="709583" y="1365053"/>
                </a:cubicBezTo>
                <a:cubicBezTo>
                  <a:pt x="709583" y="1381823"/>
                  <a:pt x="695989" y="1395417"/>
                  <a:pt x="679220" y="1395417"/>
                </a:cubicBezTo>
                <a:cubicBezTo>
                  <a:pt x="662450" y="1395417"/>
                  <a:pt x="648856" y="1381823"/>
                  <a:pt x="648856" y="1365053"/>
                </a:cubicBezTo>
                <a:cubicBezTo>
                  <a:pt x="648856" y="1348284"/>
                  <a:pt x="662450" y="1334690"/>
                  <a:pt x="679220" y="1334690"/>
                </a:cubicBezTo>
                <a:close/>
                <a:moveTo>
                  <a:pt x="606665" y="1334690"/>
                </a:moveTo>
                <a:cubicBezTo>
                  <a:pt x="623435" y="1334690"/>
                  <a:pt x="637029" y="1348284"/>
                  <a:pt x="637029" y="1365053"/>
                </a:cubicBezTo>
                <a:cubicBezTo>
                  <a:pt x="637029" y="1381823"/>
                  <a:pt x="623435" y="1395417"/>
                  <a:pt x="606665" y="1395417"/>
                </a:cubicBezTo>
                <a:cubicBezTo>
                  <a:pt x="589896" y="1395417"/>
                  <a:pt x="576302" y="1381823"/>
                  <a:pt x="576302" y="1365053"/>
                </a:cubicBezTo>
                <a:cubicBezTo>
                  <a:pt x="576302" y="1348284"/>
                  <a:pt x="589896" y="1334690"/>
                  <a:pt x="606665" y="1334690"/>
                </a:cubicBezTo>
                <a:close/>
                <a:moveTo>
                  <a:pt x="534111" y="1334690"/>
                </a:moveTo>
                <a:cubicBezTo>
                  <a:pt x="550880" y="1334690"/>
                  <a:pt x="564474" y="1348284"/>
                  <a:pt x="564474" y="1365053"/>
                </a:cubicBezTo>
                <a:cubicBezTo>
                  <a:pt x="564474" y="1381823"/>
                  <a:pt x="550880" y="1395417"/>
                  <a:pt x="534111" y="1395417"/>
                </a:cubicBezTo>
                <a:cubicBezTo>
                  <a:pt x="517341" y="1395417"/>
                  <a:pt x="503747" y="1381823"/>
                  <a:pt x="503747" y="1365053"/>
                </a:cubicBezTo>
                <a:cubicBezTo>
                  <a:pt x="503747" y="1348284"/>
                  <a:pt x="517341" y="1334690"/>
                  <a:pt x="534111" y="1334690"/>
                </a:cubicBezTo>
                <a:close/>
                <a:moveTo>
                  <a:pt x="461556" y="1334690"/>
                </a:moveTo>
                <a:cubicBezTo>
                  <a:pt x="478326" y="1334690"/>
                  <a:pt x="491920" y="1348284"/>
                  <a:pt x="491920" y="1365053"/>
                </a:cubicBezTo>
                <a:cubicBezTo>
                  <a:pt x="491920" y="1381823"/>
                  <a:pt x="478326" y="1395417"/>
                  <a:pt x="461556" y="1395417"/>
                </a:cubicBezTo>
                <a:cubicBezTo>
                  <a:pt x="444787" y="1395417"/>
                  <a:pt x="431192" y="1381823"/>
                  <a:pt x="431192" y="1365053"/>
                </a:cubicBezTo>
                <a:cubicBezTo>
                  <a:pt x="431192" y="1348284"/>
                  <a:pt x="444787" y="1334690"/>
                  <a:pt x="461556" y="1334690"/>
                </a:cubicBezTo>
                <a:close/>
                <a:moveTo>
                  <a:pt x="389002" y="1334690"/>
                </a:moveTo>
                <a:cubicBezTo>
                  <a:pt x="405771" y="1334690"/>
                  <a:pt x="419365" y="1348284"/>
                  <a:pt x="419365" y="1365053"/>
                </a:cubicBezTo>
                <a:cubicBezTo>
                  <a:pt x="419365" y="1381823"/>
                  <a:pt x="405771" y="1395417"/>
                  <a:pt x="389002" y="1395417"/>
                </a:cubicBezTo>
                <a:cubicBezTo>
                  <a:pt x="372232" y="1395417"/>
                  <a:pt x="358638" y="1381823"/>
                  <a:pt x="358638" y="1365053"/>
                </a:cubicBezTo>
                <a:cubicBezTo>
                  <a:pt x="358638" y="1348284"/>
                  <a:pt x="372232" y="1334690"/>
                  <a:pt x="389002" y="1334690"/>
                </a:cubicBezTo>
                <a:close/>
                <a:moveTo>
                  <a:pt x="316447" y="1334690"/>
                </a:moveTo>
                <a:cubicBezTo>
                  <a:pt x="333216" y="1334690"/>
                  <a:pt x="346810" y="1348284"/>
                  <a:pt x="346810" y="1365053"/>
                </a:cubicBezTo>
                <a:cubicBezTo>
                  <a:pt x="346810" y="1381823"/>
                  <a:pt x="333216" y="1395417"/>
                  <a:pt x="316447" y="1395417"/>
                </a:cubicBezTo>
                <a:cubicBezTo>
                  <a:pt x="299677" y="1395417"/>
                  <a:pt x="286084" y="1381823"/>
                  <a:pt x="286084" y="1365053"/>
                </a:cubicBezTo>
                <a:cubicBezTo>
                  <a:pt x="286084" y="1348284"/>
                  <a:pt x="299677" y="1334690"/>
                  <a:pt x="316447" y="1334690"/>
                </a:cubicBezTo>
                <a:close/>
                <a:moveTo>
                  <a:pt x="243892" y="1334690"/>
                </a:moveTo>
                <a:cubicBezTo>
                  <a:pt x="260662" y="1334690"/>
                  <a:pt x="274256" y="1348284"/>
                  <a:pt x="274256" y="1365053"/>
                </a:cubicBezTo>
                <a:cubicBezTo>
                  <a:pt x="274256" y="1381823"/>
                  <a:pt x="260662" y="1395417"/>
                  <a:pt x="243892" y="1395417"/>
                </a:cubicBezTo>
                <a:cubicBezTo>
                  <a:pt x="227123" y="1395417"/>
                  <a:pt x="213529" y="1381823"/>
                  <a:pt x="213529" y="1365053"/>
                </a:cubicBezTo>
                <a:cubicBezTo>
                  <a:pt x="213529" y="1348284"/>
                  <a:pt x="227123" y="1334690"/>
                  <a:pt x="243892" y="1334690"/>
                </a:cubicBezTo>
                <a:close/>
                <a:moveTo>
                  <a:pt x="171339" y="1334690"/>
                </a:moveTo>
                <a:cubicBezTo>
                  <a:pt x="188107" y="1334690"/>
                  <a:pt x="201701" y="1348284"/>
                  <a:pt x="201701" y="1365053"/>
                </a:cubicBezTo>
                <a:cubicBezTo>
                  <a:pt x="201701" y="1381823"/>
                  <a:pt x="188107" y="1395417"/>
                  <a:pt x="171339" y="1395417"/>
                </a:cubicBezTo>
                <a:cubicBezTo>
                  <a:pt x="154616" y="1395417"/>
                  <a:pt x="141023" y="1381823"/>
                  <a:pt x="141023" y="1365053"/>
                </a:cubicBezTo>
                <a:cubicBezTo>
                  <a:pt x="141023" y="1348284"/>
                  <a:pt x="154616" y="1334690"/>
                  <a:pt x="171339" y="1334690"/>
                </a:cubicBezTo>
                <a:close/>
                <a:moveTo>
                  <a:pt x="98838" y="1334690"/>
                </a:moveTo>
                <a:cubicBezTo>
                  <a:pt x="115605" y="1334690"/>
                  <a:pt x="129198" y="1348284"/>
                  <a:pt x="129198" y="1365053"/>
                </a:cubicBezTo>
                <a:cubicBezTo>
                  <a:pt x="129198" y="1381823"/>
                  <a:pt x="115605" y="1395417"/>
                  <a:pt x="98838" y="1395417"/>
                </a:cubicBezTo>
                <a:cubicBezTo>
                  <a:pt x="82067" y="1395417"/>
                  <a:pt x="68474" y="1381823"/>
                  <a:pt x="68474" y="1365053"/>
                </a:cubicBezTo>
                <a:cubicBezTo>
                  <a:pt x="68474" y="1348284"/>
                  <a:pt x="82067" y="1334690"/>
                  <a:pt x="98838" y="1334690"/>
                </a:cubicBezTo>
                <a:close/>
                <a:moveTo>
                  <a:pt x="26283" y="1334690"/>
                </a:moveTo>
                <a:cubicBezTo>
                  <a:pt x="43051" y="1334690"/>
                  <a:pt x="56645" y="1348284"/>
                  <a:pt x="56645" y="1365053"/>
                </a:cubicBezTo>
                <a:cubicBezTo>
                  <a:pt x="56645" y="1381823"/>
                  <a:pt x="43051" y="1395417"/>
                  <a:pt x="26283" y="1395417"/>
                </a:cubicBezTo>
                <a:cubicBezTo>
                  <a:pt x="17898" y="1395417"/>
                  <a:pt x="10308" y="1392019"/>
                  <a:pt x="4813" y="1386524"/>
                </a:cubicBezTo>
                <a:lnTo>
                  <a:pt x="0" y="1374903"/>
                </a:lnTo>
                <a:lnTo>
                  <a:pt x="0" y="1355203"/>
                </a:lnTo>
                <a:lnTo>
                  <a:pt x="4813" y="1343583"/>
                </a:lnTo>
                <a:cubicBezTo>
                  <a:pt x="10308" y="1338089"/>
                  <a:pt x="17898" y="1334690"/>
                  <a:pt x="26283" y="1334690"/>
                </a:cubicBezTo>
                <a:close/>
                <a:moveTo>
                  <a:pt x="1404765" y="1254238"/>
                </a:moveTo>
                <a:cubicBezTo>
                  <a:pt x="1408957" y="1254238"/>
                  <a:pt x="1412951" y="1255088"/>
                  <a:pt x="1416584" y="1256624"/>
                </a:cubicBezTo>
                <a:lnTo>
                  <a:pt x="1422045" y="1260306"/>
                </a:lnTo>
                <a:lnTo>
                  <a:pt x="1418517" y="1266114"/>
                </a:lnTo>
                <a:lnTo>
                  <a:pt x="1386846" y="1308466"/>
                </a:lnTo>
                <a:lnTo>
                  <a:pt x="1383295" y="1306072"/>
                </a:lnTo>
                <a:cubicBezTo>
                  <a:pt x="1377800" y="1300577"/>
                  <a:pt x="1374402" y="1292986"/>
                  <a:pt x="1374402" y="1284602"/>
                </a:cubicBezTo>
                <a:cubicBezTo>
                  <a:pt x="1374402" y="1267832"/>
                  <a:pt x="1387996" y="1254238"/>
                  <a:pt x="1404765" y="1254238"/>
                </a:cubicBezTo>
                <a:close/>
                <a:moveTo>
                  <a:pt x="1332211" y="1254238"/>
                </a:moveTo>
                <a:cubicBezTo>
                  <a:pt x="1348980" y="1254238"/>
                  <a:pt x="1362574" y="1267832"/>
                  <a:pt x="1362574" y="1284602"/>
                </a:cubicBezTo>
                <a:cubicBezTo>
                  <a:pt x="1362574" y="1301371"/>
                  <a:pt x="1348980" y="1314965"/>
                  <a:pt x="1332211" y="1314965"/>
                </a:cubicBezTo>
                <a:cubicBezTo>
                  <a:pt x="1315441" y="1314965"/>
                  <a:pt x="1301847" y="1301371"/>
                  <a:pt x="1301847" y="1284602"/>
                </a:cubicBezTo>
                <a:cubicBezTo>
                  <a:pt x="1301847" y="1267832"/>
                  <a:pt x="1315441" y="1254238"/>
                  <a:pt x="1332211" y="1254238"/>
                </a:cubicBezTo>
                <a:close/>
                <a:moveTo>
                  <a:pt x="1259656" y="1254238"/>
                </a:moveTo>
                <a:cubicBezTo>
                  <a:pt x="1276426" y="1254238"/>
                  <a:pt x="1290020" y="1267832"/>
                  <a:pt x="1290020" y="1284602"/>
                </a:cubicBezTo>
                <a:cubicBezTo>
                  <a:pt x="1290020" y="1301371"/>
                  <a:pt x="1276426" y="1314965"/>
                  <a:pt x="1259656" y="1314965"/>
                </a:cubicBezTo>
                <a:cubicBezTo>
                  <a:pt x="1242887" y="1314965"/>
                  <a:pt x="1229293" y="1301371"/>
                  <a:pt x="1229293" y="1284602"/>
                </a:cubicBezTo>
                <a:cubicBezTo>
                  <a:pt x="1229293" y="1267832"/>
                  <a:pt x="1242887" y="1254238"/>
                  <a:pt x="1259656" y="1254238"/>
                </a:cubicBezTo>
                <a:close/>
                <a:moveTo>
                  <a:pt x="1187102" y="1254238"/>
                </a:moveTo>
                <a:cubicBezTo>
                  <a:pt x="1203871" y="1254238"/>
                  <a:pt x="1217465" y="1267832"/>
                  <a:pt x="1217465" y="1284602"/>
                </a:cubicBezTo>
                <a:cubicBezTo>
                  <a:pt x="1217465" y="1301371"/>
                  <a:pt x="1203871" y="1314965"/>
                  <a:pt x="1187102" y="1314965"/>
                </a:cubicBezTo>
                <a:cubicBezTo>
                  <a:pt x="1170332" y="1314965"/>
                  <a:pt x="1156738" y="1301371"/>
                  <a:pt x="1156738" y="1284602"/>
                </a:cubicBezTo>
                <a:cubicBezTo>
                  <a:pt x="1156738" y="1267832"/>
                  <a:pt x="1170332" y="1254238"/>
                  <a:pt x="1187102" y="1254238"/>
                </a:cubicBezTo>
                <a:close/>
                <a:moveTo>
                  <a:pt x="1114547" y="1254238"/>
                </a:moveTo>
                <a:cubicBezTo>
                  <a:pt x="1131317" y="1254238"/>
                  <a:pt x="1144911" y="1267832"/>
                  <a:pt x="1144911" y="1284602"/>
                </a:cubicBezTo>
                <a:cubicBezTo>
                  <a:pt x="1144911" y="1301371"/>
                  <a:pt x="1131317" y="1314965"/>
                  <a:pt x="1114547" y="1314965"/>
                </a:cubicBezTo>
                <a:cubicBezTo>
                  <a:pt x="1097778" y="1314965"/>
                  <a:pt x="1084184" y="1301371"/>
                  <a:pt x="1084184" y="1284602"/>
                </a:cubicBezTo>
                <a:cubicBezTo>
                  <a:pt x="1084184" y="1267832"/>
                  <a:pt x="1097778" y="1254238"/>
                  <a:pt x="1114547" y="1254238"/>
                </a:cubicBezTo>
                <a:close/>
                <a:moveTo>
                  <a:pt x="1041993" y="1254238"/>
                </a:moveTo>
                <a:cubicBezTo>
                  <a:pt x="1058762" y="1254238"/>
                  <a:pt x="1072356" y="1267832"/>
                  <a:pt x="1072356" y="1284602"/>
                </a:cubicBezTo>
                <a:cubicBezTo>
                  <a:pt x="1072356" y="1301371"/>
                  <a:pt x="1058762" y="1314965"/>
                  <a:pt x="1041993" y="1314965"/>
                </a:cubicBezTo>
                <a:cubicBezTo>
                  <a:pt x="1025223" y="1314965"/>
                  <a:pt x="1011629" y="1301371"/>
                  <a:pt x="1011629" y="1284602"/>
                </a:cubicBezTo>
                <a:cubicBezTo>
                  <a:pt x="1011629" y="1267832"/>
                  <a:pt x="1025223" y="1254238"/>
                  <a:pt x="1041993" y="1254238"/>
                </a:cubicBezTo>
                <a:close/>
                <a:moveTo>
                  <a:pt x="969438" y="1254238"/>
                </a:moveTo>
                <a:cubicBezTo>
                  <a:pt x="986208" y="1254238"/>
                  <a:pt x="999801" y="1267832"/>
                  <a:pt x="999801" y="1284602"/>
                </a:cubicBezTo>
                <a:cubicBezTo>
                  <a:pt x="999801" y="1301371"/>
                  <a:pt x="986208" y="1314965"/>
                  <a:pt x="969438" y="1314965"/>
                </a:cubicBezTo>
                <a:cubicBezTo>
                  <a:pt x="952669" y="1314965"/>
                  <a:pt x="939075" y="1301371"/>
                  <a:pt x="939075" y="1284602"/>
                </a:cubicBezTo>
                <a:cubicBezTo>
                  <a:pt x="939075" y="1267832"/>
                  <a:pt x="952669" y="1254238"/>
                  <a:pt x="969438" y="1254238"/>
                </a:cubicBezTo>
                <a:close/>
                <a:moveTo>
                  <a:pt x="896883" y="1254238"/>
                </a:moveTo>
                <a:cubicBezTo>
                  <a:pt x="913653" y="1254238"/>
                  <a:pt x="927247" y="1267832"/>
                  <a:pt x="927247" y="1284602"/>
                </a:cubicBezTo>
                <a:cubicBezTo>
                  <a:pt x="927247" y="1301371"/>
                  <a:pt x="913653" y="1314965"/>
                  <a:pt x="896883" y="1314965"/>
                </a:cubicBezTo>
                <a:cubicBezTo>
                  <a:pt x="880114" y="1314965"/>
                  <a:pt x="866520" y="1301371"/>
                  <a:pt x="866520" y="1284602"/>
                </a:cubicBezTo>
                <a:cubicBezTo>
                  <a:pt x="866520" y="1267832"/>
                  <a:pt x="880114" y="1254238"/>
                  <a:pt x="896883" y="1254238"/>
                </a:cubicBezTo>
                <a:close/>
                <a:moveTo>
                  <a:pt x="824329" y="1254238"/>
                </a:moveTo>
                <a:cubicBezTo>
                  <a:pt x="841098" y="1254238"/>
                  <a:pt x="854692" y="1267832"/>
                  <a:pt x="854692" y="1284602"/>
                </a:cubicBezTo>
                <a:cubicBezTo>
                  <a:pt x="854692" y="1301371"/>
                  <a:pt x="841098" y="1314965"/>
                  <a:pt x="824329" y="1314965"/>
                </a:cubicBezTo>
                <a:cubicBezTo>
                  <a:pt x="807559" y="1314965"/>
                  <a:pt x="793965" y="1301371"/>
                  <a:pt x="793965" y="1284602"/>
                </a:cubicBezTo>
                <a:cubicBezTo>
                  <a:pt x="793965" y="1267832"/>
                  <a:pt x="807559" y="1254238"/>
                  <a:pt x="824329" y="1254238"/>
                </a:cubicBezTo>
                <a:close/>
                <a:moveTo>
                  <a:pt x="751774" y="1254238"/>
                </a:moveTo>
                <a:cubicBezTo>
                  <a:pt x="768544" y="1254238"/>
                  <a:pt x="782138" y="1267832"/>
                  <a:pt x="782138" y="1284602"/>
                </a:cubicBezTo>
                <a:cubicBezTo>
                  <a:pt x="782138" y="1301371"/>
                  <a:pt x="768544" y="1314965"/>
                  <a:pt x="751774" y="1314965"/>
                </a:cubicBezTo>
                <a:cubicBezTo>
                  <a:pt x="735005" y="1314965"/>
                  <a:pt x="721411" y="1301371"/>
                  <a:pt x="721411" y="1284602"/>
                </a:cubicBezTo>
                <a:cubicBezTo>
                  <a:pt x="721411" y="1267832"/>
                  <a:pt x="735005" y="1254238"/>
                  <a:pt x="751774" y="1254238"/>
                </a:cubicBezTo>
                <a:close/>
                <a:moveTo>
                  <a:pt x="679220" y="1254238"/>
                </a:moveTo>
                <a:cubicBezTo>
                  <a:pt x="695989" y="1254238"/>
                  <a:pt x="709583" y="1267832"/>
                  <a:pt x="709583" y="1284602"/>
                </a:cubicBezTo>
                <a:cubicBezTo>
                  <a:pt x="709583" y="1301371"/>
                  <a:pt x="695989" y="1314965"/>
                  <a:pt x="679220" y="1314965"/>
                </a:cubicBezTo>
                <a:cubicBezTo>
                  <a:pt x="662450" y="1314965"/>
                  <a:pt x="648856" y="1301371"/>
                  <a:pt x="648856" y="1284602"/>
                </a:cubicBezTo>
                <a:cubicBezTo>
                  <a:pt x="648856" y="1267832"/>
                  <a:pt x="662450" y="1254238"/>
                  <a:pt x="679220" y="1254238"/>
                </a:cubicBezTo>
                <a:close/>
                <a:moveTo>
                  <a:pt x="606665" y="1254238"/>
                </a:moveTo>
                <a:cubicBezTo>
                  <a:pt x="623435" y="1254238"/>
                  <a:pt x="637029" y="1267832"/>
                  <a:pt x="637029" y="1284602"/>
                </a:cubicBezTo>
                <a:cubicBezTo>
                  <a:pt x="637029" y="1301371"/>
                  <a:pt x="623435" y="1314965"/>
                  <a:pt x="606665" y="1314965"/>
                </a:cubicBezTo>
                <a:cubicBezTo>
                  <a:pt x="589896" y="1314965"/>
                  <a:pt x="576302" y="1301371"/>
                  <a:pt x="576302" y="1284602"/>
                </a:cubicBezTo>
                <a:cubicBezTo>
                  <a:pt x="576302" y="1267832"/>
                  <a:pt x="589896" y="1254238"/>
                  <a:pt x="606665" y="1254238"/>
                </a:cubicBezTo>
                <a:close/>
                <a:moveTo>
                  <a:pt x="534111" y="1254238"/>
                </a:moveTo>
                <a:cubicBezTo>
                  <a:pt x="550880" y="1254238"/>
                  <a:pt x="564474" y="1267832"/>
                  <a:pt x="564474" y="1284602"/>
                </a:cubicBezTo>
                <a:cubicBezTo>
                  <a:pt x="564474" y="1301371"/>
                  <a:pt x="550880" y="1314965"/>
                  <a:pt x="534111" y="1314965"/>
                </a:cubicBezTo>
                <a:cubicBezTo>
                  <a:pt x="517341" y="1314965"/>
                  <a:pt x="503747" y="1301371"/>
                  <a:pt x="503747" y="1284602"/>
                </a:cubicBezTo>
                <a:cubicBezTo>
                  <a:pt x="503747" y="1267832"/>
                  <a:pt x="517341" y="1254238"/>
                  <a:pt x="534111" y="1254238"/>
                </a:cubicBezTo>
                <a:close/>
                <a:moveTo>
                  <a:pt x="461556" y="1254238"/>
                </a:moveTo>
                <a:cubicBezTo>
                  <a:pt x="478326" y="1254238"/>
                  <a:pt x="491920" y="1267832"/>
                  <a:pt x="491920" y="1284602"/>
                </a:cubicBezTo>
                <a:cubicBezTo>
                  <a:pt x="491920" y="1301371"/>
                  <a:pt x="478326" y="1314965"/>
                  <a:pt x="461556" y="1314965"/>
                </a:cubicBezTo>
                <a:cubicBezTo>
                  <a:pt x="444787" y="1314965"/>
                  <a:pt x="431192" y="1301371"/>
                  <a:pt x="431192" y="1284602"/>
                </a:cubicBezTo>
                <a:cubicBezTo>
                  <a:pt x="431192" y="1267832"/>
                  <a:pt x="444787" y="1254238"/>
                  <a:pt x="461556" y="1254238"/>
                </a:cubicBezTo>
                <a:close/>
                <a:moveTo>
                  <a:pt x="389002" y="1254238"/>
                </a:moveTo>
                <a:cubicBezTo>
                  <a:pt x="405771" y="1254238"/>
                  <a:pt x="419365" y="1267832"/>
                  <a:pt x="419365" y="1284602"/>
                </a:cubicBezTo>
                <a:cubicBezTo>
                  <a:pt x="419365" y="1301371"/>
                  <a:pt x="405771" y="1314965"/>
                  <a:pt x="389002" y="1314965"/>
                </a:cubicBezTo>
                <a:cubicBezTo>
                  <a:pt x="372232" y="1314965"/>
                  <a:pt x="358638" y="1301371"/>
                  <a:pt x="358638" y="1284602"/>
                </a:cubicBezTo>
                <a:cubicBezTo>
                  <a:pt x="358638" y="1267832"/>
                  <a:pt x="372232" y="1254238"/>
                  <a:pt x="389002" y="1254238"/>
                </a:cubicBezTo>
                <a:close/>
                <a:moveTo>
                  <a:pt x="316447" y="1254238"/>
                </a:moveTo>
                <a:cubicBezTo>
                  <a:pt x="333216" y="1254238"/>
                  <a:pt x="346810" y="1267832"/>
                  <a:pt x="346810" y="1284602"/>
                </a:cubicBezTo>
                <a:cubicBezTo>
                  <a:pt x="346810" y="1301371"/>
                  <a:pt x="333216" y="1314965"/>
                  <a:pt x="316447" y="1314965"/>
                </a:cubicBezTo>
                <a:cubicBezTo>
                  <a:pt x="299677" y="1314965"/>
                  <a:pt x="286084" y="1301371"/>
                  <a:pt x="286084" y="1284602"/>
                </a:cubicBezTo>
                <a:cubicBezTo>
                  <a:pt x="286084" y="1267832"/>
                  <a:pt x="299677" y="1254238"/>
                  <a:pt x="316447" y="1254238"/>
                </a:cubicBezTo>
                <a:close/>
                <a:moveTo>
                  <a:pt x="243892" y="1254238"/>
                </a:moveTo>
                <a:cubicBezTo>
                  <a:pt x="260662" y="1254238"/>
                  <a:pt x="274256" y="1267832"/>
                  <a:pt x="274256" y="1284602"/>
                </a:cubicBezTo>
                <a:cubicBezTo>
                  <a:pt x="274256" y="1301371"/>
                  <a:pt x="260662" y="1314965"/>
                  <a:pt x="243892" y="1314965"/>
                </a:cubicBezTo>
                <a:cubicBezTo>
                  <a:pt x="227123" y="1314965"/>
                  <a:pt x="213529" y="1301371"/>
                  <a:pt x="213529" y="1284602"/>
                </a:cubicBezTo>
                <a:cubicBezTo>
                  <a:pt x="213529" y="1267832"/>
                  <a:pt x="227123" y="1254238"/>
                  <a:pt x="243892" y="1254238"/>
                </a:cubicBezTo>
                <a:close/>
                <a:moveTo>
                  <a:pt x="171339" y="1254238"/>
                </a:moveTo>
                <a:cubicBezTo>
                  <a:pt x="188107" y="1254238"/>
                  <a:pt x="201701" y="1267832"/>
                  <a:pt x="201701" y="1284602"/>
                </a:cubicBezTo>
                <a:cubicBezTo>
                  <a:pt x="201701" y="1301371"/>
                  <a:pt x="188107" y="1314965"/>
                  <a:pt x="171339" y="1314965"/>
                </a:cubicBezTo>
                <a:cubicBezTo>
                  <a:pt x="154622" y="1314965"/>
                  <a:pt x="141029" y="1301371"/>
                  <a:pt x="141029" y="1284602"/>
                </a:cubicBezTo>
                <a:cubicBezTo>
                  <a:pt x="141029" y="1267832"/>
                  <a:pt x="154622" y="1254238"/>
                  <a:pt x="171339" y="1254238"/>
                </a:cubicBezTo>
                <a:close/>
                <a:moveTo>
                  <a:pt x="98845" y="1254238"/>
                </a:moveTo>
                <a:cubicBezTo>
                  <a:pt x="115610" y="1254238"/>
                  <a:pt x="129204" y="1267832"/>
                  <a:pt x="129204" y="1284602"/>
                </a:cubicBezTo>
                <a:cubicBezTo>
                  <a:pt x="129204" y="1301371"/>
                  <a:pt x="115610" y="1314965"/>
                  <a:pt x="98845" y="1314965"/>
                </a:cubicBezTo>
                <a:cubicBezTo>
                  <a:pt x="82074" y="1314965"/>
                  <a:pt x="68480" y="1301371"/>
                  <a:pt x="68480" y="1284602"/>
                </a:cubicBezTo>
                <a:cubicBezTo>
                  <a:pt x="68480" y="1267832"/>
                  <a:pt x="82074" y="1254238"/>
                  <a:pt x="98845" y="1254238"/>
                </a:cubicBezTo>
                <a:close/>
                <a:moveTo>
                  <a:pt x="26290" y="1254238"/>
                </a:moveTo>
                <a:cubicBezTo>
                  <a:pt x="43057" y="1254238"/>
                  <a:pt x="56651" y="1267832"/>
                  <a:pt x="56651" y="1284602"/>
                </a:cubicBezTo>
                <a:cubicBezTo>
                  <a:pt x="56651" y="1301371"/>
                  <a:pt x="43057" y="1314965"/>
                  <a:pt x="26290" y="1314965"/>
                </a:cubicBezTo>
                <a:cubicBezTo>
                  <a:pt x="17905" y="1314965"/>
                  <a:pt x="10314" y="1311567"/>
                  <a:pt x="4819" y="1306072"/>
                </a:cubicBezTo>
                <a:lnTo>
                  <a:pt x="0" y="1294437"/>
                </a:lnTo>
                <a:lnTo>
                  <a:pt x="0" y="1274766"/>
                </a:lnTo>
                <a:lnTo>
                  <a:pt x="4819" y="1263131"/>
                </a:lnTo>
                <a:cubicBezTo>
                  <a:pt x="10314" y="1257637"/>
                  <a:pt x="17905" y="1254238"/>
                  <a:pt x="26290" y="1254238"/>
                </a:cubicBezTo>
                <a:close/>
                <a:moveTo>
                  <a:pt x="1474228" y="1174410"/>
                </a:moveTo>
                <a:lnTo>
                  <a:pt x="1450688" y="1213159"/>
                </a:lnTo>
                <a:lnTo>
                  <a:pt x="1446956" y="1204150"/>
                </a:lnTo>
                <a:cubicBezTo>
                  <a:pt x="1446956" y="1191573"/>
                  <a:pt x="1454603" y="1180782"/>
                  <a:pt x="1465501" y="1176173"/>
                </a:cubicBezTo>
                <a:close/>
                <a:moveTo>
                  <a:pt x="1404765" y="1173786"/>
                </a:moveTo>
                <a:cubicBezTo>
                  <a:pt x="1421535" y="1173786"/>
                  <a:pt x="1435129" y="1187380"/>
                  <a:pt x="1435129" y="1204150"/>
                </a:cubicBezTo>
                <a:cubicBezTo>
                  <a:pt x="1435129" y="1220919"/>
                  <a:pt x="1421535" y="1234513"/>
                  <a:pt x="1404765" y="1234513"/>
                </a:cubicBezTo>
                <a:cubicBezTo>
                  <a:pt x="1387996" y="1234513"/>
                  <a:pt x="1374402" y="1220919"/>
                  <a:pt x="1374402" y="1204150"/>
                </a:cubicBezTo>
                <a:cubicBezTo>
                  <a:pt x="1374402" y="1187380"/>
                  <a:pt x="1387996" y="1173786"/>
                  <a:pt x="1404765" y="1173786"/>
                </a:cubicBezTo>
                <a:close/>
                <a:moveTo>
                  <a:pt x="1332211" y="1173786"/>
                </a:moveTo>
                <a:cubicBezTo>
                  <a:pt x="1348980" y="1173786"/>
                  <a:pt x="1362574" y="1187380"/>
                  <a:pt x="1362574" y="1204150"/>
                </a:cubicBezTo>
                <a:cubicBezTo>
                  <a:pt x="1362574" y="1220919"/>
                  <a:pt x="1348980" y="1234513"/>
                  <a:pt x="1332211" y="1234513"/>
                </a:cubicBezTo>
                <a:cubicBezTo>
                  <a:pt x="1315441" y="1234513"/>
                  <a:pt x="1301847" y="1220919"/>
                  <a:pt x="1301847" y="1204150"/>
                </a:cubicBezTo>
                <a:cubicBezTo>
                  <a:pt x="1301847" y="1187380"/>
                  <a:pt x="1315441" y="1173786"/>
                  <a:pt x="1332211" y="1173786"/>
                </a:cubicBezTo>
                <a:close/>
                <a:moveTo>
                  <a:pt x="1259656" y="1173786"/>
                </a:moveTo>
                <a:cubicBezTo>
                  <a:pt x="1276426" y="1173786"/>
                  <a:pt x="1290020" y="1187380"/>
                  <a:pt x="1290020" y="1204150"/>
                </a:cubicBezTo>
                <a:cubicBezTo>
                  <a:pt x="1290020" y="1220919"/>
                  <a:pt x="1276426" y="1234513"/>
                  <a:pt x="1259656" y="1234513"/>
                </a:cubicBezTo>
                <a:cubicBezTo>
                  <a:pt x="1242887" y="1234513"/>
                  <a:pt x="1229293" y="1220919"/>
                  <a:pt x="1229293" y="1204150"/>
                </a:cubicBezTo>
                <a:cubicBezTo>
                  <a:pt x="1229293" y="1187380"/>
                  <a:pt x="1242887" y="1173786"/>
                  <a:pt x="1259656" y="1173786"/>
                </a:cubicBezTo>
                <a:close/>
                <a:moveTo>
                  <a:pt x="1187102" y="1173786"/>
                </a:moveTo>
                <a:cubicBezTo>
                  <a:pt x="1203871" y="1173786"/>
                  <a:pt x="1217465" y="1187380"/>
                  <a:pt x="1217465" y="1204150"/>
                </a:cubicBezTo>
                <a:cubicBezTo>
                  <a:pt x="1217465" y="1220919"/>
                  <a:pt x="1203871" y="1234513"/>
                  <a:pt x="1187102" y="1234513"/>
                </a:cubicBezTo>
                <a:cubicBezTo>
                  <a:pt x="1170332" y="1234513"/>
                  <a:pt x="1156738" y="1220919"/>
                  <a:pt x="1156738" y="1204150"/>
                </a:cubicBezTo>
                <a:cubicBezTo>
                  <a:pt x="1156738" y="1187380"/>
                  <a:pt x="1170332" y="1173786"/>
                  <a:pt x="1187102" y="1173786"/>
                </a:cubicBezTo>
                <a:close/>
                <a:moveTo>
                  <a:pt x="1114547" y="1173786"/>
                </a:moveTo>
                <a:cubicBezTo>
                  <a:pt x="1131317" y="1173786"/>
                  <a:pt x="1144911" y="1187380"/>
                  <a:pt x="1144911" y="1204150"/>
                </a:cubicBezTo>
                <a:cubicBezTo>
                  <a:pt x="1144911" y="1220919"/>
                  <a:pt x="1131317" y="1234513"/>
                  <a:pt x="1114547" y="1234513"/>
                </a:cubicBezTo>
                <a:cubicBezTo>
                  <a:pt x="1097778" y="1234513"/>
                  <a:pt x="1084184" y="1220919"/>
                  <a:pt x="1084184" y="1204150"/>
                </a:cubicBezTo>
                <a:cubicBezTo>
                  <a:pt x="1084184" y="1187380"/>
                  <a:pt x="1097778" y="1173786"/>
                  <a:pt x="1114547" y="1173786"/>
                </a:cubicBezTo>
                <a:close/>
                <a:moveTo>
                  <a:pt x="1041993" y="1173786"/>
                </a:moveTo>
                <a:cubicBezTo>
                  <a:pt x="1058762" y="1173786"/>
                  <a:pt x="1072356" y="1187380"/>
                  <a:pt x="1072356" y="1204150"/>
                </a:cubicBezTo>
                <a:cubicBezTo>
                  <a:pt x="1072356" y="1220919"/>
                  <a:pt x="1058762" y="1234513"/>
                  <a:pt x="1041993" y="1234513"/>
                </a:cubicBezTo>
                <a:cubicBezTo>
                  <a:pt x="1025223" y="1234513"/>
                  <a:pt x="1011629" y="1220919"/>
                  <a:pt x="1011629" y="1204150"/>
                </a:cubicBezTo>
                <a:cubicBezTo>
                  <a:pt x="1011629" y="1187380"/>
                  <a:pt x="1025223" y="1173786"/>
                  <a:pt x="1041993" y="1173786"/>
                </a:cubicBezTo>
                <a:close/>
                <a:moveTo>
                  <a:pt x="969438" y="1173786"/>
                </a:moveTo>
                <a:cubicBezTo>
                  <a:pt x="986208" y="1173786"/>
                  <a:pt x="999801" y="1187380"/>
                  <a:pt x="999801" y="1204150"/>
                </a:cubicBezTo>
                <a:cubicBezTo>
                  <a:pt x="999801" y="1220919"/>
                  <a:pt x="986208" y="1234513"/>
                  <a:pt x="969438" y="1234513"/>
                </a:cubicBezTo>
                <a:cubicBezTo>
                  <a:pt x="952669" y="1234513"/>
                  <a:pt x="939075" y="1220919"/>
                  <a:pt x="939075" y="1204150"/>
                </a:cubicBezTo>
                <a:cubicBezTo>
                  <a:pt x="939075" y="1187380"/>
                  <a:pt x="952669" y="1173786"/>
                  <a:pt x="969438" y="1173786"/>
                </a:cubicBezTo>
                <a:close/>
                <a:moveTo>
                  <a:pt x="896883" y="1173786"/>
                </a:moveTo>
                <a:cubicBezTo>
                  <a:pt x="913653" y="1173786"/>
                  <a:pt x="927247" y="1187380"/>
                  <a:pt x="927247" y="1204150"/>
                </a:cubicBezTo>
                <a:cubicBezTo>
                  <a:pt x="927247" y="1220919"/>
                  <a:pt x="913653" y="1234513"/>
                  <a:pt x="896883" y="1234513"/>
                </a:cubicBezTo>
                <a:cubicBezTo>
                  <a:pt x="880114" y="1234513"/>
                  <a:pt x="866520" y="1220919"/>
                  <a:pt x="866520" y="1204150"/>
                </a:cubicBezTo>
                <a:cubicBezTo>
                  <a:pt x="866520" y="1187380"/>
                  <a:pt x="880114" y="1173786"/>
                  <a:pt x="896883" y="1173786"/>
                </a:cubicBezTo>
                <a:close/>
                <a:moveTo>
                  <a:pt x="824329" y="1173786"/>
                </a:moveTo>
                <a:cubicBezTo>
                  <a:pt x="841098" y="1173786"/>
                  <a:pt x="854692" y="1187380"/>
                  <a:pt x="854692" y="1204150"/>
                </a:cubicBezTo>
                <a:cubicBezTo>
                  <a:pt x="854692" y="1220919"/>
                  <a:pt x="841098" y="1234513"/>
                  <a:pt x="824329" y="1234513"/>
                </a:cubicBezTo>
                <a:cubicBezTo>
                  <a:pt x="807559" y="1234513"/>
                  <a:pt x="793965" y="1220919"/>
                  <a:pt x="793965" y="1204150"/>
                </a:cubicBezTo>
                <a:cubicBezTo>
                  <a:pt x="793965" y="1187380"/>
                  <a:pt x="807559" y="1173786"/>
                  <a:pt x="824329" y="1173786"/>
                </a:cubicBezTo>
                <a:close/>
                <a:moveTo>
                  <a:pt x="751774" y="1173786"/>
                </a:moveTo>
                <a:cubicBezTo>
                  <a:pt x="768544" y="1173786"/>
                  <a:pt x="782138" y="1187380"/>
                  <a:pt x="782138" y="1204150"/>
                </a:cubicBezTo>
                <a:cubicBezTo>
                  <a:pt x="782138" y="1220919"/>
                  <a:pt x="768544" y="1234513"/>
                  <a:pt x="751774" y="1234513"/>
                </a:cubicBezTo>
                <a:cubicBezTo>
                  <a:pt x="735005" y="1234513"/>
                  <a:pt x="721411" y="1220919"/>
                  <a:pt x="721411" y="1204150"/>
                </a:cubicBezTo>
                <a:cubicBezTo>
                  <a:pt x="721411" y="1187380"/>
                  <a:pt x="735005" y="1173786"/>
                  <a:pt x="751774" y="1173786"/>
                </a:cubicBezTo>
                <a:close/>
                <a:moveTo>
                  <a:pt x="679220" y="1173786"/>
                </a:moveTo>
                <a:cubicBezTo>
                  <a:pt x="695989" y="1173786"/>
                  <a:pt x="709583" y="1187380"/>
                  <a:pt x="709583" y="1204150"/>
                </a:cubicBezTo>
                <a:cubicBezTo>
                  <a:pt x="709583" y="1220919"/>
                  <a:pt x="695989" y="1234513"/>
                  <a:pt x="679220" y="1234513"/>
                </a:cubicBezTo>
                <a:cubicBezTo>
                  <a:pt x="662450" y="1234513"/>
                  <a:pt x="648856" y="1220919"/>
                  <a:pt x="648856" y="1204150"/>
                </a:cubicBezTo>
                <a:cubicBezTo>
                  <a:pt x="648856" y="1187380"/>
                  <a:pt x="662450" y="1173786"/>
                  <a:pt x="679220" y="1173786"/>
                </a:cubicBezTo>
                <a:close/>
                <a:moveTo>
                  <a:pt x="606665" y="1173786"/>
                </a:moveTo>
                <a:cubicBezTo>
                  <a:pt x="623435" y="1173786"/>
                  <a:pt x="637029" y="1187380"/>
                  <a:pt x="637029" y="1204150"/>
                </a:cubicBezTo>
                <a:cubicBezTo>
                  <a:pt x="637029" y="1220919"/>
                  <a:pt x="623435" y="1234513"/>
                  <a:pt x="606665" y="1234513"/>
                </a:cubicBezTo>
                <a:cubicBezTo>
                  <a:pt x="589896" y="1234513"/>
                  <a:pt x="576302" y="1220919"/>
                  <a:pt x="576302" y="1204150"/>
                </a:cubicBezTo>
                <a:cubicBezTo>
                  <a:pt x="576302" y="1187380"/>
                  <a:pt x="589896" y="1173786"/>
                  <a:pt x="606665" y="1173786"/>
                </a:cubicBezTo>
                <a:close/>
                <a:moveTo>
                  <a:pt x="534111" y="1173786"/>
                </a:moveTo>
                <a:cubicBezTo>
                  <a:pt x="550880" y="1173786"/>
                  <a:pt x="564474" y="1187380"/>
                  <a:pt x="564474" y="1204150"/>
                </a:cubicBezTo>
                <a:cubicBezTo>
                  <a:pt x="564474" y="1220919"/>
                  <a:pt x="550880" y="1234513"/>
                  <a:pt x="534111" y="1234513"/>
                </a:cubicBezTo>
                <a:cubicBezTo>
                  <a:pt x="517341" y="1234513"/>
                  <a:pt x="503747" y="1220919"/>
                  <a:pt x="503747" y="1204150"/>
                </a:cubicBezTo>
                <a:cubicBezTo>
                  <a:pt x="503747" y="1187380"/>
                  <a:pt x="517341" y="1173786"/>
                  <a:pt x="534111" y="1173786"/>
                </a:cubicBezTo>
                <a:close/>
                <a:moveTo>
                  <a:pt x="461556" y="1173786"/>
                </a:moveTo>
                <a:cubicBezTo>
                  <a:pt x="478326" y="1173786"/>
                  <a:pt x="491920" y="1187380"/>
                  <a:pt x="491920" y="1204150"/>
                </a:cubicBezTo>
                <a:cubicBezTo>
                  <a:pt x="491920" y="1220919"/>
                  <a:pt x="478326" y="1234513"/>
                  <a:pt x="461556" y="1234513"/>
                </a:cubicBezTo>
                <a:cubicBezTo>
                  <a:pt x="444787" y="1234513"/>
                  <a:pt x="431192" y="1220919"/>
                  <a:pt x="431192" y="1204150"/>
                </a:cubicBezTo>
                <a:cubicBezTo>
                  <a:pt x="431192" y="1187380"/>
                  <a:pt x="444787" y="1173786"/>
                  <a:pt x="461556" y="1173786"/>
                </a:cubicBezTo>
                <a:close/>
                <a:moveTo>
                  <a:pt x="389002" y="1173786"/>
                </a:moveTo>
                <a:cubicBezTo>
                  <a:pt x="405771" y="1173786"/>
                  <a:pt x="419365" y="1187380"/>
                  <a:pt x="419365" y="1204150"/>
                </a:cubicBezTo>
                <a:cubicBezTo>
                  <a:pt x="419365" y="1220919"/>
                  <a:pt x="405771" y="1234513"/>
                  <a:pt x="389002" y="1234513"/>
                </a:cubicBezTo>
                <a:cubicBezTo>
                  <a:pt x="372232" y="1234513"/>
                  <a:pt x="358638" y="1220919"/>
                  <a:pt x="358638" y="1204150"/>
                </a:cubicBezTo>
                <a:cubicBezTo>
                  <a:pt x="358638" y="1187380"/>
                  <a:pt x="372232" y="1173786"/>
                  <a:pt x="389002" y="1173786"/>
                </a:cubicBezTo>
                <a:close/>
                <a:moveTo>
                  <a:pt x="316447" y="1173786"/>
                </a:moveTo>
                <a:cubicBezTo>
                  <a:pt x="333216" y="1173786"/>
                  <a:pt x="346810" y="1187380"/>
                  <a:pt x="346810" y="1204150"/>
                </a:cubicBezTo>
                <a:cubicBezTo>
                  <a:pt x="346810" y="1220919"/>
                  <a:pt x="333216" y="1234513"/>
                  <a:pt x="316447" y="1234513"/>
                </a:cubicBezTo>
                <a:cubicBezTo>
                  <a:pt x="299677" y="1234513"/>
                  <a:pt x="286084" y="1220919"/>
                  <a:pt x="286084" y="1204150"/>
                </a:cubicBezTo>
                <a:cubicBezTo>
                  <a:pt x="286084" y="1187380"/>
                  <a:pt x="299677" y="1173786"/>
                  <a:pt x="316447" y="1173786"/>
                </a:cubicBezTo>
                <a:close/>
                <a:moveTo>
                  <a:pt x="243892" y="1173786"/>
                </a:moveTo>
                <a:cubicBezTo>
                  <a:pt x="260662" y="1173786"/>
                  <a:pt x="274256" y="1187380"/>
                  <a:pt x="274256" y="1204150"/>
                </a:cubicBezTo>
                <a:cubicBezTo>
                  <a:pt x="274256" y="1220919"/>
                  <a:pt x="260662" y="1234513"/>
                  <a:pt x="243892" y="1234513"/>
                </a:cubicBezTo>
                <a:cubicBezTo>
                  <a:pt x="227123" y="1234513"/>
                  <a:pt x="213529" y="1220919"/>
                  <a:pt x="213529" y="1204150"/>
                </a:cubicBezTo>
                <a:cubicBezTo>
                  <a:pt x="213529" y="1187380"/>
                  <a:pt x="227123" y="1173786"/>
                  <a:pt x="243892" y="1173786"/>
                </a:cubicBezTo>
                <a:close/>
                <a:moveTo>
                  <a:pt x="171339" y="1173786"/>
                </a:moveTo>
                <a:cubicBezTo>
                  <a:pt x="188107" y="1173786"/>
                  <a:pt x="201701" y="1187380"/>
                  <a:pt x="201701" y="1204150"/>
                </a:cubicBezTo>
                <a:cubicBezTo>
                  <a:pt x="201701" y="1220919"/>
                  <a:pt x="188107" y="1234513"/>
                  <a:pt x="171339" y="1234513"/>
                </a:cubicBezTo>
                <a:cubicBezTo>
                  <a:pt x="154627" y="1234513"/>
                  <a:pt x="141034" y="1220919"/>
                  <a:pt x="141034" y="1204150"/>
                </a:cubicBezTo>
                <a:cubicBezTo>
                  <a:pt x="141034" y="1187380"/>
                  <a:pt x="154627" y="1173786"/>
                  <a:pt x="171339" y="1173786"/>
                </a:cubicBezTo>
                <a:close/>
                <a:moveTo>
                  <a:pt x="98852" y="1173786"/>
                </a:moveTo>
                <a:cubicBezTo>
                  <a:pt x="115616" y="1173786"/>
                  <a:pt x="129210" y="1187380"/>
                  <a:pt x="129210" y="1204150"/>
                </a:cubicBezTo>
                <a:cubicBezTo>
                  <a:pt x="129210" y="1220919"/>
                  <a:pt x="115616" y="1234513"/>
                  <a:pt x="98852" y="1234513"/>
                </a:cubicBezTo>
                <a:cubicBezTo>
                  <a:pt x="82080" y="1234513"/>
                  <a:pt x="68486" y="1220919"/>
                  <a:pt x="68486" y="1204150"/>
                </a:cubicBezTo>
                <a:cubicBezTo>
                  <a:pt x="68486" y="1187380"/>
                  <a:pt x="82080" y="1173786"/>
                  <a:pt x="98852" y="1173786"/>
                </a:cubicBezTo>
                <a:close/>
                <a:moveTo>
                  <a:pt x="26297" y="1173786"/>
                </a:moveTo>
                <a:cubicBezTo>
                  <a:pt x="43063" y="1173786"/>
                  <a:pt x="56658" y="1187380"/>
                  <a:pt x="56658" y="1204150"/>
                </a:cubicBezTo>
                <a:cubicBezTo>
                  <a:pt x="56658" y="1220919"/>
                  <a:pt x="43063" y="1234513"/>
                  <a:pt x="26297" y="1234513"/>
                </a:cubicBezTo>
                <a:cubicBezTo>
                  <a:pt x="17912" y="1234513"/>
                  <a:pt x="10321" y="1231115"/>
                  <a:pt x="4826" y="1225620"/>
                </a:cubicBezTo>
                <a:lnTo>
                  <a:pt x="0" y="1213970"/>
                </a:lnTo>
                <a:lnTo>
                  <a:pt x="0" y="1194329"/>
                </a:lnTo>
                <a:lnTo>
                  <a:pt x="4826" y="1182679"/>
                </a:lnTo>
                <a:cubicBezTo>
                  <a:pt x="10321" y="1177185"/>
                  <a:pt x="17912" y="1173786"/>
                  <a:pt x="26297" y="1173786"/>
                </a:cubicBezTo>
                <a:close/>
                <a:moveTo>
                  <a:pt x="1477320" y="1093335"/>
                </a:moveTo>
                <a:cubicBezTo>
                  <a:pt x="1485705" y="1093335"/>
                  <a:pt x="1493295" y="1096733"/>
                  <a:pt x="1498790" y="1102228"/>
                </a:cubicBezTo>
                <a:lnTo>
                  <a:pt x="1505389" y="1118160"/>
                </a:lnTo>
                <a:lnTo>
                  <a:pt x="1493855" y="1142105"/>
                </a:lnTo>
                <a:lnTo>
                  <a:pt x="1487887" y="1151929"/>
                </a:lnTo>
                <a:lnTo>
                  <a:pt x="1477320" y="1154062"/>
                </a:lnTo>
                <a:cubicBezTo>
                  <a:pt x="1460550" y="1154062"/>
                  <a:pt x="1446956" y="1140468"/>
                  <a:pt x="1446956" y="1123698"/>
                </a:cubicBezTo>
                <a:cubicBezTo>
                  <a:pt x="1446956" y="1106929"/>
                  <a:pt x="1460550" y="1093335"/>
                  <a:pt x="1477320" y="1093335"/>
                </a:cubicBezTo>
                <a:close/>
                <a:moveTo>
                  <a:pt x="1404765" y="1093335"/>
                </a:moveTo>
                <a:cubicBezTo>
                  <a:pt x="1421535" y="1093335"/>
                  <a:pt x="1435129" y="1106929"/>
                  <a:pt x="1435129" y="1123698"/>
                </a:cubicBezTo>
                <a:cubicBezTo>
                  <a:pt x="1435129" y="1140468"/>
                  <a:pt x="1421535" y="1154062"/>
                  <a:pt x="1404765" y="1154062"/>
                </a:cubicBezTo>
                <a:cubicBezTo>
                  <a:pt x="1387996" y="1154062"/>
                  <a:pt x="1374402" y="1140468"/>
                  <a:pt x="1374402" y="1123698"/>
                </a:cubicBezTo>
                <a:cubicBezTo>
                  <a:pt x="1374402" y="1106929"/>
                  <a:pt x="1387996" y="1093335"/>
                  <a:pt x="1404765" y="1093335"/>
                </a:cubicBezTo>
                <a:close/>
                <a:moveTo>
                  <a:pt x="1332211" y="1093335"/>
                </a:moveTo>
                <a:cubicBezTo>
                  <a:pt x="1348980" y="1093335"/>
                  <a:pt x="1362574" y="1106929"/>
                  <a:pt x="1362574" y="1123698"/>
                </a:cubicBezTo>
                <a:cubicBezTo>
                  <a:pt x="1362574" y="1140468"/>
                  <a:pt x="1348980" y="1154062"/>
                  <a:pt x="1332211" y="1154062"/>
                </a:cubicBezTo>
                <a:cubicBezTo>
                  <a:pt x="1315441" y="1154062"/>
                  <a:pt x="1301847" y="1140468"/>
                  <a:pt x="1301847" y="1123698"/>
                </a:cubicBezTo>
                <a:cubicBezTo>
                  <a:pt x="1301847" y="1106929"/>
                  <a:pt x="1315441" y="1093335"/>
                  <a:pt x="1332211" y="1093335"/>
                </a:cubicBezTo>
                <a:close/>
                <a:moveTo>
                  <a:pt x="1259656" y="1093335"/>
                </a:moveTo>
                <a:cubicBezTo>
                  <a:pt x="1276426" y="1093335"/>
                  <a:pt x="1290020" y="1106929"/>
                  <a:pt x="1290020" y="1123698"/>
                </a:cubicBezTo>
                <a:cubicBezTo>
                  <a:pt x="1290020" y="1140468"/>
                  <a:pt x="1276426" y="1154062"/>
                  <a:pt x="1259656" y="1154062"/>
                </a:cubicBezTo>
                <a:cubicBezTo>
                  <a:pt x="1242887" y="1154062"/>
                  <a:pt x="1229293" y="1140468"/>
                  <a:pt x="1229293" y="1123698"/>
                </a:cubicBezTo>
                <a:cubicBezTo>
                  <a:pt x="1229293" y="1106929"/>
                  <a:pt x="1242887" y="1093335"/>
                  <a:pt x="1259656" y="1093335"/>
                </a:cubicBezTo>
                <a:close/>
                <a:moveTo>
                  <a:pt x="1187102" y="1093335"/>
                </a:moveTo>
                <a:cubicBezTo>
                  <a:pt x="1203871" y="1093335"/>
                  <a:pt x="1217465" y="1106929"/>
                  <a:pt x="1217465" y="1123698"/>
                </a:cubicBezTo>
                <a:cubicBezTo>
                  <a:pt x="1217465" y="1140468"/>
                  <a:pt x="1203871" y="1154062"/>
                  <a:pt x="1187102" y="1154062"/>
                </a:cubicBezTo>
                <a:cubicBezTo>
                  <a:pt x="1170332" y="1154062"/>
                  <a:pt x="1156738" y="1140468"/>
                  <a:pt x="1156738" y="1123698"/>
                </a:cubicBezTo>
                <a:cubicBezTo>
                  <a:pt x="1156738" y="1106929"/>
                  <a:pt x="1170332" y="1093335"/>
                  <a:pt x="1187102" y="1093335"/>
                </a:cubicBezTo>
                <a:close/>
                <a:moveTo>
                  <a:pt x="1114547" y="1093335"/>
                </a:moveTo>
                <a:cubicBezTo>
                  <a:pt x="1131317" y="1093335"/>
                  <a:pt x="1144911" y="1106929"/>
                  <a:pt x="1144911" y="1123698"/>
                </a:cubicBezTo>
                <a:cubicBezTo>
                  <a:pt x="1144911" y="1140468"/>
                  <a:pt x="1131317" y="1154062"/>
                  <a:pt x="1114547" y="1154062"/>
                </a:cubicBezTo>
                <a:cubicBezTo>
                  <a:pt x="1097778" y="1154062"/>
                  <a:pt x="1084184" y="1140468"/>
                  <a:pt x="1084184" y="1123698"/>
                </a:cubicBezTo>
                <a:cubicBezTo>
                  <a:pt x="1084184" y="1106929"/>
                  <a:pt x="1097778" y="1093335"/>
                  <a:pt x="1114547" y="1093335"/>
                </a:cubicBezTo>
                <a:close/>
                <a:moveTo>
                  <a:pt x="1041993" y="1093335"/>
                </a:moveTo>
                <a:cubicBezTo>
                  <a:pt x="1058762" y="1093335"/>
                  <a:pt x="1072356" y="1106929"/>
                  <a:pt x="1072356" y="1123698"/>
                </a:cubicBezTo>
                <a:cubicBezTo>
                  <a:pt x="1072356" y="1140468"/>
                  <a:pt x="1058762" y="1154062"/>
                  <a:pt x="1041993" y="1154062"/>
                </a:cubicBezTo>
                <a:cubicBezTo>
                  <a:pt x="1025223" y="1154062"/>
                  <a:pt x="1011629" y="1140468"/>
                  <a:pt x="1011629" y="1123698"/>
                </a:cubicBezTo>
                <a:cubicBezTo>
                  <a:pt x="1011629" y="1106929"/>
                  <a:pt x="1025223" y="1093335"/>
                  <a:pt x="1041993" y="1093335"/>
                </a:cubicBezTo>
                <a:close/>
                <a:moveTo>
                  <a:pt x="969438" y="1093335"/>
                </a:moveTo>
                <a:cubicBezTo>
                  <a:pt x="986208" y="1093335"/>
                  <a:pt x="999801" y="1106929"/>
                  <a:pt x="999801" y="1123698"/>
                </a:cubicBezTo>
                <a:cubicBezTo>
                  <a:pt x="999801" y="1140468"/>
                  <a:pt x="986208" y="1154062"/>
                  <a:pt x="969438" y="1154062"/>
                </a:cubicBezTo>
                <a:cubicBezTo>
                  <a:pt x="952669" y="1154062"/>
                  <a:pt x="939075" y="1140468"/>
                  <a:pt x="939075" y="1123698"/>
                </a:cubicBezTo>
                <a:cubicBezTo>
                  <a:pt x="939075" y="1106929"/>
                  <a:pt x="952669" y="1093335"/>
                  <a:pt x="969438" y="1093335"/>
                </a:cubicBezTo>
                <a:close/>
                <a:moveTo>
                  <a:pt x="896883" y="1093335"/>
                </a:moveTo>
                <a:cubicBezTo>
                  <a:pt x="913653" y="1093335"/>
                  <a:pt x="927247" y="1106929"/>
                  <a:pt x="927247" y="1123698"/>
                </a:cubicBezTo>
                <a:cubicBezTo>
                  <a:pt x="927247" y="1140468"/>
                  <a:pt x="913653" y="1154062"/>
                  <a:pt x="896883" y="1154062"/>
                </a:cubicBezTo>
                <a:cubicBezTo>
                  <a:pt x="880114" y="1154062"/>
                  <a:pt x="866520" y="1140468"/>
                  <a:pt x="866520" y="1123698"/>
                </a:cubicBezTo>
                <a:cubicBezTo>
                  <a:pt x="866520" y="1106929"/>
                  <a:pt x="880114" y="1093335"/>
                  <a:pt x="896883" y="1093335"/>
                </a:cubicBezTo>
                <a:close/>
                <a:moveTo>
                  <a:pt x="824329" y="1093335"/>
                </a:moveTo>
                <a:cubicBezTo>
                  <a:pt x="841098" y="1093335"/>
                  <a:pt x="854692" y="1106929"/>
                  <a:pt x="854692" y="1123698"/>
                </a:cubicBezTo>
                <a:cubicBezTo>
                  <a:pt x="854692" y="1140468"/>
                  <a:pt x="841098" y="1154062"/>
                  <a:pt x="824329" y="1154062"/>
                </a:cubicBezTo>
                <a:cubicBezTo>
                  <a:pt x="807559" y="1154062"/>
                  <a:pt x="793965" y="1140468"/>
                  <a:pt x="793965" y="1123698"/>
                </a:cubicBezTo>
                <a:cubicBezTo>
                  <a:pt x="793965" y="1106929"/>
                  <a:pt x="807559" y="1093335"/>
                  <a:pt x="824329" y="1093335"/>
                </a:cubicBezTo>
                <a:close/>
                <a:moveTo>
                  <a:pt x="751774" y="1093335"/>
                </a:moveTo>
                <a:cubicBezTo>
                  <a:pt x="768544" y="1093335"/>
                  <a:pt x="782138" y="1106929"/>
                  <a:pt x="782138" y="1123698"/>
                </a:cubicBezTo>
                <a:cubicBezTo>
                  <a:pt x="782138" y="1140468"/>
                  <a:pt x="768544" y="1154062"/>
                  <a:pt x="751774" y="1154062"/>
                </a:cubicBezTo>
                <a:cubicBezTo>
                  <a:pt x="735005" y="1154062"/>
                  <a:pt x="721411" y="1140468"/>
                  <a:pt x="721411" y="1123698"/>
                </a:cubicBezTo>
                <a:cubicBezTo>
                  <a:pt x="721411" y="1106929"/>
                  <a:pt x="735005" y="1093335"/>
                  <a:pt x="751774" y="1093335"/>
                </a:cubicBezTo>
                <a:close/>
                <a:moveTo>
                  <a:pt x="679220" y="1093335"/>
                </a:moveTo>
                <a:cubicBezTo>
                  <a:pt x="695989" y="1093335"/>
                  <a:pt x="709583" y="1106929"/>
                  <a:pt x="709583" y="1123698"/>
                </a:cubicBezTo>
                <a:cubicBezTo>
                  <a:pt x="709583" y="1140468"/>
                  <a:pt x="695989" y="1154062"/>
                  <a:pt x="679220" y="1154062"/>
                </a:cubicBezTo>
                <a:cubicBezTo>
                  <a:pt x="662450" y="1154062"/>
                  <a:pt x="648856" y="1140468"/>
                  <a:pt x="648856" y="1123698"/>
                </a:cubicBezTo>
                <a:cubicBezTo>
                  <a:pt x="648856" y="1106929"/>
                  <a:pt x="662450" y="1093335"/>
                  <a:pt x="679220" y="1093335"/>
                </a:cubicBezTo>
                <a:close/>
                <a:moveTo>
                  <a:pt x="606665" y="1093335"/>
                </a:moveTo>
                <a:cubicBezTo>
                  <a:pt x="623435" y="1093335"/>
                  <a:pt x="637029" y="1106929"/>
                  <a:pt x="637029" y="1123698"/>
                </a:cubicBezTo>
                <a:cubicBezTo>
                  <a:pt x="637029" y="1140468"/>
                  <a:pt x="623435" y="1154062"/>
                  <a:pt x="606665" y="1154062"/>
                </a:cubicBezTo>
                <a:cubicBezTo>
                  <a:pt x="589896" y="1154062"/>
                  <a:pt x="576302" y="1140468"/>
                  <a:pt x="576302" y="1123698"/>
                </a:cubicBezTo>
                <a:cubicBezTo>
                  <a:pt x="576302" y="1106929"/>
                  <a:pt x="589896" y="1093335"/>
                  <a:pt x="606665" y="1093335"/>
                </a:cubicBezTo>
                <a:close/>
                <a:moveTo>
                  <a:pt x="534111" y="1093335"/>
                </a:moveTo>
                <a:cubicBezTo>
                  <a:pt x="550880" y="1093335"/>
                  <a:pt x="564474" y="1106929"/>
                  <a:pt x="564474" y="1123698"/>
                </a:cubicBezTo>
                <a:cubicBezTo>
                  <a:pt x="564474" y="1140468"/>
                  <a:pt x="550880" y="1154062"/>
                  <a:pt x="534111" y="1154062"/>
                </a:cubicBezTo>
                <a:cubicBezTo>
                  <a:pt x="517341" y="1154062"/>
                  <a:pt x="503747" y="1140468"/>
                  <a:pt x="503747" y="1123698"/>
                </a:cubicBezTo>
                <a:cubicBezTo>
                  <a:pt x="503747" y="1106929"/>
                  <a:pt x="517341" y="1093335"/>
                  <a:pt x="534111" y="1093335"/>
                </a:cubicBezTo>
                <a:close/>
                <a:moveTo>
                  <a:pt x="461556" y="1093335"/>
                </a:moveTo>
                <a:cubicBezTo>
                  <a:pt x="478326" y="1093335"/>
                  <a:pt x="491920" y="1106929"/>
                  <a:pt x="491920" y="1123698"/>
                </a:cubicBezTo>
                <a:cubicBezTo>
                  <a:pt x="491920" y="1140468"/>
                  <a:pt x="478326" y="1154062"/>
                  <a:pt x="461556" y="1154062"/>
                </a:cubicBezTo>
                <a:cubicBezTo>
                  <a:pt x="444787" y="1154062"/>
                  <a:pt x="431192" y="1140468"/>
                  <a:pt x="431192" y="1123698"/>
                </a:cubicBezTo>
                <a:cubicBezTo>
                  <a:pt x="431192" y="1106929"/>
                  <a:pt x="444787" y="1093335"/>
                  <a:pt x="461556" y="1093335"/>
                </a:cubicBezTo>
                <a:close/>
                <a:moveTo>
                  <a:pt x="389002" y="1093335"/>
                </a:moveTo>
                <a:cubicBezTo>
                  <a:pt x="405771" y="1093335"/>
                  <a:pt x="419365" y="1106929"/>
                  <a:pt x="419365" y="1123698"/>
                </a:cubicBezTo>
                <a:cubicBezTo>
                  <a:pt x="419365" y="1140468"/>
                  <a:pt x="405771" y="1154062"/>
                  <a:pt x="389002" y="1154062"/>
                </a:cubicBezTo>
                <a:cubicBezTo>
                  <a:pt x="372232" y="1154062"/>
                  <a:pt x="358638" y="1140468"/>
                  <a:pt x="358638" y="1123698"/>
                </a:cubicBezTo>
                <a:cubicBezTo>
                  <a:pt x="358638" y="1106929"/>
                  <a:pt x="372232" y="1093335"/>
                  <a:pt x="389002" y="1093335"/>
                </a:cubicBezTo>
                <a:close/>
                <a:moveTo>
                  <a:pt x="316447" y="1093335"/>
                </a:moveTo>
                <a:cubicBezTo>
                  <a:pt x="333216" y="1093335"/>
                  <a:pt x="346810" y="1106929"/>
                  <a:pt x="346810" y="1123698"/>
                </a:cubicBezTo>
                <a:cubicBezTo>
                  <a:pt x="346810" y="1140468"/>
                  <a:pt x="333216" y="1154062"/>
                  <a:pt x="316447" y="1154062"/>
                </a:cubicBezTo>
                <a:cubicBezTo>
                  <a:pt x="299677" y="1154062"/>
                  <a:pt x="286084" y="1140468"/>
                  <a:pt x="286084" y="1123698"/>
                </a:cubicBezTo>
                <a:cubicBezTo>
                  <a:pt x="286084" y="1106929"/>
                  <a:pt x="299677" y="1093335"/>
                  <a:pt x="316447" y="1093335"/>
                </a:cubicBezTo>
                <a:close/>
                <a:moveTo>
                  <a:pt x="243892" y="1093335"/>
                </a:moveTo>
                <a:cubicBezTo>
                  <a:pt x="260662" y="1093335"/>
                  <a:pt x="274256" y="1106929"/>
                  <a:pt x="274256" y="1123698"/>
                </a:cubicBezTo>
                <a:cubicBezTo>
                  <a:pt x="274256" y="1140468"/>
                  <a:pt x="260662" y="1154062"/>
                  <a:pt x="243892" y="1154062"/>
                </a:cubicBezTo>
                <a:cubicBezTo>
                  <a:pt x="227123" y="1154062"/>
                  <a:pt x="213529" y="1140468"/>
                  <a:pt x="213529" y="1123698"/>
                </a:cubicBezTo>
                <a:cubicBezTo>
                  <a:pt x="213529" y="1106929"/>
                  <a:pt x="227123" y="1093335"/>
                  <a:pt x="243892" y="1093335"/>
                </a:cubicBezTo>
                <a:close/>
                <a:moveTo>
                  <a:pt x="171339" y="1093335"/>
                </a:moveTo>
                <a:cubicBezTo>
                  <a:pt x="188107" y="1093335"/>
                  <a:pt x="201701" y="1106929"/>
                  <a:pt x="201701" y="1123698"/>
                </a:cubicBezTo>
                <a:cubicBezTo>
                  <a:pt x="201701" y="1140468"/>
                  <a:pt x="188107" y="1154062"/>
                  <a:pt x="171339" y="1154062"/>
                </a:cubicBezTo>
                <a:cubicBezTo>
                  <a:pt x="154633" y="1154062"/>
                  <a:pt x="141040" y="1140468"/>
                  <a:pt x="141040" y="1123698"/>
                </a:cubicBezTo>
                <a:cubicBezTo>
                  <a:pt x="141040" y="1106929"/>
                  <a:pt x="154633" y="1093335"/>
                  <a:pt x="171339" y="1093335"/>
                </a:cubicBezTo>
                <a:close/>
                <a:moveTo>
                  <a:pt x="98858" y="1093335"/>
                </a:moveTo>
                <a:cubicBezTo>
                  <a:pt x="115622" y="1093335"/>
                  <a:pt x="129216" y="1106929"/>
                  <a:pt x="129216" y="1123698"/>
                </a:cubicBezTo>
                <a:cubicBezTo>
                  <a:pt x="129216" y="1140468"/>
                  <a:pt x="115622" y="1154062"/>
                  <a:pt x="98858" y="1154062"/>
                </a:cubicBezTo>
                <a:cubicBezTo>
                  <a:pt x="82086" y="1154062"/>
                  <a:pt x="68492" y="1140468"/>
                  <a:pt x="68492" y="1123698"/>
                </a:cubicBezTo>
                <a:cubicBezTo>
                  <a:pt x="68492" y="1106929"/>
                  <a:pt x="82086" y="1093335"/>
                  <a:pt x="98858" y="1093335"/>
                </a:cubicBezTo>
                <a:close/>
                <a:moveTo>
                  <a:pt x="26303" y="1093335"/>
                </a:moveTo>
                <a:cubicBezTo>
                  <a:pt x="43069" y="1093335"/>
                  <a:pt x="56664" y="1106929"/>
                  <a:pt x="56664" y="1123698"/>
                </a:cubicBezTo>
                <a:cubicBezTo>
                  <a:pt x="56664" y="1140468"/>
                  <a:pt x="43069" y="1154062"/>
                  <a:pt x="26303" y="1154062"/>
                </a:cubicBezTo>
                <a:cubicBezTo>
                  <a:pt x="17918" y="1154062"/>
                  <a:pt x="10327" y="1150664"/>
                  <a:pt x="4832" y="1145169"/>
                </a:cubicBezTo>
                <a:lnTo>
                  <a:pt x="0" y="1133503"/>
                </a:lnTo>
                <a:lnTo>
                  <a:pt x="0" y="1113894"/>
                </a:lnTo>
                <a:lnTo>
                  <a:pt x="4832" y="1102228"/>
                </a:lnTo>
                <a:cubicBezTo>
                  <a:pt x="10327" y="1096734"/>
                  <a:pt x="17918" y="1093335"/>
                  <a:pt x="26303" y="1093335"/>
                </a:cubicBezTo>
                <a:close/>
                <a:moveTo>
                  <a:pt x="1549874" y="1012883"/>
                </a:moveTo>
                <a:lnTo>
                  <a:pt x="1555552" y="1014029"/>
                </a:lnTo>
                <a:lnTo>
                  <a:pt x="1530465" y="1066106"/>
                </a:lnTo>
                <a:lnTo>
                  <a:pt x="1528404" y="1064717"/>
                </a:lnTo>
                <a:cubicBezTo>
                  <a:pt x="1522910" y="1059222"/>
                  <a:pt x="1519511" y="1051631"/>
                  <a:pt x="1519511" y="1043246"/>
                </a:cubicBezTo>
                <a:cubicBezTo>
                  <a:pt x="1519511" y="1026477"/>
                  <a:pt x="1533105" y="1012883"/>
                  <a:pt x="1549874" y="1012883"/>
                </a:cubicBezTo>
                <a:close/>
                <a:moveTo>
                  <a:pt x="1477320" y="1012883"/>
                </a:moveTo>
                <a:cubicBezTo>
                  <a:pt x="1494089" y="1012883"/>
                  <a:pt x="1507683" y="1026477"/>
                  <a:pt x="1507683" y="1043246"/>
                </a:cubicBezTo>
                <a:cubicBezTo>
                  <a:pt x="1507683" y="1060016"/>
                  <a:pt x="1494089" y="1073610"/>
                  <a:pt x="1477320" y="1073610"/>
                </a:cubicBezTo>
                <a:cubicBezTo>
                  <a:pt x="1460550" y="1073610"/>
                  <a:pt x="1446956" y="1060016"/>
                  <a:pt x="1446956" y="1043246"/>
                </a:cubicBezTo>
                <a:cubicBezTo>
                  <a:pt x="1446956" y="1026477"/>
                  <a:pt x="1460550" y="1012883"/>
                  <a:pt x="1477320" y="1012883"/>
                </a:cubicBezTo>
                <a:close/>
                <a:moveTo>
                  <a:pt x="1404765" y="1012883"/>
                </a:moveTo>
                <a:cubicBezTo>
                  <a:pt x="1421535" y="1012883"/>
                  <a:pt x="1435129" y="1026477"/>
                  <a:pt x="1435129" y="1043246"/>
                </a:cubicBezTo>
                <a:cubicBezTo>
                  <a:pt x="1435129" y="1060016"/>
                  <a:pt x="1421535" y="1073610"/>
                  <a:pt x="1404765" y="1073610"/>
                </a:cubicBezTo>
                <a:cubicBezTo>
                  <a:pt x="1387996" y="1073610"/>
                  <a:pt x="1374402" y="1060016"/>
                  <a:pt x="1374402" y="1043246"/>
                </a:cubicBezTo>
                <a:cubicBezTo>
                  <a:pt x="1374402" y="1026477"/>
                  <a:pt x="1387996" y="1012883"/>
                  <a:pt x="1404765" y="1012883"/>
                </a:cubicBezTo>
                <a:close/>
                <a:moveTo>
                  <a:pt x="1332211" y="1012883"/>
                </a:moveTo>
                <a:cubicBezTo>
                  <a:pt x="1348980" y="1012883"/>
                  <a:pt x="1362574" y="1026477"/>
                  <a:pt x="1362574" y="1043246"/>
                </a:cubicBezTo>
                <a:cubicBezTo>
                  <a:pt x="1362574" y="1060016"/>
                  <a:pt x="1348980" y="1073610"/>
                  <a:pt x="1332211" y="1073610"/>
                </a:cubicBezTo>
                <a:cubicBezTo>
                  <a:pt x="1315441" y="1073610"/>
                  <a:pt x="1301847" y="1060016"/>
                  <a:pt x="1301847" y="1043246"/>
                </a:cubicBezTo>
                <a:cubicBezTo>
                  <a:pt x="1301847" y="1026477"/>
                  <a:pt x="1315441" y="1012883"/>
                  <a:pt x="1332211" y="1012883"/>
                </a:cubicBezTo>
                <a:close/>
                <a:moveTo>
                  <a:pt x="1259656" y="1012883"/>
                </a:moveTo>
                <a:cubicBezTo>
                  <a:pt x="1276426" y="1012883"/>
                  <a:pt x="1290020" y="1026477"/>
                  <a:pt x="1290020" y="1043246"/>
                </a:cubicBezTo>
                <a:cubicBezTo>
                  <a:pt x="1290020" y="1060016"/>
                  <a:pt x="1276426" y="1073610"/>
                  <a:pt x="1259656" y="1073610"/>
                </a:cubicBezTo>
                <a:cubicBezTo>
                  <a:pt x="1242887" y="1073610"/>
                  <a:pt x="1229293" y="1060016"/>
                  <a:pt x="1229293" y="1043246"/>
                </a:cubicBezTo>
                <a:cubicBezTo>
                  <a:pt x="1229293" y="1026477"/>
                  <a:pt x="1242887" y="1012883"/>
                  <a:pt x="1259656" y="1012883"/>
                </a:cubicBezTo>
                <a:close/>
                <a:moveTo>
                  <a:pt x="1187102" y="1012883"/>
                </a:moveTo>
                <a:cubicBezTo>
                  <a:pt x="1203871" y="1012883"/>
                  <a:pt x="1217465" y="1026477"/>
                  <a:pt x="1217465" y="1043246"/>
                </a:cubicBezTo>
                <a:cubicBezTo>
                  <a:pt x="1217465" y="1060016"/>
                  <a:pt x="1203871" y="1073610"/>
                  <a:pt x="1187102" y="1073610"/>
                </a:cubicBezTo>
                <a:cubicBezTo>
                  <a:pt x="1170332" y="1073610"/>
                  <a:pt x="1156738" y="1060016"/>
                  <a:pt x="1156738" y="1043246"/>
                </a:cubicBezTo>
                <a:cubicBezTo>
                  <a:pt x="1156738" y="1026477"/>
                  <a:pt x="1170332" y="1012883"/>
                  <a:pt x="1187102" y="1012883"/>
                </a:cubicBezTo>
                <a:close/>
                <a:moveTo>
                  <a:pt x="1114547" y="1012883"/>
                </a:moveTo>
                <a:cubicBezTo>
                  <a:pt x="1131317" y="1012883"/>
                  <a:pt x="1144911" y="1026477"/>
                  <a:pt x="1144911" y="1043246"/>
                </a:cubicBezTo>
                <a:cubicBezTo>
                  <a:pt x="1144911" y="1060016"/>
                  <a:pt x="1131317" y="1073610"/>
                  <a:pt x="1114547" y="1073610"/>
                </a:cubicBezTo>
                <a:cubicBezTo>
                  <a:pt x="1097778" y="1073610"/>
                  <a:pt x="1084184" y="1060016"/>
                  <a:pt x="1084184" y="1043246"/>
                </a:cubicBezTo>
                <a:cubicBezTo>
                  <a:pt x="1084184" y="1026477"/>
                  <a:pt x="1097778" y="1012883"/>
                  <a:pt x="1114547" y="1012883"/>
                </a:cubicBezTo>
                <a:close/>
                <a:moveTo>
                  <a:pt x="1041993" y="1012883"/>
                </a:moveTo>
                <a:cubicBezTo>
                  <a:pt x="1058762" y="1012883"/>
                  <a:pt x="1072356" y="1026477"/>
                  <a:pt x="1072356" y="1043246"/>
                </a:cubicBezTo>
                <a:cubicBezTo>
                  <a:pt x="1072356" y="1060016"/>
                  <a:pt x="1058762" y="1073610"/>
                  <a:pt x="1041993" y="1073610"/>
                </a:cubicBezTo>
                <a:cubicBezTo>
                  <a:pt x="1025223" y="1073610"/>
                  <a:pt x="1011629" y="1060016"/>
                  <a:pt x="1011629" y="1043246"/>
                </a:cubicBezTo>
                <a:cubicBezTo>
                  <a:pt x="1011629" y="1026477"/>
                  <a:pt x="1025223" y="1012883"/>
                  <a:pt x="1041993" y="1012883"/>
                </a:cubicBezTo>
                <a:close/>
                <a:moveTo>
                  <a:pt x="969438" y="1012883"/>
                </a:moveTo>
                <a:cubicBezTo>
                  <a:pt x="986208" y="1012883"/>
                  <a:pt x="999801" y="1026477"/>
                  <a:pt x="999801" y="1043246"/>
                </a:cubicBezTo>
                <a:cubicBezTo>
                  <a:pt x="999801" y="1060016"/>
                  <a:pt x="986208" y="1073610"/>
                  <a:pt x="969438" y="1073610"/>
                </a:cubicBezTo>
                <a:cubicBezTo>
                  <a:pt x="952669" y="1073610"/>
                  <a:pt x="939075" y="1060016"/>
                  <a:pt x="939075" y="1043246"/>
                </a:cubicBezTo>
                <a:cubicBezTo>
                  <a:pt x="939075" y="1026477"/>
                  <a:pt x="952669" y="1012883"/>
                  <a:pt x="969438" y="1012883"/>
                </a:cubicBezTo>
                <a:close/>
                <a:moveTo>
                  <a:pt x="896883" y="1012883"/>
                </a:moveTo>
                <a:cubicBezTo>
                  <a:pt x="913653" y="1012883"/>
                  <a:pt x="927247" y="1026477"/>
                  <a:pt x="927247" y="1043246"/>
                </a:cubicBezTo>
                <a:cubicBezTo>
                  <a:pt x="927247" y="1060016"/>
                  <a:pt x="913653" y="1073610"/>
                  <a:pt x="896883" y="1073610"/>
                </a:cubicBezTo>
                <a:cubicBezTo>
                  <a:pt x="880114" y="1073610"/>
                  <a:pt x="866520" y="1060016"/>
                  <a:pt x="866520" y="1043246"/>
                </a:cubicBezTo>
                <a:cubicBezTo>
                  <a:pt x="866520" y="1026477"/>
                  <a:pt x="880114" y="1012883"/>
                  <a:pt x="896883" y="1012883"/>
                </a:cubicBezTo>
                <a:close/>
                <a:moveTo>
                  <a:pt x="824329" y="1012883"/>
                </a:moveTo>
                <a:cubicBezTo>
                  <a:pt x="841098" y="1012883"/>
                  <a:pt x="854692" y="1026477"/>
                  <a:pt x="854692" y="1043246"/>
                </a:cubicBezTo>
                <a:cubicBezTo>
                  <a:pt x="854692" y="1060016"/>
                  <a:pt x="841098" y="1073610"/>
                  <a:pt x="824329" y="1073610"/>
                </a:cubicBezTo>
                <a:cubicBezTo>
                  <a:pt x="807559" y="1073610"/>
                  <a:pt x="793965" y="1060016"/>
                  <a:pt x="793965" y="1043246"/>
                </a:cubicBezTo>
                <a:cubicBezTo>
                  <a:pt x="793965" y="1026477"/>
                  <a:pt x="807559" y="1012883"/>
                  <a:pt x="824329" y="1012883"/>
                </a:cubicBezTo>
                <a:close/>
                <a:moveTo>
                  <a:pt x="751774" y="1012883"/>
                </a:moveTo>
                <a:cubicBezTo>
                  <a:pt x="768544" y="1012883"/>
                  <a:pt x="782138" y="1026477"/>
                  <a:pt x="782138" y="1043246"/>
                </a:cubicBezTo>
                <a:cubicBezTo>
                  <a:pt x="782138" y="1060016"/>
                  <a:pt x="768544" y="1073610"/>
                  <a:pt x="751774" y="1073610"/>
                </a:cubicBezTo>
                <a:cubicBezTo>
                  <a:pt x="735005" y="1073610"/>
                  <a:pt x="721411" y="1060016"/>
                  <a:pt x="721411" y="1043246"/>
                </a:cubicBezTo>
                <a:cubicBezTo>
                  <a:pt x="721411" y="1026477"/>
                  <a:pt x="735005" y="1012883"/>
                  <a:pt x="751774" y="1012883"/>
                </a:cubicBezTo>
                <a:close/>
                <a:moveTo>
                  <a:pt x="679220" y="1012883"/>
                </a:moveTo>
                <a:cubicBezTo>
                  <a:pt x="695989" y="1012883"/>
                  <a:pt x="709583" y="1026477"/>
                  <a:pt x="709583" y="1043246"/>
                </a:cubicBezTo>
                <a:cubicBezTo>
                  <a:pt x="709583" y="1060016"/>
                  <a:pt x="695989" y="1073610"/>
                  <a:pt x="679220" y="1073610"/>
                </a:cubicBezTo>
                <a:cubicBezTo>
                  <a:pt x="662450" y="1073610"/>
                  <a:pt x="648856" y="1060016"/>
                  <a:pt x="648856" y="1043246"/>
                </a:cubicBezTo>
                <a:cubicBezTo>
                  <a:pt x="648856" y="1026477"/>
                  <a:pt x="662450" y="1012883"/>
                  <a:pt x="679220" y="1012883"/>
                </a:cubicBezTo>
                <a:close/>
                <a:moveTo>
                  <a:pt x="606665" y="1012883"/>
                </a:moveTo>
                <a:cubicBezTo>
                  <a:pt x="623435" y="1012883"/>
                  <a:pt x="637029" y="1026477"/>
                  <a:pt x="637029" y="1043246"/>
                </a:cubicBezTo>
                <a:cubicBezTo>
                  <a:pt x="637029" y="1060016"/>
                  <a:pt x="623435" y="1073610"/>
                  <a:pt x="606665" y="1073610"/>
                </a:cubicBezTo>
                <a:cubicBezTo>
                  <a:pt x="589896" y="1073610"/>
                  <a:pt x="576302" y="1060016"/>
                  <a:pt x="576302" y="1043246"/>
                </a:cubicBezTo>
                <a:cubicBezTo>
                  <a:pt x="576302" y="1026477"/>
                  <a:pt x="589896" y="1012883"/>
                  <a:pt x="606665" y="1012883"/>
                </a:cubicBezTo>
                <a:close/>
                <a:moveTo>
                  <a:pt x="534111" y="1012883"/>
                </a:moveTo>
                <a:cubicBezTo>
                  <a:pt x="550880" y="1012883"/>
                  <a:pt x="564474" y="1026477"/>
                  <a:pt x="564474" y="1043246"/>
                </a:cubicBezTo>
                <a:cubicBezTo>
                  <a:pt x="564474" y="1060016"/>
                  <a:pt x="550880" y="1073610"/>
                  <a:pt x="534111" y="1073610"/>
                </a:cubicBezTo>
                <a:cubicBezTo>
                  <a:pt x="517341" y="1073610"/>
                  <a:pt x="503747" y="1060016"/>
                  <a:pt x="503747" y="1043246"/>
                </a:cubicBezTo>
                <a:cubicBezTo>
                  <a:pt x="503747" y="1026477"/>
                  <a:pt x="517341" y="1012883"/>
                  <a:pt x="534111" y="1012883"/>
                </a:cubicBezTo>
                <a:close/>
                <a:moveTo>
                  <a:pt x="461556" y="1012883"/>
                </a:moveTo>
                <a:cubicBezTo>
                  <a:pt x="478326" y="1012883"/>
                  <a:pt x="491920" y="1026477"/>
                  <a:pt x="491920" y="1043246"/>
                </a:cubicBezTo>
                <a:cubicBezTo>
                  <a:pt x="491920" y="1060016"/>
                  <a:pt x="478326" y="1073610"/>
                  <a:pt x="461556" y="1073610"/>
                </a:cubicBezTo>
                <a:cubicBezTo>
                  <a:pt x="444787" y="1073610"/>
                  <a:pt x="431192" y="1060016"/>
                  <a:pt x="431192" y="1043246"/>
                </a:cubicBezTo>
                <a:cubicBezTo>
                  <a:pt x="431192" y="1026477"/>
                  <a:pt x="444787" y="1012883"/>
                  <a:pt x="461556" y="1012883"/>
                </a:cubicBezTo>
                <a:close/>
                <a:moveTo>
                  <a:pt x="389002" y="1012883"/>
                </a:moveTo>
                <a:cubicBezTo>
                  <a:pt x="405771" y="1012883"/>
                  <a:pt x="419365" y="1026477"/>
                  <a:pt x="419365" y="1043246"/>
                </a:cubicBezTo>
                <a:cubicBezTo>
                  <a:pt x="419365" y="1060016"/>
                  <a:pt x="405771" y="1073610"/>
                  <a:pt x="389002" y="1073610"/>
                </a:cubicBezTo>
                <a:cubicBezTo>
                  <a:pt x="372232" y="1073610"/>
                  <a:pt x="358638" y="1060016"/>
                  <a:pt x="358638" y="1043246"/>
                </a:cubicBezTo>
                <a:cubicBezTo>
                  <a:pt x="358638" y="1026477"/>
                  <a:pt x="372232" y="1012883"/>
                  <a:pt x="389002" y="1012883"/>
                </a:cubicBezTo>
                <a:close/>
                <a:moveTo>
                  <a:pt x="316447" y="1012883"/>
                </a:moveTo>
                <a:cubicBezTo>
                  <a:pt x="333216" y="1012883"/>
                  <a:pt x="346810" y="1026477"/>
                  <a:pt x="346810" y="1043246"/>
                </a:cubicBezTo>
                <a:cubicBezTo>
                  <a:pt x="346810" y="1060016"/>
                  <a:pt x="333216" y="1073610"/>
                  <a:pt x="316447" y="1073610"/>
                </a:cubicBezTo>
                <a:cubicBezTo>
                  <a:pt x="299677" y="1073610"/>
                  <a:pt x="286084" y="1060016"/>
                  <a:pt x="286084" y="1043246"/>
                </a:cubicBezTo>
                <a:cubicBezTo>
                  <a:pt x="286084" y="1026477"/>
                  <a:pt x="299677" y="1012883"/>
                  <a:pt x="316447" y="1012883"/>
                </a:cubicBezTo>
                <a:close/>
                <a:moveTo>
                  <a:pt x="243892" y="1012883"/>
                </a:moveTo>
                <a:cubicBezTo>
                  <a:pt x="260662" y="1012883"/>
                  <a:pt x="274256" y="1026477"/>
                  <a:pt x="274256" y="1043246"/>
                </a:cubicBezTo>
                <a:cubicBezTo>
                  <a:pt x="274256" y="1060016"/>
                  <a:pt x="260662" y="1073610"/>
                  <a:pt x="243892" y="1073610"/>
                </a:cubicBezTo>
                <a:cubicBezTo>
                  <a:pt x="227123" y="1073610"/>
                  <a:pt x="213529" y="1060016"/>
                  <a:pt x="213529" y="1043246"/>
                </a:cubicBezTo>
                <a:cubicBezTo>
                  <a:pt x="213529" y="1026477"/>
                  <a:pt x="227123" y="1012883"/>
                  <a:pt x="243892" y="1012883"/>
                </a:cubicBezTo>
                <a:close/>
                <a:moveTo>
                  <a:pt x="171339" y="1012883"/>
                </a:moveTo>
                <a:cubicBezTo>
                  <a:pt x="188107" y="1012883"/>
                  <a:pt x="201701" y="1026477"/>
                  <a:pt x="201701" y="1043246"/>
                </a:cubicBezTo>
                <a:cubicBezTo>
                  <a:pt x="201701" y="1060016"/>
                  <a:pt x="188107" y="1073610"/>
                  <a:pt x="171339" y="1073610"/>
                </a:cubicBezTo>
                <a:cubicBezTo>
                  <a:pt x="154639" y="1073610"/>
                  <a:pt x="141045" y="1060016"/>
                  <a:pt x="141045" y="1043246"/>
                </a:cubicBezTo>
                <a:cubicBezTo>
                  <a:pt x="141045" y="1026477"/>
                  <a:pt x="154639" y="1012883"/>
                  <a:pt x="171339" y="1012883"/>
                </a:cubicBezTo>
                <a:close/>
                <a:moveTo>
                  <a:pt x="98865" y="1012883"/>
                </a:moveTo>
                <a:cubicBezTo>
                  <a:pt x="115628" y="1012883"/>
                  <a:pt x="129222" y="1026477"/>
                  <a:pt x="129222" y="1043246"/>
                </a:cubicBezTo>
                <a:cubicBezTo>
                  <a:pt x="129222" y="1060016"/>
                  <a:pt x="115628" y="1073610"/>
                  <a:pt x="98865" y="1073610"/>
                </a:cubicBezTo>
                <a:cubicBezTo>
                  <a:pt x="82093" y="1073610"/>
                  <a:pt x="68498" y="1060016"/>
                  <a:pt x="68498" y="1043246"/>
                </a:cubicBezTo>
                <a:cubicBezTo>
                  <a:pt x="68498" y="1026477"/>
                  <a:pt x="82093" y="1012883"/>
                  <a:pt x="98865" y="1012883"/>
                </a:cubicBezTo>
                <a:close/>
                <a:moveTo>
                  <a:pt x="26309" y="1012883"/>
                </a:moveTo>
                <a:cubicBezTo>
                  <a:pt x="43075" y="1012883"/>
                  <a:pt x="56670" y="1026477"/>
                  <a:pt x="56670" y="1043246"/>
                </a:cubicBezTo>
                <a:cubicBezTo>
                  <a:pt x="56670" y="1060016"/>
                  <a:pt x="43075" y="1073610"/>
                  <a:pt x="26309" y="1073610"/>
                </a:cubicBezTo>
                <a:cubicBezTo>
                  <a:pt x="17924" y="1073610"/>
                  <a:pt x="10333" y="1070212"/>
                  <a:pt x="4838" y="1064717"/>
                </a:cubicBezTo>
                <a:lnTo>
                  <a:pt x="0" y="1053036"/>
                </a:lnTo>
                <a:lnTo>
                  <a:pt x="0" y="1033457"/>
                </a:lnTo>
                <a:lnTo>
                  <a:pt x="4838" y="1021776"/>
                </a:lnTo>
                <a:cubicBezTo>
                  <a:pt x="10333" y="1016282"/>
                  <a:pt x="17924" y="1012883"/>
                  <a:pt x="26309" y="1012883"/>
                </a:cubicBezTo>
                <a:close/>
                <a:moveTo>
                  <a:pt x="1549874" y="932431"/>
                </a:moveTo>
                <a:cubicBezTo>
                  <a:pt x="1558259" y="932431"/>
                  <a:pt x="1565850" y="935830"/>
                  <a:pt x="1571345" y="941324"/>
                </a:cubicBezTo>
                <a:lnTo>
                  <a:pt x="1577296" y="955693"/>
                </a:lnTo>
                <a:lnTo>
                  <a:pt x="1565363" y="988298"/>
                </a:lnTo>
                <a:lnTo>
                  <a:pt x="1561694" y="990772"/>
                </a:lnTo>
                <a:cubicBezTo>
                  <a:pt x="1558061" y="992309"/>
                  <a:pt x="1554067" y="993158"/>
                  <a:pt x="1549874" y="993158"/>
                </a:cubicBezTo>
                <a:cubicBezTo>
                  <a:pt x="1533105" y="993158"/>
                  <a:pt x="1519511" y="979564"/>
                  <a:pt x="1519511" y="962795"/>
                </a:cubicBezTo>
                <a:cubicBezTo>
                  <a:pt x="1519511" y="946025"/>
                  <a:pt x="1533105" y="932431"/>
                  <a:pt x="1549874" y="932431"/>
                </a:cubicBezTo>
                <a:close/>
                <a:moveTo>
                  <a:pt x="1477320" y="932431"/>
                </a:moveTo>
                <a:cubicBezTo>
                  <a:pt x="1494089" y="932431"/>
                  <a:pt x="1507683" y="946025"/>
                  <a:pt x="1507683" y="962795"/>
                </a:cubicBezTo>
                <a:cubicBezTo>
                  <a:pt x="1507683" y="979564"/>
                  <a:pt x="1494089" y="993158"/>
                  <a:pt x="1477320" y="993158"/>
                </a:cubicBezTo>
                <a:cubicBezTo>
                  <a:pt x="1460550" y="993158"/>
                  <a:pt x="1446956" y="979564"/>
                  <a:pt x="1446956" y="962795"/>
                </a:cubicBezTo>
                <a:cubicBezTo>
                  <a:pt x="1446956" y="946025"/>
                  <a:pt x="1460550" y="932431"/>
                  <a:pt x="1477320" y="932431"/>
                </a:cubicBezTo>
                <a:close/>
                <a:moveTo>
                  <a:pt x="1404765" y="932431"/>
                </a:moveTo>
                <a:cubicBezTo>
                  <a:pt x="1421535" y="932431"/>
                  <a:pt x="1435129" y="946025"/>
                  <a:pt x="1435129" y="962795"/>
                </a:cubicBezTo>
                <a:cubicBezTo>
                  <a:pt x="1435129" y="979564"/>
                  <a:pt x="1421535" y="993158"/>
                  <a:pt x="1404765" y="993158"/>
                </a:cubicBezTo>
                <a:cubicBezTo>
                  <a:pt x="1387996" y="993158"/>
                  <a:pt x="1374402" y="979564"/>
                  <a:pt x="1374402" y="962795"/>
                </a:cubicBezTo>
                <a:cubicBezTo>
                  <a:pt x="1374402" y="946025"/>
                  <a:pt x="1387996" y="932431"/>
                  <a:pt x="1404765" y="932431"/>
                </a:cubicBezTo>
                <a:close/>
                <a:moveTo>
                  <a:pt x="1332211" y="932431"/>
                </a:moveTo>
                <a:cubicBezTo>
                  <a:pt x="1348980" y="932431"/>
                  <a:pt x="1362574" y="946025"/>
                  <a:pt x="1362574" y="962795"/>
                </a:cubicBezTo>
                <a:cubicBezTo>
                  <a:pt x="1362574" y="979564"/>
                  <a:pt x="1348980" y="993158"/>
                  <a:pt x="1332211" y="993158"/>
                </a:cubicBezTo>
                <a:cubicBezTo>
                  <a:pt x="1315441" y="993158"/>
                  <a:pt x="1301847" y="979564"/>
                  <a:pt x="1301847" y="962795"/>
                </a:cubicBezTo>
                <a:cubicBezTo>
                  <a:pt x="1301847" y="946025"/>
                  <a:pt x="1315441" y="932431"/>
                  <a:pt x="1332211" y="932431"/>
                </a:cubicBezTo>
                <a:close/>
                <a:moveTo>
                  <a:pt x="1259656" y="932431"/>
                </a:moveTo>
                <a:cubicBezTo>
                  <a:pt x="1276426" y="932431"/>
                  <a:pt x="1290020" y="946025"/>
                  <a:pt x="1290020" y="962795"/>
                </a:cubicBezTo>
                <a:cubicBezTo>
                  <a:pt x="1290020" y="979564"/>
                  <a:pt x="1276426" y="993158"/>
                  <a:pt x="1259656" y="993158"/>
                </a:cubicBezTo>
                <a:cubicBezTo>
                  <a:pt x="1242887" y="993158"/>
                  <a:pt x="1229293" y="979564"/>
                  <a:pt x="1229293" y="962795"/>
                </a:cubicBezTo>
                <a:cubicBezTo>
                  <a:pt x="1229293" y="946025"/>
                  <a:pt x="1242887" y="932431"/>
                  <a:pt x="1259656" y="932431"/>
                </a:cubicBezTo>
                <a:close/>
                <a:moveTo>
                  <a:pt x="1187102" y="932431"/>
                </a:moveTo>
                <a:cubicBezTo>
                  <a:pt x="1203871" y="932431"/>
                  <a:pt x="1217465" y="946025"/>
                  <a:pt x="1217465" y="962795"/>
                </a:cubicBezTo>
                <a:cubicBezTo>
                  <a:pt x="1217465" y="979564"/>
                  <a:pt x="1203871" y="993158"/>
                  <a:pt x="1187102" y="993158"/>
                </a:cubicBezTo>
                <a:cubicBezTo>
                  <a:pt x="1170332" y="993158"/>
                  <a:pt x="1156738" y="979564"/>
                  <a:pt x="1156738" y="962795"/>
                </a:cubicBezTo>
                <a:cubicBezTo>
                  <a:pt x="1156738" y="946025"/>
                  <a:pt x="1170332" y="932431"/>
                  <a:pt x="1187102" y="932431"/>
                </a:cubicBezTo>
                <a:close/>
                <a:moveTo>
                  <a:pt x="1114547" y="932431"/>
                </a:moveTo>
                <a:cubicBezTo>
                  <a:pt x="1131317" y="932431"/>
                  <a:pt x="1144911" y="946025"/>
                  <a:pt x="1144911" y="962795"/>
                </a:cubicBezTo>
                <a:cubicBezTo>
                  <a:pt x="1144911" y="979564"/>
                  <a:pt x="1131317" y="993158"/>
                  <a:pt x="1114547" y="993158"/>
                </a:cubicBezTo>
                <a:cubicBezTo>
                  <a:pt x="1097778" y="993158"/>
                  <a:pt x="1084184" y="979564"/>
                  <a:pt x="1084184" y="962795"/>
                </a:cubicBezTo>
                <a:cubicBezTo>
                  <a:pt x="1084184" y="946025"/>
                  <a:pt x="1097778" y="932431"/>
                  <a:pt x="1114547" y="932431"/>
                </a:cubicBezTo>
                <a:close/>
                <a:moveTo>
                  <a:pt x="1041993" y="932431"/>
                </a:moveTo>
                <a:cubicBezTo>
                  <a:pt x="1058762" y="932431"/>
                  <a:pt x="1072356" y="946025"/>
                  <a:pt x="1072356" y="962795"/>
                </a:cubicBezTo>
                <a:cubicBezTo>
                  <a:pt x="1072356" y="979564"/>
                  <a:pt x="1058762" y="993158"/>
                  <a:pt x="1041993" y="993158"/>
                </a:cubicBezTo>
                <a:cubicBezTo>
                  <a:pt x="1025223" y="993158"/>
                  <a:pt x="1011629" y="979564"/>
                  <a:pt x="1011629" y="962795"/>
                </a:cubicBezTo>
                <a:cubicBezTo>
                  <a:pt x="1011629" y="946025"/>
                  <a:pt x="1025223" y="932431"/>
                  <a:pt x="1041993" y="932431"/>
                </a:cubicBezTo>
                <a:close/>
                <a:moveTo>
                  <a:pt x="969438" y="932431"/>
                </a:moveTo>
                <a:cubicBezTo>
                  <a:pt x="986208" y="932431"/>
                  <a:pt x="999801" y="946025"/>
                  <a:pt x="999801" y="962795"/>
                </a:cubicBezTo>
                <a:cubicBezTo>
                  <a:pt x="999801" y="979564"/>
                  <a:pt x="986208" y="993158"/>
                  <a:pt x="969438" y="993158"/>
                </a:cubicBezTo>
                <a:cubicBezTo>
                  <a:pt x="952669" y="993158"/>
                  <a:pt x="939075" y="979564"/>
                  <a:pt x="939075" y="962795"/>
                </a:cubicBezTo>
                <a:cubicBezTo>
                  <a:pt x="939075" y="946025"/>
                  <a:pt x="952669" y="932431"/>
                  <a:pt x="969438" y="932431"/>
                </a:cubicBezTo>
                <a:close/>
                <a:moveTo>
                  <a:pt x="896883" y="932431"/>
                </a:moveTo>
                <a:cubicBezTo>
                  <a:pt x="913653" y="932431"/>
                  <a:pt x="927247" y="946025"/>
                  <a:pt x="927247" y="962795"/>
                </a:cubicBezTo>
                <a:cubicBezTo>
                  <a:pt x="927247" y="979564"/>
                  <a:pt x="913653" y="993158"/>
                  <a:pt x="896883" y="993158"/>
                </a:cubicBezTo>
                <a:cubicBezTo>
                  <a:pt x="880114" y="993158"/>
                  <a:pt x="866520" y="979564"/>
                  <a:pt x="866520" y="962795"/>
                </a:cubicBezTo>
                <a:cubicBezTo>
                  <a:pt x="866520" y="946025"/>
                  <a:pt x="880114" y="932431"/>
                  <a:pt x="896883" y="932431"/>
                </a:cubicBezTo>
                <a:close/>
                <a:moveTo>
                  <a:pt x="824329" y="932431"/>
                </a:moveTo>
                <a:cubicBezTo>
                  <a:pt x="841098" y="932431"/>
                  <a:pt x="854692" y="946025"/>
                  <a:pt x="854692" y="962795"/>
                </a:cubicBezTo>
                <a:cubicBezTo>
                  <a:pt x="854692" y="979564"/>
                  <a:pt x="841098" y="993158"/>
                  <a:pt x="824329" y="993158"/>
                </a:cubicBezTo>
                <a:cubicBezTo>
                  <a:pt x="807559" y="993158"/>
                  <a:pt x="793965" y="979564"/>
                  <a:pt x="793965" y="962795"/>
                </a:cubicBezTo>
                <a:cubicBezTo>
                  <a:pt x="793965" y="946025"/>
                  <a:pt x="807559" y="932431"/>
                  <a:pt x="824329" y="932431"/>
                </a:cubicBezTo>
                <a:close/>
                <a:moveTo>
                  <a:pt x="751774" y="932431"/>
                </a:moveTo>
                <a:cubicBezTo>
                  <a:pt x="768544" y="932431"/>
                  <a:pt x="782138" y="946025"/>
                  <a:pt x="782138" y="962795"/>
                </a:cubicBezTo>
                <a:cubicBezTo>
                  <a:pt x="782138" y="979564"/>
                  <a:pt x="768544" y="993158"/>
                  <a:pt x="751774" y="993158"/>
                </a:cubicBezTo>
                <a:cubicBezTo>
                  <a:pt x="735005" y="993158"/>
                  <a:pt x="721411" y="979564"/>
                  <a:pt x="721411" y="962795"/>
                </a:cubicBezTo>
                <a:cubicBezTo>
                  <a:pt x="721411" y="946025"/>
                  <a:pt x="735005" y="932431"/>
                  <a:pt x="751774" y="932431"/>
                </a:cubicBezTo>
                <a:close/>
                <a:moveTo>
                  <a:pt x="679220" y="932431"/>
                </a:moveTo>
                <a:cubicBezTo>
                  <a:pt x="695989" y="932431"/>
                  <a:pt x="709583" y="946025"/>
                  <a:pt x="709583" y="962795"/>
                </a:cubicBezTo>
                <a:cubicBezTo>
                  <a:pt x="709583" y="979564"/>
                  <a:pt x="695989" y="993158"/>
                  <a:pt x="679220" y="993158"/>
                </a:cubicBezTo>
                <a:cubicBezTo>
                  <a:pt x="662450" y="993158"/>
                  <a:pt x="648856" y="979564"/>
                  <a:pt x="648856" y="962795"/>
                </a:cubicBezTo>
                <a:cubicBezTo>
                  <a:pt x="648856" y="946025"/>
                  <a:pt x="662450" y="932431"/>
                  <a:pt x="679220" y="932431"/>
                </a:cubicBezTo>
                <a:close/>
                <a:moveTo>
                  <a:pt x="606665" y="932431"/>
                </a:moveTo>
                <a:cubicBezTo>
                  <a:pt x="623435" y="932431"/>
                  <a:pt x="637029" y="946025"/>
                  <a:pt x="637029" y="962795"/>
                </a:cubicBezTo>
                <a:cubicBezTo>
                  <a:pt x="637029" y="979564"/>
                  <a:pt x="623435" y="993158"/>
                  <a:pt x="606665" y="993158"/>
                </a:cubicBezTo>
                <a:cubicBezTo>
                  <a:pt x="589896" y="993158"/>
                  <a:pt x="576302" y="979564"/>
                  <a:pt x="576302" y="962795"/>
                </a:cubicBezTo>
                <a:cubicBezTo>
                  <a:pt x="576302" y="946025"/>
                  <a:pt x="589896" y="932431"/>
                  <a:pt x="606665" y="932431"/>
                </a:cubicBezTo>
                <a:close/>
                <a:moveTo>
                  <a:pt x="534111" y="932431"/>
                </a:moveTo>
                <a:cubicBezTo>
                  <a:pt x="550880" y="932431"/>
                  <a:pt x="564474" y="946025"/>
                  <a:pt x="564474" y="962795"/>
                </a:cubicBezTo>
                <a:cubicBezTo>
                  <a:pt x="564474" y="979564"/>
                  <a:pt x="550880" y="993158"/>
                  <a:pt x="534111" y="993158"/>
                </a:cubicBezTo>
                <a:cubicBezTo>
                  <a:pt x="517341" y="993158"/>
                  <a:pt x="503747" y="979564"/>
                  <a:pt x="503747" y="962795"/>
                </a:cubicBezTo>
                <a:cubicBezTo>
                  <a:pt x="503747" y="946025"/>
                  <a:pt x="517341" y="932431"/>
                  <a:pt x="534111" y="932431"/>
                </a:cubicBezTo>
                <a:close/>
                <a:moveTo>
                  <a:pt x="461556" y="932431"/>
                </a:moveTo>
                <a:cubicBezTo>
                  <a:pt x="478326" y="932431"/>
                  <a:pt x="491920" y="946025"/>
                  <a:pt x="491920" y="962795"/>
                </a:cubicBezTo>
                <a:cubicBezTo>
                  <a:pt x="491920" y="979564"/>
                  <a:pt x="478326" y="993158"/>
                  <a:pt x="461556" y="993158"/>
                </a:cubicBezTo>
                <a:cubicBezTo>
                  <a:pt x="444787" y="993158"/>
                  <a:pt x="431192" y="979564"/>
                  <a:pt x="431192" y="962795"/>
                </a:cubicBezTo>
                <a:cubicBezTo>
                  <a:pt x="431192" y="946025"/>
                  <a:pt x="444787" y="932431"/>
                  <a:pt x="461556" y="932431"/>
                </a:cubicBezTo>
                <a:close/>
                <a:moveTo>
                  <a:pt x="389002" y="932431"/>
                </a:moveTo>
                <a:cubicBezTo>
                  <a:pt x="405771" y="932431"/>
                  <a:pt x="419365" y="946025"/>
                  <a:pt x="419365" y="962795"/>
                </a:cubicBezTo>
                <a:cubicBezTo>
                  <a:pt x="419365" y="979564"/>
                  <a:pt x="405771" y="993158"/>
                  <a:pt x="389002" y="993158"/>
                </a:cubicBezTo>
                <a:cubicBezTo>
                  <a:pt x="372232" y="993158"/>
                  <a:pt x="358638" y="979564"/>
                  <a:pt x="358638" y="962795"/>
                </a:cubicBezTo>
                <a:cubicBezTo>
                  <a:pt x="358638" y="946025"/>
                  <a:pt x="372232" y="932431"/>
                  <a:pt x="389002" y="932431"/>
                </a:cubicBezTo>
                <a:close/>
                <a:moveTo>
                  <a:pt x="316447" y="932431"/>
                </a:moveTo>
                <a:cubicBezTo>
                  <a:pt x="333216" y="932431"/>
                  <a:pt x="346810" y="946025"/>
                  <a:pt x="346810" y="962795"/>
                </a:cubicBezTo>
                <a:cubicBezTo>
                  <a:pt x="346810" y="979564"/>
                  <a:pt x="333216" y="993158"/>
                  <a:pt x="316447" y="993158"/>
                </a:cubicBezTo>
                <a:cubicBezTo>
                  <a:pt x="299677" y="993158"/>
                  <a:pt x="286084" y="979564"/>
                  <a:pt x="286084" y="962795"/>
                </a:cubicBezTo>
                <a:cubicBezTo>
                  <a:pt x="286084" y="946025"/>
                  <a:pt x="299677" y="932431"/>
                  <a:pt x="316447" y="932431"/>
                </a:cubicBezTo>
                <a:close/>
                <a:moveTo>
                  <a:pt x="243892" y="932431"/>
                </a:moveTo>
                <a:cubicBezTo>
                  <a:pt x="260662" y="932431"/>
                  <a:pt x="274256" y="946025"/>
                  <a:pt x="274256" y="962795"/>
                </a:cubicBezTo>
                <a:cubicBezTo>
                  <a:pt x="274256" y="979564"/>
                  <a:pt x="260662" y="993158"/>
                  <a:pt x="243892" y="993158"/>
                </a:cubicBezTo>
                <a:cubicBezTo>
                  <a:pt x="227123" y="993158"/>
                  <a:pt x="213529" y="979564"/>
                  <a:pt x="213529" y="962795"/>
                </a:cubicBezTo>
                <a:cubicBezTo>
                  <a:pt x="213529" y="946025"/>
                  <a:pt x="227123" y="932431"/>
                  <a:pt x="243892" y="932431"/>
                </a:cubicBezTo>
                <a:close/>
                <a:moveTo>
                  <a:pt x="171339" y="932431"/>
                </a:moveTo>
                <a:cubicBezTo>
                  <a:pt x="188107" y="932431"/>
                  <a:pt x="201701" y="946025"/>
                  <a:pt x="201701" y="962795"/>
                </a:cubicBezTo>
                <a:cubicBezTo>
                  <a:pt x="201701" y="979564"/>
                  <a:pt x="188107" y="993158"/>
                  <a:pt x="171339" y="993158"/>
                </a:cubicBezTo>
                <a:cubicBezTo>
                  <a:pt x="154645" y="993158"/>
                  <a:pt x="141051" y="979564"/>
                  <a:pt x="141051" y="962795"/>
                </a:cubicBezTo>
                <a:cubicBezTo>
                  <a:pt x="141051" y="946025"/>
                  <a:pt x="154645" y="932431"/>
                  <a:pt x="171339" y="932431"/>
                </a:cubicBezTo>
                <a:close/>
                <a:moveTo>
                  <a:pt x="98870" y="932431"/>
                </a:moveTo>
                <a:cubicBezTo>
                  <a:pt x="115634" y="932431"/>
                  <a:pt x="129228" y="946025"/>
                  <a:pt x="129228" y="962795"/>
                </a:cubicBezTo>
                <a:cubicBezTo>
                  <a:pt x="129228" y="979564"/>
                  <a:pt x="115634" y="993158"/>
                  <a:pt x="98870" y="993158"/>
                </a:cubicBezTo>
                <a:cubicBezTo>
                  <a:pt x="82099" y="993158"/>
                  <a:pt x="68505" y="979564"/>
                  <a:pt x="68505" y="962795"/>
                </a:cubicBezTo>
                <a:cubicBezTo>
                  <a:pt x="68505" y="946025"/>
                  <a:pt x="82099" y="932431"/>
                  <a:pt x="98870" y="932431"/>
                </a:cubicBezTo>
                <a:close/>
                <a:moveTo>
                  <a:pt x="26316" y="932431"/>
                </a:moveTo>
                <a:cubicBezTo>
                  <a:pt x="43081" y="932431"/>
                  <a:pt x="56676" y="946025"/>
                  <a:pt x="56676" y="962795"/>
                </a:cubicBezTo>
                <a:cubicBezTo>
                  <a:pt x="56676" y="979564"/>
                  <a:pt x="43081" y="993158"/>
                  <a:pt x="26316" y="993158"/>
                </a:cubicBezTo>
                <a:cubicBezTo>
                  <a:pt x="17931" y="993158"/>
                  <a:pt x="10340" y="989760"/>
                  <a:pt x="4845" y="984265"/>
                </a:cubicBezTo>
                <a:lnTo>
                  <a:pt x="0" y="972570"/>
                </a:lnTo>
                <a:lnTo>
                  <a:pt x="0" y="953020"/>
                </a:lnTo>
                <a:lnTo>
                  <a:pt x="4845" y="941324"/>
                </a:lnTo>
                <a:cubicBezTo>
                  <a:pt x="10340" y="935830"/>
                  <a:pt x="17931" y="932431"/>
                  <a:pt x="26316" y="932431"/>
                </a:cubicBezTo>
                <a:close/>
                <a:moveTo>
                  <a:pt x="1612513" y="853981"/>
                </a:moveTo>
                <a:lnTo>
                  <a:pt x="1607766" y="872445"/>
                </a:lnTo>
                <a:lnTo>
                  <a:pt x="1598477" y="897823"/>
                </a:lnTo>
                <a:lnTo>
                  <a:pt x="1592066" y="882343"/>
                </a:lnTo>
                <a:cubicBezTo>
                  <a:pt x="1592066" y="869766"/>
                  <a:pt x="1599712" y="858975"/>
                  <a:pt x="1610610" y="854366"/>
                </a:cubicBezTo>
                <a:close/>
                <a:moveTo>
                  <a:pt x="1549874" y="851979"/>
                </a:moveTo>
                <a:cubicBezTo>
                  <a:pt x="1566644" y="851979"/>
                  <a:pt x="1580238" y="865573"/>
                  <a:pt x="1580238" y="882343"/>
                </a:cubicBezTo>
                <a:cubicBezTo>
                  <a:pt x="1580238" y="899112"/>
                  <a:pt x="1566644" y="912706"/>
                  <a:pt x="1549874" y="912706"/>
                </a:cubicBezTo>
                <a:cubicBezTo>
                  <a:pt x="1533105" y="912706"/>
                  <a:pt x="1519511" y="899112"/>
                  <a:pt x="1519511" y="882343"/>
                </a:cubicBezTo>
                <a:cubicBezTo>
                  <a:pt x="1519511" y="865573"/>
                  <a:pt x="1533105" y="851979"/>
                  <a:pt x="1549874" y="851979"/>
                </a:cubicBezTo>
                <a:close/>
                <a:moveTo>
                  <a:pt x="1477320" y="851979"/>
                </a:moveTo>
                <a:cubicBezTo>
                  <a:pt x="1494089" y="851979"/>
                  <a:pt x="1507683" y="865573"/>
                  <a:pt x="1507683" y="882343"/>
                </a:cubicBezTo>
                <a:cubicBezTo>
                  <a:pt x="1507683" y="899112"/>
                  <a:pt x="1494089" y="912706"/>
                  <a:pt x="1477320" y="912706"/>
                </a:cubicBezTo>
                <a:cubicBezTo>
                  <a:pt x="1460550" y="912706"/>
                  <a:pt x="1446956" y="899112"/>
                  <a:pt x="1446956" y="882343"/>
                </a:cubicBezTo>
                <a:cubicBezTo>
                  <a:pt x="1446956" y="865573"/>
                  <a:pt x="1460550" y="851979"/>
                  <a:pt x="1477320" y="851979"/>
                </a:cubicBezTo>
                <a:close/>
                <a:moveTo>
                  <a:pt x="1404765" y="851979"/>
                </a:moveTo>
                <a:cubicBezTo>
                  <a:pt x="1421535" y="851979"/>
                  <a:pt x="1435129" y="865573"/>
                  <a:pt x="1435129" y="882343"/>
                </a:cubicBezTo>
                <a:cubicBezTo>
                  <a:pt x="1435129" y="899112"/>
                  <a:pt x="1421535" y="912706"/>
                  <a:pt x="1404765" y="912706"/>
                </a:cubicBezTo>
                <a:cubicBezTo>
                  <a:pt x="1387996" y="912706"/>
                  <a:pt x="1374402" y="899112"/>
                  <a:pt x="1374402" y="882343"/>
                </a:cubicBezTo>
                <a:cubicBezTo>
                  <a:pt x="1374402" y="865573"/>
                  <a:pt x="1387996" y="851979"/>
                  <a:pt x="1404765" y="851979"/>
                </a:cubicBezTo>
                <a:close/>
                <a:moveTo>
                  <a:pt x="1332211" y="851979"/>
                </a:moveTo>
                <a:cubicBezTo>
                  <a:pt x="1348980" y="851979"/>
                  <a:pt x="1362574" y="865573"/>
                  <a:pt x="1362574" y="882343"/>
                </a:cubicBezTo>
                <a:cubicBezTo>
                  <a:pt x="1362574" y="899112"/>
                  <a:pt x="1348980" y="912706"/>
                  <a:pt x="1332211" y="912706"/>
                </a:cubicBezTo>
                <a:cubicBezTo>
                  <a:pt x="1315441" y="912706"/>
                  <a:pt x="1301847" y="899112"/>
                  <a:pt x="1301847" y="882343"/>
                </a:cubicBezTo>
                <a:cubicBezTo>
                  <a:pt x="1301847" y="865573"/>
                  <a:pt x="1315441" y="851979"/>
                  <a:pt x="1332211" y="851979"/>
                </a:cubicBezTo>
                <a:close/>
                <a:moveTo>
                  <a:pt x="1259656" y="851979"/>
                </a:moveTo>
                <a:cubicBezTo>
                  <a:pt x="1276426" y="851979"/>
                  <a:pt x="1290020" y="865573"/>
                  <a:pt x="1290020" y="882343"/>
                </a:cubicBezTo>
                <a:cubicBezTo>
                  <a:pt x="1290020" y="899112"/>
                  <a:pt x="1276426" y="912706"/>
                  <a:pt x="1259656" y="912706"/>
                </a:cubicBezTo>
                <a:cubicBezTo>
                  <a:pt x="1242887" y="912706"/>
                  <a:pt x="1229293" y="899112"/>
                  <a:pt x="1229293" y="882343"/>
                </a:cubicBezTo>
                <a:cubicBezTo>
                  <a:pt x="1229293" y="865573"/>
                  <a:pt x="1242887" y="851979"/>
                  <a:pt x="1259656" y="851979"/>
                </a:cubicBezTo>
                <a:close/>
                <a:moveTo>
                  <a:pt x="1187102" y="851979"/>
                </a:moveTo>
                <a:cubicBezTo>
                  <a:pt x="1203871" y="851979"/>
                  <a:pt x="1217465" y="865573"/>
                  <a:pt x="1217465" y="882343"/>
                </a:cubicBezTo>
                <a:cubicBezTo>
                  <a:pt x="1217465" y="899112"/>
                  <a:pt x="1203871" y="912706"/>
                  <a:pt x="1187102" y="912706"/>
                </a:cubicBezTo>
                <a:cubicBezTo>
                  <a:pt x="1170332" y="912706"/>
                  <a:pt x="1156738" y="899112"/>
                  <a:pt x="1156738" y="882343"/>
                </a:cubicBezTo>
                <a:cubicBezTo>
                  <a:pt x="1156738" y="865573"/>
                  <a:pt x="1170332" y="851979"/>
                  <a:pt x="1187102" y="851979"/>
                </a:cubicBezTo>
                <a:close/>
                <a:moveTo>
                  <a:pt x="1114547" y="851979"/>
                </a:moveTo>
                <a:cubicBezTo>
                  <a:pt x="1131317" y="851979"/>
                  <a:pt x="1144911" y="865573"/>
                  <a:pt x="1144911" y="882343"/>
                </a:cubicBezTo>
                <a:cubicBezTo>
                  <a:pt x="1144911" y="899112"/>
                  <a:pt x="1131317" y="912706"/>
                  <a:pt x="1114547" y="912706"/>
                </a:cubicBezTo>
                <a:cubicBezTo>
                  <a:pt x="1097778" y="912706"/>
                  <a:pt x="1084184" y="899112"/>
                  <a:pt x="1084184" y="882343"/>
                </a:cubicBezTo>
                <a:cubicBezTo>
                  <a:pt x="1084184" y="865573"/>
                  <a:pt x="1097778" y="851979"/>
                  <a:pt x="1114547" y="851979"/>
                </a:cubicBezTo>
                <a:close/>
                <a:moveTo>
                  <a:pt x="1041993" y="851979"/>
                </a:moveTo>
                <a:cubicBezTo>
                  <a:pt x="1058762" y="851979"/>
                  <a:pt x="1072356" y="865573"/>
                  <a:pt x="1072356" y="882343"/>
                </a:cubicBezTo>
                <a:cubicBezTo>
                  <a:pt x="1072356" y="899112"/>
                  <a:pt x="1058762" y="912706"/>
                  <a:pt x="1041993" y="912706"/>
                </a:cubicBezTo>
                <a:cubicBezTo>
                  <a:pt x="1025223" y="912706"/>
                  <a:pt x="1011629" y="899112"/>
                  <a:pt x="1011629" y="882343"/>
                </a:cubicBezTo>
                <a:cubicBezTo>
                  <a:pt x="1011629" y="865573"/>
                  <a:pt x="1025223" y="851979"/>
                  <a:pt x="1041993" y="851979"/>
                </a:cubicBezTo>
                <a:close/>
                <a:moveTo>
                  <a:pt x="969438" y="851979"/>
                </a:moveTo>
                <a:cubicBezTo>
                  <a:pt x="986208" y="851979"/>
                  <a:pt x="999801" y="865573"/>
                  <a:pt x="999801" y="882343"/>
                </a:cubicBezTo>
                <a:cubicBezTo>
                  <a:pt x="999801" y="899112"/>
                  <a:pt x="986208" y="912706"/>
                  <a:pt x="969438" y="912706"/>
                </a:cubicBezTo>
                <a:cubicBezTo>
                  <a:pt x="952669" y="912706"/>
                  <a:pt x="939075" y="899112"/>
                  <a:pt x="939075" y="882343"/>
                </a:cubicBezTo>
                <a:cubicBezTo>
                  <a:pt x="939075" y="865573"/>
                  <a:pt x="952669" y="851979"/>
                  <a:pt x="969438" y="851979"/>
                </a:cubicBezTo>
                <a:close/>
                <a:moveTo>
                  <a:pt x="896883" y="851979"/>
                </a:moveTo>
                <a:cubicBezTo>
                  <a:pt x="913653" y="851979"/>
                  <a:pt x="927247" y="865573"/>
                  <a:pt x="927247" y="882343"/>
                </a:cubicBezTo>
                <a:cubicBezTo>
                  <a:pt x="927247" y="899112"/>
                  <a:pt x="913653" y="912706"/>
                  <a:pt x="896883" y="912706"/>
                </a:cubicBezTo>
                <a:cubicBezTo>
                  <a:pt x="880114" y="912706"/>
                  <a:pt x="866520" y="899112"/>
                  <a:pt x="866520" y="882343"/>
                </a:cubicBezTo>
                <a:cubicBezTo>
                  <a:pt x="866520" y="865573"/>
                  <a:pt x="880114" y="851979"/>
                  <a:pt x="896883" y="851979"/>
                </a:cubicBezTo>
                <a:close/>
                <a:moveTo>
                  <a:pt x="824329" y="851979"/>
                </a:moveTo>
                <a:cubicBezTo>
                  <a:pt x="841098" y="851979"/>
                  <a:pt x="854692" y="865573"/>
                  <a:pt x="854692" y="882343"/>
                </a:cubicBezTo>
                <a:cubicBezTo>
                  <a:pt x="854692" y="899112"/>
                  <a:pt x="841098" y="912706"/>
                  <a:pt x="824329" y="912706"/>
                </a:cubicBezTo>
                <a:cubicBezTo>
                  <a:pt x="807559" y="912706"/>
                  <a:pt x="793965" y="899112"/>
                  <a:pt x="793965" y="882343"/>
                </a:cubicBezTo>
                <a:cubicBezTo>
                  <a:pt x="793965" y="865573"/>
                  <a:pt x="807559" y="851979"/>
                  <a:pt x="824329" y="851979"/>
                </a:cubicBezTo>
                <a:close/>
                <a:moveTo>
                  <a:pt x="751774" y="851979"/>
                </a:moveTo>
                <a:cubicBezTo>
                  <a:pt x="768544" y="851979"/>
                  <a:pt x="782138" y="865573"/>
                  <a:pt x="782138" y="882343"/>
                </a:cubicBezTo>
                <a:cubicBezTo>
                  <a:pt x="782138" y="899112"/>
                  <a:pt x="768544" y="912706"/>
                  <a:pt x="751774" y="912706"/>
                </a:cubicBezTo>
                <a:cubicBezTo>
                  <a:pt x="735005" y="912706"/>
                  <a:pt x="721411" y="899112"/>
                  <a:pt x="721411" y="882343"/>
                </a:cubicBezTo>
                <a:cubicBezTo>
                  <a:pt x="721411" y="865573"/>
                  <a:pt x="735005" y="851979"/>
                  <a:pt x="751774" y="851979"/>
                </a:cubicBezTo>
                <a:close/>
                <a:moveTo>
                  <a:pt x="679220" y="851979"/>
                </a:moveTo>
                <a:cubicBezTo>
                  <a:pt x="695989" y="851979"/>
                  <a:pt x="709583" y="865573"/>
                  <a:pt x="709583" y="882343"/>
                </a:cubicBezTo>
                <a:cubicBezTo>
                  <a:pt x="709583" y="899112"/>
                  <a:pt x="695989" y="912706"/>
                  <a:pt x="679220" y="912706"/>
                </a:cubicBezTo>
                <a:cubicBezTo>
                  <a:pt x="662450" y="912706"/>
                  <a:pt x="648856" y="899112"/>
                  <a:pt x="648856" y="882343"/>
                </a:cubicBezTo>
                <a:cubicBezTo>
                  <a:pt x="648856" y="865573"/>
                  <a:pt x="662450" y="851979"/>
                  <a:pt x="679220" y="851979"/>
                </a:cubicBezTo>
                <a:close/>
                <a:moveTo>
                  <a:pt x="606665" y="851979"/>
                </a:moveTo>
                <a:cubicBezTo>
                  <a:pt x="623435" y="851979"/>
                  <a:pt x="637029" y="865573"/>
                  <a:pt x="637029" y="882343"/>
                </a:cubicBezTo>
                <a:cubicBezTo>
                  <a:pt x="637029" y="899112"/>
                  <a:pt x="623435" y="912706"/>
                  <a:pt x="606665" y="912706"/>
                </a:cubicBezTo>
                <a:cubicBezTo>
                  <a:pt x="589896" y="912706"/>
                  <a:pt x="576302" y="899112"/>
                  <a:pt x="576302" y="882343"/>
                </a:cubicBezTo>
                <a:cubicBezTo>
                  <a:pt x="576302" y="865573"/>
                  <a:pt x="589896" y="851979"/>
                  <a:pt x="606665" y="851979"/>
                </a:cubicBezTo>
                <a:close/>
                <a:moveTo>
                  <a:pt x="534111" y="851979"/>
                </a:moveTo>
                <a:cubicBezTo>
                  <a:pt x="550880" y="851979"/>
                  <a:pt x="564474" y="865573"/>
                  <a:pt x="564474" y="882343"/>
                </a:cubicBezTo>
                <a:cubicBezTo>
                  <a:pt x="564474" y="899112"/>
                  <a:pt x="550880" y="912706"/>
                  <a:pt x="534111" y="912706"/>
                </a:cubicBezTo>
                <a:cubicBezTo>
                  <a:pt x="517341" y="912706"/>
                  <a:pt x="503747" y="899112"/>
                  <a:pt x="503747" y="882343"/>
                </a:cubicBezTo>
                <a:cubicBezTo>
                  <a:pt x="503747" y="865573"/>
                  <a:pt x="517341" y="851979"/>
                  <a:pt x="534111" y="851979"/>
                </a:cubicBezTo>
                <a:close/>
                <a:moveTo>
                  <a:pt x="461556" y="851979"/>
                </a:moveTo>
                <a:cubicBezTo>
                  <a:pt x="478326" y="851979"/>
                  <a:pt x="491920" y="865573"/>
                  <a:pt x="491920" y="882343"/>
                </a:cubicBezTo>
                <a:cubicBezTo>
                  <a:pt x="491920" y="899112"/>
                  <a:pt x="478326" y="912706"/>
                  <a:pt x="461556" y="912706"/>
                </a:cubicBezTo>
                <a:cubicBezTo>
                  <a:pt x="444787" y="912706"/>
                  <a:pt x="431192" y="899112"/>
                  <a:pt x="431192" y="882343"/>
                </a:cubicBezTo>
                <a:cubicBezTo>
                  <a:pt x="431192" y="865573"/>
                  <a:pt x="444787" y="851979"/>
                  <a:pt x="461556" y="851979"/>
                </a:cubicBezTo>
                <a:close/>
                <a:moveTo>
                  <a:pt x="389002" y="851979"/>
                </a:moveTo>
                <a:cubicBezTo>
                  <a:pt x="405771" y="851979"/>
                  <a:pt x="419365" y="865573"/>
                  <a:pt x="419365" y="882343"/>
                </a:cubicBezTo>
                <a:cubicBezTo>
                  <a:pt x="419365" y="899112"/>
                  <a:pt x="405771" y="912706"/>
                  <a:pt x="389002" y="912706"/>
                </a:cubicBezTo>
                <a:cubicBezTo>
                  <a:pt x="372232" y="912706"/>
                  <a:pt x="358638" y="899112"/>
                  <a:pt x="358638" y="882343"/>
                </a:cubicBezTo>
                <a:cubicBezTo>
                  <a:pt x="358638" y="865573"/>
                  <a:pt x="372232" y="851979"/>
                  <a:pt x="389002" y="851979"/>
                </a:cubicBezTo>
                <a:close/>
                <a:moveTo>
                  <a:pt x="316447" y="851979"/>
                </a:moveTo>
                <a:cubicBezTo>
                  <a:pt x="333216" y="851979"/>
                  <a:pt x="346810" y="865573"/>
                  <a:pt x="346810" y="882343"/>
                </a:cubicBezTo>
                <a:cubicBezTo>
                  <a:pt x="346810" y="899112"/>
                  <a:pt x="333216" y="912706"/>
                  <a:pt x="316447" y="912706"/>
                </a:cubicBezTo>
                <a:cubicBezTo>
                  <a:pt x="299677" y="912706"/>
                  <a:pt x="286084" y="899112"/>
                  <a:pt x="286084" y="882343"/>
                </a:cubicBezTo>
                <a:cubicBezTo>
                  <a:pt x="286084" y="865573"/>
                  <a:pt x="299677" y="851979"/>
                  <a:pt x="316447" y="851979"/>
                </a:cubicBezTo>
                <a:close/>
                <a:moveTo>
                  <a:pt x="243892" y="851979"/>
                </a:moveTo>
                <a:cubicBezTo>
                  <a:pt x="260662" y="851979"/>
                  <a:pt x="274256" y="865573"/>
                  <a:pt x="274256" y="882343"/>
                </a:cubicBezTo>
                <a:cubicBezTo>
                  <a:pt x="274256" y="899112"/>
                  <a:pt x="260662" y="912706"/>
                  <a:pt x="243892" y="912706"/>
                </a:cubicBezTo>
                <a:cubicBezTo>
                  <a:pt x="227123" y="912706"/>
                  <a:pt x="213529" y="899112"/>
                  <a:pt x="213529" y="882343"/>
                </a:cubicBezTo>
                <a:cubicBezTo>
                  <a:pt x="213529" y="865573"/>
                  <a:pt x="227123" y="851979"/>
                  <a:pt x="243892" y="851979"/>
                </a:cubicBezTo>
                <a:close/>
                <a:moveTo>
                  <a:pt x="171339" y="851979"/>
                </a:moveTo>
                <a:cubicBezTo>
                  <a:pt x="188107" y="851979"/>
                  <a:pt x="201701" y="865573"/>
                  <a:pt x="201701" y="882343"/>
                </a:cubicBezTo>
                <a:cubicBezTo>
                  <a:pt x="201701" y="899112"/>
                  <a:pt x="188107" y="912706"/>
                  <a:pt x="171339" y="912706"/>
                </a:cubicBezTo>
                <a:cubicBezTo>
                  <a:pt x="154651" y="912706"/>
                  <a:pt x="141056" y="899112"/>
                  <a:pt x="141056" y="882343"/>
                </a:cubicBezTo>
                <a:cubicBezTo>
                  <a:pt x="141056" y="865573"/>
                  <a:pt x="154651" y="851979"/>
                  <a:pt x="171339" y="851979"/>
                </a:cubicBezTo>
                <a:close/>
                <a:moveTo>
                  <a:pt x="98877" y="851979"/>
                </a:moveTo>
                <a:cubicBezTo>
                  <a:pt x="115640" y="851979"/>
                  <a:pt x="129234" y="865573"/>
                  <a:pt x="129234" y="882343"/>
                </a:cubicBezTo>
                <a:cubicBezTo>
                  <a:pt x="129234" y="899112"/>
                  <a:pt x="115640" y="912706"/>
                  <a:pt x="98877" y="912706"/>
                </a:cubicBezTo>
                <a:cubicBezTo>
                  <a:pt x="82106" y="912706"/>
                  <a:pt x="68511" y="899112"/>
                  <a:pt x="68511" y="882343"/>
                </a:cubicBezTo>
                <a:cubicBezTo>
                  <a:pt x="68511" y="865573"/>
                  <a:pt x="82106" y="851979"/>
                  <a:pt x="98877" y="851979"/>
                </a:cubicBezTo>
                <a:close/>
                <a:moveTo>
                  <a:pt x="26322" y="851979"/>
                </a:moveTo>
                <a:cubicBezTo>
                  <a:pt x="43087" y="851979"/>
                  <a:pt x="56682" y="865573"/>
                  <a:pt x="56682" y="882343"/>
                </a:cubicBezTo>
                <a:cubicBezTo>
                  <a:pt x="56682" y="899112"/>
                  <a:pt x="43087" y="912706"/>
                  <a:pt x="26322" y="912706"/>
                </a:cubicBezTo>
                <a:cubicBezTo>
                  <a:pt x="17937" y="912706"/>
                  <a:pt x="10346" y="909308"/>
                  <a:pt x="4851" y="903813"/>
                </a:cubicBezTo>
                <a:lnTo>
                  <a:pt x="0" y="892101"/>
                </a:lnTo>
                <a:lnTo>
                  <a:pt x="0" y="872585"/>
                </a:lnTo>
                <a:lnTo>
                  <a:pt x="4851" y="860872"/>
                </a:lnTo>
                <a:cubicBezTo>
                  <a:pt x="10346" y="855378"/>
                  <a:pt x="17937" y="851979"/>
                  <a:pt x="26322" y="851979"/>
                </a:cubicBezTo>
                <a:close/>
                <a:moveTo>
                  <a:pt x="1622429" y="771528"/>
                </a:moveTo>
                <a:lnTo>
                  <a:pt x="1633158" y="773694"/>
                </a:lnTo>
                <a:lnTo>
                  <a:pt x="1618313" y="831424"/>
                </a:lnTo>
                <a:lnTo>
                  <a:pt x="1610610" y="829868"/>
                </a:lnTo>
                <a:cubicBezTo>
                  <a:pt x="1599712" y="825259"/>
                  <a:pt x="1592066" y="814469"/>
                  <a:pt x="1592066" y="801891"/>
                </a:cubicBezTo>
                <a:cubicBezTo>
                  <a:pt x="1592066" y="785122"/>
                  <a:pt x="1605659" y="771528"/>
                  <a:pt x="1622429" y="771528"/>
                </a:cubicBezTo>
                <a:close/>
                <a:moveTo>
                  <a:pt x="1549874" y="771528"/>
                </a:moveTo>
                <a:cubicBezTo>
                  <a:pt x="1566644" y="771528"/>
                  <a:pt x="1580238" y="785122"/>
                  <a:pt x="1580238" y="801891"/>
                </a:cubicBezTo>
                <a:cubicBezTo>
                  <a:pt x="1580238" y="818661"/>
                  <a:pt x="1566644" y="832255"/>
                  <a:pt x="1549874" y="832255"/>
                </a:cubicBezTo>
                <a:cubicBezTo>
                  <a:pt x="1533105" y="832255"/>
                  <a:pt x="1519511" y="818661"/>
                  <a:pt x="1519511" y="801891"/>
                </a:cubicBezTo>
                <a:cubicBezTo>
                  <a:pt x="1519511" y="785122"/>
                  <a:pt x="1533105" y="771528"/>
                  <a:pt x="1549874" y="771528"/>
                </a:cubicBezTo>
                <a:close/>
                <a:moveTo>
                  <a:pt x="1477320" y="771528"/>
                </a:moveTo>
                <a:cubicBezTo>
                  <a:pt x="1494089" y="771528"/>
                  <a:pt x="1507683" y="785122"/>
                  <a:pt x="1507683" y="801891"/>
                </a:cubicBezTo>
                <a:cubicBezTo>
                  <a:pt x="1507683" y="818661"/>
                  <a:pt x="1494089" y="832255"/>
                  <a:pt x="1477320" y="832255"/>
                </a:cubicBezTo>
                <a:cubicBezTo>
                  <a:pt x="1460550" y="832255"/>
                  <a:pt x="1446956" y="818661"/>
                  <a:pt x="1446956" y="801891"/>
                </a:cubicBezTo>
                <a:cubicBezTo>
                  <a:pt x="1446956" y="785122"/>
                  <a:pt x="1460550" y="771528"/>
                  <a:pt x="1477320" y="771528"/>
                </a:cubicBezTo>
                <a:close/>
                <a:moveTo>
                  <a:pt x="1404765" y="771528"/>
                </a:moveTo>
                <a:cubicBezTo>
                  <a:pt x="1421535" y="771528"/>
                  <a:pt x="1435129" y="785122"/>
                  <a:pt x="1435129" y="801891"/>
                </a:cubicBezTo>
                <a:cubicBezTo>
                  <a:pt x="1435129" y="818661"/>
                  <a:pt x="1421535" y="832255"/>
                  <a:pt x="1404765" y="832255"/>
                </a:cubicBezTo>
                <a:cubicBezTo>
                  <a:pt x="1387996" y="832255"/>
                  <a:pt x="1374402" y="818661"/>
                  <a:pt x="1374402" y="801891"/>
                </a:cubicBezTo>
                <a:cubicBezTo>
                  <a:pt x="1374402" y="785122"/>
                  <a:pt x="1387996" y="771528"/>
                  <a:pt x="1404765" y="771528"/>
                </a:cubicBezTo>
                <a:close/>
                <a:moveTo>
                  <a:pt x="1332211" y="771528"/>
                </a:moveTo>
                <a:cubicBezTo>
                  <a:pt x="1348980" y="771528"/>
                  <a:pt x="1362574" y="785122"/>
                  <a:pt x="1362574" y="801891"/>
                </a:cubicBezTo>
                <a:cubicBezTo>
                  <a:pt x="1362574" y="818661"/>
                  <a:pt x="1348980" y="832255"/>
                  <a:pt x="1332211" y="832255"/>
                </a:cubicBezTo>
                <a:cubicBezTo>
                  <a:pt x="1315441" y="832255"/>
                  <a:pt x="1301847" y="818661"/>
                  <a:pt x="1301847" y="801891"/>
                </a:cubicBezTo>
                <a:cubicBezTo>
                  <a:pt x="1301847" y="785122"/>
                  <a:pt x="1315441" y="771528"/>
                  <a:pt x="1332211" y="771528"/>
                </a:cubicBezTo>
                <a:close/>
                <a:moveTo>
                  <a:pt x="1259656" y="771528"/>
                </a:moveTo>
                <a:cubicBezTo>
                  <a:pt x="1276426" y="771528"/>
                  <a:pt x="1290020" y="785122"/>
                  <a:pt x="1290020" y="801891"/>
                </a:cubicBezTo>
                <a:cubicBezTo>
                  <a:pt x="1290020" y="818661"/>
                  <a:pt x="1276426" y="832255"/>
                  <a:pt x="1259656" y="832255"/>
                </a:cubicBezTo>
                <a:cubicBezTo>
                  <a:pt x="1242887" y="832255"/>
                  <a:pt x="1229293" y="818661"/>
                  <a:pt x="1229293" y="801891"/>
                </a:cubicBezTo>
                <a:cubicBezTo>
                  <a:pt x="1229293" y="785122"/>
                  <a:pt x="1242887" y="771528"/>
                  <a:pt x="1259656" y="771528"/>
                </a:cubicBezTo>
                <a:close/>
                <a:moveTo>
                  <a:pt x="1187102" y="771528"/>
                </a:moveTo>
                <a:cubicBezTo>
                  <a:pt x="1203871" y="771528"/>
                  <a:pt x="1217465" y="785122"/>
                  <a:pt x="1217465" y="801891"/>
                </a:cubicBezTo>
                <a:cubicBezTo>
                  <a:pt x="1217465" y="818661"/>
                  <a:pt x="1203871" y="832255"/>
                  <a:pt x="1187102" y="832255"/>
                </a:cubicBezTo>
                <a:cubicBezTo>
                  <a:pt x="1170332" y="832255"/>
                  <a:pt x="1156738" y="818661"/>
                  <a:pt x="1156738" y="801891"/>
                </a:cubicBezTo>
                <a:cubicBezTo>
                  <a:pt x="1156738" y="785122"/>
                  <a:pt x="1170332" y="771528"/>
                  <a:pt x="1187102" y="771528"/>
                </a:cubicBezTo>
                <a:close/>
                <a:moveTo>
                  <a:pt x="1114547" y="771528"/>
                </a:moveTo>
                <a:cubicBezTo>
                  <a:pt x="1131317" y="771528"/>
                  <a:pt x="1144911" y="785122"/>
                  <a:pt x="1144911" y="801891"/>
                </a:cubicBezTo>
                <a:cubicBezTo>
                  <a:pt x="1144911" y="818661"/>
                  <a:pt x="1131317" y="832255"/>
                  <a:pt x="1114547" y="832255"/>
                </a:cubicBezTo>
                <a:cubicBezTo>
                  <a:pt x="1097778" y="832255"/>
                  <a:pt x="1084184" y="818661"/>
                  <a:pt x="1084184" y="801891"/>
                </a:cubicBezTo>
                <a:cubicBezTo>
                  <a:pt x="1084184" y="785122"/>
                  <a:pt x="1097778" y="771528"/>
                  <a:pt x="1114547" y="771528"/>
                </a:cubicBezTo>
                <a:close/>
                <a:moveTo>
                  <a:pt x="1041993" y="771528"/>
                </a:moveTo>
                <a:cubicBezTo>
                  <a:pt x="1058762" y="771528"/>
                  <a:pt x="1072356" y="785122"/>
                  <a:pt x="1072356" y="801891"/>
                </a:cubicBezTo>
                <a:cubicBezTo>
                  <a:pt x="1072356" y="818661"/>
                  <a:pt x="1058762" y="832255"/>
                  <a:pt x="1041993" y="832255"/>
                </a:cubicBezTo>
                <a:cubicBezTo>
                  <a:pt x="1025223" y="832255"/>
                  <a:pt x="1011629" y="818661"/>
                  <a:pt x="1011629" y="801891"/>
                </a:cubicBezTo>
                <a:cubicBezTo>
                  <a:pt x="1011629" y="785122"/>
                  <a:pt x="1025223" y="771528"/>
                  <a:pt x="1041993" y="771528"/>
                </a:cubicBezTo>
                <a:close/>
                <a:moveTo>
                  <a:pt x="969438" y="771528"/>
                </a:moveTo>
                <a:cubicBezTo>
                  <a:pt x="986208" y="771528"/>
                  <a:pt x="999801" y="785122"/>
                  <a:pt x="999801" y="801891"/>
                </a:cubicBezTo>
                <a:cubicBezTo>
                  <a:pt x="999801" y="818661"/>
                  <a:pt x="986208" y="832255"/>
                  <a:pt x="969438" y="832255"/>
                </a:cubicBezTo>
                <a:cubicBezTo>
                  <a:pt x="952669" y="832255"/>
                  <a:pt x="939075" y="818661"/>
                  <a:pt x="939075" y="801891"/>
                </a:cubicBezTo>
                <a:cubicBezTo>
                  <a:pt x="939075" y="785122"/>
                  <a:pt x="952669" y="771528"/>
                  <a:pt x="969438" y="771528"/>
                </a:cubicBezTo>
                <a:close/>
                <a:moveTo>
                  <a:pt x="896883" y="771528"/>
                </a:moveTo>
                <a:cubicBezTo>
                  <a:pt x="913653" y="771528"/>
                  <a:pt x="927247" y="785122"/>
                  <a:pt x="927247" y="801891"/>
                </a:cubicBezTo>
                <a:cubicBezTo>
                  <a:pt x="927247" y="818661"/>
                  <a:pt x="913653" y="832255"/>
                  <a:pt x="896883" y="832255"/>
                </a:cubicBezTo>
                <a:cubicBezTo>
                  <a:pt x="880114" y="832255"/>
                  <a:pt x="866520" y="818661"/>
                  <a:pt x="866520" y="801891"/>
                </a:cubicBezTo>
                <a:cubicBezTo>
                  <a:pt x="866520" y="785122"/>
                  <a:pt x="880114" y="771528"/>
                  <a:pt x="896883" y="771528"/>
                </a:cubicBezTo>
                <a:close/>
                <a:moveTo>
                  <a:pt x="824329" y="771528"/>
                </a:moveTo>
                <a:cubicBezTo>
                  <a:pt x="841098" y="771528"/>
                  <a:pt x="854692" y="785122"/>
                  <a:pt x="854692" y="801891"/>
                </a:cubicBezTo>
                <a:cubicBezTo>
                  <a:pt x="854692" y="818661"/>
                  <a:pt x="841098" y="832255"/>
                  <a:pt x="824329" y="832255"/>
                </a:cubicBezTo>
                <a:cubicBezTo>
                  <a:pt x="807559" y="832255"/>
                  <a:pt x="793965" y="818661"/>
                  <a:pt x="793965" y="801891"/>
                </a:cubicBezTo>
                <a:cubicBezTo>
                  <a:pt x="793965" y="785122"/>
                  <a:pt x="807559" y="771528"/>
                  <a:pt x="824329" y="771528"/>
                </a:cubicBezTo>
                <a:close/>
                <a:moveTo>
                  <a:pt x="751774" y="771528"/>
                </a:moveTo>
                <a:cubicBezTo>
                  <a:pt x="768544" y="771528"/>
                  <a:pt x="782138" y="785122"/>
                  <a:pt x="782138" y="801891"/>
                </a:cubicBezTo>
                <a:cubicBezTo>
                  <a:pt x="782138" y="818661"/>
                  <a:pt x="768544" y="832255"/>
                  <a:pt x="751774" y="832255"/>
                </a:cubicBezTo>
                <a:cubicBezTo>
                  <a:pt x="735005" y="832255"/>
                  <a:pt x="721411" y="818661"/>
                  <a:pt x="721411" y="801891"/>
                </a:cubicBezTo>
                <a:cubicBezTo>
                  <a:pt x="721411" y="785122"/>
                  <a:pt x="735005" y="771528"/>
                  <a:pt x="751774" y="771528"/>
                </a:cubicBezTo>
                <a:close/>
                <a:moveTo>
                  <a:pt x="679220" y="771528"/>
                </a:moveTo>
                <a:cubicBezTo>
                  <a:pt x="695989" y="771528"/>
                  <a:pt x="709583" y="785122"/>
                  <a:pt x="709583" y="801891"/>
                </a:cubicBezTo>
                <a:cubicBezTo>
                  <a:pt x="709583" y="818661"/>
                  <a:pt x="695989" y="832255"/>
                  <a:pt x="679220" y="832255"/>
                </a:cubicBezTo>
                <a:cubicBezTo>
                  <a:pt x="662450" y="832255"/>
                  <a:pt x="648856" y="818661"/>
                  <a:pt x="648856" y="801891"/>
                </a:cubicBezTo>
                <a:cubicBezTo>
                  <a:pt x="648856" y="785122"/>
                  <a:pt x="662450" y="771528"/>
                  <a:pt x="679220" y="771528"/>
                </a:cubicBezTo>
                <a:close/>
                <a:moveTo>
                  <a:pt x="606665" y="771528"/>
                </a:moveTo>
                <a:cubicBezTo>
                  <a:pt x="623435" y="771528"/>
                  <a:pt x="637029" y="785122"/>
                  <a:pt x="637029" y="801891"/>
                </a:cubicBezTo>
                <a:cubicBezTo>
                  <a:pt x="637029" y="818661"/>
                  <a:pt x="623435" y="832255"/>
                  <a:pt x="606665" y="832255"/>
                </a:cubicBezTo>
                <a:cubicBezTo>
                  <a:pt x="589896" y="832255"/>
                  <a:pt x="576302" y="818661"/>
                  <a:pt x="576302" y="801891"/>
                </a:cubicBezTo>
                <a:cubicBezTo>
                  <a:pt x="576302" y="785122"/>
                  <a:pt x="589896" y="771528"/>
                  <a:pt x="606665" y="771528"/>
                </a:cubicBezTo>
                <a:close/>
                <a:moveTo>
                  <a:pt x="534111" y="771528"/>
                </a:moveTo>
                <a:cubicBezTo>
                  <a:pt x="550880" y="771528"/>
                  <a:pt x="564474" y="785122"/>
                  <a:pt x="564474" y="801891"/>
                </a:cubicBezTo>
                <a:cubicBezTo>
                  <a:pt x="564474" y="818661"/>
                  <a:pt x="550880" y="832255"/>
                  <a:pt x="534111" y="832255"/>
                </a:cubicBezTo>
                <a:cubicBezTo>
                  <a:pt x="517341" y="832255"/>
                  <a:pt x="503747" y="818661"/>
                  <a:pt x="503747" y="801891"/>
                </a:cubicBezTo>
                <a:cubicBezTo>
                  <a:pt x="503747" y="785122"/>
                  <a:pt x="517341" y="771528"/>
                  <a:pt x="534111" y="771528"/>
                </a:cubicBezTo>
                <a:close/>
                <a:moveTo>
                  <a:pt x="461556" y="771528"/>
                </a:moveTo>
                <a:cubicBezTo>
                  <a:pt x="478326" y="771528"/>
                  <a:pt x="491920" y="785122"/>
                  <a:pt x="491920" y="801891"/>
                </a:cubicBezTo>
                <a:cubicBezTo>
                  <a:pt x="491920" y="818661"/>
                  <a:pt x="478326" y="832255"/>
                  <a:pt x="461556" y="832255"/>
                </a:cubicBezTo>
                <a:cubicBezTo>
                  <a:pt x="444787" y="832255"/>
                  <a:pt x="431192" y="818661"/>
                  <a:pt x="431192" y="801891"/>
                </a:cubicBezTo>
                <a:cubicBezTo>
                  <a:pt x="431192" y="785122"/>
                  <a:pt x="444787" y="771528"/>
                  <a:pt x="461556" y="771528"/>
                </a:cubicBezTo>
                <a:close/>
                <a:moveTo>
                  <a:pt x="389002" y="771528"/>
                </a:moveTo>
                <a:cubicBezTo>
                  <a:pt x="405771" y="771528"/>
                  <a:pt x="419365" y="785122"/>
                  <a:pt x="419365" y="801891"/>
                </a:cubicBezTo>
                <a:cubicBezTo>
                  <a:pt x="419365" y="818661"/>
                  <a:pt x="405771" y="832255"/>
                  <a:pt x="389002" y="832255"/>
                </a:cubicBezTo>
                <a:cubicBezTo>
                  <a:pt x="372232" y="832255"/>
                  <a:pt x="358638" y="818661"/>
                  <a:pt x="358638" y="801891"/>
                </a:cubicBezTo>
                <a:cubicBezTo>
                  <a:pt x="358638" y="785122"/>
                  <a:pt x="372232" y="771528"/>
                  <a:pt x="389002" y="771528"/>
                </a:cubicBezTo>
                <a:close/>
                <a:moveTo>
                  <a:pt x="316447" y="771528"/>
                </a:moveTo>
                <a:cubicBezTo>
                  <a:pt x="333216" y="771528"/>
                  <a:pt x="346810" y="785122"/>
                  <a:pt x="346810" y="801891"/>
                </a:cubicBezTo>
                <a:cubicBezTo>
                  <a:pt x="346810" y="818661"/>
                  <a:pt x="333216" y="832255"/>
                  <a:pt x="316447" y="832255"/>
                </a:cubicBezTo>
                <a:cubicBezTo>
                  <a:pt x="299677" y="832255"/>
                  <a:pt x="286084" y="818661"/>
                  <a:pt x="286084" y="801891"/>
                </a:cubicBezTo>
                <a:cubicBezTo>
                  <a:pt x="286084" y="785122"/>
                  <a:pt x="299677" y="771528"/>
                  <a:pt x="316447" y="771528"/>
                </a:cubicBezTo>
                <a:close/>
                <a:moveTo>
                  <a:pt x="243892" y="771528"/>
                </a:moveTo>
                <a:cubicBezTo>
                  <a:pt x="260662" y="771528"/>
                  <a:pt x="274256" y="785122"/>
                  <a:pt x="274256" y="801891"/>
                </a:cubicBezTo>
                <a:cubicBezTo>
                  <a:pt x="274256" y="818661"/>
                  <a:pt x="260662" y="832255"/>
                  <a:pt x="243892" y="832255"/>
                </a:cubicBezTo>
                <a:cubicBezTo>
                  <a:pt x="227123" y="832255"/>
                  <a:pt x="213529" y="818661"/>
                  <a:pt x="213529" y="801891"/>
                </a:cubicBezTo>
                <a:cubicBezTo>
                  <a:pt x="213529" y="785122"/>
                  <a:pt x="227123" y="771528"/>
                  <a:pt x="243892" y="771528"/>
                </a:cubicBezTo>
                <a:close/>
                <a:moveTo>
                  <a:pt x="171339" y="771528"/>
                </a:moveTo>
                <a:cubicBezTo>
                  <a:pt x="188107" y="771528"/>
                  <a:pt x="201701" y="785122"/>
                  <a:pt x="201701" y="801891"/>
                </a:cubicBezTo>
                <a:cubicBezTo>
                  <a:pt x="201701" y="818661"/>
                  <a:pt x="188107" y="832255"/>
                  <a:pt x="171339" y="832255"/>
                </a:cubicBezTo>
                <a:cubicBezTo>
                  <a:pt x="154656" y="832255"/>
                  <a:pt x="141062" y="818661"/>
                  <a:pt x="141062" y="801891"/>
                </a:cubicBezTo>
                <a:cubicBezTo>
                  <a:pt x="141062" y="785122"/>
                  <a:pt x="154656" y="771528"/>
                  <a:pt x="171339" y="771528"/>
                </a:cubicBezTo>
                <a:close/>
                <a:moveTo>
                  <a:pt x="98884" y="771528"/>
                </a:moveTo>
                <a:cubicBezTo>
                  <a:pt x="115646" y="771528"/>
                  <a:pt x="129240" y="785122"/>
                  <a:pt x="129240" y="801891"/>
                </a:cubicBezTo>
                <a:cubicBezTo>
                  <a:pt x="129240" y="818661"/>
                  <a:pt x="115646" y="832255"/>
                  <a:pt x="98884" y="832255"/>
                </a:cubicBezTo>
                <a:cubicBezTo>
                  <a:pt x="82112" y="832255"/>
                  <a:pt x="68517" y="818661"/>
                  <a:pt x="68517" y="801891"/>
                </a:cubicBezTo>
                <a:cubicBezTo>
                  <a:pt x="68517" y="785122"/>
                  <a:pt x="82112" y="771528"/>
                  <a:pt x="98884" y="771528"/>
                </a:cubicBezTo>
                <a:close/>
                <a:moveTo>
                  <a:pt x="26329" y="771528"/>
                </a:moveTo>
                <a:cubicBezTo>
                  <a:pt x="43093" y="771528"/>
                  <a:pt x="56688" y="785122"/>
                  <a:pt x="56688" y="801891"/>
                </a:cubicBezTo>
                <a:cubicBezTo>
                  <a:pt x="56688" y="818661"/>
                  <a:pt x="43093" y="832255"/>
                  <a:pt x="26329" y="832255"/>
                </a:cubicBezTo>
                <a:cubicBezTo>
                  <a:pt x="17944" y="832255"/>
                  <a:pt x="10353" y="828857"/>
                  <a:pt x="4858" y="823362"/>
                </a:cubicBezTo>
                <a:lnTo>
                  <a:pt x="0" y="811633"/>
                </a:lnTo>
                <a:lnTo>
                  <a:pt x="0" y="792150"/>
                </a:lnTo>
                <a:lnTo>
                  <a:pt x="4858" y="780421"/>
                </a:lnTo>
                <a:cubicBezTo>
                  <a:pt x="10353" y="774927"/>
                  <a:pt x="17944" y="771528"/>
                  <a:pt x="26329" y="771528"/>
                </a:cubicBezTo>
                <a:close/>
                <a:moveTo>
                  <a:pt x="1622429" y="691076"/>
                </a:moveTo>
                <a:cubicBezTo>
                  <a:pt x="1630814" y="691076"/>
                  <a:pt x="1638404" y="694475"/>
                  <a:pt x="1643899" y="699969"/>
                </a:cubicBezTo>
                <a:lnTo>
                  <a:pt x="1647739" y="709237"/>
                </a:lnTo>
                <a:lnTo>
                  <a:pt x="1644828" y="728305"/>
                </a:lnTo>
                <a:lnTo>
                  <a:pt x="1640480" y="745215"/>
                </a:lnTo>
                <a:lnTo>
                  <a:pt x="1634248" y="749417"/>
                </a:lnTo>
                <a:cubicBezTo>
                  <a:pt x="1630615" y="750953"/>
                  <a:pt x="1626621" y="751803"/>
                  <a:pt x="1622429" y="751803"/>
                </a:cubicBezTo>
                <a:cubicBezTo>
                  <a:pt x="1605659" y="751803"/>
                  <a:pt x="1592066" y="738209"/>
                  <a:pt x="1592066" y="721440"/>
                </a:cubicBezTo>
                <a:cubicBezTo>
                  <a:pt x="1592066" y="704670"/>
                  <a:pt x="1605659" y="691076"/>
                  <a:pt x="1622429" y="691076"/>
                </a:cubicBezTo>
                <a:close/>
                <a:moveTo>
                  <a:pt x="1549874" y="691076"/>
                </a:moveTo>
                <a:cubicBezTo>
                  <a:pt x="1566644" y="691076"/>
                  <a:pt x="1580238" y="704670"/>
                  <a:pt x="1580238" y="721440"/>
                </a:cubicBezTo>
                <a:cubicBezTo>
                  <a:pt x="1580238" y="738209"/>
                  <a:pt x="1566644" y="751803"/>
                  <a:pt x="1549874" y="751803"/>
                </a:cubicBezTo>
                <a:cubicBezTo>
                  <a:pt x="1533105" y="751803"/>
                  <a:pt x="1519511" y="738209"/>
                  <a:pt x="1519511" y="721440"/>
                </a:cubicBezTo>
                <a:cubicBezTo>
                  <a:pt x="1519511" y="704670"/>
                  <a:pt x="1533105" y="691076"/>
                  <a:pt x="1549874" y="691076"/>
                </a:cubicBezTo>
                <a:close/>
                <a:moveTo>
                  <a:pt x="1477320" y="691076"/>
                </a:moveTo>
                <a:cubicBezTo>
                  <a:pt x="1494089" y="691076"/>
                  <a:pt x="1507683" y="704670"/>
                  <a:pt x="1507683" y="721440"/>
                </a:cubicBezTo>
                <a:cubicBezTo>
                  <a:pt x="1507683" y="738209"/>
                  <a:pt x="1494089" y="751803"/>
                  <a:pt x="1477320" y="751803"/>
                </a:cubicBezTo>
                <a:cubicBezTo>
                  <a:pt x="1460550" y="751803"/>
                  <a:pt x="1446956" y="738209"/>
                  <a:pt x="1446956" y="721440"/>
                </a:cubicBezTo>
                <a:cubicBezTo>
                  <a:pt x="1446956" y="704670"/>
                  <a:pt x="1460550" y="691076"/>
                  <a:pt x="1477320" y="691076"/>
                </a:cubicBezTo>
                <a:close/>
                <a:moveTo>
                  <a:pt x="1404765" y="691076"/>
                </a:moveTo>
                <a:cubicBezTo>
                  <a:pt x="1421535" y="691076"/>
                  <a:pt x="1435129" y="704670"/>
                  <a:pt x="1435129" y="721440"/>
                </a:cubicBezTo>
                <a:cubicBezTo>
                  <a:pt x="1435129" y="738209"/>
                  <a:pt x="1421535" y="751803"/>
                  <a:pt x="1404765" y="751803"/>
                </a:cubicBezTo>
                <a:cubicBezTo>
                  <a:pt x="1387996" y="751803"/>
                  <a:pt x="1374402" y="738209"/>
                  <a:pt x="1374402" y="721440"/>
                </a:cubicBezTo>
                <a:cubicBezTo>
                  <a:pt x="1374402" y="704670"/>
                  <a:pt x="1387996" y="691076"/>
                  <a:pt x="1404765" y="691076"/>
                </a:cubicBezTo>
                <a:close/>
                <a:moveTo>
                  <a:pt x="1332211" y="691076"/>
                </a:moveTo>
                <a:cubicBezTo>
                  <a:pt x="1348980" y="691076"/>
                  <a:pt x="1362574" y="704670"/>
                  <a:pt x="1362574" y="721440"/>
                </a:cubicBezTo>
                <a:cubicBezTo>
                  <a:pt x="1362574" y="738209"/>
                  <a:pt x="1348980" y="751803"/>
                  <a:pt x="1332211" y="751803"/>
                </a:cubicBezTo>
                <a:cubicBezTo>
                  <a:pt x="1315441" y="751803"/>
                  <a:pt x="1301847" y="738209"/>
                  <a:pt x="1301847" y="721440"/>
                </a:cubicBezTo>
                <a:cubicBezTo>
                  <a:pt x="1301847" y="704670"/>
                  <a:pt x="1315441" y="691076"/>
                  <a:pt x="1332211" y="691076"/>
                </a:cubicBezTo>
                <a:close/>
                <a:moveTo>
                  <a:pt x="1259656" y="691076"/>
                </a:moveTo>
                <a:cubicBezTo>
                  <a:pt x="1276426" y="691076"/>
                  <a:pt x="1290020" y="704670"/>
                  <a:pt x="1290020" y="721440"/>
                </a:cubicBezTo>
                <a:cubicBezTo>
                  <a:pt x="1290020" y="738209"/>
                  <a:pt x="1276426" y="751803"/>
                  <a:pt x="1259656" y="751803"/>
                </a:cubicBezTo>
                <a:cubicBezTo>
                  <a:pt x="1242887" y="751803"/>
                  <a:pt x="1229293" y="738209"/>
                  <a:pt x="1229293" y="721440"/>
                </a:cubicBezTo>
                <a:cubicBezTo>
                  <a:pt x="1229293" y="704670"/>
                  <a:pt x="1242887" y="691076"/>
                  <a:pt x="1259656" y="691076"/>
                </a:cubicBezTo>
                <a:close/>
                <a:moveTo>
                  <a:pt x="1187102" y="691076"/>
                </a:moveTo>
                <a:cubicBezTo>
                  <a:pt x="1203871" y="691076"/>
                  <a:pt x="1217465" y="704670"/>
                  <a:pt x="1217465" y="721440"/>
                </a:cubicBezTo>
                <a:cubicBezTo>
                  <a:pt x="1217465" y="738209"/>
                  <a:pt x="1203871" y="751803"/>
                  <a:pt x="1187102" y="751803"/>
                </a:cubicBezTo>
                <a:cubicBezTo>
                  <a:pt x="1170332" y="751803"/>
                  <a:pt x="1156738" y="738209"/>
                  <a:pt x="1156738" y="721440"/>
                </a:cubicBezTo>
                <a:cubicBezTo>
                  <a:pt x="1156738" y="704670"/>
                  <a:pt x="1170332" y="691076"/>
                  <a:pt x="1187102" y="691076"/>
                </a:cubicBezTo>
                <a:close/>
                <a:moveTo>
                  <a:pt x="1114547" y="691076"/>
                </a:moveTo>
                <a:cubicBezTo>
                  <a:pt x="1131317" y="691076"/>
                  <a:pt x="1144911" y="704670"/>
                  <a:pt x="1144911" y="721440"/>
                </a:cubicBezTo>
                <a:cubicBezTo>
                  <a:pt x="1144911" y="738209"/>
                  <a:pt x="1131317" y="751803"/>
                  <a:pt x="1114547" y="751803"/>
                </a:cubicBezTo>
                <a:cubicBezTo>
                  <a:pt x="1097778" y="751803"/>
                  <a:pt x="1084184" y="738209"/>
                  <a:pt x="1084184" y="721440"/>
                </a:cubicBezTo>
                <a:cubicBezTo>
                  <a:pt x="1084184" y="704670"/>
                  <a:pt x="1097778" y="691076"/>
                  <a:pt x="1114547" y="691076"/>
                </a:cubicBezTo>
                <a:close/>
                <a:moveTo>
                  <a:pt x="1041993" y="691076"/>
                </a:moveTo>
                <a:cubicBezTo>
                  <a:pt x="1058762" y="691076"/>
                  <a:pt x="1072356" y="704670"/>
                  <a:pt x="1072356" y="721440"/>
                </a:cubicBezTo>
                <a:cubicBezTo>
                  <a:pt x="1072356" y="738209"/>
                  <a:pt x="1058762" y="751803"/>
                  <a:pt x="1041993" y="751803"/>
                </a:cubicBezTo>
                <a:cubicBezTo>
                  <a:pt x="1025223" y="751803"/>
                  <a:pt x="1011629" y="738209"/>
                  <a:pt x="1011629" y="721440"/>
                </a:cubicBezTo>
                <a:cubicBezTo>
                  <a:pt x="1011629" y="704670"/>
                  <a:pt x="1025223" y="691076"/>
                  <a:pt x="1041993" y="691076"/>
                </a:cubicBezTo>
                <a:close/>
                <a:moveTo>
                  <a:pt x="969438" y="691076"/>
                </a:moveTo>
                <a:cubicBezTo>
                  <a:pt x="986208" y="691076"/>
                  <a:pt x="999801" y="704670"/>
                  <a:pt x="999801" y="721440"/>
                </a:cubicBezTo>
                <a:cubicBezTo>
                  <a:pt x="999801" y="738209"/>
                  <a:pt x="986208" y="751803"/>
                  <a:pt x="969438" y="751803"/>
                </a:cubicBezTo>
                <a:cubicBezTo>
                  <a:pt x="952669" y="751803"/>
                  <a:pt x="939075" y="738209"/>
                  <a:pt x="939075" y="721440"/>
                </a:cubicBezTo>
                <a:cubicBezTo>
                  <a:pt x="939075" y="704670"/>
                  <a:pt x="952669" y="691076"/>
                  <a:pt x="969438" y="691076"/>
                </a:cubicBezTo>
                <a:close/>
                <a:moveTo>
                  <a:pt x="896883" y="691076"/>
                </a:moveTo>
                <a:cubicBezTo>
                  <a:pt x="913653" y="691076"/>
                  <a:pt x="927247" y="704670"/>
                  <a:pt x="927247" y="721440"/>
                </a:cubicBezTo>
                <a:cubicBezTo>
                  <a:pt x="927247" y="738209"/>
                  <a:pt x="913653" y="751803"/>
                  <a:pt x="896883" y="751803"/>
                </a:cubicBezTo>
                <a:cubicBezTo>
                  <a:pt x="880114" y="751803"/>
                  <a:pt x="866520" y="738209"/>
                  <a:pt x="866520" y="721440"/>
                </a:cubicBezTo>
                <a:cubicBezTo>
                  <a:pt x="866520" y="704670"/>
                  <a:pt x="880114" y="691076"/>
                  <a:pt x="896883" y="691076"/>
                </a:cubicBezTo>
                <a:close/>
                <a:moveTo>
                  <a:pt x="824329" y="691076"/>
                </a:moveTo>
                <a:cubicBezTo>
                  <a:pt x="841098" y="691076"/>
                  <a:pt x="854692" y="704670"/>
                  <a:pt x="854692" y="721440"/>
                </a:cubicBezTo>
                <a:cubicBezTo>
                  <a:pt x="854692" y="738209"/>
                  <a:pt x="841098" y="751803"/>
                  <a:pt x="824329" y="751803"/>
                </a:cubicBezTo>
                <a:cubicBezTo>
                  <a:pt x="807559" y="751803"/>
                  <a:pt x="793965" y="738209"/>
                  <a:pt x="793965" y="721440"/>
                </a:cubicBezTo>
                <a:cubicBezTo>
                  <a:pt x="793965" y="704670"/>
                  <a:pt x="807559" y="691076"/>
                  <a:pt x="824329" y="691076"/>
                </a:cubicBezTo>
                <a:close/>
                <a:moveTo>
                  <a:pt x="751774" y="691076"/>
                </a:moveTo>
                <a:cubicBezTo>
                  <a:pt x="768544" y="691076"/>
                  <a:pt x="782138" y="704670"/>
                  <a:pt x="782138" y="721440"/>
                </a:cubicBezTo>
                <a:cubicBezTo>
                  <a:pt x="782138" y="738209"/>
                  <a:pt x="768544" y="751803"/>
                  <a:pt x="751774" y="751803"/>
                </a:cubicBezTo>
                <a:cubicBezTo>
                  <a:pt x="735005" y="751803"/>
                  <a:pt x="721411" y="738209"/>
                  <a:pt x="721411" y="721440"/>
                </a:cubicBezTo>
                <a:cubicBezTo>
                  <a:pt x="721411" y="704670"/>
                  <a:pt x="735005" y="691076"/>
                  <a:pt x="751774" y="691076"/>
                </a:cubicBezTo>
                <a:close/>
                <a:moveTo>
                  <a:pt x="679220" y="691076"/>
                </a:moveTo>
                <a:cubicBezTo>
                  <a:pt x="695989" y="691076"/>
                  <a:pt x="709583" y="704670"/>
                  <a:pt x="709583" y="721440"/>
                </a:cubicBezTo>
                <a:cubicBezTo>
                  <a:pt x="709583" y="738209"/>
                  <a:pt x="695989" y="751803"/>
                  <a:pt x="679220" y="751803"/>
                </a:cubicBezTo>
                <a:cubicBezTo>
                  <a:pt x="662450" y="751803"/>
                  <a:pt x="648856" y="738209"/>
                  <a:pt x="648856" y="721440"/>
                </a:cubicBezTo>
                <a:cubicBezTo>
                  <a:pt x="648856" y="704670"/>
                  <a:pt x="662450" y="691076"/>
                  <a:pt x="679220" y="691076"/>
                </a:cubicBezTo>
                <a:close/>
                <a:moveTo>
                  <a:pt x="606665" y="691076"/>
                </a:moveTo>
                <a:cubicBezTo>
                  <a:pt x="623435" y="691076"/>
                  <a:pt x="637029" y="704670"/>
                  <a:pt x="637029" y="721440"/>
                </a:cubicBezTo>
                <a:cubicBezTo>
                  <a:pt x="637029" y="738209"/>
                  <a:pt x="623435" y="751803"/>
                  <a:pt x="606665" y="751803"/>
                </a:cubicBezTo>
                <a:cubicBezTo>
                  <a:pt x="589896" y="751803"/>
                  <a:pt x="576302" y="738209"/>
                  <a:pt x="576302" y="721440"/>
                </a:cubicBezTo>
                <a:cubicBezTo>
                  <a:pt x="576302" y="704670"/>
                  <a:pt x="589896" y="691076"/>
                  <a:pt x="606665" y="691076"/>
                </a:cubicBezTo>
                <a:close/>
                <a:moveTo>
                  <a:pt x="534111" y="691076"/>
                </a:moveTo>
                <a:cubicBezTo>
                  <a:pt x="550880" y="691076"/>
                  <a:pt x="564474" y="704670"/>
                  <a:pt x="564474" y="721440"/>
                </a:cubicBezTo>
                <a:cubicBezTo>
                  <a:pt x="564474" y="738209"/>
                  <a:pt x="550880" y="751803"/>
                  <a:pt x="534111" y="751803"/>
                </a:cubicBezTo>
                <a:cubicBezTo>
                  <a:pt x="517341" y="751803"/>
                  <a:pt x="503747" y="738209"/>
                  <a:pt x="503747" y="721440"/>
                </a:cubicBezTo>
                <a:cubicBezTo>
                  <a:pt x="503747" y="704670"/>
                  <a:pt x="517341" y="691076"/>
                  <a:pt x="534111" y="691076"/>
                </a:cubicBezTo>
                <a:close/>
                <a:moveTo>
                  <a:pt x="461556" y="691076"/>
                </a:moveTo>
                <a:cubicBezTo>
                  <a:pt x="478326" y="691076"/>
                  <a:pt x="491920" y="704670"/>
                  <a:pt x="491920" y="721440"/>
                </a:cubicBezTo>
                <a:cubicBezTo>
                  <a:pt x="491920" y="738209"/>
                  <a:pt x="478326" y="751803"/>
                  <a:pt x="461556" y="751803"/>
                </a:cubicBezTo>
                <a:cubicBezTo>
                  <a:pt x="444787" y="751803"/>
                  <a:pt x="431192" y="738209"/>
                  <a:pt x="431192" y="721440"/>
                </a:cubicBezTo>
                <a:cubicBezTo>
                  <a:pt x="431192" y="704670"/>
                  <a:pt x="444787" y="691076"/>
                  <a:pt x="461556" y="691076"/>
                </a:cubicBezTo>
                <a:close/>
                <a:moveTo>
                  <a:pt x="389002" y="691076"/>
                </a:moveTo>
                <a:cubicBezTo>
                  <a:pt x="405771" y="691076"/>
                  <a:pt x="419365" y="704670"/>
                  <a:pt x="419365" y="721440"/>
                </a:cubicBezTo>
                <a:cubicBezTo>
                  <a:pt x="419365" y="738209"/>
                  <a:pt x="405771" y="751803"/>
                  <a:pt x="389002" y="751803"/>
                </a:cubicBezTo>
                <a:cubicBezTo>
                  <a:pt x="372232" y="751803"/>
                  <a:pt x="358638" y="738209"/>
                  <a:pt x="358638" y="721440"/>
                </a:cubicBezTo>
                <a:cubicBezTo>
                  <a:pt x="358638" y="704670"/>
                  <a:pt x="372232" y="691076"/>
                  <a:pt x="389002" y="691076"/>
                </a:cubicBezTo>
                <a:close/>
                <a:moveTo>
                  <a:pt x="316447" y="691076"/>
                </a:moveTo>
                <a:cubicBezTo>
                  <a:pt x="333216" y="691076"/>
                  <a:pt x="346810" y="704670"/>
                  <a:pt x="346810" y="721440"/>
                </a:cubicBezTo>
                <a:cubicBezTo>
                  <a:pt x="346810" y="738209"/>
                  <a:pt x="333216" y="751803"/>
                  <a:pt x="316447" y="751803"/>
                </a:cubicBezTo>
                <a:cubicBezTo>
                  <a:pt x="299677" y="751803"/>
                  <a:pt x="286084" y="738209"/>
                  <a:pt x="286084" y="721440"/>
                </a:cubicBezTo>
                <a:cubicBezTo>
                  <a:pt x="286084" y="704670"/>
                  <a:pt x="299677" y="691076"/>
                  <a:pt x="316447" y="691076"/>
                </a:cubicBezTo>
                <a:close/>
                <a:moveTo>
                  <a:pt x="243892" y="691076"/>
                </a:moveTo>
                <a:cubicBezTo>
                  <a:pt x="260662" y="691076"/>
                  <a:pt x="274256" y="704670"/>
                  <a:pt x="274256" y="721440"/>
                </a:cubicBezTo>
                <a:cubicBezTo>
                  <a:pt x="274256" y="738209"/>
                  <a:pt x="260662" y="751803"/>
                  <a:pt x="243892" y="751803"/>
                </a:cubicBezTo>
                <a:cubicBezTo>
                  <a:pt x="227123" y="751803"/>
                  <a:pt x="213529" y="738209"/>
                  <a:pt x="213529" y="721440"/>
                </a:cubicBezTo>
                <a:cubicBezTo>
                  <a:pt x="213529" y="704670"/>
                  <a:pt x="227123" y="691076"/>
                  <a:pt x="243892" y="691076"/>
                </a:cubicBezTo>
                <a:close/>
                <a:moveTo>
                  <a:pt x="171339" y="691076"/>
                </a:moveTo>
                <a:cubicBezTo>
                  <a:pt x="188107" y="691076"/>
                  <a:pt x="201701" y="704670"/>
                  <a:pt x="201701" y="721440"/>
                </a:cubicBezTo>
                <a:cubicBezTo>
                  <a:pt x="201701" y="738209"/>
                  <a:pt x="188107" y="751803"/>
                  <a:pt x="171339" y="751803"/>
                </a:cubicBezTo>
                <a:cubicBezTo>
                  <a:pt x="154662" y="751803"/>
                  <a:pt x="141067" y="738209"/>
                  <a:pt x="141067" y="721440"/>
                </a:cubicBezTo>
                <a:cubicBezTo>
                  <a:pt x="141067" y="704670"/>
                  <a:pt x="154662" y="691076"/>
                  <a:pt x="171339" y="691076"/>
                </a:cubicBezTo>
                <a:close/>
                <a:moveTo>
                  <a:pt x="98890" y="691076"/>
                </a:moveTo>
                <a:cubicBezTo>
                  <a:pt x="115653" y="691076"/>
                  <a:pt x="129246" y="704670"/>
                  <a:pt x="129246" y="721440"/>
                </a:cubicBezTo>
                <a:cubicBezTo>
                  <a:pt x="129246" y="738209"/>
                  <a:pt x="115653" y="751803"/>
                  <a:pt x="98890" y="751803"/>
                </a:cubicBezTo>
                <a:cubicBezTo>
                  <a:pt x="82117" y="751803"/>
                  <a:pt x="68523" y="738209"/>
                  <a:pt x="68523" y="721440"/>
                </a:cubicBezTo>
                <a:cubicBezTo>
                  <a:pt x="68523" y="704670"/>
                  <a:pt x="82117" y="691076"/>
                  <a:pt x="98890" y="691076"/>
                </a:cubicBezTo>
                <a:close/>
                <a:moveTo>
                  <a:pt x="26336" y="691076"/>
                </a:moveTo>
                <a:cubicBezTo>
                  <a:pt x="43099" y="691076"/>
                  <a:pt x="56694" y="704670"/>
                  <a:pt x="56694" y="721440"/>
                </a:cubicBezTo>
                <a:cubicBezTo>
                  <a:pt x="56694" y="738209"/>
                  <a:pt x="43099" y="751803"/>
                  <a:pt x="26336" y="751803"/>
                </a:cubicBezTo>
                <a:cubicBezTo>
                  <a:pt x="17950" y="751803"/>
                  <a:pt x="10359" y="748405"/>
                  <a:pt x="4864" y="742910"/>
                </a:cubicBezTo>
                <a:lnTo>
                  <a:pt x="0" y="731167"/>
                </a:lnTo>
                <a:lnTo>
                  <a:pt x="0" y="711713"/>
                </a:lnTo>
                <a:lnTo>
                  <a:pt x="4864" y="699969"/>
                </a:lnTo>
                <a:cubicBezTo>
                  <a:pt x="10359" y="694475"/>
                  <a:pt x="17950" y="691076"/>
                  <a:pt x="26336" y="691076"/>
                </a:cubicBezTo>
                <a:close/>
                <a:moveTo>
                  <a:pt x="1622429" y="610624"/>
                </a:moveTo>
                <a:cubicBezTo>
                  <a:pt x="1639199" y="610624"/>
                  <a:pt x="1652792" y="624218"/>
                  <a:pt x="1652792" y="640988"/>
                </a:cubicBezTo>
                <a:cubicBezTo>
                  <a:pt x="1652792" y="657757"/>
                  <a:pt x="1639199" y="671351"/>
                  <a:pt x="1622429" y="671351"/>
                </a:cubicBezTo>
                <a:cubicBezTo>
                  <a:pt x="1605659" y="671351"/>
                  <a:pt x="1592066" y="657757"/>
                  <a:pt x="1592066" y="640988"/>
                </a:cubicBezTo>
                <a:cubicBezTo>
                  <a:pt x="1592066" y="624218"/>
                  <a:pt x="1605659" y="610624"/>
                  <a:pt x="1622429" y="610624"/>
                </a:cubicBezTo>
                <a:close/>
                <a:moveTo>
                  <a:pt x="1549874" y="610624"/>
                </a:moveTo>
                <a:cubicBezTo>
                  <a:pt x="1566644" y="610624"/>
                  <a:pt x="1580238" y="624218"/>
                  <a:pt x="1580238" y="640988"/>
                </a:cubicBezTo>
                <a:cubicBezTo>
                  <a:pt x="1580238" y="657757"/>
                  <a:pt x="1566644" y="671351"/>
                  <a:pt x="1549874" y="671351"/>
                </a:cubicBezTo>
                <a:cubicBezTo>
                  <a:pt x="1533105" y="671351"/>
                  <a:pt x="1519511" y="657757"/>
                  <a:pt x="1519511" y="640988"/>
                </a:cubicBezTo>
                <a:cubicBezTo>
                  <a:pt x="1519511" y="624218"/>
                  <a:pt x="1533105" y="610624"/>
                  <a:pt x="1549874" y="610624"/>
                </a:cubicBezTo>
                <a:close/>
                <a:moveTo>
                  <a:pt x="1477320" y="610624"/>
                </a:moveTo>
                <a:cubicBezTo>
                  <a:pt x="1494089" y="610624"/>
                  <a:pt x="1507683" y="624218"/>
                  <a:pt x="1507683" y="640988"/>
                </a:cubicBezTo>
                <a:cubicBezTo>
                  <a:pt x="1507683" y="657757"/>
                  <a:pt x="1494089" y="671351"/>
                  <a:pt x="1477320" y="671351"/>
                </a:cubicBezTo>
                <a:cubicBezTo>
                  <a:pt x="1460550" y="671351"/>
                  <a:pt x="1446956" y="657757"/>
                  <a:pt x="1446956" y="640988"/>
                </a:cubicBezTo>
                <a:cubicBezTo>
                  <a:pt x="1446956" y="624218"/>
                  <a:pt x="1460550" y="610624"/>
                  <a:pt x="1477320" y="610624"/>
                </a:cubicBezTo>
                <a:close/>
                <a:moveTo>
                  <a:pt x="1404765" y="610624"/>
                </a:moveTo>
                <a:cubicBezTo>
                  <a:pt x="1421535" y="610624"/>
                  <a:pt x="1435129" y="624218"/>
                  <a:pt x="1435129" y="640988"/>
                </a:cubicBezTo>
                <a:cubicBezTo>
                  <a:pt x="1435129" y="657757"/>
                  <a:pt x="1421535" y="671351"/>
                  <a:pt x="1404765" y="671351"/>
                </a:cubicBezTo>
                <a:cubicBezTo>
                  <a:pt x="1387996" y="671351"/>
                  <a:pt x="1374402" y="657757"/>
                  <a:pt x="1374402" y="640988"/>
                </a:cubicBezTo>
                <a:cubicBezTo>
                  <a:pt x="1374402" y="624218"/>
                  <a:pt x="1387996" y="610624"/>
                  <a:pt x="1404765" y="610624"/>
                </a:cubicBezTo>
                <a:close/>
                <a:moveTo>
                  <a:pt x="1332211" y="610624"/>
                </a:moveTo>
                <a:cubicBezTo>
                  <a:pt x="1348980" y="610624"/>
                  <a:pt x="1362574" y="624218"/>
                  <a:pt x="1362574" y="640988"/>
                </a:cubicBezTo>
                <a:cubicBezTo>
                  <a:pt x="1362574" y="657757"/>
                  <a:pt x="1348980" y="671351"/>
                  <a:pt x="1332211" y="671351"/>
                </a:cubicBezTo>
                <a:cubicBezTo>
                  <a:pt x="1315441" y="671351"/>
                  <a:pt x="1301847" y="657757"/>
                  <a:pt x="1301847" y="640988"/>
                </a:cubicBezTo>
                <a:cubicBezTo>
                  <a:pt x="1301847" y="624218"/>
                  <a:pt x="1315441" y="610624"/>
                  <a:pt x="1332211" y="610624"/>
                </a:cubicBezTo>
                <a:close/>
                <a:moveTo>
                  <a:pt x="1259656" y="610624"/>
                </a:moveTo>
                <a:cubicBezTo>
                  <a:pt x="1276426" y="610624"/>
                  <a:pt x="1290020" y="624218"/>
                  <a:pt x="1290020" y="640988"/>
                </a:cubicBezTo>
                <a:cubicBezTo>
                  <a:pt x="1290020" y="657757"/>
                  <a:pt x="1276426" y="671351"/>
                  <a:pt x="1259656" y="671351"/>
                </a:cubicBezTo>
                <a:cubicBezTo>
                  <a:pt x="1242887" y="671351"/>
                  <a:pt x="1229293" y="657757"/>
                  <a:pt x="1229293" y="640988"/>
                </a:cubicBezTo>
                <a:cubicBezTo>
                  <a:pt x="1229293" y="624218"/>
                  <a:pt x="1242887" y="610624"/>
                  <a:pt x="1259656" y="610624"/>
                </a:cubicBezTo>
                <a:close/>
                <a:moveTo>
                  <a:pt x="1187102" y="610624"/>
                </a:moveTo>
                <a:cubicBezTo>
                  <a:pt x="1203871" y="610624"/>
                  <a:pt x="1217465" y="624218"/>
                  <a:pt x="1217465" y="640988"/>
                </a:cubicBezTo>
                <a:cubicBezTo>
                  <a:pt x="1217465" y="657757"/>
                  <a:pt x="1203871" y="671351"/>
                  <a:pt x="1187102" y="671351"/>
                </a:cubicBezTo>
                <a:cubicBezTo>
                  <a:pt x="1170332" y="671351"/>
                  <a:pt x="1156738" y="657757"/>
                  <a:pt x="1156738" y="640988"/>
                </a:cubicBezTo>
                <a:cubicBezTo>
                  <a:pt x="1156738" y="624218"/>
                  <a:pt x="1170332" y="610624"/>
                  <a:pt x="1187102" y="610624"/>
                </a:cubicBezTo>
                <a:close/>
                <a:moveTo>
                  <a:pt x="1114547" y="610624"/>
                </a:moveTo>
                <a:cubicBezTo>
                  <a:pt x="1131317" y="610624"/>
                  <a:pt x="1144911" y="624218"/>
                  <a:pt x="1144911" y="640988"/>
                </a:cubicBezTo>
                <a:cubicBezTo>
                  <a:pt x="1144911" y="657757"/>
                  <a:pt x="1131317" y="671351"/>
                  <a:pt x="1114547" y="671351"/>
                </a:cubicBezTo>
                <a:cubicBezTo>
                  <a:pt x="1097778" y="671351"/>
                  <a:pt x="1084184" y="657757"/>
                  <a:pt x="1084184" y="640988"/>
                </a:cubicBezTo>
                <a:cubicBezTo>
                  <a:pt x="1084184" y="624218"/>
                  <a:pt x="1097778" y="610624"/>
                  <a:pt x="1114547" y="610624"/>
                </a:cubicBezTo>
                <a:close/>
                <a:moveTo>
                  <a:pt x="1041993" y="610624"/>
                </a:moveTo>
                <a:cubicBezTo>
                  <a:pt x="1058762" y="610624"/>
                  <a:pt x="1072356" y="624218"/>
                  <a:pt x="1072356" y="640988"/>
                </a:cubicBezTo>
                <a:cubicBezTo>
                  <a:pt x="1072356" y="657757"/>
                  <a:pt x="1058762" y="671351"/>
                  <a:pt x="1041993" y="671351"/>
                </a:cubicBezTo>
                <a:cubicBezTo>
                  <a:pt x="1025223" y="671351"/>
                  <a:pt x="1011629" y="657757"/>
                  <a:pt x="1011629" y="640988"/>
                </a:cubicBezTo>
                <a:cubicBezTo>
                  <a:pt x="1011629" y="624218"/>
                  <a:pt x="1025223" y="610624"/>
                  <a:pt x="1041993" y="610624"/>
                </a:cubicBezTo>
                <a:close/>
                <a:moveTo>
                  <a:pt x="969438" y="610624"/>
                </a:moveTo>
                <a:cubicBezTo>
                  <a:pt x="986208" y="610624"/>
                  <a:pt x="999801" y="624218"/>
                  <a:pt x="999801" y="640988"/>
                </a:cubicBezTo>
                <a:cubicBezTo>
                  <a:pt x="999801" y="657757"/>
                  <a:pt x="986208" y="671351"/>
                  <a:pt x="969438" y="671351"/>
                </a:cubicBezTo>
                <a:cubicBezTo>
                  <a:pt x="952669" y="671351"/>
                  <a:pt x="939075" y="657757"/>
                  <a:pt x="939075" y="640988"/>
                </a:cubicBezTo>
                <a:cubicBezTo>
                  <a:pt x="939075" y="624218"/>
                  <a:pt x="952669" y="610624"/>
                  <a:pt x="969438" y="610624"/>
                </a:cubicBezTo>
                <a:close/>
                <a:moveTo>
                  <a:pt x="896883" y="610624"/>
                </a:moveTo>
                <a:cubicBezTo>
                  <a:pt x="913653" y="610624"/>
                  <a:pt x="927247" y="624218"/>
                  <a:pt x="927247" y="640988"/>
                </a:cubicBezTo>
                <a:cubicBezTo>
                  <a:pt x="927247" y="657757"/>
                  <a:pt x="913653" y="671351"/>
                  <a:pt x="896883" y="671351"/>
                </a:cubicBezTo>
                <a:cubicBezTo>
                  <a:pt x="880114" y="671351"/>
                  <a:pt x="866520" y="657757"/>
                  <a:pt x="866520" y="640988"/>
                </a:cubicBezTo>
                <a:cubicBezTo>
                  <a:pt x="866520" y="624218"/>
                  <a:pt x="880114" y="610624"/>
                  <a:pt x="896883" y="610624"/>
                </a:cubicBezTo>
                <a:close/>
                <a:moveTo>
                  <a:pt x="824329" y="610624"/>
                </a:moveTo>
                <a:cubicBezTo>
                  <a:pt x="841098" y="610624"/>
                  <a:pt x="854692" y="624218"/>
                  <a:pt x="854692" y="640988"/>
                </a:cubicBezTo>
                <a:cubicBezTo>
                  <a:pt x="854692" y="657757"/>
                  <a:pt x="841098" y="671351"/>
                  <a:pt x="824329" y="671351"/>
                </a:cubicBezTo>
                <a:cubicBezTo>
                  <a:pt x="807559" y="671351"/>
                  <a:pt x="793965" y="657757"/>
                  <a:pt x="793965" y="640988"/>
                </a:cubicBezTo>
                <a:cubicBezTo>
                  <a:pt x="793965" y="624218"/>
                  <a:pt x="807559" y="610624"/>
                  <a:pt x="824329" y="610624"/>
                </a:cubicBezTo>
                <a:close/>
                <a:moveTo>
                  <a:pt x="751774" y="610624"/>
                </a:moveTo>
                <a:cubicBezTo>
                  <a:pt x="768544" y="610624"/>
                  <a:pt x="782138" y="624218"/>
                  <a:pt x="782138" y="640988"/>
                </a:cubicBezTo>
                <a:cubicBezTo>
                  <a:pt x="782138" y="657757"/>
                  <a:pt x="768544" y="671351"/>
                  <a:pt x="751774" y="671351"/>
                </a:cubicBezTo>
                <a:cubicBezTo>
                  <a:pt x="735005" y="671351"/>
                  <a:pt x="721411" y="657757"/>
                  <a:pt x="721411" y="640988"/>
                </a:cubicBezTo>
                <a:cubicBezTo>
                  <a:pt x="721411" y="624218"/>
                  <a:pt x="735005" y="610624"/>
                  <a:pt x="751774" y="610624"/>
                </a:cubicBezTo>
                <a:close/>
                <a:moveTo>
                  <a:pt x="679220" y="610624"/>
                </a:moveTo>
                <a:cubicBezTo>
                  <a:pt x="695989" y="610624"/>
                  <a:pt x="709583" y="624218"/>
                  <a:pt x="709583" y="640988"/>
                </a:cubicBezTo>
                <a:cubicBezTo>
                  <a:pt x="709583" y="657757"/>
                  <a:pt x="695989" y="671351"/>
                  <a:pt x="679220" y="671351"/>
                </a:cubicBezTo>
                <a:cubicBezTo>
                  <a:pt x="662450" y="671351"/>
                  <a:pt x="648856" y="657757"/>
                  <a:pt x="648856" y="640988"/>
                </a:cubicBezTo>
                <a:cubicBezTo>
                  <a:pt x="648856" y="624218"/>
                  <a:pt x="662450" y="610624"/>
                  <a:pt x="679220" y="610624"/>
                </a:cubicBezTo>
                <a:close/>
                <a:moveTo>
                  <a:pt x="606665" y="610624"/>
                </a:moveTo>
                <a:cubicBezTo>
                  <a:pt x="623435" y="610624"/>
                  <a:pt x="637029" y="624218"/>
                  <a:pt x="637029" y="640988"/>
                </a:cubicBezTo>
                <a:cubicBezTo>
                  <a:pt x="637029" y="657757"/>
                  <a:pt x="623435" y="671351"/>
                  <a:pt x="606665" y="671351"/>
                </a:cubicBezTo>
                <a:cubicBezTo>
                  <a:pt x="589896" y="671351"/>
                  <a:pt x="576302" y="657757"/>
                  <a:pt x="576302" y="640988"/>
                </a:cubicBezTo>
                <a:cubicBezTo>
                  <a:pt x="576302" y="624218"/>
                  <a:pt x="589896" y="610624"/>
                  <a:pt x="606665" y="610624"/>
                </a:cubicBezTo>
                <a:close/>
                <a:moveTo>
                  <a:pt x="534111" y="610624"/>
                </a:moveTo>
                <a:cubicBezTo>
                  <a:pt x="550880" y="610624"/>
                  <a:pt x="564474" y="624218"/>
                  <a:pt x="564474" y="640988"/>
                </a:cubicBezTo>
                <a:cubicBezTo>
                  <a:pt x="564474" y="657757"/>
                  <a:pt x="550880" y="671351"/>
                  <a:pt x="534111" y="671351"/>
                </a:cubicBezTo>
                <a:cubicBezTo>
                  <a:pt x="517341" y="671351"/>
                  <a:pt x="503747" y="657757"/>
                  <a:pt x="503747" y="640988"/>
                </a:cubicBezTo>
                <a:cubicBezTo>
                  <a:pt x="503747" y="624218"/>
                  <a:pt x="517341" y="610624"/>
                  <a:pt x="534111" y="610624"/>
                </a:cubicBezTo>
                <a:close/>
                <a:moveTo>
                  <a:pt x="461556" y="610624"/>
                </a:moveTo>
                <a:cubicBezTo>
                  <a:pt x="478326" y="610624"/>
                  <a:pt x="491920" y="624218"/>
                  <a:pt x="491920" y="640988"/>
                </a:cubicBezTo>
                <a:cubicBezTo>
                  <a:pt x="491920" y="657757"/>
                  <a:pt x="478326" y="671351"/>
                  <a:pt x="461556" y="671351"/>
                </a:cubicBezTo>
                <a:cubicBezTo>
                  <a:pt x="444787" y="671351"/>
                  <a:pt x="431192" y="657757"/>
                  <a:pt x="431192" y="640988"/>
                </a:cubicBezTo>
                <a:cubicBezTo>
                  <a:pt x="431192" y="624218"/>
                  <a:pt x="444787" y="610624"/>
                  <a:pt x="461556" y="610624"/>
                </a:cubicBezTo>
                <a:close/>
                <a:moveTo>
                  <a:pt x="389002" y="610624"/>
                </a:moveTo>
                <a:cubicBezTo>
                  <a:pt x="405771" y="610624"/>
                  <a:pt x="419365" y="624218"/>
                  <a:pt x="419365" y="640988"/>
                </a:cubicBezTo>
                <a:cubicBezTo>
                  <a:pt x="419365" y="657757"/>
                  <a:pt x="405771" y="671351"/>
                  <a:pt x="389002" y="671351"/>
                </a:cubicBezTo>
                <a:cubicBezTo>
                  <a:pt x="372232" y="671351"/>
                  <a:pt x="358638" y="657757"/>
                  <a:pt x="358638" y="640988"/>
                </a:cubicBezTo>
                <a:cubicBezTo>
                  <a:pt x="358638" y="624218"/>
                  <a:pt x="372232" y="610624"/>
                  <a:pt x="389002" y="610624"/>
                </a:cubicBezTo>
                <a:close/>
                <a:moveTo>
                  <a:pt x="316447" y="610624"/>
                </a:moveTo>
                <a:cubicBezTo>
                  <a:pt x="333216" y="610624"/>
                  <a:pt x="346810" y="624218"/>
                  <a:pt x="346810" y="640988"/>
                </a:cubicBezTo>
                <a:cubicBezTo>
                  <a:pt x="346810" y="657757"/>
                  <a:pt x="333216" y="671351"/>
                  <a:pt x="316447" y="671351"/>
                </a:cubicBezTo>
                <a:cubicBezTo>
                  <a:pt x="299677" y="671351"/>
                  <a:pt x="286084" y="657757"/>
                  <a:pt x="286084" y="640988"/>
                </a:cubicBezTo>
                <a:cubicBezTo>
                  <a:pt x="286084" y="624218"/>
                  <a:pt x="299677" y="610624"/>
                  <a:pt x="316447" y="610624"/>
                </a:cubicBezTo>
                <a:close/>
                <a:moveTo>
                  <a:pt x="243892" y="610624"/>
                </a:moveTo>
                <a:cubicBezTo>
                  <a:pt x="260662" y="610624"/>
                  <a:pt x="274256" y="624218"/>
                  <a:pt x="274256" y="640988"/>
                </a:cubicBezTo>
                <a:cubicBezTo>
                  <a:pt x="274256" y="657757"/>
                  <a:pt x="260662" y="671351"/>
                  <a:pt x="243892" y="671351"/>
                </a:cubicBezTo>
                <a:cubicBezTo>
                  <a:pt x="227123" y="671351"/>
                  <a:pt x="213529" y="657757"/>
                  <a:pt x="213529" y="640988"/>
                </a:cubicBezTo>
                <a:cubicBezTo>
                  <a:pt x="213529" y="624218"/>
                  <a:pt x="227123" y="610624"/>
                  <a:pt x="243892" y="610624"/>
                </a:cubicBezTo>
                <a:close/>
                <a:moveTo>
                  <a:pt x="171339" y="610624"/>
                </a:moveTo>
                <a:cubicBezTo>
                  <a:pt x="188107" y="610624"/>
                  <a:pt x="201701" y="624218"/>
                  <a:pt x="201701" y="640988"/>
                </a:cubicBezTo>
                <a:cubicBezTo>
                  <a:pt x="201701" y="657757"/>
                  <a:pt x="188107" y="671351"/>
                  <a:pt x="171339" y="671351"/>
                </a:cubicBezTo>
                <a:cubicBezTo>
                  <a:pt x="154667" y="671351"/>
                  <a:pt x="141073" y="657757"/>
                  <a:pt x="141073" y="640988"/>
                </a:cubicBezTo>
                <a:cubicBezTo>
                  <a:pt x="141073" y="624218"/>
                  <a:pt x="154667" y="610624"/>
                  <a:pt x="171339" y="610624"/>
                </a:cubicBezTo>
                <a:close/>
                <a:moveTo>
                  <a:pt x="98897" y="610624"/>
                </a:moveTo>
                <a:cubicBezTo>
                  <a:pt x="115658" y="610624"/>
                  <a:pt x="129252" y="624218"/>
                  <a:pt x="129252" y="640988"/>
                </a:cubicBezTo>
                <a:cubicBezTo>
                  <a:pt x="129252" y="657757"/>
                  <a:pt x="115658" y="671351"/>
                  <a:pt x="98897" y="671351"/>
                </a:cubicBezTo>
                <a:cubicBezTo>
                  <a:pt x="82124" y="671351"/>
                  <a:pt x="68530" y="657757"/>
                  <a:pt x="68530" y="640988"/>
                </a:cubicBezTo>
                <a:cubicBezTo>
                  <a:pt x="68530" y="624218"/>
                  <a:pt x="82124" y="610624"/>
                  <a:pt x="98897" y="610624"/>
                </a:cubicBezTo>
                <a:close/>
                <a:moveTo>
                  <a:pt x="26342" y="610624"/>
                </a:moveTo>
                <a:cubicBezTo>
                  <a:pt x="43106" y="610624"/>
                  <a:pt x="56701" y="624218"/>
                  <a:pt x="56701" y="640988"/>
                </a:cubicBezTo>
                <a:cubicBezTo>
                  <a:pt x="56701" y="657757"/>
                  <a:pt x="43106" y="671351"/>
                  <a:pt x="26342" y="671351"/>
                </a:cubicBezTo>
                <a:cubicBezTo>
                  <a:pt x="17956" y="671351"/>
                  <a:pt x="10365" y="667953"/>
                  <a:pt x="4871" y="662458"/>
                </a:cubicBezTo>
                <a:lnTo>
                  <a:pt x="0" y="650698"/>
                </a:lnTo>
                <a:lnTo>
                  <a:pt x="0" y="631277"/>
                </a:lnTo>
                <a:lnTo>
                  <a:pt x="4871" y="619517"/>
                </a:lnTo>
                <a:cubicBezTo>
                  <a:pt x="10365" y="614023"/>
                  <a:pt x="17956" y="610624"/>
                  <a:pt x="26342" y="610624"/>
                </a:cubicBezTo>
                <a:close/>
                <a:moveTo>
                  <a:pt x="1669096" y="549730"/>
                </a:moveTo>
                <a:lnTo>
                  <a:pt x="1668124" y="568994"/>
                </a:lnTo>
                <a:lnTo>
                  <a:pt x="1664620" y="560536"/>
                </a:lnTo>
                <a:close/>
                <a:moveTo>
                  <a:pt x="1622429" y="530173"/>
                </a:moveTo>
                <a:cubicBezTo>
                  <a:pt x="1639199" y="530173"/>
                  <a:pt x="1652792" y="543767"/>
                  <a:pt x="1652792" y="560536"/>
                </a:cubicBezTo>
                <a:cubicBezTo>
                  <a:pt x="1652792" y="577306"/>
                  <a:pt x="1639199" y="590900"/>
                  <a:pt x="1622429" y="590900"/>
                </a:cubicBezTo>
                <a:cubicBezTo>
                  <a:pt x="1605659" y="590900"/>
                  <a:pt x="1592066" y="577306"/>
                  <a:pt x="1592066" y="560536"/>
                </a:cubicBezTo>
                <a:cubicBezTo>
                  <a:pt x="1592066" y="543767"/>
                  <a:pt x="1605659" y="530173"/>
                  <a:pt x="1622429" y="530173"/>
                </a:cubicBezTo>
                <a:close/>
                <a:moveTo>
                  <a:pt x="1549874" y="530173"/>
                </a:moveTo>
                <a:cubicBezTo>
                  <a:pt x="1566644" y="530173"/>
                  <a:pt x="1580238" y="543767"/>
                  <a:pt x="1580238" y="560536"/>
                </a:cubicBezTo>
                <a:cubicBezTo>
                  <a:pt x="1580238" y="577306"/>
                  <a:pt x="1566644" y="590900"/>
                  <a:pt x="1549874" y="590900"/>
                </a:cubicBezTo>
                <a:cubicBezTo>
                  <a:pt x="1533105" y="590900"/>
                  <a:pt x="1519511" y="577306"/>
                  <a:pt x="1519511" y="560536"/>
                </a:cubicBezTo>
                <a:cubicBezTo>
                  <a:pt x="1519511" y="543767"/>
                  <a:pt x="1533105" y="530173"/>
                  <a:pt x="1549874" y="530173"/>
                </a:cubicBezTo>
                <a:close/>
                <a:moveTo>
                  <a:pt x="1477320" y="530173"/>
                </a:moveTo>
                <a:cubicBezTo>
                  <a:pt x="1494089" y="530173"/>
                  <a:pt x="1507683" y="543767"/>
                  <a:pt x="1507683" y="560536"/>
                </a:cubicBezTo>
                <a:cubicBezTo>
                  <a:pt x="1507683" y="577306"/>
                  <a:pt x="1494089" y="590900"/>
                  <a:pt x="1477320" y="590900"/>
                </a:cubicBezTo>
                <a:cubicBezTo>
                  <a:pt x="1460550" y="590900"/>
                  <a:pt x="1446956" y="577306"/>
                  <a:pt x="1446956" y="560536"/>
                </a:cubicBezTo>
                <a:cubicBezTo>
                  <a:pt x="1446956" y="543767"/>
                  <a:pt x="1460550" y="530173"/>
                  <a:pt x="1477320" y="530173"/>
                </a:cubicBezTo>
                <a:close/>
                <a:moveTo>
                  <a:pt x="1404765" y="530173"/>
                </a:moveTo>
                <a:cubicBezTo>
                  <a:pt x="1421535" y="530173"/>
                  <a:pt x="1435129" y="543767"/>
                  <a:pt x="1435129" y="560536"/>
                </a:cubicBezTo>
                <a:cubicBezTo>
                  <a:pt x="1435129" y="577306"/>
                  <a:pt x="1421535" y="590900"/>
                  <a:pt x="1404765" y="590900"/>
                </a:cubicBezTo>
                <a:cubicBezTo>
                  <a:pt x="1387996" y="590900"/>
                  <a:pt x="1374402" y="577306"/>
                  <a:pt x="1374402" y="560536"/>
                </a:cubicBezTo>
                <a:cubicBezTo>
                  <a:pt x="1374402" y="543767"/>
                  <a:pt x="1387996" y="530173"/>
                  <a:pt x="1404765" y="530173"/>
                </a:cubicBezTo>
                <a:close/>
                <a:moveTo>
                  <a:pt x="1332211" y="530173"/>
                </a:moveTo>
                <a:cubicBezTo>
                  <a:pt x="1348980" y="530173"/>
                  <a:pt x="1362574" y="543767"/>
                  <a:pt x="1362574" y="560536"/>
                </a:cubicBezTo>
                <a:cubicBezTo>
                  <a:pt x="1362574" y="577306"/>
                  <a:pt x="1348980" y="590900"/>
                  <a:pt x="1332211" y="590900"/>
                </a:cubicBezTo>
                <a:cubicBezTo>
                  <a:pt x="1315441" y="590900"/>
                  <a:pt x="1301847" y="577306"/>
                  <a:pt x="1301847" y="560536"/>
                </a:cubicBezTo>
                <a:cubicBezTo>
                  <a:pt x="1301847" y="543767"/>
                  <a:pt x="1315441" y="530173"/>
                  <a:pt x="1332211" y="530173"/>
                </a:cubicBezTo>
                <a:close/>
                <a:moveTo>
                  <a:pt x="1259656" y="530173"/>
                </a:moveTo>
                <a:cubicBezTo>
                  <a:pt x="1276426" y="530173"/>
                  <a:pt x="1290020" y="543767"/>
                  <a:pt x="1290020" y="560536"/>
                </a:cubicBezTo>
                <a:cubicBezTo>
                  <a:pt x="1290020" y="577306"/>
                  <a:pt x="1276426" y="590900"/>
                  <a:pt x="1259656" y="590900"/>
                </a:cubicBezTo>
                <a:cubicBezTo>
                  <a:pt x="1242887" y="590900"/>
                  <a:pt x="1229293" y="577306"/>
                  <a:pt x="1229293" y="560536"/>
                </a:cubicBezTo>
                <a:cubicBezTo>
                  <a:pt x="1229293" y="543767"/>
                  <a:pt x="1242887" y="530173"/>
                  <a:pt x="1259656" y="530173"/>
                </a:cubicBezTo>
                <a:close/>
                <a:moveTo>
                  <a:pt x="1187102" y="530173"/>
                </a:moveTo>
                <a:cubicBezTo>
                  <a:pt x="1203871" y="530173"/>
                  <a:pt x="1217465" y="543767"/>
                  <a:pt x="1217465" y="560536"/>
                </a:cubicBezTo>
                <a:cubicBezTo>
                  <a:pt x="1217465" y="577306"/>
                  <a:pt x="1203871" y="590900"/>
                  <a:pt x="1187102" y="590900"/>
                </a:cubicBezTo>
                <a:cubicBezTo>
                  <a:pt x="1170332" y="590900"/>
                  <a:pt x="1156738" y="577306"/>
                  <a:pt x="1156738" y="560536"/>
                </a:cubicBezTo>
                <a:cubicBezTo>
                  <a:pt x="1156738" y="543767"/>
                  <a:pt x="1170332" y="530173"/>
                  <a:pt x="1187102" y="530173"/>
                </a:cubicBezTo>
                <a:close/>
                <a:moveTo>
                  <a:pt x="1114547" y="530173"/>
                </a:moveTo>
                <a:cubicBezTo>
                  <a:pt x="1131317" y="530173"/>
                  <a:pt x="1144911" y="543767"/>
                  <a:pt x="1144911" y="560536"/>
                </a:cubicBezTo>
                <a:cubicBezTo>
                  <a:pt x="1144911" y="577306"/>
                  <a:pt x="1131317" y="590900"/>
                  <a:pt x="1114547" y="590900"/>
                </a:cubicBezTo>
                <a:cubicBezTo>
                  <a:pt x="1097778" y="590900"/>
                  <a:pt x="1084184" y="577306"/>
                  <a:pt x="1084184" y="560536"/>
                </a:cubicBezTo>
                <a:cubicBezTo>
                  <a:pt x="1084184" y="543767"/>
                  <a:pt x="1097778" y="530173"/>
                  <a:pt x="1114547" y="530173"/>
                </a:cubicBezTo>
                <a:close/>
                <a:moveTo>
                  <a:pt x="1041993" y="530173"/>
                </a:moveTo>
                <a:cubicBezTo>
                  <a:pt x="1058762" y="530173"/>
                  <a:pt x="1072356" y="543767"/>
                  <a:pt x="1072356" y="560536"/>
                </a:cubicBezTo>
                <a:cubicBezTo>
                  <a:pt x="1072356" y="577306"/>
                  <a:pt x="1058762" y="590900"/>
                  <a:pt x="1041993" y="590900"/>
                </a:cubicBezTo>
                <a:cubicBezTo>
                  <a:pt x="1025223" y="590900"/>
                  <a:pt x="1011629" y="577306"/>
                  <a:pt x="1011629" y="560536"/>
                </a:cubicBezTo>
                <a:cubicBezTo>
                  <a:pt x="1011629" y="543767"/>
                  <a:pt x="1025223" y="530173"/>
                  <a:pt x="1041993" y="530173"/>
                </a:cubicBezTo>
                <a:close/>
                <a:moveTo>
                  <a:pt x="969438" y="530173"/>
                </a:moveTo>
                <a:cubicBezTo>
                  <a:pt x="986208" y="530173"/>
                  <a:pt x="999801" y="543767"/>
                  <a:pt x="999801" y="560536"/>
                </a:cubicBezTo>
                <a:cubicBezTo>
                  <a:pt x="999801" y="577306"/>
                  <a:pt x="986208" y="590900"/>
                  <a:pt x="969438" y="590900"/>
                </a:cubicBezTo>
                <a:cubicBezTo>
                  <a:pt x="952669" y="590900"/>
                  <a:pt x="939075" y="577306"/>
                  <a:pt x="939075" y="560536"/>
                </a:cubicBezTo>
                <a:cubicBezTo>
                  <a:pt x="939075" y="543767"/>
                  <a:pt x="952669" y="530173"/>
                  <a:pt x="969438" y="530173"/>
                </a:cubicBezTo>
                <a:close/>
                <a:moveTo>
                  <a:pt x="896883" y="530173"/>
                </a:moveTo>
                <a:cubicBezTo>
                  <a:pt x="913653" y="530173"/>
                  <a:pt x="927247" y="543767"/>
                  <a:pt x="927247" y="560536"/>
                </a:cubicBezTo>
                <a:cubicBezTo>
                  <a:pt x="927247" y="577306"/>
                  <a:pt x="913653" y="590900"/>
                  <a:pt x="896883" y="590900"/>
                </a:cubicBezTo>
                <a:cubicBezTo>
                  <a:pt x="880114" y="590900"/>
                  <a:pt x="866520" y="577306"/>
                  <a:pt x="866520" y="560536"/>
                </a:cubicBezTo>
                <a:cubicBezTo>
                  <a:pt x="866520" y="543767"/>
                  <a:pt x="880114" y="530173"/>
                  <a:pt x="896883" y="530173"/>
                </a:cubicBezTo>
                <a:close/>
                <a:moveTo>
                  <a:pt x="824329" y="530173"/>
                </a:moveTo>
                <a:cubicBezTo>
                  <a:pt x="841098" y="530173"/>
                  <a:pt x="854692" y="543767"/>
                  <a:pt x="854692" y="560536"/>
                </a:cubicBezTo>
                <a:cubicBezTo>
                  <a:pt x="854692" y="577306"/>
                  <a:pt x="841098" y="590900"/>
                  <a:pt x="824329" y="590900"/>
                </a:cubicBezTo>
                <a:cubicBezTo>
                  <a:pt x="807559" y="590900"/>
                  <a:pt x="793965" y="577306"/>
                  <a:pt x="793965" y="560536"/>
                </a:cubicBezTo>
                <a:cubicBezTo>
                  <a:pt x="793965" y="543767"/>
                  <a:pt x="807559" y="530173"/>
                  <a:pt x="824329" y="530173"/>
                </a:cubicBezTo>
                <a:close/>
                <a:moveTo>
                  <a:pt x="751774" y="530173"/>
                </a:moveTo>
                <a:cubicBezTo>
                  <a:pt x="768544" y="530173"/>
                  <a:pt x="782138" y="543767"/>
                  <a:pt x="782138" y="560536"/>
                </a:cubicBezTo>
                <a:cubicBezTo>
                  <a:pt x="782138" y="577306"/>
                  <a:pt x="768544" y="590900"/>
                  <a:pt x="751774" y="590900"/>
                </a:cubicBezTo>
                <a:cubicBezTo>
                  <a:pt x="735005" y="590900"/>
                  <a:pt x="721411" y="577306"/>
                  <a:pt x="721411" y="560536"/>
                </a:cubicBezTo>
                <a:cubicBezTo>
                  <a:pt x="721411" y="543767"/>
                  <a:pt x="735005" y="530173"/>
                  <a:pt x="751774" y="530173"/>
                </a:cubicBezTo>
                <a:close/>
                <a:moveTo>
                  <a:pt x="679220" y="530173"/>
                </a:moveTo>
                <a:cubicBezTo>
                  <a:pt x="695989" y="530173"/>
                  <a:pt x="709583" y="543767"/>
                  <a:pt x="709583" y="560536"/>
                </a:cubicBezTo>
                <a:cubicBezTo>
                  <a:pt x="709583" y="577306"/>
                  <a:pt x="695989" y="590900"/>
                  <a:pt x="679220" y="590900"/>
                </a:cubicBezTo>
                <a:cubicBezTo>
                  <a:pt x="662450" y="590900"/>
                  <a:pt x="648856" y="577306"/>
                  <a:pt x="648856" y="560536"/>
                </a:cubicBezTo>
                <a:cubicBezTo>
                  <a:pt x="648856" y="543767"/>
                  <a:pt x="662450" y="530173"/>
                  <a:pt x="679220" y="530173"/>
                </a:cubicBezTo>
                <a:close/>
                <a:moveTo>
                  <a:pt x="606665" y="530173"/>
                </a:moveTo>
                <a:cubicBezTo>
                  <a:pt x="623435" y="530173"/>
                  <a:pt x="637029" y="543767"/>
                  <a:pt x="637029" y="560536"/>
                </a:cubicBezTo>
                <a:cubicBezTo>
                  <a:pt x="637029" y="577306"/>
                  <a:pt x="623435" y="590900"/>
                  <a:pt x="606665" y="590900"/>
                </a:cubicBezTo>
                <a:cubicBezTo>
                  <a:pt x="589896" y="590900"/>
                  <a:pt x="576302" y="577306"/>
                  <a:pt x="576302" y="560536"/>
                </a:cubicBezTo>
                <a:cubicBezTo>
                  <a:pt x="576302" y="543767"/>
                  <a:pt x="589896" y="530173"/>
                  <a:pt x="606665" y="530173"/>
                </a:cubicBezTo>
                <a:close/>
                <a:moveTo>
                  <a:pt x="534111" y="530173"/>
                </a:moveTo>
                <a:cubicBezTo>
                  <a:pt x="550880" y="530173"/>
                  <a:pt x="564474" y="543767"/>
                  <a:pt x="564474" y="560536"/>
                </a:cubicBezTo>
                <a:cubicBezTo>
                  <a:pt x="564474" y="577306"/>
                  <a:pt x="550880" y="590900"/>
                  <a:pt x="534111" y="590900"/>
                </a:cubicBezTo>
                <a:cubicBezTo>
                  <a:pt x="517341" y="590900"/>
                  <a:pt x="503747" y="577306"/>
                  <a:pt x="503747" y="560536"/>
                </a:cubicBezTo>
                <a:cubicBezTo>
                  <a:pt x="503747" y="543767"/>
                  <a:pt x="517341" y="530173"/>
                  <a:pt x="534111" y="530173"/>
                </a:cubicBezTo>
                <a:close/>
                <a:moveTo>
                  <a:pt x="461556" y="530173"/>
                </a:moveTo>
                <a:cubicBezTo>
                  <a:pt x="478326" y="530173"/>
                  <a:pt x="491920" y="543767"/>
                  <a:pt x="491920" y="560536"/>
                </a:cubicBezTo>
                <a:cubicBezTo>
                  <a:pt x="491920" y="577306"/>
                  <a:pt x="478326" y="590900"/>
                  <a:pt x="461556" y="590900"/>
                </a:cubicBezTo>
                <a:cubicBezTo>
                  <a:pt x="444787" y="590900"/>
                  <a:pt x="431192" y="577306"/>
                  <a:pt x="431192" y="560536"/>
                </a:cubicBezTo>
                <a:cubicBezTo>
                  <a:pt x="431192" y="543767"/>
                  <a:pt x="444787" y="530173"/>
                  <a:pt x="461556" y="530173"/>
                </a:cubicBezTo>
                <a:close/>
                <a:moveTo>
                  <a:pt x="389002" y="530173"/>
                </a:moveTo>
                <a:cubicBezTo>
                  <a:pt x="405771" y="530173"/>
                  <a:pt x="419365" y="543767"/>
                  <a:pt x="419365" y="560536"/>
                </a:cubicBezTo>
                <a:cubicBezTo>
                  <a:pt x="419365" y="577306"/>
                  <a:pt x="405771" y="590900"/>
                  <a:pt x="389002" y="590900"/>
                </a:cubicBezTo>
                <a:cubicBezTo>
                  <a:pt x="372232" y="590900"/>
                  <a:pt x="358638" y="577306"/>
                  <a:pt x="358638" y="560536"/>
                </a:cubicBezTo>
                <a:cubicBezTo>
                  <a:pt x="358638" y="543767"/>
                  <a:pt x="372232" y="530173"/>
                  <a:pt x="389002" y="530173"/>
                </a:cubicBezTo>
                <a:close/>
                <a:moveTo>
                  <a:pt x="316447" y="530173"/>
                </a:moveTo>
                <a:cubicBezTo>
                  <a:pt x="333216" y="530173"/>
                  <a:pt x="346810" y="543767"/>
                  <a:pt x="346810" y="560536"/>
                </a:cubicBezTo>
                <a:cubicBezTo>
                  <a:pt x="346810" y="577306"/>
                  <a:pt x="333216" y="590900"/>
                  <a:pt x="316447" y="590900"/>
                </a:cubicBezTo>
                <a:cubicBezTo>
                  <a:pt x="299677" y="590900"/>
                  <a:pt x="286084" y="577306"/>
                  <a:pt x="286084" y="560536"/>
                </a:cubicBezTo>
                <a:cubicBezTo>
                  <a:pt x="286084" y="543767"/>
                  <a:pt x="299677" y="530173"/>
                  <a:pt x="316447" y="530173"/>
                </a:cubicBezTo>
                <a:close/>
                <a:moveTo>
                  <a:pt x="243892" y="530173"/>
                </a:moveTo>
                <a:cubicBezTo>
                  <a:pt x="260662" y="530173"/>
                  <a:pt x="274256" y="543767"/>
                  <a:pt x="274256" y="560536"/>
                </a:cubicBezTo>
                <a:cubicBezTo>
                  <a:pt x="274256" y="577306"/>
                  <a:pt x="260662" y="590900"/>
                  <a:pt x="243892" y="590900"/>
                </a:cubicBezTo>
                <a:cubicBezTo>
                  <a:pt x="227123" y="590900"/>
                  <a:pt x="213529" y="577306"/>
                  <a:pt x="213529" y="560536"/>
                </a:cubicBezTo>
                <a:cubicBezTo>
                  <a:pt x="213529" y="543767"/>
                  <a:pt x="227123" y="530173"/>
                  <a:pt x="243892" y="530173"/>
                </a:cubicBezTo>
                <a:close/>
                <a:moveTo>
                  <a:pt x="171339" y="530173"/>
                </a:moveTo>
                <a:cubicBezTo>
                  <a:pt x="188107" y="530173"/>
                  <a:pt x="201701" y="543767"/>
                  <a:pt x="201701" y="560536"/>
                </a:cubicBezTo>
                <a:cubicBezTo>
                  <a:pt x="201701" y="577306"/>
                  <a:pt x="188107" y="590900"/>
                  <a:pt x="171339" y="590900"/>
                </a:cubicBezTo>
                <a:cubicBezTo>
                  <a:pt x="154673" y="590900"/>
                  <a:pt x="141079" y="577306"/>
                  <a:pt x="141079" y="560536"/>
                </a:cubicBezTo>
                <a:cubicBezTo>
                  <a:pt x="141079" y="543767"/>
                  <a:pt x="154673" y="530173"/>
                  <a:pt x="171339" y="530173"/>
                </a:cubicBezTo>
                <a:close/>
                <a:moveTo>
                  <a:pt x="98904" y="530173"/>
                </a:moveTo>
                <a:cubicBezTo>
                  <a:pt x="115664" y="530173"/>
                  <a:pt x="129258" y="543767"/>
                  <a:pt x="129258" y="560536"/>
                </a:cubicBezTo>
                <a:cubicBezTo>
                  <a:pt x="129258" y="577306"/>
                  <a:pt x="115664" y="590900"/>
                  <a:pt x="98904" y="590900"/>
                </a:cubicBezTo>
                <a:cubicBezTo>
                  <a:pt x="82130" y="590900"/>
                  <a:pt x="68536" y="577306"/>
                  <a:pt x="68536" y="560536"/>
                </a:cubicBezTo>
                <a:cubicBezTo>
                  <a:pt x="68536" y="543767"/>
                  <a:pt x="82130" y="530173"/>
                  <a:pt x="98904" y="530173"/>
                </a:cubicBezTo>
                <a:close/>
                <a:moveTo>
                  <a:pt x="26349" y="530173"/>
                </a:moveTo>
                <a:cubicBezTo>
                  <a:pt x="43112" y="530173"/>
                  <a:pt x="56707" y="543767"/>
                  <a:pt x="56707" y="560536"/>
                </a:cubicBezTo>
                <a:cubicBezTo>
                  <a:pt x="56707" y="577306"/>
                  <a:pt x="43112" y="590900"/>
                  <a:pt x="26349" y="590900"/>
                </a:cubicBezTo>
                <a:cubicBezTo>
                  <a:pt x="17963" y="590900"/>
                  <a:pt x="10372" y="587502"/>
                  <a:pt x="4877" y="582007"/>
                </a:cubicBezTo>
                <a:lnTo>
                  <a:pt x="0" y="570232"/>
                </a:lnTo>
                <a:lnTo>
                  <a:pt x="0" y="550840"/>
                </a:lnTo>
                <a:lnTo>
                  <a:pt x="4877" y="539066"/>
                </a:lnTo>
                <a:cubicBezTo>
                  <a:pt x="10372" y="533572"/>
                  <a:pt x="17963" y="530173"/>
                  <a:pt x="26349" y="530173"/>
                </a:cubicBezTo>
                <a:close/>
                <a:moveTo>
                  <a:pt x="1673704" y="458486"/>
                </a:moveTo>
                <a:lnTo>
                  <a:pt x="1671744" y="497284"/>
                </a:lnTo>
                <a:lnTo>
                  <a:pt x="1664620" y="480084"/>
                </a:lnTo>
                <a:cubicBezTo>
                  <a:pt x="1664620" y="471700"/>
                  <a:pt x="1668019" y="464109"/>
                  <a:pt x="1673514" y="458614"/>
                </a:cubicBezTo>
                <a:close/>
                <a:moveTo>
                  <a:pt x="1622429" y="449721"/>
                </a:moveTo>
                <a:cubicBezTo>
                  <a:pt x="1639199" y="449721"/>
                  <a:pt x="1652792" y="463315"/>
                  <a:pt x="1652792" y="480084"/>
                </a:cubicBezTo>
                <a:cubicBezTo>
                  <a:pt x="1652792" y="496854"/>
                  <a:pt x="1639199" y="510448"/>
                  <a:pt x="1622429" y="510448"/>
                </a:cubicBezTo>
                <a:cubicBezTo>
                  <a:pt x="1605659" y="510448"/>
                  <a:pt x="1592066" y="496854"/>
                  <a:pt x="1592066" y="480084"/>
                </a:cubicBezTo>
                <a:cubicBezTo>
                  <a:pt x="1592066" y="463315"/>
                  <a:pt x="1605659" y="449721"/>
                  <a:pt x="1622429" y="449721"/>
                </a:cubicBezTo>
                <a:close/>
                <a:moveTo>
                  <a:pt x="1549874" y="449721"/>
                </a:moveTo>
                <a:cubicBezTo>
                  <a:pt x="1566644" y="449721"/>
                  <a:pt x="1580238" y="463315"/>
                  <a:pt x="1580238" y="480084"/>
                </a:cubicBezTo>
                <a:cubicBezTo>
                  <a:pt x="1580238" y="496854"/>
                  <a:pt x="1566644" y="510448"/>
                  <a:pt x="1549874" y="510448"/>
                </a:cubicBezTo>
                <a:cubicBezTo>
                  <a:pt x="1533105" y="510448"/>
                  <a:pt x="1519511" y="496854"/>
                  <a:pt x="1519511" y="480084"/>
                </a:cubicBezTo>
                <a:cubicBezTo>
                  <a:pt x="1519511" y="463315"/>
                  <a:pt x="1533105" y="449721"/>
                  <a:pt x="1549874" y="449721"/>
                </a:cubicBezTo>
                <a:close/>
                <a:moveTo>
                  <a:pt x="1477320" y="449721"/>
                </a:moveTo>
                <a:cubicBezTo>
                  <a:pt x="1494089" y="449721"/>
                  <a:pt x="1507683" y="463315"/>
                  <a:pt x="1507683" y="480084"/>
                </a:cubicBezTo>
                <a:cubicBezTo>
                  <a:pt x="1507683" y="496854"/>
                  <a:pt x="1494089" y="510448"/>
                  <a:pt x="1477320" y="510448"/>
                </a:cubicBezTo>
                <a:cubicBezTo>
                  <a:pt x="1460550" y="510448"/>
                  <a:pt x="1446956" y="496854"/>
                  <a:pt x="1446956" y="480084"/>
                </a:cubicBezTo>
                <a:cubicBezTo>
                  <a:pt x="1446956" y="463315"/>
                  <a:pt x="1460550" y="449721"/>
                  <a:pt x="1477320" y="449721"/>
                </a:cubicBezTo>
                <a:close/>
                <a:moveTo>
                  <a:pt x="1404765" y="449721"/>
                </a:moveTo>
                <a:cubicBezTo>
                  <a:pt x="1421535" y="449721"/>
                  <a:pt x="1435129" y="463315"/>
                  <a:pt x="1435129" y="480084"/>
                </a:cubicBezTo>
                <a:cubicBezTo>
                  <a:pt x="1435129" y="496854"/>
                  <a:pt x="1421535" y="510448"/>
                  <a:pt x="1404765" y="510448"/>
                </a:cubicBezTo>
                <a:cubicBezTo>
                  <a:pt x="1387996" y="510448"/>
                  <a:pt x="1374402" y="496854"/>
                  <a:pt x="1374402" y="480084"/>
                </a:cubicBezTo>
                <a:cubicBezTo>
                  <a:pt x="1374402" y="463315"/>
                  <a:pt x="1387996" y="449721"/>
                  <a:pt x="1404765" y="449721"/>
                </a:cubicBezTo>
                <a:close/>
                <a:moveTo>
                  <a:pt x="1332211" y="449721"/>
                </a:moveTo>
                <a:cubicBezTo>
                  <a:pt x="1348980" y="449721"/>
                  <a:pt x="1362574" y="463315"/>
                  <a:pt x="1362574" y="480084"/>
                </a:cubicBezTo>
                <a:cubicBezTo>
                  <a:pt x="1362574" y="496854"/>
                  <a:pt x="1348980" y="510448"/>
                  <a:pt x="1332211" y="510448"/>
                </a:cubicBezTo>
                <a:cubicBezTo>
                  <a:pt x="1315441" y="510448"/>
                  <a:pt x="1301847" y="496854"/>
                  <a:pt x="1301847" y="480084"/>
                </a:cubicBezTo>
                <a:cubicBezTo>
                  <a:pt x="1301847" y="463315"/>
                  <a:pt x="1315441" y="449721"/>
                  <a:pt x="1332211" y="449721"/>
                </a:cubicBezTo>
                <a:close/>
                <a:moveTo>
                  <a:pt x="1259656" y="449721"/>
                </a:moveTo>
                <a:cubicBezTo>
                  <a:pt x="1276426" y="449721"/>
                  <a:pt x="1290020" y="463315"/>
                  <a:pt x="1290020" y="480084"/>
                </a:cubicBezTo>
                <a:cubicBezTo>
                  <a:pt x="1290020" y="496854"/>
                  <a:pt x="1276426" y="510448"/>
                  <a:pt x="1259656" y="510448"/>
                </a:cubicBezTo>
                <a:cubicBezTo>
                  <a:pt x="1242887" y="510448"/>
                  <a:pt x="1229293" y="496854"/>
                  <a:pt x="1229293" y="480084"/>
                </a:cubicBezTo>
                <a:cubicBezTo>
                  <a:pt x="1229293" y="463315"/>
                  <a:pt x="1242887" y="449721"/>
                  <a:pt x="1259656" y="449721"/>
                </a:cubicBezTo>
                <a:close/>
                <a:moveTo>
                  <a:pt x="1187102" y="449721"/>
                </a:moveTo>
                <a:cubicBezTo>
                  <a:pt x="1203871" y="449721"/>
                  <a:pt x="1217465" y="463315"/>
                  <a:pt x="1217465" y="480084"/>
                </a:cubicBezTo>
                <a:cubicBezTo>
                  <a:pt x="1217465" y="496854"/>
                  <a:pt x="1203871" y="510448"/>
                  <a:pt x="1187102" y="510448"/>
                </a:cubicBezTo>
                <a:cubicBezTo>
                  <a:pt x="1170332" y="510448"/>
                  <a:pt x="1156738" y="496854"/>
                  <a:pt x="1156738" y="480084"/>
                </a:cubicBezTo>
                <a:cubicBezTo>
                  <a:pt x="1156738" y="463315"/>
                  <a:pt x="1170332" y="449721"/>
                  <a:pt x="1187102" y="449721"/>
                </a:cubicBezTo>
                <a:close/>
                <a:moveTo>
                  <a:pt x="1114547" y="449721"/>
                </a:moveTo>
                <a:cubicBezTo>
                  <a:pt x="1131317" y="449721"/>
                  <a:pt x="1144911" y="463315"/>
                  <a:pt x="1144911" y="480084"/>
                </a:cubicBezTo>
                <a:cubicBezTo>
                  <a:pt x="1144911" y="496854"/>
                  <a:pt x="1131317" y="510448"/>
                  <a:pt x="1114547" y="510448"/>
                </a:cubicBezTo>
                <a:cubicBezTo>
                  <a:pt x="1097778" y="510448"/>
                  <a:pt x="1084184" y="496854"/>
                  <a:pt x="1084184" y="480084"/>
                </a:cubicBezTo>
                <a:cubicBezTo>
                  <a:pt x="1084184" y="463315"/>
                  <a:pt x="1097778" y="449721"/>
                  <a:pt x="1114547" y="449721"/>
                </a:cubicBezTo>
                <a:close/>
                <a:moveTo>
                  <a:pt x="1041993" y="449721"/>
                </a:moveTo>
                <a:cubicBezTo>
                  <a:pt x="1058762" y="449721"/>
                  <a:pt x="1072356" y="463315"/>
                  <a:pt x="1072356" y="480084"/>
                </a:cubicBezTo>
                <a:cubicBezTo>
                  <a:pt x="1072356" y="496854"/>
                  <a:pt x="1058762" y="510448"/>
                  <a:pt x="1041993" y="510448"/>
                </a:cubicBezTo>
                <a:cubicBezTo>
                  <a:pt x="1025223" y="510448"/>
                  <a:pt x="1011629" y="496854"/>
                  <a:pt x="1011629" y="480084"/>
                </a:cubicBezTo>
                <a:cubicBezTo>
                  <a:pt x="1011629" y="463315"/>
                  <a:pt x="1025223" y="449721"/>
                  <a:pt x="1041993" y="449721"/>
                </a:cubicBezTo>
                <a:close/>
                <a:moveTo>
                  <a:pt x="969438" y="449721"/>
                </a:moveTo>
                <a:cubicBezTo>
                  <a:pt x="986208" y="449721"/>
                  <a:pt x="999801" y="463315"/>
                  <a:pt x="999801" y="480084"/>
                </a:cubicBezTo>
                <a:cubicBezTo>
                  <a:pt x="999801" y="496854"/>
                  <a:pt x="986208" y="510448"/>
                  <a:pt x="969438" y="510448"/>
                </a:cubicBezTo>
                <a:cubicBezTo>
                  <a:pt x="952669" y="510448"/>
                  <a:pt x="939075" y="496854"/>
                  <a:pt x="939075" y="480084"/>
                </a:cubicBezTo>
                <a:cubicBezTo>
                  <a:pt x="939075" y="463315"/>
                  <a:pt x="952669" y="449721"/>
                  <a:pt x="969438" y="449721"/>
                </a:cubicBezTo>
                <a:close/>
                <a:moveTo>
                  <a:pt x="896883" y="449721"/>
                </a:moveTo>
                <a:cubicBezTo>
                  <a:pt x="913653" y="449721"/>
                  <a:pt x="927247" y="463315"/>
                  <a:pt x="927247" y="480084"/>
                </a:cubicBezTo>
                <a:cubicBezTo>
                  <a:pt x="927247" y="496854"/>
                  <a:pt x="913653" y="510448"/>
                  <a:pt x="896883" y="510448"/>
                </a:cubicBezTo>
                <a:cubicBezTo>
                  <a:pt x="880114" y="510448"/>
                  <a:pt x="866520" y="496854"/>
                  <a:pt x="866520" y="480084"/>
                </a:cubicBezTo>
                <a:cubicBezTo>
                  <a:pt x="866520" y="463315"/>
                  <a:pt x="880114" y="449721"/>
                  <a:pt x="896883" y="449721"/>
                </a:cubicBezTo>
                <a:close/>
                <a:moveTo>
                  <a:pt x="824329" y="449721"/>
                </a:moveTo>
                <a:cubicBezTo>
                  <a:pt x="841098" y="449721"/>
                  <a:pt x="854692" y="463315"/>
                  <a:pt x="854692" y="480084"/>
                </a:cubicBezTo>
                <a:cubicBezTo>
                  <a:pt x="854692" y="496854"/>
                  <a:pt x="841098" y="510448"/>
                  <a:pt x="824329" y="510448"/>
                </a:cubicBezTo>
                <a:cubicBezTo>
                  <a:pt x="807559" y="510448"/>
                  <a:pt x="793965" y="496854"/>
                  <a:pt x="793965" y="480084"/>
                </a:cubicBezTo>
                <a:cubicBezTo>
                  <a:pt x="793965" y="463315"/>
                  <a:pt x="807559" y="449721"/>
                  <a:pt x="824329" y="449721"/>
                </a:cubicBezTo>
                <a:close/>
                <a:moveTo>
                  <a:pt x="751774" y="449721"/>
                </a:moveTo>
                <a:cubicBezTo>
                  <a:pt x="768544" y="449721"/>
                  <a:pt x="782138" y="463315"/>
                  <a:pt x="782138" y="480084"/>
                </a:cubicBezTo>
                <a:cubicBezTo>
                  <a:pt x="782138" y="496854"/>
                  <a:pt x="768544" y="510448"/>
                  <a:pt x="751774" y="510448"/>
                </a:cubicBezTo>
                <a:cubicBezTo>
                  <a:pt x="735005" y="510448"/>
                  <a:pt x="721411" y="496854"/>
                  <a:pt x="721411" y="480084"/>
                </a:cubicBezTo>
                <a:cubicBezTo>
                  <a:pt x="721411" y="463315"/>
                  <a:pt x="735005" y="449721"/>
                  <a:pt x="751774" y="449721"/>
                </a:cubicBezTo>
                <a:close/>
                <a:moveTo>
                  <a:pt x="679220" y="449721"/>
                </a:moveTo>
                <a:cubicBezTo>
                  <a:pt x="695989" y="449721"/>
                  <a:pt x="709583" y="463315"/>
                  <a:pt x="709583" y="480084"/>
                </a:cubicBezTo>
                <a:cubicBezTo>
                  <a:pt x="709583" y="496854"/>
                  <a:pt x="695989" y="510448"/>
                  <a:pt x="679220" y="510448"/>
                </a:cubicBezTo>
                <a:cubicBezTo>
                  <a:pt x="662450" y="510448"/>
                  <a:pt x="648856" y="496854"/>
                  <a:pt x="648856" y="480084"/>
                </a:cubicBezTo>
                <a:cubicBezTo>
                  <a:pt x="648856" y="463315"/>
                  <a:pt x="662450" y="449721"/>
                  <a:pt x="679220" y="449721"/>
                </a:cubicBezTo>
                <a:close/>
                <a:moveTo>
                  <a:pt x="606665" y="449721"/>
                </a:moveTo>
                <a:cubicBezTo>
                  <a:pt x="623435" y="449721"/>
                  <a:pt x="637029" y="463315"/>
                  <a:pt x="637029" y="480084"/>
                </a:cubicBezTo>
                <a:cubicBezTo>
                  <a:pt x="637029" y="496854"/>
                  <a:pt x="623435" y="510448"/>
                  <a:pt x="606665" y="510448"/>
                </a:cubicBezTo>
                <a:cubicBezTo>
                  <a:pt x="589896" y="510448"/>
                  <a:pt x="576302" y="496854"/>
                  <a:pt x="576302" y="480084"/>
                </a:cubicBezTo>
                <a:cubicBezTo>
                  <a:pt x="576302" y="463315"/>
                  <a:pt x="589896" y="449721"/>
                  <a:pt x="606665" y="449721"/>
                </a:cubicBezTo>
                <a:close/>
                <a:moveTo>
                  <a:pt x="534111" y="449721"/>
                </a:moveTo>
                <a:cubicBezTo>
                  <a:pt x="550880" y="449721"/>
                  <a:pt x="564474" y="463315"/>
                  <a:pt x="564474" y="480084"/>
                </a:cubicBezTo>
                <a:cubicBezTo>
                  <a:pt x="564474" y="496854"/>
                  <a:pt x="550880" y="510448"/>
                  <a:pt x="534111" y="510448"/>
                </a:cubicBezTo>
                <a:cubicBezTo>
                  <a:pt x="517341" y="510448"/>
                  <a:pt x="503747" y="496854"/>
                  <a:pt x="503747" y="480084"/>
                </a:cubicBezTo>
                <a:cubicBezTo>
                  <a:pt x="503747" y="463315"/>
                  <a:pt x="517341" y="449721"/>
                  <a:pt x="534111" y="449721"/>
                </a:cubicBezTo>
                <a:close/>
                <a:moveTo>
                  <a:pt x="461556" y="449721"/>
                </a:moveTo>
                <a:cubicBezTo>
                  <a:pt x="478326" y="449721"/>
                  <a:pt x="491920" y="463315"/>
                  <a:pt x="491920" y="480084"/>
                </a:cubicBezTo>
                <a:cubicBezTo>
                  <a:pt x="491920" y="496854"/>
                  <a:pt x="478326" y="510448"/>
                  <a:pt x="461556" y="510448"/>
                </a:cubicBezTo>
                <a:cubicBezTo>
                  <a:pt x="444787" y="510448"/>
                  <a:pt x="431192" y="496854"/>
                  <a:pt x="431192" y="480084"/>
                </a:cubicBezTo>
                <a:cubicBezTo>
                  <a:pt x="431192" y="463315"/>
                  <a:pt x="444787" y="449721"/>
                  <a:pt x="461556" y="449721"/>
                </a:cubicBezTo>
                <a:close/>
                <a:moveTo>
                  <a:pt x="389002" y="449721"/>
                </a:moveTo>
                <a:cubicBezTo>
                  <a:pt x="405771" y="449721"/>
                  <a:pt x="419365" y="463315"/>
                  <a:pt x="419365" y="480084"/>
                </a:cubicBezTo>
                <a:cubicBezTo>
                  <a:pt x="419365" y="496854"/>
                  <a:pt x="405771" y="510448"/>
                  <a:pt x="389002" y="510448"/>
                </a:cubicBezTo>
                <a:cubicBezTo>
                  <a:pt x="372232" y="510448"/>
                  <a:pt x="358638" y="496854"/>
                  <a:pt x="358638" y="480084"/>
                </a:cubicBezTo>
                <a:cubicBezTo>
                  <a:pt x="358638" y="463315"/>
                  <a:pt x="372232" y="449721"/>
                  <a:pt x="389002" y="449721"/>
                </a:cubicBezTo>
                <a:close/>
                <a:moveTo>
                  <a:pt x="316447" y="449721"/>
                </a:moveTo>
                <a:cubicBezTo>
                  <a:pt x="333216" y="449721"/>
                  <a:pt x="346810" y="463315"/>
                  <a:pt x="346810" y="480084"/>
                </a:cubicBezTo>
                <a:cubicBezTo>
                  <a:pt x="346810" y="496854"/>
                  <a:pt x="333216" y="510448"/>
                  <a:pt x="316447" y="510448"/>
                </a:cubicBezTo>
                <a:cubicBezTo>
                  <a:pt x="299677" y="510448"/>
                  <a:pt x="286084" y="496854"/>
                  <a:pt x="286084" y="480084"/>
                </a:cubicBezTo>
                <a:cubicBezTo>
                  <a:pt x="286084" y="463315"/>
                  <a:pt x="299677" y="449721"/>
                  <a:pt x="316447" y="449721"/>
                </a:cubicBezTo>
                <a:close/>
                <a:moveTo>
                  <a:pt x="243892" y="449721"/>
                </a:moveTo>
                <a:cubicBezTo>
                  <a:pt x="260662" y="449721"/>
                  <a:pt x="274256" y="463315"/>
                  <a:pt x="274256" y="480084"/>
                </a:cubicBezTo>
                <a:cubicBezTo>
                  <a:pt x="274256" y="496854"/>
                  <a:pt x="260662" y="510448"/>
                  <a:pt x="243892" y="510448"/>
                </a:cubicBezTo>
                <a:cubicBezTo>
                  <a:pt x="227123" y="510448"/>
                  <a:pt x="213529" y="496854"/>
                  <a:pt x="213529" y="480084"/>
                </a:cubicBezTo>
                <a:cubicBezTo>
                  <a:pt x="213529" y="463315"/>
                  <a:pt x="227123" y="449721"/>
                  <a:pt x="243892" y="449721"/>
                </a:cubicBezTo>
                <a:close/>
                <a:moveTo>
                  <a:pt x="171339" y="449721"/>
                </a:moveTo>
                <a:cubicBezTo>
                  <a:pt x="188107" y="449721"/>
                  <a:pt x="201701" y="463315"/>
                  <a:pt x="201701" y="480084"/>
                </a:cubicBezTo>
                <a:cubicBezTo>
                  <a:pt x="201701" y="496854"/>
                  <a:pt x="188107" y="510448"/>
                  <a:pt x="171339" y="510448"/>
                </a:cubicBezTo>
                <a:cubicBezTo>
                  <a:pt x="154679" y="510448"/>
                  <a:pt x="141085" y="496854"/>
                  <a:pt x="141085" y="480084"/>
                </a:cubicBezTo>
                <a:cubicBezTo>
                  <a:pt x="141085" y="463315"/>
                  <a:pt x="154679" y="449721"/>
                  <a:pt x="171339" y="449721"/>
                </a:cubicBezTo>
                <a:close/>
                <a:moveTo>
                  <a:pt x="98910" y="449721"/>
                </a:moveTo>
                <a:cubicBezTo>
                  <a:pt x="115670" y="449721"/>
                  <a:pt x="129264" y="463315"/>
                  <a:pt x="129264" y="480084"/>
                </a:cubicBezTo>
                <a:cubicBezTo>
                  <a:pt x="129264" y="496854"/>
                  <a:pt x="115670" y="510448"/>
                  <a:pt x="98910" y="510448"/>
                </a:cubicBezTo>
                <a:cubicBezTo>
                  <a:pt x="82136" y="510448"/>
                  <a:pt x="68542" y="496854"/>
                  <a:pt x="68542" y="480084"/>
                </a:cubicBezTo>
                <a:cubicBezTo>
                  <a:pt x="68542" y="463315"/>
                  <a:pt x="82136" y="449721"/>
                  <a:pt x="98910" y="449721"/>
                </a:cubicBezTo>
                <a:close/>
                <a:moveTo>
                  <a:pt x="26355" y="449721"/>
                </a:moveTo>
                <a:cubicBezTo>
                  <a:pt x="43118" y="449721"/>
                  <a:pt x="56713" y="463315"/>
                  <a:pt x="56713" y="480084"/>
                </a:cubicBezTo>
                <a:cubicBezTo>
                  <a:pt x="56713" y="496854"/>
                  <a:pt x="43118" y="510448"/>
                  <a:pt x="26355" y="510448"/>
                </a:cubicBezTo>
                <a:cubicBezTo>
                  <a:pt x="17970" y="510448"/>
                  <a:pt x="10379" y="507050"/>
                  <a:pt x="4884" y="501555"/>
                </a:cubicBezTo>
                <a:lnTo>
                  <a:pt x="0" y="489763"/>
                </a:lnTo>
                <a:lnTo>
                  <a:pt x="0" y="470405"/>
                </a:lnTo>
                <a:lnTo>
                  <a:pt x="4884" y="458614"/>
                </a:lnTo>
                <a:cubicBezTo>
                  <a:pt x="10379" y="453120"/>
                  <a:pt x="17970" y="449721"/>
                  <a:pt x="26355" y="449721"/>
                </a:cubicBezTo>
                <a:close/>
                <a:moveTo>
                  <a:pt x="1673066" y="379245"/>
                </a:moveTo>
                <a:lnTo>
                  <a:pt x="1675237" y="422266"/>
                </a:lnTo>
                <a:lnTo>
                  <a:pt x="1673514" y="421103"/>
                </a:lnTo>
                <a:cubicBezTo>
                  <a:pt x="1668019" y="415609"/>
                  <a:pt x="1664620" y="408017"/>
                  <a:pt x="1664620" y="399633"/>
                </a:cubicBezTo>
                <a:close/>
                <a:moveTo>
                  <a:pt x="1622429" y="369269"/>
                </a:moveTo>
                <a:cubicBezTo>
                  <a:pt x="1639199" y="369269"/>
                  <a:pt x="1652792" y="382864"/>
                  <a:pt x="1652792" y="399633"/>
                </a:cubicBezTo>
                <a:cubicBezTo>
                  <a:pt x="1652792" y="416402"/>
                  <a:pt x="1639199" y="429997"/>
                  <a:pt x="1622429" y="429997"/>
                </a:cubicBezTo>
                <a:cubicBezTo>
                  <a:pt x="1605659" y="429997"/>
                  <a:pt x="1592066" y="416402"/>
                  <a:pt x="1592066" y="399633"/>
                </a:cubicBezTo>
                <a:cubicBezTo>
                  <a:pt x="1592066" y="382864"/>
                  <a:pt x="1605659" y="369269"/>
                  <a:pt x="1622429" y="369269"/>
                </a:cubicBezTo>
                <a:close/>
                <a:moveTo>
                  <a:pt x="1549874" y="369269"/>
                </a:moveTo>
                <a:cubicBezTo>
                  <a:pt x="1566644" y="369269"/>
                  <a:pt x="1580238" y="382864"/>
                  <a:pt x="1580238" y="399633"/>
                </a:cubicBezTo>
                <a:cubicBezTo>
                  <a:pt x="1580238" y="416402"/>
                  <a:pt x="1566644" y="429997"/>
                  <a:pt x="1549874" y="429997"/>
                </a:cubicBezTo>
                <a:cubicBezTo>
                  <a:pt x="1533105" y="429997"/>
                  <a:pt x="1519511" y="416402"/>
                  <a:pt x="1519511" y="399633"/>
                </a:cubicBezTo>
                <a:cubicBezTo>
                  <a:pt x="1519511" y="382864"/>
                  <a:pt x="1533105" y="369269"/>
                  <a:pt x="1549874" y="369269"/>
                </a:cubicBezTo>
                <a:close/>
                <a:moveTo>
                  <a:pt x="1477320" y="369269"/>
                </a:moveTo>
                <a:cubicBezTo>
                  <a:pt x="1494089" y="369269"/>
                  <a:pt x="1507683" y="382864"/>
                  <a:pt x="1507683" y="399633"/>
                </a:cubicBezTo>
                <a:cubicBezTo>
                  <a:pt x="1507683" y="416402"/>
                  <a:pt x="1494089" y="429997"/>
                  <a:pt x="1477320" y="429997"/>
                </a:cubicBezTo>
                <a:cubicBezTo>
                  <a:pt x="1460550" y="429997"/>
                  <a:pt x="1446956" y="416402"/>
                  <a:pt x="1446956" y="399633"/>
                </a:cubicBezTo>
                <a:cubicBezTo>
                  <a:pt x="1446956" y="382864"/>
                  <a:pt x="1460550" y="369269"/>
                  <a:pt x="1477320" y="369269"/>
                </a:cubicBezTo>
                <a:close/>
                <a:moveTo>
                  <a:pt x="1404765" y="369269"/>
                </a:moveTo>
                <a:cubicBezTo>
                  <a:pt x="1421535" y="369269"/>
                  <a:pt x="1435129" y="382864"/>
                  <a:pt x="1435129" y="399633"/>
                </a:cubicBezTo>
                <a:cubicBezTo>
                  <a:pt x="1435129" y="416402"/>
                  <a:pt x="1421535" y="429997"/>
                  <a:pt x="1404765" y="429997"/>
                </a:cubicBezTo>
                <a:cubicBezTo>
                  <a:pt x="1387996" y="429997"/>
                  <a:pt x="1374402" y="416402"/>
                  <a:pt x="1374402" y="399633"/>
                </a:cubicBezTo>
                <a:cubicBezTo>
                  <a:pt x="1374402" y="382864"/>
                  <a:pt x="1387996" y="369269"/>
                  <a:pt x="1404765" y="369269"/>
                </a:cubicBezTo>
                <a:close/>
                <a:moveTo>
                  <a:pt x="1332211" y="369269"/>
                </a:moveTo>
                <a:cubicBezTo>
                  <a:pt x="1348980" y="369269"/>
                  <a:pt x="1362574" y="382864"/>
                  <a:pt x="1362574" y="399633"/>
                </a:cubicBezTo>
                <a:cubicBezTo>
                  <a:pt x="1362574" y="416402"/>
                  <a:pt x="1348980" y="429997"/>
                  <a:pt x="1332211" y="429997"/>
                </a:cubicBezTo>
                <a:cubicBezTo>
                  <a:pt x="1315441" y="429997"/>
                  <a:pt x="1301847" y="416402"/>
                  <a:pt x="1301847" y="399633"/>
                </a:cubicBezTo>
                <a:cubicBezTo>
                  <a:pt x="1301847" y="382864"/>
                  <a:pt x="1315441" y="369269"/>
                  <a:pt x="1332211" y="369269"/>
                </a:cubicBezTo>
                <a:close/>
                <a:moveTo>
                  <a:pt x="1259656" y="369269"/>
                </a:moveTo>
                <a:cubicBezTo>
                  <a:pt x="1276426" y="369269"/>
                  <a:pt x="1290020" y="382864"/>
                  <a:pt x="1290020" y="399633"/>
                </a:cubicBezTo>
                <a:cubicBezTo>
                  <a:pt x="1290020" y="416402"/>
                  <a:pt x="1276426" y="429997"/>
                  <a:pt x="1259656" y="429997"/>
                </a:cubicBezTo>
                <a:cubicBezTo>
                  <a:pt x="1242887" y="429997"/>
                  <a:pt x="1229293" y="416402"/>
                  <a:pt x="1229293" y="399633"/>
                </a:cubicBezTo>
                <a:cubicBezTo>
                  <a:pt x="1229293" y="382864"/>
                  <a:pt x="1242887" y="369269"/>
                  <a:pt x="1259656" y="369269"/>
                </a:cubicBezTo>
                <a:close/>
                <a:moveTo>
                  <a:pt x="1187102" y="369269"/>
                </a:moveTo>
                <a:cubicBezTo>
                  <a:pt x="1203871" y="369269"/>
                  <a:pt x="1217465" y="382864"/>
                  <a:pt x="1217465" y="399633"/>
                </a:cubicBezTo>
                <a:cubicBezTo>
                  <a:pt x="1217465" y="416402"/>
                  <a:pt x="1203871" y="429997"/>
                  <a:pt x="1187102" y="429997"/>
                </a:cubicBezTo>
                <a:cubicBezTo>
                  <a:pt x="1170332" y="429997"/>
                  <a:pt x="1156738" y="416402"/>
                  <a:pt x="1156738" y="399633"/>
                </a:cubicBezTo>
                <a:cubicBezTo>
                  <a:pt x="1156738" y="382864"/>
                  <a:pt x="1170332" y="369269"/>
                  <a:pt x="1187102" y="369269"/>
                </a:cubicBezTo>
                <a:close/>
                <a:moveTo>
                  <a:pt x="1114547" y="369269"/>
                </a:moveTo>
                <a:cubicBezTo>
                  <a:pt x="1131317" y="369269"/>
                  <a:pt x="1144911" y="382864"/>
                  <a:pt x="1144911" y="399633"/>
                </a:cubicBezTo>
                <a:cubicBezTo>
                  <a:pt x="1144911" y="416402"/>
                  <a:pt x="1131317" y="429997"/>
                  <a:pt x="1114547" y="429997"/>
                </a:cubicBezTo>
                <a:cubicBezTo>
                  <a:pt x="1097778" y="429997"/>
                  <a:pt x="1084184" y="416402"/>
                  <a:pt x="1084184" y="399633"/>
                </a:cubicBezTo>
                <a:cubicBezTo>
                  <a:pt x="1084184" y="382864"/>
                  <a:pt x="1097778" y="369269"/>
                  <a:pt x="1114547" y="369269"/>
                </a:cubicBezTo>
                <a:close/>
                <a:moveTo>
                  <a:pt x="1041993" y="369269"/>
                </a:moveTo>
                <a:cubicBezTo>
                  <a:pt x="1058762" y="369269"/>
                  <a:pt x="1072356" y="382864"/>
                  <a:pt x="1072356" y="399633"/>
                </a:cubicBezTo>
                <a:cubicBezTo>
                  <a:pt x="1072356" y="416402"/>
                  <a:pt x="1058762" y="429997"/>
                  <a:pt x="1041993" y="429997"/>
                </a:cubicBezTo>
                <a:cubicBezTo>
                  <a:pt x="1025223" y="429997"/>
                  <a:pt x="1011629" y="416402"/>
                  <a:pt x="1011629" y="399633"/>
                </a:cubicBezTo>
                <a:cubicBezTo>
                  <a:pt x="1011629" y="382864"/>
                  <a:pt x="1025223" y="369269"/>
                  <a:pt x="1041993" y="369269"/>
                </a:cubicBezTo>
                <a:close/>
                <a:moveTo>
                  <a:pt x="969438" y="369269"/>
                </a:moveTo>
                <a:cubicBezTo>
                  <a:pt x="986208" y="369269"/>
                  <a:pt x="999801" y="382864"/>
                  <a:pt x="999801" y="399633"/>
                </a:cubicBezTo>
                <a:cubicBezTo>
                  <a:pt x="999801" y="416402"/>
                  <a:pt x="986208" y="429997"/>
                  <a:pt x="969438" y="429997"/>
                </a:cubicBezTo>
                <a:cubicBezTo>
                  <a:pt x="952669" y="429997"/>
                  <a:pt x="939075" y="416402"/>
                  <a:pt x="939075" y="399633"/>
                </a:cubicBezTo>
                <a:cubicBezTo>
                  <a:pt x="939075" y="382864"/>
                  <a:pt x="952669" y="369269"/>
                  <a:pt x="969438" y="369269"/>
                </a:cubicBezTo>
                <a:close/>
                <a:moveTo>
                  <a:pt x="896883" y="369269"/>
                </a:moveTo>
                <a:cubicBezTo>
                  <a:pt x="913653" y="369269"/>
                  <a:pt x="927247" y="382864"/>
                  <a:pt x="927247" y="399633"/>
                </a:cubicBezTo>
                <a:cubicBezTo>
                  <a:pt x="927247" y="416402"/>
                  <a:pt x="913653" y="429997"/>
                  <a:pt x="896883" y="429997"/>
                </a:cubicBezTo>
                <a:cubicBezTo>
                  <a:pt x="880114" y="429997"/>
                  <a:pt x="866520" y="416402"/>
                  <a:pt x="866520" y="399633"/>
                </a:cubicBezTo>
                <a:cubicBezTo>
                  <a:pt x="866520" y="382864"/>
                  <a:pt x="880114" y="369269"/>
                  <a:pt x="896883" y="369269"/>
                </a:cubicBezTo>
                <a:close/>
                <a:moveTo>
                  <a:pt x="824329" y="369269"/>
                </a:moveTo>
                <a:cubicBezTo>
                  <a:pt x="841098" y="369269"/>
                  <a:pt x="854692" y="382864"/>
                  <a:pt x="854692" y="399633"/>
                </a:cubicBezTo>
                <a:cubicBezTo>
                  <a:pt x="854692" y="416402"/>
                  <a:pt x="841098" y="429997"/>
                  <a:pt x="824329" y="429997"/>
                </a:cubicBezTo>
                <a:cubicBezTo>
                  <a:pt x="807559" y="429997"/>
                  <a:pt x="793965" y="416402"/>
                  <a:pt x="793965" y="399633"/>
                </a:cubicBezTo>
                <a:cubicBezTo>
                  <a:pt x="793965" y="382864"/>
                  <a:pt x="807559" y="369269"/>
                  <a:pt x="824329" y="369269"/>
                </a:cubicBezTo>
                <a:close/>
                <a:moveTo>
                  <a:pt x="751774" y="369269"/>
                </a:moveTo>
                <a:cubicBezTo>
                  <a:pt x="768544" y="369269"/>
                  <a:pt x="782138" y="382864"/>
                  <a:pt x="782138" y="399633"/>
                </a:cubicBezTo>
                <a:cubicBezTo>
                  <a:pt x="782138" y="416402"/>
                  <a:pt x="768544" y="429997"/>
                  <a:pt x="751774" y="429997"/>
                </a:cubicBezTo>
                <a:cubicBezTo>
                  <a:pt x="735005" y="429997"/>
                  <a:pt x="721411" y="416402"/>
                  <a:pt x="721411" y="399633"/>
                </a:cubicBezTo>
                <a:cubicBezTo>
                  <a:pt x="721411" y="382864"/>
                  <a:pt x="735005" y="369269"/>
                  <a:pt x="751774" y="369269"/>
                </a:cubicBezTo>
                <a:close/>
                <a:moveTo>
                  <a:pt x="679220" y="369269"/>
                </a:moveTo>
                <a:cubicBezTo>
                  <a:pt x="695989" y="369269"/>
                  <a:pt x="709583" y="382864"/>
                  <a:pt x="709583" y="399633"/>
                </a:cubicBezTo>
                <a:cubicBezTo>
                  <a:pt x="709583" y="416402"/>
                  <a:pt x="695989" y="429997"/>
                  <a:pt x="679220" y="429997"/>
                </a:cubicBezTo>
                <a:cubicBezTo>
                  <a:pt x="662450" y="429997"/>
                  <a:pt x="648856" y="416402"/>
                  <a:pt x="648856" y="399633"/>
                </a:cubicBezTo>
                <a:cubicBezTo>
                  <a:pt x="648856" y="382864"/>
                  <a:pt x="662450" y="369269"/>
                  <a:pt x="679220" y="369269"/>
                </a:cubicBezTo>
                <a:close/>
                <a:moveTo>
                  <a:pt x="606665" y="369269"/>
                </a:moveTo>
                <a:cubicBezTo>
                  <a:pt x="623435" y="369269"/>
                  <a:pt x="637029" y="382864"/>
                  <a:pt x="637029" y="399633"/>
                </a:cubicBezTo>
                <a:cubicBezTo>
                  <a:pt x="637029" y="416402"/>
                  <a:pt x="623435" y="429997"/>
                  <a:pt x="606665" y="429997"/>
                </a:cubicBezTo>
                <a:cubicBezTo>
                  <a:pt x="589896" y="429997"/>
                  <a:pt x="576302" y="416402"/>
                  <a:pt x="576302" y="399633"/>
                </a:cubicBezTo>
                <a:cubicBezTo>
                  <a:pt x="576302" y="382864"/>
                  <a:pt x="589896" y="369269"/>
                  <a:pt x="606665" y="369269"/>
                </a:cubicBezTo>
                <a:close/>
                <a:moveTo>
                  <a:pt x="534111" y="369269"/>
                </a:moveTo>
                <a:cubicBezTo>
                  <a:pt x="550880" y="369269"/>
                  <a:pt x="564474" y="382864"/>
                  <a:pt x="564474" y="399633"/>
                </a:cubicBezTo>
                <a:cubicBezTo>
                  <a:pt x="564474" y="416402"/>
                  <a:pt x="550880" y="429997"/>
                  <a:pt x="534111" y="429997"/>
                </a:cubicBezTo>
                <a:cubicBezTo>
                  <a:pt x="517341" y="429997"/>
                  <a:pt x="503747" y="416402"/>
                  <a:pt x="503747" y="399633"/>
                </a:cubicBezTo>
                <a:cubicBezTo>
                  <a:pt x="503747" y="382864"/>
                  <a:pt x="517341" y="369269"/>
                  <a:pt x="534111" y="369269"/>
                </a:cubicBezTo>
                <a:close/>
                <a:moveTo>
                  <a:pt x="461556" y="369269"/>
                </a:moveTo>
                <a:cubicBezTo>
                  <a:pt x="478326" y="369269"/>
                  <a:pt x="491920" y="382864"/>
                  <a:pt x="491920" y="399633"/>
                </a:cubicBezTo>
                <a:cubicBezTo>
                  <a:pt x="491920" y="416402"/>
                  <a:pt x="478326" y="429997"/>
                  <a:pt x="461556" y="429997"/>
                </a:cubicBezTo>
                <a:cubicBezTo>
                  <a:pt x="444787" y="429997"/>
                  <a:pt x="431192" y="416402"/>
                  <a:pt x="431192" y="399633"/>
                </a:cubicBezTo>
                <a:cubicBezTo>
                  <a:pt x="431192" y="382864"/>
                  <a:pt x="444787" y="369269"/>
                  <a:pt x="461556" y="369269"/>
                </a:cubicBezTo>
                <a:close/>
                <a:moveTo>
                  <a:pt x="389002" y="369269"/>
                </a:moveTo>
                <a:cubicBezTo>
                  <a:pt x="405771" y="369269"/>
                  <a:pt x="419365" y="382864"/>
                  <a:pt x="419365" y="399633"/>
                </a:cubicBezTo>
                <a:cubicBezTo>
                  <a:pt x="419365" y="416402"/>
                  <a:pt x="405771" y="429997"/>
                  <a:pt x="389002" y="429997"/>
                </a:cubicBezTo>
                <a:cubicBezTo>
                  <a:pt x="372232" y="429997"/>
                  <a:pt x="358638" y="416402"/>
                  <a:pt x="358638" y="399633"/>
                </a:cubicBezTo>
                <a:cubicBezTo>
                  <a:pt x="358638" y="382864"/>
                  <a:pt x="372232" y="369269"/>
                  <a:pt x="389002" y="369269"/>
                </a:cubicBezTo>
                <a:close/>
                <a:moveTo>
                  <a:pt x="316447" y="369269"/>
                </a:moveTo>
                <a:cubicBezTo>
                  <a:pt x="333216" y="369269"/>
                  <a:pt x="346810" y="382864"/>
                  <a:pt x="346810" y="399633"/>
                </a:cubicBezTo>
                <a:cubicBezTo>
                  <a:pt x="346810" y="416402"/>
                  <a:pt x="333216" y="429997"/>
                  <a:pt x="316447" y="429997"/>
                </a:cubicBezTo>
                <a:cubicBezTo>
                  <a:pt x="299677" y="429997"/>
                  <a:pt x="286084" y="416402"/>
                  <a:pt x="286084" y="399633"/>
                </a:cubicBezTo>
                <a:cubicBezTo>
                  <a:pt x="286084" y="382864"/>
                  <a:pt x="299677" y="369269"/>
                  <a:pt x="316447" y="369269"/>
                </a:cubicBezTo>
                <a:close/>
                <a:moveTo>
                  <a:pt x="243892" y="369269"/>
                </a:moveTo>
                <a:cubicBezTo>
                  <a:pt x="260662" y="369269"/>
                  <a:pt x="274256" y="382864"/>
                  <a:pt x="274256" y="399633"/>
                </a:cubicBezTo>
                <a:cubicBezTo>
                  <a:pt x="274256" y="416402"/>
                  <a:pt x="260662" y="429997"/>
                  <a:pt x="243892" y="429997"/>
                </a:cubicBezTo>
                <a:cubicBezTo>
                  <a:pt x="227123" y="429997"/>
                  <a:pt x="213529" y="416402"/>
                  <a:pt x="213529" y="399633"/>
                </a:cubicBezTo>
                <a:cubicBezTo>
                  <a:pt x="213529" y="382864"/>
                  <a:pt x="227123" y="369269"/>
                  <a:pt x="243892" y="369269"/>
                </a:cubicBezTo>
                <a:close/>
                <a:moveTo>
                  <a:pt x="171339" y="369269"/>
                </a:moveTo>
                <a:cubicBezTo>
                  <a:pt x="188107" y="369269"/>
                  <a:pt x="201701" y="382864"/>
                  <a:pt x="201701" y="399633"/>
                </a:cubicBezTo>
                <a:cubicBezTo>
                  <a:pt x="201701" y="416402"/>
                  <a:pt x="188107" y="429997"/>
                  <a:pt x="171339" y="429997"/>
                </a:cubicBezTo>
                <a:cubicBezTo>
                  <a:pt x="154685" y="429997"/>
                  <a:pt x="141090" y="416402"/>
                  <a:pt x="141090" y="399633"/>
                </a:cubicBezTo>
                <a:cubicBezTo>
                  <a:pt x="141090" y="382864"/>
                  <a:pt x="154685" y="369269"/>
                  <a:pt x="171339" y="369269"/>
                </a:cubicBezTo>
                <a:close/>
                <a:moveTo>
                  <a:pt x="98917" y="369269"/>
                </a:moveTo>
                <a:cubicBezTo>
                  <a:pt x="115677" y="369269"/>
                  <a:pt x="129270" y="382864"/>
                  <a:pt x="129270" y="399633"/>
                </a:cubicBezTo>
                <a:cubicBezTo>
                  <a:pt x="129270" y="416402"/>
                  <a:pt x="115677" y="429997"/>
                  <a:pt x="98917" y="429997"/>
                </a:cubicBezTo>
                <a:cubicBezTo>
                  <a:pt x="82143" y="429997"/>
                  <a:pt x="68549" y="416402"/>
                  <a:pt x="68549" y="399633"/>
                </a:cubicBezTo>
                <a:cubicBezTo>
                  <a:pt x="68549" y="382864"/>
                  <a:pt x="82143" y="369269"/>
                  <a:pt x="98917" y="369269"/>
                </a:cubicBezTo>
                <a:close/>
                <a:moveTo>
                  <a:pt x="26362" y="369269"/>
                </a:moveTo>
                <a:cubicBezTo>
                  <a:pt x="43124" y="369269"/>
                  <a:pt x="56719" y="382864"/>
                  <a:pt x="56719" y="399633"/>
                </a:cubicBezTo>
                <a:cubicBezTo>
                  <a:pt x="56719" y="416402"/>
                  <a:pt x="43124" y="429997"/>
                  <a:pt x="26362" y="429997"/>
                </a:cubicBezTo>
                <a:cubicBezTo>
                  <a:pt x="17976" y="429997"/>
                  <a:pt x="10385" y="426598"/>
                  <a:pt x="4890" y="421103"/>
                </a:cubicBezTo>
                <a:lnTo>
                  <a:pt x="0" y="409299"/>
                </a:lnTo>
                <a:lnTo>
                  <a:pt x="0" y="389967"/>
                </a:lnTo>
                <a:lnTo>
                  <a:pt x="4890" y="378163"/>
                </a:lnTo>
                <a:cubicBezTo>
                  <a:pt x="10385" y="372668"/>
                  <a:pt x="17976" y="369269"/>
                  <a:pt x="26362" y="369269"/>
                </a:cubicBezTo>
                <a:close/>
                <a:moveTo>
                  <a:pt x="1669444" y="307535"/>
                </a:moveTo>
                <a:lnTo>
                  <a:pt x="1670784" y="334061"/>
                </a:lnTo>
                <a:lnTo>
                  <a:pt x="1664620" y="319181"/>
                </a:lnTo>
                <a:close/>
                <a:moveTo>
                  <a:pt x="1622429" y="288818"/>
                </a:moveTo>
                <a:cubicBezTo>
                  <a:pt x="1639199" y="288818"/>
                  <a:pt x="1652792" y="302412"/>
                  <a:pt x="1652792" y="319181"/>
                </a:cubicBezTo>
                <a:cubicBezTo>
                  <a:pt x="1652792" y="335950"/>
                  <a:pt x="1639199" y="349545"/>
                  <a:pt x="1622429" y="349545"/>
                </a:cubicBezTo>
                <a:cubicBezTo>
                  <a:pt x="1605659" y="349545"/>
                  <a:pt x="1592066" y="335950"/>
                  <a:pt x="1592066" y="319181"/>
                </a:cubicBezTo>
                <a:cubicBezTo>
                  <a:pt x="1592066" y="302412"/>
                  <a:pt x="1605659" y="288818"/>
                  <a:pt x="1622429" y="288818"/>
                </a:cubicBezTo>
                <a:close/>
                <a:moveTo>
                  <a:pt x="1549874" y="288818"/>
                </a:moveTo>
                <a:cubicBezTo>
                  <a:pt x="1566644" y="288818"/>
                  <a:pt x="1580238" y="302412"/>
                  <a:pt x="1580238" y="319181"/>
                </a:cubicBezTo>
                <a:cubicBezTo>
                  <a:pt x="1580238" y="335950"/>
                  <a:pt x="1566644" y="349545"/>
                  <a:pt x="1549874" y="349545"/>
                </a:cubicBezTo>
                <a:cubicBezTo>
                  <a:pt x="1533105" y="349545"/>
                  <a:pt x="1519511" y="335950"/>
                  <a:pt x="1519511" y="319181"/>
                </a:cubicBezTo>
                <a:cubicBezTo>
                  <a:pt x="1519511" y="302412"/>
                  <a:pt x="1533105" y="288818"/>
                  <a:pt x="1549874" y="288818"/>
                </a:cubicBezTo>
                <a:close/>
                <a:moveTo>
                  <a:pt x="1477320" y="288818"/>
                </a:moveTo>
                <a:cubicBezTo>
                  <a:pt x="1494089" y="288818"/>
                  <a:pt x="1507683" y="302412"/>
                  <a:pt x="1507683" y="319181"/>
                </a:cubicBezTo>
                <a:cubicBezTo>
                  <a:pt x="1507683" y="335950"/>
                  <a:pt x="1494089" y="349545"/>
                  <a:pt x="1477320" y="349545"/>
                </a:cubicBezTo>
                <a:cubicBezTo>
                  <a:pt x="1460550" y="349545"/>
                  <a:pt x="1446956" y="335950"/>
                  <a:pt x="1446956" y="319181"/>
                </a:cubicBezTo>
                <a:cubicBezTo>
                  <a:pt x="1446956" y="302412"/>
                  <a:pt x="1460550" y="288818"/>
                  <a:pt x="1477320" y="288818"/>
                </a:cubicBezTo>
                <a:close/>
                <a:moveTo>
                  <a:pt x="1404765" y="288818"/>
                </a:moveTo>
                <a:cubicBezTo>
                  <a:pt x="1421535" y="288818"/>
                  <a:pt x="1435129" y="302412"/>
                  <a:pt x="1435129" y="319181"/>
                </a:cubicBezTo>
                <a:cubicBezTo>
                  <a:pt x="1435129" y="335950"/>
                  <a:pt x="1421535" y="349545"/>
                  <a:pt x="1404765" y="349545"/>
                </a:cubicBezTo>
                <a:cubicBezTo>
                  <a:pt x="1387996" y="349545"/>
                  <a:pt x="1374402" y="335950"/>
                  <a:pt x="1374402" y="319181"/>
                </a:cubicBezTo>
                <a:cubicBezTo>
                  <a:pt x="1374402" y="302412"/>
                  <a:pt x="1387996" y="288818"/>
                  <a:pt x="1404765" y="288818"/>
                </a:cubicBezTo>
                <a:close/>
                <a:moveTo>
                  <a:pt x="1332211" y="288818"/>
                </a:moveTo>
                <a:cubicBezTo>
                  <a:pt x="1348980" y="288818"/>
                  <a:pt x="1362574" y="302412"/>
                  <a:pt x="1362574" y="319181"/>
                </a:cubicBezTo>
                <a:cubicBezTo>
                  <a:pt x="1362574" y="335950"/>
                  <a:pt x="1348980" y="349545"/>
                  <a:pt x="1332211" y="349545"/>
                </a:cubicBezTo>
                <a:cubicBezTo>
                  <a:pt x="1315441" y="349545"/>
                  <a:pt x="1301847" y="335950"/>
                  <a:pt x="1301847" y="319181"/>
                </a:cubicBezTo>
                <a:cubicBezTo>
                  <a:pt x="1301847" y="302412"/>
                  <a:pt x="1315441" y="288818"/>
                  <a:pt x="1332211" y="288818"/>
                </a:cubicBezTo>
                <a:close/>
                <a:moveTo>
                  <a:pt x="1259656" y="288818"/>
                </a:moveTo>
                <a:cubicBezTo>
                  <a:pt x="1276426" y="288818"/>
                  <a:pt x="1290020" y="302412"/>
                  <a:pt x="1290020" y="319181"/>
                </a:cubicBezTo>
                <a:cubicBezTo>
                  <a:pt x="1290020" y="335950"/>
                  <a:pt x="1276426" y="349545"/>
                  <a:pt x="1259656" y="349545"/>
                </a:cubicBezTo>
                <a:cubicBezTo>
                  <a:pt x="1242887" y="349545"/>
                  <a:pt x="1229293" y="335950"/>
                  <a:pt x="1229293" y="319181"/>
                </a:cubicBezTo>
                <a:cubicBezTo>
                  <a:pt x="1229293" y="302412"/>
                  <a:pt x="1242887" y="288818"/>
                  <a:pt x="1259656" y="288818"/>
                </a:cubicBezTo>
                <a:close/>
                <a:moveTo>
                  <a:pt x="1187102" y="288818"/>
                </a:moveTo>
                <a:cubicBezTo>
                  <a:pt x="1203871" y="288818"/>
                  <a:pt x="1217465" y="302412"/>
                  <a:pt x="1217465" y="319181"/>
                </a:cubicBezTo>
                <a:cubicBezTo>
                  <a:pt x="1217465" y="335950"/>
                  <a:pt x="1203871" y="349545"/>
                  <a:pt x="1187102" y="349545"/>
                </a:cubicBezTo>
                <a:cubicBezTo>
                  <a:pt x="1170332" y="349545"/>
                  <a:pt x="1156738" y="335950"/>
                  <a:pt x="1156738" y="319181"/>
                </a:cubicBezTo>
                <a:cubicBezTo>
                  <a:pt x="1156738" y="302412"/>
                  <a:pt x="1170332" y="288818"/>
                  <a:pt x="1187102" y="288818"/>
                </a:cubicBezTo>
                <a:close/>
                <a:moveTo>
                  <a:pt x="1114547" y="288818"/>
                </a:moveTo>
                <a:cubicBezTo>
                  <a:pt x="1131317" y="288818"/>
                  <a:pt x="1144911" y="302412"/>
                  <a:pt x="1144911" y="319181"/>
                </a:cubicBezTo>
                <a:cubicBezTo>
                  <a:pt x="1144911" y="335950"/>
                  <a:pt x="1131317" y="349545"/>
                  <a:pt x="1114547" y="349545"/>
                </a:cubicBezTo>
                <a:cubicBezTo>
                  <a:pt x="1097778" y="349545"/>
                  <a:pt x="1084184" y="335950"/>
                  <a:pt x="1084184" y="319181"/>
                </a:cubicBezTo>
                <a:cubicBezTo>
                  <a:pt x="1084184" y="302412"/>
                  <a:pt x="1097778" y="288818"/>
                  <a:pt x="1114547" y="288818"/>
                </a:cubicBezTo>
                <a:close/>
                <a:moveTo>
                  <a:pt x="1041993" y="288818"/>
                </a:moveTo>
                <a:cubicBezTo>
                  <a:pt x="1058762" y="288818"/>
                  <a:pt x="1072356" y="302412"/>
                  <a:pt x="1072356" y="319181"/>
                </a:cubicBezTo>
                <a:cubicBezTo>
                  <a:pt x="1072356" y="335950"/>
                  <a:pt x="1058762" y="349545"/>
                  <a:pt x="1041993" y="349545"/>
                </a:cubicBezTo>
                <a:cubicBezTo>
                  <a:pt x="1025223" y="349545"/>
                  <a:pt x="1011629" y="335950"/>
                  <a:pt x="1011629" y="319181"/>
                </a:cubicBezTo>
                <a:cubicBezTo>
                  <a:pt x="1011629" y="302412"/>
                  <a:pt x="1025223" y="288818"/>
                  <a:pt x="1041993" y="288818"/>
                </a:cubicBezTo>
                <a:close/>
                <a:moveTo>
                  <a:pt x="969438" y="288818"/>
                </a:moveTo>
                <a:cubicBezTo>
                  <a:pt x="986208" y="288818"/>
                  <a:pt x="999801" y="302412"/>
                  <a:pt x="999801" y="319181"/>
                </a:cubicBezTo>
                <a:cubicBezTo>
                  <a:pt x="999801" y="335950"/>
                  <a:pt x="986208" y="349545"/>
                  <a:pt x="969438" y="349545"/>
                </a:cubicBezTo>
                <a:cubicBezTo>
                  <a:pt x="952669" y="349545"/>
                  <a:pt x="939075" y="335950"/>
                  <a:pt x="939075" y="319181"/>
                </a:cubicBezTo>
                <a:cubicBezTo>
                  <a:pt x="939075" y="302412"/>
                  <a:pt x="952669" y="288818"/>
                  <a:pt x="969438" y="288818"/>
                </a:cubicBezTo>
                <a:close/>
                <a:moveTo>
                  <a:pt x="896883" y="288818"/>
                </a:moveTo>
                <a:cubicBezTo>
                  <a:pt x="913653" y="288818"/>
                  <a:pt x="927247" y="302412"/>
                  <a:pt x="927247" y="319181"/>
                </a:cubicBezTo>
                <a:cubicBezTo>
                  <a:pt x="927247" y="335950"/>
                  <a:pt x="913653" y="349545"/>
                  <a:pt x="896883" y="349545"/>
                </a:cubicBezTo>
                <a:cubicBezTo>
                  <a:pt x="880114" y="349545"/>
                  <a:pt x="866520" y="335950"/>
                  <a:pt x="866520" y="319181"/>
                </a:cubicBezTo>
                <a:cubicBezTo>
                  <a:pt x="866520" y="302412"/>
                  <a:pt x="880114" y="288818"/>
                  <a:pt x="896883" y="288818"/>
                </a:cubicBezTo>
                <a:close/>
                <a:moveTo>
                  <a:pt x="824329" y="288818"/>
                </a:moveTo>
                <a:cubicBezTo>
                  <a:pt x="841098" y="288818"/>
                  <a:pt x="854692" y="302412"/>
                  <a:pt x="854692" y="319181"/>
                </a:cubicBezTo>
                <a:cubicBezTo>
                  <a:pt x="854692" y="335950"/>
                  <a:pt x="841098" y="349545"/>
                  <a:pt x="824329" y="349545"/>
                </a:cubicBezTo>
                <a:cubicBezTo>
                  <a:pt x="807559" y="349545"/>
                  <a:pt x="793965" y="335950"/>
                  <a:pt x="793965" y="319181"/>
                </a:cubicBezTo>
                <a:cubicBezTo>
                  <a:pt x="793965" y="302412"/>
                  <a:pt x="807559" y="288818"/>
                  <a:pt x="824329" y="288818"/>
                </a:cubicBezTo>
                <a:close/>
                <a:moveTo>
                  <a:pt x="751774" y="288818"/>
                </a:moveTo>
                <a:cubicBezTo>
                  <a:pt x="768544" y="288818"/>
                  <a:pt x="782138" y="302412"/>
                  <a:pt x="782138" y="319181"/>
                </a:cubicBezTo>
                <a:cubicBezTo>
                  <a:pt x="782138" y="335950"/>
                  <a:pt x="768544" y="349545"/>
                  <a:pt x="751774" y="349545"/>
                </a:cubicBezTo>
                <a:cubicBezTo>
                  <a:pt x="735005" y="349545"/>
                  <a:pt x="721411" y="335950"/>
                  <a:pt x="721411" y="319181"/>
                </a:cubicBezTo>
                <a:cubicBezTo>
                  <a:pt x="721411" y="302412"/>
                  <a:pt x="735005" y="288818"/>
                  <a:pt x="751774" y="288818"/>
                </a:cubicBezTo>
                <a:close/>
                <a:moveTo>
                  <a:pt x="679220" y="288818"/>
                </a:moveTo>
                <a:cubicBezTo>
                  <a:pt x="695989" y="288818"/>
                  <a:pt x="709583" y="302412"/>
                  <a:pt x="709583" y="319181"/>
                </a:cubicBezTo>
                <a:cubicBezTo>
                  <a:pt x="709583" y="335950"/>
                  <a:pt x="695989" y="349545"/>
                  <a:pt x="679220" y="349545"/>
                </a:cubicBezTo>
                <a:cubicBezTo>
                  <a:pt x="662450" y="349545"/>
                  <a:pt x="648856" y="335950"/>
                  <a:pt x="648856" y="319181"/>
                </a:cubicBezTo>
                <a:cubicBezTo>
                  <a:pt x="648856" y="302412"/>
                  <a:pt x="662450" y="288818"/>
                  <a:pt x="679220" y="288818"/>
                </a:cubicBezTo>
                <a:close/>
                <a:moveTo>
                  <a:pt x="606665" y="288818"/>
                </a:moveTo>
                <a:cubicBezTo>
                  <a:pt x="623435" y="288818"/>
                  <a:pt x="637029" y="302412"/>
                  <a:pt x="637029" y="319181"/>
                </a:cubicBezTo>
                <a:cubicBezTo>
                  <a:pt x="637029" y="335950"/>
                  <a:pt x="623435" y="349545"/>
                  <a:pt x="606665" y="349545"/>
                </a:cubicBezTo>
                <a:cubicBezTo>
                  <a:pt x="589896" y="349545"/>
                  <a:pt x="576302" y="335950"/>
                  <a:pt x="576302" y="319181"/>
                </a:cubicBezTo>
                <a:cubicBezTo>
                  <a:pt x="576302" y="302412"/>
                  <a:pt x="589896" y="288818"/>
                  <a:pt x="606665" y="288818"/>
                </a:cubicBezTo>
                <a:close/>
                <a:moveTo>
                  <a:pt x="534111" y="288818"/>
                </a:moveTo>
                <a:cubicBezTo>
                  <a:pt x="550880" y="288818"/>
                  <a:pt x="564474" y="302412"/>
                  <a:pt x="564474" y="319181"/>
                </a:cubicBezTo>
                <a:cubicBezTo>
                  <a:pt x="564474" y="335950"/>
                  <a:pt x="550880" y="349545"/>
                  <a:pt x="534111" y="349545"/>
                </a:cubicBezTo>
                <a:cubicBezTo>
                  <a:pt x="517341" y="349545"/>
                  <a:pt x="503747" y="335950"/>
                  <a:pt x="503747" y="319181"/>
                </a:cubicBezTo>
                <a:cubicBezTo>
                  <a:pt x="503747" y="302412"/>
                  <a:pt x="517341" y="288818"/>
                  <a:pt x="534111" y="288818"/>
                </a:cubicBezTo>
                <a:close/>
                <a:moveTo>
                  <a:pt x="461556" y="288818"/>
                </a:moveTo>
                <a:cubicBezTo>
                  <a:pt x="478326" y="288818"/>
                  <a:pt x="491920" y="302412"/>
                  <a:pt x="491920" y="319181"/>
                </a:cubicBezTo>
                <a:cubicBezTo>
                  <a:pt x="491920" y="335950"/>
                  <a:pt x="478326" y="349545"/>
                  <a:pt x="461556" y="349545"/>
                </a:cubicBezTo>
                <a:cubicBezTo>
                  <a:pt x="444787" y="349545"/>
                  <a:pt x="431192" y="335950"/>
                  <a:pt x="431192" y="319181"/>
                </a:cubicBezTo>
                <a:cubicBezTo>
                  <a:pt x="431192" y="302412"/>
                  <a:pt x="444787" y="288818"/>
                  <a:pt x="461556" y="288818"/>
                </a:cubicBezTo>
                <a:close/>
                <a:moveTo>
                  <a:pt x="389002" y="288818"/>
                </a:moveTo>
                <a:cubicBezTo>
                  <a:pt x="405771" y="288818"/>
                  <a:pt x="419365" y="302412"/>
                  <a:pt x="419365" y="319181"/>
                </a:cubicBezTo>
                <a:cubicBezTo>
                  <a:pt x="419365" y="335950"/>
                  <a:pt x="405771" y="349545"/>
                  <a:pt x="389002" y="349545"/>
                </a:cubicBezTo>
                <a:cubicBezTo>
                  <a:pt x="372232" y="349545"/>
                  <a:pt x="358638" y="335950"/>
                  <a:pt x="358638" y="319181"/>
                </a:cubicBezTo>
                <a:cubicBezTo>
                  <a:pt x="358638" y="302412"/>
                  <a:pt x="372232" y="288818"/>
                  <a:pt x="389002" y="288818"/>
                </a:cubicBezTo>
                <a:close/>
                <a:moveTo>
                  <a:pt x="316447" y="288818"/>
                </a:moveTo>
                <a:cubicBezTo>
                  <a:pt x="333216" y="288818"/>
                  <a:pt x="346810" y="302412"/>
                  <a:pt x="346810" y="319181"/>
                </a:cubicBezTo>
                <a:cubicBezTo>
                  <a:pt x="346810" y="335950"/>
                  <a:pt x="333216" y="349545"/>
                  <a:pt x="316447" y="349545"/>
                </a:cubicBezTo>
                <a:cubicBezTo>
                  <a:pt x="299677" y="349545"/>
                  <a:pt x="286084" y="335950"/>
                  <a:pt x="286084" y="319181"/>
                </a:cubicBezTo>
                <a:cubicBezTo>
                  <a:pt x="286084" y="302412"/>
                  <a:pt x="299677" y="288818"/>
                  <a:pt x="316447" y="288818"/>
                </a:cubicBezTo>
                <a:close/>
                <a:moveTo>
                  <a:pt x="243892" y="288818"/>
                </a:moveTo>
                <a:cubicBezTo>
                  <a:pt x="260662" y="288818"/>
                  <a:pt x="274256" y="302412"/>
                  <a:pt x="274256" y="319181"/>
                </a:cubicBezTo>
                <a:cubicBezTo>
                  <a:pt x="274256" y="335950"/>
                  <a:pt x="260662" y="349545"/>
                  <a:pt x="243892" y="349545"/>
                </a:cubicBezTo>
                <a:cubicBezTo>
                  <a:pt x="227123" y="349545"/>
                  <a:pt x="213529" y="335950"/>
                  <a:pt x="213529" y="319181"/>
                </a:cubicBezTo>
                <a:cubicBezTo>
                  <a:pt x="213529" y="302412"/>
                  <a:pt x="227123" y="288818"/>
                  <a:pt x="243892" y="288818"/>
                </a:cubicBezTo>
                <a:close/>
                <a:moveTo>
                  <a:pt x="171339" y="288818"/>
                </a:moveTo>
                <a:cubicBezTo>
                  <a:pt x="188107" y="288818"/>
                  <a:pt x="201701" y="302412"/>
                  <a:pt x="201701" y="319181"/>
                </a:cubicBezTo>
                <a:cubicBezTo>
                  <a:pt x="201701" y="335950"/>
                  <a:pt x="188107" y="349545"/>
                  <a:pt x="171339" y="349545"/>
                </a:cubicBezTo>
                <a:cubicBezTo>
                  <a:pt x="154691" y="349545"/>
                  <a:pt x="141096" y="335950"/>
                  <a:pt x="141096" y="319181"/>
                </a:cubicBezTo>
                <a:cubicBezTo>
                  <a:pt x="141096" y="302412"/>
                  <a:pt x="154691" y="288818"/>
                  <a:pt x="171339" y="288818"/>
                </a:cubicBezTo>
                <a:close/>
                <a:moveTo>
                  <a:pt x="98923" y="288818"/>
                </a:moveTo>
                <a:cubicBezTo>
                  <a:pt x="115682" y="288818"/>
                  <a:pt x="129276" y="302412"/>
                  <a:pt x="129276" y="319181"/>
                </a:cubicBezTo>
                <a:cubicBezTo>
                  <a:pt x="129276" y="335950"/>
                  <a:pt x="115682" y="349545"/>
                  <a:pt x="98923" y="349545"/>
                </a:cubicBezTo>
                <a:cubicBezTo>
                  <a:pt x="82149" y="349545"/>
                  <a:pt x="68554" y="335950"/>
                  <a:pt x="68554" y="319181"/>
                </a:cubicBezTo>
                <a:cubicBezTo>
                  <a:pt x="68554" y="302412"/>
                  <a:pt x="82149" y="288818"/>
                  <a:pt x="98923" y="288818"/>
                </a:cubicBezTo>
                <a:close/>
                <a:moveTo>
                  <a:pt x="26368" y="288818"/>
                </a:moveTo>
                <a:cubicBezTo>
                  <a:pt x="43131" y="288818"/>
                  <a:pt x="56725" y="302412"/>
                  <a:pt x="56725" y="319181"/>
                </a:cubicBezTo>
                <a:cubicBezTo>
                  <a:pt x="56725" y="335950"/>
                  <a:pt x="43131" y="349545"/>
                  <a:pt x="26368" y="349545"/>
                </a:cubicBezTo>
                <a:cubicBezTo>
                  <a:pt x="17983" y="349545"/>
                  <a:pt x="10391" y="346146"/>
                  <a:pt x="4896" y="340651"/>
                </a:cubicBezTo>
                <a:lnTo>
                  <a:pt x="0" y="328831"/>
                </a:lnTo>
                <a:lnTo>
                  <a:pt x="0" y="309532"/>
                </a:lnTo>
                <a:lnTo>
                  <a:pt x="4896" y="297711"/>
                </a:lnTo>
                <a:cubicBezTo>
                  <a:pt x="10391" y="292217"/>
                  <a:pt x="17983" y="288818"/>
                  <a:pt x="26368" y="288818"/>
                </a:cubicBezTo>
                <a:close/>
                <a:moveTo>
                  <a:pt x="1622429" y="208366"/>
                </a:moveTo>
                <a:cubicBezTo>
                  <a:pt x="1639199" y="208366"/>
                  <a:pt x="1652792" y="221960"/>
                  <a:pt x="1652792" y="238729"/>
                </a:cubicBezTo>
                <a:cubicBezTo>
                  <a:pt x="1652792" y="255499"/>
                  <a:pt x="1639199" y="269093"/>
                  <a:pt x="1622429" y="269093"/>
                </a:cubicBezTo>
                <a:cubicBezTo>
                  <a:pt x="1605659" y="269093"/>
                  <a:pt x="1592066" y="255499"/>
                  <a:pt x="1592066" y="238729"/>
                </a:cubicBezTo>
                <a:cubicBezTo>
                  <a:pt x="1592066" y="221960"/>
                  <a:pt x="1605659" y="208366"/>
                  <a:pt x="1622429" y="208366"/>
                </a:cubicBezTo>
                <a:close/>
                <a:moveTo>
                  <a:pt x="1549874" y="208366"/>
                </a:moveTo>
                <a:cubicBezTo>
                  <a:pt x="1566644" y="208366"/>
                  <a:pt x="1580238" y="221960"/>
                  <a:pt x="1580238" y="238729"/>
                </a:cubicBezTo>
                <a:cubicBezTo>
                  <a:pt x="1580238" y="255499"/>
                  <a:pt x="1566644" y="269093"/>
                  <a:pt x="1549874" y="269093"/>
                </a:cubicBezTo>
                <a:cubicBezTo>
                  <a:pt x="1533105" y="269093"/>
                  <a:pt x="1519511" y="255499"/>
                  <a:pt x="1519511" y="238729"/>
                </a:cubicBezTo>
                <a:cubicBezTo>
                  <a:pt x="1519511" y="221960"/>
                  <a:pt x="1533105" y="208366"/>
                  <a:pt x="1549874" y="208366"/>
                </a:cubicBezTo>
                <a:close/>
                <a:moveTo>
                  <a:pt x="1477320" y="208366"/>
                </a:moveTo>
                <a:cubicBezTo>
                  <a:pt x="1494089" y="208366"/>
                  <a:pt x="1507683" y="221960"/>
                  <a:pt x="1507683" y="238729"/>
                </a:cubicBezTo>
                <a:cubicBezTo>
                  <a:pt x="1507683" y="255499"/>
                  <a:pt x="1494089" y="269093"/>
                  <a:pt x="1477320" y="269093"/>
                </a:cubicBezTo>
                <a:cubicBezTo>
                  <a:pt x="1460550" y="269093"/>
                  <a:pt x="1446956" y="255499"/>
                  <a:pt x="1446956" y="238729"/>
                </a:cubicBezTo>
                <a:cubicBezTo>
                  <a:pt x="1446956" y="221960"/>
                  <a:pt x="1460550" y="208366"/>
                  <a:pt x="1477320" y="208366"/>
                </a:cubicBezTo>
                <a:close/>
                <a:moveTo>
                  <a:pt x="1404765" y="208366"/>
                </a:moveTo>
                <a:cubicBezTo>
                  <a:pt x="1421535" y="208366"/>
                  <a:pt x="1435129" y="221960"/>
                  <a:pt x="1435129" y="238729"/>
                </a:cubicBezTo>
                <a:cubicBezTo>
                  <a:pt x="1435129" y="255499"/>
                  <a:pt x="1421535" y="269093"/>
                  <a:pt x="1404765" y="269093"/>
                </a:cubicBezTo>
                <a:cubicBezTo>
                  <a:pt x="1387996" y="269093"/>
                  <a:pt x="1374402" y="255499"/>
                  <a:pt x="1374402" y="238729"/>
                </a:cubicBezTo>
                <a:cubicBezTo>
                  <a:pt x="1374402" y="221960"/>
                  <a:pt x="1387996" y="208366"/>
                  <a:pt x="1404765" y="208366"/>
                </a:cubicBezTo>
                <a:close/>
                <a:moveTo>
                  <a:pt x="1332211" y="208366"/>
                </a:moveTo>
                <a:cubicBezTo>
                  <a:pt x="1348980" y="208366"/>
                  <a:pt x="1362574" y="221960"/>
                  <a:pt x="1362574" y="238729"/>
                </a:cubicBezTo>
                <a:cubicBezTo>
                  <a:pt x="1362574" y="255499"/>
                  <a:pt x="1348980" y="269093"/>
                  <a:pt x="1332211" y="269093"/>
                </a:cubicBezTo>
                <a:cubicBezTo>
                  <a:pt x="1315441" y="269093"/>
                  <a:pt x="1301847" y="255499"/>
                  <a:pt x="1301847" y="238729"/>
                </a:cubicBezTo>
                <a:cubicBezTo>
                  <a:pt x="1301847" y="221960"/>
                  <a:pt x="1315441" y="208366"/>
                  <a:pt x="1332211" y="208366"/>
                </a:cubicBezTo>
                <a:close/>
                <a:moveTo>
                  <a:pt x="1259656" y="208366"/>
                </a:moveTo>
                <a:cubicBezTo>
                  <a:pt x="1276426" y="208366"/>
                  <a:pt x="1290020" y="221960"/>
                  <a:pt x="1290020" y="238729"/>
                </a:cubicBezTo>
                <a:cubicBezTo>
                  <a:pt x="1290020" y="255499"/>
                  <a:pt x="1276426" y="269093"/>
                  <a:pt x="1259656" y="269093"/>
                </a:cubicBezTo>
                <a:cubicBezTo>
                  <a:pt x="1242887" y="269093"/>
                  <a:pt x="1229293" y="255499"/>
                  <a:pt x="1229293" y="238729"/>
                </a:cubicBezTo>
                <a:cubicBezTo>
                  <a:pt x="1229293" y="221960"/>
                  <a:pt x="1242887" y="208366"/>
                  <a:pt x="1259656" y="208366"/>
                </a:cubicBezTo>
                <a:close/>
                <a:moveTo>
                  <a:pt x="1187102" y="208366"/>
                </a:moveTo>
                <a:cubicBezTo>
                  <a:pt x="1203871" y="208366"/>
                  <a:pt x="1217465" y="221960"/>
                  <a:pt x="1217465" y="238729"/>
                </a:cubicBezTo>
                <a:cubicBezTo>
                  <a:pt x="1217465" y="255499"/>
                  <a:pt x="1203871" y="269093"/>
                  <a:pt x="1187102" y="269093"/>
                </a:cubicBezTo>
                <a:cubicBezTo>
                  <a:pt x="1170332" y="269093"/>
                  <a:pt x="1156738" y="255499"/>
                  <a:pt x="1156738" y="238729"/>
                </a:cubicBezTo>
                <a:cubicBezTo>
                  <a:pt x="1156738" y="221960"/>
                  <a:pt x="1170332" y="208366"/>
                  <a:pt x="1187102" y="208366"/>
                </a:cubicBezTo>
                <a:close/>
                <a:moveTo>
                  <a:pt x="1114547" y="208366"/>
                </a:moveTo>
                <a:cubicBezTo>
                  <a:pt x="1131317" y="208366"/>
                  <a:pt x="1144911" y="221960"/>
                  <a:pt x="1144911" y="238729"/>
                </a:cubicBezTo>
                <a:cubicBezTo>
                  <a:pt x="1144911" y="255499"/>
                  <a:pt x="1131317" y="269093"/>
                  <a:pt x="1114547" y="269093"/>
                </a:cubicBezTo>
                <a:cubicBezTo>
                  <a:pt x="1097778" y="269093"/>
                  <a:pt x="1084184" y="255499"/>
                  <a:pt x="1084184" y="238729"/>
                </a:cubicBezTo>
                <a:cubicBezTo>
                  <a:pt x="1084184" y="221960"/>
                  <a:pt x="1097778" y="208366"/>
                  <a:pt x="1114547" y="208366"/>
                </a:cubicBezTo>
                <a:close/>
                <a:moveTo>
                  <a:pt x="1041993" y="208366"/>
                </a:moveTo>
                <a:cubicBezTo>
                  <a:pt x="1058762" y="208366"/>
                  <a:pt x="1072356" y="221960"/>
                  <a:pt x="1072356" y="238729"/>
                </a:cubicBezTo>
                <a:cubicBezTo>
                  <a:pt x="1072356" y="255499"/>
                  <a:pt x="1058762" y="269093"/>
                  <a:pt x="1041993" y="269093"/>
                </a:cubicBezTo>
                <a:cubicBezTo>
                  <a:pt x="1025223" y="269093"/>
                  <a:pt x="1011629" y="255499"/>
                  <a:pt x="1011629" y="238729"/>
                </a:cubicBezTo>
                <a:cubicBezTo>
                  <a:pt x="1011629" y="221960"/>
                  <a:pt x="1025223" y="208366"/>
                  <a:pt x="1041993" y="208366"/>
                </a:cubicBezTo>
                <a:close/>
                <a:moveTo>
                  <a:pt x="969438" y="208366"/>
                </a:moveTo>
                <a:cubicBezTo>
                  <a:pt x="986208" y="208366"/>
                  <a:pt x="999801" y="221960"/>
                  <a:pt x="999801" y="238729"/>
                </a:cubicBezTo>
                <a:cubicBezTo>
                  <a:pt x="999801" y="255499"/>
                  <a:pt x="986208" y="269093"/>
                  <a:pt x="969438" y="269093"/>
                </a:cubicBezTo>
                <a:cubicBezTo>
                  <a:pt x="952669" y="269093"/>
                  <a:pt x="939075" y="255499"/>
                  <a:pt x="939075" y="238729"/>
                </a:cubicBezTo>
                <a:cubicBezTo>
                  <a:pt x="939075" y="221960"/>
                  <a:pt x="952669" y="208366"/>
                  <a:pt x="969438" y="208366"/>
                </a:cubicBezTo>
                <a:close/>
                <a:moveTo>
                  <a:pt x="896883" y="208366"/>
                </a:moveTo>
                <a:cubicBezTo>
                  <a:pt x="913653" y="208366"/>
                  <a:pt x="927247" y="221960"/>
                  <a:pt x="927247" y="238729"/>
                </a:cubicBezTo>
                <a:cubicBezTo>
                  <a:pt x="927247" y="255499"/>
                  <a:pt x="913653" y="269093"/>
                  <a:pt x="896883" y="269093"/>
                </a:cubicBezTo>
                <a:cubicBezTo>
                  <a:pt x="880114" y="269093"/>
                  <a:pt x="866520" y="255499"/>
                  <a:pt x="866520" y="238729"/>
                </a:cubicBezTo>
                <a:cubicBezTo>
                  <a:pt x="866520" y="221960"/>
                  <a:pt x="880114" y="208366"/>
                  <a:pt x="896883" y="208366"/>
                </a:cubicBezTo>
                <a:close/>
                <a:moveTo>
                  <a:pt x="824329" y="208366"/>
                </a:moveTo>
                <a:cubicBezTo>
                  <a:pt x="841098" y="208366"/>
                  <a:pt x="854692" y="221960"/>
                  <a:pt x="854692" y="238729"/>
                </a:cubicBezTo>
                <a:cubicBezTo>
                  <a:pt x="854692" y="255499"/>
                  <a:pt x="841098" y="269093"/>
                  <a:pt x="824329" y="269093"/>
                </a:cubicBezTo>
                <a:cubicBezTo>
                  <a:pt x="807559" y="269093"/>
                  <a:pt x="793965" y="255499"/>
                  <a:pt x="793965" y="238729"/>
                </a:cubicBezTo>
                <a:cubicBezTo>
                  <a:pt x="793965" y="221960"/>
                  <a:pt x="807559" y="208366"/>
                  <a:pt x="824329" y="208366"/>
                </a:cubicBezTo>
                <a:close/>
                <a:moveTo>
                  <a:pt x="751774" y="208366"/>
                </a:moveTo>
                <a:cubicBezTo>
                  <a:pt x="768544" y="208366"/>
                  <a:pt x="782138" y="221960"/>
                  <a:pt x="782138" y="238729"/>
                </a:cubicBezTo>
                <a:cubicBezTo>
                  <a:pt x="782138" y="255499"/>
                  <a:pt x="768544" y="269093"/>
                  <a:pt x="751774" y="269093"/>
                </a:cubicBezTo>
                <a:cubicBezTo>
                  <a:pt x="735005" y="269093"/>
                  <a:pt x="721411" y="255499"/>
                  <a:pt x="721411" y="238729"/>
                </a:cubicBezTo>
                <a:cubicBezTo>
                  <a:pt x="721411" y="221960"/>
                  <a:pt x="735005" y="208366"/>
                  <a:pt x="751774" y="208366"/>
                </a:cubicBezTo>
                <a:close/>
                <a:moveTo>
                  <a:pt x="679220" y="208366"/>
                </a:moveTo>
                <a:cubicBezTo>
                  <a:pt x="695989" y="208366"/>
                  <a:pt x="709583" y="221960"/>
                  <a:pt x="709583" y="238729"/>
                </a:cubicBezTo>
                <a:cubicBezTo>
                  <a:pt x="709583" y="255499"/>
                  <a:pt x="695989" y="269093"/>
                  <a:pt x="679220" y="269093"/>
                </a:cubicBezTo>
                <a:cubicBezTo>
                  <a:pt x="662450" y="269093"/>
                  <a:pt x="648856" y="255499"/>
                  <a:pt x="648856" y="238729"/>
                </a:cubicBezTo>
                <a:cubicBezTo>
                  <a:pt x="648856" y="221960"/>
                  <a:pt x="662450" y="208366"/>
                  <a:pt x="679220" y="208366"/>
                </a:cubicBezTo>
                <a:close/>
                <a:moveTo>
                  <a:pt x="606665" y="208366"/>
                </a:moveTo>
                <a:cubicBezTo>
                  <a:pt x="623435" y="208366"/>
                  <a:pt x="637029" y="221960"/>
                  <a:pt x="637029" y="238729"/>
                </a:cubicBezTo>
                <a:cubicBezTo>
                  <a:pt x="637029" y="255499"/>
                  <a:pt x="623435" y="269093"/>
                  <a:pt x="606665" y="269093"/>
                </a:cubicBezTo>
                <a:cubicBezTo>
                  <a:pt x="589896" y="269093"/>
                  <a:pt x="576302" y="255499"/>
                  <a:pt x="576302" y="238729"/>
                </a:cubicBezTo>
                <a:cubicBezTo>
                  <a:pt x="576302" y="221960"/>
                  <a:pt x="589896" y="208366"/>
                  <a:pt x="606665" y="208366"/>
                </a:cubicBezTo>
                <a:close/>
                <a:moveTo>
                  <a:pt x="534111" y="208366"/>
                </a:moveTo>
                <a:cubicBezTo>
                  <a:pt x="550880" y="208366"/>
                  <a:pt x="564474" y="221960"/>
                  <a:pt x="564474" y="238729"/>
                </a:cubicBezTo>
                <a:cubicBezTo>
                  <a:pt x="564474" y="255499"/>
                  <a:pt x="550880" y="269093"/>
                  <a:pt x="534111" y="269093"/>
                </a:cubicBezTo>
                <a:cubicBezTo>
                  <a:pt x="517341" y="269093"/>
                  <a:pt x="503747" y="255499"/>
                  <a:pt x="503747" y="238729"/>
                </a:cubicBezTo>
                <a:cubicBezTo>
                  <a:pt x="503747" y="221960"/>
                  <a:pt x="517341" y="208366"/>
                  <a:pt x="534111" y="208366"/>
                </a:cubicBezTo>
                <a:close/>
                <a:moveTo>
                  <a:pt x="461556" y="208366"/>
                </a:moveTo>
                <a:cubicBezTo>
                  <a:pt x="478326" y="208366"/>
                  <a:pt x="491920" y="221960"/>
                  <a:pt x="491920" y="238729"/>
                </a:cubicBezTo>
                <a:cubicBezTo>
                  <a:pt x="491920" y="255499"/>
                  <a:pt x="478326" y="269093"/>
                  <a:pt x="461556" y="269093"/>
                </a:cubicBezTo>
                <a:cubicBezTo>
                  <a:pt x="444787" y="269093"/>
                  <a:pt x="431192" y="255499"/>
                  <a:pt x="431192" y="238729"/>
                </a:cubicBezTo>
                <a:cubicBezTo>
                  <a:pt x="431192" y="221960"/>
                  <a:pt x="444787" y="208366"/>
                  <a:pt x="461556" y="208366"/>
                </a:cubicBezTo>
                <a:close/>
                <a:moveTo>
                  <a:pt x="389002" y="208366"/>
                </a:moveTo>
                <a:cubicBezTo>
                  <a:pt x="405771" y="208366"/>
                  <a:pt x="419365" y="221960"/>
                  <a:pt x="419365" y="238729"/>
                </a:cubicBezTo>
                <a:cubicBezTo>
                  <a:pt x="419365" y="255499"/>
                  <a:pt x="405771" y="269093"/>
                  <a:pt x="389002" y="269093"/>
                </a:cubicBezTo>
                <a:cubicBezTo>
                  <a:pt x="372232" y="269093"/>
                  <a:pt x="358638" y="255499"/>
                  <a:pt x="358638" y="238729"/>
                </a:cubicBezTo>
                <a:cubicBezTo>
                  <a:pt x="358638" y="221960"/>
                  <a:pt x="372232" y="208366"/>
                  <a:pt x="389002" y="208366"/>
                </a:cubicBezTo>
                <a:close/>
                <a:moveTo>
                  <a:pt x="316447" y="208366"/>
                </a:moveTo>
                <a:cubicBezTo>
                  <a:pt x="333216" y="208366"/>
                  <a:pt x="346810" y="221960"/>
                  <a:pt x="346810" y="238729"/>
                </a:cubicBezTo>
                <a:cubicBezTo>
                  <a:pt x="346810" y="255499"/>
                  <a:pt x="333216" y="269093"/>
                  <a:pt x="316447" y="269093"/>
                </a:cubicBezTo>
                <a:cubicBezTo>
                  <a:pt x="299677" y="269093"/>
                  <a:pt x="286084" y="255499"/>
                  <a:pt x="286084" y="238729"/>
                </a:cubicBezTo>
                <a:cubicBezTo>
                  <a:pt x="286084" y="221960"/>
                  <a:pt x="299677" y="208366"/>
                  <a:pt x="316447" y="208366"/>
                </a:cubicBezTo>
                <a:close/>
                <a:moveTo>
                  <a:pt x="243892" y="208366"/>
                </a:moveTo>
                <a:cubicBezTo>
                  <a:pt x="260662" y="208366"/>
                  <a:pt x="274256" y="221960"/>
                  <a:pt x="274256" y="238729"/>
                </a:cubicBezTo>
                <a:cubicBezTo>
                  <a:pt x="274256" y="255499"/>
                  <a:pt x="260662" y="269093"/>
                  <a:pt x="243892" y="269093"/>
                </a:cubicBezTo>
                <a:cubicBezTo>
                  <a:pt x="227123" y="269093"/>
                  <a:pt x="213529" y="255499"/>
                  <a:pt x="213529" y="238729"/>
                </a:cubicBezTo>
                <a:cubicBezTo>
                  <a:pt x="213529" y="221960"/>
                  <a:pt x="227123" y="208366"/>
                  <a:pt x="243892" y="208366"/>
                </a:cubicBezTo>
                <a:close/>
                <a:moveTo>
                  <a:pt x="171339" y="208366"/>
                </a:moveTo>
                <a:cubicBezTo>
                  <a:pt x="188107" y="208366"/>
                  <a:pt x="201701" y="221960"/>
                  <a:pt x="201701" y="238729"/>
                </a:cubicBezTo>
                <a:cubicBezTo>
                  <a:pt x="201701" y="255499"/>
                  <a:pt x="188107" y="269093"/>
                  <a:pt x="171339" y="269093"/>
                </a:cubicBezTo>
                <a:cubicBezTo>
                  <a:pt x="154697" y="269093"/>
                  <a:pt x="141102" y="255499"/>
                  <a:pt x="141102" y="238729"/>
                </a:cubicBezTo>
                <a:cubicBezTo>
                  <a:pt x="141102" y="221960"/>
                  <a:pt x="154697" y="208366"/>
                  <a:pt x="171339" y="208366"/>
                </a:cubicBezTo>
                <a:close/>
                <a:moveTo>
                  <a:pt x="98929" y="208366"/>
                </a:moveTo>
                <a:cubicBezTo>
                  <a:pt x="115688" y="208366"/>
                  <a:pt x="129282" y="221960"/>
                  <a:pt x="129282" y="238729"/>
                </a:cubicBezTo>
                <a:cubicBezTo>
                  <a:pt x="129282" y="255499"/>
                  <a:pt x="115688" y="269093"/>
                  <a:pt x="98929" y="269093"/>
                </a:cubicBezTo>
                <a:cubicBezTo>
                  <a:pt x="82155" y="269093"/>
                  <a:pt x="68561" y="255499"/>
                  <a:pt x="68561" y="238729"/>
                </a:cubicBezTo>
                <a:cubicBezTo>
                  <a:pt x="68561" y="221960"/>
                  <a:pt x="82155" y="208366"/>
                  <a:pt x="98929" y="208366"/>
                </a:cubicBezTo>
                <a:close/>
                <a:moveTo>
                  <a:pt x="26375" y="208366"/>
                </a:moveTo>
                <a:cubicBezTo>
                  <a:pt x="43137" y="208366"/>
                  <a:pt x="56732" y="221960"/>
                  <a:pt x="56732" y="238729"/>
                </a:cubicBezTo>
                <a:cubicBezTo>
                  <a:pt x="56732" y="255499"/>
                  <a:pt x="43137" y="269093"/>
                  <a:pt x="26375" y="269093"/>
                </a:cubicBezTo>
                <a:cubicBezTo>
                  <a:pt x="17989" y="269093"/>
                  <a:pt x="10398" y="265695"/>
                  <a:pt x="4903" y="260200"/>
                </a:cubicBezTo>
                <a:lnTo>
                  <a:pt x="0" y="248364"/>
                </a:lnTo>
                <a:lnTo>
                  <a:pt x="0" y="229094"/>
                </a:lnTo>
                <a:lnTo>
                  <a:pt x="4903" y="217259"/>
                </a:lnTo>
                <a:cubicBezTo>
                  <a:pt x="10398" y="211765"/>
                  <a:pt x="17989" y="208366"/>
                  <a:pt x="26375" y="208366"/>
                </a:cubicBezTo>
                <a:close/>
                <a:moveTo>
                  <a:pt x="1622429" y="127914"/>
                </a:moveTo>
                <a:cubicBezTo>
                  <a:pt x="1630814" y="127914"/>
                  <a:pt x="1638404" y="131313"/>
                  <a:pt x="1643899" y="136808"/>
                </a:cubicBezTo>
                <a:lnTo>
                  <a:pt x="1648931" y="148957"/>
                </a:lnTo>
                <a:lnTo>
                  <a:pt x="1651011" y="162579"/>
                </a:lnTo>
                <a:lnTo>
                  <a:pt x="1643899" y="179748"/>
                </a:lnTo>
                <a:cubicBezTo>
                  <a:pt x="1638404" y="185243"/>
                  <a:pt x="1630814" y="188641"/>
                  <a:pt x="1622429" y="188641"/>
                </a:cubicBezTo>
                <a:cubicBezTo>
                  <a:pt x="1605659" y="188641"/>
                  <a:pt x="1592066" y="175047"/>
                  <a:pt x="1592066" y="158278"/>
                </a:cubicBezTo>
                <a:cubicBezTo>
                  <a:pt x="1592066" y="141508"/>
                  <a:pt x="1605659" y="127914"/>
                  <a:pt x="1622429" y="127914"/>
                </a:cubicBezTo>
                <a:close/>
                <a:moveTo>
                  <a:pt x="1549874" y="127914"/>
                </a:moveTo>
                <a:cubicBezTo>
                  <a:pt x="1566644" y="127914"/>
                  <a:pt x="1580238" y="141508"/>
                  <a:pt x="1580238" y="158278"/>
                </a:cubicBezTo>
                <a:cubicBezTo>
                  <a:pt x="1580238" y="175047"/>
                  <a:pt x="1566644" y="188641"/>
                  <a:pt x="1549874" y="188641"/>
                </a:cubicBezTo>
                <a:cubicBezTo>
                  <a:pt x="1533105" y="188641"/>
                  <a:pt x="1519511" y="175047"/>
                  <a:pt x="1519511" y="158278"/>
                </a:cubicBezTo>
                <a:cubicBezTo>
                  <a:pt x="1519511" y="141508"/>
                  <a:pt x="1533105" y="127914"/>
                  <a:pt x="1549874" y="127914"/>
                </a:cubicBezTo>
                <a:close/>
                <a:moveTo>
                  <a:pt x="1477320" y="127914"/>
                </a:moveTo>
                <a:cubicBezTo>
                  <a:pt x="1494089" y="127914"/>
                  <a:pt x="1507683" y="141508"/>
                  <a:pt x="1507683" y="158278"/>
                </a:cubicBezTo>
                <a:cubicBezTo>
                  <a:pt x="1507683" y="175047"/>
                  <a:pt x="1494089" y="188641"/>
                  <a:pt x="1477320" y="188641"/>
                </a:cubicBezTo>
                <a:cubicBezTo>
                  <a:pt x="1460550" y="188641"/>
                  <a:pt x="1446956" y="175047"/>
                  <a:pt x="1446956" y="158278"/>
                </a:cubicBezTo>
                <a:cubicBezTo>
                  <a:pt x="1446956" y="141508"/>
                  <a:pt x="1460550" y="127914"/>
                  <a:pt x="1477320" y="127914"/>
                </a:cubicBezTo>
                <a:close/>
                <a:moveTo>
                  <a:pt x="1404765" y="127914"/>
                </a:moveTo>
                <a:cubicBezTo>
                  <a:pt x="1421535" y="127914"/>
                  <a:pt x="1435129" y="141508"/>
                  <a:pt x="1435129" y="158278"/>
                </a:cubicBezTo>
                <a:cubicBezTo>
                  <a:pt x="1435129" y="175047"/>
                  <a:pt x="1421535" y="188641"/>
                  <a:pt x="1404765" y="188641"/>
                </a:cubicBezTo>
                <a:cubicBezTo>
                  <a:pt x="1387996" y="188641"/>
                  <a:pt x="1374402" y="175047"/>
                  <a:pt x="1374402" y="158278"/>
                </a:cubicBezTo>
                <a:cubicBezTo>
                  <a:pt x="1374402" y="141508"/>
                  <a:pt x="1387996" y="127914"/>
                  <a:pt x="1404765" y="127914"/>
                </a:cubicBezTo>
                <a:close/>
                <a:moveTo>
                  <a:pt x="1332211" y="127914"/>
                </a:moveTo>
                <a:cubicBezTo>
                  <a:pt x="1348980" y="127914"/>
                  <a:pt x="1362574" y="141508"/>
                  <a:pt x="1362574" y="158278"/>
                </a:cubicBezTo>
                <a:cubicBezTo>
                  <a:pt x="1362574" y="175047"/>
                  <a:pt x="1348980" y="188641"/>
                  <a:pt x="1332211" y="188641"/>
                </a:cubicBezTo>
                <a:cubicBezTo>
                  <a:pt x="1315441" y="188641"/>
                  <a:pt x="1301847" y="175047"/>
                  <a:pt x="1301847" y="158278"/>
                </a:cubicBezTo>
                <a:cubicBezTo>
                  <a:pt x="1301847" y="141508"/>
                  <a:pt x="1315441" y="127914"/>
                  <a:pt x="1332211" y="127914"/>
                </a:cubicBezTo>
                <a:close/>
                <a:moveTo>
                  <a:pt x="1259656" y="127914"/>
                </a:moveTo>
                <a:cubicBezTo>
                  <a:pt x="1276426" y="127914"/>
                  <a:pt x="1290020" y="141508"/>
                  <a:pt x="1290020" y="158278"/>
                </a:cubicBezTo>
                <a:cubicBezTo>
                  <a:pt x="1290020" y="175047"/>
                  <a:pt x="1276426" y="188641"/>
                  <a:pt x="1259656" y="188641"/>
                </a:cubicBezTo>
                <a:cubicBezTo>
                  <a:pt x="1242887" y="188641"/>
                  <a:pt x="1229293" y="175047"/>
                  <a:pt x="1229293" y="158278"/>
                </a:cubicBezTo>
                <a:cubicBezTo>
                  <a:pt x="1229293" y="141508"/>
                  <a:pt x="1242887" y="127914"/>
                  <a:pt x="1259656" y="127914"/>
                </a:cubicBezTo>
                <a:close/>
                <a:moveTo>
                  <a:pt x="1187102" y="127914"/>
                </a:moveTo>
                <a:cubicBezTo>
                  <a:pt x="1203871" y="127914"/>
                  <a:pt x="1217465" y="141508"/>
                  <a:pt x="1217465" y="158278"/>
                </a:cubicBezTo>
                <a:cubicBezTo>
                  <a:pt x="1217465" y="175047"/>
                  <a:pt x="1203871" y="188641"/>
                  <a:pt x="1187102" y="188641"/>
                </a:cubicBezTo>
                <a:cubicBezTo>
                  <a:pt x="1170332" y="188641"/>
                  <a:pt x="1156738" y="175047"/>
                  <a:pt x="1156738" y="158278"/>
                </a:cubicBezTo>
                <a:cubicBezTo>
                  <a:pt x="1156738" y="141508"/>
                  <a:pt x="1170332" y="127914"/>
                  <a:pt x="1187102" y="127914"/>
                </a:cubicBezTo>
                <a:close/>
                <a:moveTo>
                  <a:pt x="1114547" y="127914"/>
                </a:moveTo>
                <a:cubicBezTo>
                  <a:pt x="1131317" y="127914"/>
                  <a:pt x="1144911" y="141508"/>
                  <a:pt x="1144911" y="158278"/>
                </a:cubicBezTo>
                <a:cubicBezTo>
                  <a:pt x="1144911" y="175047"/>
                  <a:pt x="1131317" y="188641"/>
                  <a:pt x="1114547" y="188641"/>
                </a:cubicBezTo>
                <a:cubicBezTo>
                  <a:pt x="1097778" y="188641"/>
                  <a:pt x="1084184" y="175047"/>
                  <a:pt x="1084184" y="158278"/>
                </a:cubicBezTo>
                <a:cubicBezTo>
                  <a:pt x="1084184" y="141508"/>
                  <a:pt x="1097778" y="127914"/>
                  <a:pt x="1114547" y="127914"/>
                </a:cubicBezTo>
                <a:close/>
                <a:moveTo>
                  <a:pt x="1041993" y="127914"/>
                </a:moveTo>
                <a:cubicBezTo>
                  <a:pt x="1058762" y="127914"/>
                  <a:pt x="1072356" y="141508"/>
                  <a:pt x="1072356" y="158278"/>
                </a:cubicBezTo>
                <a:cubicBezTo>
                  <a:pt x="1072356" y="175047"/>
                  <a:pt x="1058762" y="188641"/>
                  <a:pt x="1041993" y="188641"/>
                </a:cubicBezTo>
                <a:cubicBezTo>
                  <a:pt x="1025223" y="188641"/>
                  <a:pt x="1011629" y="175047"/>
                  <a:pt x="1011629" y="158278"/>
                </a:cubicBezTo>
                <a:cubicBezTo>
                  <a:pt x="1011629" y="141508"/>
                  <a:pt x="1025223" y="127914"/>
                  <a:pt x="1041993" y="127914"/>
                </a:cubicBezTo>
                <a:close/>
                <a:moveTo>
                  <a:pt x="969438" y="127914"/>
                </a:moveTo>
                <a:cubicBezTo>
                  <a:pt x="986208" y="127914"/>
                  <a:pt x="999801" y="141508"/>
                  <a:pt x="999801" y="158278"/>
                </a:cubicBezTo>
                <a:cubicBezTo>
                  <a:pt x="999801" y="175047"/>
                  <a:pt x="986208" y="188641"/>
                  <a:pt x="969438" y="188641"/>
                </a:cubicBezTo>
                <a:cubicBezTo>
                  <a:pt x="952669" y="188641"/>
                  <a:pt x="939075" y="175047"/>
                  <a:pt x="939075" y="158278"/>
                </a:cubicBezTo>
                <a:cubicBezTo>
                  <a:pt x="939075" y="141508"/>
                  <a:pt x="952669" y="127914"/>
                  <a:pt x="969438" y="127914"/>
                </a:cubicBezTo>
                <a:close/>
                <a:moveTo>
                  <a:pt x="896883" y="127914"/>
                </a:moveTo>
                <a:cubicBezTo>
                  <a:pt x="913653" y="127914"/>
                  <a:pt x="927247" y="141508"/>
                  <a:pt x="927247" y="158278"/>
                </a:cubicBezTo>
                <a:cubicBezTo>
                  <a:pt x="927247" y="175047"/>
                  <a:pt x="913653" y="188641"/>
                  <a:pt x="896883" y="188641"/>
                </a:cubicBezTo>
                <a:cubicBezTo>
                  <a:pt x="880114" y="188641"/>
                  <a:pt x="866520" y="175047"/>
                  <a:pt x="866520" y="158278"/>
                </a:cubicBezTo>
                <a:cubicBezTo>
                  <a:pt x="866520" y="141508"/>
                  <a:pt x="880114" y="127914"/>
                  <a:pt x="896883" y="127914"/>
                </a:cubicBezTo>
                <a:close/>
                <a:moveTo>
                  <a:pt x="824329" y="127914"/>
                </a:moveTo>
                <a:cubicBezTo>
                  <a:pt x="841098" y="127914"/>
                  <a:pt x="854692" y="141508"/>
                  <a:pt x="854692" y="158278"/>
                </a:cubicBezTo>
                <a:cubicBezTo>
                  <a:pt x="854692" y="175047"/>
                  <a:pt x="841098" y="188641"/>
                  <a:pt x="824329" y="188641"/>
                </a:cubicBezTo>
                <a:cubicBezTo>
                  <a:pt x="807559" y="188641"/>
                  <a:pt x="793965" y="175047"/>
                  <a:pt x="793965" y="158278"/>
                </a:cubicBezTo>
                <a:cubicBezTo>
                  <a:pt x="793965" y="141508"/>
                  <a:pt x="807559" y="127914"/>
                  <a:pt x="824329" y="127914"/>
                </a:cubicBezTo>
                <a:close/>
                <a:moveTo>
                  <a:pt x="751774" y="127914"/>
                </a:moveTo>
                <a:cubicBezTo>
                  <a:pt x="768544" y="127914"/>
                  <a:pt x="782138" y="141508"/>
                  <a:pt x="782138" y="158278"/>
                </a:cubicBezTo>
                <a:cubicBezTo>
                  <a:pt x="782138" y="175047"/>
                  <a:pt x="768544" y="188641"/>
                  <a:pt x="751774" y="188641"/>
                </a:cubicBezTo>
                <a:cubicBezTo>
                  <a:pt x="735005" y="188641"/>
                  <a:pt x="721411" y="175047"/>
                  <a:pt x="721411" y="158278"/>
                </a:cubicBezTo>
                <a:cubicBezTo>
                  <a:pt x="721411" y="141508"/>
                  <a:pt x="735005" y="127914"/>
                  <a:pt x="751774" y="127914"/>
                </a:cubicBezTo>
                <a:close/>
                <a:moveTo>
                  <a:pt x="679220" y="127914"/>
                </a:moveTo>
                <a:cubicBezTo>
                  <a:pt x="695989" y="127914"/>
                  <a:pt x="709583" y="141508"/>
                  <a:pt x="709583" y="158278"/>
                </a:cubicBezTo>
                <a:cubicBezTo>
                  <a:pt x="709583" y="175047"/>
                  <a:pt x="695989" y="188641"/>
                  <a:pt x="679220" y="188641"/>
                </a:cubicBezTo>
                <a:cubicBezTo>
                  <a:pt x="662450" y="188641"/>
                  <a:pt x="648856" y="175047"/>
                  <a:pt x="648856" y="158278"/>
                </a:cubicBezTo>
                <a:cubicBezTo>
                  <a:pt x="648856" y="141508"/>
                  <a:pt x="662450" y="127914"/>
                  <a:pt x="679220" y="127914"/>
                </a:cubicBezTo>
                <a:close/>
                <a:moveTo>
                  <a:pt x="606665" y="127914"/>
                </a:moveTo>
                <a:cubicBezTo>
                  <a:pt x="623435" y="127914"/>
                  <a:pt x="637029" y="141508"/>
                  <a:pt x="637029" y="158278"/>
                </a:cubicBezTo>
                <a:cubicBezTo>
                  <a:pt x="637029" y="175047"/>
                  <a:pt x="623435" y="188641"/>
                  <a:pt x="606665" y="188641"/>
                </a:cubicBezTo>
                <a:cubicBezTo>
                  <a:pt x="589896" y="188641"/>
                  <a:pt x="576302" y="175047"/>
                  <a:pt x="576302" y="158278"/>
                </a:cubicBezTo>
                <a:cubicBezTo>
                  <a:pt x="576302" y="141508"/>
                  <a:pt x="589896" y="127914"/>
                  <a:pt x="606665" y="127914"/>
                </a:cubicBezTo>
                <a:close/>
                <a:moveTo>
                  <a:pt x="534111" y="127914"/>
                </a:moveTo>
                <a:cubicBezTo>
                  <a:pt x="550880" y="127914"/>
                  <a:pt x="564474" y="141508"/>
                  <a:pt x="564474" y="158278"/>
                </a:cubicBezTo>
                <a:cubicBezTo>
                  <a:pt x="564474" y="175047"/>
                  <a:pt x="550880" y="188641"/>
                  <a:pt x="534111" y="188641"/>
                </a:cubicBezTo>
                <a:cubicBezTo>
                  <a:pt x="517341" y="188641"/>
                  <a:pt x="503747" y="175047"/>
                  <a:pt x="503747" y="158278"/>
                </a:cubicBezTo>
                <a:cubicBezTo>
                  <a:pt x="503747" y="141508"/>
                  <a:pt x="517341" y="127914"/>
                  <a:pt x="534111" y="127914"/>
                </a:cubicBezTo>
                <a:close/>
                <a:moveTo>
                  <a:pt x="461556" y="127914"/>
                </a:moveTo>
                <a:cubicBezTo>
                  <a:pt x="478326" y="127914"/>
                  <a:pt x="491920" y="141508"/>
                  <a:pt x="491920" y="158278"/>
                </a:cubicBezTo>
                <a:cubicBezTo>
                  <a:pt x="491920" y="175047"/>
                  <a:pt x="478326" y="188641"/>
                  <a:pt x="461556" y="188641"/>
                </a:cubicBezTo>
                <a:cubicBezTo>
                  <a:pt x="444787" y="188641"/>
                  <a:pt x="431192" y="175047"/>
                  <a:pt x="431192" y="158278"/>
                </a:cubicBezTo>
                <a:cubicBezTo>
                  <a:pt x="431192" y="141508"/>
                  <a:pt x="444787" y="127914"/>
                  <a:pt x="461556" y="127914"/>
                </a:cubicBezTo>
                <a:close/>
                <a:moveTo>
                  <a:pt x="389002" y="127914"/>
                </a:moveTo>
                <a:cubicBezTo>
                  <a:pt x="405771" y="127914"/>
                  <a:pt x="419365" y="141508"/>
                  <a:pt x="419365" y="158278"/>
                </a:cubicBezTo>
                <a:cubicBezTo>
                  <a:pt x="419365" y="175047"/>
                  <a:pt x="405771" y="188641"/>
                  <a:pt x="389002" y="188641"/>
                </a:cubicBezTo>
                <a:cubicBezTo>
                  <a:pt x="372232" y="188641"/>
                  <a:pt x="358638" y="175047"/>
                  <a:pt x="358638" y="158278"/>
                </a:cubicBezTo>
                <a:cubicBezTo>
                  <a:pt x="358638" y="141508"/>
                  <a:pt x="372232" y="127914"/>
                  <a:pt x="389002" y="127914"/>
                </a:cubicBezTo>
                <a:close/>
                <a:moveTo>
                  <a:pt x="316447" y="127914"/>
                </a:moveTo>
                <a:cubicBezTo>
                  <a:pt x="333216" y="127914"/>
                  <a:pt x="346810" y="141508"/>
                  <a:pt x="346810" y="158278"/>
                </a:cubicBezTo>
                <a:cubicBezTo>
                  <a:pt x="346810" y="175047"/>
                  <a:pt x="333216" y="188641"/>
                  <a:pt x="316447" y="188641"/>
                </a:cubicBezTo>
                <a:cubicBezTo>
                  <a:pt x="299677" y="188641"/>
                  <a:pt x="286084" y="175047"/>
                  <a:pt x="286084" y="158278"/>
                </a:cubicBezTo>
                <a:cubicBezTo>
                  <a:pt x="286084" y="141508"/>
                  <a:pt x="299677" y="127914"/>
                  <a:pt x="316447" y="127914"/>
                </a:cubicBezTo>
                <a:close/>
                <a:moveTo>
                  <a:pt x="243892" y="127914"/>
                </a:moveTo>
                <a:cubicBezTo>
                  <a:pt x="260662" y="127914"/>
                  <a:pt x="274256" y="141508"/>
                  <a:pt x="274256" y="158278"/>
                </a:cubicBezTo>
                <a:cubicBezTo>
                  <a:pt x="274256" y="175047"/>
                  <a:pt x="260662" y="188641"/>
                  <a:pt x="243892" y="188641"/>
                </a:cubicBezTo>
                <a:cubicBezTo>
                  <a:pt x="227123" y="188641"/>
                  <a:pt x="213529" y="175047"/>
                  <a:pt x="213529" y="158278"/>
                </a:cubicBezTo>
                <a:cubicBezTo>
                  <a:pt x="213529" y="141508"/>
                  <a:pt x="227123" y="127914"/>
                  <a:pt x="243892" y="127914"/>
                </a:cubicBezTo>
                <a:close/>
                <a:moveTo>
                  <a:pt x="171339" y="127914"/>
                </a:moveTo>
                <a:cubicBezTo>
                  <a:pt x="188107" y="127914"/>
                  <a:pt x="201701" y="141508"/>
                  <a:pt x="201701" y="158278"/>
                </a:cubicBezTo>
                <a:cubicBezTo>
                  <a:pt x="201701" y="175047"/>
                  <a:pt x="188107" y="188641"/>
                  <a:pt x="171339" y="188641"/>
                </a:cubicBezTo>
                <a:cubicBezTo>
                  <a:pt x="154702" y="188641"/>
                  <a:pt x="141108" y="175047"/>
                  <a:pt x="141108" y="158278"/>
                </a:cubicBezTo>
                <a:cubicBezTo>
                  <a:pt x="141108" y="141508"/>
                  <a:pt x="154702" y="127914"/>
                  <a:pt x="171339" y="127914"/>
                </a:cubicBezTo>
                <a:close/>
                <a:moveTo>
                  <a:pt x="98936" y="127914"/>
                </a:moveTo>
                <a:cubicBezTo>
                  <a:pt x="115695" y="127914"/>
                  <a:pt x="129288" y="141508"/>
                  <a:pt x="129288" y="158278"/>
                </a:cubicBezTo>
                <a:cubicBezTo>
                  <a:pt x="129288" y="175047"/>
                  <a:pt x="115695" y="188641"/>
                  <a:pt x="98936" y="188641"/>
                </a:cubicBezTo>
                <a:cubicBezTo>
                  <a:pt x="82162" y="188641"/>
                  <a:pt x="68567" y="175047"/>
                  <a:pt x="68567" y="158278"/>
                </a:cubicBezTo>
                <a:cubicBezTo>
                  <a:pt x="68567" y="141508"/>
                  <a:pt x="82162" y="127914"/>
                  <a:pt x="98936" y="127914"/>
                </a:cubicBezTo>
                <a:close/>
                <a:moveTo>
                  <a:pt x="26381" y="127914"/>
                </a:moveTo>
                <a:cubicBezTo>
                  <a:pt x="43143" y="127914"/>
                  <a:pt x="56738" y="141508"/>
                  <a:pt x="56738" y="158278"/>
                </a:cubicBezTo>
                <a:cubicBezTo>
                  <a:pt x="56738" y="175047"/>
                  <a:pt x="43143" y="188641"/>
                  <a:pt x="26381" y="188641"/>
                </a:cubicBezTo>
                <a:cubicBezTo>
                  <a:pt x="17995" y="188641"/>
                  <a:pt x="10404" y="185243"/>
                  <a:pt x="4909" y="179748"/>
                </a:cubicBezTo>
                <a:lnTo>
                  <a:pt x="0" y="167898"/>
                </a:lnTo>
                <a:lnTo>
                  <a:pt x="0" y="148658"/>
                </a:lnTo>
                <a:lnTo>
                  <a:pt x="4909" y="136807"/>
                </a:lnTo>
                <a:cubicBezTo>
                  <a:pt x="10404" y="131313"/>
                  <a:pt x="17995" y="127914"/>
                  <a:pt x="26381" y="127914"/>
                </a:cubicBezTo>
                <a:close/>
                <a:moveTo>
                  <a:pt x="1622429" y="47462"/>
                </a:moveTo>
                <a:lnTo>
                  <a:pt x="1625821" y="48147"/>
                </a:lnTo>
                <a:lnTo>
                  <a:pt x="1639701" y="102127"/>
                </a:lnTo>
                <a:lnTo>
                  <a:pt x="1634248" y="105804"/>
                </a:lnTo>
                <a:cubicBezTo>
                  <a:pt x="1630615" y="107340"/>
                  <a:pt x="1626621" y="108189"/>
                  <a:pt x="1622429" y="108189"/>
                </a:cubicBezTo>
                <a:cubicBezTo>
                  <a:pt x="1605659" y="108189"/>
                  <a:pt x="1592066" y="94595"/>
                  <a:pt x="1592066" y="77826"/>
                </a:cubicBezTo>
                <a:cubicBezTo>
                  <a:pt x="1592066" y="61056"/>
                  <a:pt x="1605659" y="47462"/>
                  <a:pt x="1622429" y="47462"/>
                </a:cubicBezTo>
                <a:close/>
                <a:moveTo>
                  <a:pt x="1549874" y="47462"/>
                </a:moveTo>
                <a:cubicBezTo>
                  <a:pt x="1566644" y="47462"/>
                  <a:pt x="1580238" y="61056"/>
                  <a:pt x="1580238" y="77826"/>
                </a:cubicBezTo>
                <a:cubicBezTo>
                  <a:pt x="1580238" y="94595"/>
                  <a:pt x="1566644" y="108189"/>
                  <a:pt x="1549874" y="108189"/>
                </a:cubicBezTo>
                <a:cubicBezTo>
                  <a:pt x="1533105" y="108189"/>
                  <a:pt x="1519511" y="94595"/>
                  <a:pt x="1519511" y="77826"/>
                </a:cubicBezTo>
                <a:cubicBezTo>
                  <a:pt x="1519511" y="61056"/>
                  <a:pt x="1533105" y="47462"/>
                  <a:pt x="1549874" y="47462"/>
                </a:cubicBezTo>
                <a:close/>
                <a:moveTo>
                  <a:pt x="1477320" y="47462"/>
                </a:moveTo>
                <a:cubicBezTo>
                  <a:pt x="1494089" y="47462"/>
                  <a:pt x="1507683" y="61056"/>
                  <a:pt x="1507683" y="77826"/>
                </a:cubicBezTo>
                <a:cubicBezTo>
                  <a:pt x="1507683" y="94595"/>
                  <a:pt x="1494089" y="108189"/>
                  <a:pt x="1477320" y="108189"/>
                </a:cubicBezTo>
                <a:cubicBezTo>
                  <a:pt x="1460550" y="108189"/>
                  <a:pt x="1446956" y="94595"/>
                  <a:pt x="1446956" y="77826"/>
                </a:cubicBezTo>
                <a:cubicBezTo>
                  <a:pt x="1446956" y="61056"/>
                  <a:pt x="1460550" y="47462"/>
                  <a:pt x="1477320" y="47462"/>
                </a:cubicBezTo>
                <a:close/>
                <a:moveTo>
                  <a:pt x="1404765" y="47462"/>
                </a:moveTo>
                <a:cubicBezTo>
                  <a:pt x="1421535" y="47462"/>
                  <a:pt x="1435129" y="61056"/>
                  <a:pt x="1435129" y="77826"/>
                </a:cubicBezTo>
                <a:cubicBezTo>
                  <a:pt x="1435129" y="94595"/>
                  <a:pt x="1421535" y="108189"/>
                  <a:pt x="1404765" y="108189"/>
                </a:cubicBezTo>
                <a:cubicBezTo>
                  <a:pt x="1387996" y="108189"/>
                  <a:pt x="1374402" y="94595"/>
                  <a:pt x="1374402" y="77826"/>
                </a:cubicBezTo>
                <a:cubicBezTo>
                  <a:pt x="1374402" y="61056"/>
                  <a:pt x="1387996" y="47462"/>
                  <a:pt x="1404765" y="47462"/>
                </a:cubicBezTo>
                <a:close/>
                <a:moveTo>
                  <a:pt x="1332211" y="47462"/>
                </a:moveTo>
                <a:cubicBezTo>
                  <a:pt x="1348980" y="47462"/>
                  <a:pt x="1362574" y="61056"/>
                  <a:pt x="1362574" y="77826"/>
                </a:cubicBezTo>
                <a:cubicBezTo>
                  <a:pt x="1362574" y="94595"/>
                  <a:pt x="1348980" y="108189"/>
                  <a:pt x="1332211" y="108189"/>
                </a:cubicBezTo>
                <a:cubicBezTo>
                  <a:pt x="1315441" y="108189"/>
                  <a:pt x="1301847" y="94595"/>
                  <a:pt x="1301847" y="77826"/>
                </a:cubicBezTo>
                <a:cubicBezTo>
                  <a:pt x="1301847" y="61056"/>
                  <a:pt x="1315441" y="47462"/>
                  <a:pt x="1332211" y="47462"/>
                </a:cubicBezTo>
                <a:close/>
                <a:moveTo>
                  <a:pt x="1259656" y="47462"/>
                </a:moveTo>
                <a:cubicBezTo>
                  <a:pt x="1276426" y="47462"/>
                  <a:pt x="1290020" y="61056"/>
                  <a:pt x="1290020" y="77826"/>
                </a:cubicBezTo>
                <a:cubicBezTo>
                  <a:pt x="1290020" y="94595"/>
                  <a:pt x="1276426" y="108189"/>
                  <a:pt x="1259656" y="108189"/>
                </a:cubicBezTo>
                <a:cubicBezTo>
                  <a:pt x="1242887" y="108189"/>
                  <a:pt x="1229293" y="94595"/>
                  <a:pt x="1229293" y="77826"/>
                </a:cubicBezTo>
                <a:cubicBezTo>
                  <a:pt x="1229293" y="61056"/>
                  <a:pt x="1242887" y="47462"/>
                  <a:pt x="1259656" y="47462"/>
                </a:cubicBezTo>
                <a:close/>
                <a:moveTo>
                  <a:pt x="1187102" y="47462"/>
                </a:moveTo>
                <a:cubicBezTo>
                  <a:pt x="1203871" y="47462"/>
                  <a:pt x="1217465" y="61056"/>
                  <a:pt x="1217465" y="77826"/>
                </a:cubicBezTo>
                <a:cubicBezTo>
                  <a:pt x="1217465" y="94595"/>
                  <a:pt x="1203871" y="108189"/>
                  <a:pt x="1187102" y="108189"/>
                </a:cubicBezTo>
                <a:cubicBezTo>
                  <a:pt x="1170332" y="108189"/>
                  <a:pt x="1156738" y="94595"/>
                  <a:pt x="1156738" y="77826"/>
                </a:cubicBezTo>
                <a:cubicBezTo>
                  <a:pt x="1156738" y="61056"/>
                  <a:pt x="1170332" y="47462"/>
                  <a:pt x="1187102" y="47462"/>
                </a:cubicBezTo>
                <a:close/>
                <a:moveTo>
                  <a:pt x="1114547" y="47462"/>
                </a:moveTo>
                <a:cubicBezTo>
                  <a:pt x="1131317" y="47462"/>
                  <a:pt x="1144911" y="61056"/>
                  <a:pt x="1144911" y="77826"/>
                </a:cubicBezTo>
                <a:cubicBezTo>
                  <a:pt x="1144911" y="94595"/>
                  <a:pt x="1131317" y="108189"/>
                  <a:pt x="1114547" y="108189"/>
                </a:cubicBezTo>
                <a:cubicBezTo>
                  <a:pt x="1097778" y="108189"/>
                  <a:pt x="1084184" y="94595"/>
                  <a:pt x="1084184" y="77826"/>
                </a:cubicBezTo>
                <a:cubicBezTo>
                  <a:pt x="1084184" y="61056"/>
                  <a:pt x="1097778" y="47462"/>
                  <a:pt x="1114547" y="47462"/>
                </a:cubicBezTo>
                <a:close/>
                <a:moveTo>
                  <a:pt x="1041993" y="47462"/>
                </a:moveTo>
                <a:cubicBezTo>
                  <a:pt x="1058762" y="47462"/>
                  <a:pt x="1072356" y="61056"/>
                  <a:pt x="1072356" y="77826"/>
                </a:cubicBezTo>
                <a:cubicBezTo>
                  <a:pt x="1072356" y="94595"/>
                  <a:pt x="1058762" y="108189"/>
                  <a:pt x="1041993" y="108189"/>
                </a:cubicBezTo>
                <a:cubicBezTo>
                  <a:pt x="1025223" y="108189"/>
                  <a:pt x="1011629" y="94595"/>
                  <a:pt x="1011629" y="77826"/>
                </a:cubicBezTo>
                <a:cubicBezTo>
                  <a:pt x="1011629" y="61056"/>
                  <a:pt x="1025223" y="47462"/>
                  <a:pt x="1041993" y="47462"/>
                </a:cubicBezTo>
                <a:close/>
                <a:moveTo>
                  <a:pt x="969438" y="47462"/>
                </a:moveTo>
                <a:cubicBezTo>
                  <a:pt x="986208" y="47462"/>
                  <a:pt x="999801" y="61056"/>
                  <a:pt x="999801" y="77826"/>
                </a:cubicBezTo>
                <a:cubicBezTo>
                  <a:pt x="999801" y="94595"/>
                  <a:pt x="986208" y="108189"/>
                  <a:pt x="969438" y="108189"/>
                </a:cubicBezTo>
                <a:cubicBezTo>
                  <a:pt x="952669" y="108189"/>
                  <a:pt x="939075" y="94595"/>
                  <a:pt x="939075" y="77826"/>
                </a:cubicBezTo>
                <a:cubicBezTo>
                  <a:pt x="939075" y="61056"/>
                  <a:pt x="952669" y="47462"/>
                  <a:pt x="969438" y="47462"/>
                </a:cubicBezTo>
                <a:close/>
                <a:moveTo>
                  <a:pt x="896883" y="47462"/>
                </a:moveTo>
                <a:cubicBezTo>
                  <a:pt x="913653" y="47462"/>
                  <a:pt x="927247" y="61056"/>
                  <a:pt x="927247" y="77826"/>
                </a:cubicBezTo>
                <a:cubicBezTo>
                  <a:pt x="927247" y="94595"/>
                  <a:pt x="913653" y="108189"/>
                  <a:pt x="896883" y="108189"/>
                </a:cubicBezTo>
                <a:cubicBezTo>
                  <a:pt x="880114" y="108189"/>
                  <a:pt x="866520" y="94595"/>
                  <a:pt x="866520" y="77826"/>
                </a:cubicBezTo>
                <a:cubicBezTo>
                  <a:pt x="866520" y="61056"/>
                  <a:pt x="880114" y="47462"/>
                  <a:pt x="896883" y="47462"/>
                </a:cubicBezTo>
                <a:close/>
                <a:moveTo>
                  <a:pt x="824329" y="47462"/>
                </a:moveTo>
                <a:cubicBezTo>
                  <a:pt x="841098" y="47462"/>
                  <a:pt x="854692" y="61056"/>
                  <a:pt x="854692" y="77826"/>
                </a:cubicBezTo>
                <a:cubicBezTo>
                  <a:pt x="854692" y="94595"/>
                  <a:pt x="841098" y="108189"/>
                  <a:pt x="824329" y="108189"/>
                </a:cubicBezTo>
                <a:cubicBezTo>
                  <a:pt x="807559" y="108189"/>
                  <a:pt x="793965" y="94595"/>
                  <a:pt x="793965" y="77826"/>
                </a:cubicBezTo>
                <a:cubicBezTo>
                  <a:pt x="793965" y="61056"/>
                  <a:pt x="807559" y="47462"/>
                  <a:pt x="824329" y="47462"/>
                </a:cubicBezTo>
                <a:close/>
                <a:moveTo>
                  <a:pt x="751774" y="47462"/>
                </a:moveTo>
                <a:cubicBezTo>
                  <a:pt x="768544" y="47462"/>
                  <a:pt x="782138" y="61056"/>
                  <a:pt x="782138" y="77826"/>
                </a:cubicBezTo>
                <a:cubicBezTo>
                  <a:pt x="782138" y="94595"/>
                  <a:pt x="768544" y="108189"/>
                  <a:pt x="751774" y="108189"/>
                </a:cubicBezTo>
                <a:cubicBezTo>
                  <a:pt x="735005" y="108189"/>
                  <a:pt x="721411" y="94595"/>
                  <a:pt x="721411" y="77826"/>
                </a:cubicBezTo>
                <a:cubicBezTo>
                  <a:pt x="721411" y="61056"/>
                  <a:pt x="735005" y="47462"/>
                  <a:pt x="751774" y="47462"/>
                </a:cubicBezTo>
                <a:close/>
                <a:moveTo>
                  <a:pt x="679220" y="47462"/>
                </a:moveTo>
                <a:cubicBezTo>
                  <a:pt x="695989" y="47462"/>
                  <a:pt x="709583" y="61056"/>
                  <a:pt x="709583" y="77826"/>
                </a:cubicBezTo>
                <a:cubicBezTo>
                  <a:pt x="709583" y="94595"/>
                  <a:pt x="695989" y="108189"/>
                  <a:pt x="679220" y="108189"/>
                </a:cubicBezTo>
                <a:cubicBezTo>
                  <a:pt x="662450" y="108189"/>
                  <a:pt x="648856" y="94595"/>
                  <a:pt x="648856" y="77826"/>
                </a:cubicBezTo>
                <a:cubicBezTo>
                  <a:pt x="648856" y="61056"/>
                  <a:pt x="662450" y="47462"/>
                  <a:pt x="679220" y="47462"/>
                </a:cubicBezTo>
                <a:close/>
                <a:moveTo>
                  <a:pt x="606665" y="47462"/>
                </a:moveTo>
                <a:cubicBezTo>
                  <a:pt x="623435" y="47462"/>
                  <a:pt x="637029" y="61056"/>
                  <a:pt x="637029" y="77826"/>
                </a:cubicBezTo>
                <a:cubicBezTo>
                  <a:pt x="637029" y="94595"/>
                  <a:pt x="623435" y="108189"/>
                  <a:pt x="606665" y="108189"/>
                </a:cubicBezTo>
                <a:cubicBezTo>
                  <a:pt x="589896" y="108189"/>
                  <a:pt x="576302" y="94595"/>
                  <a:pt x="576302" y="77826"/>
                </a:cubicBezTo>
                <a:cubicBezTo>
                  <a:pt x="576302" y="61056"/>
                  <a:pt x="589896" y="47462"/>
                  <a:pt x="606665" y="47462"/>
                </a:cubicBezTo>
                <a:close/>
                <a:moveTo>
                  <a:pt x="534111" y="47462"/>
                </a:moveTo>
                <a:cubicBezTo>
                  <a:pt x="550880" y="47462"/>
                  <a:pt x="564474" y="61056"/>
                  <a:pt x="564474" y="77826"/>
                </a:cubicBezTo>
                <a:cubicBezTo>
                  <a:pt x="564474" y="94595"/>
                  <a:pt x="550880" y="108189"/>
                  <a:pt x="534111" y="108189"/>
                </a:cubicBezTo>
                <a:cubicBezTo>
                  <a:pt x="517341" y="108189"/>
                  <a:pt x="503747" y="94595"/>
                  <a:pt x="503747" y="77826"/>
                </a:cubicBezTo>
                <a:cubicBezTo>
                  <a:pt x="503747" y="61056"/>
                  <a:pt x="517341" y="47462"/>
                  <a:pt x="534111" y="47462"/>
                </a:cubicBezTo>
                <a:close/>
                <a:moveTo>
                  <a:pt x="461556" y="47462"/>
                </a:moveTo>
                <a:cubicBezTo>
                  <a:pt x="478326" y="47462"/>
                  <a:pt x="491920" y="61056"/>
                  <a:pt x="491920" y="77826"/>
                </a:cubicBezTo>
                <a:cubicBezTo>
                  <a:pt x="491920" y="94595"/>
                  <a:pt x="478326" y="108189"/>
                  <a:pt x="461556" y="108189"/>
                </a:cubicBezTo>
                <a:cubicBezTo>
                  <a:pt x="444787" y="108189"/>
                  <a:pt x="431192" y="94595"/>
                  <a:pt x="431192" y="77826"/>
                </a:cubicBezTo>
                <a:cubicBezTo>
                  <a:pt x="431192" y="61056"/>
                  <a:pt x="444787" y="47462"/>
                  <a:pt x="461556" y="47462"/>
                </a:cubicBezTo>
                <a:close/>
                <a:moveTo>
                  <a:pt x="389002" y="47462"/>
                </a:moveTo>
                <a:cubicBezTo>
                  <a:pt x="405771" y="47462"/>
                  <a:pt x="419365" y="61056"/>
                  <a:pt x="419365" y="77826"/>
                </a:cubicBezTo>
                <a:cubicBezTo>
                  <a:pt x="419365" y="94595"/>
                  <a:pt x="405771" y="108189"/>
                  <a:pt x="389002" y="108189"/>
                </a:cubicBezTo>
                <a:cubicBezTo>
                  <a:pt x="372232" y="108189"/>
                  <a:pt x="358638" y="94595"/>
                  <a:pt x="358638" y="77826"/>
                </a:cubicBezTo>
                <a:cubicBezTo>
                  <a:pt x="358638" y="61056"/>
                  <a:pt x="372232" y="47462"/>
                  <a:pt x="389002" y="47462"/>
                </a:cubicBezTo>
                <a:close/>
                <a:moveTo>
                  <a:pt x="316447" y="47462"/>
                </a:moveTo>
                <a:cubicBezTo>
                  <a:pt x="333216" y="47462"/>
                  <a:pt x="346810" y="61056"/>
                  <a:pt x="346810" y="77826"/>
                </a:cubicBezTo>
                <a:cubicBezTo>
                  <a:pt x="346810" y="94595"/>
                  <a:pt x="333216" y="108189"/>
                  <a:pt x="316447" y="108189"/>
                </a:cubicBezTo>
                <a:cubicBezTo>
                  <a:pt x="299677" y="108189"/>
                  <a:pt x="286084" y="94595"/>
                  <a:pt x="286084" y="77826"/>
                </a:cubicBezTo>
                <a:cubicBezTo>
                  <a:pt x="286084" y="61056"/>
                  <a:pt x="299677" y="47462"/>
                  <a:pt x="316447" y="47462"/>
                </a:cubicBezTo>
                <a:close/>
                <a:moveTo>
                  <a:pt x="243892" y="47462"/>
                </a:moveTo>
                <a:cubicBezTo>
                  <a:pt x="260662" y="47462"/>
                  <a:pt x="274256" y="61056"/>
                  <a:pt x="274256" y="77826"/>
                </a:cubicBezTo>
                <a:cubicBezTo>
                  <a:pt x="274256" y="94595"/>
                  <a:pt x="260662" y="108189"/>
                  <a:pt x="243892" y="108189"/>
                </a:cubicBezTo>
                <a:cubicBezTo>
                  <a:pt x="227123" y="108189"/>
                  <a:pt x="213529" y="94595"/>
                  <a:pt x="213529" y="77826"/>
                </a:cubicBezTo>
                <a:cubicBezTo>
                  <a:pt x="213529" y="61056"/>
                  <a:pt x="227123" y="47462"/>
                  <a:pt x="243892" y="47462"/>
                </a:cubicBezTo>
                <a:close/>
                <a:moveTo>
                  <a:pt x="171339" y="47462"/>
                </a:moveTo>
                <a:cubicBezTo>
                  <a:pt x="188107" y="47462"/>
                  <a:pt x="201701" y="61056"/>
                  <a:pt x="201701" y="77826"/>
                </a:cubicBezTo>
                <a:cubicBezTo>
                  <a:pt x="201701" y="94595"/>
                  <a:pt x="188107" y="108189"/>
                  <a:pt x="171339" y="108189"/>
                </a:cubicBezTo>
                <a:cubicBezTo>
                  <a:pt x="154708" y="108189"/>
                  <a:pt x="141113" y="94595"/>
                  <a:pt x="141113" y="77826"/>
                </a:cubicBezTo>
                <a:cubicBezTo>
                  <a:pt x="141113" y="61056"/>
                  <a:pt x="154708" y="47462"/>
                  <a:pt x="171339" y="47462"/>
                </a:cubicBezTo>
                <a:close/>
                <a:moveTo>
                  <a:pt x="98942" y="47462"/>
                </a:moveTo>
                <a:cubicBezTo>
                  <a:pt x="115700" y="47462"/>
                  <a:pt x="129294" y="61056"/>
                  <a:pt x="129294" y="77826"/>
                </a:cubicBezTo>
                <a:cubicBezTo>
                  <a:pt x="129294" y="94595"/>
                  <a:pt x="115700" y="108189"/>
                  <a:pt x="98942" y="108189"/>
                </a:cubicBezTo>
                <a:cubicBezTo>
                  <a:pt x="82168" y="108189"/>
                  <a:pt x="68573" y="94595"/>
                  <a:pt x="68573" y="77826"/>
                </a:cubicBezTo>
                <a:cubicBezTo>
                  <a:pt x="68573" y="61056"/>
                  <a:pt x="82168" y="47462"/>
                  <a:pt x="98942" y="47462"/>
                </a:cubicBezTo>
                <a:close/>
                <a:moveTo>
                  <a:pt x="26388" y="47462"/>
                </a:moveTo>
                <a:cubicBezTo>
                  <a:pt x="43149" y="47462"/>
                  <a:pt x="56744" y="61056"/>
                  <a:pt x="56744" y="77826"/>
                </a:cubicBezTo>
                <a:cubicBezTo>
                  <a:pt x="56744" y="94595"/>
                  <a:pt x="43149" y="108189"/>
                  <a:pt x="26388" y="108189"/>
                </a:cubicBezTo>
                <a:cubicBezTo>
                  <a:pt x="18002" y="108189"/>
                  <a:pt x="10410" y="104791"/>
                  <a:pt x="4916" y="99296"/>
                </a:cubicBezTo>
                <a:lnTo>
                  <a:pt x="0" y="87429"/>
                </a:lnTo>
                <a:lnTo>
                  <a:pt x="0" y="68222"/>
                </a:lnTo>
                <a:lnTo>
                  <a:pt x="4916" y="56355"/>
                </a:lnTo>
                <a:cubicBezTo>
                  <a:pt x="10410" y="50861"/>
                  <a:pt x="18002" y="47462"/>
                  <a:pt x="26388" y="47462"/>
                </a:cubicBezTo>
                <a:close/>
                <a:moveTo>
                  <a:pt x="1592868" y="0"/>
                </a:moveTo>
                <a:lnTo>
                  <a:pt x="1613441" y="0"/>
                </a:lnTo>
                <a:lnTo>
                  <a:pt x="1620472" y="27343"/>
                </a:lnTo>
                <a:lnTo>
                  <a:pt x="1610610" y="25352"/>
                </a:lnTo>
                <a:cubicBezTo>
                  <a:pt x="1605161" y="23047"/>
                  <a:pt x="1600525" y="19197"/>
                  <a:pt x="1597251" y="14351"/>
                </a:cubicBezTo>
                <a:close/>
                <a:moveTo>
                  <a:pt x="1520598" y="0"/>
                </a:moveTo>
                <a:lnTo>
                  <a:pt x="1579150" y="0"/>
                </a:lnTo>
                <a:lnTo>
                  <a:pt x="1571345" y="18844"/>
                </a:lnTo>
                <a:cubicBezTo>
                  <a:pt x="1565850" y="24339"/>
                  <a:pt x="1558259" y="27738"/>
                  <a:pt x="1549874" y="27738"/>
                </a:cubicBezTo>
                <a:cubicBezTo>
                  <a:pt x="1541490" y="27738"/>
                  <a:pt x="1533899" y="24339"/>
                  <a:pt x="1528404" y="18844"/>
                </a:cubicBezTo>
                <a:close/>
                <a:moveTo>
                  <a:pt x="1448044" y="0"/>
                </a:moveTo>
                <a:lnTo>
                  <a:pt x="1506596" y="0"/>
                </a:lnTo>
                <a:lnTo>
                  <a:pt x="1498790" y="18844"/>
                </a:lnTo>
                <a:cubicBezTo>
                  <a:pt x="1493295" y="24339"/>
                  <a:pt x="1485705" y="27738"/>
                  <a:pt x="1477320" y="27738"/>
                </a:cubicBezTo>
                <a:cubicBezTo>
                  <a:pt x="1468935" y="27738"/>
                  <a:pt x="1461344" y="24339"/>
                  <a:pt x="1455850" y="18844"/>
                </a:cubicBezTo>
                <a:close/>
                <a:moveTo>
                  <a:pt x="1375489" y="0"/>
                </a:moveTo>
                <a:lnTo>
                  <a:pt x="1434041" y="0"/>
                </a:lnTo>
                <a:lnTo>
                  <a:pt x="1426236" y="18844"/>
                </a:lnTo>
                <a:cubicBezTo>
                  <a:pt x="1420741" y="24339"/>
                  <a:pt x="1413150" y="27738"/>
                  <a:pt x="1404765" y="27738"/>
                </a:cubicBezTo>
                <a:cubicBezTo>
                  <a:pt x="1396381" y="27738"/>
                  <a:pt x="1388790" y="24339"/>
                  <a:pt x="1383295" y="18844"/>
                </a:cubicBezTo>
                <a:close/>
                <a:moveTo>
                  <a:pt x="1302935" y="0"/>
                </a:moveTo>
                <a:lnTo>
                  <a:pt x="1361486" y="0"/>
                </a:lnTo>
                <a:lnTo>
                  <a:pt x="1353681" y="18844"/>
                </a:lnTo>
                <a:cubicBezTo>
                  <a:pt x="1348186" y="24339"/>
                  <a:pt x="1340596" y="27738"/>
                  <a:pt x="1332211" y="27738"/>
                </a:cubicBezTo>
                <a:cubicBezTo>
                  <a:pt x="1323826" y="27738"/>
                  <a:pt x="1316235" y="24339"/>
                  <a:pt x="1310740" y="18844"/>
                </a:cubicBezTo>
                <a:close/>
                <a:moveTo>
                  <a:pt x="1230380" y="0"/>
                </a:moveTo>
                <a:lnTo>
                  <a:pt x="1288932" y="0"/>
                </a:lnTo>
                <a:lnTo>
                  <a:pt x="1281126" y="18844"/>
                </a:lnTo>
                <a:cubicBezTo>
                  <a:pt x="1275632" y="24339"/>
                  <a:pt x="1268041" y="27738"/>
                  <a:pt x="1259656" y="27738"/>
                </a:cubicBezTo>
                <a:cubicBezTo>
                  <a:pt x="1251271" y="27738"/>
                  <a:pt x="1243680" y="24339"/>
                  <a:pt x="1238186" y="18844"/>
                </a:cubicBezTo>
                <a:close/>
                <a:moveTo>
                  <a:pt x="1157826" y="0"/>
                </a:moveTo>
                <a:lnTo>
                  <a:pt x="1216377" y="0"/>
                </a:lnTo>
                <a:lnTo>
                  <a:pt x="1208572" y="18844"/>
                </a:lnTo>
                <a:cubicBezTo>
                  <a:pt x="1203077" y="24339"/>
                  <a:pt x="1195486" y="27738"/>
                  <a:pt x="1187102" y="27738"/>
                </a:cubicBezTo>
                <a:cubicBezTo>
                  <a:pt x="1178717" y="27738"/>
                  <a:pt x="1171126" y="24339"/>
                  <a:pt x="1165631" y="18844"/>
                </a:cubicBezTo>
                <a:close/>
                <a:moveTo>
                  <a:pt x="1085271" y="0"/>
                </a:moveTo>
                <a:lnTo>
                  <a:pt x="1143823" y="0"/>
                </a:lnTo>
                <a:lnTo>
                  <a:pt x="1136017" y="18844"/>
                </a:lnTo>
                <a:cubicBezTo>
                  <a:pt x="1130523" y="24339"/>
                  <a:pt x="1122932" y="27738"/>
                  <a:pt x="1114547" y="27738"/>
                </a:cubicBezTo>
                <a:cubicBezTo>
                  <a:pt x="1106162" y="27738"/>
                  <a:pt x="1098571" y="24339"/>
                  <a:pt x="1093077" y="18844"/>
                </a:cubicBezTo>
                <a:close/>
                <a:moveTo>
                  <a:pt x="1012717" y="0"/>
                </a:moveTo>
                <a:lnTo>
                  <a:pt x="1071268" y="0"/>
                </a:lnTo>
                <a:lnTo>
                  <a:pt x="1063463" y="18844"/>
                </a:lnTo>
                <a:cubicBezTo>
                  <a:pt x="1057968" y="24339"/>
                  <a:pt x="1050377" y="27738"/>
                  <a:pt x="1041993" y="27738"/>
                </a:cubicBezTo>
                <a:cubicBezTo>
                  <a:pt x="1033608" y="27738"/>
                  <a:pt x="1026017" y="24339"/>
                  <a:pt x="1020522" y="18844"/>
                </a:cubicBezTo>
                <a:close/>
                <a:moveTo>
                  <a:pt x="940162" y="0"/>
                </a:moveTo>
                <a:lnTo>
                  <a:pt x="998714" y="0"/>
                </a:lnTo>
                <a:lnTo>
                  <a:pt x="990908" y="18844"/>
                </a:lnTo>
                <a:cubicBezTo>
                  <a:pt x="985414" y="24339"/>
                  <a:pt x="977823" y="27738"/>
                  <a:pt x="969438" y="27738"/>
                </a:cubicBezTo>
                <a:cubicBezTo>
                  <a:pt x="961053" y="27738"/>
                  <a:pt x="953462" y="24339"/>
                  <a:pt x="947968" y="18844"/>
                </a:cubicBezTo>
                <a:close/>
                <a:moveTo>
                  <a:pt x="867607" y="0"/>
                </a:moveTo>
                <a:lnTo>
                  <a:pt x="926159" y="0"/>
                </a:lnTo>
                <a:lnTo>
                  <a:pt x="918354" y="18844"/>
                </a:lnTo>
                <a:cubicBezTo>
                  <a:pt x="912859" y="24339"/>
                  <a:pt x="905268" y="27738"/>
                  <a:pt x="896883" y="27738"/>
                </a:cubicBezTo>
                <a:cubicBezTo>
                  <a:pt x="888499" y="27738"/>
                  <a:pt x="880908" y="24339"/>
                  <a:pt x="875413" y="18844"/>
                </a:cubicBezTo>
                <a:close/>
                <a:moveTo>
                  <a:pt x="795053" y="0"/>
                </a:moveTo>
                <a:lnTo>
                  <a:pt x="853605" y="0"/>
                </a:lnTo>
                <a:lnTo>
                  <a:pt x="845799" y="18844"/>
                </a:lnTo>
                <a:cubicBezTo>
                  <a:pt x="840304" y="24339"/>
                  <a:pt x="832714" y="27738"/>
                  <a:pt x="824329" y="27738"/>
                </a:cubicBezTo>
                <a:cubicBezTo>
                  <a:pt x="815944" y="27738"/>
                  <a:pt x="808353" y="24339"/>
                  <a:pt x="802858" y="18844"/>
                </a:cubicBezTo>
                <a:close/>
                <a:moveTo>
                  <a:pt x="722498" y="0"/>
                </a:moveTo>
                <a:lnTo>
                  <a:pt x="781050" y="0"/>
                </a:lnTo>
                <a:lnTo>
                  <a:pt x="773245" y="18844"/>
                </a:lnTo>
                <a:cubicBezTo>
                  <a:pt x="767750" y="24339"/>
                  <a:pt x="760159" y="27738"/>
                  <a:pt x="751774" y="27738"/>
                </a:cubicBezTo>
                <a:cubicBezTo>
                  <a:pt x="743390" y="27738"/>
                  <a:pt x="735799" y="24339"/>
                  <a:pt x="730304" y="18844"/>
                </a:cubicBezTo>
                <a:close/>
                <a:moveTo>
                  <a:pt x="649944" y="0"/>
                </a:moveTo>
                <a:lnTo>
                  <a:pt x="708496" y="0"/>
                </a:lnTo>
                <a:lnTo>
                  <a:pt x="700690" y="18844"/>
                </a:lnTo>
                <a:cubicBezTo>
                  <a:pt x="695195" y="24339"/>
                  <a:pt x="687604" y="27738"/>
                  <a:pt x="679220" y="27738"/>
                </a:cubicBezTo>
                <a:cubicBezTo>
                  <a:pt x="670835" y="27738"/>
                  <a:pt x="663244" y="24339"/>
                  <a:pt x="657749" y="18844"/>
                </a:cubicBezTo>
                <a:close/>
                <a:moveTo>
                  <a:pt x="577389" y="0"/>
                </a:moveTo>
                <a:lnTo>
                  <a:pt x="635941" y="0"/>
                </a:lnTo>
                <a:lnTo>
                  <a:pt x="628135" y="18844"/>
                </a:lnTo>
                <a:cubicBezTo>
                  <a:pt x="622641" y="24339"/>
                  <a:pt x="615050" y="27738"/>
                  <a:pt x="606665" y="27738"/>
                </a:cubicBezTo>
                <a:cubicBezTo>
                  <a:pt x="598280" y="27738"/>
                  <a:pt x="590690" y="24339"/>
                  <a:pt x="585195" y="18844"/>
                </a:cubicBezTo>
                <a:close/>
                <a:moveTo>
                  <a:pt x="504835" y="0"/>
                </a:moveTo>
                <a:lnTo>
                  <a:pt x="563386" y="0"/>
                </a:lnTo>
                <a:lnTo>
                  <a:pt x="555581" y="18844"/>
                </a:lnTo>
                <a:cubicBezTo>
                  <a:pt x="550086" y="24339"/>
                  <a:pt x="542495" y="27738"/>
                  <a:pt x="534111" y="27738"/>
                </a:cubicBezTo>
                <a:cubicBezTo>
                  <a:pt x="525726" y="27738"/>
                  <a:pt x="518135" y="24339"/>
                  <a:pt x="512640" y="18844"/>
                </a:cubicBezTo>
                <a:close/>
                <a:moveTo>
                  <a:pt x="432280" y="0"/>
                </a:moveTo>
                <a:lnTo>
                  <a:pt x="490832" y="0"/>
                </a:lnTo>
                <a:lnTo>
                  <a:pt x="483026" y="18844"/>
                </a:lnTo>
                <a:cubicBezTo>
                  <a:pt x="477532" y="24339"/>
                  <a:pt x="469941" y="27738"/>
                  <a:pt x="461556" y="27738"/>
                </a:cubicBezTo>
                <a:cubicBezTo>
                  <a:pt x="453171" y="27738"/>
                  <a:pt x="445580" y="24339"/>
                  <a:pt x="440086" y="18844"/>
                </a:cubicBezTo>
                <a:close/>
                <a:moveTo>
                  <a:pt x="359726" y="0"/>
                </a:moveTo>
                <a:lnTo>
                  <a:pt x="418277" y="0"/>
                </a:lnTo>
                <a:lnTo>
                  <a:pt x="410472" y="18844"/>
                </a:lnTo>
                <a:cubicBezTo>
                  <a:pt x="404977" y="24339"/>
                  <a:pt x="397386" y="27738"/>
                  <a:pt x="389002" y="27738"/>
                </a:cubicBezTo>
                <a:cubicBezTo>
                  <a:pt x="380617" y="27738"/>
                  <a:pt x="373026" y="24339"/>
                  <a:pt x="367531" y="18844"/>
                </a:cubicBezTo>
                <a:close/>
                <a:moveTo>
                  <a:pt x="287171" y="0"/>
                </a:moveTo>
                <a:lnTo>
                  <a:pt x="345723" y="0"/>
                </a:lnTo>
                <a:lnTo>
                  <a:pt x="337917" y="18844"/>
                </a:lnTo>
                <a:cubicBezTo>
                  <a:pt x="332423" y="24339"/>
                  <a:pt x="324832" y="27738"/>
                  <a:pt x="316447" y="27738"/>
                </a:cubicBezTo>
                <a:cubicBezTo>
                  <a:pt x="308062" y="27738"/>
                  <a:pt x="300471" y="24339"/>
                  <a:pt x="294977" y="18844"/>
                </a:cubicBezTo>
                <a:close/>
                <a:moveTo>
                  <a:pt x="214617" y="0"/>
                </a:moveTo>
                <a:lnTo>
                  <a:pt x="273168" y="0"/>
                </a:lnTo>
                <a:lnTo>
                  <a:pt x="265363" y="18844"/>
                </a:lnTo>
                <a:cubicBezTo>
                  <a:pt x="259868" y="24339"/>
                  <a:pt x="252277" y="27738"/>
                  <a:pt x="243892" y="27738"/>
                </a:cubicBezTo>
                <a:cubicBezTo>
                  <a:pt x="235508" y="27738"/>
                  <a:pt x="227917" y="24339"/>
                  <a:pt x="222422" y="18844"/>
                </a:cubicBezTo>
                <a:close/>
                <a:moveTo>
                  <a:pt x="142204" y="0"/>
                </a:moveTo>
                <a:lnTo>
                  <a:pt x="200614" y="0"/>
                </a:lnTo>
                <a:lnTo>
                  <a:pt x="192808" y="18844"/>
                </a:lnTo>
                <a:cubicBezTo>
                  <a:pt x="187314" y="24339"/>
                  <a:pt x="179723" y="27738"/>
                  <a:pt x="171339" y="27738"/>
                </a:cubicBezTo>
                <a:cubicBezTo>
                  <a:pt x="163026" y="27738"/>
                  <a:pt x="155471" y="24339"/>
                  <a:pt x="149994" y="18844"/>
                </a:cubicBezTo>
                <a:close/>
                <a:moveTo>
                  <a:pt x="69668" y="0"/>
                </a:moveTo>
                <a:lnTo>
                  <a:pt x="128212" y="0"/>
                </a:lnTo>
                <a:lnTo>
                  <a:pt x="120408" y="18844"/>
                </a:lnTo>
                <a:cubicBezTo>
                  <a:pt x="114915" y="24339"/>
                  <a:pt x="107328" y="27738"/>
                  <a:pt x="98949" y="27738"/>
                </a:cubicBezTo>
                <a:cubicBezTo>
                  <a:pt x="90562" y="27738"/>
                  <a:pt x="82969" y="24339"/>
                  <a:pt x="77474" y="18844"/>
                </a:cubicBezTo>
                <a:close/>
                <a:moveTo>
                  <a:pt x="0" y="0"/>
                </a:moveTo>
                <a:lnTo>
                  <a:pt x="55662" y="0"/>
                </a:lnTo>
                <a:lnTo>
                  <a:pt x="47858" y="18844"/>
                </a:lnTo>
                <a:cubicBezTo>
                  <a:pt x="42364" y="24339"/>
                  <a:pt x="34775" y="27738"/>
                  <a:pt x="26394" y="27738"/>
                </a:cubicBezTo>
                <a:cubicBezTo>
                  <a:pt x="18009" y="27738"/>
                  <a:pt x="10417" y="24339"/>
                  <a:pt x="4922" y="18844"/>
                </a:cubicBezTo>
                <a:lnTo>
                  <a:pt x="0" y="6962"/>
                </a:lnTo>
                <a:close/>
              </a:path>
            </a:pathLst>
          </a:custGeom>
          <a:solidFill>
            <a:schemeClr val="accent1">
              <a:alpha val="60000"/>
            </a:schemeClr>
          </a:solidFill>
          <a:ln>
            <a:noFill/>
          </a:ln>
        </p:spPr>
        <p:txBody>
          <a:bodyPr spcFirstLastPara="1" wrap="square" lIns="68575" tIns="34275" rIns="68575" bIns="34275" anchor="ctr" anchorCtr="0">
            <a:noAutofit/>
          </a:bodyPr>
          <a:lstStyle/>
          <a:p>
            <a:pPr marL="0" marR="0" lvl="0" indent="0" algn="ctr" rtl="0">
              <a:lnSpc>
                <a:spcPct val="90000"/>
              </a:lnSpc>
              <a:spcBef>
                <a:spcPts val="0"/>
              </a:spcBef>
              <a:spcAft>
                <a:spcPts val="0"/>
              </a:spcAft>
              <a:buNone/>
            </a:pPr>
            <a:endParaRPr sz="1400" b="0" i="0" u="none" strike="noStrike" cap="none">
              <a:solidFill>
                <a:schemeClr val="dk1"/>
              </a:solidFill>
              <a:latin typeface="Calibri"/>
              <a:ea typeface="Calibri"/>
              <a:cs typeface="Calibri"/>
              <a:sym typeface="Calibri"/>
            </a:endParaRPr>
          </a:p>
        </p:txBody>
      </p:sp>
      <p:sp>
        <p:nvSpPr>
          <p:cNvPr id="121" name="Google Shape;121;p11"/>
          <p:cNvSpPr/>
          <p:nvPr/>
        </p:nvSpPr>
        <p:spPr>
          <a:xfrm>
            <a:off x="1" y="1"/>
            <a:ext cx="302530" cy="372598"/>
          </a:xfrm>
          <a:custGeom>
            <a:avLst/>
            <a:gdLst/>
            <a:ahLst/>
            <a:cxnLst/>
            <a:rect l="l" t="t" r="r" b="b"/>
            <a:pathLst>
              <a:path w="403373" h="496797" extrusionOk="0">
                <a:moveTo>
                  <a:pt x="229368" y="0"/>
                </a:moveTo>
                <a:lnTo>
                  <a:pt x="384512" y="0"/>
                </a:lnTo>
                <a:lnTo>
                  <a:pt x="403373" y="93424"/>
                </a:lnTo>
                <a:cubicBezTo>
                  <a:pt x="403373" y="316201"/>
                  <a:pt x="222777" y="496797"/>
                  <a:pt x="0" y="496797"/>
                </a:cubicBezTo>
                <a:lnTo>
                  <a:pt x="0" y="341654"/>
                </a:lnTo>
                <a:cubicBezTo>
                  <a:pt x="137093" y="341654"/>
                  <a:pt x="248230" y="230517"/>
                  <a:pt x="248230" y="93424"/>
                </a:cubicBezTo>
                <a:close/>
              </a:path>
            </a:pathLst>
          </a:custGeom>
          <a:gradFill>
            <a:gsLst>
              <a:gs pos="0">
                <a:srgbClr val="FF4E02"/>
              </a:gs>
              <a:gs pos="48000">
                <a:srgbClr val="F69323"/>
              </a:gs>
              <a:gs pos="100000">
                <a:srgbClr val="FABC75"/>
              </a:gs>
            </a:gsLst>
            <a:lin ang="16200038" scaled="0"/>
          </a:gradFill>
          <a:ln>
            <a:noFill/>
          </a:ln>
        </p:spPr>
        <p:txBody>
          <a:bodyPr spcFirstLastPara="1" wrap="square" lIns="68575" tIns="34275" rIns="68575" bIns="34275" anchor="ctr" anchorCtr="0">
            <a:noAutofit/>
          </a:bodyPr>
          <a:lstStyle/>
          <a:p>
            <a:pPr marL="0" marR="0" lvl="0" indent="0" algn="ctr" rtl="0">
              <a:lnSpc>
                <a:spcPct val="90000"/>
              </a:lnSpc>
              <a:spcBef>
                <a:spcPts val="0"/>
              </a:spcBef>
              <a:spcAft>
                <a:spcPts val="0"/>
              </a:spcAft>
              <a:buNone/>
            </a:pPr>
            <a:endParaRPr sz="1400" b="0" i="0" u="none" strike="noStrike" cap="none">
              <a:solidFill>
                <a:schemeClr val="dk1"/>
              </a:solidFill>
              <a:latin typeface="Calibri"/>
              <a:ea typeface="Calibri"/>
              <a:cs typeface="Calibri"/>
              <a:sym typeface="Calibri"/>
            </a:endParaRPr>
          </a:p>
        </p:txBody>
      </p:sp>
      <p:sp>
        <p:nvSpPr>
          <p:cNvPr id="122" name="Google Shape;122;p11"/>
          <p:cNvSpPr/>
          <p:nvPr/>
        </p:nvSpPr>
        <p:spPr>
          <a:xfrm>
            <a:off x="844975" y="1027330"/>
            <a:ext cx="822900" cy="822900"/>
          </a:xfrm>
          <a:prstGeom prst="ellipse">
            <a:avLst/>
          </a:prstGeom>
          <a:gradFill>
            <a:gsLst>
              <a:gs pos="0">
                <a:srgbClr val="FF4E02"/>
              </a:gs>
              <a:gs pos="48000">
                <a:srgbClr val="F69323"/>
              </a:gs>
              <a:gs pos="100000">
                <a:srgbClr val="FABC75"/>
              </a:gs>
            </a:gsLst>
            <a:lin ang="0" scaled="0"/>
          </a:gradFill>
          <a:ln>
            <a:noFill/>
          </a:ln>
        </p:spPr>
        <p:txBody>
          <a:bodyPr spcFirstLastPara="1" wrap="square" lIns="68575" tIns="34275" rIns="68575" bIns="34275" anchor="ctr" anchorCtr="0">
            <a:noAutofit/>
          </a:bodyPr>
          <a:lstStyle/>
          <a:p>
            <a:pPr marL="0" marR="0" lvl="0" indent="0" algn="ctr" rtl="0">
              <a:lnSpc>
                <a:spcPct val="90000"/>
              </a:lnSpc>
              <a:spcBef>
                <a:spcPts val="0"/>
              </a:spcBef>
              <a:spcAft>
                <a:spcPts val="0"/>
              </a:spcAft>
              <a:buNone/>
            </a:pPr>
            <a:endParaRPr>
              <a:solidFill>
                <a:schemeClr val="dk1"/>
              </a:solidFill>
              <a:latin typeface="Calibri"/>
              <a:ea typeface="Calibri"/>
              <a:cs typeface="Calibri"/>
              <a:sym typeface="Calibri"/>
            </a:endParaRPr>
          </a:p>
        </p:txBody>
      </p:sp>
      <p:cxnSp>
        <p:nvCxnSpPr>
          <p:cNvPr id="123" name="Google Shape;123;p11"/>
          <p:cNvCxnSpPr/>
          <p:nvPr/>
        </p:nvCxnSpPr>
        <p:spPr>
          <a:xfrm>
            <a:off x="828025" y="2321098"/>
            <a:ext cx="856800" cy="0"/>
          </a:xfrm>
          <a:prstGeom prst="straightConnector1">
            <a:avLst/>
          </a:prstGeom>
          <a:noFill/>
          <a:ln w="9525" cap="flat" cmpd="sng">
            <a:solidFill>
              <a:srgbClr val="A2A2A2"/>
            </a:solidFill>
            <a:prstDash val="solid"/>
            <a:miter lim="800000"/>
            <a:headEnd type="none" w="sm" len="sm"/>
            <a:tailEnd type="none" w="sm" len="sm"/>
          </a:ln>
        </p:spPr>
      </p:cxnSp>
      <p:sp>
        <p:nvSpPr>
          <p:cNvPr id="124" name="Google Shape;124;p11"/>
          <p:cNvSpPr txBox="1">
            <a:spLocks noGrp="1"/>
          </p:cNvSpPr>
          <p:nvPr>
            <p:ph type="subTitle" idx="1"/>
          </p:nvPr>
        </p:nvSpPr>
        <p:spPr>
          <a:xfrm>
            <a:off x="570625" y="2113502"/>
            <a:ext cx="1371600" cy="183000"/>
          </a:xfrm>
          <a:prstGeom prst="rect">
            <a:avLst/>
          </a:prstGeom>
          <a:noFill/>
        </p:spPr>
        <p:txBody>
          <a:bodyPr spcFirstLastPara="1" wrap="square" lIns="0" tIns="0" rIns="0" bIns="0" anchor="t" anchorCtr="0">
            <a:noAutofit/>
          </a:bodyPr>
          <a:lstStyle>
            <a:lvl1pPr lvl="0" algn="ctr" rtl="0">
              <a:spcBef>
                <a:spcPts val="0"/>
              </a:spcBef>
              <a:spcAft>
                <a:spcPts val="0"/>
              </a:spcAft>
              <a:buClr>
                <a:schemeClr val="dk1"/>
              </a:buClr>
              <a:buSzPts val="900"/>
              <a:buNone/>
              <a:defRPr sz="900">
                <a:solidFill>
                  <a:schemeClr val="dk1"/>
                </a:solidFill>
              </a:defRPr>
            </a:lvl1pPr>
            <a:lvl2pPr lvl="1" rtl="0">
              <a:spcBef>
                <a:spcPts val="0"/>
              </a:spcBef>
              <a:spcAft>
                <a:spcPts val="0"/>
              </a:spcAft>
              <a:buSzPts val="1000"/>
              <a:buNone/>
              <a:defRPr sz="1000"/>
            </a:lvl2pPr>
            <a:lvl3pPr lvl="2" rtl="0">
              <a:spcBef>
                <a:spcPts val="0"/>
              </a:spcBef>
              <a:spcAft>
                <a:spcPts val="0"/>
              </a:spcAft>
              <a:buSzPts val="1000"/>
              <a:buNone/>
              <a:defRPr sz="1000"/>
            </a:lvl3pPr>
            <a:lvl4pPr lvl="3" rtl="0">
              <a:spcBef>
                <a:spcPts val="0"/>
              </a:spcBef>
              <a:spcAft>
                <a:spcPts val="0"/>
              </a:spcAft>
              <a:buSzPts val="1000"/>
              <a:buNone/>
              <a:defRPr sz="1000"/>
            </a:lvl4pPr>
            <a:lvl5pPr lvl="4" rtl="0">
              <a:spcBef>
                <a:spcPts val="0"/>
              </a:spcBef>
              <a:spcAft>
                <a:spcPts val="0"/>
              </a:spcAft>
              <a:buSzPts val="1000"/>
              <a:buNone/>
              <a:defRPr sz="1000"/>
            </a:lvl5pPr>
            <a:lvl6pPr lvl="5" rtl="0">
              <a:spcBef>
                <a:spcPts val="0"/>
              </a:spcBef>
              <a:spcAft>
                <a:spcPts val="0"/>
              </a:spcAft>
              <a:buSzPts val="1000"/>
              <a:buNone/>
              <a:defRPr sz="1000"/>
            </a:lvl6pPr>
            <a:lvl7pPr lvl="6" rtl="0">
              <a:spcBef>
                <a:spcPts val="0"/>
              </a:spcBef>
              <a:spcAft>
                <a:spcPts val="0"/>
              </a:spcAft>
              <a:buSzPts val="1000"/>
              <a:buNone/>
              <a:defRPr sz="1000"/>
            </a:lvl7pPr>
            <a:lvl8pPr lvl="7" rtl="0">
              <a:spcBef>
                <a:spcPts val="0"/>
              </a:spcBef>
              <a:spcAft>
                <a:spcPts val="0"/>
              </a:spcAft>
              <a:buSzPts val="1000"/>
              <a:buNone/>
              <a:defRPr sz="1000"/>
            </a:lvl8pPr>
            <a:lvl9pPr lvl="8" rtl="0">
              <a:spcBef>
                <a:spcPts val="0"/>
              </a:spcBef>
              <a:spcAft>
                <a:spcPts val="0"/>
              </a:spcAft>
              <a:buSzPts val="1000"/>
              <a:buNone/>
              <a:defRPr sz="1000"/>
            </a:lvl9pPr>
          </a:lstStyle>
          <a:p>
            <a:endParaRPr/>
          </a:p>
        </p:txBody>
      </p:sp>
      <p:sp>
        <p:nvSpPr>
          <p:cNvPr id="125" name="Google Shape;125;p11"/>
          <p:cNvSpPr txBox="1">
            <a:spLocks noGrp="1"/>
          </p:cNvSpPr>
          <p:nvPr>
            <p:ph type="subTitle" idx="2"/>
          </p:nvPr>
        </p:nvSpPr>
        <p:spPr>
          <a:xfrm>
            <a:off x="570625" y="1941308"/>
            <a:ext cx="1371600" cy="183000"/>
          </a:xfrm>
          <a:prstGeom prst="rect">
            <a:avLst/>
          </a:prstGeom>
          <a:noFill/>
        </p:spPr>
        <p:txBody>
          <a:bodyPr spcFirstLastPara="1" wrap="square" lIns="0" tIns="0" rIns="0" bIns="0" anchor="t" anchorCtr="0">
            <a:noAutofit/>
          </a:bodyPr>
          <a:lstStyle>
            <a:lvl1pPr lvl="0" algn="ctr" rtl="0">
              <a:spcBef>
                <a:spcPts val="0"/>
              </a:spcBef>
              <a:spcAft>
                <a:spcPts val="0"/>
              </a:spcAft>
              <a:buClr>
                <a:schemeClr val="accent1"/>
              </a:buClr>
              <a:buSzPts val="1000"/>
              <a:buNone/>
              <a:defRPr sz="1000" b="1">
                <a:solidFill>
                  <a:schemeClr val="accent1"/>
                </a:solidFill>
              </a:defRPr>
            </a:lvl1pPr>
            <a:lvl2pPr lvl="1" algn="ctr" rtl="0">
              <a:spcBef>
                <a:spcPts val="0"/>
              </a:spcBef>
              <a:spcAft>
                <a:spcPts val="0"/>
              </a:spcAft>
              <a:buClr>
                <a:schemeClr val="accent1"/>
              </a:buClr>
              <a:buSzPts val="1000"/>
              <a:buNone/>
              <a:defRPr sz="1000" b="1">
                <a:solidFill>
                  <a:schemeClr val="accent1"/>
                </a:solidFill>
              </a:defRPr>
            </a:lvl2pPr>
            <a:lvl3pPr lvl="2" algn="ctr" rtl="0">
              <a:spcBef>
                <a:spcPts val="0"/>
              </a:spcBef>
              <a:spcAft>
                <a:spcPts val="0"/>
              </a:spcAft>
              <a:buClr>
                <a:schemeClr val="accent1"/>
              </a:buClr>
              <a:buSzPts val="1000"/>
              <a:buNone/>
              <a:defRPr sz="1000" b="1">
                <a:solidFill>
                  <a:schemeClr val="accent1"/>
                </a:solidFill>
              </a:defRPr>
            </a:lvl3pPr>
            <a:lvl4pPr lvl="3" algn="ctr" rtl="0">
              <a:spcBef>
                <a:spcPts val="0"/>
              </a:spcBef>
              <a:spcAft>
                <a:spcPts val="0"/>
              </a:spcAft>
              <a:buClr>
                <a:schemeClr val="accent1"/>
              </a:buClr>
              <a:buSzPts val="1000"/>
              <a:buNone/>
              <a:defRPr sz="1000" b="1">
                <a:solidFill>
                  <a:schemeClr val="accent1"/>
                </a:solidFill>
              </a:defRPr>
            </a:lvl4pPr>
            <a:lvl5pPr lvl="4" algn="ctr" rtl="0">
              <a:spcBef>
                <a:spcPts val="0"/>
              </a:spcBef>
              <a:spcAft>
                <a:spcPts val="0"/>
              </a:spcAft>
              <a:buClr>
                <a:schemeClr val="accent1"/>
              </a:buClr>
              <a:buSzPts val="1000"/>
              <a:buNone/>
              <a:defRPr sz="1000" b="1">
                <a:solidFill>
                  <a:schemeClr val="accent1"/>
                </a:solidFill>
              </a:defRPr>
            </a:lvl5pPr>
            <a:lvl6pPr lvl="5" algn="ctr" rtl="0">
              <a:spcBef>
                <a:spcPts val="0"/>
              </a:spcBef>
              <a:spcAft>
                <a:spcPts val="0"/>
              </a:spcAft>
              <a:buClr>
                <a:schemeClr val="accent1"/>
              </a:buClr>
              <a:buSzPts val="1000"/>
              <a:buNone/>
              <a:defRPr sz="1000" b="1">
                <a:solidFill>
                  <a:schemeClr val="accent1"/>
                </a:solidFill>
              </a:defRPr>
            </a:lvl6pPr>
            <a:lvl7pPr lvl="6" algn="ctr" rtl="0">
              <a:spcBef>
                <a:spcPts val="0"/>
              </a:spcBef>
              <a:spcAft>
                <a:spcPts val="0"/>
              </a:spcAft>
              <a:buClr>
                <a:schemeClr val="accent1"/>
              </a:buClr>
              <a:buSzPts val="1000"/>
              <a:buNone/>
              <a:defRPr sz="1000" b="1">
                <a:solidFill>
                  <a:schemeClr val="accent1"/>
                </a:solidFill>
              </a:defRPr>
            </a:lvl7pPr>
            <a:lvl8pPr lvl="7" algn="ctr" rtl="0">
              <a:spcBef>
                <a:spcPts val="0"/>
              </a:spcBef>
              <a:spcAft>
                <a:spcPts val="0"/>
              </a:spcAft>
              <a:buClr>
                <a:schemeClr val="accent1"/>
              </a:buClr>
              <a:buSzPts val="1000"/>
              <a:buNone/>
              <a:defRPr sz="1000" b="1">
                <a:solidFill>
                  <a:schemeClr val="accent1"/>
                </a:solidFill>
              </a:defRPr>
            </a:lvl8pPr>
            <a:lvl9pPr lvl="8" algn="ctr" rtl="0">
              <a:spcBef>
                <a:spcPts val="0"/>
              </a:spcBef>
              <a:spcAft>
                <a:spcPts val="0"/>
              </a:spcAft>
              <a:buClr>
                <a:schemeClr val="accent1"/>
              </a:buClr>
              <a:buSzPts val="1000"/>
              <a:buNone/>
              <a:defRPr sz="1000" b="1">
                <a:solidFill>
                  <a:schemeClr val="accent1"/>
                </a:solidFill>
              </a:defRPr>
            </a:lvl9pPr>
          </a:lstStyle>
          <a:p>
            <a:endParaRPr/>
          </a:p>
        </p:txBody>
      </p:sp>
      <p:sp>
        <p:nvSpPr>
          <p:cNvPr id="126" name="Google Shape;126;p11"/>
          <p:cNvSpPr txBox="1">
            <a:spLocks noGrp="1"/>
          </p:cNvSpPr>
          <p:nvPr>
            <p:ph type="subTitle" idx="3"/>
          </p:nvPr>
        </p:nvSpPr>
        <p:spPr>
          <a:xfrm>
            <a:off x="570625" y="2384123"/>
            <a:ext cx="1371600" cy="183000"/>
          </a:xfrm>
          <a:prstGeom prst="rect">
            <a:avLst/>
          </a:prstGeom>
          <a:noFill/>
        </p:spPr>
        <p:txBody>
          <a:bodyPr spcFirstLastPara="1" wrap="square" lIns="0" tIns="0" rIns="0" bIns="0" anchor="t" anchorCtr="0">
            <a:noAutofit/>
          </a:bodyPr>
          <a:lstStyle>
            <a:lvl1pPr lvl="0" algn="ctr" rtl="0">
              <a:spcBef>
                <a:spcPts val="0"/>
              </a:spcBef>
              <a:spcAft>
                <a:spcPts val="0"/>
              </a:spcAft>
              <a:buClr>
                <a:schemeClr val="dk1"/>
              </a:buClr>
              <a:buSzPts val="800"/>
              <a:buNone/>
              <a:defRPr sz="800">
                <a:solidFill>
                  <a:schemeClr val="dk1"/>
                </a:solidFill>
              </a:defRPr>
            </a:lvl1pPr>
            <a:lvl2pPr lvl="1" rtl="0">
              <a:spcBef>
                <a:spcPts val="0"/>
              </a:spcBef>
              <a:spcAft>
                <a:spcPts val="0"/>
              </a:spcAft>
              <a:buSzPts val="1000"/>
              <a:buNone/>
              <a:defRPr sz="1000"/>
            </a:lvl2pPr>
            <a:lvl3pPr lvl="2" rtl="0">
              <a:spcBef>
                <a:spcPts val="0"/>
              </a:spcBef>
              <a:spcAft>
                <a:spcPts val="0"/>
              </a:spcAft>
              <a:buSzPts val="1000"/>
              <a:buNone/>
              <a:defRPr sz="1000"/>
            </a:lvl3pPr>
            <a:lvl4pPr lvl="3" rtl="0">
              <a:spcBef>
                <a:spcPts val="0"/>
              </a:spcBef>
              <a:spcAft>
                <a:spcPts val="0"/>
              </a:spcAft>
              <a:buSzPts val="1000"/>
              <a:buNone/>
              <a:defRPr sz="1000"/>
            </a:lvl4pPr>
            <a:lvl5pPr lvl="4" rtl="0">
              <a:spcBef>
                <a:spcPts val="0"/>
              </a:spcBef>
              <a:spcAft>
                <a:spcPts val="0"/>
              </a:spcAft>
              <a:buSzPts val="1000"/>
              <a:buNone/>
              <a:defRPr sz="1000"/>
            </a:lvl5pPr>
            <a:lvl6pPr lvl="5" rtl="0">
              <a:spcBef>
                <a:spcPts val="0"/>
              </a:spcBef>
              <a:spcAft>
                <a:spcPts val="0"/>
              </a:spcAft>
              <a:buSzPts val="1000"/>
              <a:buNone/>
              <a:defRPr sz="1000"/>
            </a:lvl6pPr>
            <a:lvl7pPr lvl="6" rtl="0">
              <a:spcBef>
                <a:spcPts val="0"/>
              </a:spcBef>
              <a:spcAft>
                <a:spcPts val="0"/>
              </a:spcAft>
              <a:buSzPts val="1000"/>
              <a:buNone/>
              <a:defRPr sz="1000"/>
            </a:lvl7pPr>
            <a:lvl8pPr lvl="7" rtl="0">
              <a:spcBef>
                <a:spcPts val="0"/>
              </a:spcBef>
              <a:spcAft>
                <a:spcPts val="0"/>
              </a:spcAft>
              <a:buSzPts val="1000"/>
              <a:buNone/>
              <a:defRPr sz="1000"/>
            </a:lvl8pPr>
            <a:lvl9pPr lvl="8" rtl="0">
              <a:spcBef>
                <a:spcPts val="0"/>
              </a:spcBef>
              <a:spcAft>
                <a:spcPts val="0"/>
              </a:spcAft>
              <a:buSzPts val="1000"/>
              <a:buNone/>
              <a:defRPr sz="1000"/>
            </a:lvl9pPr>
          </a:lstStyle>
          <a:p>
            <a:endParaRPr/>
          </a:p>
        </p:txBody>
      </p:sp>
      <p:sp>
        <p:nvSpPr>
          <p:cNvPr id="127" name="Google Shape;127;p11"/>
          <p:cNvSpPr>
            <a:spLocks noGrp="1"/>
          </p:cNvSpPr>
          <p:nvPr>
            <p:ph type="pic" idx="4"/>
          </p:nvPr>
        </p:nvSpPr>
        <p:spPr>
          <a:xfrm>
            <a:off x="913525" y="1095880"/>
            <a:ext cx="685800" cy="685800"/>
          </a:xfrm>
          <a:prstGeom prst="ellipse">
            <a:avLst/>
          </a:prstGeom>
          <a:noFill/>
          <a:ln w="19050" cap="flat" cmpd="sng">
            <a:solidFill>
              <a:schemeClr val="dk2"/>
            </a:solidFill>
            <a:prstDash val="solid"/>
            <a:round/>
            <a:headEnd type="none" w="sm" len="sm"/>
            <a:tailEnd type="none" w="sm" len="sm"/>
          </a:ln>
        </p:spPr>
      </p:sp>
      <p:sp>
        <p:nvSpPr>
          <p:cNvPr id="128" name="Google Shape;128;p11"/>
          <p:cNvSpPr/>
          <p:nvPr/>
        </p:nvSpPr>
        <p:spPr>
          <a:xfrm>
            <a:off x="844975" y="3033651"/>
            <a:ext cx="822900" cy="822900"/>
          </a:xfrm>
          <a:prstGeom prst="ellipse">
            <a:avLst/>
          </a:prstGeom>
          <a:gradFill>
            <a:gsLst>
              <a:gs pos="0">
                <a:srgbClr val="FF4E02"/>
              </a:gs>
              <a:gs pos="48000">
                <a:srgbClr val="F69323"/>
              </a:gs>
              <a:gs pos="100000">
                <a:srgbClr val="FABC75"/>
              </a:gs>
            </a:gsLst>
            <a:lin ang="0" scaled="0"/>
          </a:gradFill>
          <a:ln>
            <a:noFill/>
          </a:ln>
        </p:spPr>
        <p:txBody>
          <a:bodyPr spcFirstLastPara="1" wrap="square" lIns="68575" tIns="34275" rIns="68575" bIns="34275" anchor="ctr" anchorCtr="0">
            <a:noAutofit/>
          </a:bodyPr>
          <a:lstStyle/>
          <a:p>
            <a:pPr marL="0" marR="0" lvl="0" indent="0" algn="ctr" rtl="0">
              <a:lnSpc>
                <a:spcPct val="90000"/>
              </a:lnSpc>
              <a:spcBef>
                <a:spcPts val="0"/>
              </a:spcBef>
              <a:spcAft>
                <a:spcPts val="0"/>
              </a:spcAft>
              <a:buNone/>
            </a:pPr>
            <a:endParaRPr>
              <a:solidFill>
                <a:schemeClr val="dk1"/>
              </a:solidFill>
              <a:latin typeface="Calibri"/>
              <a:ea typeface="Calibri"/>
              <a:cs typeface="Calibri"/>
              <a:sym typeface="Calibri"/>
            </a:endParaRPr>
          </a:p>
        </p:txBody>
      </p:sp>
      <p:cxnSp>
        <p:nvCxnSpPr>
          <p:cNvPr id="129" name="Google Shape;129;p11"/>
          <p:cNvCxnSpPr/>
          <p:nvPr/>
        </p:nvCxnSpPr>
        <p:spPr>
          <a:xfrm>
            <a:off x="828025" y="4327419"/>
            <a:ext cx="856800" cy="0"/>
          </a:xfrm>
          <a:prstGeom prst="straightConnector1">
            <a:avLst/>
          </a:prstGeom>
          <a:noFill/>
          <a:ln w="9525" cap="flat" cmpd="sng">
            <a:solidFill>
              <a:srgbClr val="A2A2A2"/>
            </a:solidFill>
            <a:prstDash val="solid"/>
            <a:miter lim="800000"/>
            <a:headEnd type="none" w="sm" len="sm"/>
            <a:tailEnd type="none" w="sm" len="sm"/>
          </a:ln>
        </p:spPr>
      </p:cxnSp>
      <p:sp>
        <p:nvSpPr>
          <p:cNvPr id="130" name="Google Shape;130;p11"/>
          <p:cNvSpPr txBox="1">
            <a:spLocks noGrp="1"/>
          </p:cNvSpPr>
          <p:nvPr>
            <p:ph type="subTitle" idx="5"/>
          </p:nvPr>
        </p:nvSpPr>
        <p:spPr>
          <a:xfrm>
            <a:off x="570625" y="4119822"/>
            <a:ext cx="1371600" cy="183000"/>
          </a:xfrm>
          <a:prstGeom prst="rect">
            <a:avLst/>
          </a:prstGeom>
          <a:noFill/>
        </p:spPr>
        <p:txBody>
          <a:bodyPr spcFirstLastPara="1" wrap="square" lIns="0" tIns="0" rIns="0" bIns="0" anchor="t" anchorCtr="0">
            <a:noAutofit/>
          </a:bodyPr>
          <a:lstStyle>
            <a:lvl1pPr lvl="0" algn="ctr" rtl="0">
              <a:spcBef>
                <a:spcPts val="0"/>
              </a:spcBef>
              <a:spcAft>
                <a:spcPts val="0"/>
              </a:spcAft>
              <a:buClr>
                <a:schemeClr val="dk1"/>
              </a:buClr>
              <a:buSzPts val="900"/>
              <a:buNone/>
              <a:defRPr sz="900">
                <a:solidFill>
                  <a:schemeClr val="dk1"/>
                </a:solidFill>
              </a:defRPr>
            </a:lvl1pPr>
            <a:lvl2pPr lvl="1" rtl="0">
              <a:spcBef>
                <a:spcPts val="0"/>
              </a:spcBef>
              <a:spcAft>
                <a:spcPts val="0"/>
              </a:spcAft>
              <a:buSzPts val="1000"/>
              <a:buNone/>
              <a:defRPr sz="1000"/>
            </a:lvl2pPr>
            <a:lvl3pPr lvl="2" rtl="0">
              <a:spcBef>
                <a:spcPts val="0"/>
              </a:spcBef>
              <a:spcAft>
                <a:spcPts val="0"/>
              </a:spcAft>
              <a:buSzPts val="1000"/>
              <a:buNone/>
              <a:defRPr sz="1000"/>
            </a:lvl3pPr>
            <a:lvl4pPr lvl="3" rtl="0">
              <a:spcBef>
                <a:spcPts val="0"/>
              </a:spcBef>
              <a:spcAft>
                <a:spcPts val="0"/>
              </a:spcAft>
              <a:buSzPts val="1000"/>
              <a:buNone/>
              <a:defRPr sz="1000"/>
            </a:lvl4pPr>
            <a:lvl5pPr lvl="4" rtl="0">
              <a:spcBef>
                <a:spcPts val="0"/>
              </a:spcBef>
              <a:spcAft>
                <a:spcPts val="0"/>
              </a:spcAft>
              <a:buSzPts val="1000"/>
              <a:buNone/>
              <a:defRPr sz="1000"/>
            </a:lvl5pPr>
            <a:lvl6pPr lvl="5" rtl="0">
              <a:spcBef>
                <a:spcPts val="0"/>
              </a:spcBef>
              <a:spcAft>
                <a:spcPts val="0"/>
              </a:spcAft>
              <a:buSzPts val="1000"/>
              <a:buNone/>
              <a:defRPr sz="1000"/>
            </a:lvl6pPr>
            <a:lvl7pPr lvl="6" rtl="0">
              <a:spcBef>
                <a:spcPts val="0"/>
              </a:spcBef>
              <a:spcAft>
                <a:spcPts val="0"/>
              </a:spcAft>
              <a:buSzPts val="1000"/>
              <a:buNone/>
              <a:defRPr sz="1000"/>
            </a:lvl7pPr>
            <a:lvl8pPr lvl="7" rtl="0">
              <a:spcBef>
                <a:spcPts val="0"/>
              </a:spcBef>
              <a:spcAft>
                <a:spcPts val="0"/>
              </a:spcAft>
              <a:buSzPts val="1000"/>
              <a:buNone/>
              <a:defRPr sz="1000"/>
            </a:lvl8pPr>
            <a:lvl9pPr lvl="8" rtl="0">
              <a:spcBef>
                <a:spcPts val="0"/>
              </a:spcBef>
              <a:spcAft>
                <a:spcPts val="0"/>
              </a:spcAft>
              <a:buSzPts val="1000"/>
              <a:buNone/>
              <a:defRPr sz="1000"/>
            </a:lvl9pPr>
          </a:lstStyle>
          <a:p>
            <a:endParaRPr/>
          </a:p>
        </p:txBody>
      </p:sp>
      <p:sp>
        <p:nvSpPr>
          <p:cNvPr id="131" name="Google Shape;131;p11"/>
          <p:cNvSpPr txBox="1">
            <a:spLocks noGrp="1"/>
          </p:cNvSpPr>
          <p:nvPr>
            <p:ph type="subTitle" idx="6"/>
          </p:nvPr>
        </p:nvSpPr>
        <p:spPr>
          <a:xfrm>
            <a:off x="570625" y="3947629"/>
            <a:ext cx="1371600" cy="183000"/>
          </a:xfrm>
          <a:prstGeom prst="rect">
            <a:avLst/>
          </a:prstGeom>
          <a:noFill/>
        </p:spPr>
        <p:txBody>
          <a:bodyPr spcFirstLastPara="1" wrap="square" lIns="0" tIns="0" rIns="0" bIns="0" anchor="t" anchorCtr="0">
            <a:noAutofit/>
          </a:bodyPr>
          <a:lstStyle>
            <a:lvl1pPr lvl="0" algn="ctr" rtl="0">
              <a:spcBef>
                <a:spcPts val="0"/>
              </a:spcBef>
              <a:spcAft>
                <a:spcPts val="0"/>
              </a:spcAft>
              <a:buClr>
                <a:schemeClr val="accent1"/>
              </a:buClr>
              <a:buSzPts val="1000"/>
              <a:buNone/>
              <a:defRPr sz="1000" b="1">
                <a:solidFill>
                  <a:schemeClr val="accent1"/>
                </a:solidFill>
              </a:defRPr>
            </a:lvl1pPr>
            <a:lvl2pPr lvl="1" algn="ctr" rtl="0">
              <a:spcBef>
                <a:spcPts val="0"/>
              </a:spcBef>
              <a:spcAft>
                <a:spcPts val="0"/>
              </a:spcAft>
              <a:buClr>
                <a:schemeClr val="accent1"/>
              </a:buClr>
              <a:buSzPts val="1000"/>
              <a:buNone/>
              <a:defRPr sz="1000" b="1">
                <a:solidFill>
                  <a:schemeClr val="accent1"/>
                </a:solidFill>
              </a:defRPr>
            </a:lvl2pPr>
            <a:lvl3pPr lvl="2" algn="ctr" rtl="0">
              <a:spcBef>
                <a:spcPts val="0"/>
              </a:spcBef>
              <a:spcAft>
                <a:spcPts val="0"/>
              </a:spcAft>
              <a:buClr>
                <a:schemeClr val="accent1"/>
              </a:buClr>
              <a:buSzPts val="1000"/>
              <a:buNone/>
              <a:defRPr sz="1000" b="1">
                <a:solidFill>
                  <a:schemeClr val="accent1"/>
                </a:solidFill>
              </a:defRPr>
            </a:lvl3pPr>
            <a:lvl4pPr lvl="3" algn="ctr" rtl="0">
              <a:spcBef>
                <a:spcPts val="0"/>
              </a:spcBef>
              <a:spcAft>
                <a:spcPts val="0"/>
              </a:spcAft>
              <a:buClr>
                <a:schemeClr val="accent1"/>
              </a:buClr>
              <a:buSzPts val="1000"/>
              <a:buNone/>
              <a:defRPr sz="1000" b="1">
                <a:solidFill>
                  <a:schemeClr val="accent1"/>
                </a:solidFill>
              </a:defRPr>
            </a:lvl4pPr>
            <a:lvl5pPr lvl="4" algn="ctr" rtl="0">
              <a:spcBef>
                <a:spcPts val="0"/>
              </a:spcBef>
              <a:spcAft>
                <a:spcPts val="0"/>
              </a:spcAft>
              <a:buClr>
                <a:schemeClr val="accent1"/>
              </a:buClr>
              <a:buSzPts val="1000"/>
              <a:buNone/>
              <a:defRPr sz="1000" b="1">
                <a:solidFill>
                  <a:schemeClr val="accent1"/>
                </a:solidFill>
              </a:defRPr>
            </a:lvl5pPr>
            <a:lvl6pPr lvl="5" algn="ctr" rtl="0">
              <a:spcBef>
                <a:spcPts val="0"/>
              </a:spcBef>
              <a:spcAft>
                <a:spcPts val="0"/>
              </a:spcAft>
              <a:buClr>
                <a:schemeClr val="accent1"/>
              </a:buClr>
              <a:buSzPts val="1000"/>
              <a:buNone/>
              <a:defRPr sz="1000" b="1">
                <a:solidFill>
                  <a:schemeClr val="accent1"/>
                </a:solidFill>
              </a:defRPr>
            </a:lvl6pPr>
            <a:lvl7pPr lvl="6" algn="ctr" rtl="0">
              <a:spcBef>
                <a:spcPts val="0"/>
              </a:spcBef>
              <a:spcAft>
                <a:spcPts val="0"/>
              </a:spcAft>
              <a:buClr>
                <a:schemeClr val="accent1"/>
              </a:buClr>
              <a:buSzPts val="1000"/>
              <a:buNone/>
              <a:defRPr sz="1000" b="1">
                <a:solidFill>
                  <a:schemeClr val="accent1"/>
                </a:solidFill>
              </a:defRPr>
            </a:lvl7pPr>
            <a:lvl8pPr lvl="7" algn="ctr" rtl="0">
              <a:spcBef>
                <a:spcPts val="0"/>
              </a:spcBef>
              <a:spcAft>
                <a:spcPts val="0"/>
              </a:spcAft>
              <a:buClr>
                <a:schemeClr val="accent1"/>
              </a:buClr>
              <a:buSzPts val="1000"/>
              <a:buNone/>
              <a:defRPr sz="1000" b="1">
                <a:solidFill>
                  <a:schemeClr val="accent1"/>
                </a:solidFill>
              </a:defRPr>
            </a:lvl8pPr>
            <a:lvl9pPr lvl="8" algn="ctr" rtl="0">
              <a:spcBef>
                <a:spcPts val="0"/>
              </a:spcBef>
              <a:spcAft>
                <a:spcPts val="0"/>
              </a:spcAft>
              <a:buClr>
                <a:schemeClr val="accent1"/>
              </a:buClr>
              <a:buSzPts val="1000"/>
              <a:buNone/>
              <a:defRPr sz="1000" b="1">
                <a:solidFill>
                  <a:schemeClr val="accent1"/>
                </a:solidFill>
              </a:defRPr>
            </a:lvl9pPr>
          </a:lstStyle>
          <a:p>
            <a:endParaRPr/>
          </a:p>
        </p:txBody>
      </p:sp>
      <p:sp>
        <p:nvSpPr>
          <p:cNvPr id="132" name="Google Shape;132;p11"/>
          <p:cNvSpPr txBox="1">
            <a:spLocks noGrp="1"/>
          </p:cNvSpPr>
          <p:nvPr>
            <p:ph type="subTitle" idx="7"/>
          </p:nvPr>
        </p:nvSpPr>
        <p:spPr>
          <a:xfrm>
            <a:off x="570625" y="4390443"/>
            <a:ext cx="1371600" cy="183000"/>
          </a:xfrm>
          <a:prstGeom prst="rect">
            <a:avLst/>
          </a:prstGeom>
          <a:noFill/>
        </p:spPr>
        <p:txBody>
          <a:bodyPr spcFirstLastPara="1" wrap="square" lIns="0" tIns="0" rIns="0" bIns="0" anchor="t" anchorCtr="0">
            <a:noAutofit/>
          </a:bodyPr>
          <a:lstStyle>
            <a:lvl1pPr lvl="0" algn="ctr" rtl="0">
              <a:spcBef>
                <a:spcPts val="0"/>
              </a:spcBef>
              <a:spcAft>
                <a:spcPts val="0"/>
              </a:spcAft>
              <a:buClr>
                <a:schemeClr val="dk1"/>
              </a:buClr>
              <a:buSzPts val="800"/>
              <a:buNone/>
              <a:defRPr sz="800">
                <a:solidFill>
                  <a:schemeClr val="dk1"/>
                </a:solidFill>
              </a:defRPr>
            </a:lvl1pPr>
            <a:lvl2pPr lvl="1" rtl="0">
              <a:spcBef>
                <a:spcPts val="0"/>
              </a:spcBef>
              <a:spcAft>
                <a:spcPts val="0"/>
              </a:spcAft>
              <a:buSzPts val="1000"/>
              <a:buNone/>
              <a:defRPr sz="1000"/>
            </a:lvl2pPr>
            <a:lvl3pPr lvl="2" rtl="0">
              <a:spcBef>
                <a:spcPts val="0"/>
              </a:spcBef>
              <a:spcAft>
                <a:spcPts val="0"/>
              </a:spcAft>
              <a:buSzPts val="1000"/>
              <a:buNone/>
              <a:defRPr sz="1000"/>
            </a:lvl3pPr>
            <a:lvl4pPr lvl="3" rtl="0">
              <a:spcBef>
                <a:spcPts val="0"/>
              </a:spcBef>
              <a:spcAft>
                <a:spcPts val="0"/>
              </a:spcAft>
              <a:buSzPts val="1000"/>
              <a:buNone/>
              <a:defRPr sz="1000"/>
            </a:lvl4pPr>
            <a:lvl5pPr lvl="4" rtl="0">
              <a:spcBef>
                <a:spcPts val="0"/>
              </a:spcBef>
              <a:spcAft>
                <a:spcPts val="0"/>
              </a:spcAft>
              <a:buSzPts val="1000"/>
              <a:buNone/>
              <a:defRPr sz="1000"/>
            </a:lvl5pPr>
            <a:lvl6pPr lvl="5" rtl="0">
              <a:spcBef>
                <a:spcPts val="0"/>
              </a:spcBef>
              <a:spcAft>
                <a:spcPts val="0"/>
              </a:spcAft>
              <a:buSzPts val="1000"/>
              <a:buNone/>
              <a:defRPr sz="1000"/>
            </a:lvl6pPr>
            <a:lvl7pPr lvl="6" rtl="0">
              <a:spcBef>
                <a:spcPts val="0"/>
              </a:spcBef>
              <a:spcAft>
                <a:spcPts val="0"/>
              </a:spcAft>
              <a:buSzPts val="1000"/>
              <a:buNone/>
              <a:defRPr sz="1000"/>
            </a:lvl7pPr>
            <a:lvl8pPr lvl="7" rtl="0">
              <a:spcBef>
                <a:spcPts val="0"/>
              </a:spcBef>
              <a:spcAft>
                <a:spcPts val="0"/>
              </a:spcAft>
              <a:buSzPts val="1000"/>
              <a:buNone/>
              <a:defRPr sz="1000"/>
            </a:lvl8pPr>
            <a:lvl9pPr lvl="8" rtl="0">
              <a:spcBef>
                <a:spcPts val="0"/>
              </a:spcBef>
              <a:spcAft>
                <a:spcPts val="0"/>
              </a:spcAft>
              <a:buSzPts val="1000"/>
              <a:buNone/>
              <a:defRPr sz="1000"/>
            </a:lvl9pPr>
          </a:lstStyle>
          <a:p>
            <a:endParaRPr/>
          </a:p>
        </p:txBody>
      </p:sp>
      <p:sp>
        <p:nvSpPr>
          <p:cNvPr id="133" name="Google Shape;133;p11"/>
          <p:cNvSpPr>
            <a:spLocks noGrp="1"/>
          </p:cNvSpPr>
          <p:nvPr>
            <p:ph type="pic" idx="8"/>
          </p:nvPr>
        </p:nvSpPr>
        <p:spPr>
          <a:xfrm>
            <a:off x="913525" y="3102201"/>
            <a:ext cx="685800" cy="685800"/>
          </a:xfrm>
          <a:prstGeom prst="ellipse">
            <a:avLst/>
          </a:prstGeom>
          <a:noFill/>
          <a:ln w="19050" cap="flat" cmpd="sng">
            <a:solidFill>
              <a:schemeClr val="dk2"/>
            </a:solidFill>
            <a:prstDash val="solid"/>
            <a:round/>
            <a:headEnd type="none" w="sm" len="sm"/>
            <a:tailEnd type="none" w="sm" len="sm"/>
          </a:ln>
        </p:spPr>
      </p:sp>
      <p:sp>
        <p:nvSpPr>
          <p:cNvPr id="134" name="Google Shape;134;p11"/>
          <p:cNvSpPr/>
          <p:nvPr/>
        </p:nvSpPr>
        <p:spPr>
          <a:xfrm>
            <a:off x="2501713" y="1027330"/>
            <a:ext cx="822900" cy="822900"/>
          </a:xfrm>
          <a:prstGeom prst="ellipse">
            <a:avLst/>
          </a:prstGeom>
          <a:gradFill>
            <a:gsLst>
              <a:gs pos="0">
                <a:srgbClr val="FF4E02"/>
              </a:gs>
              <a:gs pos="48000">
                <a:srgbClr val="F69323"/>
              </a:gs>
              <a:gs pos="100000">
                <a:srgbClr val="FABC75"/>
              </a:gs>
            </a:gsLst>
            <a:lin ang="0" scaled="0"/>
          </a:gradFill>
          <a:ln>
            <a:noFill/>
          </a:ln>
        </p:spPr>
        <p:txBody>
          <a:bodyPr spcFirstLastPara="1" wrap="square" lIns="68575" tIns="34275" rIns="68575" bIns="34275" anchor="ctr" anchorCtr="0">
            <a:noAutofit/>
          </a:bodyPr>
          <a:lstStyle/>
          <a:p>
            <a:pPr marL="0" marR="0" lvl="0" indent="0" algn="ctr" rtl="0">
              <a:lnSpc>
                <a:spcPct val="90000"/>
              </a:lnSpc>
              <a:spcBef>
                <a:spcPts val="0"/>
              </a:spcBef>
              <a:spcAft>
                <a:spcPts val="0"/>
              </a:spcAft>
              <a:buNone/>
            </a:pPr>
            <a:endParaRPr>
              <a:solidFill>
                <a:schemeClr val="dk1"/>
              </a:solidFill>
              <a:latin typeface="Calibri"/>
              <a:ea typeface="Calibri"/>
              <a:cs typeface="Calibri"/>
              <a:sym typeface="Calibri"/>
            </a:endParaRPr>
          </a:p>
        </p:txBody>
      </p:sp>
      <p:cxnSp>
        <p:nvCxnSpPr>
          <p:cNvPr id="135" name="Google Shape;135;p11"/>
          <p:cNvCxnSpPr/>
          <p:nvPr/>
        </p:nvCxnSpPr>
        <p:spPr>
          <a:xfrm>
            <a:off x="2484763" y="2321098"/>
            <a:ext cx="856800" cy="0"/>
          </a:xfrm>
          <a:prstGeom prst="straightConnector1">
            <a:avLst/>
          </a:prstGeom>
          <a:noFill/>
          <a:ln w="9525" cap="flat" cmpd="sng">
            <a:solidFill>
              <a:srgbClr val="A2A2A2"/>
            </a:solidFill>
            <a:prstDash val="solid"/>
            <a:miter lim="800000"/>
            <a:headEnd type="none" w="sm" len="sm"/>
            <a:tailEnd type="none" w="sm" len="sm"/>
          </a:ln>
        </p:spPr>
      </p:cxnSp>
      <p:sp>
        <p:nvSpPr>
          <p:cNvPr id="136" name="Google Shape;136;p11"/>
          <p:cNvSpPr txBox="1">
            <a:spLocks noGrp="1"/>
          </p:cNvSpPr>
          <p:nvPr>
            <p:ph type="subTitle" idx="9"/>
          </p:nvPr>
        </p:nvSpPr>
        <p:spPr>
          <a:xfrm>
            <a:off x="2227363" y="2113502"/>
            <a:ext cx="1371600" cy="183000"/>
          </a:xfrm>
          <a:prstGeom prst="rect">
            <a:avLst/>
          </a:prstGeom>
          <a:noFill/>
        </p:spPr>
        <p:txBody>
          <a:bodyPr spcFirstLastPara="1" wrap="square" lIns="0" tIns="0" rIns="0" bIns="0" anchor="t" anchorCtr="0">
            <a:noAutofit/>
          </a:bodyPr>
          <a:lstStyle>
            <a:lvl1pPr lvl="0" algn="ctr" rtl="0">
              <a:spcBef>
                <a:spcPts val="0"/>
              </a:spcBef>
              <a:spcAft>
                <a:spcPts val="0"/>
              </a:spcAft>
              <a:buClr>
                <a:schemeClr val="dk1"/>
              </a:buClr>
              <a:buSzPts val="900"/>
              <a:buNone/>
              <a:defRPr sz="900">
                <a:solidFill>
                  <a:schemeClr val="dk1"/>
                </a:solidFill>
              </a:defRPr>
            </a:lvl1pPr>
            <a:lvl2pPr lvl="1" rtl="0">
              <a:spcBef>
                <a:spcPts val="0"/>
              </a:spcBef>
              <a:spcAft>
                <a:spcPts val="0"/>
              </a:spcAft>
              <a:buSzPts val="1000"/>
              <a:buNone/>
              <a:defRPr sz="1000"/>
            </a:lvl2pPr>
            <a:lvl3pPr lvl="2" rtl="0">
              <a:spcBef>
                <a:spcPts val="0"/>
              </a:spcBef>
              <a:spcAft>
                <a:spcPts val="0"/>
              </a:spcAft>
              <a:buSzPts val="1000"/>
              <a:buNone/>
              <a:defRPr sz="1000"/>
            </a:lvl3pPr>
            <a:lvl4pPr lvl="3" rtl="0">
              <a:spcBef>
                <a:spcPts val="0"/>
              </a:spcBef>
              <a:spcAft>
                <a:spcPts val="0"/>
              </a:spcAft>
              <a:buSzPts val="1000"/>
              <a:buNone/>
              <a:defRPr sz="1000"/>
            </a:lvl4pPr>
            <a:lvl5pPr lvl="4" rtl="0">
              <a:spcBef>
                <a:spcPts val="0"/>
              </a:spcBef>
              <a:spcAft>
                <a:spcPts val="0"/>
              </a:spcAft>
              <a:buSzPts val="1000"/>
              <a:buNone/>
              <a:defRPr sz="1000"/>
            </a:lvl5pPr>
            <a:lvl6pPr lvl="5" rtl="0">
              <a:spcBef>
                <a:spcPts val="0"/>
              </a:spcBef>
              <a:spcAft>
                <a:spcPts val="0"/>
              </a:spcAft>
              <a:buSzPts val="1000"/>
              <a:buNone/>
              <a:defRPr sz="1000"/>
            </a:lvl6pPr>
            <a:lvl7pPr lvl="6" rtl="0">
              <a:spcBef>
                <a:spcPts val="0"/>
              </a:spcBef>
              <a:spcAft>
                <a:spcPts val="0"/>
              </a:spcAft>
              <a:buSzPts val="1000"/>
              <a:buNone/>
              <a:defRPr sz="1000"/>
            </a:lvl7pPr>
            <a:lvl8pPr lvl="7" rtl="0">
              <a:spcBef>
                <a:spcPts val="0"/>
              </a:spcBef>
              <a:spcAft>
                <a:spcPts val="0"/>
              </a:spcAft>
              <a:buSzPts val="1000"/>
              <a:buNone/>
              <a:defRPr sz="1000"/>
            </a:lvl8pPr>
            <a:lvl9pPr lvl="8" rtl="0">
              <a:spcBef>
                <a:spcPts val="0"/>
              </a:spcBef>
              <a:spcAft>
                <a:spcPts val="0"/>
              </a:spcAft>
              <a:buSzPts val="1000"/>
              <a:buNone/>
              <a:defRPr sz="1000"/>
            </a:lvl9pPr>
          </a:lstStyle>
          <a:p>
            <a:endParaRPr/>
          </a:p>
        </p:txBody>
      </p:sp>
      <p:sp>
        <p:nvSpPr>
          <p:cNvPr id="137" name="Google Shape;137;p11"/>
          <p:cNvSpPr txBox="1">
            <a:spLocks noGrp="1"/>
          </p:cNvSpPr>
          <p:nvPr>
            <p:ph type="subTitle" idx="13"/>
          </p:nvPr>
        </p:nvSpPr>
        <p:spPr>
          <a:xfrm>
            <a:off x="2227363" y="1941308"/>
            <a:ext cx="1371600" cy="183000"/>
          </a:xfrm>
          <a:prstGeom prst="rect">
            <a:avLst/>
          </a:prstGeom>
          <a:noFill/>
        </p:spPr>
        <p:txBody>
          <a:bodyPr spcFirstLastPara="1" wrap="square" lIns="0" tIns="0" rIns="0" bIns="0" anchor="t" anchorCtr="0">
            <a:noAutofit/>
          </a:bodyPr>
          <a:lstStyle>
            <a:lvl1pPr lvl="0" algn="ctr" rtl="0">
              <a:spcBef>
                <a:spcPts val="0"/>
              </a:spcBef>
              <a:spcAft>
                <a:spcPts val="0"/>
              </a:spcAft>
              <a:buClr>
                <a:schemeClr val="accent1"/>
              </a:buClr>
              <a:buSzPts val="1000"/>
              <a:buNone/>
              <a:defRPr sz="1000" b="1">
                <a:solidFill>
                  <a:schemeClr val="accent1"/>
                </a:solidFill>
              </a:defRPr>
            </a:lvl1pPr>
            <a:lvl2pPr lvl="1" algn="ctr" rtl="0">
              <a:spcBef>
                <a:spcPts val="0"/>
              </a:spcBef>
              <a:spcAft>
                <a:spcPts val="0"/>
              </a:spcAft>
              <a:buClr>
                <a:schemeClr val="accent1"/>
              </a:buClr>
              <a:buSzPts val="1000"/>
              <a:buNone/>
              <a:defRPr sz="1000" b="1">
                <a:solidFill>
                  <a:schemeClr val="accent1"/>
                </a:solidFill>
              </a:defRPr>
            </a:lvl2pPr>
            <a:lvl3pPr lvl="2" algn="ctr" rtl="0">
              <a:spcBef>
                <a:spcPts val="0"/>
              </a:spcBef>
              <a:spcAft>
                <a:spcPts val="0"/>
              </a:spcAft>
              <a:buClr>
                <a:schemeClr val="accent1"/>
              </a:buClr>
              <a:buSzPts val="1000"/>
              <a:buNone/>
              <a:defRPr sz="1000" b="1">
                <a:solidFill>
                  <a:schemeClr val="accent1"/>
                </a:solidFill>
              </a:defRPr>
            </a:lvl3pPr>
            <a:lvl4pPr lvl="3" algn="ctr" rtl="0">
              <a:spcBef>
                <a:spcPts val="0"/>
              </a:spcBef>
              <a:spcAft>
                <a:spcPts val="0"/>
              </a:spcAft>
              <a:buClr>
                <a:schemeClr val="accent1"/>
              </a:buClr>
              <a:buSzPts val="1000"/>
              <a:buNone/>
              <a:defRPr sz="1000" b="1">
                <a:solidFill>
                  <a:schemeClr val="accent1"/>
                </a:solidFill>
              </a:defRPr>
            </a:lvl4pPr>
            <a:lvl5pPr lvl="4" algn="ctr" rtl="0">
              <a:spcBef>
                <a:spcPts val="0"/>
              </a:spcBef>
              <a:spcAft>
                <a:spcPts val="0"/>
              </a:spcAft>
              <a:buClr>
                <a:schemeClr val="accent1"/>
              </a:buClr>
              <a:buSzPts val="1000"/>
              <a:buNone/>
              <a:defRPr sz="1000" b="1">
                <a:solidFill>
                  <a:schemeClr val="accent1"/>
                </a:solidFill>
              </a:defRPr>
            </a:lvl5pPr>
            <a:lvl6pPr lvl="5" algn="ctr" rtl="0">
              <a:spcBef>
                <a:spcPts val="0"/>
              </a:spcBef>
              <a:spcAft>
                <a:spcPts val="0"/>
              </a:spcAft>
              <a:buClr>
                <a:schemeClr val="accent1"/>
              </a:buClr>
              <a:buSzPts val="1000"/>
              <a:buNone/>
              <a:defRPr sz="1000" b="1">
                <a:solidFill>
                  <a:schemeClr val="accent1"/>
                </a:solidFill>
              </a:defRPr>
            </a:lvl6pPr>
            <a:lvl7pPr lvl="6" algn="ctr" rtl="0">
              <a:spcBef>
                <a:spcPts val="0"/>
              </a:spcBef>
              <a:spcAft>
                <a:spcPts val="0"/>
              </a:spcAft>
              <a:buClr>
                <a:schemeClr val="accent1"/>
              </a:buClr>
              <a:buSzPts val="1000"/>
              <a:buNone/>
              <a:defRPr sz="1000" b="1">
                <a:solidFill>
                  <a:schemeClr val="accent1"/>
                </a:solidFill>
              </a:defRPr>
            </a:lvl7pPr>
            <a:lvl8pPr lvl="7" algn="ctr" rtl="0">
              <a:spcBef>
                <a:spcPts val="0"/>
              </a:spcBef>
              <a:spcAft>
                <a:spcPts val="0"/>
              </a:spcAft>
              <a:buClr>
                <a:schemeClr val="accent1"/>
              </a:buClr>
              <a:buSzPts val="1000"/>
              <a:buNone/>
              <a:defRPr sz="1000" b="1">
                <a:solidFill>
                  <a:schemeClr val="accent1"/>
                </a:solidFill>
              </a:defRPr>
            </a:lvl8pPr>
            <a:lvl9pPr lvl="8" algn="ctr" rtl="0">
              <a:spcBef>
                <a:spcPts val="0"/>
              </a:spcBef>
              <a:spcAft>
                <a:spcPts val="0"/>
              </a:spcAft>
              <a:buClr>
                <a:schemeClr val="accent1"/>
              </a:buClr>
              <a:buSzPts val="1000"/>
              <a:buNone/>
              <a:defRPr sz="1000" b="1">
                <a:solidFill>
                  <a:schemeClr val="accent1"/>
                </a:solidFill>
              </a:defRPr>
            </a:lvl9pPr>
          </a:lstStyle>
          <a:p>
            <a:endParaRPr/>
          </a:p>
        </p:txBody>
      </p:sp>
      <p:sp>
        <p:nvSpPr>
          <p:cNvPr id="138" name="Google Shape;138;p11"/>
          <p:cNvSpPr txBox="1">
            <a:spLocks noGrp="1"/>
          </p:cNvSpPr>
          <p:nvPr>
            <p:ph type="subTitle" idx="14"/>
          </p:nvPr>
        </p:nvSpPr>
        <p:spPr>
          <a:xfrm>
            <a:off x="2227363" y="2384123"/>
            <a:ext cx="1371600" cy="183000"/>
          </a:xfrm>
          <a:prstGeom prst="rect">
            <a:avLst/>
          </a:prstGeom>
          <a:noFill/>
        </p:spPr>
        <p:txBody>
          <a:bodyPr spcFirstLastPara="1" wrap="square" lIns="0" tIns="0" rIns="0" bIns="0" anchor="t" anchorCtr="0">
            <a:noAutofit/>
          </a:bodyPr>
          <a:lstStyle>
            <a:lvl1pPr lvl="0" algn="ctr" rtl="0">
              <a:spcBef>
                <a:spcPts val="0"/>
              </a:spcBef>
              <a:spcAft>
                <a:spcPts val="0"/>
              </a:spcAft>
              <a:buClr>
                <a:schemeClr val="dk1"/>
              </a:buClr>
              <a:buSzPts val="800"/>
              <a:buNone/>
              <a:defRPr sz="800">
                <a:solidFill>
                  <a:schemeClr val="dk1"/>
                </a:solidFill>
              </a:defRPr>
            </a:lvl1pPr>
            <a:lvl2pPr lvl="1" rtl="0">
              <a:spcBef>
                <a:spcPts val="0"/>
              </a:spcBef>
              <a:spcAft>
                <a:spcPts val="0"/>
              </a:spcAft>
              <a:buSzPts val="1000"/>
              <a:buNone/>
              <a:defRPr sz="1000"/>
            </a:lvl2pPr>
            <a:lvl3pPr lvl="2" rtl="0">
              <a:spcBef>
                <a:spcPts val="0"/>
              </a:spcBef>
              <a:spcAft>
                <a:spcPts val="0"/>
              </a:spcAft>
              <a:buSzPts val="1000"/>
              <a:buNone/>
              <a:defRPr sz="1000"/>
            </a:lvl3pPr>
            <a:lvl4pPr lvl="3" rtl="0">
              <a:spcBef>
                <a:spcPts val="0"/>
              </a:spcBef>
              <a:spcAft>
                <a:spcPts val="0"/>
              </a:spcAft>
              <a:buSzPts val="1000"/>
              <a:buNone/>
              <a:defRPr sz="1000"/>
            </a:lvl4pPr>
            <a:lvl5pPr lvl="4" rtl="0">
              <a:spcBef>
                <a:spcPts val="0"/>
              </a:spcBef>
              <a:spcAft>
                <a:spcPts val="0"/>
              </a:spcAft>
              <a:buSzPts val="1000"/>
              <a:buNone/>
              <a:defRPr sz="1000"/>
            </a:lvl5pPr>
            <a:lvl6pPr lvl="5" rtl="0">
              <a:spcBef>
                <a:spcPts val="0"/>
              </a:spcBef>
              <a:spcAft>
                <a:spcPts val="0"/>
              </a:spcAft>
              <a:buSzPts val="1000"/>
              <a:buNone/>
              <a:defRPr sz="1000"/>
            </a:lvl6pPr>
            <a:lvl7pPr lvl="6" rtl="0">
              <a:spcBef>
                <a:spcPts val="0"/>
              </a:spcBef>
              <a:spcAft>
                <a:spcPts val="0"/>
              </a:spcAft>
              <a:buSzPts val="1000"/>
              <a:buNone/>
              <a:defRPr sz="1000"/>
            </a:lvl7pPr>
            <a:lvl8pPr lvl="7" rtl="0">
              <a:spcBef>
                <a:spcPts val="0"/>
              </a:spcBef>
              <a:spcAft>
                <a:spcPts val="0"/>
              </a:spcAft>
              <a:buSzPts val="1000"/>
              <a:buNone/>
              <a:defRPr sz="1000"/>
            </a:lvl8pPr>
            <a:lvl9pPr lvl="8" rtl="0">
              <a:spcBef>
                <a:spcPts val="0"/>
              </a:spcBef>
              <a:spcAft>
                <a:spcPts val="0"/>
              </a:spcAft>
              <a:buSzPts val="1000"/>
              <a:buNone/>
              <a:defRPr sz="1000"/>
            </a:lvl9pPr>
          </a:lstStyle>
          <a:p>
            <a:endParaRPr/>
          </a:p>
        </p:txBody>
      </p:sp>
      <p:sp>
        <p:nvSpPr>
          <p:cNvPr id="139" name="Google Shape;139;p11"/>
          <p:cNvSpPr>
            <a:spLocks noGrp="1"/>
          </p:cNvSpPr>
          <p:nvPr>
            <p:ph type="pic" idx="15"/>
          </p:nvPr>
        </p:nvSpPr>
        <p:spPr>
          <a:xfrm>
            <a:off x="2570263" y="1095880"/>
            <a:ext cx="685800" cy="685800"/>
          </a:xfrm>
          <a:prstGeom prst="ellipse">
            <a:avLst/>
          </a:prstGeom>
          <a:noFill/>
          <a:ln w="19050" cap="flat" cmpd="sng">
            <a:solidFill>
              <a:schemeClr val="dk2"/>
            </a:solidFill>
            <a:prstDash val="solid"/>
            <a:round/>
            <a:headEnd type="none" w="sm" len="sm"/>
            <a:tailEnd type="none" w="sm" len="sm"/>
          </a:ln>
        </p:spPr>
      </p:sp>
      <p:sp>
        <p:nvSpPr>
          <p:cNvPr id="140" name="Google Shape;140;p11"/>
          <p:cNvSpPr/>
          <p:nvPr/>
        </p:nvSpPr>
        <p:spPr>
          <a:xfrm>
            <a:off x="2501713" y="3033651"/>
            <a:ext cx="822900" cy="822900"/>
          </a:xfrm>
          <a:prstGeom prst="ellipse">
            <a:avLst/>
          </a:prstGeom>
          <a:gradFill>
            <a:gsLst>
              <a:gs pos="0">
                <a:srgbClr val="FF4E02"/>
              </a:gs>
              <a:gs pos="48000">
                <a:srgbClr val="F69323"/>
              </a:gs>
              <a:gs pos="100000">
                <a:srgbClr val="FABC75"/>
              </a:gs>
            </a:gsLst>
            <a:lin ang="0" scaled="0"/>
          </a:gradFill>
          <a:ln>
            <a:noFill/>
          </a:ln>
        </p:spPr>
        <p:txBody>
          <a:bodyPr spcFirstLastPara="1" wrap="square" lIns="68575" tIns="34275" rIns="68575" bIns="34275" anchor="ctr" anchorCtr="0">
            <a:noAutofit/>
          </a:bodyPr>
          <a:lstStyle/>
          <a:p>
            <a:pPr marL="0" marR="0" lvl="0" indent="0" algn="ctr" rtl="0">
              <a:lnSpc>
                <a:spcPct val="90000"/>
              </a:lnSpc>
              <a:spcBef>
                <a:spcPts val="0"/>
              </a:spcBef>
              <a:spcAft>
                <a:spcPts val="0"/>
              </a:spcAft>
              <a:buNone/>
            </a:pPr>
            <a:endParaRPr>
              <a:solidFill>
                <a:schemeClr val="dk1"/>
              </a:solidFill>
              <a:latin typeface="Calibri"/>
              <a:ea typeface="Calibri"/>
              <a:cs typeface="Calibri"/>
              <a:sym typeface="Calibri"/>
            </a:endParaRPr>
          </a:p>
        </p:txBody>
      </p:sp>
      <p:cxnSp>
        <p:nvCxnSpPr>
          <p:cNvPr id="141" name="Google Shape;141;p11"/>
          <p:cNvCxnSpPr/>
          <p:nvPr/>
        </p:nvCxnSpPr>
        <p:spPr>
          <a:xfrm>
            <a:off x="2484763" y="4327419"/>
            <a:ext cx="856800" cy="0"/>
          </a:xfrm>
          <a:prstGeom prst="straightConnector1">
            <a:avLst/>
          </a:prstGeom>
          <a:noFill/>
          <a:ln w="9525" cap="flat" cmpd="sng">
            <a:solidFill>
              <a:srgbClr val="A2A2A2"/>
            </a:solidFill>
            <a:prstDash val="solid"/>
            <a:miter lim="800000"/>
            <a:headEnd type="none" w="sm" len="sm"/>
            <a:tailEnd type="none" w="sm" len="sm"/>
          </a:ln>
        </p:spPr>
      </p:cxnSp>
      <p:sp>
        <p:nvSpPr>
          <p:cNvPr id="142" name="Google Shape;142;p11"/>
          <p:cNvSpPr txBox="1">
            <a:spLocks noGrp="1"/>
          </p:cNvSpPr>
          <p:nvPr>
            <p:ph type="subTitle" idx="16"/>
          </p:nvPr>
        </p:nvSpPr>
        <p:spPr>
          <a:xfrm>
            <a:off x="2227363" y="4119822"/>
            <a:ext cx="1371600" cy="183000"/>
          </a:xfrm>
          <a:prstGeom prst="rect">
            <a:avLst/>
          </a:prstGeom>
          <a:noFill/>
        </p:spPr>
        <p:txBody>
          <a:bodyPr spcFirstLastPara="1" wrap="square" lIns="0" tIns="0" rIns="0" bIns="0" anchor="t" anchorCtr="0">
            <a:noAutofit/>
          </a:bodyPr>
          <a:lstStyle>
            <a:lvl1pPr lvl="0" algn="ctr" rtl="0">
              <a:spcBef>
                <a:spcPts val="0"/>
              </a:spcBef>
              <a:spcAft>
                <a:spcPts val="0"/>
              </a:spcAft>
              <a:buClr>
                <a:schemeClr val="dk1"/>
              </a:buClr>
              <a:buSzPts val="900"/>
              <a:buNone/>
              <a:defRPr sz="900">
                <a:solidFill>
                  <a:schemeClr val="dk1"/>
                </a:solidFill>
              </a:defRPr>
            </a:lvl1pPr>
            <a:lvl2pPr lvl="1" rtl="0">
              <a:spcBef>
                <a:spcPts val="0"/>
              </a:spcBef>
              <a:spcAft>
                <a:spcPts val="0"/>
              </a:spcAft>
              <a:buSzPts val="1000"/>
              <a:buNone/>
              <a:defRPr sz="1000"/>
            </a:lvl2pPr>
            <a:lvl3pPr lvl="2" rtl="0">
              <a:spcBef>
                <a:spcPts val="0"/>
              </a:spcBef>
              <a:spcAft>
                <a:spcPts val="0"/>
              </a:spcAft>
              <a:buSzPts val="1000"/>
              <a:buNone/>
              <a:defRPr sz="1000"/>
            </a:lvl3pPr>
            <a:lvl4pPr lvl="3" rtl="0">
              <a:spcBef>
                <a:spcPts val="0"/>
              </a:spcBef>
              <a:spcAft>
                <a:spcPts val="0"/>
              </a:spcAft>
              <a:buSzPts val="1000"/>
              <a:buNone/>
              <a:defRPr sz="1000"/>
            </a:lvl4pPr>
            <a:lvl5pPr lvl="4" rtl="0">
              <a:spcBef>
                <a:spcPts val="0"/>
              </a:spcBef>
              <a:spcAft>
                <a:spcPts val="0"/>
              </a:spcAft>
              <a:buSzPts val="1000"/>
              <a:buNone/>
              <a:defRPr sz="1000"/>
            </a:lvl5pPr>
            <a:lvl6pPr lvl="5" rtl="0">
              <a:spcBef>
                <a:spcPts val="0"/>
              </a:spcBef>
              <a:spcAft>
                <a:spcPts val="0"/>
              </a:spcAft>
              <a:buSzPts val="1000"/>
              <a:buNone/>
              <a:defRPr sz="1000"/>
            </a:lvl6pPr>
            <a:lvl7pPr lvl="6" rtl="0">
              <a:spcBef>
                <a:spcPts val="0"/>
              </a:spcBef>
              <a:spcAft>
                <a:spcPts val="0"/>
              </a:spcAft>
              <a:buSzPts val="1000"/>
              <a:buNone/>
              <a:defRPr sz="1000"/>
            </a:lvl7pPr>
            <a:lvl8pPr lvl="7" rtl="0">
              <a:spcBef>
                <a:spcPts val="0"/>
              </a:spcBef>
              <a:spcAft>
                <a:spcPts val="0"/>
              </a:spcAft>
              <a:buSzPts val="1000"/>
              <a:buNone/>
              <a:defRPr sz="1000"/>
            </a:lvl8pPr>
            <a:lvl9pPr lvl="8" rtl="0">
              <a:spcBef>
                <a:spcPts val="0"/>
              </a:spcBef>
              <a:spcAft>
                <a:spcPts val="0"/>
              </a:spcAft>
              <a:buSzPts val="1000"/>
              <a:buNone/>
              <a:defRPr sz="1000"/>
            </a:lvl9pPr>
          </a:lstStyle>
          <a:p>
            <a:endParaRPr/>
          </a:p>
        </p:txBody>
      </p:sp>
      <p:sp>
        <p:nvSpPr>
          <p:cNvPr id="143" name="Google Shape;143;p11"/>
          <p:cNvSpPr txBox="1">
            <a:spLocks noGrp="1"/>
          </p:cNvSpPr>
          <p:nvPr>
            <p:ph type="subTitle" idx="17"/>
          </p:nvPr>
        </p:nvSpPr>
        <p:spPr>
          <a:xfrm>
            <a:off x="2227363" y="3947629"/>
            <a:ext cx="1371600" cy="183000"/>
          </a:xfrm>
          <a:prstGeom prst="rect">
            <a:avLst/>
          </a:prstGeom>
          <a:noFill/>
        </p:spPr>
        <p:txBody>
          <a:bodyPr spcFirstLastPara="1" wrap="square" lIns="0" tIns="0" rIns="0" bIns="0" anchor="t" anchorCtr="0">
            <a:noAutofit/>
          </a:bodyPr>
          <a:lstStyle>
            <a:lvl1pPr lvl="0" algn="ctr" rtl="0">
              <a:spcBef>
                <a:spcPts val="0"/>
              </a:spcBef>
              <a:spcAft>
                <a:spcPts val="0"/>
              </a:spcAft>
              <a:buClr>
                <a:schemeClr val="accent1"/>
              </a:buClr>
              <a:buSzPts val="1000"/>
              <a:buNone/>
              <a:defRPr sz="1000" b="1">
                <a:solidFill>
                  <a:schemeClr val="accent1"/>
                </a:solidFill>
              </a:defRPr>
            </a:lvl1pPr>
            <a:lvl2pPr lvl="1" algn="ctr" rtl="0">
              <a:spcBef>
                <a:spcPts val="0"/>
              </a:spcBef>
              <a:spcAft>
                <a:spcPts val="0"/>
              </a:spcAft>
              <a:buClr>
                <a:schemeClr val="accent1"/>
              </a:buClr>
              <a:buSzPts val="1000"/>
              <a:buNone/>
              <a:defRPr sz="1000" b="1">
                <a:solidFill>
                  <a:schemeClr val="accent1"/>
                </a:solidFill>
              </a:defRPr>
            </a:lvl2pPr>
            <a:lvl3pPr lvl="2" algn="ctr" rtl="0">
              <a:spcBef>
                <a:spcPts val="0"/>
              </a:spcBef>
              <a:spcAft>
                <a:spcPts val="0"/>
              </a:spcAft>
              <a:buClr>
                <a:schemeClr val="accent1"/>
              </a:buClr>
              <a:buSzPts val="1000"/>
              <a:buNone/>
              <a:defRPr sz="1000" b="1">
                <a:solidFill>
                  <a:schemeClr val="accent1"/>
                </a:solidFill>
              </a:defRPr>
            </a:lvl3pPr>
            <a:lvl4pPr lvl="3" algn="ctr" rtl="0">
              <a:spcBef>
                <a:spcPts val="0"/>
              </a:spcBef>
              <a:spcAft>
                <a:spcPts val="0"/>
              </a:spcAft>
              <a:buClr>
                <a:schemeClr val="accent1"/>
              </a:buClr>
              <a:buSzPts val="1000"/>
              <a:buNone/>
              <a:defRPr sz="1000" b="1">
                <a:solidFill>
                  <a:schemeClr val="accent1"/>
                </a:solidFill>
              </a:defRPr>
            </a:lvl4pPr>
            <a:lvl5pPr lvl="4" algn="ctr" rtl="0">
              <a:spcBef>
                <a:spcPts val="0"/>
              </a:spcBef>
              <a:spcAft>
                <a:spcPts val="0"/>
              </a:spcAft>
              <a:buClr>
                <a:schemeClr val="accent1"/>
              </a:buClr>
              <a:buSzPts val="1000"/>
              <a:buNone/>
              <a:defRPr sz="1000" b="1">
                <a:solidFill>
                  <a:schemeClr val="accent1"/>
                </a:solidFill>
              </a:defRPr>
            </a:lvl5pPr>
            <a:lvl6pPr lvl="5" algn="ctr" rtl="0">
              <a:spcBef>
                <a:spcPts val="0"/>
              </a:spcBef>
              <a:spcAft>
                <a:spcPts val="0"/>
              </a:spcAft>
              <a:buClr>
                <a:schemeClr val="accent1"/>
              </a:buClr>
              <a:buSzPts val="1000"/>
              <a:buNone/>
              <a:defRPr sz="1000" b="1">
                <a:solidFill>
                  <a:schemeClr val="accent1"/>
                </a:solidFill>
              </a:defRPr>
            </a:lvl6pPr>
            <a:lvl7pPr lvl="6" algn="ctr" rtl="0">
              <a:spcBef>
                <a:spcPts val="0"/>
              </a:spcBef>
              <a:spcAft>
                <a:spcPts val="0"/>
              </a:spcAft>
              <a:buClr>
                <a:schemeClr val="accent1"/>
              </a:buClr>
              <a:buSzPts val="1000"/>
              <a:buNone/>
              <a:defRPr sz="1000" b="1">
                <a:solidFill>
                  <a:schemeClr val="accent1"/>
                </a:solidFill>
              </a:defRPr>
            </a:lvl7pPr>
            <a:lvl8pPr lvl="7" algn="ctr" rtl="0">
              <a:spcBef>
                <a:spcPts val="0"/>
              </a:spcBef>
              <a:spcAft>
                <a:spcPts val="0"/>
              </a:spcAft>
              <a:buClr>
                <a:schemeClr val="accent1"/>
              </a:buClr>
              <a:buSzPts val="1000"/>
              <a:buNone/>
              <a:defRPr sz="1000" b="1">
                <a:solidFill>
                  <a:schemeClr val="accent1"/>
                </a:solidFill>
              </a:defRPr>
            </a:lvl8pPr>
            <a:lvl9pPr lvl="8" algn="ctr" rtl="0">
              <a:spcBef>
                <a:spcPts val="0"/>
              </a:spcBef>
              <a:spcAft>
                <a:spcPts val="0"/>
              </a:spcAft>
              <a:buClr>
                <a:schemeClr val="accent1"/>
              </a:buClr>
              <a:buSzPts val="1000"/>
              <a:buNone/>
              <a:defRPr sz="1000" b="1">
                <a:solidFill>
                  <a:schemeClr val="accent1"/>
                </a:solidFill>
              </a:defRPr>
            </a:lvl9pPr>
          </a:lstStyle>
          <a:p>
            <a:endParaRPr/>
          </a:p>
        </p:txBody>
      </p:sp>
      <p:sp>
        <p:nvSpPr>
          <p:cNvPr id="144" name="Google Shape;144;p11"/>
          <p:cNvSpPr txBox="1">
            <a:spLocks noGrp="1"/>
          </p:cNvSpPr>
          <p:nvPr>
            <p:ph type="subTitle" idx="18"/>
          </p:nvPr>
        </p:nvSpPr>
        <p:spPr>
          <a:xfrm>
            <a:off x="2227363" y="4390443"/>
            <a:ext cx="1371600" cy="183000"/>
          </a:xfrm>
          <a:prstGeom prst="rect">
            <a:avLst/>
          </a:prstGeom>
          <a:noFill/>
        </p:spPr>
        <p:txBody>
          <a:bodyPr spcFirstLastPara="1" wrap="square" lIns="0" tIns="0" rIns="0" bIns="0" anchor="t" anchorCtr="0">
            <a:noAutofit/>
          </a:bodyPr>
          <a:lstStyle>
            <a:lvl1pPr lvl="0" algn="ctr" rtl="0">
              <a:spcBef>
                <a:spcPts val="0"/>
              </a:spcBef>
              <a:spcAft>
                <a:spcPts val="0"/>
              </a:spcAft>
              <a:buClr>
                <a:schemeClr val="dk1"/>
              </a:buClr>
              <a:buSzPts val="800"/>
              <a:buNone/>
              <a:defRPr sz="800">
                <a:solidFill>
                  <a:schemeClr val="dk1"/>
                </a:solidFill>
              </a:defRPr>
            </a:lvl1pPr>
            <a:lvl2pPr lvl="1" rtl="0">
              <a:spcBef>
                <a:spcPts val="0"/>
              </a:spcBef>
              <a:spcAft>
                <a:spcPts val="0"/>
              </a:spcAft>
              <a:buSzPts val="1000"/>
              <a:buNone/>
              <a:defRPr sz="1000"/>
            </a:lvl2pPr>
            <a:lvl3pPr lvl="2" rtl="0">
              <a:spcBef>
                <a:spcPts val="0"/>
              </a:spcBef>
              <a:spcAft>
                <a:spcPts val="0"/>
              </a:spcAft>
              <a:buSzPts val="1000"/>
              <a:buNone/>
              <a:defRPr sz="1000"/>
            </a:lvl3pPr>
            <a:lvl4pPr lvl="3" rtl="0">
              <a:spcBef>
                <a:spcPts val="0"/>
              </a:spcBef>
              <a:spcAft>
                <a:spcPts val="0"/>
              </a:spcAft>
              <a:buSzPts val="1000"/>
              <a:buNone/>
              <a:defRPr sz="1000"/>
            </a:lvl4pPr>
            <a:lvl5pPr lvl="4" rtl="0">
              <a:spcBef>
                <a:spcPts val="0"/>
              </a:spcBef>
              <a:spcAft>
                <a:spcPts val="0"/>
              </a:spcAft>
              <a:buSzPts val="1000"/>
              <a:buNone/>
              <a:defRPr sz="1000"/>
            </a:lvl5pPr>
            <a:lvl6pPr lvl="5" rtl="0">
              <a:spcBef>
                <a:spcPts val="0"/>
              </a:spcBef>
              <a:spcAft>
                <a:spcPts val="0"/>
              </a:spcAft>
              <a:buSzPts val="1000"/>
              <a:buNone/>
              <a:defRPr sz="1000"/>
            </a:lvl6pPr>
            <a:lvl7pPr lvl="6" rtl="0">
              <a:spcBef>
                <a:spcPts val="0"/>
              </a:spcBef>
              <a:spcAft>
                <a:spcPts val="0"/>
              </a:spcAft>
              <a:buSzPts val="1000"/>
              <a:buNone/>
              <a:defRPr sz="1000"/>
            </a:lvl7pPr>
            <a:lvl8pPr lvl="7" rtl="0">
              <a:spcBef>
                <a:spcPts val="0"/>
              </a:spcBef>
              <a:spcAft>
                <a:spcPts val="0"/>
              </a:spcAft>
              <a:buSzPts val="1000"/>
              <a:buNone/>
              <a:defRPr sz="1000"/>
            </a:lvl8pPr>
            <a:lvl9pPr lvl="8" rtl="0">
              <a:spcBef>
                <a:spcPts val="0"/>
              </a:spcBef>
              <a:spcAft>
                <a:spcPts val="0"/>
              </a:spcAft>
              <a:buSzPts val="1000"/>
              <a:buNone/>
              <a:defRPr sz="1000"/>
            </a:lvl9pPr>
          </a:lstStyle>
          <a:p>
            <a:endParaRPr/>
          </a:p>
        </p:txBody>
      </p:sp>
      <p:sp>
        <p:nvSpPr>
          <p:cNvPr id="145" name="Google Shape;145;p11"/>
          <p:cNvSpPr>
            <a:spLocks noGrp="1"/>
          </p:cNvSpPr>
          <p:nvPr>
            <p:ph type="pic" idx="19"/>
          </p:nvPr>
        </p:nvSpPr>
        <p:spPr>
          <a:xfrm>
            <a:off x="2570263" y="3102201"/>
            <a:ext cx="685800" cy="685800"/>
          </a:xfrm>
          <a:prstGeom prst="ellipse">
            <a:avLst/>
          </a:prstGeom>
          <a:noFill/>
          <a:ln w="19050" cap="flat" cmpd="sng">
            <a:solidFill>
              <a:schemeClr val="dk2"/>
            </a:solidFill>
            <a:prstDash val="solid"/>
            <a:round/>
            <a:headEnd type="none" w="sm" len="sm"/>
            <a:tailEnd type="none" w="sm" len="sm"/>
          </a:ln>
        </p:spPr>
      </p:sp>
      <p:sp>
        <p:nvSpPr>
          <p:cNvPr id="146" name="Google Shape;146;p11"/>
          <p:cNvSpPr/>
          <p:nvPr/>
        </p:nvSpPr>
        <p:spPr>
          <a:xfrm>
            <a:off x="4158450" y="1027330"/>
            <a:ext cx="822900" cy="822900"/>
          </a:xfrm>
          <a:prstGeom prst="ellipse">
            <a:avLst/>
          </a:prstGeom>
          <a:gradFill>
            <a:gsLst>
              <a:gs pos="0">
                <a:srgbClr val="FF4E02"/>
              </a:gs>
              <a:gs pos="48000">
                <a:srgbClr val="F69323"/>
              </a:gs>
              <a:gs pos="100000">
                <a:srgbClr val="FABC75"/>
              </a:gs>
            </a:gsLst>
            <a:lin ang="0" scaled="0"/>
          </a:gradFill>
          <a:ln>
            <a:noFill/>
          </a:ln>
        </p:spPr>
        <p:txBody>
          <a:bodyPr spcFirstLastPara="1" wrap="square" lIns="68575" tIns="34275" rIns="68575" bIns="34275" anchor="ctr" anchorCtr="0">
            <a:noAutofit/>
          </a:bodyPr>
          <a:lstStyle/>
          <a:p>
            <a:pPr marL="0" marR="0" lvl="0" indent="0" algn="ctr" rtl="0">
              <a:lnSpc>
                <a:spcPct val="90000"/>
              </a:lnSpc>
              <a:spcBef>
                <a:spcPts val="0"/>
              </a:spcBef>
              <a:spcAft>
                <a:spcPts val="0"/>
              </a:spcAft>
              <a:buNone/>
            </a:pPr>
            <a:endParaRPr>
              <a:solidFill>
                <a:schemeClr val="dk1"/>
              </a:solidFill>
              <a:latin typeface="Calibri"/>
              <a:ea typeface="Calibri"/>
              <a:cs typeface="Calibri"/>
              <a:sym typeface="Calibri"/>
            </a:endParaRPr>
          </a:p>
        </p:txBody>
      </p:sp>
      <p:cxnSp>
        <p:nvCxnSpPr>
          <p:cNvPr id="147" name="Google Shape;147;p11"/>
          <p:cNvCxnSpPr/>
          <p:nvPr/>
        </p:nvCxnSpPr>
        <p:spPr>
          <a:xfrm>
            <a:off x="4141500" y="2321098"/>
            <a:ext cx="856800" cy="0"/>
          </a:xfrm>
          <a:prstGeom prst="straightConnector1">
            <a:avLst/>
          </a:prstGeom>
          <a:noFill/>
          <a:ln w="9525" cap="flat" cmpd="sng">
            <a:solidFill>
              <a:srgbClr val="A2A2A2"/>
            </a:solidFill>
            <a:prstDash val="solid"/>
            <a:miter lim="800000"/>
            <a:headEnd type="none" w="sm" len="sm"/>
            <a:tailEnd type="none" w="sm" len="sm"/>
          </a:ln>
        </p:spPr>
      </p:cxnSp>
      <p:sp>
        <p:nvSpPr>
          <p:cNvPr id="148" name="Google Shape;148;p11"/>
          <p:cNvSpPr txBox="1">
            <a:spLocks noGrp="1"/>
          </p:cNvSpPr>
          <p:nvPr>
            <p:ph type="subTitle" idx="20"/>
          </p:nvPr>
        </p:nvSpPr>
        <p:spPr>
          <a:xfrm>
            <a:off x="3884100" y="2113502"/>
            <a:ext cx="1371600" cy="183000"/>
          </a:xfrm>
          <a:prstGeom prst="rect">
            <a:avLst/>
          </a:prstGeom>
          <a:noFill/>
        </p:spPr>
        <p:txBody>
          <a:bodyPr spcFirstLastPara="1" wrap="square" lIns="0" tIns="0" rIns="0" bIns="0" anchor="t" anchorCtr="0">
            <a:noAutofit/>
          </a:bodyPr>
          <a:lstStyle>
            <a:lvl1pPr lvl="0" algn="ctr" rtl="0">
              <a:spcBef>
                <a:spcPts val="0"/>
              </a:spcBef>
              <a:spcAft>
                <a:spcPts val="0"/>
              </a:spcAft>
              <a:buClr>
                <a:schemeClr val="dk1"/>
              </a:buClr>
              <a:buSzPts val="900"/>
              <a:buNone/>
              <a:defRPr sz="900">
                <a:solidFill>
                  <a:schemeClr val="dk1"/>
                </a:solidFill>
              </a:defRPr>
            </a:lvl1pPr>
            <a:lvl2pPr lvl="1" rtl="0">
              <a:spcBef>
                <a:spcPts val="0"/>
              </a:spcBef>
              <a:spcAft>
                <a:spcPts val="0"/>
              </a:spcAft>
              <a:buSzPts val="1000"/>
              <a:buNone/>
              <a:defRPr sz="1000"/>
            </a:lvl2pPr>
            <a:lvl3pPr lvl="2" rtl="0">
              <a:spcBef>
                <a:spcPts val="0"/>
              </a:spcBef>
              <a:spcAft>
                <a:spcPts val="0"/>
              </a:spcAft>
              <a:buSzPts val="1000"/>
              <a:buNone/>
              <a:defRPr sz="1000"/>
            </a:lvl3pPr>
            <a:lvl4pPr lvl="3" rtl="0">
              <a:spcBef>
                <a:spcPts val="0"/>
              </a:spcBef>
              <a:spcAft>
                <a:spcPts val="0"/>
              </a:spcAft>
              <a:buSzPts val="1000"/>
              <a:buNone/>
              <a:defRPr sz="1000"/>
            </a:lvl4pPr>
            <a:lvl5pPr lvl="4" rtl="0">
              <a:spcBef>
                <a:spcPts val="0"/>
              </a:spcBef>
              <a:spcAft>
                <a:spcPts val="0"/>
              </a:spcAft>
              <a:buSzPts val="1000"/>
              <a:buNone/>
              <a:defRPr sz="1000"/>
            </a:lvl5pPr>
            <a:lvl6pPr lvl="5" rtl="0">
              <a:spcBef>
                <a:spcPts val="0"/>
              </a:spcBef>
              <a:spcAft>
                <a:spcPts val="0"/>
              </a:spcAft>
              <a:buSzPts val="1000"/>
              <a:buNone/>
              <a:defRPr sz="1000"/>
            </a:lvl6pPr>
            <a:lvl7pPr lvl="6" rtl="0">
              <a:spcBef>
                <a:spcPts val="0"/>
              </a:spcBef>
              <a:spcAft>
                <a:spcPts val="0"/>
              </a:spcAft>
              <a:buSzPts val="1000"/>
              <a:buNone/>
              <a:defRPr sz="1000"/>
            </a:lvl7pPr>
            <a:lvl8pPr lvl="7" rtl="0">
              <a:spcBef>
                <a:spcPts val="0"/>
              </a:spcBef>
              <a:spcAft>
                <a:spcPts val="0"/>
              </a:spcAft>
              <a:buSzPts val="1000"/>
              <a:buNone/>
              <a:defRPr sz="1000"/>
            </a:lvl8pPr>
            <a:lvl9pPr lvl="8" rtl="0">
              <a:spcBef>
                <a:spcPts val="0"/>
              </a:spcBef>
              <a:spcAft>
                <a:spcPts val="0"/>
              </a:spcAft>
              <a:buSzPts val="1000"/>
              <a:buNone/>
              <a:defRPr sz="1000"/>
            </a:lvl9pPr>
          </a:lstStyle>
          <a:p>
            <a:endParaRPr/>
          </a:p>
        </p:txBody>
      </p:sp>
      <p:sp>
        <p:nvSpPr>
          <p:cNvPr id="149" name="Google Shape;149;p11"/>
          <p:cNvSpPr txBox="1">
            <a:spLocks noGrp="1"/>
          </p:cNvSpPr>
          <p:nvPr>
            <p:ph type="subTitle" idx="21"/>
          </p:nvPr>
        </p:nvSpPr>
        <p:spPr>
          <a:xfrm>
            <a:off x="3884100" y="1941308"/>
            <a:ext cx="1371600" cy="183000"/>
          </a:xfrm>
          <a:prstGeom prst="rect">
            <a:avLst/>
          </a:prstGeom>
          <a:noFill/>
        </p:spPr>
        <p:txBody>
          <a:bodyPr spcFirstLastPara="1" wrap="square" lIns="0" tIns="0" rIns="0" bIns="0" anchor="t" anchorCtr="0">
            <a:noAutofit/>
          </a:bodyPr>
          <a:lstStyle>
            <a:lvl1pPr lvl="0" algn="ctr" rtl="0">
              <a:spcBef>
                <a:spcPts val="0"/>
              </a:spcBef>
              <a:spcAft>
                <a:spcPts val="0"/>
              </a:spcAft>
              <a:buClr>
                <a:schemeClr val="accent1"/>
              </a:buClr>
              <a:buSzPts val="1000"/>
              <a:buNone/>
              <a:defRPr sz="1000" b="1">
                <a:solidFill>
                  <a:schemeClr val="accent1"/>
                </a:solidFill>
              </a:defRPr>
            </a:lvl1pPr>
            <a:lvl2pPr lvl="1" algn="ctr" rtl="0">
              <a:spcBef>
                <a:spcPts val="0"/>
              </a:spcBef>
              <a:spcAft>
                <a:spcPts val="0"/>
              </a:spcAft>
              <a:buClr>
                <a:schemeClr val="accent1"/>
              </a:buClr>
              <a:buSzPts val="1000"/>
              <a:buNone/>
              <a:defRPr sz="1000" b="1">
                <a:solidFill>
                  <a:schemeClr val="accent1"/>
                </a:solidFill>
              </a:defRPr>
            </a:lvl2pPr>
            <a:lvl3pPr lvl="2" algn="ctr" rtl="0">
              <a:spcBef>
                <a:spcPts val="0"/>
              </a:spcBef>
              <a:spcAft>
                <a:spcPts val="0"/>
              </a:spcAft>
              <a:buClr>
                <a:schemeClr val="accent1"/>
              </a:buClr>
              <a:buSzPts val="1000"/>
              <a:buNone/>
              <a:defRPr sz="1000" b="1">
                <a:solidFill>
                  <a:schemeClr val="accent1"/>
                </a:solidFill>
              </a:defRPr>
            </a:lvl3pPr>
            <a:lvl4pPr lvl="3" algn="ctr" rtl="0">
              <a:spcBef>
                <a:spcPts val="0"/>
              </a:spcBef>
              <a:spcAft>
                <a:spcPts val="0"/>
              </a:spcAft>
              <a:buClr>
                <a:schemeClr val="accent1"/>
              </a:buClr>
              <a:buSzPts val="1000"/>
              <a:buNone/>
              <a:defRPr sz="1000" b="1">
                <a:solidFill>
                  <a:schemeClr val="accent1"/>
                </a:solidFill>
              </a:defRPr>
            </a:lvl4pPr>
            <a:lvl5pPr lvl="4" algn="ctr" rtl="0">
              <a:spcBef>
                <a:spcPts val="0"/>
              </a:spcBef>
              <a:spcAft>
                <a:spcPts val="0"/>
              </a:spcAft>
              <a:buClr>
                <a:schemeClr val="accent1"/>
              </a:buClr>
              <a:buSzPts val="1000"/>
              <a:buNone/>
              <a:defRPr sz="1000" b="1">
                <a:solidFill>
                  <a:schemeClr val="accent1"/>
                </a:solidFill>
              </a:defRPr>
            </a:lvl5pPr>
            <a:lvl6pPr lvl="5" algn="ctr" rtl="0">
              <a:spcBef>
                <a:spcPts val="0"/>
              </a:spcBef>
              <a:spcAft>
                <a:spcPts val="0"/>
              </a:spcAft>
              <a:buClr>
                <a:schemeClr val="accent1"/>
              </a:buClr>
              <a:buSzPts val="1000"/>
              <a:buNone/>
              <a:defRPr sz="1000" b="1">
                <a:solidFill>
                  <a:schemeClr val="accent1"/>
                </a:solidFill>
              </a:defRPr>
            </a:lvl6pPr>
            <a:lvl7pPr lvl="6" algn="ctr" rtl="0">
              <a:spcBef>
                <a:spcPts val="0"/>
              </a:spcBef>
              <a:spcAft>
                <a:spcPts val="0"/>
              </a:spcAft>
              <a:buClr>
                <a:schemeClr val="accent1"/>
              </a:buClr>
              <a:buSzPts val="1000"/>
              <a:buNone/>
              <a:defRPr sz="1000" b="1">
                <a:solidFill>
                  <a:schemeClr val="accent1"/>
                </a:solidFill>
              </a:defRPr>
            </a:lvl7pPr>
            <a:lvl8pPr lvl="7" algn="ctr" rtl="0">
              <a:spcBef>
                <a:spcPts val="0"/>
              </a:spcBef>
              <a:spcAft>
                <a:spcPts val="0"/>
              </a:spcAft>
              <a:buClr>
                <a:schemeClr val="accent1"/>
              </a:buClr>
              <a:buSzPts val="1000"/>
              <a:buNone/>
              <a:defRPr sz="1000" b="1">
                <a:solidFill>
                  <a:schemeClr val="accent1"/>
                </a:solidFill>
              </a:defRPr>
            </a:lvl8pPr>
            <a:lvl9pPr lvl="8" algn="ctr" rtl="0">
              <a:spcBef>
                <a:spcPts val="0"/>
              </a:spcBef>
              <a:spcAft>
                <a:spcPts val="0"/>
              </a:spcAft>
              <a:buClr>
                <a:schemeClr val="accent1"/>
              </a:buClr>
              <a:buSzPts val="1000"/>
              <a:buNone/>
              <a:defRPr sz="1000" b="1">
                <a:solidFill>
                  <a:schemeClr val="accent1"/>
                </a:solidFill>
              </a:defRPr>
            </a:lvl9pPr>
          </a:lstStyle>
          <a:p>
            <a:endParaRPr/>
          </a:p>
        </p:txBody>
      </p:sp>
      <p:sp>
        <p:nvSpPr>
          <p:cNvPr id="150" name="Google Shape;150;p11"/>
          <p:cNvSpPr txBox="1">
            <a:spLocks noGrp="1"/>
          </p:cNvSpPr>
          <p:nvPr>
            <p:ph type="subTitle" idx="22"/>
          </p:nvPr>
        </p:nvSpPr>
        <p:spPr>
          <a:xfrm>
            <a:off x="3884100" y="2384123"/>
            <a:ext cx="1371600" cy="183000"/>
          </a:xfrm>
          <a:prstGeom prst="rect">
            <a:avLst/>
          </a:prstGeom>
          <a:noFill/>
        </p:spPr>
        <p:txBody>
          <a:bodyPr spcFirstLastPara="1" wrap="square" lIns="0" tIns="0" rIns="0" bIns="0" anchor="t" anchorCtr="0">
            <a:noAutofit/>
          </a:bodyPr>
          <a:lstStyle>
            <a:lvl1pPr lvl="0" algn="ctr" rtl="0">
              <a:spcBef>
                <a:spcPts val="0"/>
              </a:spcBef>
              <a:spcAft>
                <a:spcPts val="0"/>
              </a:spcAft>
              <a:buClr>
                <a:schemeClr val="dk1"/>
              </a:buClr>
              <a:buSzPts val="800"/>
              <a:buNone/>
              <a:defRPr sz="800">
                <a:solidFill>
                  <a:schemeClr val="dk1"/>
                </a:solidFill>
              </a:defRPr>
            </a:lvl1pPr>
            <a:lvl2pPr lvl="1" rtl="0">
              <a:spcBef>
                <a:spcPts val="0"/>
              </a:spcBef>
              <a:spcAft>
                <a:spcPts val="0"/>
              </a:spcAft>
              <a:buSzPts val="1000"/>
              <a:buNone/>
              <a:defRPr sz="1000"/>
            </a:lvl2pPr>
            <a:lvl3pPr lvl="2" rtl="0">
              <a:spcBef>
                <a:spcPts val="0"/>
              </a:spcBef>
              <a:spcAft>
                <a:spcPts val="0"/>
              </a:spcAft>
              <a:buSzPts val="1000"/>
              <a:buNone/>
              <a:defRPr sz="1000"/>
            </a:lvl3pPr>
            <a:lvl4pPr lvl="3" rtl="0">
              <a:spcBef>
                <a:spcPts val="0"/>
              </a:spcBef>
              <a:spcAft>
                <a:spcPts val="0"/>
              </a:spcAft>
              <a:buSzPts val="1000"/>
              <a:buNone/>
              <a:defRPr sz="1000"/>
            </a:lvl4pPr>
            <a:lvl5pPr lvl="4" rtl="0">
              <a:spcBef>
                <a:spcPts val="0"/>
              </a:spcBef>
              <a:spcAft>
                <a:spcPts val="0"/>
              </a:spcAft>
              <a:buSzPts val="1000"/>
              <a:buNone/>
              <a:defRPr sz="1000"/>
            </a:lvl5pPr>
            <a:lvl6pPr lvl="5" rtl="0">
              <a:spcBef>
                <a:spcPts val="0"/>
              </a:spcBef>
              <a:spcAft>
                <a:spcPts val="0"/>
              </a:spcAft>
              <a:buSzPts val="1000"/>
              <a:buNone/>
              <a:defRPr sz="1000"/>
            </a:lvl6pPr>
            <a:lvl7pPr lvl="6" rtl="0">
              <a:spcBef>
                <a:spcPts val="0"/>
              </a:spcBef>
              <a:spcAft>
                <a:spcPts val="0"/>
              </a:spcAft>
              <a:buSzPts val="1000"/>
              <a:buNone/>
              <a:defRPr sz="1000"/>
            </a:lvl7pPr>
            <a:lvl8pPr lvl="7" rtl="0">
              <a:spcBef>
                <a:spcPts val="0"/>
              </a:spcBef>
              <a:spcAft>
                <a:spcPts val="0"/>
              </a:spcAft>
              <a:buSzPts val="1000"/>
              <a:buNone/>
              <a:defRPr sz="1000"/>
            </a:lvl8pPr>
            <a:lvl9pPr lvl="8" rtl="0">
              <a:spcBef>
                <a:spcPts val="0"/>
              </a:spcBef>
              <a:spcAft>
                <a:spcPts val="0"/>
              </a:spcAft>
              <a:buSzPts val="1000"/>
              <a:buNone/>
              <a:defRPr sz="1000"/>
            </a:lvl9pPr>
          </a:lstStyle>
          <a:p>
            <a:endParaRPr/>
          </a:p>
        </p:txBody>
      </p:sp>
      <p:sp>
        <p:nvSpPr>
          <p:cNvPr id="151" name="Google Shape;151;p11"/>
          <p:cNvSpPr>
            <a:spLocks noGrp="1"/>
          </p:cNvSpPr>
          <p:nvPr>
            <p:ph type="pic" idx="23"/>
          </p:nvPr>
        </p:nvSpPr>
        <p:spPr>
          <a:xfrm>
            <a:off x="4227000" y="1095880"/>
            <a:ext cx="685800" cy="685800"/>
          </a:xfrm>
          <a:prstGeom prst="ellipse">
            <a:avLst/>
          </a:prstGeom>
          <a:noFill/>
          <a:ln w="19050" cap="flat" cmpd="sng">
            <a:solidFill>
              <a:schemeClr val="dk2"/>
            </a:solidFill>
            <a:prstDash val="solid"/>
            <a:round/>
            <a:headEnd type="none" w="sm" len="sm"/>
            <a:tailEnd type="none" w="sm" len="sm"/>
          </a:ln>
        </p:spPr>
      </p:sp>
      <p:sp>
        <p:nvSpPr>
          <p:cNvPr id="152" name="Google Shape;152;p11"/>
          <p:cNvSpPr/>
          <p:nvPr/>
        </p:nvSpPr>
        <p:spPr>
          <a:xfrm>
            <a:off x="4158450" y="3033651"/>
            <a:ext cx="822900" cy="822900"/>
          </a:xfrm>
          <a:prstGeom prst="ellipse">
            <a:avLst/>
          </a:prstGeom>
          <a:gradFill>
            <a:gsLst>
              <a:gs pos="0">
                <a:srgbClr val="FF4E02"/>
              </a:gs>
              <a:gs pos="48000">
                <a:srgbClr val="F69323"/>
              </a:gs>
              <a:gs pos="100000">
                <a:srgbClr val="FABC75"/>
              </a:gs>
            </a:gsLst>
            <a:lin ang="0" scaled="0"/>
          </a:gradFill>
          <a:ln>
            <a:noFill/>
          </a:ln>
        </p:spPr>
        <p:txBody>
          <a:bodyPr spcFirstLastPara="1" wrap="square" lIns="68575" tIns="34275" rIns="68575" bIns="34275" anchor="ctr" anchorCtr="0">
            <a:noAutofit/>
          </a:bodyPr>
          <a:lstStyle/>
          <a:p>
            <a:pPr marL="0" marR="0" lvl="0" indent="0" algn="ctr" rtl="0">
              <a:lnSpc>
                <a:spcPct val="90000"/>
              </a:lnSpc>
              <a:spcBef>
                <a:spcPts val="0"/>
              </a:spcBef>
              <a:spcAft>
                <a:spcPts val="0"/>
              </a:spcAft>
              <a:buNone/>
            </a:pPr>
            <a:endParaRPr>
              <a:solidFill>
                <a:schemeClr val="dk1"/>
              </a:solidFill>
              <a:latin typeface="Calibri"/>
              <a:ea typeface="Calibri"/>
              <a:cs typeface="Calibri"/>
              <a:sym typeface="Calibri"/>
            </a:endParaRPr>
          </a:p>
        </p:txBody>
      </p:sp>
      <p:cxnSp>
        <p:nvCxnSpPr>
          <p:cNvPr id="153" name="Google Shape;153;p11"/>
          <p:cNvCxnSpPr/>
          <p:nvPr/>
        </p:nvCxnSpPr>
        <p:spPr>
          <a:xfrm>
            <a:off x="4141500" y="4327419"/>
            <a:ext cx="856800" cy="0"/>
          </a:xfrm>
          <a:prstGeom prst="straightConnector1">
            <a:avLst/>
          </a:prstGeom>
          <a:noFill/>
          <a:ln w="9525" cap="flat" cmpd="sng">
            <a:solidFill>
              <a:srgbClr val="A2A2A2"/>
            </a:solidFill>
            <a:prstDash val="solid"/>
            <a:miter lim="800000"/>
            <a:headEnd type="none" w="sm" len="sm"/>
            <a:tailEnd type="none" w="sm" len="sm"/>
          </a:ln>
        </p:spPr>
      </p:cxnSp>
      <p:sp>
        <p:nvSpPr>
          <p:cNvPr id="154" name="Google Shape;154;p11"/>
          <p:cNvSpPr txBox="1">
            <a:spLocks noGrp="1"/>
          </p:cNvSpPr>
          <p:nvPr>
            <p:ph type="subTitle" idx="24"/>
          </p:nvPr>
        </p:nvSpPr>
        <p:spPr>
          <a:xfrm>
            <a:off x="3884100" y="4119822"/>
            <a:ext cx="1371600" cy="183000"/>
          </a:xfrm>
          <a:prstGeom prst="rect">
            <a:avLst/>
          </a:prstGeom>
          <a:noFill/>
        </p:spPr>
        <p:txBody>
          <a:bodyPr spcFirstLastPara="1" wrap="square" lIns="0" tIns="0" rIns="0" bIns="0" anchor="t" anchorCtr="0">
            <a:noAutofit/>
          </a:bodyPr>
          <a:lstStyle>
            <a:lvl1pPr lvl="0" algn="ctr" rtl="0">
              <a:spcBef>
                <a:spcPts val="0"/>
              </a:spcBef>
              <a:spcAft>
                <a:spcPts val="0"/>
              </a:spcAft>
              <a:buClr>
                <a:schemeClr val="dk1"/>
              </a:buClr>
              <a:buSzPts val="900"/>
              <a:buNone/>
              <a:defRPr sz="900">
                <a:solidFill>
                  <a:schemeClr val="dk1"/>
                </a:solidFill>
              </a:defRPr>
            </a:lvl1pPr>
            <a:lvl2pPr lvl="1" rtl="0">
              <a:spcBef>
                <a:spcPts val="0"/>
              </a:spcBef>
              <a:spcAft>
                <a:spcPts val="0"/>
              </a:spcAft>
              <a:buSzPts val="1000"/>
              <a:buNone/>
              <a:defRPr sz="1000"/>
            </a:lvl2pPr>
            <a:lvl3pPr lvl="2" rtl="0">
              <a:spcBef>
                <a:spcPts val="0"/>
              </a:spcBef>
              <a:spcAft>
                <a:spcPts val="0"/>
              </a:spcAft>
              <a:buSzPts val="1000"/>
              <a:buNone/>
              <a:defRPr sz="1000"/>
            </a:lvl3pPr>
            <a:lvl4pPr lvl="3" rtl="0">
              <a:spcBef>
                <a:spcPts val="0"/>
              </a:spcBef>
              <a:spcAft>
                <a:spcPts val="0"/>
              </a:spcAft>
              <a:buSzPts val="1000"/>
              <a:buNone/>
              <a:defRPr sz="1000"/>
            </a:lvl4pPr>
            <a:lvl5pPr lvl="4" rtl="0">
              <a:spcBef>
                <a:spcPts val="0"/>
              </a:spcBef>
              <a:spcAft>
                <a:spcPts val="0"/>
              </a:spcAft>
              <a:buSzPts val="1000"/>
              <a:buNone/>
              <a:defRPr sz="1000"/>
            </a:lvl5pPr>
            <a:lvl6pPr lvl="5" rtl="0">
              <a:spcBef>
                <a:spcPts val="0"/>
              </a:spcBef>
              <a:spcAft>
                <a:spcPts val="0"/>
              </a:spcAft>
              <a:buSzPts val="1000"/>
              <a:buNone/>
              <a:defRPr sz="1000"/>
            </a:lvl6pPr>
            <a:lvl7pPr lvl="6" rtl="0">
              <a:spcBef>
                <a:spcPts val="0"/>
              </a:spcBef>
              <a:spcAft>
                <a:spcPts val="0"/>
              </a:spcAft>
              <a:buSzPts val="1000"/>
              <a:buNone/>
              <a:defRPr sz="1000"/>
            </a:lvl7pPr>
            <a:lvl8pPr lvl="7" rtl="0">
              <a:spcBef>
                <a:spcPts val="0"/>
              </a:spcBef>
              <a:spcAft>
                <a:spcPts val="0"/>
              </a:spcAft>
              <a:buSzPts val="1000"/>
              <a:buNone/>
              <a:defRPr sz="1000"/>
            </a:lvl8pPr>
            <a:lvl9pPr lvl="8" rtl="0">
              <a:spcBef>
                <a:spcPts val="0"/>
              </a:spcBef>
              <a:spcAft>
                <a:spcPts val="0"/>
              </a:spcAft>
              <a:buSzPts val="1000"/>
              <a:buNone/>
              <a:defRPr sz="1000"/>
            </a:lvl9pPr>
          </a:lstStyle>
          <a:p>
            <a:endParaRPr/>
          </a:p>
        </p:txBody>
      </p:sp>
      <p:sp>
        <p:nvSpPr>
          <p:cNvPr id="155" name="Google Shape;155;p11"/>
          <p:cNvSpPr txBox="1">
            <a:spLocks noGrp="1"/>
          </p:cNvSpPr>
          <p:nvPr>
            <p:ph type="subTitle" idx="25"/>
          </p:nvPr>
        </p:nvSpPr>
        <p:spPr>
          <a:xfrm>
            <a:off x="3884100" y="3947629"/>
            <a:ext cx="1371600" cy="183000"/>
          </a:xfrm>
          <a:prstGeom prst="rect">
            <a:avLst/>
          </a:prstGeom>
          <a:noFill/>
        </p:spPr>
        <p:txBody>
          <a:bodyPr spcFirstLastPara="1" wrap="square" lIns="0" tIns="0" rIns="0" bIns="0" anchor="t" anchorCtr="0">
            <a:noAutofit/>
          </a:bodyPr>
          <a:lstStyle>
            <a:lvl1pPr lvl="0" algn="ctr" rtl="0">
              <a:spcBef>
                <a:spcPts val="0"/>
              </a:spcBef>
              <a:spcAft>
                <a:spcPts val="0"/>
              </a:spcAft>
              <a:buClr>
                <a:schemeClr val="accent1"/>
              </a:buClr>
              <a:buSzPts val="1000"/>
              <a:buNone/>
              <a:defRPr sz="1000" b="1">
                <a:solidFill>
                  <a:schemeClr val="accent1"/>
                </a:solidFill>
              </a:defRPr>
            </a:lvl1pPr>
            <a:lvl2pPr lvl="1" algn="ctr" rtl="0">
              <a:spcBef>
                <a:spcPts val="0"/>
              </a:spcBef>
              <a:spcAft>
                <a:spcPts val="0"/>
              </a:spcAft>
              <a:buClr>
                <a:schemeClr val="accent1"/>
              </a:buClr>
              <a:buSzPts val="1000"/>
              <a:buNone/>
              <a:defRPr sz="1000" b="1">
                <a:solidFill>
                  <a:schemeClr val="accent1"/>
                </a:solidFill>
              </a:defRPr>
            </a:lvl2pPr>
            <a:lvl3pPr lvl="2" algn="ctr" rtl="0">
              <a:spcBef>
                <a:spcPts val="0"/>
              </a:spcBef>
              <a:spcAft>
                <a:spcPts val="0"/>
              </a:spcAft>
              <a:buClr>
                <a:schemeClr val="accent1"/>
              </a:buClr>
              <a:buSzPts val="1000"/>
              <a:buNone/>
              <a:defRPr sz="1000" b="1">
                <a:solidFill>
                  <a:schemeClr val="accent1"/>
                </a:solidFill>
              </a:defRPr>
            </a:lvl3pPr>
            <a:lvl4pPr lvl="3" algn="ctr" rtl="0">
              <a:spcBef>
                <a:spcPts val="0"/>
              </a:spcBef>
              <a:spcAft>
                <a:spcPts val="0"/>
              </a:spcAft>
              <a:buClr>
                <a:schemeClr val="accent1"/>
              </a:buClr>
              <a:buSzPts val="1000"/>
              <a:buNone/>
              <a:defRPr sz="1000" b="1">
                <a:solidFill>
                  <a:schemeClr val="accent1"/>
                </a:solidFill>
              </a:defRPr>
            </a:lvl4pPr>
            <a:lvl5pPr lvl="4" algn="ctr" rtl="0">
              <a:spcBef>
                <a:spcPts val="0"/>
              </a:spcBef>
              <a:spcAft>
                <a:spcPts val="0"/>
              </a:spcAft>
              <a:buClr>
                <a:schemeClr val="accent1"/>
              </a:buClr>
              <a:buSzPts val="1000"/>
              <a:buNone/>
              <a:defRPr sz="1000" b="1">
                <a:solidFill>
                  <a:schemeClr val="accent1"/>
                </a:solidFill>
              </a:defRPr>
            </a:lvl5pPr>
            <a:lvl6pPr lvl="5" algn="ctr" rtl="0">
              <a:spcBef>
                <a:spcPts val="0"/>
              </a:spcBef>
              <a:spcAft>
                <a:spcPts val="0"/>
              </a:spcAft>
              <a:buClr>
                <a:schemeClr val="accent1"/>
              </a:buClr>
              <a:buSzPts val="1000"/>
              <a:buNone/>
              <a:defRPr sz="1000" b="1">
                <a:solidFill>
                  <a:schemeClr val="accent1"/>
                </a:solidFill>
              </a:defRPr>
            </a:lvl6pPr>
            <a:lvl7pPr lvl="6" algn="ctr" rtl="0">
              <a:spcBef>
                <a:spcPts val="0"/>
              </a:spcBef>
              <a:spcAft>
                <a:spcPts val="0"/>
              </a:spcAft>
              <a:buClr>
                <a:schemeClr val="accent1"/>
              </a:buClr>
              <a:buSzPts val="1000"/>
              <a:buNone/>
              <a:defRPr sz="1000" b="1">
                <a:solidFill>
                  <a:schemeClr val="accent1"/>
                </a:solidFill>
              </a:defRPr>
            </a:lvl7pPr>
            <a:lvl8pPr lvl="7" algn="ctr" rtl="0">
              <a:spcBef>
                <a:spcPts val="0"/>
              </a:spcBef>
              <a:spcAft>
                <a:spcPts val="0"/>
              </a:spcAft>
              <a:buClr>
                <a:schemeClr val="accent1"/>
              </a:buClr>
              <a:buSzPts val="1000"/>
              <a:buNone/>
              <a:defRPr sz="1000" b="1">
                <a:solidFill>
                  <a:schemeClr val="accent1"/>
                </a:solidFill>
              </a:defRPr>
            </a:lvl8pPr>
            <a:lvl9pPr lvl="8" algn="ctr" rtl="0">
              <a:spcBef>
                <a:spcPts val="0"/>
              </a:spcBef>
              <a:spcAft>
                <a:spcPts val="0"/>
              </a:spcAft>
              <a:buClr>
                <a:schemeClr val="accent1"/>
              </a:buClr>
              <a:buSzPts val="1000"/>
              <a:buNone/>
              <a:defRPr sz="1000" b="1">
                <a:solidFill>
                  <a:schemeClr val="accent1"/>
                </a:solidFill>
              </a:defRPr>
            </a:lvl9pPr>
          </a:lstStyle>
          <a:p>
            <a:endParaRPr/>
          </a:p>
        </p:txBody>
      </p:sp>
      <p:sp>
        <p:nvSpPr>
          <p:cNvPr id="156" name="Google Shape;156;p11"/>
          <p:cNvSpPr txBox="1">
            <a:spLocks noGrp="1"/>
          </p:cNvSpPr>
          <p:nvPr>
            <p:ph type="subTitle" idx="26"/>
          </p:nvPr>
        </p:nvSpPr>
        <p:spPr>
          <a:xfrm>
            <a:off x="3884100" y="4390443"/>
            <a:ext cx="1371600" cy="183000"/>
          </a:xfrm>
          <a:prstGeom prst="rect">
            <a:avLst/>
          </a:prstGeom>
          <a:noFill/>
        </p:spPr>
        <p:txBody>
          <a:bodyPr spcFirstLastPara="1" wrap="square" lIns="0" tIns="0" rIns="0" bIns="0" anchor="t" anchorCtr="0">
            <a:noAutofit/>
          </a:bodyPr>
          <a:lstStyle>
            <a:lvl1pPr lvl="0" algn="ctr" rtl="0">
              <a:spcBef>
                <a:spcPts val="0"/>
              </a:spcBef>
              <a:spcAft>
                <a:spcPts val="0"/>
              </a:spcAft>
              <a:buClr>
                <a:schemeClr val="dk1"/>
              </a:buClr>
              <a:buSzPts val="800"/>
              <a:buNone/>
              <a:defRPr sz="800">
                <a:solidFill>
                  <a:schemeClr val="dk1"/>
                </a:solidFill>
              </a:defRPr>
            </a:lvl1pPr>
            <a:lvl2pPr lvl="1" rtl="0">
              <a:spcBef>
                <a:spcPts val="0"/>
              </a:spcBef>
              <a:spcAft>
                <a:spcPts val="0"/>
              </a:spcAft>
              <a:buSzPts val="1000"/>
              <a:buNone/>
              <a:defRPr sz="1000"/>
            </a:lvl2pPr>
            <a:lvl3pPr lvl="2" rtl="0">
              <a:spcBef>
                <a:spcPts val="0"/>
              </a:spcBef>
              <a:spcAft>
                <a:spcPts val="0"/>
              </a:spcAft>
              <a:buSzPts val="1000"/>
              <a:buNone/>
              <a:defRPr sz="1000"/>
            </a:lvl3pPr>
            <a:lvl4pPr lvl="3" rtl="0">
              <a:spcBef>
                <a:spcPts val="0"/>
              </a:spcBef>
              <a:spcAft>
                <a:spcPts val="0"/>
              </a:spcAft>
              <a:buSzPts val="1000"/>
              <a:buNone/>
              <a:defRPr sz="1000"/>
            </a:lvl4pPr>
            <a:lvl5pPr lvl="4" rtl="0">
              <a:spcBef>
                <a:spcPts val="0"/>
              </a:spcBef>
              <a:spcAft>
                <a:spcPts val="0"/>
              </a:spcAft>
              <a:buSzPts val="1000"/>
              <a:buNone/>
              <a:defRPr sz="1000"/>
            </a:lvl5pPr>
            <a:lvl6pPr lvl="5" rtl="0">
              <a:spcBef>
                <a:spcPts val="0"/>
              </a:spcBef>
              <a:spcAft>
                <a:spcPts val="0"/>
              </a:spcAft>
              <a:buSzPts val="1000"/>
              <a:buNone/>
              <a:defRPr sz="1000"/>
            </a:lvl6pPr>
            <a:lvl7pPr lvl="6" rtl="0">
              <a:spcBef>
                <a:spcPts val="0"/>
              </a:spcBef>
              <a:spcAft>
                <a:spcPts val="0"/>
              </a:spcAft>
              <a:buSzPts val="1000"/>
              <a:buNone/>
              <a:defRPr sz="1000"/>
            </a:lvl7pPr>
            <a:lvl8pPr lvl="7" rtl="0">
              <a:spcBef>
                <a:spcPts val="0"/>
              </a:spcBef>
              <a:spcAft>
                <a:spcPts val="0"/>
              </a:spcAft>
              <a:buSzPts val="1000"/>
              <a:buNone/>
              <a:defRPr sz="1000"/>
            </a:lvl8pPr>
            <a:lvl9pPr lvl="8" rtl="0">
              <a:spcBef>
                <a:spcPts val="0"/>
              </a:spcBef>
              <a:spcAft>
                <a:spcPts val="0"/>
              </a:spcAft>
              <a:buSzPts val="1000"/>
              <a:buNone/>
              <a:defRPr sz="1000"/>
            </a:lvl9pPr>
          </a:lstStyle>
          <a:p>
            <a:endParaRPr/>
          </a:p>
        </p:txBody>
      </p:sp>
      <p:sp>
        <p:nvSpPr>
          <p:cNvPr id="157" name="Google Shape;157;p11"/>
          <p:cNvSpPr>
            <a:spLocks noGrp="1"/>
          </p:cNvSpPr>
          <p:nvPr>
            <p:ph type="pic" idx="27"/>
          </p:nvPr>
        </p:nvSpPr>
        <p:spPr>
          <a:xfrm>
            <a:off x="4227000" y="3102201"/>
            <a:ext cx="685800" cy="685800"/>
          </a:xfrm>
          <a:prstGeom prst="ellipse">
            <a:avLst/>
          </a:prstGeom>
          <a:noFill/>
          <a:ln w="19050" cap="flat" cmpd="sng">
            <a:solidFill>
              <a:schemeClr val="dk2"/>
            </a:solidFill>
            <a:prstDash val="solid"/>
            <a:round/>
            <a:headEnd type="none" w="sm" len="sm"/>
            <a:tailEnd type="none" w="sm" len="sm"/>
          </a:ln>
        </p:spPr>
      </p:sp>
      <p:sp>
        <p:nvSpPr>
          <p:cNvPr id="158" name="Google Shape;158;p11"/>
          <p:cNvSpPr/>
          <p:nvPr/>
        </p:nvSpPr>
        <p:spPr>
          <a:xfrm>
            <a:off x="5815188" y="1027330"/>
            <a:ext cx="822900" cy="822900"/>
          </a:xfrm>
          <a:prstGeom prst="ellipse">
            <a:avLst/>
          </a:prstGeom>
          <a:gradFill>
            <a:gsLst>
              <a:gs pos="0">
                <a:srgbClr val="FF4E02"/>
              </a:gs>
              <a:gs pos="48000">
                <a:srgbClr val="F69323"/>
              </a:gs>
              <a:gs pos="100000">
                <a:srgbClr val="FABC75"/>
              </a:gs>
            </a:gsLst>
            <a:lin ang="0" scaled="0"/>
          </a:gradFill>
          <a:ln>
            <a:noFill/>
          </a:ln>
        </p:spPr>
        <p:txBody>
          <a:bodyPr spcFirstLastPara="1" wrap="square" lIns="68575" tIns="34275" rIns="68575" bIns="34275" anchor="ctr" anchorCtr="0">
            <a:noAutofit/>
          </a:bodyPr>
          <a:lstStyle/>
          <a:p>
            <a:pPr marL="0" marR="0" lvl="0" indent="0" algn="ctr" rtl="0">
              <a:lnSpc>
                <a:spcPct val="90000"/>
              </a:lnSpc>
              <a:spcBef>
                <a:spcPts val="0"/>
              </a:spcBef>
              <a:spcAft>
                <a:spcPts val="0"/>
              </a:spcAft>
              <a:buNone/>
            </a:pPr>
            <a:endParaRPr>
              <a:solidFill>
                <a:schemeClr val="dk1"/>
              </a:solidFill>
              <a:latin typeface="Calibri"/>
              <a:ea typeface="Calibri"/>
              <a:cs typeface="Calibri"/>
              <a:sym typeface="Calibri"/>
            </a:endParaRPr>
          </a:p>
        </p:txBody>
      </p:sp>
      <p:cxnSp>
        <p:nvCxnSpPr>
          <p:cNvPr id="159" name="Google Shape;159;p11"/>
          <p:cNvCxnSpPr/>
          <p:nvPr/>
        </p:nvCxnSpPr>
        <p:spPr>
          <a:xfrm>
            <a:off x="5798238" y="2321098"/>
            <a:ext cx="856800" cy="0"/>
          </a:xfrm>
          <a:prstGeom prst="straightConnector1">
            <a:avLst/>
          </a:prstGeom>
          <a:noFill/>
          <a:ln w="9525" cap="flat" cmpd="sng">
            <a:solidFill>
              <a:srgbClr val="A2A2A2"/>
            </a:solidFill>
            <a:prstDash val="solid"/>
            <a:miter lim="800000"/>
            <a:headEnd type="none" w="sm" len="sm"/>
            <a:tailEnd type="none" w="sm" len="sm"/>
          </a:ln>
        </p:spPr>
      </p:cxnSp>
      <p:sp>
        <p:nvSpPr>
          <p:cNvPr id="160" name="Google Shape;160;p11"/>
          <p:cNvSpPr txBox="1">
            <a:spLocks noGrp="1"/>
          </p:cNvSpPr>
          <p:nvPr>
            <p:ph type="subTitle" idx="28"/>
          </p:nvPr>
        </p:nvSpPr>
        <p:spPr>
          <a:xfrm>
            <a:off x="5540838" y="2113502"/>
            <a:ext cx="1371600" cy="183000"/>
          </a:xfrm>
          <a:prstGeom prst="rect">
            <a:avLst/>
          </a:prstGeom>
          <a:noFill/>
        </p:spPr>
        <p:txBody>
          <a:bodyPr spcFirstLastPara="1" wrap="square" lIns="0" tIns="0" rIns="0" bIns="0" anchor="t" anchorCtr="0">
            <a:noAutofit/>
          </a:bodyPr>
          <a:lstStyle>
            <a:lvl1pPr lvl="0" algn="ctr" rtl="0">
              <a:spcBef>
                <a:spcPts val="0"/>
              </a:spcBef>
              <a:spcAft>
                <a:spcPts val="0"/>
              </a:spcAft>
              <a:buClr>
                <a:schemeClr val="dk1"/>
              </a:buClr>
              <a:buSzPts val="900"/>
              <a:buNone/>
              <a:defRPr sz="900">
                <a:solidFill>
                  <a:schemeClr val="dk1"/>
                </a:solidFill>
              </a:defRPr>
            </a:lvl1pPr>
            <a:lvl2pPr lvl="1" rtl="0">
              <a:spcBef>
                <a:spcPts val="0"/>
              </a:spcBef>
              <a:spcAft>
                <a:spcPts val="0"/>
              </a:spcAft>
              <a:buSzPts val="1000"/>
              <a:buNone/>
              <a:defRPr sz="1000"/>
            </a:lvl2pPr>
            <a:lvl3pPr lvl="2" rtl="0">
              <a:spcBef>
                <a:spcPts val="0"/>
              </a:spcBef>
              <a:spcAft>
                <a:spcPts val="0"/>
              </a:spcAft>
              <a:buSzPts val="1000"/>
              <a:buNone/>
              <a:defRPr sz="1000"/>
            </a:lvl3pPr>
            <a:lvl4pPr lvl="3" rtl="0">
              <a:spcBef>
                <a:spcPts val="0"/>
              </a:spcBef>
              <a:spcAft>
                <a:spcPts val="0"/>
              </a:spcAft>
              <a:buSzPts val="1000"/>
              <a:buNone/>
              <a:defRPr sz="1000"/>
            </a:lvl4pPr>
            <a:lvl5pPr lvl="4" rtl="0">
              <a:spcBef>
                <a:spcPts val="0"/>
              </a:spcBef>
              <a:spcAft>
                <a:spcPts val="0"/>
              </a:spcAft>
              <a:buSzPts val="1000"/>
              <a:buNone/>
              <a:defRPr sz="1000"/>
            </a:lvl5pPr>
            <a:lvl6pPr lvl="5" rtl="0">
              <a:spcBef>
                <a:spcPts val="0"/>
              </a:spcBef>
              <a:spcAft>
                <a:spcPts val="0"/>
              </a:spcAft>
              <a:buSzPts val="1000"/>
              <a:buNone/>
              <a:defRPr sz="1000"/>
            </a:lvl6pPr>
            <a:lvl7pPr lvl="6" rtl="0">
              <a:spcBef>
                <a:spcPts val="0"/>
              </a:spcBef>
              <a:spcAft>
                <a:spcPts val="0"/>
              </a:spcAft>
              <a:buSzPts val="1000"/>
              <a:buNone/>
              <a:defRPr sz="1000"/>
            </a:lvl7pPr>
            <a:lvl8pPr lvl="7" rtl="0">
              <a:spcBef>
                <a:spcPts val="0"/>
              </a:spcBef>
              <a:spcAft>
                <a:spcPts val="0"/>
              </a:spcAft>
              <a:buSzPts val="1000"/>
              <a:buNone/>
              <a:defRPr sz="1000"/>
            </a:lvl8pPr>
            <a:lvl9pPr lvl="8" rtl="0">
              <a:spcBef>
                <a:spcPts val="0"/>
              </a:spcBef>
              <a:spcAft>
                <a:spcPts val="0"/>
              </a:spcAft>
              <a:buSzPts val="1000"/>
              <a:buNone/>
              <a:defRPr sz="1000"/>
            </a:lvl9pPr>
          </a:lstStyle>
          <a:p>
            <a:endParaRPr/>
          </a:p>
        </p:txBody>
      </p:sp>
      <p:sp>
        <p:nvSpPr>
          <p:cNvPr id="161" name="Google Shape;161;p11"/>
          <p:cNvSpPr txBox="1">
            <a:spLocks noGrp="1"/>
          </p:cNvSpPr>
          <p:nvPr>
            <p:ph type="subTitle" idx="29"/>
          </p:nvPr>
        </p:nvSpPr>
        <p:spPr>
          <a:xfrm>
            <a:off x="5540838" y="1941308"/>
            <a:ext cx="1371600" cy="183000"/>
          </a:xfrm>
          <a:prstGeom prst="rect">
            <a:avLst/>
          </a:prstGeom>
          <a:noFill/>
        </p:spPr>
        <p:txBody>
          <a:bodyPr spcFirstLastPara="1" wrap="square" lIns="0" tIns="0" rIns="0" bIns="0" anchor="t" anchorCtr="0">
            <a:noAutofit/>
          </a:bodyPr>
          <a:lstStyle>
            <a:lvl1pPr lvl="0" algn="ctr" rtl="0">
              <a:spcBef>
                <a:spcPts val="0"/>
              </a:spcBef>
              <a:spcAft>
                <a:spcPts val="0"/>
              </a:spcAft>
              <a:buClr>
                <a:schemeClr val="accent1"/>
              </a:buClr>
              <a:buSzPts val="1000"/>
              <a:buNone/>
              <a:defRPr sz="1000" b="1">
                <a:solidFill>
                  <a:schemeClr val="accent1"/>
                </a:solidFill>
              </a:defRPr>
            </a:lvl1pPr>
            <a:lvl2pPr lvl="1" algn="ctr" rtl="0">
              <a:spcBef>
                <a:spcPts val="0"/>
              </a:spcBef>
              <a:spcAft>
                <a:spcPts val="0"/>
              </a:spcAft>
              <a:buClr>
                <a:schemeClr val="accent1"/>
              </a:buClr>
              <a:buSzPts val="1000"/>
              <a:buNone/>
              <a:defRPr sz="1000" b="1">
                <a:solidFill>
                  <a:schemeClr val="accent1"/>
                </a:solidFill>
              </a:defRPr>
            </a:lvl2pPr>
            <a:lvl3pPr lvl="2" algn="ctr" rtl="0">
              <a:spcBef>
                <a:spcPts val="0"/>
              </a:spcBef>
              <a:spcAft>
                <a:spcPts val="0"/>
              </a:spcAft>
              <a:buClr>
                <a:schemeClr val="accent1"/>
              </a:buClr>
              <a:buSzPts val="1000"/>
              <a:buNone/>
              <a:defRPr sz="1000" b="1">
                <a:solidFill>
                  <a:schemeClr val="accent1"/>
                </a:solidFill>
              </a:defRPr>
            </a:lvl3pPr>
            <a:lvl4pPr lvl="3" algn="ctr" rtl="0">
              <a:spcBef>
                <a:spcPts val="0"/>
              </a:spcBef>
              <a:spcAft>
                <a:spcPts val="0"/>
              </a:spcAft>
              <a:buClr>
                <a:schemeClr val="accent1"/>
              </a:buClr>
              <a:buSzPts val="1000"/>
              <a:buNone/>
              <a:defRPr sz="1000" b="1">
                <a:solidFill>
                  <a:schemeClr val="accent1"/>
                </a:solidFill>
              </a:defRPr>
            </a:lvl4pPr>
            <a:lvl5pPr lvl="4" algn="ctr" rtl="0">
              <a:spcBef>
                <a:spcPts val="0"/>
              </a:spcBef>
              <a:spcAft>
                <a:spcPts val="0"/>
              </a:spcAft>
              <a:buClr>
                <a:schemeClr val="accent1"/>
              </a:buClr>
              <a:buSzPts val="1000"/>
              <a:buNone/>
              <a:defRPr sz="1000" b="1">
                <a:solidFill>
                  <a:schemeClr val="accent1"/>
                </a:solidFill>
              </a:defRPr>
            </a:lvl5pPr>
            <a:lvl6pPr lvl="5" algn="ctr" rtl="0">
              <a:spcBef>
                <a:spcPts val="0"/>
              </a:spcBef>
              <a:spcAft>
                <a:spcPts val="0"/>
              </a:spcAft>
              <a:buClr>
                <a:schemeClr val="accent1"/>
              </a:buClr>
              <a:buSzPts val="1000"/>
              <a:buNone/>
              <a:defRPr sz="1000" b="1">
                <a:solidFill>
                  <a:schemeClr val="accent1"/>
                </a:solidFill>
              </a:defRPr>
            </a:lvl6pPr>
            <a:lvl7pPr lvl="6" algn="ctr" rtl="0">
              <a:spcBef>
                <a:spcPts val="0"/>
              </a:spcBef>
              <a:spcAft>
                <a:spcPts val="0"/>
              </a:spcAft>
              <a:buClr>
                <a:schemeClr val="accent1"/>
              </a:buClr>
              <a:buSzPts val="1000"/>
              <a:buNone/>
              <a:defRPr sz="1000" b="1">
                <a:solidFill>
                  <a:schemeClr val="accent1"/>
                </a:solidFill>
              </a:defRPr>
            </a:lvl7pPr>
            <a:lvl8pPr lvl="7" algn="ctr" rtl="0">
              <a:spcBef>
                <a:spcPts val="0"/>
              </a:spcBef>
              <a:spcAft>
                <a:spcPts val="0"/>
              </a:spcAft>
              <a:buClr>
                <a:schemeClr val="accent1"/>
              </a:buClr>
              <a:buSzPts val="1000"/>
              <a:buNone/>
              <a:defRPr sz="1000" b="1">
                <a:solidFill>
                  <a:schemeClr val="accent1"/>
                </a:solidFill>
              </a:defRPr>
            </a:lvl8pPr>
            <a:lvl9pPr lvl="8" algn="ctr" rtl="0">
              <a:spcBef>
                <a:spcPts val="0"/>
              </a:spcBef>
              <a:spcAft>
                <a:spcPts val="0"/>
              </a:spcAft>
              <a:buClr>
                <a:schemeClr val="accent1"/>
              </a:buClr>
              <a:buSzPts val="1000"/>
              <a:buNone/>
              <a:defRPr sz="1000" b="1">
                <a:solidFill>
                  <a:schemeClr val="accent1"/>
                </a:solidFill>
              </a:defRPr>
            </a:lvl9pPr>
          </a:lstStyle>
          <a:p>
            <a:endParaRPr/>
          </a:p>
        </p:txBody>
      </p:sp>
      <p:sp>
        <p:nvSpPr>
          <p:cNvPr id="162" name="Google Shape;162;p11"/>
          <p:cNvSpPr txBox="1">
            <a:spLocks noGrp="1"/>
          </p:cNvSpPr>
          <p:nvPr>
            <p:ph type="subTitle" idx="30"/>
          </p:nvPr>
        </p:nvSpPr>
        <p:spPr>
          <a:xfrm>
            <a:off x="5540838" y="2384123"/>
            <a:ext cx="1371600" cy="183000"/>
          </a:xfrm>
          <a:prstGeom prst="rect">
            <a:avLst/>
          </a:prstGeom>
          <a:noFill/>
        </p:spPr>
        <p:txBody>
          <a:bodyPr spcFirstLastPara="1" wrap="square" lIns="0" tIns="0" rIns="0" bIns="0" anchor="t" anchorCtr="0">
            <a:noAutofit/>
          </a:bodyPr>
          <a:lstStyle>
            <a:lvl1pPr lvl="0" algn="ctr" rtl="0">
              <a:spcBef>
                <a:spcPts val="0"/>
              </a:spcBef>
              <a:spcAft>
                <a:spcPts val="0"/>
              </a:spcAft>
              <a:buClr>
                <a:schemeClr val="dk1"/>
              </a:buClr>
              <a:buSzPts val="800"/>
              <a:buNone/>
              <a:defRPr sz="800">
                <a:solidFill>
                  <a:schemeClr val="dk1"/>
                </a:solidFill>
              </a:defRPr>
            </a:lvl1pPr>
            <a:lvl2pPr lvl="1" rtl="0">
              <a:spcBef>
                <a:spcPts val="0"/>
              </a:spcBef>
              <a:spcAft>
                <a:spcPts val="0"/>
              </a:spcAft>
              <a:buSzPts val="1000"/>
              <a:buNone/>
              <a:defRPr sz="1000"/>
            </a:lvl2pPr>
            <a:lvl3pPr lvl="2" rtl="0">
              <a:spcBef>
                <a:spcPts val="0"/>
              </a:spcBef>
              <a:spcAft>
                <a:spcPts val="0"/>
              </a:spcAft>
              <a:buSzPts val="1000"/>
              <a:buNone/>
              <a:defRPr sz="1000"/>
            </a:lvl3pPr>
            <a:lvl4pPr lvl="3" rtl="0">
              <a:spcBef>
                <a:spcPts val="0"/>
              </a:spcBef>
              <a:spcAft>
                <a:spcPts val="0"/>
              </a:spcAft>
              <a:buSzPts val="1000"/>
              <a:buNone/>
              <a:defRPr sz="1000"/>
            </a:lvl4pPr>
            <a:lvl5pPr lvl="4" rtl="0">
              <a:spcBef>
                <a:spcPts val="0"/>
              </a:spcBef>
              <a:spcAft>
                <a:spcPts val="0"/>
              </a:spcAft>
              <a:buSzPts val="1000"/>
              <a:buNone/>
              <a:defRPr sz="1000"/>
            </a:lvl5pPr>
            <a:lvl6pPr lvl="5" rtl="0">
              <a:spcBef>
                <a:spcPts val="0"/>
              </a:spcBef>
              <a:spcAft>
                <a:spcPts val="0"/>
              </a:spcAft>
              <a:buSzPts val="1000"/>
              <a:buNone/>
              <a:defRPr sz="1000"/>
            </a:lvl6pPr>
            <a:lvl7pPr lvl="6" rtl="0">
              <a:spcBef>
                <a:spcPts val="0"/>
              </a:spcBef>
              <a:spcAft>
                <a:spcPts val="0"/>
              </a:spcAft>
              <a:buSzPts val="1000"/>
              <a:buNone/>
              <a:defRPr sz="1000"/>
            </a:lvl7pPr>
            <a:lvl8pPr lvl="7" rtl="0">
              <a:spcBef>
                <a:spcPts val="0"/>
              </a:spcBef>
              <a:spcAft>
                <a:spcPts val="0"/>
              </a:spcAft>
              <a:buSzPts val="1000"/>
              <a:buNone/>
              <a:defRPr sz="1000"/>
            </a:lvl8pPr>
            <a:lvl9pPr lvl="8" rtl="0">
              <a:spcBef>
                <a:spcPts val="0"/>
              </a:spcBef>
              <a:spcAft>
                <a:spcPts val="0"/>
              </a:spcAft>
              <a:buSzPts val="1000"/>
              <a:buNone/>
              <a:defRPr sz="1000"/>
            </a:lvl9pPr>
          </a:lstStyle>
          <a:p>
            <a:endParaRPr/>
          </a:p>
        </p:txBody>
      </p:sp>
      <p:sp>
        <p:nvSpPr>
          <p:cNvPr id="163" name="Google Shape;163;p11"/>
          <p:cNvSpPr>
            <a:spLocks noGrp="1"/>
          </p:cNvSpPr>
          <p:nvPr>
            <p:ph type="pic" idx="31"/>
          </p:nvPr>
        </p:nvSpPr>
        <p:spPr>
          <a:xfrm>
            <a:off x="5883738" y="1095880"/>
            <a:ext cx="685800" cy="685800"/>
          </a:xfrm>
          <a:prstGeom prst="ellipse">
            <a:avLst/>
          </a:prstGeom>
          <a:noFill/>
          <a:ln w="19050" cap="flat" cmpd="sng">
            <a:solidFill>
              <a:schemeClr val="dk2"/>
            </a:solidFill>
            <a:prstDash val="solid"/>
            <a:round/>
            <a:headEnd type="none" w="sm" len="sm"/>
            <a:tailEnd type="none" w="sm" len="sm"/>
          </a:ln>
        </p:spPr>
      </p:sp>
      <p:sp>
        <p:nvSpPr>
          <p:cNvPr id="164" name="Google Shape;164;p11"/>
          <p:cNvSpPr/>
          <p:nvPr/>
        </p:nvSpPr>
        <p:spPr>
          <a:xfrm>
            <a:off x="5815188" y="3033651"/>
            <a:ext cx="822900" cy="822900"/>
          </a:xfrm>
          <a:prstGeom prst="ellipse">
            <a:avLst/>
          </a:prstGeom>
          <a:gradFill>
            <a:gsLst>
              <a:gs pos="0">
                <a:srgbClr val="FF4E02"/>
              </a:gs>
              <a:gs pos="48000">
                <a:srgbClr val="F69323"/>
              </a:gs>
              <a:gs pos="100000">
                <a:srgbClr val="FABC75"/>
              </a:gs>
            </a:gsLst>
            <a:lin ang="0" scaled="0"/>
          </a:gradFill>
          <a:ln>
            <a:noFill/>
          </a:ln>
        </p:spPr>
        <p:txBody>
          <a:bodyPr spcFirstLastPara="1" wrap="square" lIns="68575" tIns="34275" rIns="68575" bIns="34275" anchor="ctr" anchorCtr="0">
            <a:noAutofit/>
          </a:bodyPr>
          <a:lstStyle/>
          <a:p>
            <a:pPr marL="0" marR="0" lvl="0" indent="0" algn="ctr" rtl="0">
              <a:lnSpc>
                <a:spcPct val="90000"/>
              </a:lnSpc>
              <a:spcBef>
                <a:spcPts val="0"/>
              </a:spcBef>
              <a:spcAft>
                <a:spcPts val="0"/>
              </a:spcAft>
              <a:buNone/>
            </a:pPr>
            <a:endParaRPr>
              <a:solidFill>
                <a:schemeClr val="dk1"/>
              </a:solidFill>
              <a:latin typeface="Calibri"/>
              <a:ea typeface="Calibri"/>
              <a:cs typeface="Calibri"/>
              <a:sym typeface="Calibri"/>
            </a:endParaRPr>
          </a:p>
        </p:txBody>
      </p:sp>
      <p:cxnSp>
        <p:nvCxnSpPr>
          <p:cNvPr id="165" name="Google Shape;165;p11"/>
          <p:cNvCxnSpPr/>
          <p:nvPr/>
        </p:nvCxnSpPr>
        <p:spPr>
          <a:xfrm>
            <a:off x="5798238" y="4327419"/>
            <a:ext cx="856800" cy="0"/>
          </a:xfrm>
          <a:prstGeom prst="straightConnector1">
            <a:avLst/>
          </a:prstGeom>
          <a:noFill/>
          <a:ln w="9525" cap="flat" cmpd="sng">
            <a:solidFill>
              <a:srgbClr val="A2A2A2"/>
            </a:solidFill>
            <a:prstDash val="solid"/>
            <a:miter lim="800000"/>
            <a:headEnd type="none" w="sm" len="sm"/>
            <a:tailEnd type="none" w="sm" len="sm"/>
          </a:ln>
        </p:spPr>
      </p:cxnSp>
      <p:sp>
        <p:nvSpPr>
          <p:cNvPr id="166" name="Google Shape;166;p11"/>
          <p:cNvSpPr txBox="1">
            <a:spLocks noGrp="1"/>
          </p:cNvSpPr>
          <p:nvPr>
            <p:ph type="subTitle" idx="32"/>
          </p:nvPr>
        </p:nvSpPr>
        <p:spPr>
          <a:xfrm>
            <a:off x="5540838" y="4119822"/>
            <a:ext cx="1371600" cy="183000"/>
          </a:xfrm>
          <a:prstGeom prst="rect">
            <a:avLst/>
          </a:prstGeom>
          <a:noFill/>
        </p:spPr>
        <p:txBody>
          <a:bodyPr spcFirstLastPara="1" wrap="square" lIns="0" tIns="0" rIns="0" bIns="0" anchor="t" anchorCtr="0">
            <a:noAutofit/>
          </a:bodyPr>
          <a:lstStyle>
            <a:lvl1pPr lvl="0" algn="ctr" rtl="0">
              <a:spcBef>
                <a:spcPts val="0"/>
              </a:spcBef>
              <a:spcAft>
                <a:spcPts val="0"/>
              </a:spcAft>
              <a:buClr>
                <a:schemeClr val="dk1"/>
              </a:buClr>
              <a:buSzPts val="900"/>
              <a:buNone/>
              <a:defRPr sz="900">
                <a:solidFill>
                  <a:schemeClr val="dk1"/>
                </a:solidFill>
              </a:defRPr>
            </a:lvl1pPr>
            <a:lvl2pPr lvl="1" rtl="0">
              <a:spcBef>
                <a:spcPts val="0"/>
              </a:spcBef>
              <a:spcAft>
                <a:spcPts val="0"/>
              </a:spcAft>
              <a:buSzPts val="1000"/>
              <a:buNone/>
              <a:defRPr sz="1000"/>
            </a:lvl2pPr>
            <a:lvl3pPr lvl="2" rtl="0">
              <a:spcBef>
                <a:spcPts val="0"/>
              </a:spcBef>
              <a:spcAft>
                <a:spcPts val="0"/>
              </a:spcAft>
              <a:buSzPts val="1000"/>
              <a:buNone/>
              <a:defRPr sz="1000"/>
            </a:lvl3pPr>
            <a:lvl4pPr lvl="3" rtl="0">
              <a:spcBef>
                <a:spcPts val="0"/>
              </a:spcBef>
              <a:spcAft>
                <a:spcPts val="0"/>
              </a:spcAft>
              <a:buSzPts val="1000"/>
              <a:buNone/>
              <a:defRPr sz="1000"/>
            </a:lvl4pPr>
            <a:lvl5pPr lvl="4" rtl="0">
              <a:spcBef>
                <a:spcPts val="0"/>
              </a:spcBef>
              <a:spcAft>
                <a:spcPts val="0"/>
              </a:spcAft>
              <a:buSzPts val="1000"/>
              <a:buNone/>
              <a:defRPr sz="1000"/>
            </a:lvl5pPr>
            <a:lvl6pPr lvl="5" rtl="0">
              <a:spcBef>
                <a:spcPts val="0"/>
              </a:spcBef>
              <a:spcAft>
                <a:spcPts val="0"/>
              </a:spcAft>
              <a:buSzPts val="1000"/>
              <a:buNone/>
              <a:defRPr sz="1000"/>
            </a:lvl6pPr>
            <a:lvl7pPr lvl="6" rtl="0">
              <a:spcBef>
                <a:spcPts val="0"/>
              </a:spcBef>
              <a:spcAft>
                <a:spcPts val="0"/>
              </a:spcAft>
              <a:buSzPts val="1000"/>
              <a:buNone/>
              <a:defRPr sz="1000"/>
            </a:lvl7pPr>
            <a:lvl8pPr lvl="7" rtl="0">
              <a:spcBef>
                <a:spcPts val="0"/>
              </a:spcBef>
              <a:spcAft>
                <a:spcPts val="0"/>
              </a:spcAft>
              <a:buSzPts val="1000"/>
              <a:buNone/>
              <a:defRPr sz="1000"/>
            </a:lvl8pPr>
            <a:lvl9pPr lvl="8" rtl="0">
              <a:spcBef>
                <a:spcPts val="0"/>
              </a:spcBef>
              <a:spcAft>
                <a:spcPts val="0"/>
              </a:spcAft>
              <a:buSzPts val="1000"/>
              <a:buNone/>
              <a:defRPr sz="1000"/>
            </a:lvl9pPr>
          </a:lstStyle>
          <a:p>
            <a:endParaRPr/>
          </a:p>
        </p:txBody>
      </p:sp>
      <p:sp>
        <p:nvSpPr>
          <p:cNvPr id="167" name="Google Shape;167;p11"/>
          <p:cNvSpPr txBox="1">
            <a:spLocks noGrp="1"/>
          </p:cNvSpPr>
          <p:nvPr>
            <p:ph type="subTitle" idx="33"/>
          </p:nvPr>
        </p:nvSpPr>
        <p:spPr>
          <a:xfrm>
            <a:off x="5540838" y="3947629"/>
            <a:ext cx="1371600" cy="183000"/>
          </a:xfrm>
          <a:prstGeom prst="rect">
            <a:avLst/>
          </a:prstGeom>
          <a:noFill/>
        </p:spPr>
        <p:txBody>
          <a:bodyPr spcFirstLastPara="1" wrap="square" lIns="0" tIns="0" rIns="0" bIns="0" anchor="t" anchorCtr="0">
            <a:noAutofit/>
          </a:bodyPr>
          <a:lstStyle>
            <a:lvl1pPr lvl="0" algn="ctr" rtl="0">
              <a:spcBef>
                <a:spcPts val="0"/>
              </a:spcBef>
              <a:spcAft>
                <a:spcPts val="0"/>
              </a:spcAft>
              <a:buClr>
                <a:schemeClr val="accent1"/>
              </a:buClr>
              <a:buSzPts val="1000"/>
              <a:buNone/>
              <a:defRPr sz="1000" b="1">
                <a:solidFill>
                  <a:schemeClr val="accent1"/>
                </a:solidFill>
              </a:defRPr>
            </a:lvl1pPr>
            <a:lvl2pPr lvl="1" algn="ctr" rtl="0">
              <a:spcBef>
                <a:spcPts val="0"/>
              </a:spcBef>
              <a:spcAft>
                <a:spcPts val="0"/>
              </a:spcAft>
              <a:buClr>
                <a:schemeClr val="accent1"/>
              </a:buClr>
              <a:buSzPts val="1000"/>
              <a:buNone/>
              <a:defRPr sz="1000" b="1">
                <a:solidFill>
                  <a:schemeClr val="accent1"/>
                </a:solidFill>
              </a:defRPr>
            </a:lvl2pPr>
            <a:lvl3pPr lvl="2" algn="ctr" rtl="0">
              <a:spcBef>
                <a:spcPts val="0"/>
              </a:spcBef>
              <a:spcAft>
                <a:spcPts val="0"/>
              </a:spcAft>
              <a:buClr>
                <a:schemeClr val="accent1"/>
              </a:buClr>
              <a:buSzPts val="1000"/>
              <a:buNone/>
              <a:defRPr sz="1000" b="1">
                <a:solidFill>
                  <a:schemeClr val="accent1"/>
                </a:solidFill>
              </a:defRPr>
            </a:lvl3pPr>
            <a:lvl4pPr lvl="3" algn="ctr" rtl="0">
              <a:spcBef>
                <a:spcPts val="0"/>
              </a:spcBef>
              <a:spcAft>
                <a:spcPts val="0"/>
              </a:spcAft>
              <a:buClr>
                <a:schemeClr val="accent1"/>
              </a:buClr>
              <a:buSzPts val="1000"/>
              <a:buNone/>
              <a:defRPr sz="1000" b="1">
                <a:solidFill>
                  <a:schemeClr val="accent1"/>
                </a:solidFill>
              </a:defRPr>
            </a:lvl4pPr>
            <a:lvl5pPr lvl="4" algn="ctr" rtl="0">
              <a:spcBef>
                <a:spcPts val="0"/>
              </a:spcBef>
              <a:spcAft>
                <a:spcPts val="0"/>
              </a:spcAft>
              <a:buClr>
                <a:schemeClr val="accent1"/>
              </a:buClr>
              <a:buSzPts val="1000"/>
              <a:buNone/>
              <a:defRPr sz="1000" b="1">
                <a:solidFill>
                  <a:schemeClr val="accent1"/>
                </a:solidFill>
              </a:defRPr>
            </a:lvl5pPr>
            <a:lvl6pPr lvl="5" algn="ctr" rtl="0">
              <a:spcBef>
                <a:spcPts val="0"/>
              </a:spcBef>
              <a:spcAft>
                <a:spcPts val="0"/>
              </a:spcAft>
              <a:buClr>
                <a:schemeClr val="accent1"/>
              </a:buClr>
              <a:buSzPts val="1000"/>
              <a:buNone/>
              <a:defRPr sz="1000" b="1">
                <a:solidFill>
                  <a:schemeClr val="accent1"/>
                </a:solidFill>
              </a:defRPr>
            </a:lvl6pPr>
            <a:lvl7pPr lvl="6" algn="ctr" rtl="0">
              <a:spcBef>
                <a:spcPts val="0"/>
              </a:spcBef>
              <a:spcAft>
                <a:spcPts val="0"/>
              </a:spcAft>
              <a:buClr>
                <a:schemeClr val="accent1"/>
              </a:buClr>
              <a:buSzPts val="1000"/>
              <a:buNone/>
              <a:defRPr sz="1000" b="1">
                <a:solidFill>
                  <a:schemeClr val="accent1"/>
                </a:solidFill>
              </a:defRPr>
            </a:lvl7pPr>
            <a:lvl8pPr lvl="7" algn="ctr" rtl="0">
              <a:spcBef>
                <a:spcPts val="0"/>
              </a:spcBef>
              <a:spcAft>
                <a:spcPts val="0"/>
              </a:spcAft>
              <a:buClr>
                <a:schemeClr val="accent1"/>
              </a:buClr>
              <a:buSzPts val="1000"/>
              <a:buNone/>
              <a:defRPr sz="1000" b="1">
                <a:solidFill>
                  <a:schemeClr val="accent1"/>
                </a:solidFill>
              </a:defRPr>
            </a:lvl8pPr>
            <a:lvl9pPr lvl="8" algn="ctr" rtl="0">
              <a:spcBef>
                <a:spcPts val="0"/>
              </a:spcBef>
              <a:spcAft>
                <a:spcPts val="0"/>
              </a:spcAft>
              <a:buClr>
                <a:schemeClr val="accent1"/>
              </a:buClr>
              <a:buSzPts val="1000"/>
              <a:buNone/>
              <a:defRPr sz="1000" b="1">
                <a:solidFill>
                  <a:schemeClr val="accent1"/>
                </a:solidFill>
              </a:defRPr>
            </a:lvl9pPr>
          </a:lstStyle>
          <a:p>
            <a:endParaRPr/>
          </a:p>
        </p:txBody>
      </p:sp>
      <p:sp>
        <p:nvSpPr>
          <p:cNvPr id="168" name="Google Shape;168;p11"/>
          <p:cNvSpPr txBox="1">
            <a:spLocks noGrp="1"/>
          </p:cNvSpPr>
          <p:nvPr>
            <p:ph type="subTitle" idx="34"/>
          </p:nvPr>
        </p:nvSpPr>
        <p:spPr>
          <a:xfrm>
            <a:off x="5540838" y="4390443"/>
            <a:ext cx="1371600" cy="183000"/>
          </a:xfrm>
          <a:prstGeom prst="rect">
            <a:avLst/>
          </a:prstGeom>
          <a:noFill/>
        </p:spPr>
        <p:txBody>
          <a:bodyPr spcFirstLastPara="1" wrap="square" lIns="0" tIns="0" rIns="0" bIns="0" anchor="t" anchorCtr="0">
            <a:noAutofit/>
          </a:bodyPr>
          <a:lstStyle>
            <a:lvl1pPr lvl="0" algn="ctr" rtl="0">
              <a:spcBef>
                <a:spcPts val="0"/>
              </a:spcBef>
              <a:spcAft>
                <a:spcPts val="0"/>
              </a:spcAft>
              <a:buClr>
                <a:schemeClr val="dk1"/>
              </a:buClr>
              <a:buSzPts val="800"/>
              <a:buNone/>
              <a:defRPr sz="800">
                <a:solidFill>
                  <a:schemeClr val="dk1"/>
                </a:solidFill>
              </a:defRPr>
            </a:lvl1pPr>
            <a:lvl2pPr lvl="1" rtl="0">
              <a:spcBef>
                <a:spcPts val="0"/>
              </a:spcBef>
              <a:spcAft>
                <a:spcPts val="0"/>
              </a:spcAft>
              <a:buSzPts val="1000"/>
              <a:buNone/>
              <a:defRPr sz="1000"/>
            </a:lvl2pPr>
            <a:lvl3pPr lvl="2" rtl="0">
              <a:spcBef>
                <a:spcPts val="0"/>
              </a:spcBef>
              <a:spcAft>
                <a:spcPts val="0"/>
              </a:spcAft>
              <a:buSzPts val="1000"/>
              <a:buNone/>
              <a:defRPr sz="1000"/>
            </a:lvl3pPr>
            <a:lvl4pPr lvl="3" rtl="0">
              <a:spcBef>
                <a:spcPts val="0"/>
              </a:spcBef>
              <a:spcAft>
                <a:spcPts val="0"/>
              </a:spcAft>
              <a:buSzPts val="1000"/>
              <a:buNone/>
              <a:defRPr sz="1000"/>
            </a:lvl4pPr>
            <a:lvl5pPr lvl="4" rtl="0">
              <a:spcBef>
                <a:spcPts val="0"/>
              </a:spcBef>
              <a:spcAft>
                <a:spcPts val="0"/>
              </a:spcAft>
              <a:buSzPts val="1000"/>
              <a:buNone/>
              <a:defRPr sz="1000"/>
            </a:lvl5pPr>
            <a:lvl6pPr lvl="5" rtl="0">
              <a:spcBef>
                <a:spcPts val="0"/>
              </a:spcBef>
              <a:spcAft>
                <a:spcPts val="0"/>
              </a:spcAft>
              <a:buSzPts val="1000"/>
              <a:buNone/>
              <a:defRPr sz="1000"/>
            </a:lvl6pPr>
            <a:lvl7pPr lvl="6" rtl="0">
              <a:spcBef>
                <a:spcPts val="0"/>
              </a:spcBef>
              <a:spcAft>
                <a:spcPts val="0"/>
              </a:spcAft>
              <a:buSzPts val="1000"/>
              <a:buNone/>
              <a:defRPr sz="1000"/>
            </a:lvl7pPr>
            <a:lvl8pPr lvl="7" rtl="0">
              <a:spcBef>
                <a:spcPts val="0"/>
              </a:spcBef>
              <a:spcAft>
                <a:spcPts val="0"/>
              </a:spcAft>
              <a:buSzPts val="1000"/>
              <a:buNone/>
              <a:defRPr sz="1000"/>
            </a:lvl8pPr>
            <a:lvl9pPr lvl="8" rtl="0">
              <a:spcBef>
                <a:spcPts val="0"/>
              </a:spcBef>
              <a:spcAft>
                <a:spcPts val="0"/>
              </a:spcAft>
              <a:buSzPts val="1000"/>
              <a:buNone/>
              <a:defRPr sz="1000"/>
            </a:lvl9pPr>
          </a:lstStyle>
          <a:p>
            <a:endParaRPr/>
          </a:p>
        </p:txBody>
      </p:sp>
      <p:sp>
        <p:nvSpPr>
          <p:cNvPr id="169" name="Google Shape;169;p11"/>
          <p:cNvSpPr>
            <a:spLocks noGrp="1"/>
          </p:cNvSpPr>
          <p:nvPr>
            <p:ph type="pic" idx="35"/>
          </p:nvPr>
        </p:nvSpPr>
        <p:spPr>
          <a:xfrm>
            <a:off x="5883738" y="3102201"/>
            <a:ext cx="685800" cy="685800"/>
          </a:xfrm>
          <a:prstGeom prst="ellipse">
            <a:avLst/>
          </a:prstGeom>
          <a:noFill/>
          <a:ln w="19050" cap="flat" cmpd="sng">
            <a:solidFill>
              <a:schemeClr val="dk2"/>
            </a:solidFill>
            <a:prstDash val="solid"/>
            <a:round/>
            <a:headEnd type="none" w="sm" len="sm"/>
            <a:tailEnd type="none" w="sm" len="sm"/>
          </a:ln>
        </p:spPr>
      </p:sp>
      <p:sp>
        <p:nvSpPr>
          <p:cNvPr id="170" name="Google Shape;170;p11"/>
          <p:cNvSpPr/>
          <p:nvPr/>
        </p:nvSpPr>
        <p:spPr>
          <a:xfrm>
            <a:off x="7471925" y="1027330"/>
            <a:ext cx="822900" cy="822900"/>
          </a:xfrm>
          <a:prstGeom prst="ellipse">
            <a:avLst/>
          </a:prstGeom>
          <a:gradFill>
            <a:gsLst>
              <a:gs pos="0">
                <a:srgbClr val="FF4E02"/>
              </a:gs>
              <a:gs pos="48000">
                <a:srgbClr val="F69323"/>
              </a:gs>
              <a:gs pos="100000">
                <a:srgbClr val="FABC75"/>
              </a:gs>
            </a:gsLst>
            <a:lin ang="0" scaled="0"/>
          </a:gradFill>
          <a:ln>
            <a:noFill/>
          </a:ln>
        </p:spPr>
        <p:txBody>
          <a:bodyPr spcFirstLastPara="1" wrap="square" lIns="68575" tIns="34275" rIns="68575" bIns="34275" anchor="ctr" anchorCtr="0">
            <a:noAutofit/>
          </a:bodyPr>
          <a:lstStyle/>
          <a:p>
            <a:pPr marL="0" marR="0" lvl="0" indent="0" algn="ctr" rtl="0">
              <a:lnSpc>
                <a:spcPct val="90000"/>
              </a:lnSpc>
              <a:spcBef>
                <a:spcPts val="0"/>
              </a:spcBef>
              <a:spcAft>
                <a:spcPts val="0"/>
              </a:spcAft>
              <a:buNone/>
            </a:pPr>
            <a:endParaRPr>
              <a:solidFill>
                <a:schemeClr val="dk1"/>
              </a:solidFill>
              <a:latin typeface="Calibri"/>
              <a:ea typeface="Calibri"/>
              <a:cs typeface="Calibri"/>
              <a:sym typeface="Calibri"/>
            </a:endParaRPr>
          </a:p>
        </p:txBody>
      </p:sp>
      <p:cxnSp>
        <p:nvCxnSpPr>
          <p:cNvPr id="171" name="Google Shape;171;p11"/>
          <p:cNvCxnSpPr/>
          <p:nvPr/>
        </p:nvCxnSpPr>
        <p:spPr>
          <a:xfrm>
            <a:off x="7454975" y="2321098"/>
            <a:ext cx="856800" cy="0"/>
          </a:xfrm>
          <a:prstGeom prst="straightConnector1">
            <a:avLst/>
          </a:prstGeom>
          <a:noFill/>
          <a:ln w="9525" cap="flat" cmpd="sng">
            <a:solidFill>
              <a:srgbClr val="A2A2A2"/>
            </a:solidFill>
            <a:prstDash val="solid"/>
            <a:miter lim="800000"/>
            <a:headEnd type="none" w="sm" len="sm"/>
            <a:tailEnd type="none" w="sm" len="sm"/>
          </a:ln>
        </p:spPr>
      </p:cxnSp>
      <p:sp>
        <p:nvSpPr>
          <p:cNvPr id="172" name="Google Shape;172;p11"/>
          <p:cNvSpPr txBox="1">
            <a:spLocks noGrp="1"/>
          </p:cNvSpPr>
          <p:nvPr>
            <p:ph type="subTitle" idx="36"/>
          </p:nvPr>
        </p:nvSpPr>
        <p:spPr>
          <a:xfrm>
            <a:off x="7197575" y="2113502"/>
            <a:ext cx="1371600" cy="183000"/>
          </a:xfrm>
          <a:prstGeom prst="rect">
            <a:avLst/>
          </a:prstGeom>
          <a:noFill/>
        </p:spPr>
        <p:txBody>
          <a:bodyPr spcFirstLastPara="1" wrap="square" lIns="0" tIns="0" rIns="0" bIns="0" anchor="t" anchorCtr="0">
            <a:noAutofit/>
          </a:bodyPr>
          <a:lstStyle>
            <a:lvl1pPr lvl="0" algn="ctr" rtl="0">
              <a:spcBef>
                <a:spcPts val="0"/>
              </a:spcBef>
              <a:spcAft>
                <a:spcPts val="0"/>
              </a:spcAft>
              <a:buClr>
                <a:schemeClr val="dk1"/>
              </a:buClr>
              <a:buSzPts val="900"/>
              <a:buNone/>
              <a:defRPr sz="900">
                <a:solidFill>
                  <a:schemeClr val="dk1"/>
                </a:solidFill>
              </a:defRPr>
            </a:lvl1pPr>
            <a:lvl2pPr lvl="1" rtl="0">
              <a:spcBef>
                <a:spcPts val="0"/>
              </a:spcBef>
              <a:spcAft>
                <a:spcPts val="0"/>
              </a:spcAft>
              <a:buSzPts val="1000"/>
              <a:buNone/>
              <a:defRPr sz="1000"/>
            </a:lvl2pPr>
            <a:lvl3pPr lvl="2" rtl="0">
              <a:spcBef>
                <a:spcPts val="0"/>
              </a:spcBef>
              <a:spcAft>
                <a:spcPts val="0"/>
              </a:spcAft>
              <a:buSzPts val="1000"/>
              <a:buNone/>
              <a:defRPr sz="1000"/>
            </a:lvl3pPr>
            <a:lvl4pPr lvl="3" rtl="0">
              <a:spcBef>
                <a:spcPts val="0"/>
              </a:spcBef>
              <a:spcAft>
                <a:spcPts val="0"/>
              </a:spcAft>
              <a:buSzPts val="1000"/>
              <a:buNone/>
              <a:defRPr sz="1000"/>
            </a:lvl4pPr>
            <a:lvl5pPr lvl="4" rtl="0">
              <a:spcBef>
                <a:spcPts val="0"/>
              </a:spcBef>
              <a:spcAft>
                <a:spcPts val="0"/>
              </a:spcAft>
              <a:buSzPts val="1000"/>
              <a:buNone/>
              <a:defRPr sz="1000"/>
            </a:lvl5pPr>
            <a:lvl6pPr lvl="5" rtl="0">
              <a:spcBef>
                <a:spcPts val="0"/>
              </a:spcBef>
              <a:spcAft>
                <a:spcPts val="0"/>
              </a:spcAft>
              <a:buSzPts val="1000"/>
              <a:buNone/>
              <a:defRPr sz="1000"/>
            </a:lvl6pPr>
            <a:lvl7pPr lvl="6" rtl="0">
              <a:spcBef>
                <a:spcPts val="0"/>
              </a:spcBef>
              <a:spcAft>
                <a:spcPts val="0"/>
              </a:spcAft>
              <a:buSzPts val="1000"/>
              <a:buNone/>
              <a:defRPr sz="1000"/>
            </a:lvl7pPr>
            <a:lvl8pPr lvl="7" rtl="0">
              <a:spcBef>
                <a:spcPts val="0"/>
              </a:spcBef>
              <a:spcAft>
                <a:spcPts val="0"/>
              </a:spcAft>
              <a:buSzPts val="1000"/>
              <a:buNone/>
              <a:defRPr sz="1000"/>
            </a:lvl8pPr>
            <a:lvl9pPr lvl="8" rtl="0">
              <a:spcBef>
                <a:spcPts val="0"/>
              </a:spcBef>
              <a:spcAft>
                <a:spcPts val="0"/>
              </a:spcAft>
              <a:buSzPts val="1000"/>
              <a:buNone/>
              <a:defRPr sz="1000"/>
            </a:lvl9pPr>
          </a:lstStyle>
          <a:p>
            <a:endParaRPr/>
          </a:p>
        </p:txBody>
      </p:sp>
      <p:sp>
        <p:nvSpPr>
          <p:cNvPr id="173" name="Google Shape;173;p11"/>
          <p:cNvSpPr txBox="1">
            <a:spLocks noGrp="1"/>
          </p:cNvSpPr>
          <p:nvPr>
            <p:ph type="subTitle" idx="37"/>
          </p:nvPr>
        </p:nvSpPr>
        <p:spPr>
          <a:xfrm>
            <a:off x="7197575" y="1941308"/>
            <a:ext cx="1371600" cy="183000"/>
          </a:xfrm>
          <a:prstGeom prst="rect">
            <a:avLst/>
          </a:prstGeom>
          <a:noFill/>
        </p:spPr>
        <p:txBody>
          <a:bodyPr spcFirstLastPara="1" wrap="square" lIns="0" tIns="0" rIns="0" bIns="0" anchor="t" anchorCtr="0">
            <a:noAutofit/>
          </a:bodyPr>
          <a:lstStyle>
            <a:lvl1pPr lvl="0" algn="ctr" rtl="0">
              <a:spcBef>
                <a:spcPts val="0"/>
              </a:spcBef>
              <a:spcAft>
                <a:spcPts val="0"/>
              </a:spcAft>
              <a:buClr>
                <a:schemeClr val="accent1"/>
              </a:buClr>
              <a:buSzPts val="1000"/>
              <a:buNone/>
              <a:defRPr sz="1000" b="1">
                <a:solidFill>
                  <a:schemeClr val="accent1"/>
                </a:solidFill>
              </a:defRPr>
            </a:lvl1pPr>
            <a:lvl2pPr lvl="1" algn="ctr" rtl="0">
              <a:spcBef>
                <a:spcPts val="0"/>
              </a:spcBef>
              <a:spcAft>
                <a:spcPts val="0"/>
              </a:spcAft>
              <a:buClr>
                <a:schemeClr val="accent1"/>
              </a:buClr>
              <a:buSzPts val="1000"/>
              <a:buNone/>
              <a:defRPr sz="1000" b="1">
                <a:solidFill>
                  <a:schemeClr val="accent1"/>
                </a:solidFill>
              </a:defRPr>
            </a:lvl2pPr>
            <a:lvl3pPr lvl="2" algn="ctr" rtl="0">
              <a:spcBef>
                <a:spcPts val="0"/>
              </a:spcBef>
              <a:spcAft>
                <a:spcPts val="0"/>
              </a:spcAft>
              <a:buClr>
                <a:schemeClr val="accent1"/>
              </a:buClr>
              <a:buSzPts val="1000"/>
              <a:buNone/>
              <a:defRPr sz="1000" b="1">
                <a:solidFill>
                  <a:schemeClr val="accent1"/>
                </a:solidFill>
              </a:defRPr>
            </a:lvl3pPr>
            <a:lvl4pPr lvl="3" algn="ctr" rtl="0">
              <a:spcBef>
                <a:spcPts val="0"/>
              </a:spcBef>
              <a:spcAft>
                <a:spcPts val="0"/>
              </a:spcAft>
              <a:buClr>
                <a:schemeClr val="accent1"/>
              </a:buClr>
              <a:buSzPts val="1000"/>
              <a:buNone/>
              <a:defRPr sz="1000" b="1">
                <a:solidFill>
                  <a:schemeClr val="accent1"/>
                </a:solidFill>
              </a:defRPr>
            </a:lvl4pPr>
            <a:lvl5pPr lvl="4" algn="ctr" rtl="0">
              <a:spcBef>
                <a:spcPts val="0"/>
              </a:spcBef>
              <a:spcAft>
                <a:spcPts val="0"/>
              </a:spcAft>
              <a:buClr>
                <a:schemeClr val="accent1"/>
              </a:buClr>
              <a:buSzPts val="1000"/>
              <a:buNone/>
              <a:defRPr sz="1000" b="1">
                <a:solidFill>
                  <a:schemeClr val="accent1"/>
                </a:solidFill>
              </a:defRPr>
            </a:lvl5pPr>
            <a:lvl6pPr lvl="5" algn="ctr" rtl="0">
              <a:spcBef>
                <a:spcPts val="0"/>
              </a:spcBef>
              <a:spcAft>
                <a:spcPts val="0"/>
              </a:spcAft>
              <a:buClr>
                <a:schemeClr val="accent1"/>
              </a:buClr>
              <a:buSzPts val="1000"/>
              <a:buNone/>
              <a:defRPr sz="1000" b="1">
                <a:solidFill>
                  <a:schemeClr val="accent1"/>
                </a:solidFill>
              </a:defRPr>
            </a:lvl6pPr>
            <a:lvl7pPr lvl="6" algn="ctr" rtl="0">
              <a:spcBef>
                <a:spcPts val="0"/>
              </a:spcBef>
              <a:spcAft>
                <a:spcPts val="0"/>
              </a:spcAft>
              <a:buClr>
                <a:schemeClr val="accent1"/>
              </a:buClr>
              <a:buSzPts val="1000"/>
              <a:buNone/>
              <a:defRPr sz="1000" b="1">
                <a:solidFill>
                  <a:schemeClr val="accent1"/>
                </a:solidFill>
              </a:defRPr>
            </a:lvl7pPr>
            <a:lvl8pPr lvl="7" algn="ctr" rtl="0">
              <a:spcBef>
                <a:spcPts val="0"/>
              </a:spcBef>
              <a:spcAft>
                <a:spcPts val="0"/>
              </a:spcAft>
              <a:buClr>
                <a:schemeClr val="accent1"/>
              </a:buClr>
              <a:buSzPts val="1000"/>
              <a:buNone/>
              <a:defRPr sz="1000" b="1">
                <a:solidFill>
                  <a:schemeClr val="accent1"/>
                </a:solidFill>
              </a:defRPr>
            </a:lvl8pPr>
            <a:lvl9pPr lvl="8" algn="ctr" rtl="0">
              <a:spcBef>
                <a:spcPts val="0"/>
              </a:spcBef>
              <a:spcAft>
                <a:spcPts val="0"/>
              </a:spcAft>
              <a:buClr>
                <a:schemeClr val="accent1"/>
              </a:buClr>
              <a:buSzPts val="1000"/>
              <a:buNone/>
              <a:defRPr sz="1000" b="1">
                <a:solidFill>
                  <a:schemeClr val="accent1"/>
                </a:solidFill>
              </a:defRPr>
            </a:lvl9pPr>
          </a:lstStyle>
          <a:p>
            <a:endParaRPr/>
          </a:p>
        </p:txBody>
      </p:sp>
      <p:sp>
        <p:nvSpPr>
          <p:cNvPr id="174" name="Google Shape;174;p11"/>
          <p:cNvSpPr txBox="1">
            <a:spLocks noGrp="1"/>
          </p:cNvSpPr>
          <p:nvPr>
            <p:ph type="subTitle" idx="38"/>
          </p:nvPr>
        </p:nvSpPr>
        <p:spPr>
          <a:xfrm>
            <a:off x="7197575" y="2384123"/>
            <a:ext cx="1371600" cy="183000"/>
          </a:xfrm>
          <a:prstGeom prst="rect">
            <a:avLst/>
          </a:prstGeom>
          <a:noFill/>
        </p:spPr>
        <p:txBody>
          <a:bodyPr spcFirstLastPara="1" wrap="square" lIns="0" tIns="0" rIns="0" bIns="0" anchor="t" anchorCtr="0">
            <a:noAutofit/>
          </a:bodyPr>
          <a:lstStyle>
            <a:lvl1pPr lvl="0" algn="ctr" rtl="0">
              <a:spcBef>
                <a:spcPts val="0"/>
              </a:spcBef>
              <a:spcAft>
                <a:spcPts val="0"/>
              </a:spcAft>
              <a:buClr>
                <a:schemeClr val="dk1"/>
              </a:buClr>
              <a:buSzPts val="800"/>
              <a:buNone/>
              <a:defRPr sz="800">
                <a:solidFill>
                  <a:schemeClr val="dk1"/>
                </a:solidFill>
              </a:defRPr>
            </a:lvl1pPr>
            <a:lvl2pPr lvl="1" rtl="0">
              <a:spcBef>
                <a:spcPts val="0"/>
              </a:spcBef>
              <a:spcAft>
                <a:spcPts val="0"/>
              </a:spcAft>
              <a:buSzPts val="1000"/>
              <a:buNone/>
              <a:defRPr sz="1000"/>
            </a:lvl2pPr>
            <a:lvl3pPr lvl="2" rtl="0">
              <a:spcBef>
                <a:spcPts val="0"/>
              </a:spcBef>
              <a:spcAft>
                <a:spcPts val="0"/>
              </a:spcAft>
              <a:buSzPts val="1000"/>
              <a:buNone/>
              <a:defRPr sz="1000"/>
            </a:lvl3pPr>
            <a:lvl4pPr lvl="3" rtl="0">
              <a:spcBef>
                <a:spcPts val="0"/>
              </a:spcBef>
              <a:spcAft>
                <a:spcPts val="0"/>
              </a:spcAft>
              <a:buSzPts val="1000"/>
              <a:buNone/>
              <a:defRPr sz="1000"/>
            </a:lvl4pPr>
            <a:lvl5pPr lvl="4" rtl="0">
              <a:spcBef>
                <a:spcPts val="0"/>
              </a:spcBef>
              <a:spcAft>
                <a:spcPts val="0"/>
              </a:spcAft>
              <a:buSzPts val="1000"/>
              <a:buNone/>
              <a:defRPr sz="1000"/>
            </a:lvl5pPr>
            <a:lvl6pPr lvl="5" rtl="0">
              <a:spcBef>
                <a:spcPts val="0"/>
              </a:spcBef>
              <a:spcAft>
                <a:spcPts val="0"/>
              </a:spcAft>
              <a:buSzPts val="1000"/>
              <a:buNone/>
              <a:defRPr sz="1000"/>
            </a:lvl6pPr>
            <a:lvl7pPr lvl="6" rtl="0">
              <a:spcBef>
                <a:spcPts val="0"/>
              </a:spcBef>
              <a:spcAft>
                <a:spcPts val="0"/>
              </a:spcAft>
              <a:buSzPts val="1000"/>
              <a:buNone/>
              <a:defRPr sz="1000"/>
            </a:lvl7pPr>
            <a:lvl8pPr lvl="7" rtl="0">
              <a:spcBef>
                <a:spcPts val="0"/>
              </a:spcBef>
              <a:spcAft>
                <a:spcPts val="0"/>
              </a:spcAft>
              <a:buSzPts val="1000"/>
              <a:buNone/>
              <a:defRPr sz="1000"/>
            </a:lvl8pPr>
            <a:lvl9pPr lvl="8" rtl="0">
              <a:spcBef>
                <a:spcPts val="0"/>
              </a:spcBef>
              <a:spcAft>
                <a:spcPts val="0"/>
              </a:spcAft>
              <a:buSzPts val="1000"/>
              <a:buNone/>
              <a:defRPr sz="1000"/>
            </a:lvl9pPr>
          </a:lstStyle>
          <a:p>
            <a:endParaRPr/>
          </a:p>
        </p:txBody>
      </p:sp>
      <p:sp>
        <p:nvSpPr>
          <p:cNvPr id="175" name="Google Shape;175;p11"/>
          <p:cNvSpPr>
            <a:spLocks noGrp="1"/>
          </p:cNvSpPr>
          <p:nvPr>
            <p:ph type="pic" idx="39"/>
          </p:nvPr>
        </p:nvSpPr>
        <p:spPr>
          <a:xfrm>
            <a:off x="7540475" y="1095880"/>
            <a:ext cx="685800" cy="685800"/>
          </a:xfrm>
          <a:prstGeom prst="ellipse">
            <a:avLst/>
          </a:prstGeom>
          <a:noFill/>
          <a:ln w="19050" cap="flat" cmpd="sng">
            <a:solidFill>
              <a:schemeClr val="dk2"/>
            </a:solidFill>
            <a:prstDash val="solid"/>
            <a:round/>
            <a:headEnd type="none" w="sm" len="sm"/>
            <a:tailEnd type="none" w="sm" len="sm"/>
          </a:ln>
        </p:spPr>
      </p:sp>
      <p:sp>
        <p:nvSpPr>
          <p:cNvPr id="176" name="Google Shape;176;p11"/>
          <p:cNvSpPr/>
          <p:nvPr/>
        </p:nvSpPr>
        <p:spPr>
          <a:xfrm>
            <a:off x="7471925" y="3033651"/>
            <a:ext cx="822900" cy="822900"/>
          </a:xfrm>
          <a:prstGeom prst="ellipse">
            <a:avLst/>
          </a:prstGeom>
          <a:gradFill>
            <a:gsLst>
              <a:gs pos="0">
                <a:srgbClr val="FF4E02"/>
              </a:gs>
              <a:gs pos="48000">
                <a:srgbClr val="F69323"/>
              </a:gs>
              <a:gs pos="100000">
                <a:srgbClr val="FABC75"/>
              </a:gs>
            </a:gsLst>
            <a:lin ang="0" scaled="0"/>
          </a:gradFill>
          <a:ln>
            <a:noFill/>
          </a:ln>
        </p:spPr>
        <p:txBody>
          <a:bodyPr spcFirstLastPara="1" wrap="square" lIns="68575" tIns="34275" rIns="68575" bIns="34275" anchor="ctr" anchorCtr="0">
            <a:noAutofit/>
          </a:bodyPr>
          <a:lstStyle/>
          <a:p>
            <a:pPr marL="0" marR="0" lvl="0" indent="0" algn="ctr" rtl="0">
              <a:lnSpc>
                <a:spcPct val="90000"/>
              </a:lnSpc>
              <a:spcBef>
                <a:spcPts val="0"/>
              </a:spcBef>
              <a:spcAft>
                <a:spcPts val="0"/>
              </a:spcAft>
              <a:buNone/>
            </a:pPr>
            <a:endParaRPr>
              <a:solidFill>
                <a:schemeClr val="dk1"/>
              </a:solidFill>
              <a:latin typeface="Calibri"/>
              <a:ea typeface="Calibri"/>
              <a:cs typeface="Calibri"/>
              <a:sym typeface="Calibri"/>
            </a:endParaRPr>
          </a:p>
        </p:txBody>
      </p:sp>
      <p:cxnSp>
        <p:nvCxnSpPr>
          <p:cNvPr id="177" name="Google Shape;177;p11"/>
          <p:cNvCxnSpPr/>
          <p:nvPr/>
        </p:nvCxnSpPr>
        <p:spPr>
          <a:xfrm>
            <a:off x="7454975" y="4327419"/>
            <a:ext cx="856800" cy="0"/>
          </a:xfrm>
          <a:prstGeom prst="straightConnector1">
            <a:avLst/>
          </a:prstGeom>
          <a:noFill/>
          <a:ln w="9525" cap="flat" cmpd="sng">
            <a:solidFill>
              <a:srgbClr val="A2A2A2"/>
            </a:solidFill>
            <a:prstDash val="solid"/>
            <a:miter lim="800000"/>
            <a:headEnd type="none" w="sm" len="sm"/>
            <a:tailEnd type="none" w="sm" len="sm"/>
          </a:ln>
        </p:spPr>
      </p:cxnSp>
      <p:sp>
        <p:nvSpPr>
          <p:cNvPr id="178" name="Google Shape;178;p11"/>
          <p:cNvSpPr txBox="1">
            <a:spLocks noGrp="1"/>
          </p:cNvSpPr>
          <p:nvPr>
            <p:ph type="subTitle" idx="40"/>
          </p:nvPr>
        </p:nvSpPr>
        <p:spPr>
          <a:xfrm>
            <a:off x="7197575" y="4119822"/>
            <a:ext cx="1371600" cy="183000"/>
          </a:xfrm>
          <a:prstGeom prst="rect">
            <a:avLst/>
          </a:prstGeom>
          <a:noFill/>
        </p:spPr>
        <p:txBody>
          <a:bodyPr spcFirstLastPara="1" wrap="square" lIns="0" tIns="0" rIns="0" bIns="0" anchor="t" anchorCtr="0">
            <a:noAutofit/>
          </a:bodyPr>
          <a:lstStyle>
            <a:lvl1pPr lvl="0" algn="ctr" rtl="0">
              <a:spcBef>
                <a:spcPts val="0"/>
              </a:spcBef>
              <a:spcAft>
                <a:spcPts val="0"/>
              </a:spcAft>
              <a:buClr>
                <a:schemeClr val="dk1"/>
              </a:buClr>
              <a:buSzPts val="900"/>
              <a:buNone/>
              <a:defRPr sz="900">
                <a:solidFill>
                  <a:schemeClr val="dk1"/>
                </a:solidFill>
              </a:defRPr>
            </a:lvl1pPr>
            <a:lvl2pPr lvl="1" rtl="0">
              <a:spcBef>
                <a:spcPts val="0"/>
              </a:spcBef>
              <a:spcAft>
                <a:spcPts val="0"/>
              </a:spcAft>
              <a:buSzPts val="1000"/>
              <a:buNone/>
              <a:defRPr sz="1000"/>
            </a:lvl2pPr>
            <a:lvl3pPr lvl="2" rtl="0">
              <a:spcBef>
                <a:spcPts val="0"/>
              </a:spcBef>
              <a:spcAft>
                <a:spcPts val="0"/>
              </a:spcAft>
              <a:buSzPts val="1000"/>
              <a:buNone/>
              <a:defRPr sz="1000"/>
            </a:lvl3pPr>
            <a:lvl4pPr lvl="3" rtl="0">
              <a:spcBef>
                <a:spcPts val="0"/>
              </a:spcBef>
              <a:spcAft>
                <a:spcPts val="0"/>
              </a:spcAft>
              <a:buSzPts val="1000"/>
              <a:buNone/>
              <a:defRPr sz="1000"/>
            </a:lvl4pPr>
            <a:lvl5pPr lvl="4" rtl="0">
              <a:spcBef>
                <a:spcPts val="0"/>
              </a:spcBef>
              <a:spcAft>
                <a:spcPts val="0"/>
              </a:spcAft>
              <a:buSzPts val="1000"/>
              <a:buNone/>
              <a:defRPr sz="1000"/>
            </a:lvl5pPr>
            <a:lvl6pPr lvl="5" rtl="0">
              <a:spcBef>
                <a:spcPts val="0"/>
              </a:spcBef>
              <a:spcAft>
                <a:spcPts val="0"/>
              </a:spcAft>
              <a:buSzPts val="1000"/>
              <a:buNone/>
              <a:defRPr sz="1000"/>
            </a:lvl6pPr>
            <a:lvl7pPr lvl="6" rtl="0">
              <a:spcBef>
                <a:spcPts val="0"/>
              </a:spcBef>
              <a:spcAft>
                <a:spcPts val="0"/>
              </a:spcAft>
              <a:buSzPts val="1000"/>
              <a:buNone/>
              <a:defRPr sz="1000"/>
            </a:lvl7pPr>
            <a:lvl8pPr lvl="7" rtl="0">
              <a:spcBef>
                <a:spcPts val="0"/>
              </a:spcBef>
              <a:spcAft>
                <a:spcPts val="0"/>
              </a:spcAft>
              <a:buSzPts val="1000"/>
              <a:buNone/>
              <a:defRPr sz="1000"/>
            </a:lvl8pPr>
            <a:lvl9pPr lvl="8" rtl="0">
              <a:spcBef>
                <a:spcPts val="0"/>
              </a:spcBef>
              <a:spcAft>
                <a:spcPts val="0"/>
              </a:spcAft>
              <a:buSzPts val="1000"/>
              <a:buNone/>
              <a:defRPr sz="1000"/>
            </a:lvl9pPr>
          </a:lstStyle>
          <a:p>
            <a:endParaRPr/>
          </a:p>
        </p:txBody>
      </p:sp>
      <p:sp>
        <p:nvSpPr>
          <p:cNvPr id="179" name="Google Shape;179;p11"/>
          <p:cNvSpPr txBox="1">
            <a:spLocks noGrp="1"/>
          </p:cNvSpPr>
          <p:nvPr>
            <p:ph type="subTitle" idx="41"/>
          </p:nvPr>
        </p:nvSpPr>
        <p:spPr>
          <a:xfrm>
            <a:off x="7197575" y="3947629"/>
            <a:ext cx="1371600" cy="183000"/>
          </a:xfrm>
          <a:prstGeom prst="rect">
            <a:avLst/>
          </a:prstGeom>
          <a:noFill/>
        </p:spPr>
        <p:txBody>
          <a:bodyPr spcFirstLastPara="1" wrap="square" lIns="0" tIns="0" rIns="0" bIns="0" anchor="t" anchorCtr="0">
            <a:noAutofit/>
          </a:bodyPr>
          <a:lstStyle>
            <a:lvl1pPr lvl="0" algn="ctr" rtl="0">
              <a:spcBef>
                <a:spcPts val="0"/>
              </a:spcBef>
              <a:spcAft>
                <a:spcPts val="0"/>
              </a:spcAft>
              <a:buClr>
                <a:schemeClr val="accent1"/>
              </a:buClr>
              <a:buSzPts val="1000"/>
              <a:buNone/>
              <a:defRPr sz="1000" b="1">
                <a:solidFill>
                  <a:schemeClr val="accent1"/>
                </a:solidFill>
              </a:defRPr>
            </a:lvl1pPr>
            <a:lvl2pPr lvl="1" algn="ctr" rtl="0">
              <a:spcBef>
                <a:spcPts val="0"/>
              </a:spcBef>
              <a:spcAft>
                <a:spcPts val="0"/>
              </a:spcAft>
              <a:buClr>
                <a:schemeClr val="accent1"/>
              </a:buClr>
              <a:buSzPts val="1000"/>
              <a:buNone/>
              <a:defRPr sz="1000" b="1">
                <a:solidFill>
                  <a:schemeClr val="accent1"/>
                </a:solidFill>
              </a:defRPr>
            </a:lvl2pPr>
            <a:lvl3pPr lvl="2" algn="ctr" rtl="0">
              <a:spcBef>
                <a:spcPts val="0"/>
              </a:spcBef>
              <a:spcAft>
                <a:spcPts val="0"/>
              </a:spcAft>
              <a:buClr>
                <a:schemeClr val="accent1"/>
              </a:buClr>
              <a:buSzPts val="1000"/>
              <a:buNone/>
              <a:defRPr sz="1000" b="1">
                <a:solidFill>
                  <a:schemeClr val="accent1"/>
                </a:solidFill>
              </a:defRPr>
            </a:lvl3pPr>
            <a:lvl4pPr lvl="3" algn="ctr" rtl="0">
              <a:spcBef>
                <a:spcPts val="0"/>
              </a:spcBef>
              <a:spcAft>
                <a:spcPts val="0"/>
              </a:spcAft>
              <a:buClr>
                <a:schemeClr val="accent1"/>
              </a:buClr>
              <a:buSzPts val="1000"/>
              <a:buNone/>
              <a:defRPr sz="1000" b="1">
                <a:solidFill>
                  <a:schemeClr val="accent1"/>
                </a:solidFill>
              </a:defRPr>
            </a:lvl4pPr>
            <a:lvl5pPr lvl="4" algn="ctr" rtl="0">
              <a:spcBef>
                <a:spcPts val="0"/>
              </a:spcBef>
              <a:spcAft>
                <a:spcPts val="0"/>
              </a:spcAft>
              <a:buClr>
                <a:schemeClr val="accent1"/>
              </a:buClr>
              <a:buSzPts val="1000"/>
              <a:buNone/>
              <a:defRPr sz="1000" b="1">
                <a:solidFill>
                  <a:schemeClr val="accent1"/>
                </a:solidFill>
              </a:defRPr>
            </a:lvl5pPr>
            <a:lvl6pPr lvl="5" algn="ctr" rtl="0">
              <a:spcBef>
                <a:spcPts val="0"/>
              </a:spcBef>
              <a:spcAft>
                <a:spcPts val="0"/>
              </a:spcAft>
              <a:buClr>
                <a:schemeClr val="accent1"/>
              </a:buClr>
              <a:buSzPts val="1000"/>
              <a:buNone/>
              <a:defRPr sz="1000" b="1">
                <a:solidFill>
                  <a:schemeClr val="accent1"/>
                </a:solidFill>
              </a:defRPr>
            </a:lvl6pPr>
            <a:lvl7pPr lvl="6" algn="ctr" rtl="0">
              <a:spcBef>
                <a:spcPts val="0"/>
              </a:spcBef>
              <a:spcAft>
                <a:spcPts val="0"/>
              </a:spcAft>
              <a:buClr>
                <a:schemeClr val="accent1"/>
              </a:buClr>
              <a:buSzPts val="1000"/>
              <a:buNone/>
              <a:defRPr sz="1000" b="1">
                <a:solidFill>
                  <a:schemeClr val="accent1"/>
                </a:solidFill>
              </a:defRPr>
            </a:lvl7pPr>
            <a:lvl8pPr lvl="7" algn="ctr" rtl="0">
              <a:spcBef>
                <a:spcPts val="0"/>
              </a:spcBef>
              <a:spcAft>
                <a:spcPts val="0"/>
              </a:spcAft>
              <a:buClr>
                <a:schemeClr val="accent1"/>
              </a:buClr>
              <a:buSzPts val="1000"/>
              <a:buNone/>
              <a:defRPr sz="1000" b="1">
                <a:solidFill>
                  <a:schemeClr val="accent1"/>
                </a:solidFill>
              </a:defRPr>
            </a:lvl8pPr>
            <a:lvl9pPr lvl="8" algn="ctr" rtl="0">
              <a:spcBef>
                <a:spcPts val="0"/>
              </a:spcBef>
              <a:spcAft>
                <a:spcPts val="0"/>
              </a:spcAft>
              <a:buClr>
                <a:schemeClr val="accent1"/>
              </a:buClr>
              <a:buSzPts val="1000"/>
              <a:buNone/>
              <a:defRPr sz="1000" b="1">
                <a:solidFill>
                  <a:schemeClr val="accent1"/>
                </a:solidFill>
              </a:defRPr>
            </a:lvl9pPr>
          </a:lstStyle>
          <a:p>
            <a:endParaRPr/>
          </a:p>
        </p:txBody>
      </p:sp>
      <p:sp>
        <p:nvSpPr>
          <p:cNvPr id="180" name="Google Shape;180;p11"/>
          <p:cNvSpPr txBox="1">
            <a:spLocks noGrp="1"/>
          </p:cNvSpPr>
          <p:nvPr>
            <p:ph type="subTitle" idx="42"/>
          </p:nvPr>
        </p:nvSpPr>
        <p:spPr>
          <a:xfrm>
            <a:off x="7197575" y="4390443"/>
            <a:ext cx="1371600" cy="183000"/>
          </a:xfrm>
          <a:prstGeom prst="rect">
            <a:avLst/>
          </a:prstGeom>
          <a:noFill/>
        </p:spPr>
        <p:txBody>
          <a:bodyPr spcFirstLastPara="1" wrap="square" lIns="0" tIns="0" rIns="0" bIns="0" anchor="t" anchorCtr="0">
            <a:noAutofit/>
          </a:bodyPr>
          <a:lstStyle>
            <a:lvl1pPr lvl="0" algn="ctr" rtl="0">
              <a:spcBef>
                <a:spcPts val="0"/>
              </a:spcBef>
              <a:spcAft>
                <a:spcPts val="0"/>
              </a:spcAft>
              <a:buClr>
                <a:schemeClr val="dk1"/>
              </a:buClr>
              <a:buSzPts val="800"/>
              <a:buNone/>
              <a:defRPr sz="800">
                <a:solidFill>
                  <a:schemeClr val="dk1"/>
                </a:solidFill>
              </a:defRPr>
            </a:lvl1pPr>
            <a:lvl2pPr lvl="1" rtl="0">
              <a:spcBef>
                <a:spcPts val="0"/>
              </a:spcBef>
              <a:spcAft>
                <a:spcPts val="0"/>
              </a:spcAft>
              <a:buSzPts val="1000"/>
              <a:buNone/>
              <a:defRPr sz="1000"/>
            </a:lvl2pPr>
            <a:lvl3pPr lvl="2" rtl="0">
              <a:spcBef>
                <a:spcPts val="0"/>
              </a:spcBef>
              <a:spcAft>
                <a:spcPts val="0"/>
              </a:spcAft>
              <a:buSzPts val="1000"/>
              <a:buNone/>
              <a:defRPr sz="1000"/>
            </a:lvl3pPr>
            <a:lvl4pPr lvl="3" rtl="0">
              <a:spcBef>
                <a:spcPts val="0"/>
              </a:spcBef>
              <a:spcAft>
                <a:spcPts val="0"/>
              </a:spcAft>
              <a:buSzPts val="1000"/>
              <a:buNone/>
              <a:defRPr sz="1000"/>
            </a:lvl4pPr>
            <a:lvl5pPr lvl="4" rtl="0">
              <a:spcBef>
                <a:spcPts val="0"/>
              </a:spcBef>
              <a:spcAft>
                <a:spcPts val="0"/>
              </a:spcAft>
              <a:buSzPts val="1000"/>
              <a:buNone/>
              <a:defRPr sz="1000"/>
            </a:lvl5pPr>
            <a:lvl6pPr lvl="5" rtl="0">
              <a:spcBef>
                <a:spcPts val="0"/>
              </a:spcBef>
              <a:spcAft>
                <a:spcPts val="0"/>
              </a:spcAft>
              <a:buSzPts val="1000"/>
              <a:buNone/>
              <a:defRPr sz="1000"/>
            </a:lvl6pPr>
            <a:lvl7pPr lvl="6" rtl="0">
              <a:spcBef>
                <a:spcPts val="0"/>
              </a:spcBef>
              <a:spcAft>
                <a:spcPts val="0"/>
              </a:spcAft>
              <a:buSzPts val="1000"/>
              <a:buNone/>
              <a:defRPr sz="1000"/>
            </a:lvl7pPr>
            <a:lvl8pPr lvl="7" rtl="0">
              <a:spcBef>
                <a:spcPts val="0"/>
              </a:spcBef>
              <a:spcAft>
                <a:spcPts val="0"/>
              </a:spcAft>
              <a:buSzPts val="1000"/>
              <a:buNone/>
              <a:defRPr sz="1000"/>
            </a:lvl8pPr>
            <a:lvl9pPr lvl="8" rtl="0">
              <a:spcBef>
                <a:spcPts val="0"/>
              </a:spcBef>
              <a:spcAft>
                <a:spcPts val="0"/>
              </a:spcAft>
              <a:buSzPts val="1000"/>
              <a:buNone/>
              <a:defRPr sz="1000"/>
            </a:lvl9pPr>
          </a:lstStyle>
          <a:p>
            <a:endParaRPr/>
          </a:p>
        </p:txBody>
      </p:sp>
      <p:sp>
        <p:nvSpPr>
          <p:cNvPr id="181" name="Google Shape;181;p11"/>
          <p:cNvSpPr>
            <a:spLocks noGrp="1"/>
          </p:cNvSpPr>
          <p:nvPr>
            <p:ph type="pic" idx="43"/>
          </p:nvPr>
        </p:nvSpPr>
        <p:spPr>
          <a:xfrm>
            <a:off x="7540475" y="3102201"/>
            <a:ext cx="685800" cy="685800"/>
          </a:xfrm>
          <a:prstGeom prst="ellipse">
            <a:avLst/>
          </a:prstGeom>
          <a:noFill/>
          <a:ln w="19050" cap="flat" cmpd="sng">
            <a:solidFill>
              <a:schemeClr val="dk2"/>
            </a:solidFill>
            <a:prstDash val="solid"/>
            <a:round/>
            <a:headEnd type="none" w="sm" len="sm"/>
            <a:tailEnd type="none" w="sm" len="sm"/>
          </a:ln>
        </p:spPr>
      </p:sp>
      <p:pic>
        <p:nvPicPr>
          <p:cNvPr id="182" name="Google Shape;182;p11"/>
          <p:cNvPicPr preferRelativeResize="0"/>
          <p:nvPr/>
        </p:nvPicPr>
        <p:blipFill>
          <a:blip r:embed="rId2">
            <a:alphaModFix/>
          </a:blip>
          <a:stretch>
            <a:fillRect/>
          </a:stretch>
        </p:blipFill>
        <p:spPr>
          <a:xfrm>
            <a:off x="0" y="5108251"/>
            <a:ext cx="9144000" cy="38100"/>
          </a:xfrm>
          <a:prstGeom prst="rect">
            <a:avLst/>
          </a:prstGeom>
          <a:noFill/>
          <a:ln>
            <a:noFill/>
          </a:ln>
        </p:spPr>
      </p:pic>
    </p:spTree>
  </p:cSld>
  <p:clrMapOvr>
    <a:masterClrMapping/>
  </p:clrMapOvr>
  <p:extLst>
    <p:ext uri="{DCECCB84-F9BA-43D5-87BE-67443E8EF086}">
      <p15:sldGuideLst xmlns:p15="http://schemas.microsoft.com/office/powerpoint/2012/main">
        <p15:guide id="1" orient="horz" pos="518">
          <p15:clr>
            <a:srgbClr val="FA7B17"/>
          </p15:clr>
        </p15:guide>
        <p15:guide id="2" orient="horz" pos="3068">
          <p15:clr>
            <a:srgbClr val="FA7B17"/>
          </p15:clr>
        </p15:guide>
        <p15:guide id="3" pos="259">
          <p15:clr>
            <a:srgbClr val="FA7B17"/>
          </p15:clr>
        </p15:guide>
        <p15:guide id="4" pos="5501">
          <p15:clr>
            <a:srgbClr val="FA7B17"/>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eam - 25 Photos">
  <p:cSld name="Title Only 1_4_1">
    <p:spTree>
      <p:nvGrpSpPr>
        <p:cNvPr id="1" name="Shape 183"/>
        <p:cNvGrpSpPr/>
        <p:nvPr/>
      </p:nvGrpSpPr>
      <p:grpSpPr>
        <a:xfrm>
          <a:off x="0" y="0"/>
          <a:ext cx="0" cy="0"/>
          <a:chOff x="0" y="0"/>
          <a:chExt cx="0" cy="0"/>
        </a:xfrm>
      </p:grpSpPr>
      <p:sp>
        <p:nvSpPr>
          <p:cNvPr id="184" name="Google Shape;184;p12"/>
          <p:cNvSpPr/>
          <p:nvPr/>
        </p:nvSpPr>
        <p:spPr>
          <a:xfrm>
            <a:off x="415613" y="915521"/>
            <a:ext cx="548100" cy="548100"/>
          </a:xfrm>
          <a:prstGeom prst="ellipse">
            <a:avLst/>
          </a:prstGeom>
          <a:gradFill>
            <a:gsLst>
              <a:gs pos="0">
                <a:srgbClr val="FF4E02"/>
              </a:gs>
              <a:gs pos="48000">
                <a:srgbClr val="F69323"/>
              </a:gs>
              <a:gs pos="100000">
                <a:srgbClr val="FABC75"/>
              </a:gs>
            </a:gsLst>
            <a:lin ang="0" scaled="0"/>
          </a:gradFill>
          <a:ln>
            <a:noFill/>
          </a:ln>
        </p:spPr>
        <p:txBody>
          <a:bodyPr spcFirstLastPara="1" wrap="square" lIns="68575" tIns="34275" rIns="68575" bIns="34275" anchor="ctr" anchorCtr="0">
            <a:noAutofit/>
          </a:bodyPr>
          <a:lstStyle/>
          <a:p>
            <a:pPr marL="0" marR="0" lvl="0" indent="0" algn="ctr" rtl="0">
              <a:lnSpc>
                <a:spcPct val="9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185" name="Google Shape;185;p12"/>
          <p:cNvSpPr/>
          <p:nvPr/>
        </p:nvSpPr>
        <p:spPr>
          <a:xfrm>
            <a:off x="2089234" y="915521"/>
            <a:ext cx="548100" cy="548100"/>
          </a:xfrm>
          <a:prstGeom prst="ellipse">
            <a:avLst/>
          </a:prstGeom>
          <a:gradFill>
            <a:gsLst>
              <a:gs pos="0">
                <a:srgbClr val="FF4E02"/>
              </a:gs>
              <a:gs pos="48000">
                <a:srgbClr val="F69323"/>
              </a:gs>
              <a:gs pos="100000">
                <a:srgbClr val="FABC75"/>
              </a:gs>
            </a:gsLst>
            <a:lin ang="0" scaled="0"/>
          </a:gradFill>
          <a:ln>
            <a:noFill/>
          </a:ln>
        </p:spPr>
        <p:txBody>
          <a:bodyPr spcFirstLastPara="1" wrap="square" lIns="68575" tIns="34275" rIns="68575" bIns="34275" anchor="ctr" anchorCtr="0">
            <a:noAutofit/>
          </a:bodyPr>
          <a:lstStyle/>
          <a:p>
            <a:pPr marL="0" marR="0" lvl="0" indent="0" algn="ctr" rtl="0">
              <a:lnSpc>
                <a:spcPct val="9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186" name="Google Shape;186;p12"/>
          <p:cNvSpPr txBox="1">
            <a:spLocks noGrp="1"/>
          </p:cNvSpPr>
          <p:nvPr>
            <p:ph type="title"/>
          </p:nvPr>
        </p:nvSpPr>
        <p:spPr>
          <a:xfrm>
            <a:off x="415625" y="372600"/>
            <a:ext cx="8312700" cy="458700"/>
          </a:xfrm>
          <a:prstGeom prst="rect">
            <a:avLst/>
          </a:prstGeom>
          <a:noFill/>
          <a:ln>
            <a:noFill/>
          </a:ln>
        </p:spPr>
        <p:txBody>
          <a:bodyPr spcFirstLastPara="1" wrap="square" lIns="0" tIns="0" rIns="0" bIns="0" anchor="t" anchorCtr="0">
            <a:noAutofit/>
          </a:bodyPr>
          <a:lstStyle>
            <a:lvl1pPr lvl="0" algn="l" rtl="0">
              <a:lnSpc>
                <a:spcPct val="90000"/>
              </a:lnSpc>
              <a:spcBef>
                <a:spcPts val="0"/>
              </a:spcBef>
              <a:spcAft>
                <a:spcPts val="0"/>
              </a:spcAft>
              <a:buClr>
                <a:schemeClr val="dk1"/>
              </a:buClr>
              <a:buSzPts val="1800"/>
              <a:buNone/>
              <a:defRPr sz="1800">
                <a:solidFill>
                  <a:schemeClr val="dk1"/>
                </a:solidFill>
              </a:defRPr>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
        <p:nvSpPr>
          <p:cNvPr id="187" name="Google Shape;187;p12"/>
          <p:cNvSpPr/>
          <p:nvPr/>
        </p:nvSpPr>
        <p:spPr>
          <a:xfrm>
            <a:off x="8844446" y="4871162"/>
            <a:ext cx="228600" cy="229500"/>
          </a:xfrm>
          <a:prstGeom prst="ellipse">
            <a:avLst/>
          </a:prstGeom>
          <a:noFill/>
          <a:ln>
            <a:noFill/>
          </a:ln>
        </p:spPr>
        <p:txBody>
          <a:bodyPr spcFirstLastPara="1" wrap="square" lIns="0" tIns="0" rIns="0" bIns="0" anchor="ctr" anchorCtr="0">
            <a:noAutofit/>
          </a:bodyPr>
          <a:lstStyle/>
          <a:p>
            <a:pPr marL="0" marR="0" lvl="0" indent="0" algn="r" rtl="0">
              <a:spcBef>
                <a:spcPts val="0"/>
              </a:spcBef>
              <a:spcAft>
                <a:spcPts val="0"/>
              </a:spcAft>
              <a:buNone/>
            </a:pPr>
            <a:fld id="{00000000-1234-1234-1234-123412341234}" type="slidenum">
              <a:rPr lang="en" sz="700" b="0" i="0" u="none" strike="noStrike" cap="none">
                <a:solidFill>
                  <a:schemeClr val="dk1"/>
                </a:solidFill>
                <a:latin typeface="Calibri"/>
                <a:ea typeface="Calibri"/>
                <a:cs typeface="Calibri"/>
                <a:sym typeface="Calibri"/>
              </a:rPr>
              <a:t>‹#›</a:t>
            </a:fld>
            <a:endParaRPr sz="700" b="0" i="0" u="none" strike="noStrike" cap="none">
              <a:solidFill>
                <a:schemeClr val="dk1"/>
              </a:solidFill>
              <a:latin typeface="Calibri"/>
              <a:ea typeface="Calibri"/>
              <a:cs typeface="Calibri"/>
              <a:sym typeface="Calibri"/>
            </a:endParaRPr>
          </a:p>
        </p:txBody>
      </p:sp>
      <p:sp>
        <p:nvSpPr>
          <p:cNvPr id="188" name="Google Shape;188;p12"/>
          <p:cNvSpPr/>
          <p:nvPr/>
        </p:nvSpPr>
        <p:spPr>
          <a:xfrm>
            <a:off x="2" y="0"/>
            <a:ext cx="226157" cy="260447"/>
          </a:xfrm>
          <a:custGeom>
            <a:avLst/>
            <a:gdLst/>
            <a:ahLst/>
            <a:cxnLst/>
            <a:rect l="l" t="t" r="r" b="b"/>
            <a:pathLst>
              <a:path w="1675237" h="1929234" extrusionOk="0">
                <a:moveTo>
                  <a:pt x="461556" y="1897854"/>
                </a:moveTo>
                <a:lnTo>
                  <a:pt x="469774" y="1899513"/>
                </a:lnTo>
                <a:lnTo>
                  <a:pt x="443985" y="1904118"/>
                </a:lnTo>
                <a:lnTo>
                  <a:pt x="449737" y="1900240"/>
                </a:lnTo>
                <a:cubicBezTo>
                  <a:pt x="453370" y="1898704"/>
                  <a:pt x="457364" y="1897854"/>
                  <a:pt x="461556" y="1897854"/>
                </a:cubicBezTo>
                <a:close/>
                <a:moveTo>
                  <a:pt x="389002" y="1897854"/>
                </a:moveTo>
                <a:cubicBezTo>
                  <a:pt x="397386" y="1897854"/>
                  <a:pt x="404977" y="1901253"/>
                  <a:pt x="410472" y="1906747"/>
                </a:cubicBezTo>
                <a:lnTo>
                  <a:pt x="411766" y="1909872"/>
                </a:lnTo>
                <a:lnTo>
                  <a:pt x="400388" y="1911904"/>
                </a:lnTo>
                <a:lnTo>
                  <a:pt x="363451" y="1916598"/>
                </a:lnTo>
                <a:lnTo>
                  <a:pt x="367531" y="1906747"/>
                </a:lnTo>
                <a:cubicBezTo>
                  <a:pt x="373026" y="1901253"/>
                  <a:pt x="380617" y="1897854"/>
                  <a:pt x="389002" y="1897854"/>
                </a:cubicBezTo>
                <a:close/>
                <a:moveTo>
                  <a:pt x="316447" y="1897854"/>
                </a:moveTo>
                <a:cubicBezTo>
                  <a:pt x="324832" y="1897854"/>
                  <a:pt x="332422" y="1901253"/>
                  <a:pt x="337917" y="1906747"/>
                </a:cubicBezTo>
                <a:lnTo>
                  <a:pt x="343070" y="1919187"/>
                </a:lnTo>
                <a:lnTo>
                  <a:pt x="325117" y="1921469"/>
                </a:lnTo>
                <a:lnTo>
                  <a:pt x="287700" y="1924314"/>
                </a:lnTo>
                <a:lnTo>
                  <a:pt x="294977" y="1906747"/>
                </a:lnTo>
                <a:cubicBezTo>
                  <a:pt x="300471" y="1901253"/>
                  <a:pt x="308062" y="1897854"/>
                  <a:pt x="316447" y="1897854"/>
                </a:cubicBezTo>
                <a:close/>
                <a:moveTo>
                  <a:pt x="243892" y="1897854"/>
                </a:moveTo>
                <a:cubicBezTo>
                  <a:pt x="252277" y="1897854"/>
                  <a:pt x="259868" y="1901253"/>
                  <a:pt x="265363" y="1906747"/>
                </a:cubicBezTo>
                <a:lnTo>
                  <a:pt x="273099" y="1925425"/>
                </a:lnTo>
                <a:lnTo>
                  <a:pt x="248735" y="1927277"/>
                </a:lnTo>
                <a:lnTo>
                  <a:pt x="213550" y="1928167"/>
                </a:lnTo>
                <a:lnTo>
                  <a:pt x="222422" y="1906747"/>
                </a:lnTo>
                <a:cubicBezTo>
                  <a:pt x="227917" y="1901253"/>
                  <a:pt x="235508" y="1897854"/>
                  <a:pt x="243892" y="1897854"/>
                </a:cubicBezTo>
                <a:close/>
                <a:moveTo>
                  <a:pt x="171339" y="1897854"/>
                </a:moveTo>
                <a:cubicBezTo>
                  <a:pt x="188107" y="1897854"/>
                  <a:pt x="201701" y="1911448"/>
                  <a:pt x="201701" y="1928218"/>
                </a:cubicBezTo>
                <a:lnTo>
                  <a:pt x="201597" y="1928469"/>
                </a:lnTo>
                <a:lnTo>
                  <a:pt x="171336" y="1929234"/>
                </a:lnTo>
                <a:lnTo>
                  <a:pt x="141087" y="1928469"/>
                </a:lnTo>
                <a:lnTo>
                  <a:pt x="140982" y="1928218"/>
                </a:lnTo>
                <a:cubicBezTo>
                  <a:pt x="140982" y="1911448"/>
                  <a:pt x="154577" y="1897854"/>
                  <a:pt x="171339" y="1897854"/>
                </a:cubicBezTo>
                <a:close/>
                <a:moveTo>
                  <a:pt x="98792" y="1897854"/>
                </a:moveTo>
                <a:cubicBezTo>
                  <a:pt x="107177" y="1897854"/>
                  <a:pt x="114768" y="1901253"/>
                  <a:pt x="120263" y="1906747"/>
                </a:cubicBezTo>
                <a:lnTo>
                  <a:pt x="129135" y="1928167"/>
                </a:lnTo>
                <a:lnTo>
                  <a:pt x="93938" y="1927277"/>
                </a:lnTo>
                <a:lnTo>
                  <a:pt x="69586" y="1925425"/>
                </a:lnTo>
                <a:lnTo>
                  <a:pt x="77322" y="1906747"/>
                </a:lnTo>
                <a:cubicBezTo>
                  <a:pt x="82817" y="1901253"/>
                  <a:pt x="90408" y="1897854"/>
                  <a:pt x="98792" y="1897854"/>
                </a:cubicBezTo>
                <a:close/>
                <a:moveTo>
                  <a:pt x="26239" y="1897854"/>
                </a:moveTo>
                <a:cubicBezTo>
                  <a:pt x="34623" y="1897854"/>
                  <a:pt x="42214" y="1901253"/>
                  <a:pt x="47709" y="1906747"/>
                </a:cubicBezTo>
                <a:lnTo>
                  <a:pt x="54985" y="1924315"/>
                </a:lnTo>
                <a:lnTo>
                  <a:pt x="17556" y="1921469"/>
                </a:lnTo>
                <a:lnTo>
                  <a:pt x="0" y="1919238"/>
                </a:lnTo>
                <a:lnTo>
                  <a:pt x="0" y="1918259"/>
                </a:lnTo>
                <a:lnTo>
                  <a:pt x="4768" y="1906747"/>
                </a:lnTo>
                <a:cubicBezTo>
                  <a:pt x="10263" y="1901253"/>
                  <a:pt x="17854" y="1897854"/>
                  <a:pt x="26239" y="1897854"/>
                </a:cubicBezTo>
                <a:close/>
                <a:moveTo>
                  <a:pt x="679220" y="1817400"/>
                </a:moveTo>
                <a:cubicBezTo>
                  <a:pt x="687604" y="1817400"/>
                  <a:pt x="695195" y="1820799"/>
                  <a:pt x="700690" y="1826293"/>
                </a:cubicBezTo>
                <a:lnTo>
                  <a:pt x="702587" y="1830873"/>
                </a:lnTo>
                <a:lnTo>
                  <a:pt x="649855" y="1850174"/>
                </a:lnTo>
                <a:lnTo>
                  <a:pt x="648856" y="1847763"/>
                </a:lnTo>
                <a:cubicBezTo>
                  <a:pt x="648856" y="1830994"/>
                  <a:pt x="662450" y="1817400"/>
                  <a:pt x="679220" y="1817400"/>
                </a:cubicBezTo>
                <a:close/>
                <a:moveTo>
                  <a:pt x="606665" y="1817400"/>
                </a:moveTo>
                <a:cubicBezTo>
                  <a:pt x="623435" y="1817400"/>
                  <a:pt x="637029" y="1830994"/>
                  <a:pt x="637029" y="1847763"/>
                </a:cubicBezTo>
                <a:lnTo>
                  <a:pt x="633560" y="1856138"/>
                </a:lnTo>
                <a:lnTo>
                  <a:pt x="618594" y="1861615"/>
                </a:lnTo>
                <a:lnTo>
                  <a:pt x="587142" y="1870547"/>
                </a:lnTo>
                <a:lnTo>
                  <a:pt x="585195" y="1869234"/>
                </a:lnTo>
                <a:cubicBezTo>
                  <a:pt x="579700" y="1863739"/>
                  <a:pt x="576302" y="1856148"/>
                  <a:pt x="576302" y="1847763"/>
                </a:cubicBezTo>
                <a:cubicBezTo>
                  <a:pt x="576302" y="1830994"/>
                  <a:pt x="589896" y="1817400"/>
                  <a:pt x="606665" y="1817400"/>
                </a:cubicBezTo>
                <a:close/>
                <a:moveTo>
                  <a:pt x="534111" y="1817400"/>
                </a:moveTo>
                <a:cubicBezTo>
                  <a:pt x="550880" y="1817400"/>
                  <a:pt x="564474" y="1830994"/>
                  <a:pt x="564474" y="1847763"/>
                </a:cubicBezTo>
                <a:cubicBezTo>
                  <a:pt x="564474" y="1864533"/>
                  <a:pt x="550880" y="1878127"/>
                  <a:pt x="534111" y="1878127"/>
                </a:cubicBezTo>
                <a:cubicBezTo>
                  <a:pt x="517341" y="1878127"/>
                  <a:pt x="503747" y="1864533"/>
                  <a:pt x="503747" y="1847763"/>
                </a:cubicBezTo>
                <a:cubicBezTo>
                  <a:pt x="503747" y="1830994"/>
                  <a:pt x="517341" y="1817400"/>
                  <a:pt x="534111" y="1817400"/>
                </a:cubicBezTo>
                <a:close/>
                <a:moveTo>
                  <a:pt x="461556" y="1817400"/>
                </a:moveTo>
                <a:cubicBezTo>
                  <a:pt x="478326" y="1817400"/>
                  <a:pt x="491920" y="1830994"/>
                  <a:pt x="491920" y="1847763"/>
                </a:cubicBezTo>
                <a:cubicBezTo>
                  <a:pt x="491920" y="1864533"/>
                  <a:pt x="478326" y="1878127"/>
                  <a:pt x="461556" y="1878127"/>
                </a:cubicBezTo>
                <a:cubicBezTo>
                  <a:pt x="444787" y="1878127"/>
                  <a:pt x="431192" y="1864533"/>
                  <a:pt x="431192" y="1847763"/>
                </a:cubicBezTo>
                <a:cubicBezTo>
                  <a:pt x="431192" y="1830994"/>
                  <a:pt x="444787" y="1817400"/>
                  <a:pt x="461556" y="1817400"/>
                </a:cubicBezTo>
                <a:close/>
                <a:moveTo>
                  <a:pt x="389002" y="1817400"/>
                </a:moveTo>
                <a:cubicBezTo>
                  <a:pt x="405771" y="1817400"/>
                  <a:pt x="419365" y="1830994"/>
                  <a:pt x="419365" y="1847763"/>
                </a:cubicBezTo>
                <a:cubicBezTo>
                  <a:pt x="419365" y="1864533"/>
                  <a:pt x="405771" y="1878127"/>
                  <a:pt x="389002" y="1878127"/>
                </a:cubicBezTo>
                <a:cubicBezTo>
                  <a:pt x="372232" y="1878127"/>
                  <a:pt x="358638" y="1864533"/>
                  <a:pt x="358638" y="1847763"/>
                </a:cubicBezTo>
                <a:cubicBezTo>
                  <a:pt x="358638" y="1830994"/>
                  <a:pt x="372232" y="1817400"/>
                  <a:pt x="389002" y="1817400"/>
                </a:cubicBezTo>
                <a:close/>
                <a:moveTo>
                  <a:pt x="316447" y="1817400"/>
                </a:moveTo>
                <a:cubicBezTo>
                  <a:pt x="333216" y="1817400"/>
                  <a:pt x="346810" y="1830994"/>
                  <a:pt x="346810" y="1847763"/>
                </a:cubicBezTo>
                <a:cubicBezTo>
                  <a:pt x="346810" y="1864533"/>
                  <a:pt x="333216" y="1878127"/>
                  <a:pt x="316447" y="1878127"/>
                </a:cubicBezTo>
                <a:cubicBezTo>
                  <a:pt x="299677" y="1878127"/>
                  <a:pt x="286084" y="1864533"/>
                  <a:pt x="286084" y="1847763"/>
                </a:cubicBezTo>
                <a:cubicBezTo>
                  <a:pt x="286084" y="1830994"/>
                  <a:pt x="299677" y="1817400"/>
                  <a:pt x="316447" y="1817400"/>
                </a:cubicBezTo>
                <a:close/>
                <a:moveTo>
                  <a:pt x="243892" y="1817400"/>
                </a:moveTo>
                <a:cubicBezTo>
                  <a:pt x="260662" y="1817400"/>
                  <a:pt x="274256" y="1830994"/>
                  <a:pt x="274256" y="1847763"/>
                </a:cubicBezTo>
                <a:cubicBezTo>
                  <a:pt x="274256" y="1864533"/>
                  <a:pt x="260662" y="1878127"/>
                  <a:pt x="243892" y="1878127"/>
                </a:cubicBezTo>
                <a:cubicBezTo>
                  <a:pt x="227123" y="1878127"/>
                  <a:pt x="213529" y="1864533"/>
                  <a:pt x="213529" y="1847763"/>
                </a:cubicBezTo>
                <a:cubicBezTo>
                  <a:pt x="213529" y="1830994"/>
                  <a:pt x="227123" y="1817400"/>
                  <a:pt x="243892" y="1817400"/>
                </a:cubicBezTo>
                <a:close/>
                <a:moveTo>
                  <a:pt x="171339" y="1817400"/>
                </a:moveTo>
                <a:cubicBezTo>
                  <a:pt x="188107" y="1817400"/>
                  <a:pt x="201701" y="1830994"/>
                  <a:pt x="201701" y="1847763"/>
                </a:cubicBezTo>
                <a:cubicBezTo>
                  <a:pt x="201701" y="1864533"/>
                  <a:pt x="188107" y="1878127"/>
                  <a:pt x="171339" y="1878127"/>
                </a:cubicBezTo>
                <a:cubicBezTo>
                  <a:pt x="154583" y="1878127"/>
                  <a:pt x="140989" y="1864533"/>
                  <a:pt x="140989" y="1847763"/>
                </a:cubicBezTo>
                <a:cubicBezTo>
                  <a:pt x="140989" y="1830994"/>
                  <a:pt x="154583" y="1817400"/>
                  <a:pt x="171339" y="1817400"/>
                </a:cubicBezTo>
                <a:close/>
                <a:moveTo>
                  <a:pt x="98799" y="1817400"/>
                </a:moveTo>
                <a:cubicBezTo>
                  <a:pt x="115568" y="1817400"/>
                  <a:pt x="129162" y="1830994"/>
                  <a:pt x="129162" y="1847763"/>
                </a:cubicBezTo>
                <a:cubicBezTo>
                  <a:pt x="129162" y="1864533"/>
                  <a:pt x="115568" y="1878127"/>
                  <a:pt x="98799" y="1878127"/>
                </a:cubicBezTo>
                <a:cubicBezTo>
                  <a:pt x="82029" y="1878127"/>
                  <a:pt x="68435" y="1864533"/>
                  <a:pt x="68435" y="1847763"/>
                </a:cubicBezTo>
                <a:cubicBezTo>
                  <a:pt x="68435" y="1830994"/>
                  <a:pt x="82029" y="1817400"/>
                  <a:pt x="98799" y="1817400"/>
                </a:cubicBezTo>
                <a:close/>
                <a:moveTo>
                  <a:pt x="26245" y="1817400"/>
                </a:moveTo>
                <a:cubicBezTo>
                  <a:pt x="43014" y="1817400"/>
                  <a:pt x="56608" y="1830994"/>
                  <a:pt x="56608" y="1847763"/>
                </a:cubicBezTo>
                <a:cubicBezTo>
                  <a:pt x="56608" y="1864533"/>
                  <a:pt x="43014" y="1878127"/>
                  <a:pt x="26245" y="1878127"/>
                </a:cubicBezTo>
                <a:cubicBezTo>
                  <a:pt x="17860" y="1878127"/>
                  <a:pt x="10269" y="1874729"/>
                  <a:pt x="4775" y="1869234"/>
                </a:cubicBezTo>
                <a:lnTo>
                  <a:pt x="0" y="1857707"/>
                </a:lnTo>
                <a:lnTo>
                  <a:pt x="0" y="1837819"/>
                </a:lnTo>
                <a:lnTo>
                  <a:pt x="4775" y="1826293"/>
                </a:lnTo>
                <a:cubicBezTo>
                  <a:pt x="10269" y="1820799"/>
                  <a:pt x="17860" y="1817400"/>
                  <a:pt x="26245" y="1817400"/>
                </a:cubicBezTo>
                <a:close/>
                <a:moveTo>
                  <a:pt x="896883" y="1736948"/>
                </a:moveTo>
                <a:lnTo>
                  <a:pt x="903696" y="1738324"/>
                </a:lnTo>
                <a:lnTo>
                  <a:pt x="888255" y="1747704"/>
                </a:lnTo>
                <a:lnTo>
                  <a:pt x="871248" y="1755896"/>
                </a:lnTo>
                <a:lnTo>
                  <a:pt x="875413" y="1745841"/>
                </a:lnTo>
                <a:cubicBezTo>
                  <a:pt x="880908" y="1740347"/>
                  <a:pt x="888499" y="1736948"/>
                  <a:pt x="896883" y="1736948"/>
                </a:cubicBezTo>
                <a:close/>
                <a:moveTo>
                  <a:pt x="824329" y="1736948"/>
                </a:moveTo>
                <a:cubicBezTo>
                  <a:pt x="832714" y="1736948"/>
                  <a:pt x="840304" y="1740347"/>
                  <a:pt x="845799" y="1745841"/>
                </a:cubicBezTo>
                <a:lnTo>
                  <a:pt x="853504" y="1764444"/>
                </a:lnTo>
                <a:lnTo>
                  <a:pt x="802910" y="1788817"/>
                </a:lnTo>
                <a:lnTo>
                  <a:pt x="802858" y="1788782"/>
                </a:lnTo>
                <a:cubicBezTo>
                  <a:pt x="797364" y="1783287"/>
                  <a:pt x="793965" y="1775696"/>
                  <a:pt x="793965" y="1767312"/>
                </a:cubicBezTo>
                <a:cubicBezTo>
                  <a:pt x="793965" y="1750542"/>
                  <a:pt x="807559" y="1736948"/>
                  <a:pt x="824329" y="1736948"/>
                </a:cubicBezTo>
                <a:close/>
                <a:moveTo>
                  <a:pt x="751774" y="1736948"/>
                </a:moveTo>
                <a:cubicBezTo>
                  <a:pt x="768544" y="1736948"/>
                  <a:pt x="782138" y="1750542"/>
                  <a:pt x="782138" y="1767312"/>
                </a:cubicBezTo>
                <a:cubicBezTo>
                  <a:pt x="782138" y="1784081"/>
                  <a:pt x="768544" y="1797675"/>
                  <a:pt x="751774" y="1797675"/>
                </a:cubicBezTo>
                <a:cubicBezTo>
                  <a:pt x="735005" y="1797675"/>
                  <a:pt x="721411" y="1784081"/>
                  <a:pt x="721411" y="1767312"/>
                </a:cubicBezTo>
                <a:cubicBezTo>
                  <a:pt x="721411" y="1750542"/>
                  <a:pt x="735005" y="1736948"/>
                  <a:pt x="751774" y="1736948"/>
                </a:cubicBezTo>
                <a:close/>
                <a:moveTo>
                  <a:pt x="679220" y="1736948"/>
                </a:moveTo>
                <a:cubicBezTo>
                  <a:pt x="695989" y="1736948"/>
                  <a:pt x="709583" y="1750542"/>
                  <a:pt x="709583" y="1767312"/>
                </a:cubicBezTo>
                <a:cubicBezTo>
                  <a:pt x="709583" y="1784081"/>
                  <a:pt x="695989" y="1797675"/>
                  <a:pt x="679220" y="1797675"/>
                </a:cubicBezTo>
                <a:cubicBezTo>
                  <a:pt x="662450" y="1797675"/>
                  <a:pt x="648856" y="1784081"/>
                  <a:pt x="648856" y="1767312"/>
                </a:cubicBezTo>
                <a:cubicBezTo>
                  <a:pt x="648856" y="1750542"/>
                  <a:pt x="662450" y="1736948"/>
                  <a:pt x="679220" y="1736948"/>
                </a:cubicBezTo>
                <a:close/>
                <a:moveTo>
                  <a:pt x="606665" y="1736948"/>
                </a:moveTo>
                <a:cubicBezTo>
                  <a:pt x="623435" y="1736948"/>
                  <a:pt x="637029" y="1750542"/>
                  <a:pt x="637029" y="1767312"/>
                </a:cubicBezTo>
                <a:cubicBezTo>
                  <a:pt x="637029" y="1784081"/>
                  <a:pt x="623435" y="1797675"/>
                  <a:pt x="606665" y="1797675"/>
                </a:cubicBezTo>
                <a:cubicBezTo>
                  <a:pt x="589896" y="1797675"/>
                  <a:pt x="576302" y="1784081"/>
                  <a:pt x="576302" y="1767312"/>
                </a:cubicBezTo>
                <a:cubicBezTo>
                  <a:pt x="576302" y="1750542"/>
                  <a:pt x="589896" y="1736948"/>
                  <a:pt x="606665" y="1736948"/>
                </a:cubicBezTo>
                <a:close/>
                <a:moveTo>
                  <a:pt x="534111" y="1736948"/>
                </a:moveTo>
                <a:cubicBezTo>
                  <a:pt x="550880" y="1736948"/>
                  <a:pt x="564474" y="1750542"/>
                  <a:pt x="564474" y="1767312"/>
                </a:cubicBezTo>
                <a:cubicBezTo>
                  <a:pt x="564474" y="1784081"/>
                  <a:pt x="550880" y="1797675"/>
                  <a:pt x="534111" y="1797675"/>
                </a:cubicBezTo>
                <a:cubicBezTo>
                  <a:pt x="517341" y="1797675"/>
                  <a:pt x="503747" y="1784081"/>
                  <a:pt x="503747" y="1767312"/>
                </a:cubicBezTo>
                <a:cubicBezTo>
                  <a:pt x="503747" y="1750542"/>
                  <a:pt x="517341" y="1736948"/>
                  <a:pt x="534111" y="1736948"/>
                </a:cubicBezTo>
                <a:close/>
                <a:moveTo>
                  <a:pt x="461556" y="1736948"/>
                </a:moveTo>
                <a:cubicBezTo>
                  <a:pt x="478326" y="1736948"/>
                  <a:pt x="491920" y="1750542"/>
                  <a:pt x="491920" y="1767312"/>
                </a:cubicBezTo>
                <a:cubicBezTo>
                  <a:pt x="491920" y="1784081"/>
                  <a:pt x="478326" y="1797675"/>
                  <a:pt x="461556" y="1797675"/>
                </a:cubicBezTo>
                <a:cubicBezTo>
                  <a:pt x="444787" y="1797675"/>
                  <a:pt x="431192" y="1784081"/>
                  <a:pt x="431192" y="1767312"/>
                </a:cubicBezTo>
                <a:cubicBezTo>
                  <a:pt x="431192" y="1750542"/>
                  <a:pt x="444787" y="1736948"/>
                  <a:pt x="461556" y="1736948"/>
                </a:cubicBezTo>
                <a:close/>
                <a:moveTo>
                  <a:pt x="389002" y="1736948"/>
                </a:moveTo>
                <a:cubicBezTo>
                  <a:pt x="405771" y="1736948"/>
                  <a:pt x="419365" y="1750542"/>
                  <a:pt x="419365" y="1767312"/>
                </a:cubicBezTo>
                <a:cubicBezTo>
                  <a:pt x="419365" y="1784081"/>
                  <a:pt x="405771" y="1797675"/>
                  <a:pt x="389002" y="1797675"/>
                </a:cubicBezTo>
                <a:cubicBezTo>
                  <a:pt x="372232" y="1797675"/>
                  <a:pt x="358638" y="1784081"/>
                  <a:pt x="358638" y="1767312"/>
                </a:cubicBezTo>
                <a:cubicBezTo>
                  <a:pt x="358638" y="1750542"/>
                  <a:pt x="372232" y="1736948"/>
                  <a:pt x="389002" y="1736948"/>
                </a:cubicBezTo>
                <a:close/>
                <a:moveTo>
                  <a:pt x="316447" y="1736948"/>
                </a:moveTo>
                <a:cubicBezTo>
                  <a:pt x="333216" y="1736948"/>
                  <a:pt x="346810" y="1750542"/>
                  <a:pt x="346810" y="1767312"/>
                </a:cubicBezTo>
                <a:cubicBezTo>
                  <a:pt x="346810" y="1784081"/>
                  <a:pt x="333216" y="1797675"/>
                  <a:pt x="316447" y="1797675"/>
                </a:cubicBezTo>
                <a:cubicBezTo>
                  <a:pt x="299677" y="1797675"/>
                  <a:pt x="286084" y="1784081"/>
                  <a:pt x="286084" y="1767312"/>
                </a:cubicBezTo>
                <a:cubicBezTo>
                  <a:pt x="286084" y="1750542"/>
                  <a:pt x="299677" y="1736948"/>
                  <a:pt x="316447" y="1736948"/>
                </a:cubicBezTo>
                <a:close/>
                <a:moveTo>
                  <a:pt x="243892" y="1736948"/>
                </a:moveTo>
                <a:cubicBezTo>
                  <a:pt x="260662" y="1736948"/>
                  <a:pt x="274256" y="1750542"/>
                  <a:pt x="274256" y="1767312"/>
                </a:cubicBezTo>
                <a:cubicBezTo>
                  <a:pt x="274256" y="1784081"/>
                  <a:pt x="260662" y="1797675"/>
                  <a:pt x="243892" y="1797675"/>
                </a:cubicBezTo>
                <a:cubicBezTo>
                  <a:pt x="227123" y="1797675"/>
                  <a:pt x="213529" y="1784081"/>
                  <a:pt x="213529" y="1767312"/>
                </a:cubicBezTo>
                <a:cubicBezTo>
                  <a:pt x="213529" y="1750542"/>
                  <a:pt x="227123" y="1736948"/>
                  <a:pt x="243892" y="1736948"/>
                </a:cubicBezTo>
                <a:close/>
                <a:moveTo>
                  <a:pt x="171339" y="1736948"/>
                </a:moveTo>
                <a:cubicBezTo>
                  <a:pt x="188107" y="1736948"/>
                  <a:pt x="201701" y="1750542"/>
                  <a:pt x="201701" y="1767312"/>
                </a:cubicBezTo>
                <a:cubicBezTo>
                  <a:pt x="201701" y="1784081"/>
                  <a:pt x="188107" y="1797675"/>
                  <a:pt x="171339" y="1797675"/>
                </a:cubicBezTo>
                <a:cubicBezTo>
                  <a:pt x="154588" y="1797675"/>
                  <a:pt x="140995" y="1784081"/>
                  <a:pt x="140995" y="1767312"/>
                </a:cubicBezTo>
                <a:cubicBezTo>
                  <a:pt x="140995" y="1750542"/>
                  <a:pt x="154588" y="1736948"/>
                  <a:pt x="171339" y="1736948"/>
                </a:cubicBezTo>
                <a:close/>
                <a:moveTo>
                  <a:pt x="98806" y="1736948"/>
                </a:moveTo>
                <a:cubicBezTo>
                  <a:pt x="115574" y="1736948"/>
                  <a:pt x="129168" y="1750542"/>
                  <a:pt x="129168" y="1767312"/>
                </a:cubicBezTo>
                <a:cubicBezTo>
                  <a:pt x="129168" y="1784081"/>
                  <a:pt x="115574" y="1797675"/>
                  <a:pt x="98806" y="1797675"/>
                </a:cubicBezTo>
                <a:cubicBezTo>
                  <a:pt x="82035" y="1797675"/>
                  <a:pt x="68442" y="1784081"/>
                  <a:pt x="68442" y="1767312"/>
                </a:cubicBezTo>
                <a:cubicBezTo>
                  <a:pt x="68442" y="1750542"/>
                  <a:pt x="82035" y="1736948"/>
                  <a:pt x="98806" y="1736948"/>
                </a:cubicBezTo>
                <a:close/>
                <a:moveTo>
                  <a:pt x="26251" y="1736948"/>
                </a:moveTo>
                <a:cubicBezTo>
                  <a:pt x="43020" y="1736948"/>
                  <a:pt x="56614" y="1750542"/>
                  <a:pt x="56614" y="1767312"/>
                </a:cubicBezTo>
                <a:cubicBezTo>
                  <a:pt x="56614" y="1784081"/>
                  <a:pt x="43020" y="1797675"/>
                  <a:pt x="26251" y="1797675"/>
                </a:cubicBezTo>
                <a:cubicBezTo>
                  <a:pt x="17866" y="1797675"/>
                  <a:pt x="10276" y="1794277"/>
                  <a:pt x="4781" y="1788782"/>
                </a:cubicBezTo>
                <a:lnTo>
                  <a:pt x="0" y="1777239"/>
                </a:lnTo>
                <a:lnTo>
                  <a:pt x="0" y="1757384"/>
                </a:lnTo>
                <a:lnTo>
                  <a:pt x="4781" y="1745841"/>
                </a:lnTo>
                <a:cubicBezTo>
                  <a:pt x="10276" y="1740347"/>
                  <a:pt x="17866" y="1736948"/>
                  <a:pt x="26251" y="1736948"/>
                </a:cubicBezTo>
                <a:close/>
                <a:moveTo>
                  <a:pt x="1030341" y="1658849"/>
                </a:moveTo>
                <a:lnTo>
                  <a:pt x="1020041" y="1666551"/>
                </a:lnTo>
                <a:lnTo>
                  <a:pt x="1020522" y="1665390"/>
                </a:lnTo>
                <a:cubicBezTo>
                  <a:pt x="1023269" y="1662642"/>
                  <a:pt x="1026541" y="1660419"/>
                  <a:pt x="1030173" y="1658883"/>
                </a:cubicBezTo>
                <a:close/>
                <a:moveTo>
                  <a:pt x="969438" y="1656497"/>
                </a:moveTo>
                <a:cubicBezTo>
                  <a:pt x="977823" y="1656497"/>
                  <a:pt x="985413" y="1659895"/>
                  <a:pt x="990908" y="1665390"/>
                </a:cubicBezTo>
                <a:lnTo>
                  <a:pt x="997511" y="1681329"/>
                </a:lnTo>
                <a:lnTo>
                  <a:pt x="950384" y="1709959"/>
                </a:lnTo>
                <a:lnTo>
                  <a:pt x="947968" y="1708330"/>
                </a:lnTo>
                <a:cubicBezTo>
                  <a:pt x="942473" y="1702836"/>
                  <a:pt x="939075" y="1695245"/>
                  <a:pt x="939075" y="1686860"/>
                </a:cubicBezTo>
                <a:cubicBezTo>
                  <a:pt x="939075" y="1670091"/>
                  <a:pt x="952669" y="1656497"/>
                  <a:pt x="969438" y="1656497"/>
                </a:cubicBezTo>
                <a:close/>
                <a:moveTo>
                  <a:pt x="896883" y="1656497"/>
                </a:moveTo>
                <a:cubicBezTo>
                  <a:pt x="913653" y="1656497"/>
                  <a:pt x="927247" y="1670091"/>
                  <a:pt x="927247" y="1686860"/>
                </a:cubicBezTo>
                <a:cubicBezTo>
                  <a:pt x="927247" y="1703630"/>
                  <a:pt x="913653" y="1717224"/>
                  <a:pt x="896883" y="1717224"/>
                </a:cubicBezTo>
                <a:cubicBezTo>
                  <a:pt x="880114" y="1717224"/>
                  <a:pt x="866520" y="1703630"/>
                  <a:pt x="866520" y="1686860"/>
                </a:cubicBezTo>
                <a:cubicBezTo>
                  <a:pt x="866520" y="1670091"/>
                  <a:pt x="880114" y="1656497"/>
                  <a:pt x="896883" y="1656497"/>
                </a:cubicBezTo>
                <a:close/>
                <a:moveTo>
                  <a:pt x="824329" y="1656497"/>
                </a:moveTo>
                <a:cubicBezTo>
                  <a:pt x="841098" y="1656497"/>
                  <a:pt x="854692" y="1670091"/>
                  <a:pt x="854692" y="1686860"/>
                </a:cubicBezTo>
                <a:cubicBezTo>
                  <a:pt x="854692" y="1703630"/>
                  <a:pt x="841098" y="1717224"/>
                  <a:pt x="824329" y="1717224"/>
                </a:cubicBezTo>
                <a:cubicBezTo>
                  <a:pt x="807559" y="1717224"/>
                  <a:pt x="793965" y="1703630"/>
                  <a:pt x="793965" y="1686860"/>
                </a:cubicBezTo>
                <a:cubicBezTo>
                  <a:pt x="793965" y="1670091"/>
                  <a:pt x="807559" y="1656497"/>
                  <a:pt x="824329" y="1656497"/>
                </a:cubicBezTo>
                <a:close/>
                <a:moveTo>
                  <a:pt x="751774" y="1656497"/>
                </a:moveTo>
                <a:cubicBezTo>
                  <a:pt x="768544" y="1656497"/>
                  <a:pt x="782138" y="1670091"/>
                  <a:pt x="782138" y="1686860"/>
                </a:cubicBezTo>
                <a:cubicBezTo>
                  <a:pt x="782138" y="1703630"/>
                  <a:pt x="768544" y="1717224"/>
                  <a:pt x="751774" y="1717224"/>
                </a:cubicBezTo>
                <a:cubicBezTo>
                  <a:pt x="735005" y="1717224"/>
                  <a:pt x="721411" y="1703630"/>
                  <a:pt x="721411" y="1686860"/>
                </a:cubicBezTo>
                <a:cubicBezTo>
                  <a:pt x="721411" y="1670091"/>
                  <a:pt x="735005" y="1656497"/>
                  <a:pt x="751774" y="1656497"/>
                </a:cubicBezTo>
                <a:close/>
                <a:moveTo>
                  <a:pt x="679220" y="1656497"/>
                </a:moveTo>
                <a:cubicBezTo>
                  <a:pt x="695989" y="1656497"/>
                  <a:pt x="709583" y="1670091"/>
                  <a:pt x="709583" y="1686860"/>
                </a:cubicBezTo>
                <a:cubicBezTo>
                  <a:pt x="709583" y="1703630"/>
                  <a:pt x="695989" y="1717224"/>
                  <a:pt x="679220" y="1717224"/>
                </a:cubicBezTo>
                <a:cubicBezTo>
                  <a:pt x="662450" y="1717224"/>
                  <a:pt x="648856" y="1703630"/>
                  <a:pt x="648856" y="1686860"/>
                </a:cubicBezTo>
                <a:cubicBezTo>
                  <a:pt x="648856" y="1670091"/>
                  <a:pt x="662450" y="1656497"/>
                  <a:pt x="679220" y="1656497"/>
                </a:cubicBezTo>
                <a:close/>
                <a:moveTo>
                  <a:pt x="606665" y="1656497"/>
                </a:moveTo>
                <a:cubicBezTo>
                  <a:pt x="623435" y="1656497"/>
                  <a:pt x="637029" y="1670091"/>
                  <a:pt x="637029" y="1686860"/>
                </a:cubicBezTo>
                <a:cubicBezTo>
                  <a:pt x="637029" y="1703630"/>
                  <a:pt x="623435" y="1717224"/>
                  <a:pt x="606665" y="1717224"/>
                </a:cubicBezTo>
                <a:cubicBezTo>
                  <a:pt x="589896" y="1717224"/>
                  <a:pt x="576302" y="1703630"/>
                  <a:pt x="576302" y="1686860"/>
                </a:cubicBezTo>
                <a:cubicBezTo>
                  <a:pt x="576302" y="1670091"/>
                  <a:pt x="589896" y="1656497"/>
                  <a:pt x="606665" y="1656497"/>
                </a:cubicBezTo>
                <a:close/>
                <a:moveTo>
                  <a:pt x="534111" y="1656497"/>
                </a:moveTo>
                <a:cubicBezTo>
                  <a:pt x="550880" y="1656497"/>
                  <a:pt x="564474" y="1670091"/>
                  <a:pt x="564474" y="1686860"/>
                </a:cubicBezTo>
                <a:cubicBezTo>
                  <a:pt x="564474" y="1703630"/>
                  <a:pt x="550880" y="1717224"/>
                  <a:pt x="534111" y="1717224"/>
                </a:cubicBezTo>
                <a:cubicBezTo>
                  <a:pt x="517341" y="1717224"/>
                  <a:pt x="503747" y="1703630"/>
                  <a:pt x="503747" y="1686860"/>
                </a:cubicBezTo>
                <a:cubicBezTo>
                  <a:pt x="503747" y="1670091"/>
                  <a:pt x="517341" y="1656497"/>
                  <a:pt x="534111" y="1656497"/>
                </a:cubicBezTo>
                <a:close/>
                <a:moveTo>
                  <a:pt x="461556" y="1656497"/>
                </a:moveTo>
                <a:cubicBezTo>
                  <a:pt x="478326" y="1656497"/>
                  <a:pt x="491920" y="1670091"/>
                  <a:pt x="491920" y="1686860"/>
                </a:cubicBezTo>
                <a:cubicBezTo>
                  <a:pt x="491920" y="1703630"/>
                  <a:pt x="478326" y="1717224"/>
                  <a:pt x="461556" y="1717224"/>
                </a:cubicBezTo>
                <a:cubicBezTo>
                  <a:pt x="444787" y="1717224"/>
                  <a:pt x="431192" y="1703630"/>
                  <a:pt x="431192" y="1686860"/>
                </a:cubicBezTo>
                <a:cubicBezTo>
                  <a:pt x="431192" y="1670091"/>
                  <a:pt x="444787" y="1656497"/>
                  <a:pt x="461556" y="1656497"/>
                </a:cubicBezTo>
                <a:close/>
                <a:moveTo>
                  <a:pt x="389002" y="1656497"/>
                </a:moveTo>
                <a:cubicBezTo>
                  <a:pt x="405771" y="1656497"/>
                  <a:pt x="419365" y="1670091"/>
                  <a:pt x="419365" y="1686860"/>
                </a:cubicBezTo>
                <a:cubicBezTo>
                  <a:pt x="419365" y="1703630"/>
                  <a:pt x="405771" y="1717224"/>
                  <a:pt x="389002" y="1717224"/>
                </a:cubicBezTo>
                <a:cubicBezTo>
                  <a:pt x="372232" y="1717224"/>
                  <a:pt x="358638" y="1703630"/>
                  <a:pt x="358638" y="1686860"/>
                </a:cubicBezTo>
                <a:cubicBezTo>
                  <a:pt x="358638" y="1670091"/>
                  <a:pt x="372232" y="1656497"/>
                  <a:pt x="389002" y="1656497"/>
                </a:cubicBezTo>
                <a:close/>
                <a:moveTo>
                  <a:pt x="316447" y="1656497"/>
                </a:moveTo>
                <a:cubicBezTo>
                  <a:pt x="333216" y="1656497"/>
                  <a:pt x="346810" y="1670091"/>
                  <a:pt x="346810" y="1686860"/>
                </a:cubicBezTo>
                <a:cubicBezTo>
                  <a:pt x="346810" y="1703630"/>
                  <a:pt x="333216" y="1717224"/>
                  <a:pt x="316447" y="1717224"/>
                </a:cubicBezTo>
                <a:cubicBezTo>
                  <a:pt x="299677" y="1717224"/>
                  <a:pt x="286084" y="1703630"/>
                  <a:pt x="286084" y="1686860"/>
                </a:cubicBezTo>
                <a:cubicBezTo>
                  <a:pt x="286084" y="1670091"/>
                  <a:pt x="299677" y="1656497"/>
                  <a:pt x="316447" y="1656497"/>
                </a:cubicBezTo>
                <a:close/>
                <a:moveTo>
                  <a:pt x="243892" y="1656497"/>
                </a:moveTo>
                <a:cubicBezTo>
                  <a:pt x="260662" y="1656497"/>
                  <a:pt x="274256" y="1670091"/>
                  <a:pt x="274256" y="1686860"/>
                </a:cubicBezTo>
                <a:cubicBezTo>
                  <a:pt x="274256" y="1703630"/>
                  <a:pt x="260662" y="1717224"/>
                  <a:pt x="243892" y="1717224"/>
                </a:cubicBezTo>
                <a:cubicBezTo>
                  <a:pt x="227123" y="1717224"/>
                  <a:pt x="213529" y="1703630"/>
                  <a:pt x="213529" y="1686860"/>
                </a:cubicBezTo>
                <a:cubicBezTo>
                  <a:pt x="213529" y="1670091"/>
                  <a:pt x="227123" y="1656497"/>
                  <a:pt x="243892" y="1656497"/>
                </a:cubicBezTo>
                <a:close/>
                <a:moveTo>
                  <a:pt x="171339" y="1656497"/>
                </a:moveTo>
                <a:cubicBezTo>
                  <a:pt x="188107" y="1656497"/>
                  <a:pt x="201701" y="1670091"/>
                  <a:pt x="201701" y="1686860"/>
                </a:cubicBezTo>
                <a:cubicBezTo>
                  <a:pt x="201701" y="1703630"/>
                  <a:pt x="188107" y="1717224"/>
                  <a:pt x="171339" y="1717224"/>
                </a:cubicBezTo>
                <a:cubicBezTo>
                  <a:pt x="154594" y="1717224"/>
                  <a:pt x="141001" y="1703630"/>
                  <a:pt x="141001" y="1686860"/>
                </a:cubicBezTo>
                <a:cubicBezTo>
                  <a:pt x="141001" y="1670091"/>
                  <a:pt x="154594" y="1656497"/>
                  <a:pt x="171339" y="1656497"/>
                </a:cubicBezTo>
                <a:close/>
                <a:moveTo>
                  <a:pt x="98812" y="1656497"/>
                </a:moveTo>
                <a:cubicBezTo>
                  <a:pt x="115580" y="1656497"/>
                  <a:pt x="129174" y="1670091"/>
                  <a:pt x="129174" y="1686860"/>
                </a:cubicBezTo>
                <a:cubicBezTo>
                  <a:pt x="129174" y="1703630"/>
                  <a:pt x="115580" y="1717224"/>
                  <a:pt x="98812" y="1717224"/>
                </a:cubicBezTo>
                <a:cubicBezTo>
                  <a:pt x="82042" y="1717224"/>
                  <a:pt x="68448" y="1703630"/>
                  <a:pt x="68448" y="1686860"/>
                </a:cubicBezTo>
                <a:cubicBezTo>
                  <a:pt x="68448" y="1670091"/>
                  <a:pt x="82042" y="1656497"/>
                  <a:pt x="98812" y="1656497"/>
                </a:cubicBezTo>
                <a:close/>
                <a:moveTo>
                  <a:pt x="26257" y="1656497"/>
                </a:moveTo>
                <a:cubicBezTo>
                  <a:pt x="43026" y="1656497"/>
                  <a:pt x="56620" y="1670091"/>
                  <a:pt x="56620" y="1686860"/>
                </a:cubicBezTo>
                <a:cubicBezTo>
                  <a:pt x="56620" y="1703630"/>
                  <a:pt x="43026" y="1717224"/>
                  <a:pt x="26257" y="1717224"/>
                </a:cubicBezTo>
                <a:cubicBezTo>
                  <a:pt x="17873" y="1717224"/>
                  <a:pt x="10282" y="1713826"/>
                  <a:pt x="4787" y="1708331"/>
                </a:cubicBezTo>
                <a:lnTo>
                  <a:pt x="0" y="1696773"/>
                </a:lnTo>
                <a:lnTo>
                  <a:pt x="0" y="1676947"/>
                </a:lnTo>
                <a:lnTo>
                  <a:pt x="4787" y="1665390"/>
                </a:lnTo>
                <a:cubicBezTo>
                  <a:pt x="10282" y="1659896"/>
                  <a:pt x="17873" y="1656497"/>
                  <a:pt x="26257" y="1656497"/>
                </a:cubicBezTo>
                <a:close/>
                <a:moveTo>
                  <a:pt x="1114547" y="1576045"/>
                </a:moveTo>
                <a:cubicBezTo>
                  <a:pt x="1118739" y="1576045"/>
                  <a:pt x="1122733" y="1576894"/>
                  <a:pt x="1126366" y="1578431"/>
                </a:cubicBezTo>
                <a:lnTo>
                  <a:pt x="1131977" y="1582214"/>
                </a:lnTo>
                <a:lnTo>
                  <a:pt x="1128051" y="1585783"/>
                </a:lnTo>
                <a:lnTo>
                  <a:pt x="1088035" y="1615706"/>
                </a:lnTo>
                <a:lnTo>
                  <a:pt x="1084184" y="1606408"/>
                </a:lnTo>
                <a:cubicBezTo>
                  <a:pt x="1084184" y="1589639"/>
                  <a:pt x="1097778" y="1576045"/>
                  <a:pt x="1114547" y="1576045"/>
                </a:cubicBezTo>
                <a:close/>
                <a:moveTo>
                  <a:pt x="1041993" y="1576045"/>
                </a:moveTo>
                <a:cubicBezTo>
                  <a:pt x="1058762" y="1576045"/>
                  <a:pt x="1072356" y="1589639"/>
                  <a:pt x="1072356" y="1606408"/>
                </a:cubicBezTo>
                <a:cubicBezTo>
                  <a:pt x="1072356" y="1623178"/>
                  <a:pt x="1058762" y="1636772"/>
                  <a:pt x="1041993" y="1636772"/>
                </a:cubicBezTo>
                <a:cubicBezTo>
                  <a:pt x="1025223" y="1636772"/>
                  <a:pt x="1011629" y="1623178"/>
                  <a:pt x="1011629" y="1606408"/>
                </a:cubicBezTo>
                <a:cubicBezTo>
                  <a:pt x="1011629" y="1589639"/>
                  <a:pt x="1025223" y="1576045"/>
                  <a:pt x="1041993" y="1576045"/>
                </a:cubicBezTo>
                <a:close/>
                <a:moveTo>
                  <a:pt x="969438" y="1576045"/>
                </a:moveTo>
                <a:cubicBezTo>
                  <a:pt x="986208" y="1576045"/>
                  <a:pt x="999801" y="1589639"/>
                  <a:pt x="999801" y="1606408"/>
                </a:cubicBezTo>
                <a:cubicBezTo>
                  <a:pt x="999801" y="1623178"/>
                  <a:pt x="986208" y="1636772"/>
                  <a:pt x="969438" y="1636772"/>
                </a:cubicBezTo>
                <a:cubicBezTo>
                  <a:pt x="952669" y="1636772"/>
                  <a:pt x="939075" y="1623178"/>
                  <a:pt x="939075" y="1606408"/>
                </a:cubicBezTo>
                <a:cubicBezTo>
                  <a:pt x="939075" y="1589639"/>
                  <a:pt x="952669" y="1576045"/>
                  <a:pt x="969438" y="1576045"/>
                </a:cubicBezTo>
                <a:close/>
                <a:moveTo>
                  <a:pt x="896883" y="1576045"/>
                </a:moveTo>
                <a:cubicBezTo>
                  <a:pt x="913653" y="1576045"/>
                  <a:pt x="927247" y="1589639"/>
                  <a:pt x="927247" y="1606408"/>
                </a:cubicBezTo>
                <a:cubicBezTo>
                  <a:pt x="927247" y="1623178"/>
                  <a:pt x="913653" y="1636772"/>
                  <a:pt x="896883" y="1636772"/>
                </a:cubicBezTo>
                <a:cubicBezTo>
                  <a:pt x="880114" y="1636772"/>
                  <a:pt x="866520" y="1623178"/>
                  <a:pt x="866520" y="1606408"/>
                </a:cubicBezTo>
                <a:cubicBezTo>
                  <a:pt x="866520" y="1589639"/>
                  <a:pt x="880114" y="1576045"/>
                  <a:pt x="896883" y="1576045"/>
                </a:cubicBezTo>
                <a:close/>
                <a:moveTo>
                  <a:pt x="824329" y="1576045"/>
                </a:moveTo>
                <a:cubicBezTo>
                  <a:pt x="841098" y="1576045"/>
                  <a:pt x="854692" y="1589639"/>
                  <a:pt x="854692" y="1606408"/>
                </a:cubicBezTo>
                <a:cubicBezTo>
                  <a:pt x="854692" y="1623178"/>
                  <a:pt x="841098" y="1636772"/>
                  <a:pt x="824329" y="1636772"/>
                </a:cubicBezTo>
                <a:cubicBezTo>
                  <a:pt x="807559" y="1636772"/>
                  <a:pt x="793965" y="1623178"/>
                  <a:pt x="793965" y="1606408"/>
                </a:cubicBezTo>
                <a:cubicBezTo>
                  <a:pt x="793965" y="1589639"/>
                  <a:pt x="807559" y="1576045"/>
                  <a:pt x="824329" y="1576045"/>
                </a:cubicBezTo>
                <a:close/>
                <a:moveTo>
                  <a:pt x="751774" y="1576045"/>
                </a:moveTo>
                <a:cubicBezTo>
                  <a:pt x="768544" y="1576045"/>
                  <a:pt x="782138" y="1589639"/>
                  <a:pt x="782138" y="1606408"/>
                </a:cubicBezTo>
                <a:cubicBezTo>
                  <a:pt x="782138" y="1623178"/>
                  <a:pt x="768544" y="1636772"/>
                  <a:pt x="751774" y="1636772"/>
                </a:cubicBezTo>
                <a:cubicBezTo>
                  <a:pt x="735005" y="1636772"/>
                  <a:pt x="721411" y="1623178"/>
                  <a:pt x="721411" y="1606408"/>
                </a:cubicBezTo>
                <a:cubicBezTo>
                  <a:pt x="721411" y="1589639"/>
                  <a:pt x="735005" y="1576045"/>
                  <a:pt x="751774" y="1576045"/>
                </a:cubicBezTo>
                <a:close/>
                <a:moveTo>
                  <a:pt x="679220" y="1576045"/>
                </a:moveTo>
                <a:cubicBezTo>
                  <a:pt x="695989" y="1576045"/>
                  <a:pt x="709583" y="1589639"/>
                  <a:pt x="709583" y="1606408"/>
                </a:cubicBezTo>
                <a:cubicBezTo>
                  <a:pt x="709583" y="1623178"/>
                  <a:pt x="695989" y="1636772"/>
                  <a:pt x="679220" y="1636772"/>
                </a:cubicBezTo>
                <a:cubicBezTo>
                  <a:pt x="662450" y="1636772"/>
                  <a:pt x="648856" y="1623178"/>
                  <a:pt x="648856" y="1606408"/>
                </a:cubicBezTo>
                <a:cubicBezTo>
                  <a:pt x="648856" y="1589639"/>
                  <a:pt x="662450" y="1576045"/>
                  <a:pt x="679220" y="1576045"/>
                </a:cubicBezTo>
                <a:close/>
                <a:moveTo>
                  <a:pt x="606665" y="1576045"/>
                </a:moveTo>
                <a:cubicBezTo>
                  <a:pt x="623435" y="1576045"/>
                  <a:pt x="637029" y="1589639"/>
                  <a:pt x="637029" y="1606408"/>
                </a:cubicBezTo>
                <a:cubicBezTo>
                  <a:pt x="637029" y="1623178"/>
                  <a:pt x="623435" y="1636772"/>
                  <a:pt x="606665" y="1636772"/>
                </a:cubicBezTo>
                <a:cubicBezTo>
                  <a:pt x="589896" y="1636772"/>
                  <a:pt x="576302" y="1623178"/>
                  <a:pt x="576302" y="1606408"/>
                </a:cubicBezTo>
                <a:cubicBezTo>
                  <a:pt x="576302" y="1589639"/>
                  <a:pt x="589896" y="1576045"/>
                  <a:pt x="606665" y="1576045"/>
                </a:cubicBezTo>
                <a:close/>
                <a:moveTo>
                  <a:pt x="534111" y="1576045"/>
                </a:moveTo>
                <a:cubicBezTo>
                  <a:pt x="550880" y="1576045"/>
                  <a:pt x="564474" y="1589639"/>
                  <a:pt x="564474" y="1606408"/>
                </a:cubicBezTo>
                <a:cubicBezTo>
                  <a:pt x="564474" y="1623178"/>
                  <a:pt x="550880" y="1636772"/>
                  <a:pt x="534111" y="1636772"/>
                </a:cubicBezTo>
                <a:cubicBezTo>
                  <a:pt x="517341" y="1636772"/>
                  <a:pt x="503747" y="1623178"/>
                  <a:pt x="503747" y="1606408"/>
                </a:cubicBezTo>
                <a:cubicBezTo>
                  <a:pt x="503747" y="1589639"/>
                  <a:pt x="517341" y="1576045"/>
                  <a:pt x="534111" y="1576045"/>
                </a:cubicBezTo>
                <a:close/>
                <a:moveTo>
                  <a:pt x="461556" y="1576045"/>
                </a:moveTo>
                <a:cubicBezTo>
                  <a:pt x="478326" y="1576045"/>
                  <a:pt x="491920" y="1589639"/>
                  <a:pt x="491920" y="1606408"/>
                </a:cubicBezTo>
                <a:cubicBezTo>
                  <a:pt x="491920" y="1623178"/>
                  <a:pt x="478326" y="1636772"/>
                  <a:pt x="461556" y="1636772"/>
                </a:cubicBezTo>
                <a:cubicBezTo>
                  <a:pt x="444787" y="1636772"/>
                  <a:pt x="431192" y="1623178"/>
                  <a:pt x="431192" y="1606408"/>
                </a:cubicBezTo>
                <a:cubicBezTo>
                  <a:pt x="431192" y="1589639"/>
                  <a:pt x="444787" y="1576045"/>
                  <a:pt x="461556" y="1576045"/>
                </a:cubicBezTo>
                <a:close/>
                <a:moveTo>
                  <a:pt x="389002" y="1576045"/>
                </a:moveTo>
                <a:cubicBezTo>
                  <a:pt x="405771" y="1576045"/>
                  <a:pt x="419365" y="1589639"/>
                  <a:pt x="419365" y="1606408"/>
                </a:cubicBezTo>
                <a:cubicBezTo>
                  <a:pt x="419365" y="1623178"/>
                  <a:pt x="405771" y="1636772"/>
                  <a:pt x="389002" y="1636772"/>
                </a:cubicBezTo>
                <a:cubicBezTo>
                  <a:pt x="372232" y="1636772"/>
                  <a:pt x="358638" y="1623178"/>
                  <a:pt x="358638" y="1606408"/>
                </a:cubicBezTo>
                <a:cubicBezTo>
                  <a:pt x="358638" y="1589639"/>
                  <a:pt x="372232" y="1576045"/>
                  <a:pt x="389002" y="1576045"/>
                </a:cubicBezTo>
                <a:close/>
                <a:moveTo>
                  <a:pt x="316447" y="1576045"/>
                </a:moveTo>
                <a:cubicBezTo>
                  <a:pt x="333216" y="1576045"/>
                  <a:pt x="346810" y="1589639"/>
                  <a:pt x="346810" y="1606408"/>
                </a:cubicBezTo>
                <a:cubicBezTo>
                  <a:pt x="346810" y="1623178"/>
                  <a:pt x="333216" y="1636772"/>
                  <a:pt x="316447" y="1636772"/>
                </a:cubicBezTo>
                <a:cubicBezTo>
                  <a:pt x="299677" y="1636772"/>
                  <a:pt x="286084" y="1623178"/>
                  <a:pt x="286084" y="1606408"/>
                </a:cubicBezTo>
                <a:cubicBezTo>
                  <a:pt x="286084" y="1589639"/>
                  <a:pt x="299677" y="1576045"/>
                  <a:pt x="316447" y="1576045"/>
                </a:cubicBezTo>
                <a:close/>
                <a:moveTo>
                  <a:pt x="243892" y="1576045"/>
                </a:moveTo>
                <a:cubicBezTo>
                  <a:pt x="260662" y="1576045"/>
                  <a:pt x="274256" y="1589639"/>
                  <a:pt x="274256" y="1606408"/>
                </a:cubicBezTo>
                <a:cubicBezTo>
                  <a:pt x="274256" y="1623178"/>
                  <a:pt x="260662" y="1636772"/>
                  <a:pt x="243892" y="1636772"/>
                </a:cubicBezTo>
                <a:cubicBezTo>
                  <a:pt x="227123" y="1636772"/>
                  <a:pt x="213529" y="1623178"/>
                  <a:pt x="213529" y="1606408"/>
                </a:cubicBezTo>
                <a:cubicBezTo>
                  <a:pt x="213529" y="1589639"/>
                  <a:pt x="227123" y="1576045"/>
                  <a:pt x="243892" y="1576045"/>
                </a:cubicBezTo>
                <a:close/>
                <a:moveTo>
                  <a:pt x="171339" y="1576045"/>
                </a:moveTo>
                <a:cubicBezTo>
                  <a:pt x="188107" y="1576045"/>
                  <a:pt x="201701" y="1589639"/>
                  <a:pt x="201701" y="1606408"/>
                </a:cubicBezTo>
                <a:cubicBezTo>
                  <a:pt x="201701" y="1623178"/>
                  <a:pt x="188107" y="1636772"/>
                  <a:pt x="171339" y="1636772"/>
                </a:cubicBezTo>
                <a:cubicBezTo>
                  <a:pt x="154599" y="1636772"/>
                  <a:pt x="141006" y="1623178"/>
                  <a:pt x="141006" y="1606408"/>
                </a:cubicBezTo>
                <a:cubicBezTo>
                  <a:pt x="141006" y="1589639"/>
                  <a:pt x="154599" y="1576045"/>
                  <a:pt x="171339" y="1576045"/>
                </a:cubicBezTo>
                <a:close/>
                <a:moveTo>
                  <a:pt x="98818" y="1576045"/>
                </a:moveTo>
                <a:cubicBezTo>
                  <a:pt x="115586" y="1576045"/>
                  <a:pt x="129180" y="1589639"/>
                  <a:pt x="129180" y="1606408"/>
                </a:cubicBezTo>
                <a:cubicBezTo>
                  <a:pt x="129180" y="1623178"/>
                  <a:pt x="115586" y="1636772"/>
                  <a:pt x="98818" y="1636772"/>
                </a:cubicBezTo>
                <a:cubicBezTo>
                  <a:pt x="82048" y="1636772"/>
                  <a:pt x="68454" y="1623178"/>
                  <a:pt x="68454" y="1606408"/>
                </a:cubicBezTo>
                <a:cubicBezTo>
                  <a:pt x="68454" y="1589639"/>
                  <a:pt x="82048" y="1576045"/>
                  <a:pt x="98818" y="1576045"/>
                </a:cubicBezTo>
                <a:close/>
                <a:moveTo>
                  <a:pt x="26264" y="1576045"/>
                </a:moveTo>
                <a:cubicBezTo>
                  <a:pt x="43032" y="1576045"/>
                  <a:pt x="56626" y="1589639"/>
                  <a:pt x="56626" y="1606408"/>
                </a:cubicBezTo>
                <a:cubicBezTo>
                  <a:pt x="56626" y="1623178"/>
                  <a:pt x="43032" y="1636772"/>
                  <a:pt x="26264" y="1636772"/>
                </a:cubicBezTo>
                <a:cubicBezTo>
                  <a:pt x="17880" y="1636772"/>
                  <a:pt x="10289" y="1633374"/>
                  <a:pt x="4794" y="1627879"/>
                </a:cubicBezTo>
                <a:lnTo>
                  <a:pt x="0" y="1616304"/>
                </a:lnTo>
                <a:lnTo>
                  <a:pt x="0" y="1596512"/>
                </a:lnTo>
                <a:lnTo>
                  <a:pt x="4794" y="1584938"/>
                </a:lnTo>
                <a:cubicBezTo>
                  <a:pt x="10289" y="1579444"/>
                  <a:pt x="17880" y="1576045"/>
                  <a:pt x="26264" y="1576045"/>
                </a:cubicBezTo>
                <a:close/>
                <a:moveTo>
                  <a:pt x="1187102" y="1495593"/>
                </a:moveTo>
                <a:cubicBezTo>
                  <a:pt x="1195486" y="1495593"/>
                  <a:pt x="1203077" y="1498992"/>
                  <a:pt x="1208572" y="1504486"/>
                </a:cubicBezTo>
                <a:lnTo>
                  <a:pt x="1211014" y="1510381"/>
                </a:lnTo>
                <a:lnTo>
                  <a:pt x="1168285" y="1549216"/>
                </a:lnTo>
                <a:lnTo>
                  <a:pt x="1165631" y="1547427"/>
                </a:lnTo>
                <a:cubicBezTo>
                  <a:pt x="1160137" y="1541932"/>
                  <a:pt x="1156738" y="1534341"/>
                  <a:pt x="1156738" y="1525957"/>
                </a:cubicBezTo>
                <a:cubicBezTo>
                  <a:pt x="1156738" y="1509187"/>
                  <a:pt x="1170332" y="1495593"/>
                  <a:pt x="1187102" y="1495593"/>
                </a:cubicBezTo>
                <a:close/>
                <a:moveTo>
                  <a:pt x="1114547" y="1495593"/>
                </a:moveTo>
                <a:cubicBezTo>
                  <a:pt x="1131317" y="1495593"/>
                  <a:pt x="1144911" y="1509187"/>
                  <a:pt x="1144911" y="1525957"/>
                </a:cubicBezTo>
                <a:cubicBezTo>
                  <a:pt x="1144911" y="1542726"/>
                  <a:pt x="1131317" y="1556320"/>
                  <a:pt x="1114547" y="1556320"/>
                </a:cubicBezTo>
                <a:cubicBezTo>
                  <a:pt x="1097778" y="1556320"/>
                  <a:pt x="1084184" y="1542726"/>
                  <a:pt x="1084184" y="1525957"/>
                </a:cubicBezTo>
                <a:cubicBezTo>
                  <a:pt x="1084184" y="1509187"/>
                  <a:pt x="1097778" y="1495593"/>
                  <a:pt x="1114547" y="1495593"/>
                </a:cubicBezTo>
                <a:close/>
                <a:moveTo>
                  <a:pt x="1041993" y="1495593"/>
                </a:moveTo>
                <a:cubicBezTo>
                  <a:pt x="1058762" y="1495593"/>
                  <a:pt x="1072356" y="1509187"/>
                  <a:pt x="1072356" y="1525957"/>
                </a:cubicBezTo>
                <a:cubicBezTo>
                  <a:pt x="1072356" y="1542726"/>
                  <a:pt x="1058762" y="1556320"/>
                  <a:pt x="1041993" y="1556320"/>
                </a:cubicBezTo>
                <a:cubicBezTo>
                  <a:pt x="1025223" y="1556320"/>
                  <a:pt x="1011629" y="1542726"/>
                  <a:pt x="1011629" y="1525957"/>
                </a:cubicBezTo>
                <a:cubicBezTo>
                  <a:pt x="1011629" y="1509187"/>
                  <a:pt x="1025223" y="1495593"/>
                  <a:pt x="1041993" y="1495593"/>
                </a:cubicBezTo>
                <a:close/>
                <a:moveTo>
                  <a:pt x="969438" y="1495593"/>
                </a:moveTo>
                <a:cubicBezTo>
                  <a:pt x="986208" y="1495593"/>
                  <a:pt x="999801" y="1509187"/>
                  <a:pt x="999801" y="1525957"/>
                </a:cubicBezTo>
                <a:cubicBezTo>
                  <a:pt x="999801" y="1542726"/>
                  <a:pt x="986208" y="1556320"/>
                  <a:pt x="969438" y="1556320"/>
                </a:cubicBezTo>
                <a:cubicBezTo>
                  <a:pt x="952669" y="1556320"/>
                  <a:pt x="939075" y="1542726"/>
                  <a:pt x="939075" y="1525957"/>
                </a:cubicBezTo>
                <a:cubicBezTo>
                  <a:pt x="939075" y="1509187"/>
                  <a:pt x="952669" y="1495593"/>
                  <a:pt x="969438" y="1495593"/>
                </a:cubicBezTo>
                <a:close/>
                <a:moveTo>
                  <a:pt x="896883" y="1495593"/>
                </a:moveTo>
                <a:cubicBezTo>
                  <a:pt x="913653" y="1495593"/>
                  <a:pt x="927247" y="1509187"/>
                  <a:pt x="927247" y="1525957"/>
                </a:cubicBezTo>
                <a:cubicBezTo>
                  <a:pt x="927247" y="1542726"/>
                  <a:pt x="913653" y="1556320"/>
                  <a:pt x="896883" y="1556320"/>
                </a:cubicBezTo>
                <a:cubicBezTo>
                  <a:pt x="880114" y="1556320"/>
                  <a:pt x="866520" y="1542726"/>
                  <a:pt x="866520" y="1525957"/>
                </a:cubicBezTo>
                <a:cubicBezTo>
                  <a:pt x="866520" y="1509187"/>
                  <a:pt x="880114" y="1495593"/>
                  <a:pt x="896883" y="1495593"/>
                </a:cubicBezTo>
                <a:close/>
                <a:moveTo>
                  <a:pt x="824329" y="1495593"/>
                </a:moveTo>
                <a:cubicBezTo>
                  <a:pt x="841098" y="1495593"/>
                  <a:pt x="854692" y="1509187"/>
                  <a:pt x="854692" y="1525957"/>
                </a:cubicBezTo>
                <a:cubicBezTo>
                  <a:pt x="854692" y="1542726"/>
                  <a:pt x="841098" y="1556320"/>
                  <a:pt x="824329" y="1556320"/>
                </a:cubicBezTo>
                <a:cubicBezTo>
                  <a:pt x="807559" y="1556320"/>
                  <a:pt x="793965" y="1542726"/>
                  <a:pt x="793965" y="1525957"/>
                </a:cubicBezTo>
                <a:cubicBezTo>
                  <a:pt x="793965" y="1509187"/>
                  <a:pt x="807559" y="1495593"/>
                  <a:pt x="824329" y="1495593"/>
                </a:cubicBezTo>
                <a:close/>
                <a:moveTo>
                  <a:pt x="751774" y="1495593"/>
                </a:moveTo>
                <a:cubicBezTo>
                  <a:pt x="768544" y="1495593"/>
                  <a:pt x="782138" y="1509187"/>
                  <a:pt x="782138" y="1525957"/>
                </a:cubicBezTo>
                <a:cubicBezTo>
                  <a:pt x="782138" y="1542726"/>
                  <a:pt x="768544" y="1556320"/>
                  <a:pt x="751774" y="1556320"/>
                </a:cubicBezTo>
                <a:cubicBezTo>
                  <a:pt x="735005" y="1556320"/>
                  <a:pt x="721411" y="1542726"/>
                  <a:pt x="721411" y="1525957"/>
                </a:cubicBezTo>
                <a:cubicBezTo>
                  <a:pt x="721411" y="1509187"/>
                  <a:pt x="735005" y="1495593"/>
                  <a:pt x="751774" y="1495593"/>
                </a:cubicBezTo>
                <a:close/>
                <a:moveTo>
                  <a:pt x="679220" y="1495593"/>
                </a:moveTo>
                <a:cubicBezTo>
                  <a:pt x="695989" y="1495593"/>
                  <a:pt x="709583" y="1509187"/>
                  <a:pt x="709583" y="1525957"/>
                </a:cubicBezTo>
                <a:cubicBezTo>
                  <a:pt x="709583" y="1542726"/>
                  <a:pt x="695989" y="1556320"/>
                  <a:pt x="679220" y="1556320"/>
                </a:cubicBezTo>
                <a:cubicBezTo>
                  <a:pt x="662450" y="1556320"/>
                  <a:pt x="648856" y="1542726"/>
                  <a:pt x="648856" y="1525957"/>
                </a:cubicBezTo>
                <a:cubicBezTo>
                  <a:pt x="648856" y="1509187"/>
                  <a:pt x="662450" y="1495593"/>
                  <a:pt x="679220" y="1495593"/>
                </a:cubicBezTo>
                <a:close/>
                <a:moveTo>
                  <a:pt x="606665" y="1495593"/>
                </a:moveTo>
                <a:cubicBezTo>
                  <a:pt x="623435" y="1495593"/>
                  <a:pt x="637029" y="1509187"/>
                  <a:pt x="637029" y="1525957"/>
                </a:cubicBezTo>
                <a:cubicBezTo>
                  <a:pt x="637029" y="1542726"/>
                  <a:pt x="623435" y="1556320"/>
                  <a:pt x="606665" y="1556320"/>
                </a:cubicBezTo>
                <a:cubicBezTo>
                  <a:pt x="589896" y="1556320"/>
                  <a:pt x="576302" y="1542726"/>
                  <a:pt x="576302" y="1525957"/>
                </a:cubicBezTo>
                <a:cubicBezTo>
                  <a:pt x="576302" y="1509187"/>
                  <a:pt x="589896" y="1495593"/>
                  <a:pt x="606665" y="1495593"/>
                </a:cubicBezTo>
                <a:close/>
                <a:moveTo>
                  <a:pt x="534111" y="1495593"/>
                </a:moveTo>
                <a:cubicBezTo>
                  <a:pt x="550880" y="1495593"/>
                  <a:pt x="564474" y="1509187"/>
                  <a:pt x="564474" y="1525957"/>
                </a:cubicBezTo>
                <a:cubicBezTo>
                  <a:pt x="564474" y="1542726"/>
                  <a:pt x="550880" y="1556320"/>
                  <a:pt x="534111" y="1556320"/>
                </a:cubicBezTo>
                <a:cubicBezTo>
                  <a:pt x="517341" y="1556320"/>
                  <a:pt x="503747" y="1542726"/>
                  <a:pt x="503747" y="1525957"/>
                </a:cubicBezTo>
                <a:cubicBezTo>
                  <a:pt x="503747" y="1509187"/>
                  <a:pt x="517341" y="1495593"/>
                  <a:pt x="534111" y="1495593"/>
                </a:cubicBezTo>
                <a:close/>
                <a:moveTo>
                  <a:pt x="461556" y="1495593"/>
                </a:moveTo>
                <a:cubicBezTo>
                  <a:pt x="478326" y="1495593"/>
                  <a:pt x="491920" y="1509187"/>
                  <a:pt x="491920" y="1525957"/>
                </a:cubicBezTo>
                <a:cubicBezTo>
                  <a:pt x="491920" y="1542726"/>
                  <a:pt x="478326" y="1556320"/>
                  <a:pt x="461556" y="1556320"/>
                </a:cubicBezTo>
                <a:cubicBezTo>
                  <a:pt x="444787" y="1556320"/>
                  <a:pt x="431192" y="1542726"/>
                  <a:pt x="431192" y="1525957"/>
                </a:cubicBezTo>
                <a:cubicBezTo>
                  <a:pt x="431192" y="1509187"/>
                  <a:pt x="444787" y="1495593"/>
                  <a:pt x="461556" y="1495593"/>
                </a:cubicBezTo>
                <a:close/>
                <a:moveTo>
                  <a:pt x="389002" y="1495593"/>
                </a:moveTo>
                <a:cubicBezTo>
                  <a:pt x="405771" y="1495593"/>
                  <a:pt x="419365" y="1509187"/>
                  <a:pt x="419365" y="1525957"/>
                </a:cubicBezTo>
                <a:cubicBezTo>
                  <a:pt x="419365" y="1542726"/>
                  <a:pt x="405771" y="1556320"/>
                  <a:pt x="389002" y="1556320"/>
                </a:cubicBezTo>
                <a:cubicBezTo>
                  <a:pt x="372232" y="1556320"/>
                  <a:pt x="358638" y="1542726"/>
                  <a:pt x="358638" y="1525957"/>
                </a:cubicBezTo>
                <a:cubicBezTo>
                  <a:pt x="358638" y="1509187"/>
                  <a:pt x="372232" y="1495593"/>
                  <a:pt x="389002" y="1495593"/>
                </a:cubicBezTo>
                <a:close/>
                <a:moveTo>
                  <a:pt x="316447" y="1495593"/>
                </a:moveTo>
                <a:cubicBezTo>
                  <a:pt x="333216" y="1495593"/>
                  <a:pt x="346810" y="1509187"/>
                  <a:pt x="346810" y="1525957"/>
                </a:cubicBezTo>
                <a:cubicBezTo>
                  <a:pt x="346810" y="1542726"/>
                  <a:pt x="333216" y="1556320"/>
                  <a:pt x="316447" y="1556320"/>
                </a:cubicBezTo>
                <a:cubicBezTo>
                  <a:pt x="299677" y="1556320"/>
                  <a:pt x="286084" y="1542726"/>
                  <a:pt x="286084" y="1525957"/>
                </a:cubicBezTo>
                <a:cubicBezTo>
                  <a:pt x="286084" y="1509187"/>
                  <a:pt x="299677" y="1495593"/>
                  <a:pt x="316447" y="1495593"/>
                </a:cubicBezTo>
                <a:close/>
                <a:moveTo>
                  <a:pt x="243892" y="1495593"/>
                </a:moveTo>
                <a:cubicBezTo>
                  <a:pt x="260662" y="1495593"/>
                  <a:pt x="274256" y="1509187"/>
                  <a:pt x="274256" y="1525957"/>
                </a:cubicBezTo>
                <a:cubicBezTo>
                  <a:pt x="274256" y="1542726"/>
                  <a:pt x="260662" y="1556320"/>
                  <a:pt x="243892" y="1556320"/>
                </a:cubicBezTo>
                <a:cubicBezTo>
                  <a:pt x="227123" y="1556320"/>
                  <a:pt x="213529" y="1542726"/>
                  <a:pt x="213529" y="1525957"/>
                </a:cubicBezTo>
                <a:cubicBezTo>
                  <a:pt x="213529" y="1509187"/>
                  <a:pt x="227123" y="1495593"/>
                  <a:pt x="243892" y="1495593"/>
                </a:cubicBezTo>
                <a:close/>
                <a:moveTo>
                  <a:pt x="171339" y="1495593"/>
                </a:moveTo>
                <a:cubicBezTo>
                  <a:pt x="188107" y="1495593"/>
                  <a:pt x="201701" y="1509187"/>
                  <a:pt x="201701" y="1525957"/>
                </a:cubicBezTo>
                <a:cubicBezTo>
                  <a:pt x="201701" y="1542726"/>
                  <a:pt x="188107" y="1556320"/>
                  <a:pt x="171339" y="1556320"/>
                </a:cubicBezTo>
                <a:cubicBezTo>
                  <a:pt x="154606" y="1556320"/>
                  <a:pt x="141012" y="1542726"/>
                  <a:pt x="141012" y="1525957"/>
                </a:cubicBezTo>
                <a:cubicBezTo>
                  <a:pt x="141012" y="1509187"/>
                  <a:pt x="154606" y="1495593"/>
                  <a:pt x="171339" y="1495593"/>
                </a:cubicBezTo>
                <a:close/>
                <a:moveTo>
                  <a:pt x="98825" y="1495593"/>
                </a:moveTo>
                <a:cubicBezTo>
                  <a:pt x="115592" y="1495593"/>
                  <a:pt x="129186" y="1509187"/>
                  <a:pt x="129186" y="1525957"/>
                </a:cubicBezTo>
                <a:cubicBezTo>
                  <a:pt x="129186" y="1542726"/>
                  <a:pt x="115592" y="1556320"/>
                  <a:pt x="98825" y="1556320"/>
                </a:cubicBezTo>
                <a:cubicBezTo>
                  <a:pt x="82054" y="1556320"/>
                  <a:pt x="68461" y="1542726"/>
                  <a:pt x="68461" y="1525957"/>
                </a:cubicBezTo>
                <a:cubicBezTo>
                  <a:pt x="68461" y="1509187"/>
                  <a:pt x="82054" y="1495593"/>
                  <a:pt x="98825" y="1495593"/>
                </a:cubicBezTo>
                <a:close/>
                <a:moveTo>
                  <a:pt x="26270" y="1495593"/>
                </a:moveTo>
                <a:cubicBezTo>
                  <a:pt x="43038" y="1495593"/>
                  <a:pt x="56632" y="1509187"/>
                  <a:pt x="56632" y="1525957"/>
                </a:cubicBezTo>
                <a:cubicBezTo>
                  <a:pt x="56632" y="1542726"/>
                  <a:pt x="43038" y="1556320"/>
                  <a:pt x="26270" y="1556320"/>
                </a:cubicBezTo>
                <a:cubicBezTo>
                  <a:pt x="17886" y="1556320"/>
                  <a:pt x="10295" y="1552922"/>
                  <a:pt x="4801" y="1547427"/>
                </a:cubicBezTo>
                <a:lnTo>
                  <a:pt x="0" y="1535836"/>
                </a:lnTo>
                <a:lnTo>
                  <a:pt x="0" y="1516078"/>
                </a:lnTo>
                <a:lnTo>
                  <a:pt x="4801" y="1504486"/>
                </a:lnTo>
                <a:cubicBezTo>
                  <a:pt x="10295" y="1498992"/>
                  <a:pt x="17886" y="1495593"/>
                  <a:pt x="26270" y="1495593"/>
                </a:cubicBezTo>
                <a:close/>
                <a:moveTo>
                  <a:pt x="1259656" y="1415141"/>
                </a:moveTo>
                <a:cubicBezTo>
                  <a:pt x="1268041" y="1415141"/>
                  <a:pt x="1275632" y="1418540"/>
                  <a:pt x="1281127" y="1424035"/>
                </a:cubicBezTo>
                <a:lnTo>
                  <a:pt x="1285044" y="1433492"/>
                </a:lnTo>
                <a:lnTo>
                  <a:pt x="1248565" y="1473629"/>
                </a:lnTo>
                <a:lnTo>
                  <a:pt x="1247837" y="1473482"/>
                </a:lnTo>
                <a:cubicBezTo>
                  <a:pt x="1236940" y="1468873"/>
                  <a:pt x="1229293" y="1458082"/>
                  <a:pt x="1229293" y="1445505"/>
                </a:cubicBezTo>
                <a:cubicBezTo>
                  <a:pt x="1229293" y="1428735"/>
                  <a:pt x="1242887" y="1415141"/>
                  <a:pt x="1259656" y="1415141"/>
                </a:cubicBezTo>
                <a:close/>
                <a:moveTo>
                  <a:pt x="1187102" y="1415141"/>
                </a:moveTo>
                <a:cubicBezTo>
                  <a:pt x="1203871" y="1415141"/>
                  <a:pt x="1217465" y="1428735"/>
                  <a:pt x="1217465" y="1445505"/>
                </a:cubicBezTo>
                <a:cubicBezTo>
                  <a:pt x="1217465" y="1462274"/>
                  <a:pt x="1203871" y="1475868"/>
                  <a:pt x="1187102" y="1475868"/>
                </a:cubicBezTo>
                <a:cubicBezTo>
                  <a:pt x="1170332" y="1475868"/>
                  <a:pt x="1156738" y="1462274"/>
                  <a:pt x="1156738" y="1445505"/>
                </a:cubicBezTo>
                <a:cubicBezTo>
                  <a:pt x="1156738" y="1428735"/>
                  <a:pt x="1170332" y="1415141"/>
                  <a:pt x="1187102" y="1415141"/>
                </a:cubicBezTo>
                <a:close/>
                <a:moveTo>
                  <a:pt x="1114547" y="1415141"/>
                </a:moveTo>
                <a:cubicBezTo>
                  <a:pt x="1131317" y="1415141"/>
                  <a:pt x="1144911" y="1428735"/>
                  <a:pt x="1144911" y="1445505"/>
                </a:cubicBezTo>
                <a:cubicBezTo>
                  <a:pt x="1144911" y="1462274"/>
                  <a:pt x="1131317" y="1475868"/>
                  <a:pt x="1114547" y="1475868"/>
                </a:cubicBezTo>
                <a:cubicBezTo>
                  <a:pt x="1097778" y="1475868"/>
                  <a:pt x="1084184" y="1462274"/>
                  <a:pt x="1084184" y="1445505"/>
                </a:cubicBezTo>
                <a:cubicBezTo>
                  <a:pt x="1084184" y="1428735"/>
                  <a:pt x="1097778" y="1415141"/>
                  <a:pt x="1114547" y="1415141"/>
                </a:cubicBezTo>
                <a:close/>
                <a:moveTo>
                  <a:pt x="1041993" y="1415141"/>
                </a:moveTo>
                <a:cubicBezTo>
                  <a:pt x="1058762" y="1415141"/>
                  <a:pt x="1072356" y="1428735"/>
                  <a:pt x="1072356" y="1445505"/>
                </a:cubicBezTo>
                <a:cubicBezTo>
                  <a:pt x="1072356" y="1462274"/>
                  <a:pt x="1058762" y="1475868"/>
                  <a:pt x="1041993" y="1475868"/>
                </a:cubicBezTo>
                <a:cubicBezTo>
                  <a:pt x="1025223" y="1475868"/>
                  <a:pt x="1011629" y="1462274"/>
                  <a:pt x="1011629" y="1445505"/>
                </a:cubicBezTo>
                <a:cubicBezTo>
                  <a:pt x="1011629" y="1428735"/>
                  <a:pt x="1025223" y="1415141"/>
                  <a:pt x="1041993" y="1415141"/>
                </a:cubicBezTo>
                <a:close/>
                <a:moveTo>
                  <a:pt x="969438" y="1415141"/>
                </a:moveTo>
                <a:cubicBezTo>
                  <a:pt x="986208" y="1415141"/>
                  <a:pt x="999801" y="1428735"/>
                  <a:pt x="999801" y="1445505"/>
                </a:cubicBezTo>
                <a:cubicBezTo>
                  <a:pt x="999801" y="1462274"/>
                  <a:pt x="986208" y="1475868"/>
                  <a:pt x="969438" y="1475868"/>
                </a:cubicBezTo>
                <a:cubicBezTo>
                  <a:pt x="952669" y="1475868"/>
                  <a:pt x="939075" y="1462274"/>
                  <a:pt x="939075" y="1445505"/>
                </a:cubicBezTo>
                <a:cubicBezTo>
                  <a:pt x="939075" y="1428735"/>
                  <a:pt x="952669" y="1415141"/>
                  <a:pt x="969438" y="1415141"/>
                </a:cubicBezTo>
                <a:close/>
                <a:moveTo>
                  <a:pt x="896883" y="1415141"/>
                </a:moveTo>
                <a:cubicBezTo>
                  <a:pt x="913653" y="1415141"/>
                  <a:pt x="927247" y="1428735"/>
                  <a:pt x="927247" y="1445505"/>
                </a:cubicBezTo>
                <a:cubicBezTo>
                  <a:pt x="927247" y="1462274"/>
                  <a:pt x="913653" y="1475868"/>
                  <a:pt x="896883" y="1475868"/>
                </a:cubicBezTo>
                <a:cubicBezTo>
                  <a:pt x="880114" y="1475868"/>
                  <a:pt x="866520" y="1462274"/>
                  <a:pt x="866520" y="1445505"/>
                </a:cubicBezTo>
                <a:cubicBezTo>
                  <a:pt x="866520" y="1428735"/>
                  <a:pt x="880114" y="1415141"/>
                  <a:pt x="896883" y="1415141"/>
                </a:cubicBezTo>
                <a:close/>
                <a:moveTo>
                  <a:pt x="824329" y="1415141"/>
                </a:moveTo>
                <a:cubicBezTo>
                  <a:pt x="841098" y="1415141"/>
                  <a:pt x="854692" y="1428735"/>
                  <a:pt x="854692" y="1445505"/>
                </a:cubicBezTo>
                <a:cubicBezTo>
                  <a:pt x="854692" y="1462274"/>
                  <a:pt x="841098" y="1475868"/>
                  <a:pt x="824329" y="1475868"/>
                </a:cubicBezTo>
                <a:cubicBezTo>
                  <a:pt x="807559" y="1475868"/>
                  <a:pt x="793965" y="1462274"/>
                  <a:pt x="793965" y="1445505"/>
                </a:cubicBezTo>
                <a:cubicBezTo>
                  <a:pt x="793965" y="1428735"/>
                  <a:pt x="807559" y="1415141"/>
                  <a:pt x="824329" y="1415141"/>
                </a:cubicBezTo>
                <a:close/>
                <a:moveTo>
                  <a:pt x="751774" y="1415141"/>
                </a:moveTo>
                <a:cubicBezTo>
                  <a:pt x="768544" y="1415141"/>
                  <a:pt x="782138" y="1428735"/>
                  <a:pt x="782138" y="1445505"/>
                </a:cubicBezTo>
                <a:cubicBezTo>
                  <a:pt x="782138" y="1462274"/>
                  <a:pt x="768544" y="1475868"/>
                  <a:pt x="751774" y="1475868"/>
                </a:cubicBezTo>
                <a:cubicBezTo>
                  <a:pt x="735005" y="1475868"/>
                  <a:pt x="721411" y="1462274"/>
                  <a:pt x="721411" y="1445505"/>
                </a:cubicBezTo>
                <a:cubicBezTo>
                  <a:pt x="721411" y="1428735"/>
                  <a:pt x="735005" y="1415141"/>
                  <a:pt x="751774" y="1415141"/>
                </a:cubicBezTo>
                <a:close/>
                <a:moveTo>
                  <a:pt x="679220" y="1415141"/>
                </a:moveTo>
                <a:cubicBezTo>
                  <a:pt x="695989" y="1415141"/>
                  <a:pt x="709583" y="1428735"/>
                  <a:pt x="709583" y="1445505"/>
                </a:cubicBezTo>
                <a:cubicBezTo>
                  <a:pt x="709583" y="1462274"/>
                  <a:pt x="695989" y="1475868"/>
                  <a:pt x="679220" y="1475868"/>
                </a:cubicBezTo>
                <a:cubicBezTo>
                  <a:pt x="662450" y="1475868"/>
                  <a:pt x="648856" y="1462274"/>
                  <a:pt x="648856" y="1445505"/>
                </a:cubicBezTo>
                <a:cubicBezTo>
                  <a:pt x="648856" y="1428735"/>
                  <a:pt x="662450" y="1415141"/>
                  <a:pt x="679220" y="1415141"/>
                </a:cubicBezTo>
                <a:close/>
                <a:moveTo>
                  <a:pt x="606665" y="1415141"/>
                </a:moveTo>
                <a:cubicBezTo>
                  <a:pt x="623435" y="1415141"/>
                  <a:pt x="637029" y="1428735"/>
                  <a:pt x="637029" y="1445505"/>
                </a:cubicBezTo>
                <a:cubicBezTo>
                  <a:pt x="637029" y="1462274"/>
                  <a:pt x="623435" y="1475868"/>
                  <a:pt x="606665" y="1475868"/>
                </a:cubicBezTo>
                <a:cubicBezTo>
                  <a:pt x="589896" y="1475868"/>
                  <a:pt x="576302" y="1462274"/>
                  <a:pt x="576302" y="1445505"/>
                </a:cubicBezTo>
                <a:cubicBezTo>
                  <a:pt x="576302" y="1428735"/>
                  <a:pt x="589896" y="1415141"/>
                  <a:pt x="606665" y="1415141"/>
                </a:cubicBezTo>
                <a:close/>
                <a:moveTo>
                  <a:pt x="534111" y="1415141"/>
                </a:moveTo>
                <a:cubicBezTo>
                  <a:pt x="550880" y="1415141"/>
                  <a:pt x="564474" y="1428735"/>
                  <a:pt x="564474" y="1445505"/>
                </a:cubicBezTo>
                <a:cubicBezTo>
                  <a:pt x="564474" y="1462274"/>
                  <a:pt x="550880" y="1475868"/>
                  <a:pt x="534111" y="1475868"/>
                </a:cubicBezTo>
                <a:cubicBezTo>
                  <a:pt x="517341" y="1475868"/>
                  <a:pt x="503747" y="1462274"/>
                  <a:pt x="503747" y="1445505"/>
                </a:cubicBezTo>
                <a:cubicBezTo>
                  <a:pt x="503747" y="1428735"/>
                  <a:pt x="517341" y="1415141"/>
                  <a:pt x="534111" y="1415141"/>
                </a:cubicBezTo>
                <a:close/>
                <a:moveTo>
                  <a:pt x="461556" y="1415141"/>
                </a:moveTo>
                <a:cubicBezTo>
                  <a:pt x="478326" y="1415141"/>
                  <a:pt x="491920" y="1428735"/>
                  <a:pt x="491920" y="1445505"/>
                </a:cubicBezTo>
                <a:cubicBezTo>
                  <a:pt x="491920" y="1462274"/>
                  <a:pt x="478326" y="1475868"/>
                  <a:pt x="461556" y="1475868"/>
                </a:cubicBezTo>
                <a:cubicBezTo>
                  <a:pt x="444787" y="1475868"/>
                  <a:pt x="431192" y="1462274"/>
                  <a:pt x="431192" y="1445505"/>
                </a:cubicBezTo>
                <a:cubicBezTo>
                  <a:pt x="431192" y="1428735"/>
                  <a:pt x="444787" y="1415141"/>
                  <a:pt x="461556" y="1415141"/>
                </a:cubicBezTo>
                <a:close/>
                <a:moveTo>
                  <a:pt x="389002" y="1415141"/>
                </a:moveTo>
                <a:cubicBezTo>
                  <a:pt x="405771" y="1415141"/>
                  <a:pt x="419365" y="1428735"/>
                  <a:pt x="419365" y="1445505"/>
                </a:cubicBezTo>
                <a:cubicBezTo>
                  <a:pt x="419365" y="1462274"/>
                  <a:pt x="405771" y="1475868"/>
                  <a:pt x="389002" y="1475868"/>
                </a:cubicBezTo>
                <a:cubicBezTo>
                  <a:pt x="372232" y="1475868"/>
                  <a:pt x="358638" y="1462274"/>
                  <a:pt x="358638" y="1445505"/>
                </a:cubicBezTo>
                <a:cubicBezTo>
                  <a:pt x="358638" y="1428735"/>
                  <a:pt x="372232" y="1415141"/>
                  <a:pt x="389002" y="1415141"/>
                </a:cubicBezTo>
                <a:close/>
                <a:moveTo>
                  <a:pt x="316447" y="1415141"/>
                </a:moveTo>
                <a:cubicBezTo>
                  <a:pt x="333216" y="1415141"/>
                  <a:pt x="346810" y="1428735"/>
                  <a:pt x="346810" y="1445505"/>
                </a:cubicBezTo>
                <a:cubicBezTo>
                  <a:pt x="346810" y="1462274"/>
                  <a:pt x="333216" y="1475868"/>
                  <a:pt x="316447" y="1475868"/>
                </a:cubicBezTo>
                <a:cubicBezTo>
                  <a:pt x="299677" y="1475868"/>
                  <a:pt x="286084" y="1462274"/>
                  <a:pt x="286084" y="1445505"/>
                </a:cubicBezTo>
                <a:cubicBezTo>
                  <a:pt x="286084" y="1428735"/>
                  <a:pt x="299677" y="1415141"/>
                  <a:pt x="316447" y="1415141"/>
                </a:cubicBezTo>
                <a:close/>
                <a:moveTo>
                  <a:pt x="243892" y="1415141"/>
                </a:moveTo>
                <a:cubicBezTo>
                  <a:pt x="260662" y="1415141"/>
                  <a:pt x="274256" y="1428735"/>
                  <a:pt x="274256" y="1445505"/>
                </a:cubicBezTo>
                <a:cubicBezTo>
                  <a:pt x="274256" y="1462274"/>
                  <a:pt x="260662" y="1475868"/>
                  <a:pt x="243892" y="1475868"/>
                </a:cubicBezTo>
                <a:cubicBezTo>
                  <a:pt x="227123" y="1475868"/>
                  <a:pt x="213529" y="1462274"/>
                  <a:pt x="213529" y="1445505"/>
                </a:cubicBezTo>
                <a:cubicBezTo>
                  <a:pt x="213529" y="1428735"/>
                  <a:pt x="227123" y="1415141"/>
                  <a:pt x="243892" y="1415141"/>
                </a:cubicBezTo>
                <a:close/>
                <a:moveTo>
                  <a:pt x="171339" y="1415141"/>
                </a:moveTo>
                <a:cubicBezTo>
                  <a:pt x="188107" y="1415141"/>
                  <a:pt x="201701" y="1428735"/>
                  <a:pt x="201701" y="1445505"/>
                </a:cubicBezTo>
                <a:cubicBezTo>
                  <a:pt x="201701" y="1462274"/>
                  <a:pt x="188107" y="1475868"/>
                  <a:pt x="171339" y="1475868"/>
                </a:cubicBezTo>
                <a:cubicBezTo>
                  <a:pt x="154611" y="1475868"/>
                  <a:pt x="141018" y="1462274"/>
                  <a:pt x="141018" y="1445505"/>
                </a:cubicBezTo>
                <a:cubicBezTo>
                  <a:pt x="141018" y="1428735"/>
                  <a:pt x="154611" y="1415141"/>
                  <a:pt x="171339" y="1415141"/>
                </a:cubicBezTo>
                <a:close/>
                <a:moveTo>
                  <a:pt x="98831" y="1415141"/>
                </a:moveTo>
                <a:cubicBezTo>
                  <a:pt x="115598" y="1415141"/>
                  <a:pt x="129192" y="1428735"/>
                  <a:pt x="129192" y="1445505"/>
                </a:cubicBezTo>
                <a:cubicBezTo>
                  <a:pt x="129192" y="1462274"/>
                  <a:pt x="115598" y="1475868"/>
                  <a:pt x="98831" y="1475868"/>
                </a:cubicBezTo>
                <a:cubicBezTo>
                  <a:pt x="82060" y="1475868"/>
                  <a:pt x="68467" y="1462274"/>
                  <a:pt x="68467" y="1445505"/>
                </a:cubicBezTo>
                <a:cubicBezTo>
                  <a:pt x="68467" y="1428735"/>
                  <a:pt x="82060" y="1415141"/>
                  <a:pt x="98831" y="1415141"/>
                </a:cubicBezTo>
                <a:close/>
                <a:moveTo>
                  <a:pt x="26277" y="1415141"/>
                </a:moveTo>
                <a:cubicBezTo>
                  <a:pt x="43044" y="1415141"/>
                  <a:pt x="56638" y="1428735"/>
                  <a:pt x="56638" y="1445505"/>
                </a:cubicBezTo>
                <a:cubicBezTo>
                  <a:pt x="56638" y="1462274"/>
                  <a:pt x="43044" y="1475868"/>
                  <a:pt x="26277" y="1475868"/>
                </a:cubicBezTo>
                <a:cubicBezTo>
                  <a:pt x="17892" y="1475868"/>
                  <a:pt x="10301" y="1472470"/>
                  <a:pt x="4807" y="1466975"/>
                </a:cubicBezTo>
                <a:lnTo>
                  <a:pt x="0" y="1455370"/>
                </a:lnTo>
                <a:lnTo>
                  <a:pt x="0" y="1435640"/>
                </a:lnTo>
                <a:lnTo>
                  <a:pt x="4807" y="1424034"/>
                </a:lnTo>
                <a:cubicBezTo>
                  <a:pt x="10301" y="1418540"/>
                  <a:pt x="17892" y="1415141"/>
                  <a:pt x="26277" y="1415141"/>
                </a:cubicBezTo>
                <a:close/>
                <a:moveTo>
                  <a:pt x="1332211" y="1334690"/>
                </a:moveTo>
                <a:cubicBezTo>
                  <a:pt x="1340596" y="1334690"/>
                  <a:pt x="1348186" y="1338088"/>
                  <a:pt x="1353681" y="1343583"/>
                </a:cubicBezTo>
                <a:lnTo>
                  <a:pt x="1356143" y="1349526"/>
                </a:lnTo>
                <a:lnTo>
                  <a:pt x="1331934" y="1381900"/>
                </a:lnTo>
                <a:lnTo>
                  <a:pt x="1321597" y="1393274"/>
                </a:lnTo>
                <a:lnTo>
                  <a:pt x="1320392" y="1393030"/>
                </a:lnTo>
                <a:cubicBezTo>
                  <a:pt x="1309494" y="1388421"/>
                  <a:pt x="1301847" y="1377631"/>
                  <a:pt x="1301847" y="1365053"/>
                </a:cubicBezTo>
                <a:cubicBezTo>
                  <a:pt x="1301847" y="1348284"/>
                  <a:pt x="1315441" y="1334690"/>
                  <a:pt x="1332211" y="1334690"/>
                </a:cubicBezTo>
                <a:close/>
                <a:moveTo>
                  <a:pt x="1259656" y="1334690"/>
                </a:moveTo>
                <a:cubicBezTo>
                  <a:pt x="1276426" y="1334690"/>
                  <a:pt x="1290020" y="1348284"/>
                  <a:pt x="1290020" y="1365053"/>
                </a:cubicBezTo>
                <a:cubicBezTo>
                  <a:pt x="1290020" y="1381823"/>
                  <a:pt x="1276426" y="1395417"/>
                  <a:pt x="1259656" y="1395417"/>
                </a:cubicBezTo>
                <a:cubicBezTo>
                  <a:pt x="1242887" y="1395417"/>
                  <a:pt x="1229293" y="1381823"/>
                  <a:pt x="1229293" y="1365053"/>
                </a:cubicBezTo>
                <a:cubicBezTo>
                  <a:pt x="1229293" y="1348284"/>
                  <a:pt x="1242887" y="1334690"/>
                  <a:pt x="1259656" y="1334690"/>
                </a:cubicBezTo>
                <a:close/>
                <a:moveTo>
                  <a:pt x="1187102" y="1334690"/>
                </a:moveTo>
                <a:cubicBezTo>
                  <a:pt x="1203871" y="1334690"/>
                  <a:pt x="1217465" y="1348284"/>
                  <a:pt x="1217465" y="1365053"/>
                </a:cubicBezTo>
                <a:cubicBezTo>
                  <a:pt x="1217465" y="1381823"/>
                  <a:pt x="1203871" y="1395417"/>
                  <a:pt x="1187102" y="1395417"/>
                </a:cubicBezTo>
                <a:cubicBezTo>
                  <a:pt x="1170332" y="1395417"/>
                  <a:pt x="1156738" y="1381823"/>
                  <a:pt x="1156738" y="1365053"/>
                </a:cubicBezTo>
                <a:cubicBezTo>
                  <a:pt x="1156738" y="1348284"/>
                  <a:pt x="1170332" y="1334690"/>
                  <a:pt x="1187102" y="1334690"/>
                </a:cubicBezTo>
                <a:close/>
                <a:moveTo>
                  <a:pt x="1114547" y="1334690"/>
                </a:moveTo>
                <a:cubicBezTo>
                  <a:pt x="1131317" y="1334690"/>
                  <a:pt x="1144911" y="1348284"/>
                  <a:pt x="1144911" y="1365053"/>
                </a:cubicBezTo>
                <a:cubicBezTo>
                  <a:pt x="1144911" y="1381823"/>
                  <a:pt x="1131317" y="1395417"/>
                  <a:pt x="1114547" y="1395417"/>
                </a:cubicBezTo>
                <a:cubicBezTo>
                  <a:pt x="1097778" y="1395417"/>
                  <a:pt x="1084184" y="1381823"/>
                  <a:pt x="1084184" y="1365053"/>
                </a:cubicBezTo>
                <a:cubicBezTo>
                  <a:pt x="1084184" y="1348284"/>
                  <a:pt x="1097778" y="1334690"/>
                  <a:pt x="1114547" y="1334690"/>
                </a:cubicBezTo>
                <a:close/>
                <a:moveTo>
                  <a:pt x="1041993" y="1334690"/>
                </a:moveTo>
                <a:cubicBezTo>
                  <a:pt x="1058762" y="1334690"/>
                  <a:pt x="1072356" y="1348284"/>
                  <a:pt x="1072356" y="1365053"/>
                </a:cubicBezTo>
                <a:cubicBezTo>
                  <a:pt x="1072356" y="1381823"/>
                  <a:pt x="1058762" y="1395417"/>
                  <a:pt x="1041993" y="1395417"/>
                </a:cubicBezTo>
                <a:cubicBezTo>
                  <a:pt x="1025223" y="1395417"/>
                  <a:pt x="1011629" y="1381823"/>
                  <a:pt x="1011629" y="1365053"/>
                </a:cubicBezTo>
                <a:cubicBezTo>
                  <a:pt x="1011629" y="1348284"/>
                  <a:pt x="1025223" y="1334690"/>
                  <a:pt x="1041993" y="1334690"/>
                </a:cubicBezTo>
                <a:close/>
                <a:moveTo>
                  <a:pt x="969438" y="1334690"/>
                </a:moveTo>
                <a:cubicBezTo>
                  <a:pt x="986208" y="1334690"/>
                  <a:pt x="999801" y="1348284"/>
                  <a:pt x="999801" y="1365053"/>
                </a:cubicBezTo>
                <a:cubicBezTo>
                  <a:pt x="999801" y="1381823"/>
                  <a:pt x="986208" y="1395417"/>
                  <a:pt x="969438" y="1395417"/>
                </a:cubicBezTo>
                <a:cubicBezTo>
                  <a:pt x="952669" y="1395417"/>
                  <a:pt x="939075" y="1381823"/>
                  <a:pt x="939075" y="1365053"/>
                </a:cubicBezTo>
                <a:cubicBezTo>
                  <a:pt x="939075" y="1348284"/>
                  <a:pt x="952669" y="1334690"/>
                  <a:pt x="969438" y="1334690"/>
                </a:cubicBezTo>
                <a:close/>
                <a:moveTo>
                  <a:pt x="896883" y="1334690"/>
                </a:moveTo>
                <a:cubicBezTo>
                  <a:pt x="913653" y="1334690"/>
                  <a:pt x="927247" y="1348284"/>
                  <a:pt x="927247" y="1365053"/>
                </a:cubicBezTo>
                <a:cubicBezTo>
                  <a:pt x="927247" y="1381823"/>
                  <a:pt x="913653" y="1395417"/>
                  <a:pt x="896883" y="1395417"/>
                </a:cubicBezTo>
                <a:cubicBezTo>
                  <a:pt x="880114" y="1395417"/>
                  <a:pt x="866520" y="1381823"/>
                  <a:pt x="866520" y="1365053"/>
                </a:cubicBezTo>
                <a:cubicBezTo>
                  <a:pt x="866520" y="1348284"/>
                  <a:pt x="880114" y="1334690"/>
                  <a:pt x="896883" y="1334690"/>
                </a:cubicBezTo>
                <a:close/>
                <a:moveTo>
                  <a:pt x="824329" y="1334690"/>
                </a:moveTo>
                <a:cubicBezTo>
                  <a:pt x="841098" y="1334690"/>
                  <a:pt x="854692" y="1348284"/>
                  <a:pt x="854692" y="1365053"/>
                </a:cubicBezTo>
                <a:cubicBezTo>
                  <a:pt x="854692" y="1381823"/>
                  <a:pt x="841098" y="1395417"/>
                  <a:pt x="824329" y="1395417"/>
                </a:cubicBezTo>
                <a:cubicBezTo>
                  <a:pt x="807559" y="1395417"/>
                  <a:pt x="793965" y="1381823"/>
                  <a:pt x="793965" y="1365053"/>
                </a:cubicBezTo>
                <a:cubicBezTo>
                  <a:pt x="793965" y="1348284"/>
                  <a:pt x="807559" y="1334690"/>
                  <a:pt x="824329" y="1334690"/>
                </a:cubicBezTo>
                <a:close/>
                <a:moveTo>
                  <a:pt x="751774" y="1334690"/>
                </a:moveTo>
                <a:cubicBezTo>
                  <a:pt x="768544" y="1334690"/>
                  <a:pt x="782138" y="1348284"/>
                  <a:pt x="782138" y="1365053"/>
                </a:cubicBezTo>
                <a:cubicBezTo>
                  <a:pt x="782138" y="1381823"/>
                  <a:pt x="768544" y="1395417"/>
                  <a:pt x="751774" y="1395417"/>
                </a:cubicBezTo>
                <a:cubicBezTo>
                  <a:pt x="735005" y="1395417"/>
                  <a:pt x="721411" y="1381823"/>
                  <a:pt x="721411" y="1365053"/>
                </a:cubicBezTo>
                <a:cubicBezTo>
                  <a:pt x="721411" y="1348284"/>
                  <a:pt x="735005" y="1334690"/>
                  <a:pt x="751774" y="1334690"/>
                </a:cubicBezTo>
                <a:close/>
                <a:moveTo>
                  <a:pt x="679220" y="1334690"/>
                </a:moveTo>
                <a:cubicBezTo>
                  <a:pt x="695989" y="1334690"/>
                  <a:pt x="709583" y="1348284"/>
                  <a:pt x="709583" y="1365053"/>
                </a:cubicBezTo>
                <a:cubicBezTo>
                  <a:pt x="709583" y="1381823"/>
                  <a:pt x="695989" y="1395417"/>
                  <a:pt x="679220" y="1395417"/>
                </a:cubicBezTo>
                <a:cubicBezTo>
                  <a:pt x="662450" y="1395417"/>
                  <a:pt x="648856" y="1381823"/>
                  <a:pt x="648856" y="1365053"/>
                </a:cubicBezTo>
                <a:cubicBezTo>
                  <a:pt x="648856" y="1348284"/>
                  <a:pt x="662450" y="1334690"/>
                  <a:pt x="679220" y="1334690"/>
                </a:cubicBezTo>
                <a:close/>
                <a:moveTo>
                  <a:pt x="606665" y="1334690"/>
                </a:moveTo>
                <a:cubicBezTo>
                  <a:pt x="623435" y="1334690"/>
                  <a:pt x="637029" y="1348284"/>
                  <a:pt x="637029" y="1365053"/>
                </a:cubicBezTo>
                <a:cubicBezTo>
                  <a:pt x="637029" y="1381823"/>
                  <a:pt x="623435" y="1395417"/>
                  <a:pt x="606665" y="1395417"/>
                </a:cubicBezTo>
                <a:cubicBezTo>
                  <a:pt x="589896" y="1395417"/>
                  <a:pt x="576302" y="1381823"/>
                  <a:pt x="576302" y="1365053"/>
                </a:cubicBezTo>
                <a:cubicBezTo>
                  <a:pt x="576302" y="1348284"/>
                  <a:pt x="589896" y="1334690"/>
                  <a:pt x="606665" y="1334690"/>
                </a:cubicBezTo>
                <a:close/>
                <a:moveTo>
                  <a:pt x="534111" y="1334690"/>
                </a:moveTo>
                <a:cubicBezTo>
                  <a:pt x="550880" y="1334690"/>
                  <a:pt x="564474" y="1348284"/>
                  <a:pt x="564474" y="1365053"/>
                </a:cubicBezTo>
                <a:cubicBezTo>
                  <a:pt x="564474" y="1381823"/>
                  <a:pt x="550880" y="1395417"/>
                  <a:pt x="534111" y="1395417"/>
                </a:cubicBezTo>
                <a:cubicBezTo>
                  <a:pt x="517341" y="1395417"/>
                  <a:pt x="503747" y="1381823"/>
                  <a:pt x="503747" y="1365053"/>
                </a:cubicBezTo>
                <a:cubicBezTo>
                  <a:pt x="503747" y="1348284"/>
                  <a:pt x="517341" y="1334690"/>
                  <a:pt x="534111" y="1334690"/>
                </a:cubicBezTo>
                <a:close/>
                <a:moveTo>
                  <a:pt x="461556" y="1334690"/>
                </a:moveTo>
                <a:cubicBezTo>
                  <a:pt x="478326" y="1334690"/>
                  <a:pt x="491920" y="1348284"/>
                  <a:pt x="491920" y="1365053"/>
                </a:cubicBezTo>
                <a:cubicBezTo>
                  <a:pt x="491920" y="1381823"/>
                  <a:pt x="478326" y="1395417"/>
                  <a:pt x="461556" y="1395417"/>
                </a:cubicBezTo>
                <a:cubicBezTo>
                  <a:pt x="444787" y="1395417"/>
                  <a:pt x="431192" y="1381823"/>
                  <a:pt x="431192" y="1365053"/>
                </a:cubicBezTo>
                <a:cubicBezTo>
                  <a:pt x="431192" y="1348284"/>
                  <a:pt x="444787" y="1334690"/>
                  <a:pt x="461556" y="1334690"/>
                </a:cubicBezTo>
                <a:close/>
                <a:moveTo>
                  <a:pt x="389002" y="1334690"/>
                </a:moveTo>
                <a:cubicBezTo>
                  <a:pt x="405771" y="1334690"/>
                  <a:pt x="419365" y="1348284"/>
                  <a:pt x="419365" y="1365053"/>
                </a:cubicBezTo>
                <a:cubicBezTo>
                  <a:pt x="419365" y="1381823"/>
                  <a:pt x="405771" y="1395417"/>
                  <a:pt x="389002" y="1395417"/>
                </a:cubicBezTo>
                <a:cubicBezTo>
                  <a:pt x="372232" y="1395417"/>
                  <a:pt x="358638" y="1381823"/>
                  <a:pt x="358638" y="1365053"/>
                </a:cubicBezTo>
                <a:cubicBezTo>
                  <a:pt x="358638" y="1348284"/>
                  <a:pt x="372232" y="1334690"/>
                  <a:pt x="389002" y="1334690"/>
                </a:cubicBezTo>
                <a:close/>
                <a:moveTo>
                  <a:pt x="316447" y="1334690"/>
                </a:moveTo>
                <a:cubicBezTo>
                  <a:pt x="333216" y="1334690"/>
                  <a:pt x="346810" y="1348284"/>
                  <a:pt x="346810" y="1365053"/>
                </a:cubicBezTo>
                <a:cubicBezTo>
                  <a:pt x="346810" y="1381823"/>
                  <a:pt x="333216" y="1395417"/>
                  <a:pt x="316447" y="1395417"/>
                </a:cubicBezTo>
                <a:cubicBezTo>
                  <a:pt x="299677" y="1395417"/>
                  <a:pt x="286084" y="1381823"/>
                  <a:pt x="286084" y="1365053"/>
                </a:cubicBezTo>
                <a:cubicBezTo>
                  <a:pt x="286084" y="1348284"/>
                  <a:pt x="299677" y="1334690"/>
                  <a:pt x="316447" y="1334690"/>
                </a:cubicBezTo>
                <a:close/>
                <a:moveTo>
                  <a:pt x="243892" y="1334690"/>
                </a:moveTo>
                <a:cubicBezTo>
                  <a:pt x="260662" y="1334690"/>
                  <a:pt x="274256" y="1348284"/>
                  <a:pt x="274256" y="1365053"/>
                </a:cubicBezTo>
                <a:cubicBezTo>
                  <a:pt x="274256" y="1381823"/>
                  <a:pt x="260662" y="1395417"/>
                  <a:pt x="243892" y="1395417"/>
                </a:cubicBezTo>
                <a:cubicBezTo>
                  <a:pt x="227123" y="1395417"/>
                  <a:pt x="213529" y="1381823"/>
                  <a:pt x="213529" y="1365053"/>
                </a:cubicBezTo>
                <a:cubicBezTo>
                  <a:pt x="213529" y="1348284"/>
                  <a:pt x="227123" y="1334690"/>
                  <a:pt x="243892" y="1334690"/>
                </a:cubicBezTo>
                <a:close/>
                <a:moveTo>
                  <a:pt x="171339" y="1334690"/>
                </a:moveTo>
                <a:cubicBezTo>
                  <a:pt x="188107" y="1334690"/>
                  <a:pt x="201701" y="1348284"/>
                  <a:pt x="201701" y="1365053"/>
                </a:cubicBezTo>
                <a:cubicBezTo>
                  <a:pt x="201701" y="1381823"/>
                  <a:pt x="188107" y="1395417"/>
                  <a:pt x="171339" y="1395417"/>
                </a:cubicBezTo>
                <a:cubicBezTo>
                  <a:pt x="154616" y="1395417"/>
                  <a:pt x="141023" y="1381823"/>
                  <a:pt x="141023" y="1365053"/>
                </a:cubicBezTo>
                <a:cubicBezTo>
                  <a:pt x="141023" y="1348284"/>
                  <a:pt x="154616" y="1334690"/>
                  <a:pt x="171339" y="1334690"/>
                </a:cubicBezTo>
                <a:close/>
                <a:moveTo>
                  <a:pt x="98838" y="1334690"/>
                </a:moveTo>
                <a:cubicBezTo>
                  <a:pt x="115605" y="1334690"/>
                  <a:pt x="129198" y="1348284"/>
                  <a:pt x="129198" y="1365053"/>
                </a:cubicBezTo>
                <a:cubicBezTo>
                  <a:pt x="129198" y="1381823"/>
                  <a:pt x="115605" y="1395417"/>
                  <a:pt x="98838" y="1395417"/>
                </a:cubicBezTo>
                <a:cubicBezTo>
                  <a:pt x="82067" y="1395417"/>
                  <a:pt x="68474" y="1381823"/>
                  <a:pt x="68474" y="1365053"/>
                </a:cubicBezTo>
                <a:cubicBezTo>
                  <a:pt x="68474" y="1348284"/>
                  <a:pt x="82067" y="1334690"/>
                  <a:pt x="98838" y="1334690"/>
                </a:cubicBezTo>
                <a:close/>
                <a:moveTo>
                  <a:pt x="26283" y="1334690"/>
                </a:moveTo>
                <a:cubicBezTo>
                  <a:pt x="43051" y="1334690"/>
                  <a:pt x="56645" y="1348284"/>
                  <a:pt x="56645" y="1365053"/>
                </a:cubicBezTo>
                <a:cubicBezTo>
                  <a:pt x="56645" y="1381823"/>
                  <a:pt x="43051" y="1395417"/>
                  <a:pt x="26283" y="1395417"/>
                </a:cubicBezTo>
                <a:cubicBezTo>
                  <a:pt x="17898" y="1395417"/>
                  <a:pt x="10308" y="1392019"/>
                  <a:pt x="4813" y="1386524"/>
                </a:cubicBezTo>
                <a:lnTo>
                  <a:pt x="0" y="1374903"/>
                </a:lnTo>
                <a:lnTo>
                  <a:pt x="0" y="1355203"/>
                </a:lnTo>
                <a:lnTo>
                  <a:pt x="4813" y="1343583"/>
                </a:lnTo>
                <a:cubicBezTo>
                  <a:pt x="10308" y="1338089"/>
                  <a:pt x="17898" y="1334690"/>
                  <a:pt x="26283" y="1334690"/>
                </a:cubicBezTo>
                <a:close/>
                <a:moveTo>
                  <a:pt x="1404765" y="1254238"/>
                </a:moveTo>
                <a:cubicBezTo>
                  <a:pt x="1408957" y="1254238"/>
                  <a:pt x="1412951" y="1255088"/>
                  <a:pt x="1416584" y="1256624"/>
                </a:cubicBezTo>
                <a:lnTo>
                  <a:pt x="1422045" y="1260306"/>
                </a:lnTo>
                <a:lnTo>
                  <a:pt x="1418517" y="1266114"/>
                </a:lnTo>
                <a:lnTo>
                  <a:pt x="1386846" y="1308466"/>
                </a:lnTo>
                <a:lnTo>
                  <a:pt x="1383295" y="1306072"/>
                </a:lnTo>
                <a:cubicBezTo>
                  <a:pt x="1377800" y="1300577"/>
                  <a:pt x="1374402" y="1292986"/>
                  <a:pt x="1374402" y="1284602"/>
                </a:cubicBezTo>
                <a:cubicBezTo>
                  <a:pt x="1374402" y="1267832"/>
                  <a:pt x="1387996" y="1254238"/>
                  <a:pt x="1404765" y="1254238"/>
                </a:cubicBezTo>
                <a:close/>
                <a:moveTo>
                  <a:pt x="1332211" y="1254238"/>
                </a:moveTo>
                <a:cubicBezTo>
                  <a:pt x="1348980" y="1254238"/>
                  <a:pt x="1362574" y="1267832"/>
                  <a:pt x="1362574" y="1284602"/>
                </a:cubicBezTo>
                <a:cubicBezTo>
                  <a:pt x="1362574" y="1301371"/>
                  <a:pt x="1348980" y="1314965"/>
                  <a:pt x="1332211" y="1314965"/>
                </a:cubicBezTo>
                <a:cubicBezTo>
                  <a:pt x="1315441" y="1314965"/>
                  <a:pt x="1301847" y="1301371"/>
                  <a:pt x="1301847" y="1284602"/>
                </a:cubicBezTo>
                <a:cubicBezTo>
                  <a:pt x="1301847" y="1267832"/>
                  <a:pt x="1315441" y="1254238"/>
                  <a:pt x="1332211" y="1254238"/>
                </a:cubicBezTo>
                <a:close/>
                <a:moveTo>
                  <a:pt x="1259656" y="1254238"/>
                </a:moveTo>
                <a:cubicBezTo>
                  <a:pt x="1276426" y="1254238"/>
                  <a:pt x="1290020" y="1267832"/>
                  <a:pt x="1290020" y="1284602"/>
                </a:cubicBezTo>
                <a:cubicBezTo>
                  <a:pt x="1290020" y="1301371"/>
                  <a:pt x="1276426" y="1314965"/>
                  <a:pt x="1259656" y="1314965"/>
                </a:cubicBezTo>
                <a:cubicBezTo>
                  <a:pt x="1242887" y="1314965"/>
                  <a:pt x="1229293" y="1301371"/>
                  <a:pt x="1229293" y="1284602"/>
                </a:cubicBezTo>
                <a:cubicBezTo>
                  <a:pt x="1229293" y="1267832"/>
                  <a:pt x="1242887" y="1254238"/>
                  <a:pt x="1259656" y="1254238"/>
                </a:cubicBezTo>
                <a:close/>
                <a:moveTo>
                  <a:pt x="1187102" y="1254238"/>
                </a:moveTo>
                <a:cubicBezTo>
                  <a:pt x="1203871" y="1254238"/>
                  <a:pt x="1217465" y="1267832"/>
                  <a:pt x="1217465" y="1284602"/>
                </a:cubicBezTo>
                <a:cubicBezTo>
                  <a:pt x="1217465" y="1301371"/>
                  <a:pt x="1203871" y="1314965"/>
                  <a:pt x="1187102" y="1314965"/>
                </a:cubicBezTo>
                <a:cubicBezTo>
                  <a:pt x="1170332" y="1314965"/>
                  <a:pt x="1156738" y="1301371"/>
                  <a:pt x="1156738" y="1284602"/>
                </a:cubicBezTo>
                <a:cubicBezTo>
                  <a:pt x="1156738" y="1267832"/>
                  <a:pt x="1170332" y="1254238"/>
                  <a:pt x="1187102" y="1254238"/>
                </a:cubicBezTo>
                <a:close/>
                <a:moveTo>
                  <a:pt x="1114547" y="1254238"/>
                </a:moveTo>
                <a:cubicBezTo>
                  <a:pt x="1131317" y="1254238"/>
                  <a:pt x="1144911" y="1267832"/>
                  <a:pt x="1144911" y="1284602"/>
                </a:cubicBezTo>
                <a:cubicBezTo>
                  <a:pt x="1144911" y="1301371"/>
                  <a:pt x="1131317" y="1314965"/>
                  <a:pt x="1114547" y="1314965"/>
                </a:cubicBezTo>
                <a:cubicBezTo>
                  <a:pt x="1097778" y="1314965"/>
                  <a:pt x="1084184" y="1301371"/>
                  <a:pt x="1084184" y="1284602"/>
                </a:cubicBezTo>
                <a:cubicBezTo>
                  <a:pt x="1084184" y="1267832"/>
                  <a:pt x="1097778" y="1254238"/>
                  <a:pt x="1114547" y="1254238"/>
                </a:cubicBezTo>
                <a:close/>
                <a:moveTo>
                  <a:pt x="1041993" y="1254238"/>
                </a:moveTo>
                <a:cubicBezTo>
                  <a:pt x="1058762" y="1254238"/>
                  <a:pt x="1072356" y="1267832"/>
                  <a:pt x="1072356" y="1284602"/>
                </a:cubicBezTo>
                <a:cubicBezTo>
                  <a:pt x="1072356" y="1301371"/>
                  <a:pt x="1058762" y="1314965"/>
                  <a:pt x="1041993" y="1314965"/>
                </a:cubicBezTo>
                <a:cubicBezTo>
                  <a:pt x="1025223" y="1314965"/>
                  <a:pt x="1011629" y="1301371"/>
                  <a:pt x="1011629" y="1284602"/>
                </a:cubicBezTo>
                <a:cubicBezTo>
                  <a:pt x="1011629" y="1267832"/>
                  <a:pt x="1025223" y="1254238"/>
                  <a:pt x="1041993" y="1254238"/>
                </a:cubicBezTo>
                <a:close/>
                <a:moveTo>
                  <a:pt x="969438" y="1254238"/>
                </a:moveTo>
                <a:cubicBezTo>
                  <a:pt x="986208" y="1254238"/>
                  <a:pt x="999801" y="1267832"/>
                  <a:pt x="999801" y="1284602"/>
                </a:cubicBezTo>
                <a:cubicBezTo>
                  <a:pt x="999801" y="1301371"/>
                  <a:pt x="986208" y="1314965"/>
                  <a:pt x="969438" y="1314965"/>
                </a:cubicBezTo>
                <a:cubicBezTo>
                  <a:pt x="952669" y="1314965"/>
                  <a:pt x="939075" y="1301371"/>
                  <a:pt x="939075" y="1284602"/>
                </a:cubicBezTo>
                <a:cubicBezTo>
                  <a:pt x="939075" y="1267832"/>
                  <a:pt x="952669" y="1254238"/>
                  <a:pt x="969438" y="1254238"/>
                </a:cubicBezTo>
                <a:close/>
                <a:moveTo>
                  <a:pt x="896883" y="1254238"/>
                </a:moveTo>
                <a:cubicBezTo>
                  <a:pt x="913653" y="1254238"/>
                  <a:pt x="927247" y="1267832"/>
                  <a:pt x="927247" y="1284602"/>
                </a:cubicBezTo>
                <a:cubicBezTo>
                  <a:pt x="927247" y="1301371"/>
                  <a:pt x="913653" y="1314965"/>
                  <a:pt x="896883" y="1314965"/>
                </a:cubicBezTo>
                <a:cubicBezTo>
                  <a:pt x="880114" y="1314965"/>
                  <a:pt x="866520" y="1301371"/>
                  <a:pt x="866520" y="1284602"/>
                </a:cubicBezTo>
                <a:cubicBezTo>
                  <a:pt x="866520" y="1267832"/>
                  <a:pt x="880114" y="1254238"/>
                  <a:pt x="896883" y="1254238"/>
                </a:cubicBezTo>
                <a:close/>
                <a:moveTo>
                  <a:pt x="824329" y="1254238"/>
                </a:moveTo>
                <a:cubicBezTo>
                  <a:pt x="841098" y="1254238"/>
                  <a:pt x="854692" y="1267832"/>
                  <a:pt x="854692" y="1284602"/>
                </a:cubicBezTo>
                <a:cubicBezTo>
                  <a:pt x="854692" y="1301371"/>
                  <a:pt x="841098" y="1314965"/>
                  <a:pt x="824329" y="1314965"/>
                </a:cubicBezTo>
                <a:cubicBezTo>
                  <a:pt x="807559" y="1314965"/>
                  <a:pt x="793965" y="1301371"/>
                  <a:pt x="793965" y="1284602"/>
                </a:cubicBezTo>
                <a:cubicBezTo>
                  <a:pt x="793965" y="1267832"/>
                  <a:pt x="807559" y="1254238"/>
                  <a:pt x="824329" y="1254238"/>
                </a:cubicBezTo>
                <a:close/>
                <a:moveTo>
                  <a:pt x="751774" y="1254238"/>
                </a:moveTo>
                <a:cubicBezTo>
                  <a:pt x="768544" y="1254238"/>
                  <a:pt x="782138" y="1267832"/>
                  <a:pt x="782138" y="1284602"/>
                </a:cubicBezTo>
                <a:cubicBezTo>
                  <a:pt x="782138" y="1301371"/>
                  <a:pt x="768544" y="1314965"/>
                  <a:pt x="751774" y="1314965"/>
                </a:cubicBezTo>
                <a:cubicBezTo>
                  <a:pt x="735005" y="1314965"/>
                  <a:pt x="721411" y="1301371"/>
                  <a:pt x="721411" y="1284602"/>
                </a:cubicBezTo>
                <a:cubicBezTo>
                  <a:pt x="721411" y="1267832"/>
                  <a:pt x="735005" y="1254238"/>
                  <a:pt x="751774" y="1254238"/>
                </a:cubicBezTo>
                <a:close/>
                <a:moveTo>
                  <a:pt x="679220" y="1254238"/>
                </a:moveTo>
                <a:cubicBezTo>
                  <a:pt x="695989" y="1254238"/>
                  <a:pt x="709583" y="1267832"/>
                  <a:pt x="709583" y="1284602"/>
                </a:cubicBezTo>
                <a:cubicBezTo>
                  <a:pt x="709583" y="1301371"/>
                  <a:pt x="695989" y="1314965"/>
                  <a:pt x="679220" y="1314965"/>
                </a:cubicBezTo>
                <a:cubicBezTo>
                  <a:pt x="662450" y="1314965"/>
                  <a:pt x="648856" y="1301371"/>
                  <a:pt x="648856" y="1284602"/>
                </a:cubicBezTo>
                <a:cubicBezTo>
                  <a:pt x="648856" y="1267832"/>
                  <a:pt x="662450" y="1254238"/>
                  <a:pt x="679220" y="1254238"/>
                </a:cubicBezTo>
                <a:close/>
                <a:moveTo>
                  <a:pt x="606665" y="1254238"/>
                </a:moveTo>
                <a:cubicBezTo>
                  <a:pt x="623435" y="1254238"/>
                  <a:pt x="637029" y="1267832"/>
                  <a:pt x="637029" y="1284602"/>
                </a:cubicBezTo>
                <a:cubicBezTo>
                  <a:pt x="637029" y="1301371"/>
                  <a:pt x="623435" y="1314965"/>
                  <a:pt x="606665" y="1314965"/>
                </a:cubicBezTo>
                <a:cubicBezTo>
                  <a:pt x="589896" y="1314965"/>
                  <a:pt x="576302" y="1301371"/>
                  <a:pt x="576302" y="1284602"/>
                </a:cubicBezTo>
                <a:cubicBezTo>
                  <a:pt x="576302" y="1267832"/>
                  <a:pt x="589896" y="1254238"/>
                  <a:pt x="606665" y="1254238"/>
                </a:cubicBezTo>
                <a:close/>
                <a:moveTo>
                  <a:pt x="534111" y="1254238"/>
                </a:moveTo>
                <a:cubicBezTo>
                  <a:pt x="550880" y="1254238"/>
                  <a:pt x="564474" y="1267832"/>
                  <a:pt x="564474" y="1284602"/>
                </a:cubicBezTo>
                <a:cubicBezTo>
                  <a:pt x="564474" y="1301371"/>
                  <a:pt x="550880" y="1314965"/>
                  <a:pt x="534111" y="1314965"/>
                </a:cubicBezTo>
                <a:cubicBezTo>
                  <a:pt x="517341" y="1314965"/>
                  <a:pt x="503747" y="1301371"/>
                  <a:pt x="503747" y="1284602"/>
                </a:cubicBezTo>
                <a:cubicBezTo>
                  <a:pt x="503747" y="1267832"/>
                  <a:pt x="517341" y="1254238"/>
                  <a:pt x="534111" y="1254238"/>
                </a:cubicBezTo>
                <a:close/>
                <a:moveTo>
                  <a:pt x="461556" y="1254238"/>
                </a:moveTo>
                <a:cubicBezTo>
                  <a:pt x="478326" y="1254238"/>
                  <a:pt x="491920" y="1267832"/>
                  <a:pt x="491920" y="1284602"/>
                </a:cubicBezTo>
                <a:cubicBezTo>
                  <a:pt x="491920" y="1301371"/>
                  <a:pt x="478326" y="1314965"/>
                  <a:pt x="461556" y="1314965"/>
                </a:cubicBezTo>
                <a:cubicBezTo>
                  <a:pt x="444787" y="1314965"/>
                  <a:pt x="431192" y="1301371"/>
                  <a:pt x="431192" y="1284602"/>
                </a:cubicBezTo>
                <a:cubicBezTo>
                  <a:pt x="431192" y="1267832"/>
                  <a:pt x="444787" y="1254238"/>
                  <a:pt x="461556" y="1254238"/>
                </a:cubicBezTo>
                <a:close/>
                <a:moveTo>
                  <a:pt x="389002" y="1254238"/>
                </a:moveTo>
                <a:cubicBezTo>
                  <a:pt x="405771" y="1254238"/>
                  <a:pt x="419365" y="1267832"/>
                  <a:pt x="419365" y="1284602"/>
                </a:cubicBezTo>
                <a:cubicBezTo>
                  <a:pt x="419365" y="1301371"/>
                  <a:pt x="405771" y="1314965"/>
                  <a:pt x="389002" y="1314965"/>
                </a:cubicBezTo>
                <a:cubicBezTo>
                  <a:pt x="372232" y="1314965"/>
                  <a:pt x="358638" y="1301371"/>
                  <a:pt x="358638" y="1284602"/>
                </a:cubicBezTo>
                <a:cubicBezTo>
                  <a:pt x="358638" y="1267832"/>
                  <a:pt x="372232" y="1254238"/>
                  <a:pt x="389002" y="1254238"/>
                </a:cubicBezTo>
                <a:close/>
                <a:moveTo>
                  <a:pt x="316447" y="1254238"/>
                </a:moveTo>
                <a:cubicBezTo>
                  <a:pt x="333216" y="1254238"/>
                  <a:pt x="346810" y="1267832"/>
                  <a:pt x="346810" y="1284602"/>
                </a:cubicBezTo>
                <a:cubicBezTo>
                  <a:pt x="346810" y="1301371"/>
                  <a:pt x="333216" y="1314965"/>
                  <a:pt x="316447" y="1314965"/>
                </a:cubicBezTo>
                <a:cubicBezTo>
                  <a:pt x="299677" y="1314965"/>
                  <a:pt x="286084" y="1301371"/>
                  <a:pt x="286084" y="1284602"/>
                </a:cubicBezTo>
                <a:cubicBezTo>
                  <a:pt x="286084" y="1267832"/>
                  <a:pt x="299677" y="1254238"/>
                  <a:pt x="316447" y="1254238"/>
                </a:cubicBezTo>
                <a:close/>
                <a:moveTo>
                  <a:pt x="243892" y="1254238"/>
                </a:moveTo>
                <a:cubicBezTo>
                  <a:pt x="260662" y="1254238"/>
                  <a:pt x="274256" y="1267832"/>
                  <a:pt x="274256" y="1284602"/>
                </a:cubicBezTo>
                <a:cubicBezTo>
                  <a:pt x="274256" y="1301371"/>
                  <a:pt x="260662" y="1314965"/>
                  <a:pt x="243892" y="1314965"/>
                </a:cubicBezTo>
                <a:cubicBezTo>
                  <a:pt x="227123" y="1314965"/>
                  <a:pt x="213529" y="1301371"/>
                  <a:pt x="213529" y="1284602"/>
                </a:cubicBezTo>
                <a:cubicBezTo>
                  <a:pt x="213529" y="1267832"/>
                  <a:pt x="227123" y="1254238"/>
                  <a:pt x="243892" y="1254238"/>
                </a:cubicBezTo>
                <a:close/>
                <a:moveTo>
                  <a:pt x="171339" y="1254238"/>
                </a:moveTo>
                <a:cubicBezTo>
                  <a:pt x="188107" y="1254238"/>
                  <a:pt x="201701" y="1267832"/>
                  <a:pt x="201701" y="1284602"/>
                </a:cubicBezTo>
                <a:cubicBezTo>
                  <a:pt x="201701" y="1301371"/>
                  <a:pt x="188107" y="1314965"/>
                  <a:pt x="171339" y="1314965"/>
                </a:cubicBezTo>
                <a:cubicBezTo>
                  <a:pt x="154622" y="1314965"/>
                  <a:pt x="141029" y="1301371"/>
                  <a:pt x="141029" y="1284602"/>
                </a:cubicBezTo>
                <a:cubicBezTo>
                  <a:pt x="141029" y="1267832"/>
                  <a:pt x="154622" y="1254238"/>
                  <a:pt x="171339" y="1254238"/>
                </a:cubicBezTo>
                <a:close/>
                <a:moveTo>
                  <a:pt x="98845" y="1254238"/>
                </a:moveTo>
                <a:cubicBezTo>
                  <a:pt x="115610" y="1254238"/>
                  <a:pt x="129204" y="1267832"/>
                  <a:pt x="129204" y="1284602"/>
                </a:cubicBezTo>
                <a:cubicBezTo>
                  <a:pt x="129204" y="1301371"/>
                  <a:pt x="115610" y="1314965"/>
                  <a:pt x="98845" y="1314965"/>
                </a:cubicBezTo>
                <a:cubicBezTo>
                  <a:pt x="82074" y="1314965"/>
                  <a:pt x="68480" y="1301371"/>
                  <a:pt x="68480" y="1284602"/>
                </a:cubicBezTo>
                <a:cubicBezTo>
                  <a:pt x="68480" y="1267832"/>
                  <a:pt x="82074" y="1254238"/>
                  <a:pt x="98845" y="1254238"/>
                </a:cubicBezTo>
                <a:close/>
                <a:moveTo>
                  <a:pt x="26290" y="1254238"/>
                </a:moveTo>
                <a:cubicBezTo>
                  <a:pt x="43057" y="1254238"/>
                  <a:pt x="56651" y="1267832"/>
                  <a:pt x="56651" y="1284602"/>
                </a:cubicBezTo>
                <a:cubicBezTo>
                  <a:pt x="56651" y="1301371"/>
                  <a:pt x="43057" y="1314965"/>
                  <a:pt x="26290" y="1314965"/>
                </a:cubicBezTo>
                <a:cubicBezTo>
                  <a:pt x="17905" y="1314965"/>
                  <a:pt x="10314" y="1311567"/>
                  <a:pt x="4819" y="1306072"/>
                </a:cubicBezTo>
                <a:lnTo>
                  <a:pt x="0" y="1294437"/>
                </a:lnTo>
                <a:lnTo>
                  <a:pt x="0" y="1274766"/>
                </a:lnTo>
                <a:lnTo>
                  <a:pt x="4819" y="1263131"/>
                </a:lnTo>
                <a:cubicBezTo>
                  <a:pt x="10314" y="1257637"/>
                  <a:pt x="17905" y="1254238"/>
                  <a:pt x="26290" y="1254238"/>
                </a:cubicBezTo>
                <a:close/>
                <a:moveTo>
                  <a:pt x="1474228" y="1174410"/>
                </a:moveTo>
                <a:lnTo>
                  <a:pt x="1450688" y="1213159"/>
                </a:lnTo>
                <a:lnTo>
                  <a:pt x="1446956" y="1204150"/>
                </a:lnTo>
                <a:cubicBezTo>
                  <a:pt x="1446956" y="1191573"/>
                  <a:pt x="1454603" y="1180782"/>
                  <a:pt x="1465501" y="1176173"/>
                </a:cubicBezTo>
                <a:close/>
                <a:moveTo>
                  <a:pt x="1404765" y="1173786"/>
                </a:moveTo>
                <a:cubicBezTo>
                  <a:pt x="1421535" y="1173786"/>
                  <a:pt x="1435129" y="1187380"/>
                  <a:pt x="1435129" y="1204150"/>
                </a:cubicBezTo>
                <a:cubicBezTo>
                  <a:pt x="1435129" y="1220919"/>
                  <a:pt x="1421535" y="1234513"/>
                  <a:pt x="1404765" y="1234513"/>
                </a:cubicBezTo>
                <a:cubicBezTo>
                  <a:pt x="1387996" y="1234513"/>
                  <a:pt x="1374402" y="1220919"/>
                  <a:pt x="1374402" y="1204150"/>
                </a:cubicBezTo>
                <a:cubicBezTo>
                  <a:pt x="1374402" y="1187380"/>
                  <a:pt x="1387996" y="1173786"/>
                  <a:pt x="1404765" y="1173786"/>
                </a:cubicBezTo>
                <a:close/>
                <a:moveTo>
                  <a:pt x="1332211" y="1173786"/>
                </a:moveTo>
                <a:cubicBezTo>
                  <a:pt x="1348980" y="1173786"/>
                  <a:pt x="1362574" y="1187380"/>
                  <a:pt x="1362574" y="1204150"/>
                </a:cubicBezTo>
                <a:cubicBezTo>
                  <a:pt x="1362574" y="1220919"/>
                  <a:pt x="1348980" y="1234513"/>
                  <a:pt x="1332211" y="1234513"/>
                </a:cubicBezTo>
                <a:cubicBezTo>
                  <a:pt x="1315441" y="1234513"/>
                  <a:pt x="1301847" y="1220919"/>
                  <a:pt x="1301847" y="1204150"/>
                </a:cubicBezTo>
                <a:cubicBezTo>
                  <a:pt x="1301847" y="1187380"/>
                  <a:pt x="1315441" y="1173786"/>
                  <a:pt x="1332211" y="1173786"/>
                </a:cubicBezTo>
                <a:close/>
                <a:moveTo>
                  <a:pt x="1259656" y="1173786"/>
                </a:moveTo>
                <a:cubicBezTo>
                  <a:pt x="1276426" y="1173786"/>
                  <a:pt x="1290020" y="1187380"/>
                  <a:pt x="1290020" y="1204150"/>
                </a:cubicBezTo>
                <a:cubicBezTo>
                  <a:pt x="1290020" y="1220919"/>
                  <a:pt x="1276426" y="1234513"/>
                  <a:pt x="1259656" y="1234513"/>
                </a:cubicBezTo>
                <a:cubicBezTo>
                  <a:pt x="1242887" y="1234513"/>
                  <a:pt x="1229293" y="1220919"/>
                  <a:pt x="1229293" y="1204150"/>
                </a:cubicBezTo>
                <a:cubicBezTo>
                  <a:pt x="1229293" y="1187380"/>
                  <a:pt x="1242887" y="1173786"/>
                  <a:pt x="1259656" y="1173786"/>
                </a:cubicBezTo>
                <a:close/>
                <a:moveTo>
                  <a:pt x="1187102" y="1173786"/>
                </a:moveTo>
                <a:cubicBezTo>
                  <a:pt x="1203871" y="1173786"/>
                  <a:pt x="1217465" y="1187380"/>
                  <a:pt x="1217465" y="1204150"/>
                </a:cubicBezTo>
                <a:cubicBezTo>
                  <a:pt x="1217465" y="1220919"/>
                  <a:pt x="1203871" y="1234513"/>
                  <a:pt x="1187102" y="1234513"/>
                </a:cubicBezTo>
                <a:cubicBezTo>
                  <a:pt x="1170332" y="1234513"/>
                  <a:pt x="1156738" y="1220919"/>
                  <a:pt x="1156738" y="1204150"/>
                </a:cubicBezTo>
                <a:cubicBezTo>
                  <a:pt x="1156738" y="1187380"/>
                  <a:pt x="1170332" y="1173786"/>
                  <a:pt x="1187102" y="1173786"/>
                </a:cubicBezTo>
                <a:close/>
                <a:moveTo>
                  <a:pt x="1114547" y="1173786"/>
                </a:moveTo>
                <a:cubicBezTo>
                  <a:pt x="1131317" y="1173786"/>
                  <a:pt x="1144911" y="1187380"/>
                  <a:pt x="1144911" y="1204150"/>
                </a:cubicBezTo>
                <a:cubicBezTo>
                  <a:pt x="1144911" y="1220919"/>
                  <a:pt x="1131317" y="1234513"/>
                  <a:pt x="1114547" y="1234513"/>
                </a:cubicBezTo>
                <a:cubicBezTo>
                  <a:pt x="1097778" y="1234513"/>
                  <a:pt x="1084184" y="1220919"/>
                  <a:pt x="1084184" y="1204150"/>
                </a:cubicBezTo>
                <a:cubicBezTo>
                  <a:pt x="1084184" y="1187380"/>
                  <a:pt x="1097778" y="1173786"/>
                  <a:pt x="1114547" y="1173786"/>
                </a:cubicBezTo>
                <a:close/>
                <a:moveTo>
                  <a:pt x="1041993" y="1173786"/>
                </a:moveTo>
                <a:cubicBezTo>
                  <a:pt x="1058762" y="1173786"/>
                  <a:pt x="1072356" y="1187380"/>
                  <a:pt x="1072356" y="1204150"/>
                </a:cubicBezTo>
                <a:cubicBezTo>
                  <a:pt x="1072356" y="1220919"/>
                  <a:pt x="1058762" y="1234513"/>
                  <a:pt x="1041993" y="1234513"/>
                </a:cubicBezTo>
                <a:cubicBezTo>
                  <a:pt x="1025223" y="1234513"/>
                  <a:pt x="1011629" y="1220919"/>
                  <a:pt x="1011629" y="1204150"/>
                </a:cubicBezTo>
                <a:cubicBezTo>
                  <a:pt x="1011629" y="1187380"/>
                  <a:pt x="1025223" y="1173786"/>
                  <a:pt x="1041993" y="1173786"/>
                </a:cubicBezTo>
                <a:close/>
                <a:moveTo>
                  <a:pt x="969438" y="1173786"/>
                </a:moveTo>
                <a:cubicBezTo>
                  <a:pt x="986208" y="1173786"/>
                  <a:pt x="999801" y="1187380"/>
                  <a:pt x="999801" y="1204150"/>
                </a:cubicBezTo>
                <a:cubicBezTo>
                  <a:pt x="999801" y="1220919"/>
                  <a:pt x="986208" y="1234513"/>
                  <a:pt x="969438" y="1234513"/>
                </a:cubicBezTo>
                <a:cubicBezTo>
                  <a:pt x="952669" y="1234513"/>
                  <a:pt x="939075" y="1220919"/>
                  <a:pt x="939075" y="1204150"/>
                </a:cubicBezTo>
                <a:cubicBezTo>
                  <a:pt x="939075" y="1187380"/>
                  <a:pt x="952669" y="1173786"/>
                  <a:pt x="969438" y="1173786"/>
                </a:cubicBezTo>
                <a:close/>
                <a:moveTo>
                  <a:pt x="896883" y="1173786"/>
                </a:moveTo>
                <a:cubicBezTo>
                  <a:pt x="913653" y="1173786"/>
                  <a:pt x="927247" y="1187380"/>
                  <a:pt x="927247" y="1204150"/>
                </a:cubicBezTo>
                <a:cubicBezTo>
                  <a:pt x="927247" y="1220919"/>
                  <a:pt x="913653" y="1234513"/>
                  <a:pt x="896883" y="1234513"/>
                </a:cubicBezTo>
                <a:cubicBezTo>
                  <a:pt x="880114" y="1234513"/>
                  <a:pt x="866520" y="1220919"/>
                  <a:pt x="866520" y="1204150"/>
                </a:cubicBezTo>
                <a:cubicBezTo>
                  <a:pt x="866520" y="1187380"/>
                  <a:pt x="880114" y="1173786"/>
                  <a:pt x="896883" y="1173786"/>
                </a:cubicBezTo>
                <a:close/>
                <a:moveTo>
                  <a:pt x="824329" y="1173786"/>
                </a:moveTo>
                <a:cubicBezTo>
                  <a:pt x="841098" y="1173786"/>
                  <a:pt x="854692" y="1187380"/>
                  <a:pt x="854692" y="1204150"/>
                </a:cubicBezTo>
                <a:cubicBezTo>
                  <a:pt x="854692" y="1220919"/>
                  <a:pt x="841098" y="1234513"/>
                  <a:pt x="824329" y="1234513"/>
                </a:cubicBezTo>
                <a:cubicBezTo>
                  <a:pt x="807559" y="1234513"/>
                  <a:pt x="793965" y="1220919"/>
                  <a:pt x="793965" y="1204150"/>
                </a:cubicBezTo>
                <a:cubicBezTo>
                  <a:pt x="793965" y="1187380"/>
                  <a:pt x="807559" y="1173786"/>
                  <a:pt x="824329" y="1173786"/>
                </a:cubicBezTo>
                <a:close/>
                <a:moveTo>
                  <a:pt x="751774" y="1173786"/>
                </a:moveTo>
                <a:cubicBezTo>
                  <a:pt x="768544" y="1173786"/>
                  <a:pt x="782138" y="1187380"/>
                  <a:pt x="782138" y="1204150"/>
                </a:cubicBezTo>
                <a:cubicBezTo>
                  <a:pt x="782138" y="1220919"/>
                  <a:pt x="768544" y="1234513"/>
                  <a:pt x="751774" y="1234513"/>
                </a:cubicBezTo>
                <a:cubicBezTo>
                  <a:pt x="735005" y="1234513"/>
                  <a:pt x="721411" y="1220919"/>
                  <a:pt x="721411" y="1204150"/>
                </a:cubicBezTo>
                <a:cubicBezTo>
                  <a:pt x="721411" y="1187380"/>
                  <a:pt x="735005" y="1173786"/>
                  <a:pt x="751774" y="1173786"/>
                </a:cubicBezTo>
                <a:close/>
                <a:moveTo>
                  <a:pt x="679220" y="1173786"/>
                </a:moveTo>
                <a:cubicBezTo>
                  <a:pt x="695989" y="1173786"/>
                  <a:pt x="709583" y="1187380"/>
                  <a:pt x="709583" y="1204150"/>
                </a:cubicBezTo>
                <a:cubicBezTo>
                  <a:pt x="709583" y="1220919"/>
                  <a:pt x="695989" y="1234513"/>
                  <a:pt x="679220" y="1234513"/>
                </a:cubicBezTo>
                <a:cubicBezTo>
                  <a:pt x="662450" y="1234513"/>
                  <a:pt x="648856" y="1220919"/>
                  <a:pt x="648856" y="1204150"/>
                </a:cubicBezTo>
                <a:cubicBezTo>
                  <a:pt x="648856" y="1187380"/>
                  <a:pt x="662450" y="1173786"/>
                  <a:pt x="679220" y="1173786"/>
                </a:cubicBezTo>
                <a:close/>
                <a:moveTo>
                  <a:pt x="606665" y="1173786"/>
                </a:moveTo>
                <a:cubicBezTo>
                  <a:pt x="623435" y="1173786"/>
                  <a:pt x="637029" y="1187380"/>
                  <a:pt x="637029" y="1204150"/>
                </a:cubicBezTo>
                <a:cubicBezTo>
                  <a:pt x="637029" y="1220919"/>
                  <a:pt x="623435" y="1234513"/>
                  <a:pt x="606665" y="1234513"/>
                </a:cubicBezTo>
                <a:cubicBezTo>
                  <a:pt x="589896" y="1234513"/>
                  <a:pt x="576302" y="1220919"/>
                  <a:pt x="576302" y="1204150"/>
                </a:cubicBezTo>
                <a:cubicBezTo>
                  <a:pt x="576302" y="1187380"/>
                  <a:pt x="589896" y="1173786"/>
                  <a:pt x="606665" y="1173786"/>
                </a:cubicBezTo>
                <a:close/>
                <a:moveTo>
                  <a:pt x="534111" y="1173786"/>
                </a:moveTo>
                <a:cubicBezTo>
                  <a:pt x="550880" y="1173786"/>
                  <a:pt x="564474" y="1187380"/>
                  <a:pt x="564474" y="1204150"/>
                </a:cubicBezTo>
                <a:cubicBezTo>
                  <a:pt x="564474" y="1220919"/>
                  <a:pt x="550880" y="1234513"/>
                  <a:pt x="534111" y="1234513"/>
                </a:cubicBezTo>
                <a:cubicBezTo>
                  <a:pt x="517341" y="1234513"/>
                  <a:pt x="503747" y="1220919"/>
                  <a:pt x="503747" y="1204150"/>
                </a:cubicBezTo>
                <a:cubicBezTo>
                  <a:pt x="503747" y="1187380"/>
                  <a:pt x="517341" y="1173786"/>
                  <a:pt x="534111" y="1173786"/>
                </a:cubicBezTo>
                <a:close/>
                <a:moveTo>
                  <a:pt x="461556" y="1173786"/>
                </a:moveTo>
                <a:cubicBezTo>
                  <a:pt x="478326" y="1173786"/>
                  <a:pt x="491920" y="1187380"/>
                  <a:pt x="491920" y="1204150"/>
                </a:cubicBezTo>
                <a:cubicBezTo>
                  <a:pt x="491920" y="1220919"/>
                  <a:pt x="478326" y="1234513"/>
                  <a:pt x="461556" y="1234513"/>
                </a:cubicBezTo>
                <a:cubicBezTo>
                  <a:pt x="444787" y="1234513"/>
                  <a:pt x="431192" y="1220919"/>
                  <a:pt x="431192" y="1204150"/>
                </a:cubicBezTo>
                <a:cubicBezTo>
                  <a:pt x="431192" y="1187380"/>
                  <a:pt x="444787" y="1173786"/>
                  <a:pt x="461556" y="1173786"/>
                </a:cubicBezTo>
                <a:close/>
                <a:moveTo>
                  <a:pt x="389002" y="1173786"/>
                </a:moveTo>
                <a:cubicBezTo>
                  <a:pt x="405771" y="1173786"/>
                  <a:pt x="419365" y="1187380"/>
                  <a:pt x="419365" y="1204150"/>
                </a:cubicBezTo>
                <a:cubicBezTo>
                  <a:pt x="419365" y="1220919"/>
                  <a:pt x="405771" y="1234513"/>
                  <a:pt x="389002" y="1234513"/>
                </a:cubicBezTo>
                <a:cubicBezTo>
                  <a:pt x="372232" y="1234513"/>
                  <a:pt x="358638" y="1220919"/>
                  <a:pt x="358638" y="1204150"/>
                </a:cubicBezTo>
                <a:cubicBezTo>
                  <a:pt x="358638" y="1187380"/>
                  <a:pt x="372232" y="1173786"/>
                  <a:pt x="389002" y="1173786"/>
                </a:cubicBezTo>
                <a:close/>
                <a:moveTo>
                  <a:pt x="316447" y="1173786"/>
                </a:moveTo>
                <a:cubicBezTo>
                  <a:pt x="333216" y="1173786"/>
                  <a:pt x="346810" y="1187380"/>
                  <a:pt x="346810" y="1204150"/>
                </a:cubicBezTo>
                <a:cubicBezTo>
                  <a:pt x="346810" y="1220919"/>
                  <a:pt x="333216" y="1234513"/>
                  <a:pt x="316447" y="1234513"/>
                </a:cubicBezTo>
                <a:cubicBezTo>
                  <a:pt x="299677" y="1234513"/>
                  <a:pt x="286084" y="1220919"/>
                  <a:pt x="286084" y="1204150"/>
                </a:cubicBezTo>
                <a:cubicBezTo>
                  <a:pt x="286084" y="1187380"/>
                  <a:pt x="299677" y="1173786"/>
                  <a:pt x="316447" y="1173786"/>
                </a:cubicBezTo>
                <a:close/>
                <a:moveTo>
                  <a:pt x="243892" y="1173786"/>
                </a:moveTo>
                <a:cubicBezTo>
                  <a:pt x="260662" y="1173786"/>
                  <a:pt x="274256" y="1187380"/>
                  <a:pt x="274256" y="1204150"/>
                </a:cubicBezTo>
                <a:cubicBezTo>
                  <a:pt x="274256" y="1220919"/>
                  <a:pt x="260662" y="1234513"/>
                  <a:pt x="243892" y="1234513"/>
                </a:cubicBezTo>
                <a:cubicBezTo>
                  <a:pt x="227123" y="1234513"/>
                  <a:pt x="213529" y="1220919"/>
                  <a:pt x="213529" y="1204150"/>
                </a:cubicBezTo>
                <a:cubicBezTo>
                  <a:pt x="213529" y="1187380"/>
                  <a:pt x="227123" y="1173786"/>
                  <a:pt x="243892" y="1173786"/>
                </a:cubicBezTo>
                <a:close/>
                <a:moveTo>
                  <a:pt x="171339" y="1173786"/>
                </a:moveTo>
                <a:cubicBezTo>
                  <a:pt x="188107" y="1173786"/>
                  <a:pt x="201701" y="1187380"/>
                  <a:pt x="201701" y="1204150"/>
                </a:cubicBezTo>
                <a:cubicBezTo>
                  <a:pt x="201701" y="1220919"/>
                  <a:pt x="188107" y="1234513"/>
                  <a:pt x="171339" y="1234513"/>
                </a:cubicBezTo>
                <a:cubicBezTo>
                  <a:pt x="154627" y="1234513"/>
                  <a:pt x="141034" y="1220919"/>
                  <a:pt x="141034" y="1204150"/>
                </a:cubicBezTo>
                <a:cubicBezTo>
                  <a:pt x="141034" y="1187380"/>
                  <a:pt x="154627" y="1173786"/>
                  <a:pt x="171339" y="1173786"/>
                </a:cubicBezTo>
                <a:close/>
                <a:moveTo>
                  <a:pt x="98852" y="1173786"/>
                </a:moveTo>
                <a:cubicBezTo>
                  <a:pt x="115616" y="1173786"/>
                  <a:pt x="129210" y="1187380"/>
                  <a:pt x="129210" y="1204150"/>
                </a:cubicBezTo>
                <a:cubicBezTo>
                  <a:pt x="129210" y="1220919"/>
                  <a:pt x="115616" y="1234513"/>
                  <a:pt x="98852" y="1234513"/>
                </a:cubicBezTo>
                <a:cubicBezTo>
                  <a:pt x="82080" y="1234513"/>
                  <a:pt x="68486" y="1220919"/>
                  <a:pt x="68486" y="1204150"/>
                </a:cubicBezTo>
                <a:cubicBezTo>
                  <a:pt x="68486" y="1187380"/>
                  <a:pt x="82080" y="1173786"/>
                  <a:pt x="98852" y="1173786"/>
                </a:cubicBezTo>
                <a:close/>
                <a:moveTo>
                  <a:pt x="26297" y="1173786"/>
                </a:moveTo>
                <a:cubicBezTo>
                  <a:pt x="43063" y="1173786"/>
                  <a:pt x="56658" y="1187380"/>
                  <a:pt x="56658" y="1204150"/>
                </a:cubicBezTo>
                <a:cubicBezTo>
                  <a:pt x="56658" y="1220919"/>
                  <a:pt x="43063" y="1234513"/>
                  <a:pt x="26297" y="1234513"/>
                </a:cubicBezTo>
                <a:cubicBezTo>
                  <a:pt x="17912" y="1234513"/>
                  <a:pt x="10321" y="1231115"/>
                  <a:pt x="4826" y="1225620"/>
                </a:cubicBezTo>
                <a:lnTo>
                  <a:pt x="0" y="1213970"/>
                </a:lnTo>
                <a:lnTo>
                  <a:pt x="0" y="1194329"/>
                </a:lnTo>
                <a:lnTo>
                  <a:pt x="4826" y="1182679"/>
                </a:lnTo>
                <a:cubicBezTo>
                  <a:pt x="10321" y="1177185"/>
                  <a:pt x="17912" y="1173786"/>
                  <a:pt x="26297" y="1173786"/>
                </a:cubicBezTo>
                <a:close/>
                <a:moveTo>
                  <a:pt x="1477320" y="1093335"/>
                </a:moveTo>
                <a:cubicBezTo>
                  <a:pt x="1485705" y="1093335"/>
                  <a:pt x="1493295" y="1096733"/>
                  <a:pt x="1498790" y="1102228"/>
                </a:cubicBezTo>
                <a:lnTo>
                  <a:pt x="1505389" y="1118160"/>
                </a:lnTo>
                <a:lnTo>
                  <a:pt x="1493855" y="1142105"/>
                </a:lnTo>
                <a:lnTo>
                  <a:pt x="1487887" y="1151929"/>
                </a:lnTo>
                <a:lnTo>
                  <a:pt x="1477320" y="1154062"/>
                </a:lnTo>
                <a:cubicBezTo>
                  <a:pt x="1460550" y="1154062"/>
                  <a:pt x="1446956" y="1140468"/>
                  <a:pt x="1446956" y="1123698"/>
                </a:cubicBezTo>
                <a:cubicBezTo>
                  <a:pt x="1446956" y="1106929"/>
                  <a:pt x="1460550" y="1093335"/>
                  <a:pt x="1477320" y="1093335"/>
                </a:cubicBezTo>
                <a:close/>
                <a:moveTo>
                  <a:pt x="1404765" y="1093335"/>
                </a:moveTo>
                <a:cubicBezTo>
                  <a:pt x="1421535" y="1093335"/>
                  <a:pt x="1435129" y="1106929"/>
                  <a:pt x="1435129" y="1123698"/>
                </a:cubicBezTo>
                <a:cubicBezTo>
                  <a:pt x="1435129" y="1140468"/>
                  <a:pt x="1421535" y="1154062"/>
                  <a:pt x="1404765" y="1154062"/>
                </a:cubicBezTo>
                <a:cubicBezTo>
                  <a:pt x="1387996" y="1154062"/>
                  <a:pt x="1374402" y="1140468"/>
                  <a:pt x="1374402" y="1123698"/>
                </a:cubicBezTo>
                <a:cubicBezTo>
                  <a:pt x="1374402" y="1106929"/>
                  <a:pt x="1387996" y="1093335"/>
                  <a:pt x="1404765" y="1093335"/>
                </a:cubicBezTo>
                <a:close/>
                <a:moveTo>
                  <a:pt x="1332211" y="1093335"/>
                </a:moveTo>
                <a:cubicBezTo>
                  <a:pt x="1348980" y="1093335"/>
                  <a:pt x="1362574" y="1106929"/>
                  <a:pt x="1362574" y="1123698"/>
                </a:cubicBezTo>
                <a:cubicBezTo>
                  <a:pt x="1362574" y="1140468"/>
                  <a:pt x="1348980" y="1154062"/>
                  <a:pt x="1332211" y="1154062"/>
                </a:cubicBezTo>
                <a:cubicBezTo>
                  <a:pt x="1315441" y="1154062"/>
                  <a:pt x="1301847" y="1140468"/>
                  <a:pt x="1301847" y="1123698"/>
                </a:cubicBezTo>
                <a:cubicBezTo>
                  <a:pt x="1301847" y="1106929"/>
                  <a:pt x="1315441" y="1093335"/>
                  <a:pt x="1332211" y="1093335"/>
                </a:cubicBezTo>
                <a:close/>
                <a:moveTo>
                  <a:pt x="1259656" y="1093335"/>
                </a:moveTo>
                <a:cubicBezTo>
                  <a:pt x="1276426" y="1093335"/>
                  <a:pt x="1290020" y="1106929"/>
                  <a:pt x="1290020" y="1123698"/>
                </a:cubicBezTo>
                <a:cubicBezTo>
                  <a:pt x="1290020" y="1140468"/>
                  <a:pt x="1276426" y="1154062"/>
                  <a:pt x="1259656" y="1154062"/>
                </a:cubicBezTo>
                <a:cubicBezTo>
                  <a:pt x="1242887" y="1154062"/>
                  <a:pt x="1229293" y="1140468"/>
                  <a:pt x="1229293" y="1123698"/>
                </a:cubicBezTo>
                <a:cubicBezTo>
                  <a:pt x="1229293" y="1106929"/>
                  <a:pt x="1242887" y="1093335"/>
                  <a:pt x="1259656" y="1093335"/>
                </a:cubicBezTo>
                <a:close/>
                <a:moveTo>
                  <a:pt x="1187102" y="1093335"/>
                </a:moveTo>
                <a:cubicBezTo>
                  <a:pt x="1203871" y="1093335"/>
                  <a:pt x="1217465" y="1106929"/>
                  <a:pt x="1217465" y="1123698"/>
                </a:cubicBezTo>
                <a:cubicBezTo>
                  <a:pt x="1217465" y="1140468"/>
                  <a:pt x="1203871" y="1154062"/>
                  <a:pt x="1187102" y="1154062"/>
                </a:cubicBezTo>
                <a:cubicBezTo>
                  <a:pt x="1170332" y="1154062"/>
                  <a:pt x="1156738" y="1140468"/>
                  <a:pt x="1156738" y="1123698"/>
                </a:cubicBezTo>
                <a:cubicBezTo>
                  <a:pt x="1156738" y="1106929"/>
                  <a:pt x="1170332" y="1093335"/>
                  <a:pt x="1187102" y="1093335"/>
                </a:cubicBezTo>
                <a:close/>
                <a:moveTo>
                  <a:pt x="1114547" y="1093335"/>
                </a:moveTo>
                <a:cubicBezTo>
                  <a:pt x="1131317" y="1093335"/>
                  <a:pt x="1144911" y="1106929"/>
                  <a:pt x="1144911" y="1123698"/>
                </a:cubicBezTo>
                <a:cubicBezTo>
                  <a:pt x="1144911" y="1140468"/>
                  <a:pt x="1131317" y="1154062"/>
                  <a:pt x="1114547" y="1154062"/>
                </a:cubicBezTo>
                <a:cubicBezTo>
                  <a:pt x="1097778" y="1154062"/>
                  <a:pt x="1084184" y="1140468"/>
                  <a:pt x="1084184" y="1123698"/>
                </a:cubicBezTo>
                <a:cubicBezTo>
                  <a:pt x="1084184" y="1106929"/>
                  <a:pt x="1097778" y="1093335"/>
                  <a:pt x="1114547" y="1093335"/>
                </a:cubicBezTo>
                <a:close/>
                <a:moveTo>
                  <a:pt x="1041993" y="1093335"/>
                </a:moveTo>
                <a:cubicBezTo>
                  <a:pt x="1058762" y="1093335"/>
                  <a:pt x="1072356" y="1106929"/>
                  <a:pt x="1072356" y="1123698"/>
                </a:cubicBezTo>
                <a:cubicBezTo>
                  <a:pt x="1072356" y="1140468"/>
                  <a:pt x="1058762" y="1154062"/>
                  <a:pt x="1041993" y="1154062"/>
                </a:cubicBezTo>
                <a:cubicBezTo>
                  <a:pt x="1025223" y="1154062"/>
                  <a:pt x="1011629" y="1140468"/>
                  <a:pt x="1011629" y="1123698"/>
                </a:cubicBezTo>
                <a:cubicBezTo>
                  <a:pt x="1011629" y="1106929"/>
                  <a:pt x="1025223" y="1093335"/>
                  <a:pt x="1041993" y="1093335"/>
                </a:cubicBezTo>
                <a:close/>
                <a:moveTo>
                  <a:pt x="969438" y="1093335"/>
                </a:moveTo>
                <a:cubicBezTo>
                  <a:pt x="986208" y="1093335"/>
                  <a:pt x="999801" y="1106929"/>
                  <a:pt x="999801" y="1123698"/>
                </a:cubicBezTo>
                <a:cubicBezTo>
                  <a:pt x="999801" y="1140468"/>
                  <a:pt x="986208" y="1154062"/>
                  <a:pt x="969438" y="1154062"/>
                </a:cubicBezTo>
                <a:cubicBezTo>
                  <a:pt x="952669" y="1154062"/>
                  <a:pt x="939075" y="1140468"/>
                  <a:pt x="939075" y="1123698"/>
                </a:cubicBezTo>
                <a:cubicBezTo>
                  <a:pt x="939075" y="1106929"/>
                  <a:pt x="952669" y="1093335"/>
                  <a:pt x="969438" y="1093335"/>
                </a:cubicBezTo>
                <a:close/>
                <a:moveTo>
                  <a:pt x="896883" y="1093335"/>
                </a:moveTo>
                <a:cubicBezTo>
                  <a:pt x="913653" y="1093335"/>
                  <a:pt x="927247" y="1106929"/>
                  <a:pt x="927247" y="1123698"/>
                </a:cubicBezTo>
                <a:cubicBezTo>
                  <a:pt x="927247" y="1140468"/>
                  <a:pt x="913653" y="1154062"/>
                  <a:pt x="896883" y="1154062"/>
                </a:cubicBezTo>
                <a:cubicBezTo>
                  <a:pt x="880114" y="1154062"/>
                  <a:pt x="866520" y="1140468"/>
                  <a:pt x="866520" y="1123698"/>
                </a:cubicBezTo>
                <a:cubicBezTo>
                  <a:pt x="866520" y="1106929"/>
                  <a:pt x="880114" y="1093335"/>
                  <a:pt x="896883" y="1093335"/>
                </a:cubicBezTo>
                <a:close/>
                <a:moveTo>
                  <a:pt x="824329" y="1093335"/>
                </a:moveTo>
                <a:cubicBezTo>
                  <a:pt x="841098" y="1093335"/>
                  <a:pt x="854692" y="1106929"/>
                  <a:pt x="854692" y="1123698"/>
                </a:cubicBezTo>
                <a:cubicBezTo>
                  <a:pt x="854692" y="1140468"/>
                  <a:pt x="841098" y="1154062"/>
                  <a:pt x="824329" y="1154062"/>
                </a:cubicBezTo>
                <a:cubicBezTo>
                  <a:pt x="807559" y="1154062"/>
                  <a:pt x="793965" y="1140468"/>
                  <a:pt x="793965" y="1123698"/>
                </a:cubicBezTo>
                <a:cubicBezTo>
                  <a:pt x="793965" y="1106929"/>
                  <a:pt x="807559" y="1093335"/>
                  <a:pt x="824329" y="1093335"/>
                </a:cubicBezTo>
                <a:close/>
                <a:moveTo>
                  <a:pt x="751774" y="1093335"/>
                </a:moveTo>
                <a:cubicBezTo>
                  <a:pt x="768544" y="1093335"/>
                  <a:pt x="782138" y="1106929"/>
                  <a:pt x="782138" y="1123698"/>
                </a:cubicBezTo>
                <a:cubicBezTo>
                  <a:pt x="782138" y="1140468"/>
                  <a:pt x="768544" y="1154062"/>
                  <a:pt x="751774" y="1154062"/>
                </a:cubicBezTo>
                <a:cubicBezTo>
                  <a:pt x="735005" y="1154062"/>
                  <a:pt x="721411" y="1140468"/>
                  <a:pt x="721411" y="1123698"/>
                </a:cubicBezTo>
                <a:cubicBezTo>
                  <a:pt x="721411" y="1106929"/>
                  <a:pt x="735005" y="1093335"/>
                  <a:pt x="751774" y="1093335"/>
                </a:cubicBezTo>
                <a:close/>
                <a:moveTo>
                  <a:pt x="679220" y="1093335"/>
                </a:moveTo>
                <a:cubicBezTo>
                  <a:pt x="695989" y="1093335"/>
                  <a:pt x="709583" y="1106929"/>
                  <a:pt x="709583" y="1123698"/>
                </a:cubicBezTo>
                <a:cubicBezTo>
                  <a:pt x="709583" y="1140468"/>
                  <a:pt x="695989" y="1154062"/>
                  <a:pt x="679220" y="1154062"/>
                </a:cubicBezTo>
                <a:cubicBezTo>
                  <a:pt x="662450" y="1154062"/>
                  <a:pt x="648856" y="1140468"/>
                  <a:pt x="648856" y="1123698"/>
                </a:cubicBezTo>
                <a:cubicBezTo>
                  <a:pt x="648856" y="1106929"/>
                  <a:pt x="662450" y="1093335"/>
                  <a:pt x="679220" y="1093335"/>
                </a:cubicBezTo>
                <a:close/>
                <a:moveTo>
                  <a:pt x="606665" y="1093335"/>
                </a:moveTo>
                <a:cubicBezTo>
                  <a:pt x="623435" y="1093335"/>
                  <a:pt x="637029" y="1106929"/>
                  <a:pt x="637029" y="1123698"/>
                </a:cubicBezTo>
                <a:cubicBezTo>
                  <a:pt x="637029" y="1140468"/>
                  <a:pt x="623435" y="1154062"/>
                  <a:pt x="606665" y="1154062"/>
                </a:cubicBezTo>
                <a:cubicBezTo>
                  <a:pt x="589896" y="1154062"/>
                  <a:pt x="576302" y="1140468"/>
                  <a:pt x="576302" y="1123698"/>
                </a:cubicBezTo>
                <a:cubicBezTo>
                  <a:pt x="576302" y="1106929"/>
                  <a:pt x="589896" y="1093335"/>
                  <a:pt x="606665" y="1093335"/>
                </a:cubicBezTo>
                <a:close/>
                <a:moveTo>
                  <a:pt x="534111" y="1093335"/>
                </a:moveTo>
                <a:cubicBezTo>
                  <a:pt x="550880" y="1093335"/>
                  <a:pt x="564474" y="1106929"/>
                  <a:pt x="564474" y="1123698"/>
                </a:cubicBezTo>
                <a:cubicBezTo>
                  <a:pt x="564474" y="1140468"/>
                  <a:pt x="550880" y="1154062"/>
                  <a:pt x="534111" y="1154062"/>
                </a:cubicBezTo>
                <a:cubicBezTo>
                  <a:pt x="517341" y="1154062"/>
                  <a:pt x="503747" y="1140468"/>
                  <a:pt x="503747" y="1123698"/>
                </a:cubicBezTo>
                <a:cubicBezTo>
                  <a:pt x="503747" y="1106929"/>
                  <a:pt x="517341" y="1093335"/>
                  <a:pt x="534111" y="1093335"/>
                </a:cubicBezTo>
                <a:close/>
                <a:moveTo>
                  <a:pt x="461556" y="1093335"/>
                </a:moveTo>
                <a:cubicBezTo>
                  <a:pt x="478326" y="1093335"/>
                  <a:pt x="491920" y="1106929"/>
                  <a:pt x="491920" y="1123698"/>
                </a:cubicBezTo>
                <a:cubicBezTo>
                  <a:pt x="491920" y="1140468"/>
                  <a:pt x="478326" y="1154062"/>
                  <a:pt x="461556" y="1154062"/>
                </a:cubicBezTo>
                <a:cubicBezTo>
                  <a:pt x="444787" y="1154062"/>
                  <a:pt x="431192" y="1140468"/>
                  <a:pt x="431192" y="1123698"/>
                </a:cubicBezTo>
                <a:cubicBezTo>
                  <a:pt x="431192" y="1106929"/>
                  <a:pt x="444787" y="1093335"/>
                  <a:pt x="461556" y="1093335"/>
                </a:cubicBezTo>
                <a:close/>
                <a:moveTo>
                  <a:pt x="389002" y="1093335"/>
                </a:moveTo>
                <a:cubicBezTo>
                  <a:pt x="405771" y="1093335"/>
                  <a:pt x="419365" y="1106929"/>
                  <a:pt x="419365" y="1123698"/>
                </a:cubicBezTo>
                <a:cubicBezTo>
                  <a:pt x="419365" y="1140468"/>
                  <a:pt x="405771" y="1154062"/>
                  <a:pt x="389002" y="1154062"/>
                </a:cubicBezTo>
                <a:cubicBezTo>
                  <a:pt x="372232" y="1154062"/>
                  <a:pt x="358638" y="1140468"/>
                  <a:pt x="358638" y="1123698"/>
                </a:cubicBezTo>
                <a:cubicBezTo>
                  <a:pt x="358638" y="1106929"/>
                  <a:pt x="372232" y="1093335"/>
                  <a:pt x="389002" y="1093335"/>
                </a:cubicBezTo>
                <a:close/>
                <a:moveTo>
                  <a:pt x="316447" y="1093335"/>
                </a:moveTo>
                <a:cubicBezTo>
                  <a:pt x="333216" y="1093335"/>
                  <a:pt x="346810" y="1106929"/>
                  <a:pt x="346810" y="1123698"/>
                </a:cubicBezTo>
                <a:cubicBezTo>
                  <a:pt x="346810" y="1140468"/>
                  <a:pt x="333216" y="1154062"/>
                  <a:pt x="316447" y="1154062"/>
                </a:cubicBezTo>
                <a:cubicBezTo>
                  <a:pt x="299677" y="1154062"/>
                  <a:pt x="286084" y="1140468"/>
                  <a:pt x="286084" y="1123698"/>
                </a:cubicBezTo>
                <a:cubicBezTo>
                  <a:pt x="286084" y="1106929"/>
                  <a:pt x="299677" y="1093335"/>
                  <a:pt x="316447" y="1093335"/>
                </a:cubicBezTo>
                <a:close/>
                <a:moveTo>
                  <a:pt x="243892" y="1093335"/>
                </a:moveTo>
                <a:cubicBezTo>
                  <a:pt x="260662" y="1093335"/>
                  <a:pt x="274256" y="1106929"/>
                  <a:pt x="274256" y="1123698"/>
                </a:cubicBezTo>
                <a:cubicBezTo>
                  <a:pt x="274256" y="1140468"/>
                  <a:pt x="260662" y="1154062"/>
                  <a:pt x="243892" y="1154062"/>
                </a:cubicBezTo>
                <a:cubicBezTo>
                  <a:pt x="227123" y="1154062"/>
                  <a:pt x="213529" y="1140468"/>
                  <a:pt x="213529" y="1123698"/>
                </a:cubicBezTo>
                <a:cubicBezTo>
                  <a:pt x="213529" y="1106929"/>
                  <a:pt x="227123" y="1093335"/>
                  <a:pt x="243892" y="1093335"/>
                </a:cubicBezTo>
                <a:close/>
                <a:moveTo>
                  <a:pt x="171339" y="1093335"/>
                </a:moveTo>
                <a:cubicBezTo>
                  <a:pt x="188107" y="1093335"/>
                  <a:pt x="201701" y="1106929"/>
                  <a:pt x="201701" y="1123698"/>
                </a:cubicBezTo>
                <a:cubicBezTo>
                  <a:pt x="201701" y="1140468"/>
                  <a:pt x="188107" y="1154062"/>
                  <a:pt x="171339" y="1154062"/>
                </a:cubicBezTo>
                <a:cubicBezTo>
                  <a:pt x="154633" y="1154062"/>
                  <a:pt x="141040" y="1140468"/>
                  <a:pt x="141040" y="1123698"/>
                </a:cubicBezTo>
                <a:cubicBezTo>
                  <a:pt x="141040" y="1106929"/>
                  <a:pt x="154633" y="1093335"/>
                  <a:pt x="171339" y="1093335"/>
                </a:cubicBezTo>
                <a:close/>
                <a:moveTo>
                  <a:pt x="98858" y="1093335"/>
                </a:moveTo>
                <a:cubicBezTo>
                  <a:pt x="115622" y="1093335"/>
                  <a:pt x="129216" y="1106929"/>
                  <a:pt x="129216" y="1123698"/>
                </a:cubicBezTo>
                <a:cubicBezTo>
                  <a:pt x="129216" y="1140468"/>
                  <a:pt x="115622" y="1154062"/>
                  <a:pt x="98858" y="1154062"/>
                </a:cubicBezTo>
                <a:cubicBezTo>
                  <a:pt x="82086" y="1154062"/>
                  <a:pt x="68492" y="1140468"/>
                  <a:pt x="68492" y="1123698"/>
                </a:cubicBezTo>
                <a:cubicBezTo>
                  <a:pt x="68492" y="1106929"/>
                  <a:pt x="82086" y="1093335"/>
                  <a:pt x="98858" y="1093335"/>
                </a:cubicBezTo>
                <a:close/>
                <a:moveTo>
                  <a:pt x="26303" y="1093335"/>
                </a:moveTo>
                <a:cubicBezTo>
                  <a:pt x="43069" y="1093335"/>
                  <a:pt x="56664" y="1106929"/>
                  <a:pt x="56664" y="1123698"/>
                </a:cubicBezTo>
                <a:cubicBezTo>
                  <a:pt x="56664" y="1140468"/>
                  <a:pt x="43069" y="1154062"/>
                  <a:pt x="26303" y="1154062"/>
                </a:cubicBezTo>
                <a:cubicBezTo>
                  <a:pt x="17918" y="1154062"/>
                  <a:pt x="10327" y="1150664"/>
                  <a:pt x="4832" y="1145169"/>
                </a:cubicBezTo>
                <a:lnTo>
                  <a:pt x="0" y="1133503"/>
                </a:lnTo>
                <a:lnTo>
                  <a:pt x="0" y="1113894"/>
                </a:lnTo>
                <a:lnTo>
                  <a:pt x="4832" y="1102228"/>
                </a:lnTo>
                <a:cubicBezTo>
                  <a:pt x="10327" y="1096734"/>
                  <a:pt x="17918" y="1093335"/>
                  <a:pt x="26303" y="1093335"/>
                </a:cubicBezTo>
                <a:close/>
                <a:moveTo>
                  <a:pt x="1549874" y="1012883"/>
                </a:moveTo>
                <a:lnTo>
                  <a:pt x="1555552" y="1014029"/>
                </a:lnTo>
                <a:lnTo>
                  <a:pt x="1530465" y="1066106"/>
                </a:lnTo>
                <a:lnTo>
                  <a:pt x="1528404" y="1064717"/>
                </a:lnTo>
                <a:cubicBezTo>
                  <a:pt x="1522910" y="1059222"/>
                  <a:pt x="1519511" y="1051631"/>
                  <a:pt x="1519511" y="1043246"/>
                </a:cubicBezTo>
                <a:cubicBezTo>
                  <a:pt x="1519511" y="1026477"/>
                  <a:pt x="1533105" y="1012883"/>
                  <a:pt x="1549874" y="1012883"/>
                </a:cubicBezTo>
                <a:close/>
                <a:moveTo>
                  <a:pt x="1477320" y="1012883"/>
                </a:moveTo>
                <a:cubicBezTo>
                  <a:pt x="1494089" y="1012883"/>
                  <a:pt x="1507683" y="1026477"/>
                  <a:pt x="1507683" y="1043246"/>
                </a:cubicBezTo>
                <a:cubicBezTo>
                  <a:pt x="1507683" y="1060016"/>
                  <a:pt x="1494089" y="1073610"/>
                  <a:pt x="1477320" y="1073610"/>
                </a:cubicBezTo>
                <a:cubicBezTo>
                  <a:pt x="1460550" y="1073610"/>
                  <a:pt x="1446956" y="1060016"/>
                  <a:pt x="1446956" y="1043246"/>
                </a:cubicBezTo>
                <a:cubicBezTo>
                  <a:pt x="1446956" y="1026477"/>
                  <a:pt x="1460550" y="1012883"/>
                  <a:pt x="1477320" y="1012883"/>
                </a:cubicBezTo>
                <a:close/>
                <a:moveTo>
                  <a:pt x="1404765" y="1012883"/>
                </a:moveTo>
                <a:cubicBezTo>
                  <a:pt x="1421535" y="1012883"/>
                  <a:pt x="1435129" y="1026477"/>
                  <a:pt x="1435129" y="1043246"/>
                </a:cubicBezTo>
                <a:cubicBezTo>
                  <a:pt x="1435129" y="1060016"/>
                  <a:pt x="1421535" y="1073610"/>
                  <a:pt x="1404765" y="1073610"/>
                </a:cubicBezTo>
                <a:cubicBezTo>
                  <a:pt x="1387996" y="1073610"/>
                  <a:pt x="1374402" y="1060016"/>
                  <a:pt x="1374402" y="1043246"/>
                </a:cubicBezTo>
                <a:cubicBezTo>
                  <a:pt x="1374402" y="1026477"/>
                  <a:pt x="1387996" y="1012883"/>
                  <a:pt x="1404765" y="1012883"/>
                </a:cubicBezTo>
                <a:close/>
                <a:moveTo>
                  <a:pt x="1332211" y="1012883"/>
                </a:moveTo>
                <a:cubicBezTo>
                  <a:pt x="1348980" y="1012883"/>
                  <a:pt x="1362574" y="1026477"/>
                  <a:pt x="1362574" y="1043246"/>
                </a:cubicBezTo>
                <a:cubicBezTo>
                  <a:pt x="1362574" y="1060016"/>
                  <a:pt x="1348980" y="1073610"/>
                  <a:pt x="1332211" y="1073610"/>
                </a:cubicBezTo>
                <a:cubicBezTo>
                  <a:pt x="1315441" y="1073610"/>
                  <a:pt x="1301847" y="1060016"/>
                  <a:pt x="1301847" y="1043246"/>
                </a:cubicBezTo>
                <a:cubicBezTo>
                  <a:pt x="1301847" y="1026477"/>
                  <a:pt x="1315441" y="1012883"/>
                  <a:pt x="1332211" y="1012883"/>
                </a:cubicBezTo>
                <a:close/>
                <a:moveTo>
                  <a:pt x="1259656" y="1012883"/>
                </a:moveTo>
                <a:cubicBezTo>
                  <a:pt x="1276426" y="1012883"/>
                  <a:pt x="1290020" y="1026477"/>
                  <a:pt x="1290020" y="1043246"/>
                </a:cubicBezTo>
                <a:cubicBezTo>
                  <a:pt x="1290020" y="1060016"/>
                  <a:pt x="1276426" y="1073610"/>
                  <a:pt x="1259656" y="1073610"/>
                </a:cubicBezTo>
                <a:cubicBezTo>
                  <a:pt x="1242887" y="1073610"/>
                  <a:pt x="1229293" y="1060016"/>
                  <a:pt x="1229293" y="1043246"/>
                </a:cubicBezTo>
                <a:cubicBezTo>
                  <a:pt x="1229293" y="1026477"/>
                  <a:pt x="1242887" y="1012883"/>
                  <a:pt x="1259656" y="1012883"/>
                </a:cubicBezTo>
                <a:close/>
                <a:moveTo>
                  <a:pt x="1187102" y="1012883"/>
                </a:moveTo>
                <a:cubicBezTo>
                  <a:pt x="1203871" y="1012883"/>
                  <a:pt x="1217465" y="1026477"/>
                  <a:pt x="1217465" y="1043246"/>
                </a:cubicBezTo>
                <a:cubicBezTo>
                  <a:pt x="1217465" y="1060016"/>
                  <a:pt x="1203871" y="1073610"/>
                  <a:pt x="1187102" y="1073610"/>
                </a:cubicBezTo>
                <a:cubicBezTo>
                  <a:pt x="1170332" y="1073610"/>
                  <a:pt x="1156738" y="1060016"/>
                  <a:pt x="1156738" y="1043246"/>
                </a:cubicBezTo>
                <a:cubicBezTo>
                  <a:pt x="1156738" y="1026477"/>
                  <a:pt x="1170332" y="1012883"/>
                  <a:pt x="1187102" y="1012883"/>
                </a:cubicBezTo>
                <a:close/>
                <a:moveTo>
                  <a:pt x="1114547" y="1012883"/>
                </a:moveTo>
                <a:cubicBezTo>
                  <a:pt x="1131317" y="1012883"/>
                  <a:pt x="1144911" y="1026477"/>
                  <a:pt x="1144911" y="1043246"/>
                </a:cubicBezTo>
                <a:cubicBezTo>
                  <a:pt x="1144911" y="1060016"/>
                  <a:pt x="1131317" y="1073610"/>
                  <a:pt x="1114547" y="1073610"/>
                </a:cubicBezTo>
                <a:cubicBezTo>
                  <a:pt x="1097778" y="1073610"/>
                  <a:pt x="1084184" y="1060016"/>
                  <a:pt x="1084184" y="1043246"/>
                </a:cubicBezTo>
                <a:cubicBezTo>
                  <a:pt x="1084184" y="1026477"/>
                  <a:pt x="1097778" y="1012883"/>
                  <a:pt x="1114547" y="1012883"/>
                </a:cubicBezTo>
                <a:close/>
                <a:moveTo>
                  <a:pt x="1041993" y="1012883"/>
                </a:moveTo>
                <a:cubicBezTo>
                  <a:pt x="1058762" y="1012883"/>
                  <a:pt x="1072356" y="1026477"/>
                  <a:pt x="1072356" y="1043246"/>
                </a:cubicBezTo>
                <a:cubicBezTo>
                  <a:pt x="1072356" y="1060016"/>
                  <a:pt x="1058762" y="1073610"/>
                  <a:pt x="1041993" y="1073610"/>
                </a:cubicBezTo>
                <a:cubicBezTo>
                  <a:pt x="1025223" y="1073610"/>
                  <a:pt x="1011629" y="1060016"/>
                  <a:pt x="1011629" y="1043246"/>
                </a:cubicBezTo>
                <a:cubicBezTo>
                  <a:pt x="1011629" y="1026477"/>
                  <a:pt x="1025223" y="1012883"/>
                  <a:pt x="1041993" y="1012883"/>
                </a:cubicBezTo>
                <a:close/>
                <a:moveTo>
                  <a:pt x="969438" y="1012883"/>
                </a:moveTo>
                <a:cubicBezTo>
                  <a:pt x="986208" y="1012883"/>
                  <a:pt x="999801" y="1026477"/>
                  <a:pt x="999801" y="1043246"/>
                </a:cubicBezTo>
                <a:cubicBezTo>
                  <a:pt x="999801" y="1060016"/>
                  <a:pt x="986208" y="1073610"/>
                  <a:pt x="969438" y="1073610"/>
                </a:cubicBezTo>
                <a:cubicBezTo>
                  <a:pt x="952669" y="1073610"/>
                  <a:pt x="939075" y="1060016"/>
                  <a:pt x="939075" y="1043246"/>
                </a:cubicBezTo>
                <a:cubicBezTo>
                  <a:pt x="939075" y="1026477"/>
                  <a:pt x="952669" y="1012883"/>
                  <a:pt x="969438" y="1012883"/>
                </a:cubicBezTo>
                <a:close/>
                <a:moveTo>
                  <a:pt x="896883" y="1012883"/>
                </a:moveTo>
                <a:cubicBezTo>
                  <a:pt x="913653" y="1012883"/>
                  <a:pt x="927247" y="1026477"/>
                  <a:pt x="927247" y="1043246"/>
                </a:cubicBezTo>
                <a:cubicBezTo>
                  <a:pt x="927247" y="1060016"/>
                  <a:pt x="913653" y="1073610"/>
                  <a:pt x="896883" y="1073610"/>
                </a:cubicBezTo>
                <a:cubicBezTo>
                  <a:pt x="880114" y="1073610"/>
                  <a:pt x="866520" y="1060016"/>
                  <a:pt x="866520" y="1043246"/>
                </a:cubicBezTo>
                <a:cubicBezTo>
                  <a:pt x="866520" y="1026477"/>
                  <a:pt x="880114" y="1012883"/>
                  <a:pt x="896883" y="1012883"/>
                </a:cubicBezTo>
                <a:close/>
                <a:moveTo>
                  <a:pt x="824329" y="1012883"/>
                </a:moveTo>
                <a:cubicBezTo>
                  <a:pt x="841098" y="1012883"/>
                  <a:pt x="854692" y="1026477"/>
                  <a:pt x="854692" y="1043246"/>
                </a:cubicBezTo>
                <a:cubicBezTo>
                  <a:pt x="854692" y="1060016"/>
                  <a:pt x="841098" y="1073610"/>
                  <a:pt x="824329" y="1073610"/>
                </a:cubicBezTo>
                <a:cubicBezTo>
                  <a:pt x="807559" y="1073610"/>
                  <a:pt x="793965" y="1060016"/>
                  <a:pt x="793965" y="1043246"/>
                </a:cubicBezTo>
                <a:cubicBezTo>
                  <a:pt x="793965" y="1026477"/>
                  <a:pt x="807559" y="1012883"/>
                  <a:pt x="824329" y="1012883"/>
                </a:cubicBezTo>
                <a:close/>
                <a:moveTo>
                  <a:pt x="751774" y="1012883"/>
                </a:moveTo>
                <a:cubicBezTo>
                  <a:pt x="768544" y="1012883"/>
                  <a:pt x="782138" y="1026477"/>
                  <a:pt x="782138" y="1043246"/>
                </a:cubicBezTo>
                <a:cubicBezTo>
                  <a:pt x="782138" y="1060016"/>
                  <a:pt x="768544" y="1073610"/>
                  <a:pt x="751774" y="1073610"/>
                </a:cubicBezTo>
                <a:cubicBezTo>
                  <a:pt x="735005" y="1073610"/>
                  <a:pt x="721411" y="1060016"/>
                  <a:pt x="721411" y="1043246"/>
                </a:cubicBezTo>
                <a:cubicBezTo>
                  <a:pt x="721411" y="1026477"/>
                  <a:pt x="735005" y="1012883"/>
                  <a:pt x="751774" y="1012883"/>
                </a:cubicBezTo>
                <a:close/>
                <a:moveTo>
                  <a:pt x="679220" y="1012883"/>
                </a:moveTo>
                <a:cubicBezTo>
                  <a:pt x="695989" y="1012883"/>
                  <a:pt x="709583" y="1026477"/>
                  <a:pt x="709583" y="1043246"/>
                </a:cubicBezTo>
                <a:cubicBezTo>
                  <a:pt x="709583" y="1060016"/>
                  <a:pt x="695989" y="1073610"/>
                  <a:pt x="679220" y="1073610"/>
                </a:cubicBezTo>
                <a:cubicBezTo>
                  <a:pt x="662450" y="1073610"/>
                  <a:pt x="648856" y="1060016"/>
                  <a:pt x="648856" y="1043246"/>
                </a:cubicBezTo>
                <a:cubicBezTo>
                  <a:pt x="648856" y="1026477"/>
                  <a:pt x="662450" y="1012883"/>
                  <a:pt x="679220" y="1012883"/>
                </a:cubicBezTo>
                <a:close/>
                <a:moveTo>
                  <a:pt x="606665" y="1012883"/>
                </a:moveTo>
                <a:cubicBezTo>
                  <a:pt x="623435" y="1012883"/>
                  <a:pt x="637029" y="1026477"/>
                  <a:pt x="637029" y="1043246"/>
                </a:cubicBezTo>
                <a:cubicBezTo>
                  <a:pt x="637029" y="1060016"/>
                  <a:pt x="623435" y="1073610"/>
                  <a:pt x="606665" y="1073610"/>
                </a:cubicBezTo>
                <a:cubicBezTo>
                  <a:pt x="589896" y="1073610"/>
                  <a:pt x="576302" y="1060016"/>
                  <a:pt x="576302" y="1043246"/>
                </a:cubicBezTo>
                <a:cubicBezTo>
                  <a:pt x="576302" y="1026477"/>
                  <a:pt x="589896" y="1012883"/>
                  <a:pt x="606665" y="1012883"/>
                </a:cubicBezTo>
                <a:close/>
                <a:moveTo>
                  <a:pt x="534111" y="1012883"/>
                </a:moveTo>
                <a:cubicBezTo>
                  <a:pt x="550880" y="1012883"/>
                  <a:pt x="564474" y="1026477"/>
                  <a:pt x="564474" y="1043246"/>
                </a:cubicBezTo>
                <a:cubicBezTo>
                  <a:pt x="564474" y="1060016"/>
                  <a:pt x="550880" y="1073610"/>
                  <a:pt x="534111" y="1073610"/>
                </a:cubicBezTo>
                <a:cubicBezTo>
                  <a:pt x="517341" y="1073610"/>
                  <a:pt x="503747" y="1060016"/>
                  <a:pt x="503747" y="1043246"/>
                </a:cubicBezTo>
                <a:cubicBezTo>
                  <a:pt x="503747" y="1026477"/>
                  <a:pt x="517341" y="1012883"/>
                  <a:pt x="534111" y="1012883"/>
                </a:cubicBezTo>
                <a:close/>
                <a:moveTo>
                  <a:pt x="461556" y="1012883"/>
                </a:moveTo>
                <a:cubicBezTo>
                  <a:pt x="478326" y="1012883"/>
                  <a:pt x="491920" y="1026477"/>
                  <a:pt x="491920" y="1043246"/>
                </a:cubicBezTo>
                <a:cubicBezTo>
                  <a:pt x="491920" y="1060016"/>
                  <a:pt x="478326" y="1073610"/>
                  <a:pt x="461556" y="1073610"/>
                </a:cubicBezTo>
                <a:cubicBezTo>
                  <a:pt x="444787" y="1073610"/>
                  <a:pt x="431192" y="1060016"/>
                  <a:pt x="431192" y="1043246"/>
                </a:cubicBezTo>
                <a:cubicBezTo>
                  <a:pt x="431192" y="1026477"/>
                  <a:pt x="444787" y="1012883"/>
                  <a:pt x="461556" y="1012883"/>
                </a:cubicBezTo>
                <a:close/>
                <a:moveTo>
                  <a:pt x="389002" y="1012883"/>
                </a:moveTo>
                <a:cubicBezTo>
                  <a:pt x="405771" y="1012883"/>
                  <a:pt x="419365" y="1026477"/>
                  <a:pt x="419365" y="1043246"/>
                </a:cubicBezTo>
                <a:cubicBezTo>
                  <a:pt x="419365" y="1060016"/>
                  <a:pt x="405771" y="1073610"/>
                  <a:pt x="389002" y="1073610"/>
                </a:cubicBezTo>
                <a:cubicBezTo>
                  <a:pt x="372232" y="1073610"/>
                  <a:pt x="358638" y="1060016"/>
                  <a:pt x="358638" y="1043246"/>
                </a:cubicBezTo>
                <a:cubicBezTo>
                  <a:pt x="358638" y="1026477"/>
                  <a:pt x="372232" y="1012883"/>
                  <a:pt x="389002" y="1012883"/>
                </a:cubicBezTo>
                <a:close/>
                <a:moveTo>
                  <a:pt x="316447" y="1012883"/>
                </a:moveTo>
                <a:cubicBezTo>
                  <a:pt x="333216" y="1012883"/>
                  <a:pt x="346810" y="1026477"/>
                  <a:pt x="346810" y="1043246"/>
                </a:cubicBezTo>
                <a:cubicBezTo>
                  <a:pt x="346810" y="1060016"/>
                  <a:pt x="333216" y="1073610"/>
                  <a:pt x="316447" y="1073610"/>
                </a:cubicBezTo>
                <a:cubicBezTo>
                  <a:pt x="299677" y="1073610"/>
                  <a:pt x="286084" y="1060016"/>
                  <a:pt x="286084" y="1043246"/>
                </a:cubicBezTo>
                <a:cubicBezTo>
                  <a:pt x="286084" y="1026477"/>
                  <a:pt x="299677" y="1012883"/>
                  <a:pt x="316447" y="1012883"/>
                </a:cubicBezTo>
                <a:close/>
                <a:moveTo>
                  <a:pt x="243892" y="1012883"/>
                </a:moveTo>
                <a:cubicBezTo>
                  <a:pt x="260662" y="1012883"/>
                  <a:pt x="274256" y="1026477"/>
                  <a:pt x="274256" y="1043246"/>
                </a:cubicBezTo>
                <a:cubicBezTo>
                  <a:pt x="274256" y="1060016"/>
                  <a:pt x="260662" y="1073610"/>
                  <a:pt x="243892" y="1073610"/>
                </a:cubicBezTo>
                <a:cubicBezTo>
                  <a:pt x="227123" y="1073610"/>
                  <a:pt x="213529" y="1060016"/>
                  <a:pt x="213529" y="1043246"/>
                </a:cubicBezTo>
                <a:cubicBezTo>
                  <a:pt x="213529" y="1026477"/>
                  <a:pt x="227123" y="1012883"/>
                  <a:pt x="243892" y="1012883"/>
                </a:cubicBezTo>
                <a:close/>
                <a:moveTo>
                  <a:pt x="171339" y="1012883"/>
                </a:moveTo>
                <a:cubicBezTo>
                  <a:pt x="188107" y="1012883"/>
                  <a:pt x="201701" y="1026477"/>
                  <a:pt x="201701" y="1043246"/>
                </a:cubicBezTo>
                <a:cubicBezTo>
                  <a:pt x="201701" y="1060016"/>
                  <a:pt x="188107" y="1073610"/>
                  <a:pt x="171339" y="1073610"/>
                </a:cubicBezTo>
                <a:cubicBezTo>
                  <a:pt x="154639" y="1073610"/>
                  <a:pt x="141045" y="1060016"/>
                  <a:pt x="141045" y="1043246"/>
                </a:cubicBezTo>
                <a:cubicBezTo>
                  <a:pt x="141045" y="1026477"/>
                  <a:pt x="154639" y="1012883"/>
                  <a:pt x="171339" y="1012883"/>
                </a:cubicBezTo>
                <a:close/>
                <a:moveTo>
                  <a:pt x="98865" y="1012883"/>
                </a:moveTo>
                <a:cubicBezTo>
                  <a:pt x="115628" y="1012883"/>
                  <a:pt x="129222" y="1026477"/>
                  <a:pt x="129222" y="1043246"/>
                </a:cubicBezTo>
                <a:cubicBezTo>
                  <a:pt x="129222" y="1060016"/>
                  <a:pt x="115628" y="1073610"/>
                  <a:pt x="98865" y="1073610"/>
                </a:cubicBezTo>
                <a:cubicBezTo>
                  <a:pt x="82093" y="1073610"/>
                  <a:pt x="68498" y="1060016"/>
                  <a:pt x="68498" y="1043246"/>
                </a:cubicBezTo>
                <a:cubicBezTo>
                  <a:pt x="68498" y="1026477"/>
                  <a:pt x="82093" y="1012883"/>
                  <a:pt x="98865" y="1012883"/>
                </a:cubicBezTo>
                <a:close/>
                <a:moveTo>
                  <a:pt x="26309" y="1012883"/>
                </a:moveTo>
                <a:cubicBezTo>
                  <a:pt x="43075" y="1012883"/>
                  <a:pt x="56670" y="1026477"/>
                  <a:pt x="56670" y="1043246"/>
                </a:cubicBezTo>
                <a:cubicBezTo>
                  <a:pt x="56670" y="1060016"/>
                  <a:pt x="43075" y="1073610"/>
                  <a:pt x="26309" y="1073610"/>
                </a:cubicBezTo>
                <a:cubicBezTo>
                  <a:pt x="17924" y="1073610"/>
                  <a:pt x="10333" y="1070212"/>
                  <a:pt x="4838" y="1064717"/>
                </a:cubicBezTo>
                <a:lnTo>
                  <a:pt x="0" y="1053036"/>
                </a:lnTo>
                <a:lnTo>
                  <a:pt x="0" y="1033457"/>
                </a:lnTo>
                <a:lnTo>
                  <a:pt x="4838" y="1021776"/>
                </a:lnTo>
                <a:cubicBezTo>
                  <a:pt x="10333" y="1016282"/>
                  <a:pt x="17924" y="1012883"/>
                  <a:pt x="26309" y="1012883"/>
                </a:cubicBezTo>
                <a:close/>
                <a:moveTo>
                  <a:pt x="1549874" y="932431"/>
                </a:moveTo>
                <a:cubicBezTo>
                  <a:pt x="1558259" y="932431"/>
                  <a:pt x="1565850" y="935830"/>
                  <a:pt x="1571345" y="941324"/>
                </a:cubicBezTo>
                <a:lnTo>
                  <a:pt x="1577296" y="955693"/>
                </a:lnTo>
                <a:lnTo>
                  <a:pt x="1565363" y="988298"/>
                </a:lnTo>
                <a:lnTo>
                  <a:pt x="1561694" y="990772"/>
                </a:lnTo>
                <a:cubicBezTo>
                  <a:pt x="1558061" y="992309"/>
                  <a:pt x="1554067" y="993158"/>
                  <a:pt x="1549874" y="993158"/>
                </a:cubicBezTo>
                <a:cubicBezTo>
                  <a:pt x="1533105" y="993158"/>
                  <a:pt x="1519511" y="979564"/>
                  <a:pt x="1519511" y="962795"/>
                </a:cubicBezTo>
                <a:cubicBezTo>
                  <a:pt x="1519511" y="946025"/>
                  <a:pt x="1533105" y="932431"/>
                  <a:pt x="1549874" y="932431"/>
                </a:cubicBezTo>
                <a:close/>
                <a:moveTo>
                  <a:pt x="1477320" y="932431"/>
                </a:moveTo>
                <a:cubicBezTo>
                  <a:pt x="1494089" y="932431"/>
                  <a:pt x="1507683" y="946025"/>
                  <a:pt x="1507683" y="962795"/>
                </a:cubicBezTo>
                <a:cubicBezTo>
                  <a:pt x="1507683" y="979564"/>
                  <a:pt x="1494089" y="993158"/>
                  <a:pt x="1477320" y="993158"/>
                </a:cubicBezTo>
                <a:cubicBezTo>
                  <a:pt x="1460550" y="993158"/>
                  <a:pt x="1446956" y="979564"/>
                  <a:pt x="1446956" y="962795"/>
                </a:cubicBezTo>
                <a:cubicBezTo>
                  <a:pt x="1446956" y="946025"/>
                  <a:pt x="1460550" y="932431"/>
                  <a:pt x="1477320" y="932431"/>
                </a:cubicBezTo>
                <a:close/>
                <a:moveTo>
                  <a:pt x="1404765" y="932431"/>
                </a:moveTo>
                <a:cubicBezTo>
                  <a:pt x="1421535" y="932431"/>
                  <a:pt x="1435129" y="946025"/>
                  <a:pt x="1435129" y="962795"/>
                </a:cubicBezTo>
                <a:cubicBezTo>
                  <a:pt x="1435129" y="979564"/>
                  <a:pt x="1421535" y="993158"/>
                  <a:pt x="1404765" y="993158"/>
                </a:cubicBezTo>
                <a:cubicBezTo>
                  <a:pt x="1387996" y="993158"/>
                  <a:pt x="1374402" y="979564"/>
                  <a:pt x="1374402" y="962795"/>
                </a:cubicBezTo>
                <a:cubicBezTo>
                  <a:pt x="1374402" y="946025"/>
                  <a:pt x="1387996" y="932431"/>
                  <a:pt x="1404765" y="932431"/>
                </a:cubicBezTo>
                <a:close/>
                <a:moveTo>
                  <a:pt x="1332211" y="932431"/>
                </a:moveTo>
                <a:cubicBezTo>
                  <a:pt x="1348980" y="932431"/>
                  <a:pt x="1362574" y="946025"/>
                  <a:pt x="1362574" y="962795"/>
                </a:cubicBezTo>
                <a:cubicBezTo>
                  <a:pt x="1362574" y="979564"/>
                  <a:pt x="1348980" y="993158"/>
                  <a:pt x="1332211" y="993158"/>
                </a:cubicBezTo>
                <a:cubicBezTo>
                  <a:pt x="1315441" y="993158"/>
                  <a:pt x="1301847" y="979564"/>
                  <a:pt x="1301847" y="962795"/>
                </a:cubicBezTo>
                <a:cubicBezTo>
                  <a:pt x="1301847" y="946025"/>
                  <a:pt x="1315441" y="932431"/>
                  <a:pt x="1332211" y="932431"/>
                </a:cubicBezTo>
                <a:close/>
                <a:moveTo>
                  <a:pt x="1259656" y="932431"/>
                </a:moveTo>
                <a:cubicBezTo>
                  <a:pt x="1276426" y="932431"/>
                  <a:pt x="1290020" y="946025"/>
                  <a:pt x="1290020" y="962795"/>
                </a:cubicBezTo>
                <a:cubicBezTo>
                  <a:pt x="1290020" y="979564"/>
                  <a:pt x="1276426" y="993158"/>
                  <a:pt x="1259656" y="993158"/>
                </a:cubicBezTo>
                <a:cubicBezTo>
                  <a:pt x="1242887" y="993158"/>
                  <a:pt x="1229293" y="979564"/>
                  <a:pt x="1229293" y="962795"/>
                </a:cubicBezTo>
                <a:cubicBezTo>
                  <a:pt x="1229293" y="946025"/>
                  <a:pt x="1242887" y="932431"/>
                  <a:pt x="1259656" y="932431"/>
                </a:cubicBezTo>
                <a:close/>
                <a:moveTo>
                  <a:pt x="1187102" y="932431"/>
                </a:moveTo>
                <a:cubicBezTo>
                  <a:pt x="1203871" y="932431"/>
                  <a:pt x="1217465" y="946025"/>
                  <a:pt x="1217465" y="962795"/>
                </a:cubicBezTo>
                <a:cubicBezTo>
                  <a:pt x="1217465" y="979564"/>
                  <a:pt x="1203871" y="993158"/>
                  <a:pt x="1187102" y="993158"/>
                </a:cubicBezTo>
                <a:cubicBezTo>
                  <a:pt x="1170332" y="993158"/>
                  <a:pt x="1156738" y="979564"/>
                  <a:pt x="1156738" y="962795"/>
                </a:cubicBezTo>
                <a:cubicBezTo>
                  <a:pt x="1156738" y="946025"/>
                  <a:pt x="1170332" y="932431"/>
                  <a:pt x="1187102" y="932431"/>
                </a:cubicBezTo>
                <a:close/>
                <a:moveTo>
                  <a:pt x="1114547" y="932431"/>
                </a:moveTo>
                <a:cubicBezTo>
                  <a:pt x="1131317" y="932431"/>
                  <a:pt x="1144911" y="946025"/>
                  <a:pt x="1144911" y="962795"/>
                </a:cubicBezTo>
                <a:cubicBezTo>
                  <a:pt x="1144911" y="979564"/>
                  <a:pt x="1131317" y="993158"/>
                  <a:pt x="1114547" y="993158"/>
                </a:cubicBezTo>
                <a:cubicBezTo>
                  <a:pt x="1097778" y="993158"/>
                  <a:pt x="1084184" y="979564"/>
                  <a:pt x="1084184" y="962795"/>
                </a:cubicBezTo>
                <a:cubicBezTo>
                  <a:pt x="1084184" y="946025"/>
                  <a:pt x="1097778" y="932431"/>
                  <a:pt x="1114547" y="932431"/>
                </a:cubicBezTo>
                <a:close/>
                <a:moveTo>
                  <a:pt x="1041993" y="932431"/>
                </a:moveTo>
                <a:cubicBezTo>
                  <a:pt x="1058762" y="932431"/>
                  <a:pt x="1072356" y="946025"/>
                  <a:pt x="1072356" y="962795"/>
                </a:cubicBezTo>
                <a:cubicBezTo>
                  <a:pt x="1072356" y="979564"/>
                  <a:pt x="1058762" y="993158"/>
                  <a:pt x="1041993" y="993158"/>
                </a:cubicBezTo>
                <a:cubicBezTo>
                  <a:pt x="1025223" y="993158"/>
                  <a:pt x="1011629" y="979564"/>
                  <a:pt x="1011629" y="962795"/>
                </a:cubicBezTo>
                <a:cubicBezTo>
                  <a:pt x="1011629" y="946025"/>
                  <a:pt x="1025223" y="932431"/>
                  <a:pt x="1041993" y="932431"/>
                </a:cubicBezTo>
                <a:close/>
                <a:moveTo>
                  <a:pt x="969438" y="932431"/>
                </a:moveTo>
                <a:cubicBezTo>
                  <a:pt x="986208" y="932431"/>
                  <a:pt x="999801" y="946025"/>
                  <a:pt x="999801" y="962795"/>
                </a:cubicBezTo>
                <a:cubicBezTo>
                  <a:pt x="999801" y="979564"/>
                  <a:pt x="986208" y="993158"/>
                  <a:pt x="969438" y="993158"/>
                </a:cubicBezTo>
                <a:cubicBezTo>
                  <a:pt x="952669" y="993158"/>
                  <a:pt x="939075" y="979564"/>
                  <a:pt x="939075" y="962795"/>
                </a:cubicBezTo>
                <a:cubicBezTo>
                  <a:pt x="939075" y="946025"/>
                  <a:pt x="952669" y="932431"/>
                  <a:pt x="969438" y="932431"/>
                </a:cubicBezTo>
                <a:close/>
                <a:moveTo>
                  <a:pt x="896883" y="932431"/>
                </a:moveTo>
                <a:cubicBezTo>
                  <a:pt x="913653" y="932431"/>
                  <a:pt x="927247" y="946025"/>
                  <a:pt x="927247" y="962795"/>
                </a:cubicBezTo>
                <a:cubicBezTo>
                  <a:pt x="927247" y="979564"/>
                  <a:pt x="913653" y="993158"/>
                  <a:pt x="896883" y="993158"/>
                </a:cubicBezTo>
                <a:cubicBezTo>
                  <a:pt x="880114" y="993158"/>
                  <a:pt x="866520" y="979564"/>
                  <a:pt x="866520" y="962795"/>
                </a:cubicBezTo>
                <a:cubicBezTo>
                  <a:pt x="866520" y="946025"/>
                  <a:pt x="880114" y="932431"/>
                  <a:pt x="896883" y="932431"/>
                </a:cubicBezTo>
                <a:close/>
                <a:moveTo>
                  <a:pt x="824329" y="932431"/>
                </a:moveTo>
                <a:cubicBezTo>
                  <a:pt x="841098" y="932431"/>
                  <a:pt x="854692" y="946025"/>
                  <a:pt x="854692" y="962795"/>
                </a:cubicBezTo>
                <a:cubicBezTo>
                  <a:pt x="854692" y="979564"/>
                  <a:pt x="841098" y="993158"/>
                  <a:pt x="824329" y="993158"/>
                </a:cubicBezTo>
                <a:cubicBezTo>
                  <a:pt x="807559" y="993158"/>
                  <a:pt x="793965" y="979564"/>
                  <a:pt x="793965" y="962795"/>
                </a:cubicBezTo>
                <a:cubicBezTo>
                  <a:pt x="793965" y="946025"/>
                  <a:pt x="807559" y="932431"/>
                  <a:pt x="824329" y="932431"/>
                </a:cubicBezTo>
                <a:close/>
                <a:moveTo>
                  <a:pt x="751774" y="932431"/>
                </a:moveTo>
                <a:cubicBezTo>
                  <a:pt x="768544" y="932431"/>
                  <a:pt x="782138" y="946025"/>
                  <a:pt x="782138" y="962795"/>
                </a:cubicBezTo>
                <a:cubicBezTo>
                  <a:pt x="782138" y="979564"/>
                  <a:pt x="768544" y="993158"/>
                  <a:pt x="751774" y="993158"/>
                </a:cubicBezTo>
                <a:cubicBezTo>
                  <a:pt x="735005" y="993158"/>
                  <a:pt x="721411" y="979564"/>
                  <a:pt x="721411" y="962795"/>
                </a:cubicBezTo>
                <a:cubicBezTo>
                  <a:pt x="721411" y="946025"/>
                  <a:pt x="735005" y="932431"/>
                  <a:pt x="751774" y="932431"/>
                </a:cubicBezTo>
                <a:close/>
                <a:moveTo>
                  <a:pt x="679220" y="932431"/>
                </a:moveTo>
                <a:cubicBezTo>
                  <a:pt x="695989" y="932431"/>
                  <a:pt x="709583" y="946025"/>
                  <a:pt x="709583" y="962795"/>
                </a:cubicBezTo>
                <a:cubicBezTo>
                  <a:pt x="709583" y="979564"/>
                  <a:pt x="695989" y="993158"/>
                  <a:pt x="679220" y="993158"/>
                </a:cubicBezTo>
                <a:cubicBezTo>
                  <a:pt x="662450" y="993158"/>
                  <a:pt x="648856" y="979564"/>
                  <a:pt x="648856" y="962795"/>
                </a:cubicBezTo>
                <a:cubicBezTo>
                  <a:pt x="648856" y="946025"/>
                  <a:pt x="662450" y="932431"/>
                  <a:pt x="679220" y="932431"/>
                </a:cubicBezTo>
                <a:close/>
                <a:moveTo>
                  <a:pt x="606665" y="932431"/>
                </a:moveTo>
                <a:cubicBezTo>
                  <a:pt x="623435" y="932431"/>
                  <a:pt x="637029" y="946025"/>
                  <a:pt x="637029" y="962795"/>
                </a:cubicBezTo>
                <a:cubicBezTo>
                  <a:pt x="637029" y="979564"/>
                  <a:pt x="623435" y="993158"/>
                  <a:pt x="606665" y="993158"/>
                </a:cubicBezTo>
                <a:cubicBezTo>
                  <a:pt x="589896" y="993158"/>
                  <a:pt x="576302" y="979564"/>
                  <a:pt x="576302" y="962795"/>
                </a:cubicBezTo>
                <a:cubicBezTo>
                  <a:pt x="576302" y="946025"/>
                  <a:pt x="589896" y="932431"/>
                  <a:pt x="606665" y="932431"/>
                </a:cubicBezTo>
                <a:close/>
                <a:moveTo>
                  <a:pt x="534111" y="932431"/>
                </a:moveTo>
                <a:cubicBezTo>
                  <a:pt x="550880" y="932431"/>
                  <a:pt x="564474" y="946025"/>
                  <a:pt x="564474" y="962795"/>
                </a:cubicBezTo>
                <a:cubicBezTo>
                  <a:pt x="564474" y="979564"/>
                  <a:pt x="550880" y="993158"/>
                  <a:pt x="534111" y="993158"/>
                </a:cubicBezTo>
                <a:cubicBezTo>
                  <a:pt x="517341" y="993158"/>
                  <a:pt x="503747" y="979564"/>
                  <a:pt x="503747" y="962795"/>
                </a:cubicBezTo>
                <a:cubicBezTo>
                  <a:pt x="503747" y="946025"/>
                  <a:pt x="517341" y="932431"/>
                  <a:pt x="534111" y="932431"/>
                </a:cubicBezTo>
                <a:close/>
                <a:moveTo>
                  <a:pt x="461556" y="932431"/>
                </a:moveTo>
                <a:cubicBezTo>
                  <a:pt x="478326" y="932431"/>
                  <a:pt x="491920" y="946025"/>
                  <a:pt x="491920" y="962795"/>
                </a:cubicBezTo>
                <a:cubicBezTo>
                  <a:pt x="491920" y="979564"/>
                  <a:pt x="478326" y="993158"/>
                  <a:pt x="461556" y="993158"/>
                </a:cubicBezTo>
                <a:cubicBezTo>
                  <a:pt x="444787" y="993158"/>
                  <a:pt x="431192" y="979564"/>
                  <a:pt x="431192" y="962795"/>
                </a:cubicBezTo>
                <a:cubicBezTo>
                  <a:pt x="431192" y="946025"/>
                  <a:pt x="444787" y="932431"/>
                  <a:pt x="461556" y="932431"/>
                </a:cubicBezTo>
                <a:close/>
                <a:moveTo>
                  <a:pt x="389002" y="932431"/>
                </a:moveTo>
                <a:cubicBezTo>
                  <a:pt x="405771" y="932431"/>
                  <a:pt x="419365" y="946025"/>
                  <a:pt x="419365" y="962795"/>
                </a:cubicBezTo>
                <a:cubicBezTo>
                  <a:pt x="419365" y="979564"/>
                  <a:pt x="405771" y="993158"/>
                  <a:pt x="389002" y="993158"/>
                </a:cubicBezTo>
                <a:cubicBezTo>
                  <a:pt x="372232" y="993158"/>
                  <a:pt x="358638" y="979564"/>
                  <a:pt x="358638" y="962795"/>
                </a:cubicBezTo>
                <a:cubicBezTo>
                  <a:pt x="358638" y="946025"/>
                  <a:pt x="372232" y="932431"/>
                  <a:pt x="389002" y="932431"/>
                </a:cubicBezTo>
                <a:close/>
                <a:moveTo>
                  <a:pt x="316447" y="932431"/>
                </a:moveTo>
                <a:cubicBezTo>
                  <a:pt x="333216" y="932431"/>
                  <a:pt x="346810" y="946025"/>
                  <a:pt x="346810" y="962795"/>
                </a:cubicBezTo>
                <a:cubicBezTo>
                  <a:pt x="346810" y="979564"/>
                  <a:pt x="333216" y="993158"/>
                  <a:pt x="316447" y="993158"/>
                </a:cubicBezTo>
                <a:cubicBezTo>
                  <a:pt x="299677" y="993158"/>
                  <a:pt x="286084" y="979564"/>
                  <a:pt x="286084" y="962795"/>
                </a:cubicBezTo>
                <a:cubicBezTo>
                  <a:pt x="286084" y="946025"/>
                  <a:pt x="299677" y="932431"/>
                  <a:pt x="316447" y="932431"/>
                </a:cubicBezTo>
                <a:close/>
                <a:moveTo>
                  <a:pt x="243892" y="932431"/>
                </a:moveTo>
                <a:cubicBezTo>
                  <a:pt x="260662" y="932431"/>
                  <a:pt x="274256" y="946025"/>
                  <a:pt x="274256" y="962795"/>
                </a:cubicBezTo>
                <a:cubicBezTo>
                  <a:pt x="274256" y="979564"/>
                  <a:pt x="260662" y="993158"/>
                  <a:pt x="243892" y="993158"/>
                </a:cubicBezTo>
                <a:cubicBezTo>
                  <a:pt x="227123" y="993158"/>
                  <a:pt x="213529" y="979564"/>
                  <a:pt x="213529" y="962795"/>
                </a:cubicBezTo>
                <a:cubicBezTo>
                  <a:pt x="213529" y="946025"/>
                  <a:pt x="227123" y="932431"/>
                  <a:pt x="243892" y="932431"/>
                </a:cubicBezTo>
                <a:close/>
                <a:moveTo>
                  <a:pt x="171339" y="932431"/>
                </a:moveTo>
                <a:cubicBezTo>
                  <a:pt x="188107" y="932431"/>
                  <a:pt x="201701" y="946025"/>
                  <a:pt x="201701" y="962795"/>
                </a:cubicBezTo>
                <a:cubicBezTo>
                  <a:pt x="201701" y="979564"/>
                  <a:pt x="188107" y="993158"/>
                  <a:pt x="171339" y="993158"/>
                </a:cubicBezTo>
                <a:cubicBezTo>
                  <a:pt x="154645" y="993158"/>
                  <a:pt x="141051" y="979564"/>
                  <a:pt x="141051" y="962795"/>
                </a:cubicBezTo>
                <a:cubicBezTo>
                  <a:pt x="141051" y="946025"/>
                  <a:pt x="154645" y="932431"/>
                  <a:pt x="171339" y="932431"/>
                </a:cubicBezTo>
                <a:close/>
                <a:moveTo>
                  <a:pt x="98870" y="932431"/>
                </a:moveTo>
                <a:cubicBezTo>
                  <a:pt x="115634" y="932431"/>
                  <a:pt x="129228" y="946025"/>
                  <a:pt x="129228" y="962795"/>
                </a:cubicBezTo>
                <a:cubicBezTo>
                  <a:pt x="129228" y="979564"/>
                  <a:pt x="115634" y="993158"/>
                  <a:pt x="98870" y="993158"/>
                </a:cubicBezTo>
                <a:cubicBezTo>
                  <a:pt x="82099" y="993158"/>
                  <a:pt x="68505" y="979564"/>
                  <a:pt x="68505" y="962795"/>
                </a:cubicBezTo>
                <a:cubicBezTo>
                  <a:pt x="68505" y="946025"/>
                  <a:pt x="82099" y="932431"/>
                  <a:pt x="98870" y="932431"/>
                </a:cubicBezTo>
                <a:close/>
                <a:moveTo>
                  <a:pt x="26316" y="932431"/>
                </a:moveTo>
                <a:cubicBezTo>
                  <a:pt x="43081" y="932431"/>
                  <a:pt x="56676" y="946025"/>
                  <a:pt x="56676" y="962795"/>
                </a:cubicBezTo>
                <a:cubicBezTo>
                  <a:pt x="56676" y="979564"/>
                  <a:pt x="43081" y="993158"/>
                  <a:pt x="26316" y="993158"/>
                </a:cubicBezTo>
                <a:cubicBezTo>
                  <a:pt x="17931" y="993158"/>
                  <a:pt x="10340" y="989760"/>
                  <a:pt x="4845" y="984265"/>
                </a:cubicBezTo>
                <a:lnTo>
                  <a:pt x="0" y="972570"/>
                </a:lnTo>
                <a:lnTo>
                  <a:pt x="0" y="953020"/>
                </a:lnTo>
                <a:lnTo>
                  <a:pt x="4845" y="941324"/>
                </a:lnTo>
                <a:cubicBezTo>
                  <a:pt x="10340" y="935830"/>
                  <a:pt x="17931" y="932431"/>
                  <a:pt x="26316" y="932431"/>
                </a:cubicBezTo>
                <a:close/>
                <a:moveTo>
                  <a:pt x="1612513" y="853981"/>
                </a:moveTo>
                <a:lnTo>
                  <a:pt x="1607766" y="872445"/>
                </a:lnTo>
                <a:lnTo>
                  <a:pt x="1598477" y="897823"/>
                </a:lnTo>
                <a:lnTo>
                  <a:pt x="1592066" y="882343"/>
                </a:lnTo>
                <a:cubicBezTo>
                  <a:pt x="1592066" y="869766"/>
                  <a:pt x="1599712" y="858975"/>
                  <a:pt x="1610610" y="854366"/>
                </a:cubicBezTo>
                <a:close/>
                <a:moveTo>
                  <a:pt x="1549874" y="851979"/>
                </a:moveTo>
                <a:cubicBezTo>
                  <a:pt x="1566644" y="851979"/>
                  <a:pt x="1580238" y="865573"/>
                  <a:pt x="1580238" y="882343"/>
                </a:cubicBezTo>
                <a:cubicBezTo>
                  <a:pt x="1580238" y="899112"/>
                  <a:pt x="1566644" y="912706"/>
                  <a:pt x="1549874" y="912706"/>
                </a:cubicBezTo>
                <a:cubicBezTo>
                  <a:pt x="1533105" y="912706"/>
                  <a:pt x="1519511" y="899112"/>
                  <a:pt x="1519511" y="882343"/>
                </a:cubicBezTo>
                <a:cubicBezTo>
                  <a:pt x="1519511" y="865573"/>
                  <a:pt x="1533105" y="851979"/>
                  <a:pt x="1549874" y="851979"/>
                </a:cubicBezTo>
                <a:close/>
                <a:moveTo>
                  <a:pt x="1477320" y="851979"/>
                </a:moveTo>
                <a:cubicBezTo>
                  <a:pt x="1494089" y="851979"/>
                  <a:pt x="1507683" y="865573"/>
                  <a:pt x="1507683" y="882343"/>
                </a:cubicBezTo>
                <a:cubicBezTo>
                  <a:pt x="1507683" y="899112"/>
                  <a:pt x="1494089" y="912706"/>
                  <a:pt x="1477320" y="912706"/>
                </a:cubicBezTo>
                <a:cubicBezTo>
                  <a:pt x="1460550" y="912706"/>
                  <a:pt x="1446956" y="899112"/>
                  <a:pt x="1446956" y="882343"/>
                </a:cubicBezTo>
                <a:cubicBezTo>
                  <a:pt x="1446956" y="865573"/>
                  <a:pt x="1460550" y="851979"/>
                  <a:pt x="1477320" y="851979"/>
                </a:cubicBezTo>
                <a:close/>
                <a:moveTo>
                  <a:pt x="1404765" y="851979"/>
                </a:moveTo>
                <a:cubicBezTo>
                  <a:pt x="1421535" y="851979"/>
                  <a:pt x="1435129" y="865573"/>
                  <a:pt x="1435129" y="882343"/>
                </a:cubicBezTo>
                <a:cubicBezTo>
                  <a:pt x="1435129" y="899112"/>
                  <a:pt x="1421535" y="912706"/>
                  <a:pt x="1404765" y="912706"/>
                </a:cubicBezTo>
                <a:cubicBezTo>
                  <a:pt x="1387996" y="912706"/>
                  <a:pt x="1374402" y="899112"/>
                  <a:pt x="1374402" y="882343"/>
                </a:cubicBezTo>
                <a:cubicBezTo>
                  <a:pt x="1374402" y="865573"/>
                  <a:pt x="1387996" y="851979"/>
                  <a:pt x="1404765" y="851979"/>
                </a:cubicBezTo>
                <a:close/>
                <a:moveTo>
                  <a:pt x="1332211" y="851979"/>
                </a:moveTo>
                <a:cubicBezTo>
                  <a:pt x="1348980" y="851979"/>
                  <a:pt x="1362574" y="865573"/>
                  <a:pt x="1362574" y="882343"/>
                </a:cubicBezTo>
                <a:cubicBezTo>
                  <a:pt x="1362574" y="899112"/>
                  <a:pt x="1348980" y="912706"/>
                  <a:pt x="1332211" y="912706"/>
                </a:cubicBezTo>
                <a:cubicBezTo>
                  <a:pt x="1315441" y="912706"/>
                  <a:pt x="1301847" y="899112"/>
                  <a:pt x="1301847" y="882343"/>
                </a:cubicBezTo>
                <a:cubicBezTo>
                  <a:pt x="1301847" y="865573"/>
                  <a:pt x="1315441" y="851979"/>
                  <a:pt x="1332211" y="851979"/>
                </a:cubicBezTo>
                <a:close/>
                <a:moveTo>
                  <a:pt x="1259656" y="851979"/>
                </a:moveTo>
                <a:cubicBezTo>
                  <a:pt x="1276426" y="851979"/>
                  <a:pt x="1290020" y="865573"/>
                  <a:pt x="1290020" y="882343"/>
                </a:cubicBezTo>
                <a:cubicBezTo>
                  <a:pt x="1290020" y="899112"/>
                  <a:pt x="1276426" y="912706"/>
                  <a:pt x="1259656" y="912706"/>
                </a:cubicBezTo>
                <a:cubicBezTo>
                  <a:pt x="1242887" y="912706"/>
                  <a:pt x="1229293" y="899112"/>
                  <a:pt x="1229293" y="882343"/>
                </a:cubicBezTo>
                <a:cubicBezTo>
                  <a:pt x="1229293" y="865573"/>
                  <a:pt x="1242887" y="851979"/>
                  <a:pt x="1259656" y="851979"/>
                </a:cubicBezTo>
                <a:close/>
                <a:moveTo>
                  <a:pt x="1187102" y="851979"/>
                </a:moveTo>
                <a:cubicBezTo>
                  <a:pt x="1203871" y="851979"/>
                  <a:pt x="1217465" y="865573"/>
                  <a:pt x="1217465" y="882343"/>
                </a:cubicBezTo>
                <a:cubicBezTo>
                  <a:pt x="1217465" y="899112"/>
                  <a:pt x="1203871" y="912706"/>
                  <a:pt x="1187102" y="912706"/>
                </a:cubicBezTo>
                <a:cubicBezTo>
                  <a:pt x="1170332" y="912706"/>
                  <a:pt x="1156738" y="899112"/>
                  <a:pt x="1156738" y="882343"/>
                </a:cubicBezTo>
                <a:cubicBezTo>
                  <a:pt x="1156738" y="865573"/>
                  <a:pt x="1170332" y="851979"/>
                  <a:pt x="1187102" y="851979"/>
                </a:cubicBezTo>
                <a:close/>
                <a:moveTo>
                  <a:pt x="1114547" y="851979"/>
                </a:moveTo>
                <a:cubicBezTo>
                  <a:pt x="1131317" y="851979"/>
                  <a:pt x="1144911" y="865573"/>
                  <a:pt x="1144911" y="882343"/>
                </a:cubicBezTo>
                <a:cubicBezTo>
                  <a:pt x="1144911" y="899112"/>
                  <a:pt x="1131317" y="912706"/>
                  <a:pt x="1114547" y="912706"/>
                </a:cubicBezTo>
                <a:cubicBezTo>
                  <a:pt x="1097778" y="912706"/>
                  <a:pt x="1084184" y="899112"/>
                  <a:pt x="1084184" y="882343"/>
                </a:cubicBezTo>
                <a:cubicBezTo>
                  <a:pt x="1084184" y="865573"/>
                  <a:pt x="1097778" y="851979"/>
                  <a:pt x="1114547" y="851979"/>
                </a:cubicBezTo>
                <a:close/>
                <a:moveTo>
                  <a:pt x="1041993" y="851979"/>
                </a:moveTo>
                <a:cubicBezTo>
                  <a:pt x="1058762" y="851979"/>
                  <a:pt x="1072356" y="865573"/>
                  <a:pt x="1072356" y="882343"/>
                </a:cubicBezTo>
                <a:cubicBezTo>
                  <a:pt x="1072356" y="899112"/>
                  <a:pt x="1058762" y="912706"/>
                  <a:pt x="1041993" y="912706"/>
                </a:cubicBezTo>
                <a:cubicBezTo>
                  <a:pt x="1025223" y="912706"/>
                  <a:pt x="1011629" y="899112"/>
                  <a:pt x="1011629" y="882343"/>
                </a:cubicBezTo>
                <a:cubicBezTo>
                  <a:pt x="1011629" y="865573"/>
                  <a:pt x="1025223" y="851979"/>
                  <a:pt x="1041993" y="851979"/>
                </a:cubicBezTo>
                <a:close/>
                <a:moveTo>
                  <a:pt x="969438" y="851979"/>
                </a:moveTo>
                <a:cubicBezTo>
                  <a:pt x="986208" y="851979"/>
                  <a:pt x="999801" y="865573"/>
                  <a:pt x="999801" y="882343"/>
                </a:cubicBezTo>
                <a:cubicBezTo>
                  <a:pt x="999801" y="899112"/>
                  <a:pt x="986208" y="912706"/>
                  <a:pt x="969438" y="912706"/>
                </a:cubicBezTo>
                <a:cubicBezTo>
                  <a:pt x="952669" y="912706"/>
                  <a:pt x="939075" y="899112"/>
                  <a:pt x="939075" y="882343"/>
                </a:cubicBezTo>
                <a:cubicBezTo>
                  <a:pt x="939075" y="865573"/>
                  <a:pt x="952669" y="851979"/>
                  <a:pt x="969438" y="851979"/>
                </a:cubicBezTo>
                <a:close/>
                <a:moveTo>
                  <a:pt x="896883" y="851979"/>
                </a:moveTo>
                <a:cubicBezTo>
                  <a:pt x="913653" y="851979"/>
                  <a:pt x="927247" y="865573"/>
                  <a:pt x="927247" y="882343"/>
                </a:cubicBezTo>
                <a:cubicBezTo>
                  <a:pt x="927247" y="899112"/>
                  <a:pt x="913653" y="912706"/>
                  <a:pt x="896883" y="912706"/>
                </a:cubicBezTo>
                <a:cubicBezTo>
                  <a:pt x="880114" y="912706"/>
                  <a:pt x="866520" y="899112"/>
                  <a:pt x="866520" y="882343"/>
                </a:cubicBezTo>
                <a:cubicBezTo>
                  <a:pt x="866520" y="865573"/>
                  <a:pt x="880114" y="851979"/>
                  <a:pt x="896883" y="851979"/>
                </a:cubicBezTo>
                <a:close/>
                <a:moveTo>
                  <a:pt x="824329" y="851979"/>
                </a:moveTo>
                <a:cubicBezTo>
                  <a:pt x="841098" y="851979"/>
                  <a:pt x="854692" y="865573"/>
                  <a:pt x="854692" y="882343"/>
                </a:cubicBezTo>
                <a:cubicBezTo>
                  <a:pt x="854692" y="899112"/>
                  <a:pt x="841098" y="912706"/>
                  <a:pt x="824329" y="912706"/>
                </a:cubicBezTo>
                <a:cubicBezTo>
                  <a:pt x="807559" y="912706"/>
                  <a:pt x="793965" y="899112"/>
                  <a:pt x="793965" y="882343"/>
                </a:cubicBezTo>
                <a:cubicBezTo>
                  <a:pt x="793965" y="865573"/>
                  <a:pt x="807559" y="851979"/>
                  <a:pt x="824329" y="851979"/>
                </a:cubicBezTo>
                <a:close/>
                <a:moveTo>
                  <a:pt x="751774" y="851979"/>
                </a:moveTo>
                <a:cubicBezTo>
                  <a:pt x="768544" y="851979"/>
                  <a:pt x="782138" y="865573"/>
                  <a:pt x="782138" y="882343"/>
                </a:cubicBezTo>
                <a:cubicBezTo>
                  <a:pt x="782138" y="899112"/>
                  <a:pt x="768544" y="912706"/>
                  <a:pt x="751774" y="912706"/>
                </a:cubicBezTo>
                <a:cubicBezTo>
                  <a:pt x="735005" y="912706"/>
                  <a:pt x="721411" y="899112"/>
                  <a:pt x="721411" y="882343"/>
                </a:cubicBezTo>
                <a:cubicBezTo>
                  <a:pt x="721411" y="865573"/>
                  <a:pt x="735005" y="851979"/>
                  <a:pt x="751774" y="851979"/>
                </a:cubicBezTo>
                <a:close/>
                <a:moveTo>
                  <a:pt x="679220" y="851979"/>
                </a:moveTo>
                <a:cubicBezTo>
                  <a:pt x="695989" y="851979"/>
                  <a:pt x="709583" y="865573"/>
                  <a:pt x="709583" y="882343"/>
                </a:cubicBezTo>
                <a:cubicBezTo>
                  <a:pt x="709583" y="899112"/>
                  <a:pt x="695989" y="912706"/>
                  <a:pt x="679220" y="912706"/>
                </a:cubicBezTo>
                <a:cubicBezTo>
                  <a:pt x="662450" y="912706"/>
                  <a:pt x="648856" y="899112"/>
                  <a:pt x="648856" y="882343"/>
                </a:cubicBezTo>
                <a:cubicBezTo>
                  <a:pt x="648856" y="865573"/>
                  <a:pt x="662450" y="851979"/>
                  <a:pt x="679220" y="851979"/>
                </a:cubicBezTo>
                <a:close/>
                <a:moveTo>
                  <a:pt x="606665" y="851979"/>
                </a:moveTo>
                <a:cubicBezTo>
                  <a:pt x="623435" y="851979"/>
                  <a:pt x="637029" y="865573"/>
                  <a:pt x="637029" y="882343"/>
                </a:cubicBezTo>
                <a:cubicBezTo>
                  <a:pt x="637029" y="899112"/>
                  <a:pt x="623435" y="912706"/>
                  <a:pt x="606665" y="912706"/>
                </a:cubicBezTo>
                <a:cubicBezTo>
                  <a:pt x="589896" y="912706"/>
                  <a:pt x="576302" y="899112"/>
                  <a:pt x="576302" y="882343"/>
                </a:cubicBezTo>
                <a:cubicBezTo>
                  <a:pt x="576302" y="865573"/>
                  <a:pt x="589896" y="851979"/>
                  <a:pt x="606665" y="851979"/>
                </a:cubicBezTo>
                <a:close/>
                <a:moveTo>
                  <a:pt x="534111" y="851979"/>
                </a:moveTo>
                <a:cubicBezTo>
                  <a:pt x="550880" y="851979"/>
                  <a:pt x="564474" y="865573"/>
                  <a:pt x="564474" y="882343"/>
                </a:cubicBezTo>
                <a:cubicBezTo>
                  <a:pt x="564474" y="899112"/>
                  <a:pt x="550880" y="912706"/>
                  <a:pt x="534111" y="912706"/>
                </a:cubicBezTo>
                <a:cubicBezTo>
                  <a:pt x="517341" y="912706"/>
                  <a:pt x="503747" y="899112"/>
                  <a:pt x="503747" y="882343"/>
                </a:cubicBezTo>
                <a:cubicBezTo>
                  <a:pt x="503747" y="865573"/>
                  <a:pt x="517341" y="851979"/>
                  <a:pt x="534111" y="851979"/>
                </a:cubicBezTo>
                <a:close/>
                <a:moveTo>
                  <a:pt x="461556" y="851979"/>
                </a:moveTo>
                <a:cubicBezTo>
                  <a:pt x="478326" y="851979"/>
                  <a:pt x="491920" y="865573"/>
                  <a:pt x="491920" y="882343"/>
                </a:cubicBezTo>
                <a:cubicBezTo>
                  <a:pt x="491920" y="899112"/>
                  <a:pt x="478326" y="912706"/>
                  <a:pt x="461556" y="912706"/>
                </a:cubicBezTo>
                <a:cubicBezTo>
                  <a:pt x="444787" y="912706"/>
                  <a:pt x="431192" y="899112"/>
                  <a:pt x="431192" y="882343"/>
                </a:cubicBezTo>
                <a:cubicBezTo>
                  <a:pt x="431192" y="865573"/>
                  <a:pt x="444787" y="851979"/>
                  <a:pt x="461556" y="851979"/>
                </a:cubicBezTo>
                <a:close/>
                <a:moveTo>
                  <a:pt x="389002" y="851979"/>
                </a:moveTo>
                <a:cubicBezTo>
                  <a:pt x="405771" y="851979"/>
                  <a:pt x="419365" y="865573"/>
                  <a:pt x="419365" y="882343"/>
                </a:cubicBezTo>
                <a:cubicBezTo>
                  <a:pt x="419365" y="899112"/>
                  <a:pt x="405771" y="912706"/>
                  <a:pt x="389002" y="912706"/>
                </a:cubicBezTo>
                <a:cubicBezTo>
                  <a:pt x="372232" y="912706"/>
                  <a:pt x="358638" y="899112"/>
                  <a:pt x="358638" y="882343"/>
                </a:cubicBezTo>
                <a:cubicBezTo>
                  <a:pt x="358638" y="865573"/>
                  <a:pt x="372232" y="851979"/>
                  <a:pt x="389002" y="851979"/>
                </a:cubicBezTo>
                <a:close/>
                <a:moveTo>
                  <a:pt x="316447" y="851979"/>
                </a:moveTo>
                <a:cubicBezTo>
                  <a:pt x="333216" y="851979"/>
                  <a:pt x="346810" y="865573"/>
                  <a:pt x="346810" y="882343"/>
                </a:cubicBezTo>
                <a:cubicBezTo>
                  <a:pt x="346810" y="899112"/>
                  <a:pt x="333216" y="912706"/>
                  <a:pt x="316447" y="912706"/>
                </a:cubicBezTo>
                <a:cubicBezTo>
                  <a:pt x="299677" y="912706"/>
                  <a:pt x="286084" y="899112"/>
                  <a:pt x="286084" y="882343"/>
                </a:cubicBezTo>
                <a:cubicBezTo>
                  <a:pt x="286084" y="865573"/>
                  <a:pt x="299677" y="851979"/>
                  <a:pt x="316447" y="851979"/>
                </a:cubicBezTo>
                <a:close/>
                <a:moveTo>
                  <a:pt x="243892" y="851979"/>
                </a:moveTo>
                <a:cubicBezTo>
                  <a:pt x="260662" y="851979"/>
                  <a:pt x="274256" y="865573"/>
                  <a:pt x="274256" y="882343"/>
                </a:cubicBezTo>
                <a:cubicBezTo>
                  <a:pt x="274256" y="899112"/>
                  <a:pt x="260662" y="912706"/>
                  <a:pt x="243892" y="912706"/>
                </a:cubicBezTo>
                <a:cubicBezTo>
                  <a:pt x="227123" y="912706"/>
                  <a:pt x="213529" y="899112"/>
                  <a:pt x="213529" y="882343"/>
                </a:cubicBezTo>
                <a:cubicBezTo>
                  <a:pt x="213529" y="865573"/>
                  <a:pt x="227123" y="851979"/>
                  <a:pt x="243892" y="851979"/>
                </a:cubicBezTo>
                <a:close/>
                <a:moveTo>
                  <a:pt x="171339" y="851979"/>
                </a:moveTo>
                <a:cubicBezTo>
                  <a:pt x="188107" y="851979"/>
                  <a:pt x="201701" y="865573"/>
                  <a:pt x="201701" y="882343"/>
                </a:cubicBezTo>
                <a:cubicBezTo>
                  <a:pt x="201701" y="899112"/>
                  <a:pt x="188107" y="912706"/>
                  <a:pt x="171339" y="912706"/>
                </a:cubicBezTo>
                <a:cubicBezTo>
                  <a:pt x="154651" y="912706"/>
                  <a:pt x="141056" y="899112"/>
                  <a:pt x="141056" y="882343"/>
                </a:cubicBezTo>
                <a:cubicBezTo>
                  <a:pt x="141056" y="865573"/>
                  <a:pt x="154651" y="851979"/>
                  <a:pt x="171339" y="851979"/>
                </a:cubicBezTo>
                <a:close/>
                <a:moveTo>
                  <a:pt x="98877" y="851979"/>
                </a:moveTo>
                <a:cubicBezTo>
                  <a:pt x="115640" y="851979"/>
                  <a:pt x="129234" y="865573"/>
                  <a:pt x="129234" y="882343"/>
                </a:cubicBezTo>
                <a:cubicBezTo>
                  <a:pt x="129234" y="899112"/>
                  <a:pt x="115640" y="912706"/>
                  <a:pt x="98877" y="912706"/>
                </a:cubicBezTo>
                <a:cubicBezTo>
                  <a:pt x="82106" y="912706"/>
                  <a:pt x="68511" y="899112"/>
                  <a:pt x="68511" y="882343"/>
                </a:cubicBezTo>
                <a:cubicBezTo>
                  <a:pt x="68511" y="865573"/>
                  <a:pt x="82106" y="851979"/>
                  <a:pt x="98877" y="851979"/>
                </a:cubicBezTo>
                <a:close/>
                <a:moveTo>
                  <a:pt x="26322" y="851979"/>
                </a:moveTo>
                <a:cubicBezTo>
                  <a:pt x="43087" y="851979"/>
                  <a:pt x="56682" y="865573"/>
                  <a:pt x="56682" y="882343"/>
                </a:cubicBezTo>
                <a:cubicBezTo>
                  <a:pt x="56682" y="899112"/>
                  <a:pt x="43087" y="912706"/>
                  <a:pt x="26322" y="912706"/>
                </a:cubicBezTo>
                <a:cubicBezTo>
                  <a:pt x="17937" y="912706"/>
                  <a:pt x="10346" y="909308"/>
                  <a:pt x="4851" y="903813"/>
                </a:cubicBezTo>
                <a:lnTo>
                  <a:pt x="0" y="892101"/>
                </a:lnTo>
                <a:lnTo>
                  <a:pt x="0" y="872585"/>
                </a:lnTo>
                <a:lnTo>
                  <a:pt x="4851" y="860872"/>
                </a:lnTo>
                <a:cubicBezTo>
                  <a:pt x="10346" y="855378"/>
                  <a:pt x="17937" y="851979"/>
                  <a:pt x="26322" y="851979"/>
                </a:cubicBezTo>
                <a:close/>
                <a:moveTo>
                  <a:pt x="1622429" y="771528"/>
                </a:moveTo>
                <a:lnTo>
                  <a:pt x="1633158" y="773694"/>
                </a:lnTo>
                <a:lnTo>
                  <a:pt x="1618313" y="831424"/>
                </a:lnTo>
                <a:lnTo>
                  <a:pt x="1610610" y="829868"/>
                </a:lnTo>
                <a:cubicBezTo>
                  <a:pt x="1599712" y="825259"/>
                  <a:pt x="1592066" y="814469"/>
                  <a:pt x="1592066" y="801891"/>
                </a:cubicBezTo>
                <a:cubicBezTo>
                  <a:pt x="1592066" y="785122"/>
                  <a:pt x="1605659" y="771528"/>
                  <a:pt x="1622429" y="771528"/>
                </a:cubicBezTo>
                <a:close/>
                <a:moveTo>
                  <a:pt x="1549874" y="771528"/>
                </a:moveTo>
                <a:cubicBezTo>
                  <a:pt x="1566644" y="771528"/>
                  <a:pt x="1580238" y="785122"/>
                  <a:pt x="1580238" y="801891"/>
                </a:cubicBezTo>
                <a:cubicBezTo>
                  <a:pt x="1580238" y="818661"/>
                  <a:pt x="1566644" y="832255"/>
                  <a:pt x="1549874" y="832255"/>
                </a:cubicBezTo>
                <a:cubicBezTo>
                  <a:pt x="1533105" y="832255"/>
                  <a:pt x="1519511" y="818661"/>
                  <a:pt x="1519511" y="801891"/>
                </a:cubicBezTo>
                <a:cubicBezTo>
                  <a:pt x="1519511" y="785122"/>
                  <a:pt x="1533105" y="771528"/>
                  <a:pt x="1549874" y="771528"/>
                </a:cubicBezTo>
                <a:close/>
                <a:moveTo>
                  <a:pt x="1477320" y="771528"/>
                </a:moveTo>
                <a:cubicBezTo>
                  <a:pt x="1494089" y="771528"/>
                  <a:pt x="1507683" y="785122"/>
                  <a:pt x="1507683" y="801891"/>
                </a:cubicBezTo>
                <a:cubicBezTo>
                  <a:pt x="1507683" y="818661"/>
                  <a:pt x="1494089" y="832255"/>
                  <a:pt x="1477320" y="832255"/>
                </a:cubicBezTo>
                <a:cubicBezTo>
                  <a:pt x="1460550" y="832255"/>
                  <a:pt x="1446956" y="818661"/>
                  <a:pt x="1446956" y="801891"/>
                </a:cubicBezTo>
                <a:cubicBezTo>
                  <a:pt x="1446956" y="785122"/>
                  <a:pt x="1460550" y="771528"/>
                  <a:pt x="1477320" y="771528"/>
                </a:cubicBezTo>
                <a:close/>
                <a:moveTo>
                  <a:pt x="1404765" y="771528"/>
                </a:moveTo>
                <a:cubicBezTo>
                  <a:pt x="1421535" y="771528"/>
                  <a:pt x="1435129" y="785122"/>
                  <a:pt x="1435129" y="801891"/>
                </a:cubicBezTo>
                <a:cubicBezTo>
                  <a:pt x="1435129" y="818661"/>
                  <a:pt x="1421535" y="832255"/>
                  <a:pt x="1404765" y="832255"/>
                </a:cubicBezTo>
                <a:cubicBezTo>
                  <a:pt x="1387996" y="832255"/>
                  <a:pt x="1374402" y="818661"/>
                  <a:pt x="1374402" y="801891"/>
                </a:cubicBezTo>
                <a:cubicBezTo>
                  <a:pt x="1374402" y="785122"/>
                  <a:pt x="1387996" y="771528"/>
                  <a:pt x="1404765" y="771528"/>
                </a:cubicBezTo>
                <a:close/>
                <a:moveTo>
                  <a:pt x="1332211" y="771528"/>
                </a:moveTo>
                <a:cubicBezTo>
                  <a:pt x="1348980" y="771528"/>
                  <a:pt x="1362574" y="785122"/>
                  <a:pt x="1362574" y="801891"/>
                </a:cubicBezTo>
                <a:cubicBezTo>
                  <a:pt x="1362574" y="818661"/>
                  <a:pt x="1348980" y="832255"/>
                  <a:pt x="1332211" y="832255"/>
                </a:cubicBezTo>
                <a:cubicBezTo>
                  <a:pt x="1315441" y="832255"/>
                  <a:pt x="1301847" y="818661"/>
                  <a:pt x="1301847" y="801891"/>
                </a:cubicBezTo>
                <a:cubicBezTo>
                  <a:pt x="1301847" y="785122"/>
                  <a:pt x="1315441" y="771528"/>
                  <a:pt x="1332211" y="771528"/>
                </a:cubicBezTo>
                <a:close/>
                <a:moveTo>
                  <a:pt x="1259656" y="771528"/>
                </a:moveTo>
                <a:cubicBezTo>
                  <a:pt x="1276426" y="771528"/>
                  <a:pt x="1290020" y="785122"/>
                  <a:pt x="1290020" y="801891"/>
                </a:cubicBezTo>
                <a:cubicBezTo>
                  <a:pt x="1290020" y="818661"/>
                  <a:pt x="1276426" y="832255"/>
                  <a:pt x="1259656" y="832255"/>
                </a:cubicBezTo>
                <a:cubicBezTo>
                  <a:pt x="1242887" y="832255"/>
                  <a:pt x="1229293" y="818661"/>
                  <a:pt x="1229293" y="801891"/>
                </a:cubicBezTo>
                <a:cubicBezTo>
                  <a:pt x="1229293" y="785122"/>
                  <a:pt x="1242887" y="771528"/>
                  <a:pt x="1259656" y="771528"/>
                </a:cubicBezTo>
                <a:close/>
                <a:moveTo>
                  <a:pt x="1187102" y="771528"/>
                </a:moveTo>
                <a:cubicBezTo>
                  <a:pt x="1203871" y="771528"/>
                  <a:pt x="1217465" y="785122"/>
                  <a:pt x="1217465" y="801891"/>
                </a:cubicBezTo>
                <a:cubicBezTo>
                  <a:pt x="1217465" y="818661"/>
                  <a:pt x="1203871" y="832255"/>
                  <a:pt x="1187102" y="832255"/>
                </a:cubicBezTo>
                <a:cubicBezTo>
                  <a:pt x="1170332" y="832255"/>
                  <a:pt x="1156738" y="818661"/>
                  <a:pt x="1156738" y="801891"/>
                </a:cubicBezTo>
                <a:cubicBezTo>
                  <a:pt x="1156738" y="785122"/>
                  <a:pt x="1170332" y="771528"/>
                  <a:pt x="1187102" y="771528"/>
                </a:cubicBezTo>
                <a:close/>
                <a:moveTo>
                  <a:pt x="1114547" y="771528"/>
                </a:moveTo>
                <a:cubicBezTo>
                  <a:pt x="1131317" y="771528"/>
                  <a:pt x="1144911" y="785122"/>
                  <a:pt x="1144911" y="801891"/>
                </a:cubicBezTo>
                <a:cubicBezTo>
                  <a:pt x="1144911" y="818661"/>
                  <a:pt x="1131317" y="832255"/>
                  <a:pt x="1114547" y="832255"/>
                </a:cubicBezTo>
                <a:cubicBezTo>
                  <a:pt x="1097778" y="832255"/>
                  <a:pt x="1084184" y="818661"/>
                  <a:pt x="1084184" y="801891"/>
                </a:cubicBezTo>
                <a:cubicBezTo>
                  <a:pt x="1084184" y="785122"/>
                  <a:pt x="1097778" y="771528"/>
                  <a:pt x="1114547" y="771528"/>
                </a:cubicBezTo>
                <a:close/>
                <a:moveTo>
                  <a:pt x="1041993" y="771528"/>
                </a:moveTo>
                <a:cubicBezTo>
                  <a:pt x="1058762" y="771528"/>
                  <a:pt x="1072356" y="785122"/>
                  <a:pt x="1072356" y="801891"/>
                </a:cubicBezTo>
                <a:cubicBezTo>
                  <a:pt x="1072356" y="818661"/>
                  <a:pt x="1058762" y="832255"/>
                  <a:pt x="1041993" y="832255"/>
                </a:cubicBezTo>
                <a:cubicBezTo>
                  <a:pt x="1025223" y="832255"/>
                  <a:pt x="1011629" y="818661"/>
                  <a:pt x="1011629" y="801891"/>
                </a:cubicBezTo>
                <a:cubicBezTo>
                  <a:pt x="1011629" y="785122"/>
                  <a:pt x="1025223" y="771528"/>
                  <a:pt x="1041993" y="771528"/>
                </a:cubicBezTo>
                <a:close/>
                <a:moveTo>
                  <a:pt x="969438" y="771528"/>
                </a:moveTo>
                <a:cubicBezTo>
                  <a:pt x="986208" y="771528"/>
                  <a:pt x="999801" y="785122"/>
                  <a:pt x="999801" y="801891"/>
                </a:cubicBezTo>
                <a:cubicBezTo>
                  <a:pt x="999801" y="818661"/>
                  <a:pt x="986208" y="832255"/>
                  <a:pt x="969438" y="832255"/>
                </a:cubicBezTo>
                <a:cubicBezTo>
                  <a:pt x="952669" y="832255"/>
                  <a:pt x="939075" y="818661"/>
                  <a:pt x="939075" y="801891"/>
                </a:cubicBezTo>
                <a:cubicBezTo>
                  <a:pt x="939075" y="785122"/>
                  <a:pt x="952669" y="771528"/>
                  <a:pt x="969438" y="771528"/>
                </a:cubicBezTo>
                <a:close/>
                <a:moveTo>
                  <a:pt x="896883" y="771528"/>
                </a:moveTo>
                <a:cubicBezTo>
                  <a:pt x="913653" y="771528"/>
                  <a:pt x="927247" y="785122"/>
                  <a:pt x="927247" y="801891"/>
                </a:cubicBezTo>
                <a:cubicBezTo>
                  <a:pt x="927247" y="818661"/>
                  <a:pt x="913653" y="832255"/>
                  <a:pt x="896883" y="832255"/>
                </a:cubicBezTo>
                <a:cubicBezTo>
                  <a:pt x="880114" y="832255"/>
                  <a:pt x="866520" y="818661"/>
                  <a:pt x="866520" y="801891"/>
                </a:cubicBezTo>
                <a:cubicBezTo>
                  <a:pt x="866520" y="785122"/>
                  <a:pt x="880114" y="771528"/>
                  <a:pt x="896883" y="771528"/>
                </a:cubicBezTo>
                <a:close/>
                <a:moveTo>
                  <a:pt x="824329" y="771528"/>
                </a:moveTo>
                <a:cubicBezTo>
                  <a:pt x="841098" y="771528"/>
                  <a:pt x="854692" y="785122"/>
                  <a:pt x="854692" y="801891"/>
                </a:cubicBezTo>
                <a:cubicBezTo>
                  <a:pt x="854692" y="818661"/>
                  <a:pt x="841098" y="832255"/>
                  <a:pt x="824329" y="832255"/>
                </a:cubicBezTo>
                <a:cubicBezTo>
                  <a:pt x="807559" y="832255"/>
                  <a:pt x="793965" y="818661"/>
                  <a:pt x="793965" y="801891"/>
                </a:cubicBezTo>
                <a:cubicBezTo>
                  <a:pt x="793965" y="785122"/>
                  <a:pt x="807559" y="771528"/>
                  <a:pt x="824329" y="771528"/>
                </a:cubicBezTo>
                <a:close/>
                <a:moveTo>
                  <a:pt x="751774" y="771528"/>
                </a:moveTo>
                <a:cubicBezTo>
                  <a:pt x="768544" y="771528"/>
                  <a:pt x="782138" y="785122"/>
                  <a:pt x="782138" y="801891"/>
                </a:cubicBezTo>
                <a:cubicBezTo>
                  <a:pt x="782138" y="818661"/>
                  <a:pt x="768544" y="832255"/>
                  <a:pt x="751774" y="832255"/>
                </a:cubicBezTo>
                <a:cubicBezTo>
                  <a:pt x="735005" y="832255"/>
                  <a:pt x="721411" y="818661"/>
                  <a:pt x="721411" y="801891"/>
                </a:cubicBezTo>
                <a:cubicBezTo>
                  <a:pt x="721411" y="785122"/>
                  <a:pt x="735005" y="771528"/>
                  <a:pt x="751774" y="771528"/>
                </a:cubicBezTo>
                <a:close/>
                <a:moveTo>
                  <a:pt x="679220" y="771528"/>
                </a:moveTo>
                <a:cubicBezTo>
                  <a:pt x="695989" y="771528"/>
                  <a:pt x="709583" y="785122"/>
                  <a:pt x="709583" y="801891"/>
                </a:cubicBezTo>
                <a:cubicBezTo>
                  <a:pt x="709583" y="818661"/>
                  <a:pt x="695989" y="832255"/>
                  <a:pt x="679220" y="832255"/>
                </a:cubicBezTo>
                <a:cubicBezTo>
                  <a:pt x="662450" y="832255"/>
                  <a:pt x="648856" y="818661"/>
                  <a:pt x="648856" y="801891"/>
                </a:cubicBezTo>
                <a:cubicBezTo>
                  <a:pt x="648856" y="785122"/>
                  <a:pt x="662450" y="771528"/>
                  <a:pt x="679220" y="771528"/>
                </a:cubicBezTo>
                <a:close/>
                <a:moveTo>
                  <a:pt x="606665" y="771528"/>
                </a:moveTo>
                <a:cubicBezTo>
                  <a:pt x="623435" y="771528"/>
                  <a:pt x="637029" y="785122"/>
                  <a:pt x="637029" y="801891"/>
                </a:cubicBezTo>
                <a:cubicBezTo>
                  <a:pt x="637029" y="818661"/>
                  <a:pt x="623435" y="832255"/>
                  <a:pt x="606665" y="832255"/>
                </a:cubicBezTo>
                <a:cubicBezTo>
                  <a:pt x="589896" y="832255"/>
                  <a:pt x="576302" y="818661"/>
                  <a:pt x="576302" y="801891"/>
                </a:cubicBezTo>
                <a:cubicBezTo>
                  <a:pt x="576302" y="785122"/>
                  <a:pt x="589896" y="771528"/>
                  <a:pt x="606665" y="771528"/>
                </a:cubicBezTo>
                <a:close/>
                <a:moveTo>
                  <a:pt x="534111" y="771528"/>
                </a:moveTo>
                <a:cubicBezTo>
                  <a:pt x="550880" y="771528"/>
                  <a:pt x="564474" y="785122"/>
                  <a:pt x="564474" y="801891"/>
                </a:cubicBezTo>
                <a:cubicBezTo>
                  <a:pt x="564474" y="818661"/>
                  <a:pt x="550880" y="832255"/>
                  <a:pt x="534111" y="832255"/>
                </a:cubicBezTo>
                <a:cubicBezTo>
                  <a:pt x="517341" y="832255"/>
                  <a:pt x="503747" y="818661"/>
                  <a:pt x="503747" y="801891"/>
                </a:cubicBezTo>
                <a:cubicBezTo>
                  <a:pt x="503747" y="785122"/>
                  <a:pt x="517341" y="771528"/>
                  <a:pt x="534111" y="771528"/>
                </a:cubicBezTo>
                <a:close/>
                <a:moveTo>
                  <a:pt x="461556" y="771528"/>
                </a:moveTo>
                <a:cubicBezTo>
                  <a:pt x="478326" y="771528"/>
                  <a:pt x="491920" y="785122"/>
                  <a:pt x="491920" y="801891"/>
                </a:cubicBezTo>
                <a:cubicBezTo>
                  <a:pt x="491920" y="818661"/>
                  <a:pt x="478326" y="832255"/>
                  <a:pt x="461556" y="832255"/>
                </a:cubicBezTo>
                <a:cubicBezTo>
                  <a:pt x="444787" y="832255"/>
                  <a:pt x="431192" y="818661"/>
                  <a:pt x="431192" y="801891"/>
                </a:cubicBezTo>
                <a:cubicBezTo>
                  <a:pt x="431192" y="785122"/>
                  <a:pt x="444787" y="771528"/>
                  <a:pt x="461556" y="771528"/>
                </a:cubicBezTo>
                <a:close/>
                <a:moveTo>
                  <a:pt x="389002" y="771528"/>
                </a:moveTo>
                <a:cubicBezTo>
                  <a:pt x="405771" y="771528"/>
                  <a:pt x="419365" y="785122"/>
                  <a:pt x="419365" y="801891"/>
                </a:cubicBezTo>
                <a:cubicBezTo>
                  <a:pt x="419365" y="818661"/>
                  <a:pt x="405771" y="832255"/>
                  <a:pt x="389002" y="832255"/>
                </a:cubicBezTo>
                <a:cubicBezTo>
                  <a:pt x="372232" y="832255"/>
                  <a:pt x="358638" y="818661"/>
                  <a:pt x="358638" y="801891"/>
                </a:cubicBezTo>
                <a:cubicBezTo>
                  <a:pt x="358638" y="785122"/>
                  <a:pt x="372232" y="771528"/>
                  <a:pt x="389002" y="771528"/>
                </a:cubicBezTo>
                <a:close/>
                <a:moveTo>
                  <a:pt x="316447" y="771528"/>
                </a:moveTo>
                <a:cubicBezTo>
                  <a:pt x="333216" y="771528"/>
                  <a:pt x="346810" y="785122"/>
                  <a:pt x="346810" y="801891"/>
                </a:cubicBezTo>
                <a:cubicBezTo>
                  <a:pt x="346810" y="818661"/>
                  <a:pt x="333216" y="832255"/>
                  <a:pt x="316447" y="832255"/>
                </a:cubicBezTo>
                <a:cubicBezTo>
                  <a:pt x="299677" y="832255"/>
                  <a:pt x="286084" y="818661"/>
                  <a:pt x="286084" y="801891"/>
                </a:cubicBezTo>
                <a:cubicBezTo>
                  <a:pt x="286084" y="785122"/>
                  <a:pt x="299677" y="771528"/>
                  <a:pt x="316447" y="771528"/>
                </a:cubicBezTo>
                <a:close/>
                <a:moveTo>
                  <a:pt x="243892" y="771528"/>
                </a:moveTo>
                <a:cubicBezTo>
                  <a:pt x="260662" y="771528"/>
                  <a:pt x="274256" y="785122"/>
                  <a:pt x="274256" y="801891"/>
                </a:cubicBezTo>
                <a:cubicBezTo>
                  <a:pt x="274256" y="818661"/>
                  <a:pt x="260662" y="832255"/>
                  <a:pt x="243892" y="832255"/>
                </a:cubicBezTo>
                <a:cubicBezTo>
                  <a:pt x="227123" y="832255"/>
                  <a:pt x="213529" y="818661"/>
                  <a:pt x="213529" y="801891"/>
                </a:cubicBezTo>
                <a:cubicBezTo>
                  <a:pt x="213529" y="785122"/>
                  <a:pt x="227123" y="771528"/>
                  <a:pt x="243892" y="771528"/>
                </a:cubicBezTo>
                <a:close/>
                <a:moveTo>
                  <a:pt x="171339" y="771528"/>
                </a:moveTo>
                <a:cubicBezTo>
                  <a:pt x="188107" y="771528"/>
                  <a:pt x="201701" y="785122"/>
                  <a:pt x="201701" y="801891"/>
                </a:cubicBezTo>
                <a:cubicBezTo>
                  <a:pt x="201701" y="818661"/>
                  <a:pt x="188107" y="832255"/>
                  <a:pt x="171339" y="832255"/>
                </a:cubicBezTo>
                <a:cubicBezTo>
                  <a:pt x="154656" y="832255"/>
                  <a:pt x="141062" y="818661"/>
                  <a:pt x="141062" y="801891"/>
                </a:cubicBezTo>
                <a:cubicBezTo>
                  <a:pt x="141062" y="785122"/>
                  <a:pt x="154656" y="771528"/>
                  <a:pt x="171339" y="771528"/>
                </a:cubicBezTo>
                <a:close/>
                <a:moveTo>
                  <a:pt x="98884" y="771528"/>
                </a:moveTo>
                <a:cubicBezTo>
                  <a:pt x="115646" y="771528"/>
                  <a:pt x="129240" y="785122"/>
                  <a:pt x="129240" y="801891"/>
                </a:cubicBezTo>
                <a:cubicBezTo>
                  <a:pt x="129240" y="818661"/>
                  <a:pt x="115646" y="832255"/>
                  <a:pt x="98884" y="832255"/>
                </a:cubicBezTo>
                <a:cubicBezTo>
                  <a:pt x="82112" y="832255"/>
                  <a:pt x="68517" y="818661"/>
                  <a:pt x="68517" y="801891"/>
                </a:cubicBezTo>
                <a:cubicBezTo>
                  <a:pt x="68517" y="785122"/>
                  <a:pt x="82112" y="771528"/>
                  <a:pt x="98884" y="771528"/>
                </a:cubicBezTo>
                <a:close/>
                <a:moveTo>
                  <a:pt x="26329" y="771528"/>
                </a:moveTo>
                <a:cubicBezTo>
                  <a:pt x="43093" y="771528"/>
                  <a:pt x="56688" y="785122"/>
                  <a:pt x="56688" y="801891"/>
                </a:cubicBezTo>
                <a:cubicBezTo>
                  <a:pt x="56688" y="818661"/>
                  <a:pt x="43093" y="832255"/>
                  <a:pt x="26329" y="832255"/>
                </a:cubicBezTo>
                <a:cubicBezTo>
                  <a:pt x="17944" y="832255"/>
                  <a:pt x="10353" y="828857"/>
                  <a:pt x="4858" y="823362"/>
                </a:cubicBezTo>
                <a:lnTo>
                  <a:pt x="0" y="811633"/>
                </a:lnTo>
                <a:lnTo>
                  <a:pt x="0" y="792150"/>
                </a:lnTo>
                <a:lnTo>
                  <a:pt x="4858" y="780421"/>
                </a:lnTo>
                <a:cubicBezTo>
                  <a:pt x="10353" y="774927"/>
                  <a:pt x="17944" y="771528"/>
                  <a:pt x="26329" y="771528"/>
                </a:cubicBezTo>
                <a:close/>
                <a:moveTo>
                  <a:pt x="1622429" y="691076"/>
                </a:moveTo>
                <a:cubicBezTo>
                  <a:pt x="1630814" y="691076"/>
                  <a:pt x="1638404" y="694475"/>
                  <a:pt x="1643899" y="699969"/>
                </a:cubicBezTo>
                <a:lnTo>
                  <a:pt x="1647739" y="709237"/>
                </a:lnTo>
                <a:lnTo>
                  <a:pt x="1644828" y="728305"/>
                </a:lnTo>
                <a:lnTo>
                  <a:pt x="1640480" y="745215"/>
                </a:lnTo>
                <a:lnTo>
                  <a:pt x="1634248" y="749417"/>
                </a:lnTo>
                <a:cubicBezTo>
                  <a:pt x="1630615" y="750953"/>
                  <a:pt x="1626621" y="751803"/>
                  <a:pt x="1622429" y="751803"/>
                </a:cubicBezTo>
                <a:cubicBezTo>
                  <a:pt x="1605659" y="751803"/>
                  <a:pt x="1592066" y="738209"/>
                  <a:pt x="1592066" y="721440"/>
                </a:cubicBezTo>
                <a:cubicBezTo>
                  <a:pt x="1592066" y="704670"/>
                  <a:pt x="1605659" y="691076"/>
                  <a:pt x="1622429" y="691076"/>
                </a:cubicBezTo>
                <a:close/>
                <a:moveTo>
                  <a:pt x="1549874" y="691076"/>
                </a:moveTo>
                <a:cubicBezTo>
                  <a:pt x="1566644" y="691076"/>
                  <a:pt x="1580238" y="704670"/>
                  <a:pt x="1580238" y="721440"/>
                </a:cubicBezTo>
                <a:cubicBezTo>
                  <a:pt x="1580238" y="738209"/>
                  <a:pt x="1566644" y="751803"/>
                  <a:pt x="1549874" y="751803"/>
                </a:cubicBezTo>
                <a:cubicBezTo>
                  <a:pt x="1533105" y="751803"/>
                  <a:pt x="1519511" y="738209"/>
                  <a:pt x="1519511" y="721440"/>
                </a:cubicBezTo>
                <a:cubicBezTo>
                  <a:pt x="1519511" y="704670"/>
                  <a:pt x="1533105" y="691076"/>
                  <a:pt x="1549874" y="691076"/>
                </a:cubicBezTo>
                <a:close/>
                <a:moveTo>
                  <a:pt x="1477320" y="691076"/>
                </a:moveTo>
                <a:cubicBezTo>
                  <a:pt x="1494089" y="691076"/>
                  <a:pt x="1507683" y="704670"/>
                  <a:pt x="1507683" y="721440"/>
                </a:cubicBezTo>
                <a:cubicBezTo>
                  <a:pt x="1507683" y="738209"/>
                  <a:pt x="1494089" y="751803"/>
                  <a:pt x="1477320" y="751803"/>
                </a:cubicBezTo>
                <a:cubicBezTo>
                  <a:pt x="1460550" y="751803"/>
                  <a:pt x="1446956" y="738209"/>
                  <a:pt x="1446956" y="721440"/>
                </a:cubicBezTo>
                <a:cubicBezTo>
                  <a:pt x="1446956" y="704670"/>
                  <a:pt x="1460550" y="691076"/>
                  <a:pt x="1477320" y="691076"/>
                </a:cubicBezTo>
                <a:close/>
                <a:moveTo>
                  <a:pt x="1404765" y="691076"/>
                </a:moveTo>
                <a:cubicBezTo>
                  <a:pt x="1421535" y="691076"/>
                  <a:pt x="1435129" y="704670"/>
                  <a:pt x="1435129" y="721440"/>
                </a:cubicBezTo>
                <a:cubicBezTo>
                  <a:pt x="1435129" y="738209"/>
                  <a:pt x="1421535" y="751803"/>
                  <a:pt x="1404765" y="751803"/>
                </a:cubicBezTo>
                <a:cubicBezTo>
                  <a:pt x="1387996" y="751803"/>
                  <a:pt x="1374402" y="738209"/>
                  <a:pt x="1374402" y="721440"/>
                </a:cubicBezTo>
                <a:cubicBezTo>
                  <a:pt x="1374402" y="704670"/>
                  <a:pt x="1387996" y="691076"/>
                  <a:pt x="1404765" y="691076"/>
                </a:cubicBezTo>
                <a:close/>
                <a:moveTo>
                  <a:pt x="1332211" y="691076"/>
                </a:moveTo>
                <a:cubicBezTo>
                  <a:pt x="1348980" y="691076"/>
                  <a:pt x="1362574" y="704670"/>
                  <a:pt x="1362574" y="721440"/>
                </a:cubicBezTo>
                <a:cubicBezTo>
                  <a:pt x="1362574" y="738209"/>
                  <a:pt x="1348980" y="751803"/>
                  <a:pt x="1332211" y="751803"/>
                </a:cubicBezTo>
                <a:cubicBezTo>
                  <a:pt x="1315441" y="751803"/>
                  <a:pt x="1301847" y="738209"/>
                  <a:pt x="1301847" y="721440"/>
                </a:cubicBezTo>
                <a:cubicBezTo>
                  <a:pt x="1301847" y="704670"/>
                  <a:pt x="1315441" y="691076"/>
                  <a:pt x="1332211" y="691076"/>
                </a:cubicBezTo>
                <a:close/>
                <a:moveTo>
                  <a:pt x="1259656" y="691076"/>
                </a:moveTo>
                <a:cubicBezTo>
                  <a:pt x="1276426" y="691076"/>
                  <a:pt x="1290020" y="704670"/>
                  <a:pt x="1290020" y="721440"/>
                </a:cubicBezTo>
                <a:cubicBezTo>
                  <a:pt x="1290020" y="738209"/>
                  <a:pt x="1276426" y="751803"/>
                  <a:pt x="1259656" y="751803"/>
                </a:cubicBezTo>
                <a:cubicBezTo>
                  <a:pt x="1242887" y="751803"/>
                  <a:pt x="1229293" y="738209"/>
                  <a:pt x="1229293" y="721440"/>
                </a:cubicBezTo>
                <a:cubicBezTo>
                  <a:pt x="1229293" y="704670"/>
                  <a:pt x="1242887" y="691076"/>
                  <a:pt x="1259656" y="691076"/>
                </a:cubicBezTo>
                <a:close/>
                <a:moveTo>
                  <a:pt x="1187102" y="691076"/>
                </a:moveTo>
                <a:cubicBezTo>
                  <a:pt x="1203871" y="691076"/>
                  <a:pt x="1217465" y="704670"/>
                  <a:pt x="1217465" y="721440"/>
                </a:cubicBezTo>
                <a:cubicBezTo>
                  <a:pt x="1217465" y="738209"/>
                  <a:pt x="1203871" y="751803"/>
                  <a:pt x="1187102" y="751803"/>
                </a:cubicBezTo>
                <a:cubicBezTo>
                  <a:pt x="1170332" y="751803"/>
                  <a:pt x="1156738" y="738209"/>
                  <a:pt x="1156738" y="721440"/>
                </a:cubicBezTo>
                <a:cubicBezTo>
                  <a:pt x="1156738" y="704670"/>
                  <a:pt x="1170332" y="691076"/>
                  <a:pt x="1187102" y="691076"/>
                </a:cubicBezTo>
                <a:close/>
                <a:moveTo>
                  <a:pt x="1114547" y="691076"/>
                </a:moveTo>
                <a:cubicBezTo>
                  <a:pt x="1131317" y="691076"/>
                  <a:pt x="1144911" y="704670"/>
                  <a:pt x="1144911" y="721440"/>
                </a:cubicBezTo>
                <a:cubicBezTo>
                  <a:pt x="1144911" y="738209"/>
                  <a:pt x="1131317" y="751803"/>
                  <a:pt x="1114547" y="751803"/>
                </a:cubicBezTo>
                <a:cubicBezTo>
                  <a:pt x="1097778" y="751803"/>
                  <a:pt x="1084184" y="738209"/>
                  <a:pt x="1084184" y="721440"/>
                </a:cubicBezTo>
                <a:cubicBezTo>
                  <a:pt x="1084184" y="704670"/>
                  <a:pt x="1097778" y="691076"/>
                  <a:pt x="1114547" y="691076"/>
                </a:cubicBezTo>
                <a:close/>
                <a:moveTo>
                  <a:pt x="1041993" y="691076"/>
                </a:moveTo>
                <a:cubicBezTo>
                  <a:pt x="1058762" y="691076"/>
                  <a:pt x="1072356" y="704670"/>
                  <a:pt x="1072356" y="721440"/>
                </a:cubicBezTo>
                <a:cubicBezTo>
                  <a:pt x="1072356" y="738209"/>
                  <a:pt x="1058762" y="751803"/>
                  <a:pt x="1041993" y="751803"/>
                </a:cubicBezTo>
                <a:cubicBezTo>
                  <a:pt x="1025223" y="751803"/>
                  <a:pt x="1011629" y="738209"/>
                  <a:pt x="1011629" y="721440"/>
                </a:cubicBezTo>
                <a:cubicBezTo>
                  <a:pt x="1011629" y="704670"/>
                  <a:pt x="1025223" y="691076"/>
                  <a:pt x="1041993" y="691076"/>
                </a:cubicBezTo>
                <a:close/>
                <a:moveTo>
                  <a:pt x="969438" y="691076"/>
                </a:moveTo>
                <a:cubicBezTo>
                  <a:pt x="986208" y="691076"/>
                  <a:pt x="999801" y="704670"/>
                  <a:pt x="999801" y="721440"/>
                </a:cubicBezTo>
                <a:cubicBezTo>
                  <a:pt x="999801" y="738209"/>
                  <a:pt x="986208" y="751803"/>
                  <a:pt x="969438" y="751803"/>
                </a:cubicBezTo>
                <a:cubicBezTo>
                  <a:pt x="952669" y="751803"/>
                  <a:pt x="939075" y="738209"/>
                  <a:pt x="939075" y="721440"/>
                </a:cubicBezTo>
                <a:cubicBezTo>
                  <a:pt x="939075" y="704670"/>
                  <a:pt x="952669" y="691076"/>
                  <a:pt x="969438" y="691076"/>
                </a:cubicBezTo>
                <a:close/>
                <a:moveTo>
                  <a:pt x="896883" y="691076"/>
                </a:moveTo>
                <a:cubicBezTo>
                  <a:pt x="913653" y="691076"/>
                  <a:pt x="927247" y="704670"/>
                  <a:pt x="927247" y="721440"/>
                </a:cubicBezTo>
                <a:cubicBezTo>
                  <a:pt x="927247" y="738209"/>
                  <a:pt x="913653" y="751803"/>
                  <a:pt x="896883" y="751803"/>
                </a:cubicBezTo>
                <a:cubicBezTo>
                  <a:pt x="880114" y="751803"/>
                  <a:pt x="866520" y="738209"/>
                  <a:pt x="866520" y="721440"/>
                </a:cubicBezTo>
                <a:cubicBezTo>
                  <a:pt x="866520" y="704670"/>
                  <a:pt x="880114" y="691076"/>
                  <a:pt x="896883" y="691076"/>
                </a:cubicBezTo>
                <a:close/>
                <a:moveTo>
                  <a:pt x="824329" y="691076"/>
                </a:moveTo>
                <a:cubicBezTo>
                  <a:pt x="841098" y="691076"/>
                  <a:pt x="854692" y="704670"/>
                  <a:pt x="854692" y="721440"/>
                </a:cubicBezTo>
                <a:cubicBezTo>
                  <a:pt x="854692" y="738209"/>
                  <a:pt x="841098" y="751803"/>
                  <a:pt x="824329" y="751803"/>
                </a:cubicBezTo>
                <a:cubicBezTo>
                  <a:pt x="807559" y="751803"/>
                  <a:pt x="793965" y="738209"/>
                  <a:pt x="793965" y="721440"/>
                </a:cubicBezTo>
                <a:cubicBezTo>
                  <a:pt x="793965" y="704670"/>
                  <a:pt x="807559" y="691076"/>
                  <a:pt x="824329" y="691076"/>
                </a:cubicBezTo>
                <a:close/>
                <a:moveTo>
                  <a:pt x="751774" y="691076"/>
                </a:moveTo>
                <a:cubicBezTo>
                  <a:pt x="768544" y="691076"/>
                  <a:pt x="782138" y="704670"/>
                  <a:pt x="782138" y="721440"/>
                </a:cubicBezTo>
                <a:cubicBezTo>
                  <a:pt x="782138" y="738209"/>
                  <a:pt x="768544" y="751803"/>
                  <a:pt x="751774" y="751803"/>
                </a:cubicBezTo>
                <a:cubicBezTo>
                  <a:pt x="735005" y="751803"/>
                  <a:pt x="721411" y="738209"/>
                  <a:pt x="721411" y="721440"/>
                </a:cubicBezTo>
                <a:cubicBezTo>
                  <a:pt x="721411" y="704670"/>
                  <a:pt x="735005" y="691076"/>
                  <a:pt x="751774" y="691076"/>
                </a:cubicBezTo>
                <a:close/>
                <a:moveTo>
                  <a:pt x="679220" y="691076"/>
                </a:moveTo>
                <a:cubicBezTo>
                  <a:pt x="695989" y="691076"/>
                  <a:pt x="709583" y="704670"/>
                  <a:pt x="709583" y="721440"/>
                </a:cubicBezTo>
                <a:cubicBezTo>
                  <a:pt x="709583" y="738209"/>
                  <a:pt x="695989" y="751803"/>
                  <a:pt x="679220" y="751803"/>
                </a:cubicBezTo>
                <a:cubicBezTo>
                  <a:pt x="662450" y="751803"/>
                  <a:pt x="648856" y="738209"/>
                  <a:pt x="648856" y="721440"/>
                </a:cubicBezTo>
                <a:cubicBezTo>
                  <a:pt x="648856" y="704670"/>
                  <a:pt x="662450" y="691076"/>
                  <a:pt x="679220" y="691076"/>
                </a:cubicBezTo>
                <a:close/>
                <a:moveTo>
                  <a:pt x="606665" y="691076"/>
                </a:moveTo>
                <a:cubicBezTo>
                  <a:pt x="623435" y="691076"/>
                  <a:pt x="637029" y="704670"/>
                  <a:pt x="637029" y="721440"/>
                </a:cubicBezTo>
                <a:cubicBezTo>
                  <a:pt x="637029" y="738209"/>
                  <a:pt x="623435" y="751803"/>
                  <a:pt x="606665" y="751803"/>
                </a:cubicBezTo>
                <a:cubicBezTo>
                  <a:pt x="589896" y="751803"/>
                  <a:pt x="576302" y="738209"/>
                  <a:pt x="576302" y="721440"/>
                </a:cubicBezTo>
                <a:cubicBezTo>
                  <a:pt x="576302" y="704670"/>
                  <a:pt x="589896" y="691076"/>
                  <a:pt x="606665" y="691076"/>
                </a:cubicBezTo>
                <a:close/>
                <a:moveTo>
                  <a:pt x="534111" y="691076"/>
                </a:moveTo>
                <a:cubicBezTo>
                  <a:pt x="550880" y="691076"/>
                  <a:pt x="564474" y="704670"/>
                  <a:pt x="564474" y="721440"/>
                </a:cubicBezTo>
                <a:cubicBezTo>
                  <a:pt x="564474" y="738209"/>
                  <a:pt x="550880" y="751803"/>
                  <a:pt x="534111" y="751803"/>
                </a:cubicBezTo>
                <a:cubicBezTo>
                  <a:pt x="517341" y="751803"/>
                  <a:pt x="503747" y="738209"/>
                  <a:pt x="503747" y="721440"/>
                </a:cubicBezTo>
                <a:cubicBezTo>
                  <a:pt x="503747" y="704670"/>
                  <a:pt x="517341" y="691076"/>
                  <a:pt x="534111" y="691076"/>
                </a:cubicBezTo>
                <a:close/>
                <a:moveTo>
                  <a:pt x="461556" y="691076"/>
                </a:moveTo>
                <a:cubicBezTo>
                  <a:pt x="478326" y="691076"/>
                  <a:pt x="491920" y="704670"/>
                  <a:pt x="491920" y="721440"/>
                </a:cubicBezTo>
                <a:cubicBezTo>
                  <a:pt x="491920" y="738209"/>
                  <a:pt x="478326" y="751803"/>
                  <a:pt x="461556" y="751803"/>
                </a:cubicBezTo>
                <a:cubicBezTo>
                  <a:pt x="444787" y="751803"/>
                  <a:pt x="431192" y="738209"/>
                  <a:pt x="431192" y="721440"/>
                </a:cubicBezTo>
                <a:cubicBezTo>
                  <a:pt x="431192" y="704670"/>
                  <a:pt x="444787" y="691076"/>
                  <a:pt x="461556" y="691076"/>
                </a:cubicBezTo>
                <a:close/>
                <a:moveTo>
                  <a:pt x="389002" y="691076"/>
                </a:moveTo>
                <a:cubicBezTo>
                  <a:pt x="405771" y="691076"/>
                  <a:pt x="419365" y="704670"/>
                  <a:pt x="419365" y="721440"/>
                </a:cubicBezTo>
                <a:cubicBezTo>
                  <a:pt x="419365" y="738209"/>
                  <a:pt x="405771" y="751803"/>
                  <a:pt x="389002" y="751803"/>
                </a:cubicBezTo>
                <a:cubicBezTo>
                  <a:pt x="372232" y="751803"/>
                  <a:pt x="358638" y="738209"/>
                  <a:pt x="358638" y="721440"/>
                </a:cubicBezTo>
                <a:cubicBezTo>
                  <a:pt x="358638" y="704670"/>
                  <a:pt x="372232" y="691076"/>
                  <a:pt x="389002" y="691076"/>
                </a:cubicBezTo>
                <a:close/>
                <a:moveTo>
                  <a:pt x="316447" y="691076"/>
                </a:moveTo>
                <a:cubicBezTo>
                  <a:pt x="333216" y="691076"/>
                  <a:pt x="346810" y="704670"/>
                  <a:pt x="346810" y="721440"/>
                </a:cubicBezTo>
                <a:cubicBezTo>
                  <a:pt x="346810" y="738209"/>
                  <a:pt x="333216" y="751803"/>
                  <a:pt x="316447" y="751803"/>
                </a:cubicBezTo>
                <a:cubicBezTo>
                  <a:pt x="299677" y="751803"/>
                  <a:pt x="286084" y="738209"/>
                  <a:pt x="286084" y="721440"/>
                </a:cubicBezTo>
                <a:cubicBezTo>
                  <a:pt x="286084" y="704670"/>
                  <a:pt x="299677" y="691076"/>
                  <a:pt x="316447" y="691076"/>
                </a:cubicBezTo>
                <a:close/>
                <a:moveTo>
                  <a:pt x="243892" y="691076"/>
                </a:moveTo>
                <a:cubicBezTo>
                  <a:pt x="260662" y="691076"/>
                  <a:pt x="274256" y="704670"/>
                  <a:pt x="274256" y="721440"/>
                </a:cubicBezTo>
                <a:cubicBezTo>
                  <a:pt x="274256" y="738209"/>
                  <a:pt x="260662" y="751803"/>
                  <a:pt x="243892" y="751803"/>
                </a:cubicBezTo>
                <a:cubicBezTo>
                  <a:pt x="227123" y="751803"/>
                  <a:pt x="213529" y="738209"/>
                  <a:pt x="213529" y="721440"/>
                </a:cubicBezTo>
                <a:cubicBezTo>
                  <a:pt x="213529" y="704670"/>
                  <a:pt x="227123" y="691076"/>
                  <a:pt x="243892" y="691076"/>
                </a:cubicBezTo>
                <a:close/>
                <a:moveTo>
                  <a:pt x="171339" y="691076"/>
                </a:moveTo>
                <a:cubicBezTo>
                  <a:pt x="188107" y="691076"/>
                  <a:pt x="201701" y="704670"/>
                  <a:pt x="201701" y="721440"/>
                </a:cubicBezTo>
                <a:cubicBezTo>
                  <a:pt x="201701" y="738209"/>
                  <a:pt x="188107" y="751803"/>
                  <a:pt x="171339" y="751803"/>
                </a:cubicBezTo>
                <a:cubicBezTo>
                  <a:pt x="154662" y="751803"/>
                  <a:pt x="141067" y="738209"/>
                  <a:pt x="141067" y="721440"/>
                </a:cubicBezTo>
                <a:cubicBezTo>
                  <a:pt x="141067" y="704670"/>
                  <a:pt x="154662" y="691076"/>
                  <a:pt x="171339" y="691076"/>
                </a:cubicBezTo>
                <a:close/>
                <a:moveTo>
                  <a:pt x="98890" y="691076"/>
                </a:moveTo>
                <a:cubicBezTo>
                  <a:pt x="115653" y="691076"/>
                  <a:pt x="129246" y="704670"/>
                  <a:pt x="129246" y="721440"/>
                </a:cubicBezTo>
                <a:cubicBezTo>
                  <a:pt x="129246" y="738209"/>
                  <a:pt x="115653" y="751803"/>
                  <a:pt x="98890" y="751803"/>
                </a:cubicBezTo>
                <a:cubicBezTo>
                  <a:pt x="82117" y="751803"/>
                  <a:pt x="68523" y="738209"/>
                  <a:pt x="68523" y="721440"/>
                </a:cubicBezTo>
                <a:cubicBezTo>
                  <a:pt x="68523" y="704670"/>
                  <a:pt x="82117" y="691076"/>
                  <a:pt x="98890" y="691076"/>
                </a:cubicBezTo>
                <a:close/>
                <a:moveTo>
                  <a:pt x="26336" y="691076"/>
                </a:moveTo>
                <a:cubicBezTo>
                  <a:pt x="43099" y="691076"/>
                  <a:pt x="56694" y="704670"/>
                  <a:pt x="56694" y="721440"/>
                </a:cubicBezTo>
                <a:cubicBezTo>
                  <a:pt x="56694" y="738209"/>
                  <a:pt x="43099" y="751803"/>
                  <a:pt x="26336" y="751803"/>
                </a:cubicBezTo>
                <a:cubicBezTo>
                  <a:pt x="17950" y="751803"/>
                  <a:pt x="10359" y="748405"/>
                  <a:pt x="4864" y="742910"/>
                </a:cubicBezTo>
                <a:lnTo>
                  <a:pt x="0" y="731167"/>
                </a:lnTo>
                <a:lnTo>
                  <a:pt x="0" y="711713"/>
                </a:lnTo>
                <a:lnTo>
                  <a:pt x="4864" y="699969"/>
                </a:lnTo>
                <a:cubicBezTo>
                  <a:pt x="10359" y="694475"/>
                  <a:pt x="17950" y="691076"/>
                  <a:pt x="26336" y="691076"/>
                </a:cubicBezTo>
                <a:close/>
                <a:moveTo>
                  <a:pt x="1622429" y="610624"/>
                </a:moveTo>
                <a:cubicBezTo>
                  <a:pt x="1639199" y="610624"/>
                  <a:pt x="1652792" y="624218"/>
                  <a:pt x="1652792" y="640988"/>
                </a:cubicBezTo>
                <a:cubicBezTo>
                  <a:pt x="1652792" y="657757"/>
                  <a:pt x="1639199" y="671351"/>
                  <a:pt x="1622429" y="671351"/>
                </a:cubicBezTo>
                <a:cubicBezTo>
                  <a:pt x="1605659" y="671351"/>
                  <a:pt x="1592066" y="657757"/>
                  <a:pt x="1592066" y="640988"/>
                </a:cubicBezTo>
                <a:cubicBezTo>
                  <a:pt x="1592066" y="624218"/>
                  <a:pt x="1605659" y="610624"/>
                  <a:pt x="1622429" y="610624"/>
                </a:cubicBezTo>
                <a:close/>
                <a:moveTo>
                  <a:pt x="1549874" y="610624"/>
                </a:moveTo>
                <a:cubicBezTo>
                  <a:pt x="1566644" y="610624"/>
                  <a:pt x="1580238" y="624218"/>
                  <a:pt x="1580238" y="640988"/>
                </a:cubicBezTo>
                <a:cubicBezTo>
                  <a:pt x="1580238" y="657757"/>
                  <a:pt x="1566644" y="671351"/>
                  <a:pt x="1549874" y="671351"/>
                </a:cubicBezTo>
                <a:cubicBezTo>
                  <a:pt x="1533105" y="671351"/>
                  <a:pt x="1519511" y="657757"/>
                  <a:pt x="1519511" y="640988"/>
                </a:cubicBezTo>
                <a:cubicBezTo>
                  <a:pt x="1519511" y="624218"/>
                  <a:pt x="1533105" y="610624"/>
                  <a:pt x="1549874" y="610624"/>
                </a:cubicBezTo>
                <a:close/>
                <a:moveTo>
                  <a:pt x="1477320" y="610624"/>
                </a:moveTo>
                <a:cubicBezTo>
                  <a:pt x="1494089" y="610624"/>
                  <a:pt x="1507683" y="624218"/>
                  <a:pt x="1507683" y="640988"/>
                </a:cubicBezTo>
                <a:cubicBezTo>
                  <a:pt x="1507683" y="657757"/>
                  <a:pt x="1494089" y="671351"/>
                  <a:pt x="1477320" y="671351"/>
                </a:cubicBezTo>
                <a:cubicBezTo>
                  <a:pt x="1460550" y="671351"/>
                  <a:pt x="1446956" y="657757"/>
                  <a:pt x="1446956" y="640988"/>
                </a:cubicBezTo>
                <a:cubicBezTo>
                  <a:pt x="1446956" y="624218"/>
                  <a:pt x="1460550" y="610624"/>
                  <a:pt x="1477320" y="610624"/>
                </a:cubicBezTo>
                <a:close/>
                <a:moveTo>
                  <a:pt x="1404765" y="610624"/>
                </a:moveTo>
                <a:cubicBezTo>
                  <a:pt x="1421535" y="610624"/>
                  <a:pt x="1435129" y="624218"/>
                  <a:pt x="1435129" y="640988"/>
                </a:cubicBezTo>
                <a:cubicBezTo>
                  <a:pt x="1435129" y="657757"/>
                  <a:pt x="1421535" y="671351"/>
                  <a:pt x="1404765" y="671351"/>
                </a:cubicBezTo>
                <a:cubicBezTo>
                  <a:pt x="1387996" y="671351"/>
                  <a:pt x="1374402" y="657757"/>
                  <a:pt x="1374402" y="640988"/>
                </a:cubicBezTo>
                <a:cubicBezTo>
                  <a:pt x="1374402" y="624218"/>
                  <a:pt x="1387996" y="610624"/>
                  <a:pt x="1404765" y="610624"/>
                </a:cubicBezTo>
                <a:close/>
                <a:moveTo>
                  <a:pt x="1332211" y="610624"/>
                </a:moveTo>
                <a:cubicBezTo>
                  <a:pt x="1348980" y="610624"/>
                  <a:pt x="1362574" y="624218"/>
                  <a:pt x="1362574" y="640988"/>
                </a:cubicBezTo>
                <a:cubicBezTo>
                  <a:pt x="1362574" y="657757"/>
                  <a:pt x="1348980" y="671351"/>
                  <a:pt x="1332211" y="671351"/>
                </a:cubicBezTo>
                <a:cubicBezTo>
                  <a:pt x="1315441" y="671351"/>
                  <a:pt x="1301847" y="657757"/>
                  <a:pt x="1301847" y="640988"/>
                </a:cubicBezTo>
                <a:cubicBezTo>
                  <a:pt x="1301847" y="624218"/>
                  <a:pt x="1315441" y="610624"/>
                  <a:pt x="1332211" y="610624"/>
                </a:cubicBezTo>
                <a:close/>
                <a:moveTo>
                  <a:pt x="1259656" y="610624"/>
                </a:moveTo>
                <a:cubicBezTo>
                  <a:pt x="1276426" y="610624"/>
                  <a:pt x="1290020" y="624218"/>
                  <a:pt x="1290020" y="640988"/>
                </a:cubicBezTo>
                <a:cubicBezTo>
                  <a:pt x="1290020" y="657757"/>
                  <a:pt x="1276426" y="671351"/>
                  <a:pt x="1259656" y="671351"/>
                </a:cubicBezTo>
                <a:cubicBezTo>
                  <a:pt x="1242887" y="671351"/>
                  <a:pt x="1229293" y="657757"/>
                  <a:pt x="1229293" y="640988"/>
                </a:cubicBezTo>
                <a:cubicBezTo>
                  <a:pt x="1229293" y="624218"/>
                  <a:pt x="1242887" y="610624"/>
                  <a:pt x="1259656" y="610624"/>
                </a:cubicBezTo>
                <a:close/>
                <a:moveTo>
                  <a:pt x="1187102" y="610624"/>
                </a:moveTo>
                <a:cubicBezTo>
                  <a:pt x="1203871" y="610624"/>
                  <a:pt x="1217465" y="624218"/>
                  <a:pt x="1217465" y="640988"/>
                </a:cubicBezTo>
                <a:cubicBezTo>
                  <a:pt x="1217465" y="657757"/>
                  <a:pt x="1203871" y="671351"/>
                  <a:pt x="1187102" y="671351"/>
                </a:cubicBezTo>
                <a:cubicBezTo>
                  <a:pt x="1170332" y="671351"/>
                  <a:pt x="1156738" y="657757"/>
                  <a:pt x="1156738" y="640988"/>
                </a:cubicBezTo>
                <a:cubicBezTo>
                  <a:pt x="1156738" y="624218"/>
                  <a:pt x="1170332" y="610624"/>
                  <a:pt x="1187102" y="610624"/>
                </a:cubicBezTo>
                <a:close/>
                <a:moveTo>
                  <a:pt x="1114547" y="610624"/>
                </a:moveTo>
                <a:cubicBezTo>
                  <a:pt x="1131317" y="610624"/>
                  <a:pt x="1144911" y="624218"/>
                  <a:pt x="1144911" y="640988"/>
                </a:cubicBezTo>
                <a:cubicBezTo>
                  <a:pt x="1144911" y="657757"/>
                  <a:pt x="1131317" y="671351"/>
                  <a:pt x="1114547" y="671351"/>
                </a:cubicBezTo>
                <a:cubicBezTo>
                  <a:pt x="1097778" y="671351"/>
                  <a:pt x="1084184" y="657757"/>
                  <a:pt x="1084184" y="640988"/>
                </a:cubicBezTo>
                <a:cubicBezTo>
                  <a:pt x="1084184" y="624218"/>
                  <a:pt x="1097778" y="610624"/>
                  <a:pt x="1114547" y="610624"/>
                </a:cubicBezTo>
                <a:close/>
                <a:moveTo>
                  <a:pt x="1041993" y="610624"/>
                </a:moveTo>
                <a:cubicBezTo>
                  <a:pt x="1058762" y="610624"/>
                  <a:pt x="1072356" y="624218"/>
                  <a:pt x="1072356" y="640988"/>
                </a:cubicBezTo>
                <a:cubicBezTo>
                  <a:pt x="1072356" y="657757"/>
                  <a:pt x="1058762" y="671351"/>
                  <a:pt x="1041993" y="671351"/>
                </a:cubicBezTo>
                <a:cubicBezTo>
                  <a:pt x="1025223" y="671351"/>
                  <a:pt x="1011629" y="657757"/>
                  <a:pt x="1011629" y="640988"/>
                </a:cubicBezTo>
                <a:cubicBezTo>
                  <a:pt x="1011629" y="624218"/>
                  <a:pt x="1025223" y="610624"/>
                  <a:pt x="1041993" y="610624"/>
                </a:cubicBezTo>
                <a:close/>
                <a:moveTo>
                  <a:pt x="969438" y="610624"/>
                </a:moveTo>
                <a:cubicBezTo>
                  <a:pt x="986208" y="610624"/>
                  <a:pt x="999801" y="624218"/>
                  <a:pt x="999801" y="640988"/>
                </a:cubicBezTo>
                <a:cubicBezTo>
                  <a:pt x="999801" y="657757"/>
                  <a:pt x="986208" y="671351"/>
                  <a:pt x="969438" y="671351"/>
                </a:cubicBezTo>
                <a:cubicBezTo>
                  <a:pt x="952669" y="671351"/>
                  <a:pt x="939075" y="657757"/>
                  <a:pt x="939075" y="640988"/>
                </a:cubicBezTo>
                <a:cubicBezTo>
                  <a:pt x="939075" y="624218"/>
                  <a:pt x="952669" y="610624"/>
                  <a:pt x="969438" y="610624"/>
                </a:cubicBezTo>
                <a:close/>
                <a:moveTo>
                  <a:pt x="896883" y="610624"/>
                </a:moveTo>
                <a:cubicBezTo>
                  <a:pt x="913653" y="610624"/>
                  <a:pt x="927247" y="624218"/>
                  <a:pt x="927247" y="640988"/>
                </a:cubicBezTo>
                <a:cubicBezTo>
                  <a:pt x="927247" y="657757"/>
                  <a:pt x="913653" y="671351"/>
                  <a:pt x="896883" y="671351"/>
                </a:cubicBezTo>
                <a:cubicBezTo>
                  <a:pt x="880114" y="671351"/>
                  <a:pt x="866520" y="657757"/>
                  <a:pt x="866520" y="640988"/>
                </a:cubicBezTo>
                <a:cubicBezTo>
                  <a:pt x="866520" y="624218"/>
                  <a:pt x="880114" y="610624"/>
                  <a:pt x="896883" y="610624"/>
                </a:cubicBezTo>
                <a:close/>
                <a:moveTo>
                  <a:pt x="824329" y="610624"/>
                </a:moveTo>
                <a:cubicBezTo>
                  <a:pt x="841098" y="610624"/>
                  <a:pt x="854692" y="624218"/>
                  <a:pt x="854692" y="640988"/>
                </a:cubicBezTo>
                <a:cubicBezTo>
                  <a:pt x="854692" y="657757"/>
                  <a:pt x="841098" y="671351"/>
                  <a:pt x="824329" y="671351"/>
                </a:cubicBezTo>
                <a:cubicBezTo>
                  <a:pt x="807559" y="671351"/>
                  <a:pt x="793965" y="657757"/>
                  <a:pt x="793965" y="640988"/>
                </a:cubicBezTo>
                <a:cubicBezTo>
                  <a:pt x="793965" y="624218"/>
                  <a:pt x="807559" y="610624"/>
                  <a:pt x="824329" y="610624"/>
                </a:cubicBezTo>
                <a:close/>
                <a:moveTo>
                  <a:pt x="751774" y="610624"/>
                </a:moveTo>
                <a:cubicBezTo>
                  <a:pt x="768544" y="610624"/>
                  <a:pt x="782138" y="624218"/>
                  <a:pt x="782138" y="640988"/>
                </a:cubicBezTo>
                <a:cubicBezTo>
                  <a:pt x="782138" y="657757"/>
                  <a:pt x="768544" y="671351"/>
                  <a:pt x="751774" y="671351"/>
                </a:cubicBezTo>
                <a:cubicBezTo>
                  <a:pt x="735005" y="671351"/>
                  <a:pt x="721411" y="657757"/>
                  <a:pt x="721411" y="640988"/>
                </a:cubicBezTo>
                <a:cubicBezTo>
                  <a:pt x="721411" y="624218"/>
                  <a:pt x="735005" y="610624"/>
                  <a:pt x="751774" y="610624"/>
                </a:cubicBezTo>
                <a:close/>
                <a:moveTo>
                  <a:pt x="679220" y="610624"/>
                </a:moveTo>
                <a:cubicBezTo>
                  <a:pt x="695989" y="610624"/>
                  <a:pt x="709583" y="624218"/>
                  <a:pt x="709583" y="640988"/>
                </a:cubicBezTo>
                <a:cubicBezTo>
                  <a:pt x="709583" y="657757"/>
                  <a:pt x="695989" y="671351"/>
                  <a:pt x="679220" y="671351"/>
                </a:cubicBezTo>
                <a:cubicBezTo>
                  <a:pt x="662450" y="671351"/>
                  <a:pt x="648856" y="657757"/>
                  <a:pt x="648856" y="640988"/>
                </a:cubicBezTo>
                <a:cubicBezTo>
                  <a:pt x="648856" y="624218"/>
                  <a:pt x="662450" y="610624"/>
                  <a:pt x="679220" y="610624"/>
                </a:cubicBezTo>
                <a:close/>
                <a:moveTo>
                  <a:pt x="606665" y="610624"/>
                </a:moveTo>
                <a:cubicBezTo>
                  <a:pt x="623435" y="610624"/>
                  <a:pt x="637029" y="624218"/>
                  <a:pt x="637029" y="640988"/>
                </a:cubicBezTo>
                <a:cubicBezTo>
                  <a:pt x="637029" y="657757"/>
                  <a:pt x="623435" y="671351"/>
                  <a:pt x="606665" y="671351"/>
                </a:cubicBezTo>
                <a:cubicBezTo>
                  <a:pt x="589896" y="671351"/>
                  <a:pt x="576302" y="657757"/>
                  <a:pt x="576302" y="640988"/>
                </a:cubicBezTo>
                <a:cubicBezTo>
                  <a:pt x="576302" y="624218"/>
                  <a:pt x="589896" y="610624"/>
                  <a:pt x="606665" y="610624"/>
                </a:cubicBezTo>
                <a:close/>
                <a:moveTo>
                  <a:pt x="534111" y="610624"/>
                </a:moveTo>
                <a:cubicBezTo>
                  <a:pt x="550880" y="610624"/>
                  <a:pt x="564474" y="624218"/>
                  <a:pt x="564474" y="640988"/>
                </a:cubicBezTo>
                <a:cubicBezTo>
                  <a:pt x="564474" y="657757"/>
                  <a:pt x="550880" y="671351"/>
                  <a:pt x="534111" y="671351"/>
                </a:cubicBezTo>
                <a:cubicBezTo>
                  <a:pt x="517341" y="671351"/>
                  <a:pt x="503747" y="657757"/>
                  <a:pt x="503747" y="640988"/>
                </a:cubicBezTo>
                <a:cubicBezTo>
                  <a:pt x="503747" y="624218"/>
                  <a:pt x="517341" y="610624"/>
                  <a:pt x="534111" y="610624"/>
                </a:cubicBezTo>
                <a:close/>
                <a:moveTo>
                  <a:pt x="461556" y="610624"/>
                </a:moveTo>
                <a:cubicBezTo>
                  <a:pt x="478326" y="610624"/>
                  <a:pt x="491920" y="624218"/>
                  <a:pt x="491920" y="640988"/>
                </a:cubicBezTo>
                <a:cubicBezTo>
                  <a:pt x="491920" y="657757"/>
                  <a:pt x="478326" y="671351"/>
                  <a:pt x="461556" y="671351"/>
                </a:cubicBezTo>
                <a:cubicBezTo>
                  <a:pt x="444787" y="671351"/>
                  <a:pt x="431192" y="657757"/>
                  <a:pt x="431192" y="640988"/>
                </a:cubicBezTo>
                <a:cubicBezTo>
                  <a:pt x="431192" y="624218"/>
                  <a:pt x="444787" y="610624"/>
                  <a:pt x="461556" y="610624"/>
                </a:cubicBezTo>
                <a:close/>
                <a:moveTo>
                  <a:pt x="389002" y="610624"/>
                </a:moveTo>
                <a:cubicBezTo>
                  <a:pt x="405771" y="610624"/>
                  <a:pt x="419365" y="624218"/>
                  <a:pt x="419365" y="640988"/>
                </a:cubicBezTo>
                <a:cubicBezTo>
                  <a:pt x="419365" y="657757"/>
                  <a:pt x="405771" y="671351"/>
                  <a:pt x="389002" y="671351"/>
                </a:cubicBezTo>
                <a:cubicBezTo>
                  <a:pt x="372232" y="671351"/>
                  <a:pt x="358638" y="657757"/>
                  <a:pt x="358638" y="640988"/>
                </a:cubicBezTo>
                <a:cubicBezTo>
                  <a:pt x="358638" y="624218"/>
                  <a:pt x="372232" y="610624"/>
                  <a:pt x="389002" y="610624"/>
                </a:cubicBezTo>
                <a:close/>
                <a:moveTo>
                  <a:pt x="316447" y="610624"/>
                </a:moveTo>
                <a:cubicBezTo>
                  <a:pt x="333216" y="610624"/>
                  <a:pt x="346810" y="624218"/>
                  <a:pt x="346810" y="640988"/>
                </a:cubicBezTo>
                <a:cubicBezTo>
                  <a:pt x="346810" y="657757"/>
                  <a:pt x="333216" y="671351"/>
                  <a:pt x="316447" y="671351"/>
                </a:cubicBezTo>
                <a:cubicBezTo>
                  <a:pt x="299677" y="671351"/>
                  <a:pt x="286084" y="657757"/>
                  <a:pt x="286084" y="640988"/>
                </a:cubicBezTo>
                <a:cubicBezTo>
                  <a:pt x="286084" y="624218"/>
                  <a:pt x="299677" y="610624"/>
                  <a:pt x="316447" y="610624"/>
                </a:cubicBezTo>
                <a:close/>
                <a:moveTo>
                  <a:pt x="243892" y="610624"/>
                </a:moveTo>
                <a:cubicBezTo>
                  <a:pt x="260662" y="610624"/>
                  <a:pt x="274256" y="624218"/>
                  <a:pt x="274256" y="640988"/>
                </a:cubicBezTo>
                <a:cubicBezTo>
                  <a:pt x="274256" y="657757"/>
                  <a:pt x="260662" y="671351"/>
                  <a:pt x="243892" y="671351"/>
                </a:cubicBezTo>
                <a:cubicBezTo>
                  <a:pt x="227123" y="671351"/>
                  <a:pt x="213529" y="657757"/>
                  <a:pt x="213529" y="640988"/>
                </a:cubicBezTo>
                <a:cubicBezTo>
                  <a:pt x="213529" y="624218"/>
                  <a:pt x="227123" y="610624"/>
                  <a:pt x="243892" y="610624"/>
                </a:cubicBezTo>
                <a:close/>
                <a:moveTo>
                  <a:pt x="171339" y="610624"/>
                </a:moveTo>
                <a:cubicBezTo>
                  <a:pt x="188107" y="610624"/>
                  <a:pt x="201701" y="624218"/>
                  <a:pt x="201701" y="640988"/>
                </a:cubicBezTo>
                <a:cubicBezTo>
                  <a:pt x="201701" y="657757"/>
                  <a:pt x="188107" y="671351"/>
                  <a:pt x="171339" y="671351"/>
                </a:cubicBezTo>
                <a:cubicBezTo>
                  <a:pt x="154667" y="671351"/>
                  <a:pt x="141073" y="657757"/>
                  <a:pt x="141073" y="640988"/>
                </a:cubicBezTo>
                <a:cubicBezTo>
                  <a:pt x="141073" y="624218"/>
                  <a:pt x="154667" y="610624"/>
                  <a:pt x="171339" y="610624"/>
                </a:cubicBezTo>
                <a:close/>
                <a:moveTo>
                  <a:pt x="98897" y="610624"/>
                </a:moveTo>
                <a:cubicBezTo>
                  <a:pt x="115658" y="610624"/>
                  <a:pt x="129252" y="624218"/>
                  <a:pt x="129252" y="640988"/>
                </a:cubicBezTo>
                <a:cubicBezTo>
                  <a:pt x="129252" y="657757"/>
                  <a:pt x="115658" y="671351"/>
                  <a:pt x="98897" y="671351"/>
                </a:cubicBezTo>
                <a:cubicBezTo>
                  <a:pt x="82124" y="671351"/>
                  <a:pt x="68530" y="657757"/>
                  <a:pt x="68530" y="640988"/>
                </a:cubicBezTo>
                <a:cubicBezTo>
                  <a:pt x="68530" y="624218"/>
                  <a:pt x="82124" y="610624"/>
                  <a:pt x="98897" y="610624"/>
                </a:cubicBezTo>
                <a:close/>
                <a:moveTo>
                  <a:pt x="26342" y="610624"/>
                </a:moveTo>
                <a:cubicBezTo>
                  <a:pt x="43106" y="610624"/>
                  <a:pt x="56701" y="624218"/>
                  <a:pt x="56701" y="640988"/>
                </a:cubicBezTo>
                <a:cubicBezTo>
                  <a:pt x="56701" y="657757"/>
                  <a:pt x="43106" y="671351"/>
                  <a:pt x="26342" y="671351"/>
                </a:cubicBezTo>
                <a:cubicBezTo>
                  <a:pt x="17956" y="671351"/>
                  <a:pt x="10365" y="667953"/>
                  <a:pt x="4871" y="662458"/>
                </a:cubicBezTo>
                <a:lnTo>
                  <a:pt x="0" y="650698"/>
                </a:lnTo>
                <a:lnTo>
                  <a:pt x="0" y="631277"/>
                </a:lnTo>
                <a:lnTo>
                  <a:pt x="4871" y="619517"/>
                </a:lnTo>
                <a:cubicBezTo>
                  <a:pt x="10365" y="614023"/>
                  <a:pt x="17956" y="610624"/>
                  <a:pt x="26342" y="610624"/>
                </a:cubicBezTo>
                <a:close/>
                <a:moveTo>
                  <a:pt x="1669096" y="549730"/>
                </a:moveTo>
                <a:lnTo>
                  <a:pt x="1668124" y="568994"/>
                </a:lnTo>
                <a:lnTo>
                  <a:pt x="1664620" y="560536"/>
                </a:lnTo>
                <a:close/>
                <a:moveTo>
                  <a:pt x="1622429" y="530173"/>
                </a:moveTo>
                <a:cubicBezTo>
                  <a:pt x="1639199" y="530173"/>
                  <a:pt x="1652792" y="543767"/>
                  <a:pt x="1652792" y="560536"/>
                </a:cubicBezTo>
                <a:cubicBezTo>
                  <a:pt x="1652792" y="577306"/>
                  <a:pt x="1639199" y="590900"/>
                  <a:pt x="1622429" y="590900"/>
                </a:cubicBezTo>
                <a:cubicBezTo>
                  <a:pt x="1605659" y="590900"/>
                  <a:pt x="1592066" y="577306"/>
                  <a:pt x="1592066" y="560536"/>
                </a:cubicBezTo>
                <a:cubicBezTo>
                  <a:pt x="1592066" y="543767"/>
                  <a:pt x="1605659" y="530173"/>
                  <a:pt x="1622429" y="530173"/>
                </a:cubicBezTo>
                <a:close/>
                <a:moveTo>
                  <a:pt x="1549874" y="530173"/>
                </a:moveTo>
                <a:cubicBezTo>
                  <a:pt x="1566644" y="530173"/>
                  <a:pt x="1580238" y="543767"/>
                  <a:pt x="1580238" y="560536"/>
                </a:cubicBezTo>
                <a:cubicBezTo>
                  <a:pt x="1580238" y="577306"/>
                  <a:pt x="1566644" y="590900"/>
                  <a:pt x="1549874" y="590900"/>
                </a:cubicBezTo>
                <a:cubicBezTo>
                  <a:pt x="1533105" y="590900"/>
                  <a:pt x="1519511" y="577306"/>
                  <a:pt x="1519511" y="560536"/>
                </a:cubicBezTo>
                <a:cubicBezTo>
                  <a:pt x="1519511" y="543767"/>
                  <a:pt x="1533105" y="530173"/>
                  <a:pt x="1549874" y="530173"/>
                </a:cubicBezTo>
                <a:close/>
                <a:moveTo>
                  <a:pt x="1477320" y="530173"/>
                </a:moveTo>
                <a:cubicBezTo>
                  <a:pt x="1494089" y="530173"/>
                  <a:pt x="1507683" y="543767"/>
                  <a:pt x="1507683" y="560536"/>
                </a:cubicBezTo>
                <a:cubicBezTo>
                  <a:pt x="1507683" y="577306"/>
                  <a:pt x="1494089" y="590900"/>
                  <a:pt x="1477320" y="590900"/>
                </a:cubicBezTo>
                <a:cubicBezTo>
                  <a:pt x="1460550" y="590900"/>
                  <a:pt x="1446956" y="577306"/>
                  <a:pt x="1446956" y="560536"/>
                </a:cubicBezTo>
                <a:cubicBezTo>
                  <a:pt x="1446956" y="543767"/>
                  <a:pt x="1460550" y="530173"/>
                  <a:pt x="1477320" y="530173"/>
                </a:cubicBezTo>
                <a:close/>
                <a:moveTo>
                  <a:pt x="1404765" y="530173"/>
                </a:moveTo>
                <a:cubicBezTo>
                  <a:pt x="1421535" y="530173"/>
                  <a:pt x="1435129" y="543767"/>
                  <a:pt x="1435129" y="560536"/>
                </a:cubicBezTo>
                <a:cubicBezTo>
                  <a:pt x="1435129" y="577306"/>
                  <a:pt x="1421535" y="590900"/>
                  <a:pt x="1404765" y="590900"/>
                </a:cubicBezTo>
                <a:cubicBezTo>
                  <a:pt x="1387996" y="590900"/>
                  <a:pt x="1374402" y="577306"/>
                  <a:pt x="1374402" y="560536"/>
                </a:cubicBezTo>
                <a:cubicBezTo>
                  <a:pt x="1374402" y="543767"/>
                  <a:pt x="1387996" y="530173"/>
                  <a:pt x="1404765" y="530173"/>
                </a:cubicBezTo>
                <a:close/>
                <a:moveTo>
                  <a:pt x="1332211" y="530173"/>
                </a:moveTo>
                <a:cubicBezTo>
                  <a:pt x="1348980" y="530173"/>
                  <a:pt x="1362574" y="543767"/>
                  <a:pt x="1362574" y="560536"/>
                </a:cubicBezTo>
                <a:cubicBezTo>
                  <a:pt x="1362574" y="577306"/>
                  <a:pt x="1348980" y="590900"/>
                  <a:pt x="1332211" y="590900"/>
                </a:cubicBezTo>
                <a:cubicBezTo>
                  <a:pt x="1315441" y="590900"/>
                  <a:pt x="1301847" y="577306"/>
                  <a:pt x="1301847" y="560536"/>
                </a:cubicBezTo>
                <a:cubicBezTo>
                  <a:pt x="1301847" y="543767"/>
                  <a:pt x="1315441" y="530173"/>
                  <a:pt x="1332211" y="530173"/>
                </a:cubicBezTo>
                <a:close/>
                <a:moveTo>
                  <a:pt x="1259656" y="530173"/>
                </a:moveTo>
                <a:cubicBezTo>
                  <a:pt x="1276426" y="530173"/>
                  <a:pt x="1290020" y="543767"/>
                  <a:pt x="1290020" y="560536"/>
                </a:cubicBezTo>
                <a:cubicBezTo>
                  <a:pt x="1290020" y="577306"/>
                  <a:pt x="1276426" y="590900"/>
                  <a:pt x="1259656" y="590900"/>
                </a:cubicBezTo>
                <a:cubicBezTo>
                  <a:pt x="1242887" y="590900"/>
                  <a:pt x="1229293" y="577306"/>
                  <a:pt x="1229293" y="560536"/>
                </a:cubicBezTo>
                <a:cubicBezTo>
                  <a:pt x="1229293" y="543767"/>
                  <a:pt x="1242887" y="530173"/>
                  <a:pt x="1259656" y="530173"/>
                </a:cubicBezTo>
                <a:close/>
                <a:moveTo>
                  <a:pt x="1187102" y="530173"/>
                </a:moveTo>
                <a:cubicBezTo>
                  <a:pt x="1203871" y="530173"/>
                  <a:pt x="1217465" y="543767"/>
                  <a:pt x="1217465" y="560536"/>
                </a:cubicBezTo>
                <a:cubicBezTo>
                  <a:pt x="1217465" y="577306"/>
                  <a:pt x="1203871" y="590900"/>
                  <a:pt x="1187102" y="590900"/>
                </a:cubicBezTo>
                <a:cubicBezTo>
                  <a:pt x="1170332" y="590900"/>
                  <a:pt x="1156738" y="577306"/>
                  <a:pt x="1156738" y="560536"/>
                </a:cubicBezTo>
                <a:cubicBezTo>
                  <a:pt x="1156738" y="543767"/>
                  <a:pt x="1170332" y="530173"/>
                  <a:pt x="1187102" y="530173"/>
                </a:cubicBezTo>
                <a:close/>
                <a:moveTo>
                  <a:pt x="1114547" y="530173"/>
                </a:moveTo>
                <a:cubicBezTo>
                  <a:pt x="1131317" y="530173"/>
                  <a:pt x="1144911" y="543767"/>
                  <a:pt x="1144911" y="560536"/>
                </a:cubicBezTo>
                <a:cubicBezTo>
                  <a:pt x="1144911" y="577306"/>
                  <a:pt x="1131317" y="590900"/>
                  <a:pt x="1114547" y="590900"/>
                </a:cubicBezTo>
                <a:cubicBezTo>
                  <a:pt x="1097778" y="590900"/>
                  <a:pt x="1084184" y="577306"/>
                  <a:pt x="1084184" y="560536"/>
                </a:cubicBezTo>
                <a:cubicBezTo>
                  <a:pt x="1084184" y="543767"/>
                  <a:pt x="1097778" y="530173"/>
                  <a:pt x="1114547" y="530173"/>
                </a:cubicBezTo>
                <a:close/>
                <a:moveTo>
                  <a:pt x="1041993" y="530173"/>
                </a:moveTo>
                <a:cubicBezTo>
                  <a:pt x="1058762" y="530173"/>
                  <a:pt x="1072356" y="543767"/>
                  <a:pt x="1072356" y="560536"/>
                </a:cubicBezTo>
                <a:cubicBezTo>
                  <a:pt x="1072356" y="577306"/>
                  <a:pt x="1058762" y="590900"/>
                  <a:pt x="1041993" y="590900"/>
                </a:cubicBezTo>
                <a:cubicBezTo>
                  <a:pt x="1025223" y="590900"/>
                  <a:pt x="1011629" y="577306"/>
                  <a:pt x="1011629" y="560536"/>
                </a:cubicBezTo>
                <a:cubicBezTo>
                  <a:pt x="1011629" y="543767"/>
                  <a:pt x="1025223" y="530173"/>
                  <a:pt x="1041993" y="530173"/>
                </a:cubicBezTo>
                <a:close/>
                <a:moveTo>
                  <a:pt x="969438" y="530173"/>
                </a:moveTo>
                <a:cubicBezTo>
                  <a:pt x="986208" y="530173"/>
                  <a:pt x="999801" y="543767"/>
                  <a:pt x="999801" y="560536"/>
                </a:cubicBezTo>
                <a:cubicBezTo>
                  <a:pt x="999801" y="577306"/>
                  <a:pt x="986208" y="590900"/>
                  <a:pt x="969438" y="590900"/>
                </a:cubicBezTo>
                <a:cubicBezTo>
                  <a:pt x="952669" y="590900"/>
                  <a:pt x="939075" y="577306"/>
                  <a:pt x="939075" y="560536"/>
                </a:cubicBezTo>
                <a:cubicBezTo>
                  <a:pt x="939075" y="543767"/>
                  <a:pt x="952669" y="530173"/>
                  <a:pt x="969438" y="530173"/>
                </a:cubicBezTo>
                <a:close/>
                <a:moveTo>
                  <a:pt x="896883" y="530173"/>
                </a:moveTo>
                <a:cubicBezTo>
                  <a:pt x="913653" y="530173"/>
                  <a:pt x="927247" y="543767"/>
                  <a:pt x="927247" y="560536"/>
                </a:cubicBezTo>
                <a:cubicBezTo>
                  <a:pt x="927247" y="577306"/>
                  <a:pt x="913653" y="590900"/>
                  <a:pt x="896883" y="590900"/>
                </a:cubicBezTo>
                <a:cubicBezTo>
                  <a:pt x="880114" y="590900"/>
                  <a:pt x="866520" y="577306"/>
                  <a:pt x="866520" y="560536"/>
                </a:cubicBezTo>
                <a:cubicBezTo>
                  <a:pt x="866520" y="543767"/>
                  <a:pt x="880114" y="530173"/>
                  <a:pt x="896883" y="530173"/>
                </a:cubicBezTo>
                <a:close/>
                <a:moveTo>
                  <a:pt x="824329" y="530173"/>
                </a:moveTo>
                <a:cubicBezTo>
                  <a:pt x="841098" y="530173"/>
                  <a:pt x="854692" y="543767"/>
                  <a:pt x="854692" y="560536"/>
                </a:cubicBezTo>
                <a:cubicBezTo>
                  <a:pt x="854692" y="577306"/>
                  <a:pt x="841098" y="590900"/>
                  <a:pt x="824329" y="590900"/>
                </a:cubicBezTo>
                <a:cubicBezTo>
                  <a:pt x="807559" y="590900"/>
                  <a:pt x="793965" y="577306"/>
                  <a:pt x="793965" y="560536"/>
                </a:cubicBezTo>
                <a:cubicBezTo>
                  <a:pt x="793965" y="543767"/>
                  <a:pt x="807559" y="530173"/>
                  <a:pt x="824329" y="530173"/>
                </a:cubicBezTo>
                <a:close/>
                <a:moveTo>
                  <a:pt x="751774" y="530173"/>
                </a:moveTo>
                <a:cubicBezTo>
                  <a:pt x="768544" y="530173"/>
                  <a:pt x="782138" y="543767"/>
                  <a:pt x="782138" y="560536"/>
                </a:cubicBezTo>
                <a:cubicBezTo>
                  <a:pt x="782138" y="577306"/>
                  <a:pt x="768544" y="590900"/>
                  <a:pt x="751774" y="590900"/>
                </a:cubicBezTo>
                <a:cubicBezTo>
                  <a:pt x="735005" y="590900"/>
                  <a:pt x="721411" y="577306"/>
                  <a:pt x="721411" y="560536"/>
                </a:cubicBezTo>
                <a:cubicBezTo>
                  <a:pt x="721411" y="543767"/>
                  <a:pt x="735005" y="530173"/>
                  <a:pt x="751774" y="530173"/>
                </a:cubicBezTo>
                <a:close/>
                <a:moveTo>
                  <a:pt x="679220" y="530173"/>
                </a:moveTo>
                <a:cubicBezTo>
                  <a:pt x="695989" y="530173"/>
                  <a:pt x="709583" y="543767"/>
                  <a:pt x="709583" y="560536"/>
                </a:cubicBezTo>
                <a:cubicBezTo>
                  <a:pt x="709583" y="577306"/>
                  <a:pt x="695989" y="590900"/>
                  <a:pt x="679220" y="590900"/>
                </a:cubicBezTo>
                <a:cubicBezTo>
                  <a:pt x="662450" y="590900"/>
                  <a:pt x="648856" y="577306"/>
                  <a:pt x="648856" y="560536"/>
                </a:cubicBezTo>
                <a:cubicBezTo>
                  <a:pt x="648856" y="543767"/>
                  <a:pt x="662450" y="530173"/>
                  <a:pt x="679220" y="530173"/>
                </a:cubicBezTo>
                <a:close/>
                <a:moveTo>
                  <a:pt x="606665" y="530173"/>
                </a:moveTo>
                <a:cubicBezTo>
                  <a:pt x="623435" y="530173"/>
                  <a:pt x="637029" y="543767"/>
                  <a:pt x="637029" y="560536"/>
                </a:cubicBezTo>
                <a:cubicBezTo>
                  <a:pt x="637029" y="577306"/>
                  <a:pt x="623435" y="590900"/>
                  <a:pt x="606665" y="590900"/>
                </a:cubicBezTo>
                <a:cubicBezTo>
                  <a:pt x="589896" y="590900"/>
                  <a:pt x="576302" y="577306"/>
                  <a:pt x="576302" y="560536"/>
                </a:cubicBezTo>
                <a:cubicBezTo>
                  <a:pt x="576302" y="543767"/>
                  <a:pt x="589896" y="530173"/>
                  <a:pt x="606665" y="530173"/>
                </a:cubicBezTo>
                <a:close/>
                <a:moveTo>
                  <a:pt x="534111" y="530173"/>
                </a:moveTo>
                <a:cubicBezTo>
                  <a:pt x="550880" y="530173"/>
                  <a:pt x="564474" y="543767"/>
                  <a:pt x="564474" y="560536"/>
                </a:cubicBezTo>
                <a:cubicBezTo>
                  <a:pt x="564474" y="577306"/>
                  <a:pt x="550880" y="590900"/>
                  <a:pt x="534111" y="590900"/>
                </a:cubicBezTo>
                <a:cubicBezTo>
                  <a:pt x="517341" y="590900"/>
                  <a:pt x="503747" y="577306"/>
                  <a:pt x="503747" y="560536"/>
                </a:cubicBezTo>
                <a:cubicBezTo>
                  <a:pt x="503747" y="543767"/>
                  <a:pt x="517341" y="530173"/>
                  <a:pt x="534111" y="530173"/>
                </a:cubicBezTo>
                <a:close/>
                <a:moveTo>
                  <a:pt x="461556" y="530173"/>
                </a:moveTo>
                <a:cubicBezTo>
                  <a:pt x="478326" y="530173"/>
                  <a:pt x="491920" y="543767"/>
                  <a:pt x="491920" y="560536"/>
                </a:cubicBezTo>
                <a:cubicBezTo>
                  <a:pt x="491920" y="577306"/>
                  <a:pt x="478326" y="590900"/>
                  <a:pt x="461556" y="590900"/>
                </a:cubicBezTo>
                <a:cubicBezTo>
                  <a:pt x="444787" y="590900"/>
                  <a:pt x="431192" y="577306"/>
                  <a:pt x="431192" y="560536"/>
                </a:cubicBezTo>
                <a:cubicBezTo>
                  <a:pt x="431192" y="543767"/>
                  <a:pt x="444787" y="530173"/>
                  <a:pt x="461556" y="530173"/>
                </a:cubicBezTo>
                <a:close/>
                <a:moveTo>
                  <a:pt x="389002" y="530173"/>
                </a:moveTo>
                <a:cubicBezTo>
                  <a:pt x="405771" y="530173"/>
                  <a:pt x="419365" y="543767"/>
                  <a:pt x="419365" y="560536"/>
                </a:cubicBezTo>
                <a:cubicBezTo>
                  <a:pt x="419365" y="577306"/>
                  <a:pt x="405771" y="590900"/>
                  <a:pt x="389002" y="590900"/>
                </a:cubicBezTo>
                <a:cubicBezTo>
                  <a:pt x="372232" y="590900"/>
                  <a:pt x="358638" y="577306"/>
                  <a:pt x="358638" y="560536"/>
                </a:cubicBezTo>
                <a:cubicBezTo>
                  <a:pt x="358638" y="543767"/>
                  <a:pt x="372232" y="530173"/>
                  <a:pt x="389002" y="530173"/>
                </a:cubicBezTo>
                <a:close/>
                <a:moveTo>
                  <a:pt x="316447" y="530173"/>
                </a:moveTo>
                <a:cubicBezTo>
                  <a:pt x="333216" y="530173"/>
                  <a:pt x="346810" y="543767"/>
                  <a:pt x="346810" y="560536"/>
                </a:cubicBezTo>
                <a:cubicBezTo>
                  <a:pt x="346810" y="577306"/>
                  <a:pt x="333216" y="590900"/>
                  <a:pt x="316447" y="590900"/>
                </a:cubicBezTo>
                <a:cubicBezTo>
                  <a:pt x="299677" y="590900"/>
                  <a:pt x="286084" y="577306"/>
                  <a:pt x="286084" y="560536"/>
                </a:cubicBezTo>
                <a:cubicBezTo>
                  <a:pt x="286084" y="543767"/>
                  <a:pt x="299677" y="530173"/>
                  <a:pt x="316447" y="530173"/>
                </a:cubicBezTo>
                <a:close/>
                <a:moveTo>
                  <a:pt x="243892" y="530173"/>
                </a:moveTo>
                <a:cubicBezTo>
                  <a:pt x="260662" y="530173"/>
                  <a:pt x="274256" y="543767"/>
                  <a:pt x="274256" y="560536"/>
                </a:cubicBezTo>
                <a:cubicBezTo>
                  <a:pt x="274256" y="577306"/>
                  <a:pt x="260662" y="590900"/>
                  <a:pt x="243892" y="590900"/>
                </a:cubicBezTo>
                <a:cubicBezTo>
                  <a:pt x="227123" y="590900"/>
                  <a:pt x="213529" y="577306"/>
                  <a:pt x="213529" y="560536"/>
                </a:cubicBezTo>
                <a:cubicBezTo>
                  <a:pt x="213529" y="543767"/>
                  <a:pt x="227123" y="530173"/>
                  <a:pt x="243892" y="530173"/>
                </a:cubicBezTo>
                <a:close/>
                <a:moveTo>
                  <a:pt x="171339" y="530173"/>
                </a:moveTo>
                <a:cubicBezTo>
                  <a:pt x="188107" y="530173"/>
                  <a:pt x="201701" y="543767"/>
                  <a:pt x="201701" y="560536"/>
                </a:cubicBezTo>
                <a:cubicBezTo>
                  <a:pt x="201701" y="577306"/>
                  <a:pt x="188107" y="590900"/>
                  <a:pt x="171339" y="590900"/>
                </a:cubicBezTo>
                <a:cubicBezTo>
                  <a:pt x="154673" y="590900"/>
                  <a:pt x="141079" y="577306"/>
                  <a:pt x="141079" y="560536"/>
                </a:cubicBezTo>
                <a:cubicBezTo>
                  <a:pt x="141079" y="543767"/>
                  <a:pt x="154673" y="530173"/>
                  <a:pt x="171339" y="530173"/>
                </a:cubicBezTo>
                <a:close/>
                <a:moveTo>
                  <a:pt x="98904" y="530173"/>
                </a:moveTo>
                <a:cubicBezTo>
                  <a:pt x="115664" y="530173"/>
                  <a:pt x="129258" y="543767"/>
                  <a:pt x="129258" y="560536"/>
                </a:cubicBezTo>
                <a:cubicBezTo>
                  <a:pt x="129258" y="577306"/>
                  <a:pt x="115664" y="590900"/>
                  <a:pt x="98904" y="590900"/>
                </a:cubicBezTo>
                <a:cubicBezTo>
                  <a:pt x="82130" y="590900"/>
                  <a:pt x="68536" y="577306"/>
                  <a:pt x="68536" y="560536"/>
                </a:cubicBezTo>
                <a:cubicBezTo>
                  <a:pt x="68536" y="543767"/>
                  <a:pt x="82130" y="530173"/>
                  <a:pt x="98904" y="530173"/>
                </a:cubicBezTo>
                <a:close/>
                <a:moveTo>
                  <a:pt x="26349" y="530173"/>
                </a:moveTo>
                <a:cubicBezTo>
                  <a:pt x="43112" y="530173"/>
                  <a:pt x="56707" y="543767"/>
                  <a:pt x="56707" y="560536"/>
                </a:cubicBezTo>
                <a:cubicBezTo>
                  <a:pt x="56707" y="577306"/>
                  <a:pt x="43112" y="590900"/>
                  <a:pt x="26349" y="590900"/>
                </a:cubicBezTo>
                <a:cubicBezTo>
                  <a:pt x="17963" y="590900"/>
                  <a:pt x="10372" y="587502"/>
                  <a:pt x="4877" y="582007"/>
                </a:cubicBezTo>
                <a:lnTo>
                  <a:pt x="0" y="570232"/>
                </a:lnTo>
                <a:lnTo>
                  <a:pt x="0" y="550840"/>
                </a:lnTo>
                <a:lnTo>
                  <a:pt x="4877" y="539066"/>
                </a:lnTo>
                <a:cubicBezTo>
                  <a:pt x="10372" y="533572"/>
                  <a:pt x="17963" y="530173"/>
                  <a:pt x="26349" y="530173"/>
                </a:cubicBezTo>
                <a:close/>
                <a:moveTo>
                  <a:pt x="1673704" y="458486"/>
                </a:moveTo>
                <a:lnTo>
                  <a:pt x="1671744" y="497284"/>
                </a:lnTo>
                <a:lnTo>
                  <a:pt x="1664620" y="480084"/>
                </a:lnTo>
                <a:cubicBezTo>
                  <a:pt x="1664620" y="471700"/>
                  <a:pt x="1668019" y="464109"/>
                  <a:pt x="1673514" y="458614"/>
                </a:cubicBezTo>
                <a:close/>
                <a:moveTo>
                  <a:pt x="1622429" y="449721"/>
                </a:moveTo>
                <a:cubicBezTo>
                  <a:pt x="1639199" y="449721"/>
                  <a:pt x="1652792" y="463315"/>
                  <a:pt x="1652792" y="480084"/>
                </a:cubicBezTo>
                <a:cubicBezTo>
                  <a:pt x="1652792" y="496854"/>
                  <a:pt x="1639199" y="510448"/>
                  <a:pt x="1622429" y="510448"/>
                </a:cubicBezTo>
                <a:cubicBezTo>
                  <a:pt x="1605659" y="510448"/>
                  <a:pt x="1592066" y="496854"/>
                  <a:pt x="1592066" y="480084"/>
                </a:cubicBezTo>
                <a:cubicBezTo>
                  <a:pt x="1592066" y="463315"/>
                  <a:pt x="1605659" y="449721"/>
                  <a:pt x="1622429" y="449721"/>
                </a:cubicBezTo>
                <a:close/>
                <a:moveTo>
                  <a:pt x="1549874" y="449721"/>
                </a:moveTo>
                <a:cubicBezTo>
                  <a:pt x="1566644" y="449721"/>
                  <a:pt x="1580238" y="463315"/>
                  <a:pt x="1580238" y="480084"/>
                </a:cubicBezTo>
                <a:cubicBezTo>
                  <a:pt x="1580238" y="496854"/>
                  <a:pt x="1566644" y="510448"/>
                  <a:pt x="1549874" y="510448"/>
                </a:cubicBezTo>
                <a:cubicBezTo>
                  <a:pt x="1533105" y="510448"/>
                  <a:pt x="1519511" y="496854"/>
                  <a:pt x="1519511" y="480084"/>
                </a:cubicBezTo>
                <a:cubicBezTo>
                  <a:pt x="1519511" y="463315"/>
                  <a:pt x="1533105" y="449721"/>
                  <a:pt x="1549874" y="449721"/>
                </a:cubicBezTo>
                <a:close/>
                <a:moveTo>
                  <a:pt x="1477320" y="449721"/>
                </a:moveTo>
                <a:cubicBezTo>
                  <a:pt x="1494089" y="449721"/>
                  <a:pt x="1507683" y="463315"/>
                  <a:pt x="1507683" y="480084"/>
                </a:cubicBezTo>
                <a:cubicBezTo>
                  <a:pt x="1507683" y="496854"/>
                  <a:pt x="1494089" y="510448"/>
                  <a:pt x="1477320" y="510448"/>
                </a:cubicBezTo>
                <a:cubicBezTo>
                  <a:pt x="1460550" y="510448"/>
                  <a:pt x="1446956" y="496854"/>
                  <a:pt x="1446956" y="480084"/>
                </a:cubicBezTo>
                <a:cubicBezTo>
                  <a:pt x="1446956" y="463315"/>
                  <a:pt x="1460550" y="449721"/>
                  <a:pt x="1477320" y="449721"/>
                </a:cubicBezTo>
                <a:close/>
                <a:moveTo>
                  <a:pt x="1404765" y="449721"/>
                </a:moveTo>
                <a:cubicBezTo>
                  <a:pt x="1421535" y="449721"/>
                  <a:pt x="1435129" y="463315"/>
                  <a:pt x="1435129" y="480084"/>
                </a:cubicBezTo>
                <a:cubicBezTo>
                  <a:pt x="1435129" y="496854"/>
                  <a:pt x="1421535" y="510448"/>
                  <a:pt x="1404765" y="510448"/>
                </a:cubicBezTo>
                <a:cubicBezTo>
                  <a:pt x="1387996" y="510448"/>
                  <a:pt x="1374402" y="496854"/>
                  <a:pt x="1374402" y="480084"/>
                </a:cubicBezTo>
                <a:cubicBezTo>
                  <a:pt x="1374402" y="463315"/>
                  <a:pt x="1387996" y="449721"/>
                  <a:pt x="1404765" y="449721"/>
                </a:cubicBezTo>
                <a:close/>
                <a:moveTo>
                  <a:pt x="1332211" y="449721"/>
                </a:moveTo>
                <a:cubicBezTo>
                  <a:pt x="1348980" y="449721"/>
                  <a:pt x="1362574" y="463315"/>
                  <a:pt x="1362574" y="480084"/>
                </a:cubicBezTo>
                <a:cubicBezTo>
                  <a:pt x="1362574" y="496854"/>
                  <a:pt x="1348980" y="510448"/>
                  <a:pt x="1332211" y="510448"/>
                </a:cubicBezTo>
                <a:cubicBezTo>
                  <a:pt x="1315441" y="510448"/>
                  <a:pt x="1301847" y="496854"/>
                  <a:pt x="1301847" y="480084"/>
                </a:cubicBezTo>
                <a:cubicBezTo>
                  <a:pt x="1301847" y="463315"/>
                  <a:pt x="1315441" y="449721"/>
                  <a:pt x="1332211" y="449721"/>
                </a:cubicBezTo>
                <a:close/>
                <a:moveTo>
                  <a:pt x="1259656" y="449721"/>
                </a:moveTo>
                <a:cubicBezTo>
                  <a:pt x="1276426" y="449721"/>
                  <a:pt x="1290020" y="463315"/>
                  <a:pt x="1290020" y="480084"/>
                </a:cubicBezTo>
                <a:cubicBezTo>
                  <a:pt x="1290020" y="496854"/>
                  <a:pt x="1276426" y="510448"/>
                  <a:pt x="1259656" y="510448"/>
                </a:cubicBezTo>
                <a:cubicBezTo>
                  <a:pt x="1242887" y="510448"/>
                  <a:pt x="1229293" y="496854"/>
                  <a:pt x="1229293" y="480084"/>
                </a:cubicBezTo>
                <a:cubicBezTo>
                  <a:pt x="1229293" y="463315"/>
                  <a:pt x="1242887" y="449721"/>
                  <a:pt x="1259656" y="449721"/>
                </a:cubicBezTo>
                <a:close/>
                <a:moveTo>
                  <a:pt x="1187102" y="449721"/>
                </a:moveTo>
                <a:cubicBezTo>
                  <a:pt x="1203871" y="449721"/>
                  <a:pt x="1217465" y="463315"/>
                  <a:pt x="1217465" y="480084"/>
                </a:cubicBezTo>
                <a:cubicBezTo>
                  <a:pt x="1217465" y="496854"/>
                  <a:pt x="1203871" y="510448"/>
                  <a:pt x="1187102" y="510448"/>
                </a:cubicBezTo>
                <a:cubicBezTo>
                  <a:pt x="1170332" y="510448"/>
                  <a:pt x="1156738" y="496854"/>
                  <a:pt x="1156738" y="480084"/>
                </a:cubicBezTo>
                <a:cubicBezTo>
                  <a:pt x="1156738" y="463315"/>
                  <a:pt x="1170332" y="449721"/>
                  <a:pt x="1187102" y="449721"/>
                </a:cubicBezTo>
                <a:close/>
                <a:moveTo>
                  <a:pt x="1114547" y="449721"/>
                </a:moveTo>
                <a:cubicBezTo>
                  <a:pt x="1131317" y="449721"/>
                  <a:pt x="1144911" y="463315"/>
                  <a:pt x="1144911" y="480084"/>
                </a:cubicBezTo>
                <a:cubicBezTo>
                  <a:pt x="1144911" y="496854"/>
                  <a:pt x="1131317" y="510448"/>
                  <a:pt x="1114547" y="510448"/>
                </a:cubicBezTo>
                <a:cubicBezTo>
                  <a:pt x="1097778" y="510448"/>
                  <a:pt x="1084184" y="496854"/>
                  <a:pt x="1084184" y="480084"/>
                </a:cubicBezTo>
                <a:cubicBezTo>
                  <a:pt x="1084184" y="463315"/>
                  <a:pt x="1097778" y="449721"/>
                  <a:pt x="1114547" y="449721"/>
                </a:cubicBezTo>
                <a:close/>
                <a:moveTo>
                  <a:pt x="1041993" y="449721"/>
                </a:moveTo>
                <a:cubicBezTo>
                  <a:pt x="1058762" y="449721"/>
                  <a:pt x="1072356" y="463315"/>
                  <a:pt x="1072356" y="480084"/>
                </a:cubicBezTo>
                <a:cubicBezTo>
                  <a:pt x="1072356" y="496854"/>
                  <a:pt x="1058762" y="510448"/>
                  <a:pt x="1041993" y="510448"/>
                </a:cubicBezTo>
                <a:cubicBezTo>
                  <a:pt x="1025223" y="510448"/>
                  <a:pt x="1011629" y="496854"/>
                  <a:pt x="1011629" y="480084"/>
                </a:cubicBezTo>
                <a:cubicBezTo>
                  <a:pt x="1011629" y="463315"/>
                  <a:pt x="1025223" y="449721"/>
                  <a:pt x="1041993" y="449721"/>
                </a:cubicBezTo>
                <a:close/>
                <a:moveTo>
                  <a:pt x="969438" y="449721"/>
                </a:moveTo>
                <a:cubicBezTo>
                  <a:pt x="986208" y="449721"/>
                  <a:pt x="999801" y="463315"/>
                  <a:pt x="999801" y="480084"/>
                </a:cubicBezTo>
                <a:cubicBezTo>
                  <a:pt x="999801" y="496854"/>
                  <a:pt x="986208" y="510448"/>
                  <a:pt x="969438" y="510448"/>
                </a:cubicBezTo>
                <a:cubicBezTo>
                  <a:pt x="952669" y="510448"/>
                  <a:pt x="939075" y="496854"/>
                  <a:pt x="939075" y="480084"/>
                </a:cubicBezTo>
                <a:cubicBezTo>
                  <a:pt x="939075" y="463315"/>
                  <a:pt x="952669" y="449721"/>
                  <a:pt x="969438" y="449721"/>
                </a:cubicBezTo>
                <a:close/>
                <a:moveTo>
                  <a:pt x="896883" y="449721"/>
                </a:moveTo>
                <a:cubicBezTo>
                  <a:pt x="913653" y="449721"/>
                  <a:pt x="927247" y="463315"/>
                  <a:pt x="927247" y="480084"/>
                </a:cubicBezTo>
                <a:cubicBezTo>
                  <a:pt x="927247" y="496854"/>
                  <a:pt x="913653" y="510448"/>
                  <a:pt x="896883" y="510448"/>
                </a:cubicBezTo>
                <a:cubicBezTo>
                  <a:pt x="880114" y="510448"/>
                  <a:pt x="866520" y="496854"/>
                  <a:pt x="866520" y="480084"/>
                </a:cubicBezTo>
                <a:cubicBezTo>
                  <a:pt x="866520" y="463315"/>
                  <a:pt x="880114" y="449721"/>
                  <a:pt x="896883" y="449721"/>
                </a:cubicBezTo>
                <a:close/>
                <a:moveTo>
                  <a:pt x="824329" y="449721"/>
                </a:moveTo>
                <a:cubicBezTo>
                  <a:pt x="841098" y="449721"/>
                  <a:pt x="854692" y="463315"/>
                  <a:pt x="854692" y="480084"/>
                </a:cubicBezTo>
                <a:cubicBezTo>
                  <a:pt x="854692" y="496854"/>
                  <a:pt x="841098" y="510448"/>
                  <a:pt x="824329" y="510448"/>
                </a:cubicBezTo>
                <a:cubicBezTo>
                  <a:pt x="807559" y="510448"/>
                  <a:pt x="793965" y="496854"/>
                  <a:pt x="793965" y="480084"/>
                </a:cubicBezTo>
                <a:cubicBezTo>
                  <a:pt x="793965" y="463315"/>
                  <a:pt x="807559" y="449721"/>
                  <a:pt x="824329" y="449721"/>
                </a:cubicBezTo>
                <a:close/>
                <a:moveTo>
                  <a:pt x="751774" y="449721"/>
                </a:moveTo>
                <a:cubicBezTo>
                  <a:pt x="768544" y="449721"/>
                  <a:pt x="782138" y="463315"/>
                  <a:pt x="782138" y="480084"/>
                </a:cubicBezTo>
                <a:cubicBezTo>
                  <a:pt x="782138" y="496854"/>
                  <a:pt x="768544" y="510448"/>
                  <a:pt x="751774" y="510448"/>
                </a:cubicBezTo>
                <a:cubicBezTo>
                  <a:pt x="735005" y="510448"/>
                  <a:pt x="721411" y="496854"/>
                  <a:pt x="721411" y="480084"/>
                </a:cubicBezTo>
                <a:cubicBezTo>
                  <a:pt x="721411" y="463315"/>
                  <a:pt x="735005" y="449721"/>
                  <a:pt x="751774" y="449721"/>
                </a:cubicBezTo>
                <a:close/>
                <a:moveTo>
                  <a:pt x="679220" y="449721"/>
                </a:moveTo>
                <a:cubicBezTo>
                  <a:pt x="695989" y="449721"/>
                  <a:pt x="709583" y="463315"/>
                  <a:pt x="709583" y="480084"/>
                </a:cubicBezTo>
                <a:cubicBezTo>
                  <a:pt x="709583" y="496854"/>
                  <a:pt x="695989" y="510448"/>
                  <a:pt x="679220" y="510448"/>
                </a:cubicBezTo>
                <a:cubicBezTo>
                  <a:pt x="662450" y="510448"/>
                  <a:pt x="648856" y="496854"/>
                  <a:pt x="648856" y="480084"/>
                </a:cubicBezTo>
                <a:cubicBezTo>
                  <a:pt x="648856" y="463315"/>
                  <a:pt x="662450" y="449721"/>
                  <a:pt x="679220" y="449721"/>
                </a:cubicBezTo>
                <a:close/>
                <a:moveTo>
                  <a:pt x="606665" y="449721"/>
                </a:moveTo>
                <a:cubicBezTo>
                  <a:pt x="623435" y="449721"/>
                  <a:pt x="637029" y="463315"/>
                  <a:pt x="637029" y="480084"/>
                </a:cubicBezTo>
                <a:cubicBezTo>
                  <a:pt x="637029" y="496854"/>
                  <a:pt x="623435" y="510448"/>
                  <a:pt x="606665" y="510448"/>
                </a:cubicBezTo>
                <a:cubicBezTo>
                  <a:pt x="589896" y="510448"/>
                  <a:pt x="576302" y="496854"/>
                  <a:pt x="576302" y="480084"/>
                </a:cubicBezTo>
                <a:cubicBezTo>
                  <a:pt x="576302" y="463315"/>
                  <a:pt x="589896" y="449721"/>
                  <a:pt x="606665" y="449721"/>
                </a:cubicBezTo>
                <a:close/>
                <a:moveTo>
                  <a:pt x="534111" y="449721"/>
                </a:moveTo>
                <a:cubicBezTo>
                  <a:pt x="550880" y="449721"/>
                  <a:pt x="564474" y="463315"/>
                  <a:pt x="564474" y="480084"/>
                </a:cubicBezTo>
                <a:cubicBezTo>
                  <a:pt x="564474" y="496854"/>
                  <a:pt x="550880" y="510448"/>
                  <a:pt x="534111" y="510448"/>
                </a:cubicBezTo>
                <a:cubicBezTo>
                  <a:pt x="517341" y="510448"/>
                  <a:pt x="503747" y="496854"/>
                  <a:pt x="503747" y="480084"/>
                </a:cubicBezTo>
                <a:cubicBezTo>
                  <a:pt x="503747" y="463315"/>
                  <a:pt x="517341" y="449721"/>
                  <a:pt x="534111" y="449721"/>
                </a:cubicBezTo>
                <a:close/>
                <a:moveTo>
                  <a:pt x="461556" y="449721"/>
                </a:moveTo>
                <a:cubicBezTo>
                  <a:pt x="478326" y="449721"/>
                  <a:pt x="491920" y="463315"/>
                  <a:pt x="491920" y="480084"/>
                </a:cubicBezTo>
                <a:cubicBezTo>
                  <a:pt x="491920" y="496854"/>
                  <a:pt x="478326" y="510448"/>
                  <a:pt x="461556" y="510448"/>
                </a:cubicBezTo>
                <a:cubicBezTo>
                  <a:pt x="444787" y="510448"/>
                  <a:pt x="431192" y="496854"/>
                  <a:pt x="431192" y="480084"/>
                </a:cubicBezTo>
                <a:cubicBezTo>
                  <a:pt x="431192" y="463315"/>
                  <a:pt x="444787" y="449721"/>
                  <a:pt x="461556" y="449721"/>
                </a:cubicBezTo>
                <a:close/>
                <a:moveTo>
                  <a:pt x="389002" y="449721"/>
                </a:moveTo>
                <a:cubicBezTo>
                  <a:pt x="405771" y="449721"/>
                  <a:pt x="419365" y="463315"/>
                  <a:pt x="419365" y="480084"/>
                </a:cubicBezTo>
                <a:cubicBezTo>
                  <a:pt x="419365" y="496854"/>
                  <a:pt x="405771" y="510448"/>
                  <a:pt x="389002" y="510448"/>
                </a:cubicBezTo>
                <a:cubicBezTo>
                  <a:pt x="372232" y="510448"/>
                  <a:pt x="358638" y="496854"/>
                  <a:pt x="358638" y="480084"/>
                </a:cubicBezTo>
                <a:cubicBezTo>
                  <a:pt x="358638" y="463315"/>
                  <a:pt x="372232" y="449721"/>
                  <a:pt x="389002" y="449721"/>
                </a:cubicBezTo>
                <a:close/>
                <a:moveTo>
                  <a:pt x="316447" y="449721"/>
                </a:moveTo>
                <a:cubicBezTo>
                  <a:pt x="333216" y="449721"/>
                  <a:pt x="346810" y="463315"/>
                  <a:pt x="346810" y="480084"/>
                </a:cubicBezTo>
                <a:cubicBezTo>
                  <a:pt x="346810" y="496854"/>
                  <a:pt x="333216" y="510448"/>
                  <a:pt x="316447" y="510448"/>
                </a:cubicBezTo>
                <a:cubicBezTo>
                  <a:pt x="299677" y="510448"/>
                  <a:pt x="286084" y="496854"/>
                  <a:pt x="286084" y="480084"/>
                </a:cubicBezTo>
                <a:cubicBezTo>
                  <a:pt x="286084" y="463315"/>
                  <a:pt x="299677" y="449721"/>
                  <a:pt x="316447" y="449721"/>
                </a:cubicBezTo>
                <a:close/>
                <a:moveTo>
                  <a:pt x="243892" y="449721"/>
                </a:moveTo>
                <a:cubicBezTo>
                  <a:pt x="260662" y="449721"/>
                  <a:pt x="274256" y="463315"/>
                  <a:pt x="274256" y="480084"/>
                </a:cubicBezTo>
                <a:cubicBezTo>
                  <a:pt x="274256" y="496854"/>
                  <a:pt x="260662" y="510448"/>
                  <a:pt x="243892" y="510448"/>
                </a:cubicBezTo>
                <a:cubicBezTo>
                  <a:pt x="227123" y="510448"/>
                  <a:pt x="213529" y="496854"/>
                  <a:pt x="213529" y="480084"/>
                </a:cubicBezTo>
                <a:cubicBezTo>
                  <a:pt x="213529" y="463315"/>
                  <a:pt x="227123" y="449721"/>
                  <a:pt x="243892" y="449721"/>
                </a:cubicBezTo>
                <a:close/>
                <a:moveTo>
                  <a:pt x="171339" y="449721"/>
                </a:moveTo>
                <a:cubicBezTo>
                  <a:pt x="188107" y="449721"/>
                  <a:pt x="201701" y="463315"/>
                  <a:pt x="201701" y="480084"/>
                </a:cubicBezTo>
                <a:cubicBezTo>
                  <a:pt x="201701" y="496854"/>
                  <a:pt x="188107" y="510448"/>
                  <a:pt x="171339" y="510448"/>
                </a:cubicBezTo>
                <a:cubicBezTo>
                  <a:pt x="154679" y="510448"/>
                  <a:pt x="141085" y="496854"/>
                  <a:pt x="141085" y="480084"/>
                </a:cubicBezTo>
                <a:cubicBezTo>
                  <a:pt x="141085" y="463315"/>
                  <a:pt x="154679" y="449721"/>
                  <a:pt x="171339" y="449721"/>
                </a:cubicBezTo>
                <a:close/>
                <a:moveTo>
                  <a:pt x="98910" y="449721"/>
                </a:moveTo>
                <a:cubicBezTo>
                  <a:pt x="115670" y="449721"/>
                  <a:pt x="129264" y="463315"/>
                  <a:pt x="129264" y="480084"/>
                </a:cubicBezTo>
                <a:cubicBezTo>
                  <a:pt x="129264" y="496854"/>
                  <a:pt x="115670" y="510448"/>
                  <a:pt x="98910" y="510448"/>
                </a:cubicBezTo>
                <a:cubicBezTo>
                  <a:pt x="82136" y="510448"/>
                  <a:pt x="68542" y="496854"/>
                  <a:pt x="68542" y="480084"/>
                </a:cubicBezTo>
                <a:cubicBezTo>
                  <a:pt x="68542" y="463315"/>
                  <a:pt x="82136" y="449721"/>
                  <a:pt x="98910" y="449721"/>
                </a:cubicBezTo>
                <a:close/>
                <a:moveTo>
                  <a:pt x="26355" y="449721"/>
                </a:moveTo>
                <a:cubicBezTo>
                  <a:pt x="43118" y="449721"/>
                  <a:pt x="56713" y="463315"/>
                  <a:pt x="56713" y="480084"/>
                </a:cubicBezTo>
                <a:cubicBezTo>
                  <a:pt x="56713" y="496854"/>
                  <a:pt x="43118" y="510448"/>
                  <a:pt x="26355" y="510448"/>
                </a:cubicBezTo>
                <a:cubicBezTo>
                  <a:pt x="17970" y="510448"/>
                  <a:pt x="10379" y="507050"/>
                  <a:pt x="4884" y="501555"/>
                </a:cubicBezTo>
                <a:lnTo>
                  <a:pt x="0" y="489763"/>
                </a:lnTo>
                <a:lnTo>
                  <a:pt x="0" y="470405"/>
                </a:lnTo>
                <a:lnTo>
                  <a:pt x="4884" y="458614"/>
                </a:lnTo>
                <a:cubicBezTo>
                  <a:pt x="10379" y="453120"/>
                  <a:pt x="17970" y="449721"/>
                  <a:pt x="26355" y="449721"/>
                </a:cubicBezTo>
                <a:close/>
                <a:moveTo>
                  <a:pt x="1673066" y="379245"/>
                </a:moveTo>
                <a:lnTo>
                  <a:pt x="1675237" y="422266"/>
                </a:lnTo>
                <a:lnTo>
                  <a:pt x="1673514" y="421103"/>
                </a:lnTo>
                <a:cubicBezTo>
                  <a:pt x="1668019" y="415609"/>
                  <a:pt x="1664620" y="408017"/>
                  <a:pt x="1664620" y="399633"/>
                </a:cubicBezTo>
                <a:close/>
                <a:moveTo>
                  <a:pt x="1622429" y="369269"/>
                </a:moveTo>
                <a:cubicBezTo>
                  <a:pt x="1639199" y="369269"/>
                  <a:pt x="1652792" y="382864"/>
                  <a:pt x="1652792" y="399633"/>
                </a:cubicBezTo>
                <a:cubicBezTo>
                  <a:pt x="1652792" y="416402"/>
                  <a:pt x="1639199" y="429997"/>
                  <a:pt x="1622429" y="429997"/>
                </a:cubicBezTo>
                <a:cubicBezTo>
                  <a:pt x="1605659" y="429997"/>
                  <a:pt x="1592066" y="416402"/>
                  <a:pt x="1592066" y="399633"/>
                </a:cubicBezTo>
                <a:cubicBezTo>
                  <a:pt x="1592066" y="382864"/>
                  <a:pt x="1605659" y="369269"/>
                  <a:pt x="1622429" y="369269"/>
                </a:cubicBezTo>
                <a:close/>
                <a:moveTo>
                  <a:pt x="1549874" y="369269"/>
                </a:moveTo>
                <a:cubicBezTo>
                  <a:pt x="1566644" y="369269"/>
                  <a:pt x="1580238" y="382864"/>
                  <a:pt x="1580238" y="399633"/>
                </a:cubicBezTo>
                <a:cubicBezTo>
                  <a:pt x="1580238" y="416402"/>
                  <a:pt x="1566644" y="429997"/>
                  <a:pt x="1549874" y="429997"/>
                </a:cubicBezTo>
                <a:cubicBezTo>
                  <a:pt x="1533105" y="429997"/>
                  <a:pt x="1519511" y="416402"/>
                  <a:pt x="1519511" y="399633"/>
                </a:cubicBezTo>
                <a:cubicBezTo>
                  <a:pt x="1519511" y="382864"/>
                  <a:pt x="1533105" y="369269"/>
                  <a:pt x="1549874" y="369269"/>
                </a:cubicBezTo>
                <a:close/>
                <a:moveTo>
                  <a:pt x="1477320" y="369269"/>
                </a:moveTo>
                <a:cubicBezTo>
                  <a:pt x="1494089" y="369269"/>
                  <a:pt x="1507683" y="382864"/>
                  <a:pt x="1507683" y="399633"/>
                </a:cubicBezTo>
                <a:cubicBezTo>
                  <a:pt x="1507683" y="416402"/>
                  <a:pt x="1494089" y="429997"/>
                  <a:pt x="1477320" y="429997"/>
                </a:cubicBezTo>
                <a:cubicBezTo>
                  <a:pt x="1460550" y="429997"/>
                  <a:pt x="1446956" y="416402"/>
                  <a:pt x="1446956" y="399633"/>
                </a:cubicBezTo>
                <a:cubicBezTo>
                  <a:pt x="1446956" y="382864"/>
                  <a:pt x="1460550" y="369269"/>
                  <a:pt x="1477320" y="369269"/>
                </a:cubicBezTo>
                <a:close/>
                <a:moveTo>
                  <a:pt x="1404765" y="369269"/>
                </a:moveTo>
                <a:cubicBezTo>
                  <a:pt x="1421535" y="369269"/>
                  <a:pt x="1435129" y="382864"/>
                  <a:pt x="1435129" y="399633"/>
                </a:cubicBezTo>
                <a:cubicBezTo>
                  <a:pt x="1435129" y="416402"/>
                  <a:pt x="1421535" y="429997"/>
                  <a:pt x="1404765" y="429997"/>
                </a:cubicBezTo>
                <a:cubicBezTo>
                  <a:pt x="1387996" y="429997"/>
                  <a:pt x="1374402" y="416402"/>
                  <a:pt x="1374402" y="399633"/>
                </a:cubicBezTo>
                <a:cubicBezTo>
                  <a:pt x="1374402" y="382864"/>
                  <a:pt x="1387996" y="369269"/>
                  <a:pt x="1404765" y="369269"/>
                </a:cubicBezTo>
                <a:close/>
                <a:moveTo>
                  <a:pt x="1332211" y="369269"/>
                </a:moveTo>
                <a:cubicBezTo>
                  <a:pt x="1348980" y="369269"/>
                  <a:pt x="1362574" y="382864"/>
                  <a:pt x="1362574" y="399633"/>
                </a:cubicBezTo>
                <a:cubicBezTo>
                  <a:pt x="1362574" y="416402"/>
                  <a:pt x="1348980" y="429997"/>
                  <a:pt x="1332211" y="429997"/>
                </a:cubicBezTo>
                <a:cubicBezTo>
                  <a:pt x="1315441" y="429997"/>
                  <a:pt x="1301847" y="416402"/>
                  <a:pt x="1301847" y="399633"/>
                </a:cubicBezTo>
                <a:cubicBezTo>
                  <a:pt x="1301847" y="382864"/>
                  <a:pt x="1315441" y="369269"/>
                  <a:pt x="1332211" y="369269"/>
                </a:cubicBezTo>
                <a:close/>
                <a:moveTo>
                  <a:pt x="1259656" y="369269"/>
                </a:moveTo>
                <a:cubicBezTo>
                  <a:pt x="1276426" y="369269"/>
                  <a:pt x="1290020" y="382864"/>
                  <a:pt x="1290020" y="399633"/>
                </a:cubicBezTo>
                <a:cubicBezTo>
                  <a:pt x="1290020" y="416402"/>
                  <a:pt x="1276426" y="429997"/>
                  <a:pt x="1259656" y="429997"/>
                </a:cubicBezTo>
                <a:cubicBezTo>
                  <a:pt x="1242887" y="429997"/>
                  <a:pt x="1229293" y="416402"/>
                  <a:pt x="1229293" y="399633"/>
                </a:cubicBezTo>
                <a:cubicBezTo>
                  <a:pt x="1229293" y="382864"/>
                  <a:pt x="1242887" y="369269"/>
                  <a:pt x="1259656" y="369269"/>
                </a:cubicBezTo>
                <a:close/>
                <a:moveTo>
                  <a:pt x="1187102" y="369269"/>
                </a:moveTo>
                <a:cubicBezTo>
                  <a:pt x="1203871" y="369269"/>
                  <a:pt x="1217465" y="382864"/>
                  <a:pt x="1217465" y="399633"/>
                </a:cubicBezTo>
                <a:cubicBezTo>
                  <a:pt x="1217465" y="416402"/>
                  <a:pt x="1203871" y="429997"/>
                  <a:pt x="1187102" y="429997"/>
                </a:cubicBezTo>
                <a:cubicBezTo>
                  <a:pt x="1170332" y="429997"/>
                  <a:pt x="1156738" y="416402"/>
                  <a:pt x="1156738" y="399633"/>
                </a:cubicBezTo>
                <a:cubicBezTo>
                  <a:pt x="1156738" y="382864"/>
                  <a:pt x="1170332" y="369269"/>
                  <a:pt x="1187102" y="369269"/>
                </a:cubicBezTo>
                <a:close/>
                <a:moveTo>
                  <a:pt x="1114547" y="369269"/>
                </a:moveTo>
                <a:cubicBezTo>
                  <a:pt x="1131317" y="369269"/>
                  <a:pt x="1144911" y="382864"/>
                  <a:pt x="1144911" y="399633"/>
                </a:cubicBezTo>
                <a:cubicBezTo>
                  <a:pt x="1144911" y="416402"/>
                  <a:pt x="1131317" y="429997"/>
                  <a:pt x="1114547" y="429997"/>
                </a:cubicBezTo>
                <a:cubicBezTo>
                  <a:pt x="1097778" y="429997"/>
                  <a:pt x="1084184" y="416402"/>
                  <a:pt x="1084184" y="399633"/>
                </a:cubicBezTo>
                <a:cubicBezTo>
                  <a:pt x="1084184" y="382864"/>
                  <a:pt x="1097778" y="369269"/>
                  <a:pt x="1114547" y="369269"/>
                </a:cubicBezTo>
                <a:close/>
                <a:moveTo>
                  <a:pt x="1041993" y="369269"/>
                </a:moveTo>
                <a:cubicBezTo>
                  <a:pt x="1058762" y="369269"/>
                  <a:pt x="1072356" y="382864"/>
                  <a:pt x="1072356" y="399633"/>
                </a:cubicBezTo>
                <a:cubicBezTo>
                  <a:pt x="1072356" y="416402"/>
                  <a:pt x="1058762" y="429997"/>
                  <a:pt x="1041993" y="429997"/>
                </a:cubicBezTo>
                <a:cubicBezTo>
                  <a:pt x="1025223" y="429997"/>
                  <a:pt x="1011629" y="416402"/>
                  <a:pt x="1011629" y="399633"/>
                </a:cubicBezTo>
                <a:cubicBezTo>
                  <a:pt x="1011629" y="382864"/>
                  <a:pt x="1025223" y="369269"/>
                  <a:pt x="1041993" y="369269"/>
                </a:cubicBezTo>
                <a:close/>
                <a:moveTo>
                  <a:pt x="969438" y="369269"/>
                </a:moveTo>
                <a:cubicBezTo>
                  <a:pt x="986208" y="369269"/>
                  <a:pt x="999801" y="382864"/>
                  <a:pt x="999801" y="399633"/>
                </a:cubicBezTo>
                <a:cubicBezTo>
                  <a:pt x="999801" y="416402"/>
                  <a:pt x="986208" y="429997"/>
                  <a:pt x="969438" y="429997"/>
                </a:cubicBezTo>
                <a:cubicBezTo>
                  <a:pt x="952669" y="429997"/>
                  <a:pt x="939075" y="416402"/>
                  <a:pt x="939075" y="399633"/>
                </a:cubicBezTo>
                <a:cubicBezTo>
                  <a:pt x="939075" y="382864"/>
                  <a:pt x="952669" y="369269"/>
                  <a:pt x="969438" y="369269"/>
                </a:cubicBezTo>
                <a:close/>
                <a:moveTo>
                  <a:pt x="896883" y="369269"/>
                </a:moveTo>
                <a:cubicBezTo>
                  <a:pt x="913653" y="369269"/>
                  <a:pt x="927247" y="382864"/>
                  <a:pt x="927247" y="399633"/>
                </a:cubicBezTo>
                <a:cubicBezTo>
                  <a:pt x="927247" y="416402"/>
                  <a:pt x="913653" y="429997"/>
                  <a:pt x="896883" y="429997"/>
                </a:cubicBezTo>
                <a:cubicBezTo>
                  <a:pt x="880114" y="429997"/>
                  <a:pt x="866520" y="416402"/>
                  <a:pt x="866520" y="399633"/>
                </a:cubicBezTo>
                <a:cubicBezTo>
                  <a:pt x="866520" y="382864"/>
                  <a:pt x="880114" y="369269"/>
                  <a:pt x="896883" y="369269"/>
                </a:cubicBezTo>
                <a:close/>
                <a:moveTo>
                  <a:pt x="824329" y="369269"/>
                </a:moveTo>
                <a:cubicBezTo>
                  <a:pt x="841098" y="369269"/>
                  <a:pt x="854692" y="382864"/>
                  <a:pt x="854692" y="399633"/>
                </a:cubicBezTo>
                <a:cubicBezTo>
                  <a:pt x="854692" y="416402"/>
                  <a:pt x="841098" y="429997"/>
                  <a:pt x="824329" y="429997"/>
                </a:cubicBezTo>
                <a:cubicBezTo>
                  <a:pt x="807559" y="429997"/>
                  <a:pt x="793965" y="416402"/>
                  <a:pt x="793965" y="399633"/>
                </a:cubicBezTo>
                <a:cubicBezTo>
                  <a:pt x="793965" y="382864"/>
                  <a:pt x="807559" y="369269"/>
                  <a:pt x="824329" y="369269"/>
                </a:cubicBezTo>
                <a:close/>
                <a:moveTo>
                  <a:pt x="751774" y="369269"/>
                </a:moveTo>
                <a:cubicBezTo>
                  <a:pt x="768544" y="369269"/>
                  <a:pt x="782138" y="382864"/>
                  <a:pt x="782138" y="399633"/>
                </a:cubicBezTo>
                <a:cubicBezTo>
                  <a:pt x="782138" y="416402"/>
                  <a:pt x="768544" y="429997"/>
                  <a:pt x="751774" y="429997"/>
                </a:cubicBezTo>
                <a:cubicBezTo>
                  <a:pt x="735005" y="429997"/>
                  <a:pt x="721411" y="416402"/>
                  <a:pt x="721411" y="399633"/>
                </a:cubicBezTo>
                <a:cubicBezTo>
                  <a:pt x="721411" y="382864"/>
                  <a:pt x="735005" y="369269"/>
                  <a:pt x="751774" y="369269"/>
                </a:cubicBezTo>
                <a:close/>
                <a:moveTo>
                  <a:pt x="679220" y="369269"/>
                </a:moveTo>
                <a:cubicBezTo>
                  <a:pt x="695989" y="369269"/>
                  <a:pt x="709583" y="382864"/>
                  <a:pt x="709583" y="399633"/>
                </a:cubicBezTo>
                <a:cubicBezTo>
                  <a:pt x="709583" y="416402"/>
                  <a:pt x="695989" y="429997"/>
                  <a:pt x="679220" y="429997"/>
                </a:cubicBezTo>
                <a:cubicBezTo>
                  <a:pt x="662450" y="429997"/>
                  <a:pt x="648856" y="416402"/>
                  <a:pt x="648856" y="399633"/>
                </a:cubicBezTo>
                <a:cubicBezTo>
                  <a:pt x="648856" y="382864"/>
                  <a:pt x="662450" y="369269"/>
                  <a:pt x="679220" y="369269"/>
                </a:cubicBezTo>
                <a:close/>
                <a:moveTo>
                  <a:pt x="606665" y="369269"/>
                </a:moveTo>
                <a:cubicBezTo>
                  <a:pt x="623435" y="369269"/>
                  <a:pt x="637029" y="382864"/>
                  <a:pt x="637029" y="399633"/>
                </a:cubicBezTo>
                <a:cubicBezTo>
                  <a:pt x="637029" y="416402"/>
                  <a:pt x="623435" y="429997"/>
                  <a:pt x="606665" y="429997"/>
                </a:cubicBezTo>
                <a:cubicBezTo>
                  <a:pt x="589896" y="429997"/>
                  <a:pt x="576302" y="416402"/>
                  <a:pt x="576302" y="399633"/>
                </a:cubicBezTo>
                <a:cubicBezTo>
                  <a:pt x="576302" y="382864"/>
                  <a:pt x="589896" y="369269"/>
                  <a:pt x="606665" y="369269"/>
                </a:cubicBezTo>
                <a:close/>
                <a:moveTo>
                  <a:pt x="534111" y="369269"/>
                </a:moveTo>
                <a:cubicBezTo>
                  <a:pt x="550880" y="369269"/>
                  <a:pt x="564474" y="382864"/>
                  <a:pt x="564474" y="399633"/>
                </a:cubicBezTo>
                <a:cubicBezTo>
                  <a:pt x="564474" y="416402"/>
                  <a:pt x="550880" y="429997"/>
                  <a:pt x="534111" y="429997"/>
                </a:cubicBezTo>
                <a:cubicBezTo>
                  <a:pt x="517341" y="429997"/>
                  <a:pt x="503747" y="416402"/>
                  <a:pt x="503747" y="399633"/>
                </a:cubicBezTo>
                <a:cubicBezTo>
                  <a:pt x="503747" y="382864"/>
                  <a:pt x="517341" y="369269"/>
                  <a:pt x="534111" y="369269"/>
                </a:cubicBezTo>
                <a:close/>
                <a:moveTo>
                  <a:pt x="461556" y="369269"/>
                </a:moveTo>
                <a:cubicBezTo>
                  <a:pt x="478326" y="369269"/>
                  <a:pt x="491920" y="382864"/>
                  <a:pt x="491920" y="399633"/>
                </a:cubicBezTo>
                <a:cubicBezTo>
                  <a:pt x="491920" y="416402"/>
                  <a:pt x="478326" y="429997"/>
                  <a:pt x="461556" y="429997"/>
                </a:cubicBezTo>
                <a:cubicBezTo>
                  <a:pt x="444787" y="429997"/>
                  <a:pt x="431192" y="416402"/>
                  <a:pt x="431192" y="399633"/>
                </a:cubicBezTo>
                <a:cubicBezTo>
                  <a:pt x="431192" y="382864"/>
                  <a:pt x="444787" y="369269"/>
                  <a:pt x="461556" y="369269"/>
                </a:cubicBezTo>
                <a:close/>
                <a:moveTo>
                  <a:pt x="389002" y="369269"/>
                </a:moveTo>
                <a:cubicBezTo>
                  <a:pt x="405771" y="369269"/>
                  <a:pt x="419365" y="382864"/>
                  <a:pt x="419365" y="399633"/>
                </a:cubicBezTo>
                <a:cubicBezTo>
                  <a:pt x="419365" y="416402"/>
                  <a:pt x="405771" y="429997"/>
                  <a:pt x="389002" y="429997"/>
                </a:cubicBezTo>
                <a:cubicBezTo>
                  <a:pt x="372232" y="429997"/>
                  <a:pt x="358638" y="416402"/>
                  <a:pt x="358638" y="399633"/>
                </a:cubicBezTo>
                <a:cubicBezTo>
                  <a:pt x="358638" y="382864"/>
                  <a:pt x="372232" y="369269"/>
                  <a:pt x="389002" y="369269"/>
                </a:cubicBezTo>
                <a:close/>
                <a:moveTo>
                  <a:pt x="316447" y="369269"/>
                </a:moveTo>
                <a:cubicBezTo>
                  <a:pt x="333216" y="369269"/>
                  <a:pt x="346810" y="382864"/>
                  <a:pt x="346810" y="399633"/>
                </a:cubicBezTo>
                <a:cubicBezTo>
                  <a:pt x="346810" y="416402"/>
                  <a:pt x="333216" y="429997"/>
                  <a:pt x="316447" y="429997"/>
                </a:cubicBezTo>
                <a:cubicBezTo>
                  <a:pt x="299677" y="429997"/>
                  <a:pt x="286084" y="416402"/>
                  <a:pt x="286084" y="399633"/>
                </a:cubicBezTo>
                <a:cubicBezTo>
                  <a:pt x="286084" y="382864"/>
                  <a:pt x="299677" y="369269"/>
                  <a:pt x="316447" y="369269"/>
                </a:cubicBezTo>
                <a:close/>
                <a:moveTo>
                  <a:pt x="243892" y="369269"/>
                </a:moveTo>
                <a:cubicBezTo>
                  <a:pt x="260662" y="369269"/>
                  <a:pt x="274256" y="382864"/>
                  <a:pt x="274256" y="399633"/>
                </a:cubicBezTo>
                <a:cubicBezTo>
                  <a:pt x="274256" y="416402"/>
                  <a:pt x="260662" y="429997"/>
                  <a:pt x="243892" y="429997"/>
                </a:cubicBezTo>
                <a:cubicBezTo>
                  <a:pt x="227123" y="429997"/>
                  <a:pt x="213529" y="416402"/>
                  <a:pt x="213529" y="399633"/>
                </a:cubicBezTo>
                <a:cubicBezTo>
                  <a:pt x="213529" y="382864"/>
                  <a:pt x="227123" y="369269"/>
                  <a:pt x="243892" y="369269"/>
                </a:cubicBezTo>
                <a:close/>
                <a:moveTo>
                  <a:pt x="171339" y="369269"/>
                </a:moveTo>
                <a:cubicBezTo>
                  <a:pt x="188107" y="369269"/>
                  <a:pt x="201701" y="382864"/>
                  <a:pt x="201701" y="399633"/>
                </a:cubicBezTo>
                <a:cubicBezTo>
                  <a:pt x="201701" y="416402"/>
                  <a:pt x="188107" y="429997"/>
                  <a:pt x="171339" y="429997"/>
                </a:cubicBezTo>
                <a:cubicBezTo>
                  <a:pt x="154685" y="429997"/>
                  <a:pt x="141090" y="416402"/>
                  <a:pt x="141090" y="399633"/>
                </a:cubicBezTo>
                <a:cubicBezTo>
                  <a:pt x="141090" y="382864"/>
                  <a:pt x="154685" y="369269"/>
                  <a:pt x="171339" y="369269"/>
                </a:cubicBezTo>
                <a:close/>
                <a:moveTo>
                  <a:pt x="98917" y="369269"/>
                </a:moveTo>
                <a:cubicBezTo>
                  <a:pt x="115677" y="369269"/>
                  <a:pt x="129270" y="382864"/>
                  <a:pt x="129270" y="399633"/>
                </a:cubicBezTo>
                <a:cubicBezTo>
                  <a:pt x="129270" y="416402"/>
                  <a:pt x="115677" y="429997"/>
                  <a:pt x="98917" y="429997"/>
                </a:cubicBezTo>
                <a:cubicBezTo>
                  <a:pt x="82143" y="429997"/>
                  <a:pt x="68549" y="416402"/>
                  <a:pt x="68549" y="399633"/>
                </a:cubicBezTo>
                <a:cubicBezTo>
                  <a:pt x="68549" y="382864"/>
                  <a:pt x="82143" y="369269"/>
                  <a:pt x="98917" y="369269"/>
                </a:cubicBezTo>
                <a:close/>
                <a:moveTo>
                  <a:pt x="26362" y="369269"/>
                </a:moveTo>
                <a:cubicBezTo>
                  <a:pt x="43124" y="369269"/>
                  <a:pt x="56719" y="382864"/>
                  <a:pt x="56719" y="399633"/>
                </a:cubicBezTo>
                <a:cubicBezTo>
                  <a:pt x="56719" y="416402"/>
                  <a:pt x="43124" y="429997"/>
                  <a:pt x="26362" y="429997"/>
                </a:cubicBezTo>
                <a:cubicBezTo>
                  <a:pt x="17976" y="429997"/>
                  <a:pt x="10385" y="426598"/>
                  <a:pt x="4890" y="421103"/>
                </a:cubicBezTo>
                <a:lnTo>
                  <a:pt x="0" y="409299"/>
                </a:lnTo>
                <a:lnTo>
                  <a:pt x="0" y="389967"/>
                </a:lnTo>
                <a:lnTo>
                  <a:pt x="4890" y="378163"/>
                </a:lnTo>
                <a:cubicBezTo>
                  <a:pt x="10385" y="372668"/>
                  <a:pt x="17976" y="369269"/>
                  <a:pt x="26362" y="369269"/>
                </a:cubicBezTo>
                <a:close/>
                <a:moveTo>
                  <a:pt x="1669444" y="307535"/>
                </a:moveTo>
                <a:lnTo>
                  <a:pt x="1670784" y="334061"/>
                </a:lnTo>
                <a:lnTo>
                  <a:pt x="1664620" y="319181"/>
                </a:lnTo>
                <a:close/>
                <a:moveTo>
                  <a:pt x="1622429" y="288818"/>
                </a:moveTo>
                <a:cubicBezTo>
                  <a:pt x="1639199" y="288818"/>
                  <a:pt x="1652792" y="302412"/>
                  <a:pt x="1652792" y="319181"/>
                </a:cubicBezTo>
                <a:cubicBezTo>
                  <a:pt x="1652792" y="335950"/>
                  <a:pt x="1639199" y="349545"/>
                  <a:pt x="1622429" y="349545"/>
                </a:cubicBezTo>
                <a:cubicBezTo>
                  <a:pt x="1605659" y="349545"/>
                  <a:pt x="1592066" y="335950"/>
                  <a:pt x="1592066" y="319181"/>
                </a:cubicBezTo>
                <a:cubicBezTo>
                  <a:pt x="1592066" y="302412"/>
                  <a:pt x="1605659" y="288818"/>
                  <a:pt x="1622429" y="288818"/>
                </a:cubicBezTo>
                <a:close/>
                <a:moveTo>
                  <a:pt x="1549874" y="288818"/>
                </a:moveTo>
                <a:cubicBezTo>
                  <a:pt x="1566644" y="288818"/>
                  <a:pt x="1580238" y="302412"/>
                  <a:pt x="1580238" y="319181"/>
                </a:cubicBezTo>
                <a:cubicBezTo>
                  <a:pt x="1580238" y="335950"/>
                  <a:pt x="1566644" y="349545"/>
                  <a:pt x="1549874" y="349545"/>
                </a:cubicBezTo>
                <a:cubicBezTo>
                  <a:pt x="1533105" y="349545"/>
                  <a:pt x="1519511" y="335950"/>
                  <a:pt x="1519511" y="319181"/>
                </a:cubicBezTo>
                <a:cubicBezTo>
                  <a:pt x="1519511" y="302412"/>
                  <a:pt x="1533105" y="288818"/>
                  <a:pt x="1549874" y="288818"/>
                </a:cubicBezTo>
                <a:close/>
                <a:moveTo>
                  <a:pt x="1477320" y="288818"/>
                </a:moveTo>
                <a:cubicBezTo>
                  <a:pt x="1494089" y="288818"/>
                  <a:pt x="1507683" y="302412"/>
                  <a:pt x="1507683" y="319181"/>
                </a:cubicBezTo>
                <a:cubicBezTo>
                  <a:pt x="1507683" y="335950"/>
                  <a:pt x="1494089" y="349545"/>
                  <a:pt x="1477320" y="349545"/>
                </a:cubicBezTo>
                <a:cubicBezTo>
                  <a:pt x="1460550" y="349545"/>
                  <a:pt x="1446956" y="335950"/>
                  <a:pt x="1446956" y="319181"/>
                </a:cubicBezTo>
                <a:cubicBezTo>
                  <a:pt x="1446956" y="302412"/>
                  <a:pt x="1460550" y="288818"/>
                  <a:pt x="1477320" y="288818"/>
                </a:cubicBezTo>
                <a:close/>
                <a:moveTo>
                  <a:pt x="1404765" y="288818"/>
                </a:moveTo>
                <a:cubicBezTo>
                  <a:pt x="1421535" y="288818"/>
                  <a:pt x="1435129" y="302412"/>
                  <a:pt x="1435129" y="319181"/>
                </a:cubicBezTo>
                <a:cubicBezTo>
                  <a:pt x="1435129" y="335950"/>
                  <a:pt x="1421535" y="349545"/>
                  <a:pt x="1404765" y="349545"/>
                </a:cubicBezTo>
                <a:cubicBezTo>
                  <a:pt x="1387996" y="349545"/>
                  <a:pt x="1374402" y="335950"/>
                  <a:pt x="1374402" y="319181"/>
                </a:cubicBezTo>
                <a:cubicBezTo>
                  <a:pt x="1374402" y="302412"/>
                  <a:pt x="1387996" y="288818"/>
                  <a:pt x="1404765" y="288818"/>
                </a:cubicBezTo>
                <a:close/>
                <a:moveTo>
                  <a:pt x="1332211" y="288818"/>
                </a:moveTo>
                <a:cubicBezTo>
                  <a:pt x="1348980" y="288818"/>
                  <a:pt x="1362574" y="302412"/>
                  <a:pt x="1362574" y="319181"/>
                </a:cubicBezTo>
                <a:cubicBezTo>
                  <a:pt x="1362574" y="335950"/>
                  <a:pt x="1348980" y="349545"/>
                  <a:pt x="1332211" y="349545"/>
                </a:cubicBezTo>
                <a:cubicBezTo>
                  <a:pt x="1315441" y="349545"/>
                  <a:pt x="1301847" y="335950"/>
                  <a:pt x="1301847" y="319181"/>
                </a:cubicBezTo>
                <a:cubicBezTo>
                  <a:pt x="1301847" y="302412"/>
                  <a:pt x="1315441" y="288818"/>
                  <a:pt x="1332211" y="288818"/>
                </a:cubicBezTo>
                <a:close/>
                <a:moveTo>
                  <a:pt x="1259656" y="288818"/>
                </a:moveTo>
                <a:cubicBezTo>
                  <a:pt x="1276426" y="288818"/>
                  <a:pt x="1290020" y="302412"/>
                  <a:pt x="1290020" y="319181"/>
                </a:cubicBezTo>
                <a:cubicBezTo>
                  <a:pt x="1290020" y="335950"/>
                  <a:pt x="1276426" y="349545"/>
                  <a:pt x="1259656" y="349545"/>
                </a:cubicBezTo>
                <a:cubicBezTo>
                  <a:pt x="1242887" y="349545"/>
                  <a:pt x="1229293" y="335950"/>
                  <a:pt x="1229293" y="319181"/>
                </a:cubicBezTo>
                <a:cubicBezTo>
                  <a:pt x="1229293" y="302412"/>
                  <a:pt x="1242887" y="288818"/>
                  <a:pt x="1259656" y="288818"/>
                </a:cubicBezTo>
                <a:close/>
                <a:moveTo>
                  <a:pt x="1187102" y="288818"/>
                </a:moveTo>
                <a:cubicBezTo>
                  <a:pt x="1203871" y="288818"/>
                  <a:pt x="1217465" y="302412"/>
                  <a:pt x="1217465" y="319181"/>
                </a:cubicBezTo>
                <a:cubicBezTo>
                  <a:pt x="1217465" y="335950"/>
                  <a:pt x="1203871" y="349545"/>
                  <a:pt x="1187102" y="349545"/>
                </a:cubicBezTo>
                <a:cubicBezTo>
                  <a:pt x="1170332" y="349545"/>
                  <a:pt x="1156738" y="335950"/>
                  <a:pt x="1156738" y="319181"/>
                </a:cubicBezTo>
                <a:cubicBezTo>
                  <a:pt x="1156738" y="302412"/>
                  <a:pt x="1170332" y="288818"/>
                  <a:pt x="1187102" y="288818"/>
                </a:cubicBezTo>
                <a:close/>
                <a:moveTo>
                  <a:pt x="1114547" y="288818"/>
                </a:moveTo>
                <a:cubicBezTo>
                  <a:pt x="1131317" y="288818"/>
                  <a:pt x="1144911" y="302412"/>
                  <a:pt x="1144911" y="319181"/>
                </a:cubicBezTo>
                <a:cubicBezTo>
                  <a:pt x="1144911" y="335950"/>
                  <a:pt x="1131317" y="349545"/>
                  <a:pt x="1114547" y="349545"/>
                </a:cubicBezTo>
                <a:cubicBezTo>
                  <a:pt x="1097778" y="349545"/>
                  <a:pt x="1084184" y="335950"/>
                  <a:pt x="1084184" y="319181"/>
                </a:cubicBezTo>
                <a:cubicBezTo>
                  <a:pt x="1084184" y="302412"/>
                  <a:pt x="1097778" y="288818"/>
                  <a:pt x="1114547" y="288818"/>
                </a:cubicBezTo>
                <a:close/>
                <a:moveTo>
                  <a:pt x="1041993" y="288818"/>
                </a:moveTo>
                <a:cubicBezTo>
                  <a:pt x="1058762" y="288818"/>
                  <a:pt x="1072356" y="302412"/>
                  <a:pt x="1072356" y="319181"/>
                </a:cubicBezTo>
                <a:cubicBezTo>
                  <a:pt x="1072356" y="335950"/>
                  <a:pt x="1058762" y="349545"/>
                  <a:pt x="1041993" y="349545"/>
                </a:cubicBezTo>
                <a:cubicBezTo>
                  <a:pt x="1025223" y="349545"/>
                  <a:pt x="1011629" y="335950"/>
                  <a:pt x="1011629" y="319181"/>
                </a:cubicBezTo>
                <a:cubicBezTo>
                  <a:pt x="1011629" y="302412"/>
                  <a:pt x="1025223" y="288818"/>
                  <a:pt x="1041993" y="288818"/>
                </a:cubicBezTo>
                <a:close/>
                <a:moveTo>
                  <a:pt x="969438" y="288818"/>
                </a:moveTo>
                <a:cubicBezTo>
                  <a:pt x="986208" y="288818"/>
                  <a:pt x="999801" y="302412"/>
                  <a:pt x="999801" y="319181"/>
                </a:cubicBezTo>
                <a:cubicBezTo>
                  <a:pt x="999801" y="335950"/>
                  <a:pt x="986208" y="349545"/>
                  <a:pt x="969438" y="349545"/>
                </a:cubicBezTo>
                <a:cubicBezTo>
                  <a:pt x="952669" y="349545"/>
                  <a:pt x="939075" y="335950"/>
                  <a:pt x="939075" y="319181"/>
                </a:cubicBezTo>
                <a:cubicBezTo>
                  <a:pt x="939075" y="302412"/>
                  <a:pt x="952669" y="288818"/>
                  <a:pt x="969438" y="288818"/>
                </a:cubicBezTo>
                <a:close/>
                <a:moveTo>
                  <a:pt x="896883" y="288818"/>
                </a:moveTo>
                <a:cubicBezTo>
                  <a:pt x="913653" y="288818"/>
                  <a:pt x="927247" y="302412"/>
                  <a:pt x="927247" y="319181"/>
                </a:cubicBezTo>
                <a:cubicBezTo>
                  <a:pt x="927247" y="335950"/>
                  <a:pt x="913653" y="349545"/>
                  <a:pt x="896883" y="349545"/>
                </a:cubicBezTo>
                <a:cubicBezTo>
                  <a:pt x="880114" y="349545"/>
                  <a:pt x="866520" y="335950"/>
                  <a:pt x="866520" y="319181"/>
                </a:cubicBezTo>
                <a:cubicBezTo>
                  <a:pt x="866520" y="302412"/>
                  <a:pt x="880114" y="288818"/>
                  <a:pt x="896883" y="288818"/>
                </a:cubicBezTo>
                <a:close/>
                <a:moveTo>
                  <a:pt x="824329" y="288818"/>
                </a:moveTo>
                <a:cubicBezTo>
                  <a:pt x="841098" y="288818"/>
                  <a:pt x="854692" y="302412"/>
                  <a:pt x="854692" y="319181"/>
                </a:cubicBezTo>
                <a:cubicBezTo>
                  <a:pt x="854692" y="335950"/>
                  <a:pt x="841098" y="349545"/>
                  <a:pt x="824329" y="349545"/>
                </a:cubicBezTo>
                <a:cubicBezTo>
                  <a:pt x="807559" y="349545"/>
                  <a:pt x="793965" y="335950"/>
                  <a:pt x="793965" y="319181"/>
                </a:cubicBezTo>
                <a:cubicBezTo>
                  <a:pt x="793965" y="302412"/>
                  <a:pt x="807559" y="288818"/>
                  <a:pt x="824329" y="288818"/>
                </a:cubicBezTo>
                <a:close/>
                <a:moveTo>
                  <a:pt x="751774" y="288818"/>
                </a:moveTo>
                <a:cubicBezTo>
                  <a:pt x="768544" y="288818"/>
                  <a:pt x="782138" y="302412"/>
                  <a:pt x="782138" y="319181"/>
                </a:cubicBezTo>
                <a:cubicBezTo>
                  <a:pt x="782138" y="335950"/>
                  <a:pt x="768544" y="349545"/>
                  <a:pt x="751774" y="349545"/>
                </a:cubicBezTo>
                <a:cubicBezTo>
                  <a:pt x="735005" y="349545"/>
                  <a:pt x="721411" y="335950"/>
                  <a:pt x="721411" y="319181"/>
                </a:cubicBezTo>
                <a:cubicBezTo>
                  <a:pt x="721411" y="302412"/>
                  <a:pt x="735005" y="288818"/>
                  <a:pt x="751774" y="288818"/>
                </a:cubicBezTo>
                <a:close/>
                <a:moveTo>
                  <a:pt x="679220" y="288818"/>
                </a:moveTo>
                <a:cubicBezTo>
                  <a:pt x="695989" y="288818"/>
                  <a:pt x="709583" y="302412"/>
                  <a:pt x="709583" y="319181"/>
                </a:cubicBezTo>
                <a:cubicBezTo>
                  <a:pt x="709583" y="335950"/>
                  <a:pt x="695989" y="349545"/>
                  <a:pt x="679220" y="349545"/>
                </a:cubicBezTo>
                <a:cubicBezTo>
                  <a:pt x="662450" y="349545"/>
                  <a:pt x="648856" y="335950"/>
                  <a:pt x="648856" y="319181"/>
                </a:cubicBezTo>
                <a:cubicBezTo>
                  <a:pt x="648856" y="302412"/>
                  <a:pt x="662450" y="288818"/>
                  <a:pt x="679220" y="288818"/>
                </a:cubicBezTo>
                <a:close/>
                <a:moveTo>
                  <a:pt x="606665" y="288818"/>
                </a:moveTo>
                <a:cubicBezTo>
                  <a:pt x="623435" y="288818"/>
                  <a:pt x="637029" y="302412"/>
                  <a:pt x="637029" y="319181"/>
                </a:cubicBezTo>
                <a:cubicBezTo>
                  <a:pt x="637029" y="335950"/>
                  <a:pt x="623435" y="349545"/>
                  <a:pt x="606665" y="349545"/>
                </a:cubicBezTo>
                <a:cubicBezTo>
                  <a:pt x="589896" y="349545"/>
                  <a:pt x="576302" y="335950"/>
                  <a:pt x="576302" y="319181"/>
                </a:cubicBezTo>
                <a:cubicBezTo>
                  <a:pt x="576302" y="302412"/>
                  <a:pt x="589896" y="288818"/>
                  <a:pt x="606665" y="288818"/>
                </a:cubicBezTo>
                <a:close/>
                <a:moveTo>
                  <a:pt x="534111" y="288818"/>
                </a:moveTo>
                <a:cubicBezTo>
                  <a:pt x="550880" y="288818"/>
                  <a:pt x="564474" y="302412"/>
                  <a:pt x="564474" y="319181"/>
                </a:cubicBezTo>
                <a:cubicBezTo>
                  <a:pt x="564474" y="335950"/>
                  <a:pt x="550880" y="349545"/>
                  <a:pt x="534111" y="349545"/>
                </a:cubicBezTo>
                <a:cubicBezTo>
                  <a:pt x="517341" y="349545"/>
                  <a:pt x="503747" y="335950"/>
                  <a:pt x="503747" y="319181"/>
                </a:cubicBezTo>
                <a:cubicBezTo>
                  <a:pt x="503747" y="302412"/>
                  <a:pt x="517341" y="288818"/>
                  <a:pt x="534111" y="288818"/>
                </a:cubicBezTo>
                <a:close/>
                <a:moveTo>
                  <a:pt x="461556" y="288818"/>
                </a:moveTo>
                <a:cubicBezTo>
                  <a:pt x="478326" y="288818"/>
                  <a:pt x="491920" y="302412"/>
                  <a:pt x="491920" y="319181"/>
                </a:cubicBezTo>
                <a:cubicBezTo>
                  <a:pt x="491920" y="335950"/>
                  <a:pt x="478326" y="349545"/>
                  <a:pt x="461556" y="349545"/>
                </a:cubicBezTo>
                <a:cubicBezTo>
                  <a:pt x="444787" y="349545"/>
                  <a:pt x="431192" y="335950"/>
                  <a:pt x="431192" y="319181"/>
                </a:cubicBezTo>
                <a:cubicBezTo>
                  <a:pt x="431192" y="302412"/>
                  <a:pt x="444787" y="288818"/>
                  <a:pt x="461556" y="288818"/>
                </a:cubicBezTo>
                <a:close/>
                <a:moveTo>
                  <a:pt x="389002" y="288818"/>
                </a:moveTo>
                <a:cubicBezTo>
                  <a:pt x="405771" y="288818"/>
                  <a:pt x="419365" y="302412"/>
                  <a:pt x="419365" y="319181"/>
                </a:cubicBezTo>
                <a:cubicBezTo>
                  <a:pt x="419365" y="335950"/>
                  <a:pt x="405771" y="349545"/>
                  <a:pt x="389002" y="349545"/>
                </a:cubicBezTo>
                <a:cubicBezTo>
                  <a:pt x="372232" y="349545"/>
                  <a:pt x="358638" y="335950"/>
                  <a:pt x="358638" y="319181"/>
                </a:cubicBezTo>
                <a:cubicBezTo>
                  <a:pt x="358638" y="302412"/>
                  <a:pt x="372232" y="288818"/>
                  <a:pt x="389002" y="288818"/>
                </a:cubicBezTo>
                <a:close/>
                <a:moveTo>
                  <a:pt x="316447" y="288818"/>
                </a:moveTo>
                <a:cubicBezTo>
                  <a:pt x="333216" y="288818"/>
                  <a:pt x="346810" y="302412"/>
                  <a:pt x="346810" y="319181"/>
                </a:cubicBezTo>
                <a:cubicBezTo>
                  <a:pt x="346810" y="335950"/>
                  <a:pt x="333216" y="349545"/>
                  <a:pt x="316447" y="349545"/>
                </a:cubicBezTo>
                <a:cubicBezTo>
                  <a:pt x="299677" y="349545"/>
                  <a:pt x="286084" y="335950"/>
                  <a:pt x="286084" y="319181"/>
                </a:cubicBezTo>
                <a:cubicBezTo>
                  <a:pt x="286084" y="302412"/>
                  <a:pt x="299677" y="288818"/>
                  <a:pt x="316447" y="288818"/>
                </a:cubicBezTo>
                <a:close/>
                <a:moveTo>
                  <a:pt x="243892" y="288818"/>
                </a:moveTo>
                <a:cubicBezTo>
                  <a:pt x="260662" y="288818"/>
                  <a:pt x="274256" y="302412"/>
                  <a:pt x="274256" y="319181"/>
                </a:cubicBezTo>
                <a:cubicBezTo>
                  <a:pt x="274256" y="335950"/>
                  <a:pt x="260662" y="349545"/>
                  <a:pt x="243892" y="349545"/>
                </a:cubicBezTo>
                <a:cubicBezTo>
                  <a:pt x="227123" y="349545"/>
                  <a:pt x="213529" y="335950"/>
                  <a:pt x="213529" y="319181"/>
                </a:cubicBezTo>
                <a:cubicBezTo>
                  <a:pt x="213529" y="302412"/>
                  <a:pt x="227123" y="288818"/>
                  <a:pt x="243892" y="288818"/>
                </a:cubicBezTo>
                <a:close/>
                <a:moveTo>
                  <a:pt x="171339" y="288818"/>
                </a:moveTo>
                <a:cubicBezTo>
                  <a:pt x="188107" y="288818"/>
                  <a:pt x="201701" y="302412"/>
                  <a:pt x="201701" y="319181"/>
                </a:cubicBezTo>
                <a:cubicBezTo>
                  <a:pt x="201701" y="335950"/>
                  <a:pt x="188107" y="349545"/>
                  <a:pt x="171339" y="349545"/>
                </a:cubicBezTo>
                <a:cubicBezTo>
                  <a:pt x="154691" y="349545"/>
                  <a:pt x="141096" y="335950"/>
                  <a:pt x="141096" y="319181"/>
                </a:cubicBezTo>
                <a:cubicBezTo>
                  <a:pt x="141096" y="302412"/>
                  <a:pt x="154691" y="288818"/>
                  <a:pt x="171339" y="288818"/>
                </a:cubicBezTo>
                <a:close/>
                <a:moveTo>
                  <a:pt x="98923" y="288818"/>
                </a:moveTo>
                <a:cubicBezTo>
                  <a:pt x="115682" y="288818"/>
                  <a:pt x="129276" y="302412"/>
                  <a:pt x="129276" y="319181"/>
                </a:cubicBezTo>
                <a:cubicBezTo>
                  <a:pt x="129276" y="335950"/>
                  <a:pt x="115682" y="349545"/>
                  <a:pt x="98923" y="349545"/>
                </a:cubicBezTo>
                <a:cubicBezTo>
                  <a:pt x="82149" y="349545"/>
                  <a:pt x="68554" y="335950"/>
                  <a:pt x="68554" y="319181"/>
                </a:cubicBezTo>
                <a:cubicBezTo>
                  <a:pt x="68554" y="302412"/>
                  <a:pt x="82149" y="288818"/>
                  <a:pt x="98923" y="288818"/>
                </a:cubicBezTo>
                <a:close/>
                <a:moveTo>
                  <a:pt x="26368" y="288818"/>
                </a:moveTo>
                <a:cubicBezTo>
                  <a:pt x="43131" y="288818"/>
                  <a:pt x="56725" y="302412"/>
                  <a:pt x="56725" y="319181"/>
                </a:cubicBezTo>
                <a:cubicBezTo>
                  <a:pt x="56725" y="335950"/>
                  <a:pt x="43131" y="349545"/>
                  <a:pt x="26368" y="349545"/>
                </a:cubicBezTo>
                <a:cubicBezTo>
                  <a:pt x="17983" y="349545"/>
                  <a:pt x="10391" y="346146"/>
                  <a:pt x="4896" y="340651"/>
                </a:cubicBezTo>
                <a:lnTo>
                  <a:pt x="0" y="328831"/>
                </a:lnTo>
                <a:lnTo>
                  <a:pt x="0" y="309532"/>
                </a:lnTo>
                <a:lnTo>
                  <a:pt x="4896" y="297711"/>
                </a:lnTo>
                <a:cubicBezTo>
                  <a:pt x="10391" y="292217"/>
                  <a:pt x="17983" y="288818"/>
                  <a:pt x="26368" y="288818"/>
                </a:cubicBezTo>
                <a:close/>
                <a:moveTo>
                  <a:pt x="1622429" y="208366"/>
                </a:moveTo>
                <a:cubicBezTo>
                  <a:pt x="1639199" y="208366"/>
                  <a:pt x="1652792" y="221960"/>
                  <a:pt x="1652792" y="238729"/>
                </a:cubicBezTo>
                <a:cubicBezTo>
                  <a:pt x="1652792" y="255499"/>
                  <a:pt x="1639199" y="269093"/>
                  <a:pt x="1622429" y="269093"/>
                </a:cubicBezTo>
                <a:cubicBezTo>
                  <a:pt x="1605659" y="269093"/>
                  <a:pt x="1592066" y="255499"/>
                  <a:pt x="1592066" y="238729"/>
                </a:cubicBezTo>
                <a:cubicBezTo>
                  <a:pt x="1592066" y="221960"/>
                  <a:pt x="1605659" y="208366"/>
                  <a:pt x="1622429" y="208366"/>
                </a:cubicBezTo>
                <a:close/>
                <a:moveTo>
                  <a:pt x="1549874" y="208366"/>
                </a:moveTo>
                <a:cubicBezTo>
                  <a:pt x="1566644" y="208366"/>
                  <a:pt x="1580238" y="221960"/>
                  <a:pt x="1580238" y="238729"/>
                </a:cubicBezTo>
                <a:cubicBezTo>
                  <a:pt x="1580238" y="255499"/>
                  <a:pt x="1566644" y="269093"/>
                  <a:pt x="1549874" y="269093"/>
                </a:cubicBezTo>
                <a:cubicBezTo>
                  <a:pt x="1533105" y="269093"/>
                  <a:pt x="1519511" y="255499"/>
                  <a:pt x="1519511" y="238729"/>
                </a:cubicBezTo>
                <a:cubicBezTo>
                  <a:pt x="1519511" y="221960"/>
                  <a:pt x="1533105" y="208366"/>
                  <a:pt x="1549874" y="208366"/>
                </a:cubicBezTo>
                <a:close/>
                <a:moveTo>
                  <a:pt x="1477320" y="208366"/>
                </a:moveTo>
                <a:cubicBezTo>
                  <a:pt x="1494089" y="208366"/>
                  <a:pt x="1507683" y="221960"/>
                  <a:pt x="1507683" y="238729"/>
                </a:cubicBezTo>
                <a:cubicBezTo>
                  <a:pt x="1507683" y="255499"/>
                  <a:pt x="1494089" y="269093"/>
                  <a:pt x="1477320" y="269093"/>
                </a:cubicBezTo>
                <a:cubicBezTo>
                  <a:pt x="1460550" y="269093"/>
                  <a:pt x="1446956" y="255499"/>
                  <a:pt x="1446956" y="238729"/>
                </a:cubicBezTo>
                <a:cubicBezTo>
                  <a:pt x="1446956" y="221960"/>
                  <a:pt x="1460550" y="208366"/>
                  <a:pt x="1477320" y="208366"/>
                </a:cubicBezTo>
                <a:close/>
                <a:moveTo>
                  <a:pt x="1404765" y="208366"/>
                </a:moveTo>
                <a:cubicBezTo>
                  <a:pt x="1421535" y="208366"/>
                  <a:pt x="1435129" y="221960"/>
                  <a:pt x="1435129" y="238729"/>
                </a:cubicBezTo>
                <a:cubicBezTo>
                  <a:pt x="1435129" y="255499"/>
                  <a:pt x="1421535" y="269093"/>
                  <a:pt x="1404765" y="269093"/>
                </a:cubicBezTo>
                <a:cubicBezTo>
                  <a:pt x="1387996" y="269093"/>
                  <a:pt x="1374402" y="255499"/>
                  <a:pt x="1374402" y="238729"/>
                </a:cubicBezTo>
                <a:cubicBezTo>
                  <a:pt x="1374402" y="221960"/>
                  <a:pt x="1387996" y="208366"/>
                  <a:pt x="1404765" y="208366"/>
                </a:cubicBezTo>
                <a:close/>
                <a:moveTo>
                  <a:pt x="1332211" y="208366"/>
                </a:moveTo>
                <a:cubicBezTo>
                  <a:pt x="1348980" y="208366"/>
                  <a:pt x="1362574" y="221960"/>
                  <a:pt x="1362574" y="238729"/>
                </a:cubicBezTo>
                <a:cubicBezTo>
                  <a:pt x="1362574" y="255499"/>
                  <a:pt x="1348980" y="269093"/>
                  <a:pt x="1332211" y="269093"/>
                </a:cubicBezTo>
                <a:cubicBezTo>
                  <a:pt x="1315441" y="269093"/>
                  <a:pt x="1301847" y="255499"/>
                  <a:pt x="1301847" y="238729"/>
                </a:cubicBezTo>
                <a:cubicBezTo>
                  <a:pt x="1301847" y="221960"/>
                  <a:pt x="1315441" y="208366"/>
                  <a:pt x="1332211" y="208366"/>
                </a:cubicBezTo>
                <a:close/>
                <a:moveTo>
                  <a:pt x="1259656" y="208366"/>
                </a:moveTo>
                <a:cubicBezTo>
                  <a:pt x="1276426" y="208366"/>
                  <a:pt x="1290020" y="221960"/>
                  <a:pt x="1290020" y="238729"/>
                </a:cubicBezTo>
                <a:cubicBezTo>
                  <a:pt x="1290020" y="255499"/>
                  <a:pt x="1276426" y="269093"/>
                  <a:pt x="1259656" y="269093"/>
                </a:cubicBezTo>
                <a:cubicBezTo>
                  <a:pt x="1242887" y="269093"/>
                  <a:pt x="1229293" y="255499"/>
                  <a:pt x="1229293" y="238729"/>
                </a:cubicBezTo>
                <a:cubicBezTo>
                  <a:pt x="1229293" y="221960"/>
                  <a:pt x="1242887" y="208366"/>
                  <a:pt x="1259656" y="208366"/>
                </a:cubicBezTo>
                <a:close/>
                <a:moveTo>
                  <a:pt x="1187102" y="208366"/>
                </a:moveTo>
                <a:cubicBezTo>
                  <a:pt x="1203871" y="208366"/>
                  <a:pt x="1217465" y="221960"/>
                  <a:pt x="1217465" y="238729"/>
                </a:cubicBezTo>
                <a:cubicBezTo>
                  <a:pt x="1217465" y="255499"/>
                  <a:pt x="1203871" y="269093"/>
                  <a:pt x="1187102" y="269093"/>
                </a:cubicBezTo>
                <a:cubicBezTo>
                  <a:pt x="1170332" y="269093"/>
                  <a:pt x="1156738" y="255499"/>
                  <a:pt x="1156738" y="238729"/>
                </a:cubicBezTo>
                <a:cubicBezTo>
                  <a:pt x="1156738" y="221960"/>
                  <a:pt x="1170332" y="208366"/>
                  <a:pt x="1187102" y="208366"/>
                </a:cubicBezTo>
                <a:close/>
                <a:moveTo>
                  <a:pt x="1114547" y="208366"/>
                </a:moveTo>
                <a:cubicBezTo>
                  <a:pt x="1131317" y="208366"/>
                  <a:pt x="1144911" y="221960"/>
                  <a:pt x="1144911" y="238729"/>
                </a:cubicBezTo>
                <a:cubicBezTo>
                  <a:pt x="1144911" y="255499"/>
                  <a:pt x="1131317" y="269093"/>
                  <a:pt x="1114547" y="269093"/>
                </a:cubicBezTo>
                <a:cubicBezTo>
                  <a:pt x="1097778" y="269093"/>
                  <a:pt x="1084184" y="255499"/>
                  <a:pt x="1084184" y="238729"/>
                </a:cubicBezTo>
                <a:cubicBezTo>
                  <a:pt x="1084184" y="221960"/>
                  <a:pt x="1097778" y="208366"/>
                  <a:pt x="1114547" y="208366"/>
                </a:cubicBezTo>
                <a:close/>
                <a:moveTo>
                  <a:pt x="1041993" y="208366"/>
                </a:moveTo>
                <a:cubicBezTo>
                  <a:pt x="1058762" y="208366"/>
                  <a:pt x="1072356" y="221960"/>
                  <a:pt x="1072356" y="238729"/>
                </a:cubicBezTo>
                <a:cubicBezTo>
                  <a:pt x="1072356" y="255499"/>
                  <a:pt x="1058762" y="269093"/>
                  <a:pt x="1041993" y="269093"/>
                </a:cubicBezTo>
                <a:cubicBezTo>
                  <a:pt x="1025223" y="269093"/>
                  <a:pt x="1011629" y="255499"/>
                  <a:pt x="1011629" y="238729"/>
                </a:cubicBezTo>
                <a:cubicBezTo>
                  <a:pt x="1011629" y="221960"/>
                  <a:pt x="1025223" y="208366"/>
                  <a:pt x="1041993" y="208366"/>
                </a:cubicBezTo>
                <a:close/>
                <a:moveTo>
                  <a:pt x="969438" y="208366"/>
                </a:moveTo>
                <a:cubicBezTo>
                  <a:pt x="986208" y="208366"/>
                  <a:pt x="999801" y="221960"/>
                  <a:pt x="999801" y="238729"/>
                </a:cubicBezTo>
                <a:cubicBezTo>
                  <a:pt x="999801" y="255499"/>
                  <a:pt x="986208" y="269093"/>
                  <a:pt x="969438" y="269093"/>
                </a:cubicBezTo>
                <a:cubicBezTo>
                  <a:pt x="952669" y="269093"/>
                  <a:pt x="939075" y="255499"/>
                  <a:pt x="939075" y="238729"/>
                </a:cubicBezTo>
                <a:cubicBezTo>
                  <a:pt x="939075" y="221960"/>
                  <a:pt x="952669" y="208366"/>
                  <a:pt x="969438" y="208366"/>
                </a:cubicBezTo>
                <a:close/>
                <a:moveTo>
                  <a:pt x="896883" y="208366"/>
                </a:moveTo>
                <a:cubicBezTo>
                  <a:pt x="913653" y="208366"/>
                  <a:pt x="927247" y="221960"/>
                  <a:pt x="927247" y="238729"/>
                </a:cubicBezTo>
                <a:cubicBezTo>
                  <a:pt x="927247" y="255499"/>
                  <a:pt x="913653" y="269093"/>
                  <a:pt x="896883" y="269093"/>
                </a:cubicBezTo>
                <a:cubicBezTo>
                  <a:pt x="880114" y="269093"/>
                  <a:pt x="866520" y="255499"/>
                  <a:pt x="866520" y="238729"/>
                </a:cubicBezTo>
                <a:cubicBezTo>
                  <a:pt x="866520" y="221960"/>
                  <a:pt x="880114" y="208366"/>
                  <a:pt x="896883" y="208366"/>
                </a:cubicBezTo>
                <a:close/>
                <a:moveTo>
                  <a:pt x="824329" y="208366"/>
                </a:moveTo>
                <a:cubicBezTo>
                  <a:pt x="841098" y="208366"/>
                  <a:pt x="854692" y="221960"/>
                  <a:pt x="854692" y="238729"/>
                </a:cubicBezTo>
                <a:cubicBezTo>
                  <a:pt x="854692" y="255499"/>
                  <a:pt x="841098" y="269093"/>
                  <a:pt x="824329" y="269093"/>
                </a:cubicBezTo>
                <a:cubicBezTo>
                  <a:pt x="807559" y="269093"/>
                  <a:pt x="793965" y="255499"/>
                  <a:pt x="793965" y="238729"/>
                </a:cubicBezTo>
                <a:cubicBezTo>
                  <a:pt x="793965" y="221960"/>
                  <a:pt x="807559" y="208366"/>
                  <a:pt x="824329" y="208366"/>
                </a:cubicBezTo>
                <a:close/>
                <a:moveTo>
                  <a:pt x="751774" y="208366"/>
                </a:moveTo>
                <a:cubicBezTo>
                  <a:pt x="768544" y="208366"/>
                  <a:pt x="782138" y="221960"/>
                  <a:pt x="782138" y="238729"/>
                </a:cubicBezTo>
                <a:cubicBezTo>
                  <a:pt x="782138" y="255499"/>
                  <a:pt x="768544" y="269093"/>
                  <a:pt x="751774" y="269093"/>
                </a:cubicBezTo>
                <a:cubicBezTo>
                  <a:pt x="735005" y="269093"/>
                  <a:pt x="721411" y="255499"/>
                  <a:pt x="721411" y="238729"/>
                </a:cubicBezTo>
                <a:cubicBezTo>
                  <a:pt x="721411" y="221960"/>
                  <a:pt x="735005" y="208366"/>
                  <a:pt x="751774" y="208366"/>
                </a:cubicBezTo>
                <a:close/>
                <a:moveTo>
                  <a:pt x="679220" y="208366"/>
                </a:moveTo>
                <a:cubicBezTo>
                  <a:pt x="695989" y="208366"/>
                  <a:pt x="709583" y="221960"/>
                  <a:pt x="709583" y="238729"/>
                </a:cubicBezTo>
                <a:cubicBezTo>
                  <a:pt x="709583" y="255499"/>
                  <a:pt x="695989" y="269093"/>
                  <a:pt x="679220" y="269093"/>
                </a:cubicBezTo>
                <a:cubicBezTo>
                  <a:pt x="662450" y="269093"/>
                  <a:pt x="648856" y="255499"/>
                  <a:pt x="648856" y="238729"/>
                </a:cubicBezTo>
                <a:cubicBezTo>
                  <a:pt x="648856" y="221960"/>
                  <a:pt x="662450" y="208366"/>
                  <a:pt x="679220" y="208366"/>
                </a:cubicBezTo>
                <a:close/>
                <a:moveTo>
                  <a:pt x="606665" y="208366"/>
                </a:moveTo>
                <a:cubicBezTo>
                  <a:pt x="623435" y="208366"/>
                  <a:pt x="637029" y="221960"/>
                  <a:pt x="637029" y="238729"/>
                </a:cubicBezTo>
                <a:cubicBezTo>
                  <a:pt x="637029" y="255499"/>
                  <a:pt x="623435" y="269093"/>
                  <a:pt x="606665" y="269093"/>
                </a:cubicBezTo>
                <a:cubicBezTo>
                  <a:pt x="589896" y="269093"/>
                  <a:pt x="576302" y="255499"/>
                  <a:pt x="576302" y="238729"/>
                </a:cubicBezTo>
                <a:cubicBezTo>
                  <a:pt x="576302" y="221960"/>
                  <a:pt x="589896" y="208366"/>
                  <a:pt x="606665" y="208366"/>
                </a:cubicBezTo>
                <a:close/>
                <a:moveTo>
                  <a:pt x="534111" y="208366"/>
                </a:moveTo>
                <a:cubicBezTo>
                  <a:pt x="550880" y="208366"/>
                  <a:pt x="564474" y="221960"/>
                  <a:pt x="564474" y="238729"/>
                </a:cubicBezTo>
                <a:cubicBezTo>
                  <a:pt x="564474" y="255499"/>
                  <a:pt x="550880" y="269093"/>
                  <a:pt x="534111" y="269093"/>
                </a:cubicBezTo>
                <a:cubicBezTo>
                  <a:pt x="517341" y="269093"/>
                  <a:pt x="503747" y="255499"/>
                  <a:pt x="503747" y="238729"/>
                </a:cubicBezTo>
                <a:cubicBezTo>
                  <a:pt x="503747" y="221960"/>
                  <a:pt x="517341" y="208366"/>
                  <a:pt x="534111" y="208366"/>
                </a:cubicBezTo>
                <a:close/>
                <a:moveTo>
                  <a:pt x="461556" y="208366"/>
                </a:moveTo>
                <a:cubicBezTo>
                  <a:pt x="478326" y="208366"/>
                  <a:pt x="491920" y="221960"/>
                  <a:pt x="491920" y="238729"/>
                </a:cubicBezTo>
                <a:cubicBezTo>
                  <a:pt x="491920" y="255499"/>
                  <a:pt x="478326" y="269093"/>
                  <a:pt x="461556" y="269093"/>
                </a:cubicBezTo>
                <a:cubicBezTo>
                  <a:pt x="444787" y="269093"/>
                  <a:pt x="431192" y="255499"/>
                  <a:pt x="431192" y="238729"/>
                </a:cubicBezTo>
                <a:cubicBezTo>
                  <a:pt x="431192" y="221960"/>
                  <a:pt x="444787" y="208366"/>
                  <a:pt x="461556" y="208366"/>
                </a:cubicBezTo>
                <a:close/>
                <a:moveTo>
                  <a:pt x="389002" y="208366"/>
                </a:moveTo>
                <a:cubicBezTo>
                  <a:pt x="405771" y="208366"/>
                  <a:pt x="419365" y="221960"/>
                  <a:pt x="419365" y="238729"/>
                </a:cubicBezTo>
                <a:cubicBezTo>
                  <a:pt x="419365" y="255499"/>
                  <a:pt x="405771" y="269093"/>
                  <a:pt x="389002" y="269093"/>
                </a:cubicBezTo>
                <a:cubicBezTo>
                  <a:pt x="372232" y="269093"/>
                  <a:pt x="358638" y="255499"/>
                  <a:pt x="358638" y="238729"/>
                </a:cubicBezTo>
                <a:cubicBezTo>
                  <a:pt x="358638" y="221960"/>
                  <a:pt x="372232" y="208366"/>
                  <a:pt x="389002" y="208366"/>
                </a:cubicBezTo>
                <a:close/>
                <a:moveTo>
                  <a:pt x="316447" y="208366"/>
                </a:moveTo>
                <a:cubicBezTo>
                  <a:pt x="333216" y="208366"/>
                  <a:pt x="346810" y="221960"/>
                  <a:pt x="346810" y="238729"/>
                </a:cubicBezTo>
                <a:cubicBezTo>
                  <a:pt x="346810" y="255499"/>
                  <a:pt x="333216" y="269093"/>
                  <a:pt x="316447" y="269093"/>
                </a:cubicBezTo>
                <a:cubicBezTo>
                  <a:pt x="299677" y="269093"/>
                  <a:pt x="286084" y="255499"/>
                  <a:pt x="286084" y="238729"/>
                </a:cubicBezTo>
                <a:cubicBezTo>
                  <a:pt x="286084" y="221960"/>
                  <a:pt x="299677" y="208366"/>
                  <a:pt x="316447" y="208366"/>
                </a:cubicBezTo>
                <a:close/>
                <a:moveTo>
                  <a:pt x="243892" y="208366"/>
                </a:moveTo>
                <a:cubicBezTo>
                  <a:pt x="260662" y="208366"/>
                  <a:pt x="274256" y="221960"/>
                  <a:pt x="274256" y="238729"/>
                </a:cubicBezTo>
                <a:cubicBezTo>
                  <a:pt x="274256" y="255499"/>
                  <a:pt x="260662" y="269093"/>
                  <a:pt x="243892" y="269093"/>
                </a:cubicBezTo>
                <a:cubicBezTo>
                  <a:pt x="227123" y="269093"/>
                  <a:pt x="213529" y="255499"/>
                  <a:pt x="213529" y="238729"/>
                </a:cubicBezTo>
                <a:cubicBezTo>
                  <a:pt x="213529" y="221960"/>
                  <a:pt x="227123" y="208366"/>
                  <a:pt x="243892" y="208366"/>
                </a:cubicBezTo>
                <a:close/>
                <a:moveTo>
                  <a:pt x="171339" y="208366"/>
                </a:moveTo>
                <a:cubicBezTo>
                  <a:pt x="188107" y="208366"/>
                  <a:pt x="201701" y="221960"/>
                  <a:pt x="201701" y="238729"/>
                </a:cubicBezTo>
                <a:cubicBezTo>
                  <a:pt x="201701" y="255499"/>
                  <a:pt x="188107" y="269093"/>
                  <a:pt x="171339" y="269093"/>
                </a:cubicBezTo>
                <a:cubicBezTo>
                  <a:pt x="154697" y="269093"/>
                  <a:pt x="141102" y="255499"/>
                  <a:pt x="141102" y="238729"/>
                </a:cubicBezTo>
                <a:cubicBezTo>
                  <a:pt x="141102" y="221960"/>
                  <a:pt x="154697" y="208366"/>
                  <a:pt x="171339" y="208366"/>
                </a:cubicBezTo>
                <a:close/>
                <a:moveTo>
                  <a:pt x="98929" y="208366"/>
                </a:moveTo>
                <a:cubicBezTo>
                  <a:pt x="115688" y="208366"/>
                  <a:pt x="129282" y="221960"/>
                  <a:pt x="129282" y="238729"/>
                </a:cubicBezTo>
                <a:cubicBezTo>
                  <a:pt x="129282" y="255499"/>
                  <a:pt x="115688" y="269093"/>
                  <a:pt x="98929" y="269093"/>
                </a:cubicBezTo>
                <a:cubicBezTo>
                  <a:pt x="82155" y="269093"/>
                  <a:pt x="68561" y="255499"/>
                  <a:pt x="68561" y="238729"/>
                </a:cubicBezTo>
                <a:cubicBezTo>
                  <a:pt x="68561" y="221960"/>
                  <a:pt x="82155" y="208366"/>
                  <a:pt x="98929" y="208366"/>
                </a:cubicBezTo>
                <a:close/>
                <a:moveTo>
                  <a:pt x="26375" y="208366"/>
                </a:moveTo>
                <a:cubicBezTo>
                  <a:pt x="43137" y="208366"/>
                  <a:pt x="56732" y="221960"/>
                  <a:pt x="56732" y="238729"/>
                </a:cubicBezTo>
                <a:cubicBezTo>
                  <a:pt x="56732" y="255499"/>
                  <a:pt x="43137" y="269093"/>
                  <a:pt x="26375" y="269093"/>
                </a:cubicBezTo>
                <a:cubicBezTo>
                  <a:pt x="17989" y="269093"/>
                  <a:pt x="10398" y="265695"/>
                  <a:pt x="4903" y="260200"/>
                </a:cubicBezTo>
                <a:lnTo>
                  <a:pt x="0" y="248364"/>
                </a:lnTo>
                <a:lnTo>
                  <a:pt x="0" y="229094"/>
                </a:lnTo>
                <a:lnTo>
                  <a:pt x="4903" y="217259"/>
                </a:lnTo>
                <a:cubicBezTo>
                  <a:pt x="10398" y="211765"/>
                  <a:pt x="17989" y="208366"/>
                  <a:pt x="26375" y="208366"/>
                </a:cubicBezTo>
                <a:close/>
                <a:moveTo>
                  <a:pt x="1622429" y="127914"/>
                </a:moveTo>
                <a:cubicBezTo>
                  <a:pt x="1630814" y="127914"/>
                  <a:pt x="1638404" y="131313"/>
                  <a:pt x="1643899" y="136808"/>
                </a:cubicBezTo>
                <a:lnTo>
                  <a:pt x="1648931" y="148957"/>
                </a:lnTo>
                <a:lnTo>
                  <a:pt x="1651011" y="162579"/>
                </a:lnTo>
                <a:lnTo>
                  <a:pt x="1643899" y="179748"/>
                </a:lnTo>
                <a:cubicBezTo>
                  <a:pt x="1638404" y="185243"/>
                  <a:pt x="1630814" y="188641"/>
                  <a:pt x="1622429" y="188641"/>
                </a:cubicBezTo>
                <a:cubicBezTo>
                  <a:pt x="1605659" y="188641"/>
                  <a:pt x="1592066" y="175047"/>
                  <a:pt x="1592066" y="158278"/>
                </a:cubicBezTo>
                <a:cubicBezTo>
                  <a:pt x="1592066" y="141508"/>
                  <a:pt x="1605659" y="127914"/>
                  <a:pt x="1622429" y="127914"/>
                </a:cubicBezTo>
                <a:close/>
                <a:moveTo>
                  <a:pt x="1549874" y="127914"/>
                </a:moveTo>
                <a:cubicBezTo>
                  <a:pt x="1566644" y="127914"/>
                  <a:pt x="1580238" y="141508"/>
                  <a:pt x="1580238" y="158278"/>
                </a:cubicBezTo>
                <a:cubicBezTo>
                  <a:pt x="1580238" y="175047"/>
                  <a:pt x="1566644" y="188641"/>
                  <a:pt x="1549874" y="188641"/>
                </a:cubicBezTo>
                <a:cubicBezTo>
                  <a:pt x="1533105" y="188641"/>
                  <a:pt x="1519511" y="175047"/>
                  <a:pt x="1519511" y="158278"/>
                </a:cubicBezTo>
                <a:cubicBezTo>
                  <a:pt x="1519511" y="141508"/>
                  <a:pt x="1533105" y="127914"/>
                  <a:pt x="1549874" y="127914"/>
                </a:cubicBezTo>
                <a:close/>
                <a:moveTo>
                  <a:pt x="1477320" y="127914"/>
                </a:moveTo>
                <a:cubicBezTo>
                  <a:pt x="1494089" y="127914"/>
                  <a:pt x="1507683" y="141508"/>
                  <a:pt x="1507683" y="158278"/>
                </a:cubicBezTo>
                <a:cubicBezTo>
                  <a:pt x="1507683" y="175047"/>
                  <a:pt x="1494089" y="188641"/>
                  <a:pt x="1477320" y="188641"/>
                </a:cubicBezTo>
                <a:cubicBezTo>
                  <a:pt x="1460550" y="188641"/>
                  <a:pt x="1446956" y="175047"/>
                  <a:pt x="1446956" y="158278"/>
                </a:cubicBezTo>
                <a:cubicBezTo>
                  <a:pt x="1446956" y="141508"/>
                  <a:pt x="1460550" y="127914"/>
                  <a:pt x="1477320" y="127914"/>
                </a:cubicBezTo>
                <a:close/>
                <a:moveTo>
                  <a:pt x="1404765" y="127914"/>
                </a:moveTo>
                <a:cubicBezTo>
                  <a:pt x="1421535" y="127914"/>
                  <a:pt x="1435129" y="141508"/>
                  <a:pt x="1435129" y="158278"/>
                </a:cubicBezTo>
                <a:cubicBezTo>
                  <a:pt x="1435129" y="175047"/>
                  <a:pt x="1421535" y="188641"/>
                  <a:pt x="1404765" y="188641"/>
                </a:cubicBezTo>
                <a:cubicBezTo>
                  <a:pt x="1387996" y="188641"/>
                  <a:pt x="1374402" y="175047"/>
                  <a:pt x="1374402" y="158278"/>
                </a:cubicBezTo>
                <a:cubicBezTo>
                  <a:pt x="1374402" y="141508"/>
                  <a:pt x="1387996" y="127914"/>
                  <a:pt x="1404765" y="127914"/>
                </a:cubicBezTo>
                <a:close/>
                <a:moveTo>
                  <a:pt x="1332211" y="127914"/>
                </a:moveTo>
                <a:cubicBezTo>
                  <a:pt x="1348980" y="127914"/>
                  <a:pt x="1362574" y="141508"/>
                  <a:pt x="1362574" y="158278"/>
                </a:cubicBezTo>
                <a:cubicBezTo>
                  <a:pt x="1362574" y="175047"/>
                  <a:pt x="1348980" y="188641"/>
                  <a:pt x="1332211" y="188641"/>
                </a:cubicBezTo>
                <a:cubicBezTo>
                  <a:pt x="1315441" y="188641"/>
                  <a:pt x="1301847" y="175047"/>
                  <a:pt x="1301847" y="158278"/>
                </a:cubicBezTo>
                <a:cubicBezTo>
                  <a:pt x="1301847" y="141508"/>
                  <a:pt x="1315441" y="127914"/>
                  <a:pt x="1332211" y="127914"/>
                </a:cubicBezTo>
                <a:close/>
                <a:moveTo>
                  <a:pt x="1259656" y="127914"/>
                </a:moveTo>
                <a:cubicBezTo>
                  <a:pt x="1276426" y="127914"/>
                  <a:pt x="1290020" y="141508"/>
                  <a:pt x="1290020" y="158278"/>
                </a:cubicBezTo>
                <a:cubicBezTo>
                  <a:pt x="1290020" y="175047"/>
                  <a:pt x="1276426" y="188641"/>
                  <a:pt x="1259656" y="188641"/>
                </a:cubicBezTo>
                <a:cubicBezTo>
                  <a:pt x="1242887" y="188641"/>
                  <a:pt x="1229293" y="175047"/>
                  <a:pt x="1229293" y="158278"/>
                </a:cubicBezTo>
                <a:cubicBezTo>
                  <a:pt x="1229293" y="141508"/>
                  <a:pt x="1242887" y="127914"/>
                  <a:pt x="1259656" y="127914"/>
                </a:cubicBezTo>
                <a:close/>
                <a:moveTo>
                  <a:pt x="1187102" y="127914"/>
                </a:moveTo>
                <a:cubicBezTo>
                  <a:pt x="1203871" y="127914"/>
                  <a:pt x="1217465" y="141508"/>
                  <a:pt x="1217465" y="158278"/>
                </a:cubicBezTo>
                <a:cubicBezTo>
                  <a:pt x="1217465" y="175047"/>
                  <a:pt x="1203871" y="188641"/>
                  <a:pt x="1187102" y="188641"/>
                </a:cubicBezTo>
                <a:cubicBezTo>
                  <a:pt x="1170332" y="188641"/>
                  <a:pt x="1156738" y="175047"/>
                  <a:pt x="1156738" y="158278"/>
                </a:cubicBezTo>
                <a:cubicBezTo>
                  <a:pt x="1156738" y="141508"/>
                  <a:pt x="1170332" y="127914"/>
                  <a:pt x="1187102" y="127914"/>
                </a:cubicBezTo>
                <a:close/>
                <a:moveTo>
                  <a:pt x="1114547" y="127914"/>
                </a:moveTo>
                <a:cubicBezTo>
                  <a:pt x="1131317" y="127914"/>
                  <a:pt x="1144911" y="141508"/>
                  <a:pt x="1144911" y="158278"/>
                </a:cubicBezTo>
                <a:cubicBezTo>
                  <a:pt x="1144911" y="175047"/>
                  <a:pt x="1131317" y="188641"/>
                  <a:pt x="1114547" y="188641"/>
                </a:cubicBezTo>
                <a:cubicBezTo>
                  <a:pt x="1097778" y="188641"/>
                  <a:pt x="1084184" y="175047"/>
                  <a:pt x="1084184" y="158278"/>
                </a:cubicBezTo>
                <a:cubicBezTo>
                  <a:pt x="1084184" y="141508"/>
                  <a:pt x="1097778" y="127914"/>
                  <a:pt x="1114547" y="127914"/>
                </a:cubicBezTo>
                <a:close/>
                <a:moveTo>
                  <a:pt x="1041993" y="127914"/>
                </a:moveTo>
                <a:cubicBezTo>
                  <a:pt x="1058762" y="127914"/>
                  <a:pt x="1072356" y="141508"/>
                  <a:pt x="1072356" y="158278"/>
                </a:cubicBezTo>
                <a:cubicBezTo>
                  <a:pt x="1072356" y="175047"/>
                  <a:pt x="1058762" y="188641"/>
                  <a:pt x="1041993" y="188641"/>
                </a:cubicBezTo>
                <a:cubicBezTo>
                  <a:pt x="1025223" y="188641"/>
                  <a:pt x="1011629" y="175047"/>
                  <a:pt x="1011629" y="158278"/>
                </a:cubicBezTo>
                <a:cubicBezTo>
                  <a:pt x="1011629" y="141508"/>
                  <a:pt x="1025223" y="127914"/>
                  <a:pt x="1041993" y="127914"/>
                </a:cubicBezTo>
                <a:close/>
                <a:moveTo>
                  <a:pt x="969438" y="127914"/>
                </a:moveTo>
                <a:cubicBezTo>
                  <a:pt x="986208" y="127914"/>
                  <a:pt x="999801" y="141508"/>
                  <a:pt x="999801" y="158278"/>
                </a:cubicBezTo>
                <a:cubicBezTo>
                  <a:pt x="999801" y="175047"/>
                  <a:pt x="986208" y="188641"/>
                  <a:pt x="969438" y="188641"/>
                </a:cubicBezTo>
                <a:cubicBezTo>
                  <a:pt x="952669" y="188641"/>
                  <a:pt x="939075" y="175047"/>
                  <a:pt x="939075" y="158278"/>
                </a:cubicBezTo>
                <a:cubicBezTo>
                  <a:pt x="939075" y="141508"/>
                  <a:pt x="952669" y="127914"/>
                  <a:pt x="969438" y="127914"/>
                </a:cubicBezTo>
                <a:close/>
                <a:moveTo>
                  <a:pt x="896883" y="127914"/>
                </a:moveTo>
                <a:cubicBezTo>
                  <a:pt x="913653" y="127914"/>
                  <a:pt x="927247" y="141508"/>
                  <a:pt x="927247" y="158278"/>
                </a:cubicBezTo>
                <a:cubicBezTo>
                  <a:pt x="927247" y="175047"/>
                  <a:pt x="913653" y="188641"/>
                  <a:pt x="896883" y="188641"/>
                </a:cubicBezTo>
                <a:cubicBezTo>
                  <a:pt x="880114" y="188641"/>
                  <a:pt x="866520" y="175047"/>
                  <a:pt x="866520" y="158278"/>
                </a:cubicBezTo>
                <a:cubicBezTo>
                  <a:pt x="866520" y="141508"/>
                  <a:pt x="880114" y="127914"/>
                  <a:pt x="896883" y="127914"/>
                </a:cubicBezTo>
                <a:close/>
                <a:moveTo>
                  <a:pt x="824329" y="127914"/>
                </a:moveTo>
                <a:cubicBezTo>
                  <a:pt x="841098" y="127914"/>
                  <a:pt x="854692" y="141508"/>
                  <a:pt x="854692" y="158278"/>
                </a:cubicBezTo>
                <a:cubicBezTo>
                  <a:pt x="854692" y="175047"/>
                  <a:pt x="841098" y="188641"/>
                  <a:pt x="824329" y="188641"/>
                </a:cubicBezTo>
                <a:cubicBezTo>
                  <a:pt x="807559" y="188641"/>
                  <a:pt x="793965" y="175047"/>
                  <a:pt x="793965" y="158278"/>
                </a:cubicBezTo>
                <a:cubicBezTo>
                  <a:pt x="793965" y="141508"/>
                  <a:pt x="807559" y="127914"/>
                  <a:pt x="824329" y="127914"/>
                </a:cubicBezTo>
                <a:close/>
                <a:moveTo>
                  <a:pt x="751774" y="127914"/>
                </a:moveTo>
                <a:cubicBezTo>
                  <a:pt x="768544" y="127914"/>
                  <a:pt x="782138" y="141508"/>
                  <a:pt x="782138" y="158278"/>
                </a:cubicBezTo>
                <a:cubicBezTo>
                  <a:pt x="782138" y="175047"/>
                  <a:pt x="768544" y="188641"/>
                  <a:pt x="751774" y="188641"/>
                </a:cubicBezTo>
                <a:cubicBezTo>
                  <a:pt x="735005" y="188641"/>
                  <a:pt x="721411" y="175047"/>
                  <a:pt x="721411" y="158278"/>
                </a:cubicBezTo>
                <a:cubicBezTo>
                  <a:pt x="721411" y="141508"/>
                  <a:pt x="735005" y="127914"/>
                  <a:pt x="751774" y="127914"/>
                </a:cubicBezTo>
                <a:close/>
                <a:moveTo>
                  <a:pt x="679220" y="127914"/>
                </a:moveTo>
                <a:cubicBezTo>
                  <a:pt x="695989" y="127914"/>
                  <a:pt x="709583" y="141508"/>
                  <a:pt x="709583" y="158278"/>
                </a:cubicBezTo>
                <a:cubicBezTo>
                  <a:pt x="709583" y="175047"/>
                  <a:pt x="695989" y="188641"/>
                  <a:pt x="679220" y="188641"/>
                </a:cubicBezTo>
                <a:cubicBezTo>
                  <a:pt x="662450" y="188641"/>
                  <a:pt x="648856" y="175047"/>
                  <a:pt x="648856" y="158278"/>
                </a:cubicBezTo>
                <a:cubicBezTo>
                  <a:pt x="648856" y="141508"/>
                  <a:pt x="662450" y="127914"/>
                  <a:pt x="679220" y="127914"/>
                </a:cubicBezTo>
                <a:close/>
                <a:moveTo>
                  <a:pt x="606665" y="127914"/>
                </a:moveTo>
                <a:cubicBezTo>
                  <a:pt x="623435" y="127914"/>
                  <a:pt x="637029" y="141508"/>
                  <a:pt x="637029" y="158278"/>
                </a:cubicBezTo>
                <a:cubicBezTo>
                  <a:pt x="637029" y="175047"/>
                  <a:pt x="623435" y="188641"/>
                  <a:pt x="606665" y="188641"/>
                </a:cubicBezTo>
                <a:cubicBezTo>
                  <a:pt x="589896" y="188641"/>
                  <a:pt x="576302" y="175047"/>
                  <a:pt x="576302" y="158278"/>
                </a:cubicBezTo>
                <a:cubicBezTo>
                  <a:pt x="576302" y="141508"/>
                  <a:pt x="589896" y="127914"/>
                  <a:pt x="606665" y="127914"/>
                </a:cubicBezTo>
                <a:close/>
                <a:moveTo>
                  <a:pt x="534111" y="127914"/>
                </a:moveTo>
                <a:cubicBezTo>
                  <a:pt x="550880" y="127914"/>
                  <a:pt x="564474" y="141508"/>
                  <a:pt x="564474" y="158278"/>
                </a:cubicBezTo>
                <a:cubicBezTo>
                  <a:pt x="564474" y="175047"/>
                  <a:pt x="550880" y="188641"/>
                  <a:pt x="534111" y="188641"/>
                </a:cubicBezTo>
                <a:cubicBezTo>
                  <a:pt x="517341" y="188641"/>
                  <a:pt x="503747" y="175047"/>
                  <a:pt x="503747" y="158278"/>
                </a:cubicBezTo>
                <a:cubicBezTo>
                  <a:pt x="503747" y="141508"/>
                  <a:pt x="517341" y="127914"/>
                  <a:pt x="534111" y="127914"/>
                </a:cubicBezTo>
                <a:close/>
                <a:moveTo>
                  <a:pt x="461556" y="127914"/>
                </a:moveTo>
                <a:cubicBezTo>
                  <a:pt x="478326" y="127914"/>
                  <a:pt x="491920" y="141508"/>
                  <a:pt x="491920" y="158278"/>
                </a:cubicBezTo>
                <a:cubicBezTo>
                  <a:pt x="491920" y="175047"/>
                  <a:pt x="478326" y="188641"/>
                  <a:pt x="461556" y="188641"/>
                </a:cubicBezTo>
                <a:cubicBezTo>
                  <a:pt x="444787" y="188641"/>
                  <a:pt x="431192" y="175047"/>
                  <a:pt x="431192" y="158278"/>
                </a:cubicBezTo>
                <a:cubicBezTo>
                  <a:pt x="431192" y="141508"/>
                  <a:pt x="444787" y="127914"/>
                  <a:pt x="461556" y="127914"/>
                </a:cubicBezTo>
                <a:close/>
                <a:moveTo>
                  <a:pt x="389002" y="127914"/>
                </a:moveTo>
                <a:cubicBezTo>
                  <a:pt x="405771" y="127914"/>
                  <a:pt x="419365" y="141508"/>
                  <a:pt x="419365" y="158278"/>
                </a:cubicBezTo>
                <a:cubicBezTo>
                  <a:pt x="419365" y="175047"/>
                  <a:pt x="405771" y="188641"/>
                  <a:pt x="389002" y="188641"/>
                </a:cubicBezTo>
                <a:cubicBezTo>
                  <a:pt x="372232" y="188641"/>
                  <a:pt x="358638" y="175047"/>
                  <a:pt x="358638" y="158278"/>
                </a:cubicBezTo>
                <a:cubicBezTo>
                  <a:pt x="358638" y="141508"/>
                  <a:pt x="372232" y="127914"/>
                  <a:pt x="389002" y="127914"/>
                </a:cubicBezTo>
                <a:close/>
                <a:moveTo>
                  <a:pt x="316447" y="127914"/>
                </a:moveTo>
                <a:cubicBezTo>
                  <a:pt x="333216" y="127914"/>
                  <a:pt x="346810" y="141508"/>
                  <a:pt x="346810" y="158278"/>
                </a:cubicBezTo>
                <a:cubicBezTo>
                  <a:pt x="346810" y="175047"/>
                  <a:pt x="333216" y="188641"/>
                  <a:pt x="316447" y="188641"/>
                </a:cubicBezTo>
                <a:cubicBezTo>
                  <a:pt x="299677" y="188641"/>
                  <a:pt x="286084" y="175047"/>
                  <a:pt x="286084" y="158278"/>
                </a:cubicBezTo>
                <a:cubicBezTo>
                  <a:pt x="286084" y="141508"/>
                  <a:pt x="299677" y="127914"/>
                  <a:pt x="316447" y="127914"/>
                </a:cubicBezTo>
                <a:close/>
                <a:moveTo>
                  <a:pt x="243892" y="127914"/>
                </a:moveTo>
                <a:cubicBezTo>
                  <a:pt x="260662" y="127914"/>
                  <a:pt x="274256" y="141508"/>
                  <a:pt x="274256" y="158278"/>
                </a:cubicBezTo>
                <a:cubicBezTo>
                  <a:pt x="274256" y="175047"/>
                  <a:pt x="260662" y="188641"/>
                  <a:pt x="243892" y="188641"/>
                </a:cubicBezTo>
                <a:cubicBezTo>
                  <a:pt x="227123" y="188641"/>
                  <a:pt x="213529" y="175047"/>
                  <a:pt x="213529" y="158278"/>
                </a:cubicBezTo>
                <a:cubicBezTo>
                  <a:pt x="213529" y="141508"/>
                  <a:pt x="227123" y="127914"/>
                  <a:pt x="243892" y="127914"/>
                </a:cubicBezTo>
                <a:close/>
                <a:moveTo>
                  <a:pt x="171339" y="127914"/>
                </a:moveTo>
                <a:cubicBezTo>
                  <a:pt x="188107" y="127914"/>
                  <a:pt x="201701" y="141508"/>
                  <a:pt x="201701" y="158278"/>
                </a:cubicBezTo>
                <a:cubicBezTo>
                  <a:pt x="201701" y="175047"/>
                  <a:pt x="188107" y="188641"/>
                  <a:pt x="171339" y="188641"/>
                </a:cubicBezTo>
                <a:cubicBezTo>
                  <a:pt x="154702" y="188641"/>
                  <a:pt x="141108" y="175047"/>
                  <a:pt x="141108" y="158278"/>
                </a:cubicBezTo>
                <a:cubicBezTo>
                  <a:pt x="141108" y="141508"/>
                  <a:pt x="154702" y="127914"/>
                  <a:pt x="171339" y="127914"/>
                </a:cubicBezTo>
                <a:close/>
                <a:moveTo>
                  <a:pt x="98936" y="127914"/>
                </a:moveTo>
                <a:cubicBezTo>
                  <a:pt x="115695" y="127914"/>
                  <a:pt x="129288" y="141508"/>
                  <a:pt x="129288" y="158278"/>
                </a:cubicBezTo>
                <a:cubicBezTo>
                  <a:pt x="129288" y="175047"/>
                  <a:pt x="115695" y="188641"/>
                  <a:pt x="98936" y="188641"/>
                </a:cubicBezTo>
                <a:cubicBezTo>
                  <a:pt x="82162" y="188641"/>
                  <a:pt x="68567" y="175047"/>
                  <a:pt x="68567" y="158278"/>
                </a:cubicBezTo>
                <a:cubicBezTo>
                  <a:pt x="68567" y="141508"/>
                  <a:pt x="82162" y="127914"/>
                  <a:pt x="98936" y="127914"/>
                </a:cubicBezTo>
                <a:close/>
                <a:moveTo>
                  <a:pt x="26381" y="127914"/>
                </a:moveTo>
                <a:cubicBezTo>
                  <a:pt x="43143" y="127914"/>
                  <a:pt x="56738" y="141508"/>
                  <a:pt x="56738" y="158278"/>
                </a:cubicBezTo>
                <a:cubicBezTo>
                  <a:pt x="56738" y="175047"/>
                  <a:pt x="43143" y="188641"/>
                  <a:pt x="26381" y="188641"/>
                </a:cubicBezTo>
                <a:cubicBezTo>
                  <a:pt x="17995" y="188641"/>
                  <a:pt x="10404" y="185243"/>
                  <a:pt x="4909" y="179748"/>
                </a:cubicBezTo>
                <a:lnTo>
                  <a:pt x="0" y="167898"/>
                </a:lnTo>
                <a:lnTo>
                  <a:pt x="0" y="148658"/>
                </a:lnTo>
                <a:lnTo>
                  <a:pt x="4909" y="136807"/>
                </a:lnTo>
                <a:cubicBezTo>
                  <a:pt x="10404" y="131313"/>
                  <a:pt x="17995" y="127914"/>
                  <a:pt x="26381" y="127914"/>
                </a:cubicBezTo>
                <a:close/>
                <a:moveTo>
                  <a:pt x="1622429" y="47462"/>
                </a:moveTo>
                <a:lnTo>
                  <a:pt x="1625821" y="48147"/>
                </a:lnTo>
                <a:lnTo>
                  <a:pt x="1639701" y="102127"/>
                </a:lnTo>
                <a:lnTo>
                  <a:pt x="1634248" y="105804"/>
                </a:lnTo>
                <a:cubicBezTo>
                  <a:pt x="1630615" y="107340"/>
                  <a:pt x="1626621" y="108189"/>
                  <a:pt x="1622429" y="108189"/>
                </a:cubicBezTo>
                <a:cubicBezTo>
                  <a:pt x="1605659" y="108189"/>
                  <a:pt x="1592066" y="94595"/>
                  <a:pt x="1592066" y="77826"/>
                </a:cubicBezTo>
                <a:cubicBezTo>
                  <a:pt x="1592066" y="61056"/>
                  <a:pt x="1605659" y="47462"/>
                  <a:pt x="1622429" y="47462"/>
                </a:cubicBezTo>
                <a:close/>
                <a:moveTo>
                  <a:pt x="1549874" y="47462"/>
                </a:moveTo>
                <a:cubicBezTo>
                  <a:pt x="1566644" y="47462"/>
                  <a:pt x="1580238" y="61056"/>
                  <a:pt x="1580238" y="77826"/>
                </a:cubicBezTo>
                <a:cubicBezTo>
                  <a:pt x="1580238" y="94595"/>
                  <a:pt x="1566644" y="108189"/>
                  <a:pt x="1549874" y="108189"/>
                </a:cubicBezTo>
                <a:cubicBezTo>
                  <a:pt x="1533105" y="108189"/>
                  <a:pt x="1519511" y="94595"/>
                  <a:pt x="1519511" y="77826"/>
                </a:cubicBezTo>
                <a:cubicBezTo>
                  <a:pt x="1519511" y="61056"/>
                  <a:pt x="1533105" y="47462"/>
                  <a:pt x="1549874" y="47462"/>
                </a:cubicBezTo>
                <a:close/>
                <a:moveTo>
                  <a:pt x="1477320" y="47462"/>
                </a:moveTo>
                <a:cubicBezTo>
                  <a:pt x="1494089" y="47462"/>
                  <a:pt x="1507683" y="61056"/>
                  <a:pt x="1507683" y="77826"/>
                </a:cubicBezTo>
                <a:cubicBezTo>
                  <a:pt x="1507683" y="94595"/>
                  <a:pt x="1494089" y="108189"/>
                  <a:pt x="1477320" y="108189"/>
                </a:cubicBezTo>
                <a:cubicBezTo>
                  <a:pt x="1460550" y="108189"/>
                  <a:pt x="1446956" y="94595"/>
                  <a:pt x="1446956" y="77826"/>
                </a:cubicBezTo>
                <a:cubicBezTo>
                  <a:pt x="1446956" y="61056"/>
                  <a:pt x="1460550" y="47462"/>
                  <a:pt x="1477320" y="47462"/>
                </a:cubicBezTo>
                <a:close/>
                <a:moveTo>
                  <a:pt x="1404765" y="47462"/>
                </a:moveTo>
                <a:cubicBezTo>
                  <a:pt x="1421535" y="47462"/>
                  <a:pt x="1435129" y="61056"/>
                  <a:pt x="1435129" y="77826"/>
                </a:cubicBezTo>
                <a:cubicBezTo>
                  <a:pt x="1435129" y="94595"/>
                  <a:pt x="1421535" y="108189"/>
                  <a:pt x="1404765" y="108189"/>
                </a:cubicBezTo>
                <a:cubicBezTo>
                  <a:pt x="1387996" y="108189"/>
                  <a:pt x="1374402" y="94595"/>
                  <a:pt x="1374402" y="77826"/>
                </a:cubicBezTo>
                <a:cubicBezTo>
                  <a:pt x="1374402" y="61056"/>
                  <a:pt x="1387996" y="47462"/>
                  <a:pt x="1404765" y="47462"/>
                </a:cubicBezTo>
                <a:close/>
                <a:moveTo>
                  <a:pt x="1332211" y="47462"/>
                </a:moveTo>
                <a:cubicBezTo>
                  <a:pt x="1348980" y="47462"/>
                  <a:pt x="1362574" y="61056"/>
                  <a:pt x="1362574" y="77826"/>
                </a:cubicBezTo>
                <a:cubicBezTo>
                  <a:pt x="1362574" y="94595"/>
                  <a:pt x="1348980" y="108189"/>
                  <a:pt x="1332211" y="108189"/>
                </a:cubicBezTo>
                <a:cubicBezTo>
                  <a:pt x="1315441" y="108189"/>
                  <a:pt x="1301847" y="94595"/>
                  <a:pt x="1301847" y="77826"/>
                </a:cubicBezTo>
                <a:cubicBezTo>
                  <a:pt x="1301847" y="61056"/>
                  <a:pt x="1315441" y="47462"/>
                  <a:pt x="1332211" y="47462"/>
                </a:cubicBezTo>
                <a:close/>
                <a:moveTo>
                  <a:pt x="1259656" y="47462"/>
                </a:moveTo>
                <a:cubicBezTo>
                  <a:pt x="1276426" y="47462"/>
                  <a:pt x="1290020" y="61056"/>
                  <a:pt x="1290020" y="77826"/>
                </a:cubicBezTo>
                <a:cubicBezTo>
                  <a:pt x="1290020" y="94595"/>
                  <a:pt x="1276426" y="108189"/>
                  <a:pt x="1259656" y="108189"/>
                </a:cubicBezTo>
                <a:cubicBezTo>
                  <a:pt x="1242887" y="108189"/>
                  <a:pt x="1229293" y="94595"/>
                  <a:pt x="1229293" y="77826"/>
                </a:cubicBezTo>
                <a:cubicBezTo>
                  <a:pt x="1229293" y="61056"/>
                  <a:pt x="1242887" y="47462"/>
                  <a:pt x="1259656" y="47462"/>
                </a:cubicBezTo>
                <a:close/>
                <a:moveTo>
                  <a:pt x="1187102" y="47462"/>
                </a:moveTo>
                <a:cubicBezTo>
                  <a:pt x="1203871" y="47462"/>
                  <a:pt x="1217465" y="61056"/>
                  <a:pt x="1217465" y="77826"/>
                </a:cubicBezTo>
                <a:cubicBezTo>
                  <a:pt x="1217465" y="94595"/>
                  <a:pt x="1203871" y="108189"/>
                  <a:pt x="1187102" y="108189"/>
                </a:cubicBezTo>
                <a:cubicBezTo>
                  <a:pt x="1170332" y="108189"/>
                  <a:pt x="1156738" y="94595"/>
                  <a:pt x="1156738" y="77826"/>
                </a:cubicBezTo>
                <a:cubicBezTo>
                  <a:pt x="1156738" y="61056"/>
                  <a:pt x="1170332" y="47462"/>
                  <a:pt x="1187102" y="47462"/>
                </a:cubicBezTo>
                <a:close/>
                <a:moveTo>
                  <a:pt x="1114547" y="47462"/>
                </a:moveTo>
                <a:cubicBezTo>
                  <a:pt x="1131317" y="47462"/>
                  <a:pt x="1144911" y="61056"/>
                  <a:pt x="1144911" y="77826"/>
                </a:cubicBezTo>
                <a:cubicBezTo>
                  <a:pt x="1144911" y="94595"/>
                  <a:pt x="1131317" y="108189"/>
                  <a:pt x="1114547" y="108189"/>
                </a:cubicBezTo>
                <a:cubicBezTo>
                  <a:pt x="1097778" y="108189"/>
                  <a:pt x="1084184" y="94595"/>
                  <a:pt x="1084184" y="77826"/>
                </a:cubicBezTo>
                <a:cubicBezTo>
                  <a:pt x="1084184" y="61056"/>
                  <a:pt x="1097778" y="47462"/>
                  <a:pt x="1114547" y="47462"/>
                </a:cubicBezTo>
                <a:close/>
                <a:moveTo>
                  <a:pt x="1041993" y="47462"/>
                </a:moveTo>
                <a:cubicBezTo>
                  <a:pt x="1058762" y="47462"/>
                  <a:pt x="1072356" y="61056"/>
                  <a:pt x="1072356" y="77826"/>
                </a:cubicBezTo>
                <a:cubicBezTo>
                  <a:pt x="1072356" y="94595"/>
                  <a:pt x="1058762" y="108189"/>
                  <a:pt x="1041993" y="108189"/>
                </a:cubicBezTo>
                <a:cubicBezTo>
                  <a:pt x="1025223" y="108189"/>
                  <a:pt x="1011629" y="94595"/>
                  <a:pt x="1011629" y="77826"/>
                </a:cubicBezTo>
                <a:cubicBezTo>
                  <a:pt x="1011629" y="61056"/>
                  <a:pt x="1025223" y="47462"/>
                  <a:pt x="1041993" y="47462"/>
                </a:cubicBezTo>
                <a:close/>
                <a:moveTo>
                  <a:pt x="969438" y="47462"/>
                </a:moveTo>
                <a:cubicBezTo>
                  <a:pt x="986208" y="47462"/>
                  <a:pt x="999801" y="61056"/>
                  <a:pt x="999801" y="77826"/>
                </a:cubicBezTo>
                <a:cubicBezTo>
                  <a:pt x="999801" y="94595"/>
                  <a:pt x="986208" y="108189"/>
                  <a:pt x="969438" y="108189"/>
                </a:cubicBezTo>
                <a:cubicBezTo>
                  <a:pt x="952669" y="108189"/>
                  <a:pt x="939075" y="94595"/>
                  <a:pt x="939075" y="77826"/>
                </a:cubicBezTo>
                <a:cubicBezTo>
                  <a:pt x="939075" y="61056"/>
                  <a:pt x="952669" y="47462"/>
                  <a:pt x="969438" y="47462"/>
                </a:cubicBezTo>
                <a:close/>
                <a:moveTo>
                  <a:pt x="896883" y="47462"/>
                </a:moveTo>
                <a:cubicBezTo>
                  <a:pt x="913653" y="47462"/>
                  <a:pt x="927247" y="61056"/>
                  <a:pt x="927247" y="77826"/>
                </a:cubicBezTo>
                <a:cubicBezTo>
                  <a:pt x="927247" y="94595"/>
                  <a:pt x="913653" y="108189"/>
                  <a:pt x="896883" y="108189"/>
                </a:cubicBezTo>
                <a:cubicBezTo>
                  <a:pt x="880114" y="108189"/>
                  <a:pt x="866520" y="94595"/>
                  <a:pt x="866520" y="77826"/>
                </a:cubicBezTo>
                <a:cubicBezTo>
                  <a:pt x="866520" y="61056"/>
                  <a:pt x="880114" y="47462"/>
                  <a:pt x="896883" y="47462"/>
                </a:cubicBezTo>
                <a:close/>
                <a:moveTo>
                  <a:pt x="824329" y="47462"/>
                </a:moveTo>
                <a:cubicBezTo>
                  <a:pt x="841098" y="47462"/>
                  <a:pt x="854692" y="61056"/>
                  <a:pt x="854692" y="77826"/>
                </a:cubicBezTo>
                <a:cubicBezTo>
                  <a:pt x="854692" y="94595"/>
                  <a:pt x="841098" y="108189"/>
                  <a:pt x="824329" y="108189"/>
                </a:cubicBezTo>
                <a:cubicBezTo>
                  <a:pt x="807559" y="108189"/>
                  <a:pt x="793965" y="94595"/>
                  <a:pt x="793965" y="77826"/>
                </a:cubicBezTo>
                <a:cubicBezTo>
                  <a:pt x="793965" y="61056"/>
                  <a:pt x="807559" y="47462"/>
                  <a:pt x="824329" y="47462"/>
                </a:cubicBezTo>
                <a:close/>
                <a:moveTo>
                  <a:pt x="751774" y="47462"/>
                </a:moveTo>
                <a:cubicBezTo>
                  <a:pt x="768544" y="47462"/>
                  <a:pt x="782138" y="61056"/>
                  <a:pt x="782138" y="77826"/>
                </a:cubicBezTo>
                <a:cubicBezTo>
                  <a:pt x="782138" y="94595"/>
                  <a:pt x="768544" y="108189"/>
                  <a:pt x="751774" y="108189"/>
                </a:cubicBezTo>
                <a:cubicBezTo>
                  <a:pt x="735005" y="108189"/>
                  <a:pt x="721411" y="94595"/>
                  <a:pt x="721411" y="77826"/>
                </a:cubicBezTo>
                <a:cubicBezTo>
                  <a:pt x="721411" y="61056"/>
                  <a:pt x="735005" y="47462"/>
                  <a:pt x="751774" y="47462"/>
                </a:cubicBezTo>
                <a:close/>
                <a:moveTo>
                  <a:pt x="679220" y="47462"/>
                </a:moveTo>
                <a:cubicBezTo>
                  <a:pt x="695989" y="47462"/>
                  <a:pt x="709583" y="61056"/>
                  <a:pt x="709583" y="77826"/>
                </a:cubicBezTo>
                <a:cubicBezTo>
                  <a:pt x="709583" y="94595"/>
                  <a:pt x="695989" y="108189"/>
                  <a:pt x="679220" y="108189"/>
                </a:cubicBezTo>
                <a:cubicBezTo>
                  <a:pt x="662450" y="108189"/>
                  <a:pt x="648856" y="94595"/>
                  <a:pt x="648856" y="77826"/>
                </a:cubicBezTo>
                <a:cubicBezTo>
                  <a:pt x="648856" y="61056"/>
                  <a:pt x="662450" y="47462"/>
                  <a:pt x="679220" y="47462"/>
                </a:cubicBezTo>
                <a:close/>
                <a:moveTo>
                  <a:pt x="606665" y="47462"/>
                </a:moveTo>
                <a:cubicBezTo>
                  <a:pt x="623435" y="47462"/>
                  <a:pt x="637029" y="61056"/>
                  <a:pt x="637029" y="77826"/>
                </a:cubicBezTo>
                <a:cubicBezTo>
                  <a:pt x="637029" y="94595"/>
                  <a:pt x="623435" y="108189"/>
                  <a:pt x="606665" y="108189"/>
                </a:cubicBezTo>
                <a:cubicBezTo>
                  <a:pt x="589896" y="108189"/>
                  <a:pt x="576302" y="94595"/>
                  <a:pt x="576302" y="77826"/>
                </a:cubicBezTo>
                <a:cubicBezTo>
                  <a:pt x="576302" y="61056"/>
                  <a:pt x="589896" y="47462"/>
                  <a:pt x="606665" y="47462"/>
                </a:cubicBezTo>
                <a:close/>
                <a:moveTo>
                  <a:pt x="534111" y="47462"/>
                </a:moveTo>
                <a:cubicBezTo>
                  <a:pt x="550880" y="47462"/>
                  <a:pt x="564474" y="61056"/>
                  <a:pt x="564474" y="77826"/>
                </a:cubicBezTo>
                <a:cubicBezTo>
                  <a:pt x="564474" y="94595"/>
                  <a:pt x="550880" y="108189"/>
                  <a:pt x="534111" y="108189"/>
                </a:cubicBezTo>
                <a:cubicBezTo>
                  <a:pt x="517341" y="108189"/>
                  <a:pt x="503747" y="94595"/>
                  <a:pt x="503747" y="77826"/>
                </a:cubicBezTo>
                <a:cubicBezTo>
                  <a:pt x="503747" y="61056"/>
                  <a:pt x="517341" y="47462"/>
                  <a:pt x="534111" y="47462"/>
                </a:cubicBezTo>
                <a:close/>
                <a:moveTo>
                  <a:pt x="461556" y="47462"/>
                </a:moveTo>
                <a:cubicBezTo>
                  <a:pt x="478326" y="47462"/>
                  <a:pt x="491920" y="61056"/>
                  <a:pt x="491920" y="77826"/>
                </a:cubicBezTo>
                <a:cubicBezTo>
                  <a:pt x="491920" y="94595"/>
                  <a:pt x="478326" y="108189"/>
                  <a:pt x="461556" y="108189"/>
                </a:cubicBezTo>
                <a:cubicBezTo>
                  <a:pt x="444787" y="108189"/>
                  <a:pt x="431192" y="94595"/>
                  <a:pt x="431192" y="77826"/>
                </a:cubicBezTo>
                <a:cubicBezTo>
                  <a:pt x="431192" y="61056"/>
                  <a:pt x="444787" y="47462"/>
                  <a:pt x="461556" y="47462"/>
                </a:cubicBezTo>
                <a:close/>
                <a:moveTo>
                  <a:pt x="389002" y="47462"/>
                </a:moveTo>
                <a:cubicBezTo>
                  <a:pt x="405771" y="47462"/>
                  <a:pt x="419365" y="61056"/>
                  <a:pt x="419365" y="77826"/>
                </a:cubicBezTo>
                <a:cubicBezTo>
                  <a:pt x="419365" y="94595"/>
                  <a:pt x="405771" y="108189"/>
                  <a:pt x="389002" y="108189"/>
                </a:cubicBezTo>
                <a:cubicBezTo>
                  <a:pt x="372232" y="108189"/>
                  <a:pt x="358638" y="94595"/>
                  <a:pt x="358638" y="77826"/>
                </a:cubicBezTo>
                <a:cubicBezTo>
                  <a:pt x="358638" y="61056"/>
                  <a:pt x="372232" y="47462"/>
                  <a:pt x="389002" y="47462"/>
                </a:cubicBezTo>
                <a:close/>
                <a:moveTo>
                  <a:pt x="316447" y="47462"/>
                </a:moveTo>
                <a:cubicBezTo>
                  <a:pt x="333216" y="47462"/>
                  <a:pt x="346810" y="61056"/>
                  <a:pt x="346810" y="77826"/>
                </a:cubicBezTo>
                <a:cubicBezTo>
                  <a:pt x="346810" y="94595"/>
                  <a:pt x="333216" y="108189"/>
                  <a:pt x="316447" y="108189"/>
                </a:cubicBezTo>
                <a:cubicBezTo>
                  <a:pt x="299677" y="108189"/>
                  <a:pt x="286084" y="94595"/>
                  <a:pt x="286084" y="77826"/>
                </a:cubicBezTo>
                <a:cubicBezTo>
                  <a:pt x="286084" y="61056"/>
                  <a:pt x="299677" y="47462"/>
                  <a:pt x="316447" y="47462"/>
                </a:cubicBezTo>
                <a:close/>
                <a:moveTo>
                  <a:pt x="243892" y="47462"/>
                </a:moveTo>
                <a:cubicBezTo>
                  <a:pt x="260662" y="47462"/>
                  <a:pt x="274256" y="61056"/>
                  <a:pt x="274256" y="77826"/>
                </a:cubicBezTo>
                <a:cubicBezTo>
                  <a:pt x="274256" y="94595"/>
                  <a:pt x="260662" y="108189"/>
                  <a:pt x="243892" y="108189"/>
                </a:cubicBezTo>
                <a:cubicBezTo>
                  <a:pt x="227123" y="108189"/>
                  <a:pt x="213529" y="94595"/>
                  <a:pt x="213529" y="77826"/>
                </a:cubicBezTo>
                <a:cubicBezTo>
                  <a:pt x="213529" y="61056"/>
                  <a:pt x="227123" y="47462"/>
                  <a:pt x="243892" y="47462"/>
                </a:cubicBezTo>
                <a:close/>
                <a:moveTo>
                  <a:pt x="171339" y="47462"/>
                </a:moveTo>
                <a:cubicBezTo>
                  <a:pt x="188107" y="47462"/>
                  <a:pt x="201701" y="61056"/>
                  <a:pt x="201701" y="77826"/>
                </a:cubicBezTo>
                <a:cubicBezTo>
                  <a:pt x="201701" y="94595"/>
                  <a:pt x="188107" y="108189"/>
                  <a:pt x="171339" y="108189"/>
                </a:cubicBezTo>
                <a:cubicBezTo>
                  <a:pt x="154708" y="108189"/>
                  <a:pt x="141113" y="94595"/>
                  <a:pt x="141113" y="77826"/>
                </a:cubicBezTo>
                <a:cubicBezTo>
                  <a:pt x="141113" y="61056"/>
                  <a:pt x="154708" y="47462"/>
                  <a:pt x="171339" y="47462"/>
                </a:cubicBezTo>
                <a:close/>
                <a:moveTo>
                  <a:pt x="98942" y="47462"/>
                </a:moveTo>
                <a:cubicBezTo>
                  <a:pt x="115700" y="47462"/>
                  <a:pt x="129294" y="61056"/>
                  <a:pt x="129294" y="77826"/>
                </a:cubicBezTo>
                <a:cubicBezTo>
                  <a:pt x="129294" y="94595"/>
                  <a:pt x="115700" y="108189"/>
                  <a:pt x="98942" y="108189"/>
                </a:cubicBezTo>
                <a:cubicBezTo>
                  <a:pt x="82168" y="108189"/>
                  <a:pt x="68573" y="94595"/>
                  <a:pt x="68573" y="77826"/>
                </a:cubicBezTo>
                <a:cubicBezTo>
                  <a:pt x="68573" y="61056"/>
                  <a:pt x="82168" y="47462"/>
                  <a:pt x="98942" y="47462"/>
                </a:cubicBezTo>
                <a:close/>
                <a:moveTo>
                  <a:pt x="26388" y="47462"/>
                </a:moveTo>
                <a:cubicBezTo>
                  <a:pt x="43149" y="47462"/>
                  <a:pt x="56744" y="61056"/>
                  <a:pt x="56744" y="77826"/>
                </a:cubicBezTo>
                <a:cubicBezTo>
                  <a:pt x="56744" y="94595"/>
                  <a:pt x="43149" y="108189"/>
                  <a:pt x="26388" y="108189"/>
                </a:cubicBezTo>
                <a:cubicBezTo>
                  <a:pt x="18002" y="108189"/>
                  <a:pt x="10410" y="104791"/>
                  <a:pt x="4916" y="99296"/>
                </a:cubicBezTo>
                <a:lnTo>
                  <a:pt x="0" y="87429"/>
                </a:lnTo>
                <a:lnTo>
                  <a:pt x="0" y="68222"/>
                </a:lnTo>
                <a:lnTo>
                  <a:pt x="4916" y="56355"/>
                </a:lnTo>
                <a:cubicBezTo>
                  <a:pt x="10410" y="50861"/>
                  <a:pt x="18002" y="47462"/>
                  <a:pt x="26388" y="47462"/>
                </a:cubicBezTo>
                <a:close/>
                <a:moveTo>
                  <a:pt x="1592868" y="0"/>
                </a:moveTo>
                <a:lnTo>
                  <a:pt x="1613441" y="0"/>
                </a:lnTo>
                <a:lnTo>
                  <a:pt x="1620472" y="27343"/>
                </a:lnTo>
                <a:lnTo>
                  <a:pt x="1610610" y="25352"/>
                </a:lnTo>
                <a:cubicBezTo>
                  <a:pt x="1605161" y="23047"/>
                  <a:pt x="1600525" y="19197"/>
                  <a:pt x="1597251" y="14351"/>
                </a:cubicBezTo>
                <a:close/>
                <a:moveTo>
                  <a:pt x="1520598" y="0"/>
                </a:moveTo>
                <a:lnTo>
                  <a:pt x="1579150" y="0"/>
                </a:lnTo>
                <a:lnTo>
                  <a:pt x="1571345" y="18844"/>
                </a:lnTo>
                <a:cubicBezTo>
                  <a:pt x="1565850" y="24339"/>
                  <a:pt x="1558259" y="27738"/>
                  <a:pt x="1549874" y="27738"/>
                </a:cubicBezTo>
                <a:cubicBezTo>
                  <a:pt x="1541490" y="27738"/>
                  <a:pt x="1533899" y="24339"/>
                  <a:pt x="1528404" y="18844"/>
                </a:cubicBezTo>
                <a:close/>
                <a:moveTo>
                  <a:pt x="1448044" y="0"/>
                </a:moveTo>
                <a:lnTo>
                  <a:pt x="1506596" y="0"/>
                </a:lnTo>
                <a:lnTo>
                  <a:pt x="1498790" y="18844"/>
                </a:lnTo>
                <a:cubicBezTo>
                  <a:pt x="1493295" y="24339"/>
                  <a:pt x="1485705" y="27738"/>
                  <a:pt x="1477320" y="27738"/>
                </a:cubicBezTo>
                <a:cubicBezTo>
                  <a:pt x="1468935" y="27738"/>
                  <a:pt x="1461344" y="24339"/>
                  <a:pt x="1455850" y="18844"/>
                </a:cubicBezTo>
                <a:close/>
                <a:moveTo>
                  <a:pt x="1375489" y="0"/>
                </a:moveTo>
                <a:lnTo>
                  <a:pt x="1434041" y="0"/>
                </a:lnTo>
                <a:lnTo>
                  <a:pt x="1426236" y="18844"/>
                </a:lnTo>
                <a:cubicBezTo>
                  <a:pt x="1420741" y="24339"/>
                  <a:pt x="1413150" y="27738"/>
                  <a:pt x="1404765" y="27738"/>
                </a:cubicBezTo>
                <a:cubicBezTo>
                  <a:pt x="1396381" y="27738"/>
                  <a:pt x="1388790" y="24339"/>
                  <a:pt x="1383295" y="18844"/>
                </a:cubicBezTo>
                <a:close/>
                <a:moveTo>
                  <a:pt x="1302935" y="0"/>
                </a:moveTo>
                <a:lnTo>
                  <a:pt x="1361486" y="0"/>
                </a:lnTo>
                <a:lnTo>
                  <a:pt x="1353681" y="18844"/>
                </a:lnTo>
                <a:cubicBezTo>
                  <a:pt x="1348186" y="24339"/>
                  <a:pt x="1340596" y="27738"/>
                  <a:pt x="1332211" y="27738"/>
                </a:cubicBezTo>
                <a:cubicBezTo>
                  <a:pt x="1323826" y="27738"/>
                  <a:pt x="1316235" y="24339"/>
                  <a:pt x="1310740" y="18844"/>
                </a:cubicBezTo>
                <a:close/>
                <a:moveTo>
                  <a:pt x="1230380" y="0"/>
                </a:moveTo>
                <a:lnTo>
                  <a:pt x="1288932" y="0"/>
                </a:lnTo>
                <a:lnTo>
                  <a:pt x="1281126" y="18844"/>
                </a:lnTo>
                <a:cubicBezTo>
                  <a:pt x="1275632" y="24339"/>
                  <a:pt x="1268041" y="27738"/>
                  <a:pt x="1259656" y="27738"/>
                </a:cubicBezTo>
                <a:cubicBezTo>
                  <a:pt x="1251271" y="27738"/>
                  <a:pt x="1243680" y="24339"/>
                  <a:pt x="1238186" y="18844"/>
                </a:cubicBezTo>
                <a:close/>
                <a:moveTo>
                  <a:pt x="1157826" y="0"/>
                </a:moveTo>
                <a:lnTo>
                  <a:pt x="1216377" y="0"/>
                </a:lnTo>
                <a:lnTo>
                  <a:pt x="1208572" y="18844"/>
                </a:lnTo>
                <a:cubicBezTo>
                  <a:pt x="1203077" y="24339"/>
                  <a:pt x="1195486" y="27738"/>
                  <a:pt x="1187102" y="27738"/>
                </a:cubicBezTo>
                <a:cubicBezTo>
                  <a:pt x="1178717" y="27738"/>
                  <a:pt x="1171126" y="24339"/>
                  <a:pt x="1165631" y="18844"/>
                </a:cubicBezTo>
                <a:close/>
                <a:moveTo>
                  <a:pt x="1085271" y="0"/>
                </a:moveTo>
                <a:lnTo>
                  <a:pt x="1143823" y="0"/>
                </a:lnTo>
                <a:lnTo>
                  <a:pt x="1136017" y="18844"/>
                </a:lnTo>
                <a:cubicBezTo>
                  <a:pt x="1130523" y="24339"/>
                  <a:pt x="1122932" y="27738"/>
                  <a:pt x="1114547" y="27738"/>
                </a:cubicBezTo>
                <a:cubicBezTo>
                  <a:pt x="1106162" y="27738"/>
                  <a:pt x="1098571" y="24339"/>
                  <a:pt x="1093077" y="18844"/>
                </a:cubicBezTo>
                <a:close/>
                <a:moveTo>
                  <a:pt x="1012717" y="0"/>
                </a:moveTo>
                <a:lnTo>
                  <a:pt x="1071268" y="0"/>
                </a:lnTo>
                <a:lnTo>
                  <a:pt x="1063463" y="18844"/>
                </a:lnTo>
                <a:cubicBezTo>
                  <a:pt x="1057968" y="24339"/>
                  <a:pt x="1050377" y="27738"/>
                  <a:pt x="1041993" y="27738"/>
                </a:cubicBezTo>
                <a:cubicBezTo>
                  <a:pt x="1033608" y="27738"/>
                  <a:pt x="1026017" y="24339"/>
                  <a:pt x="1020522" y="18844"/>
                </a:cubicBezTo>
                <a:close/>
                <a:moveTo>
                  <a:pt x="940162" y="0"/>
                </a:moveTo>
                <a:lnTo>
                  <a:pt x="998714" y="0"/>
                </a:lnTo>
                <a:lnTo>
                  <a:pt x="990908" y="18844"/>
                </a:lnTo>
                <a:cubicBezTo>
                  <a:pt x="985414" y="24339"/>
                  <a:pt x="977823" y="27738"/>
                  <a:pt x="969438" y="27738"/>
                </a:cubicBezTo>
                <a:cubicBezTo>
                  <a:pt x="961053" y="27738"/>
                  <a:pt x="953462" y="24339"/>
                  <a:pt x="947968" y="18844"/>
                </a:cubicBezTo>
                <a:close/>
                <a:moveTo>
                  <a:pt x="867607" y="0"/>
                </a:moveTo>
                <a:lnTo>
                  <a:pt x="926159" y="0"/>
                </a:lnTo>
                <a:lnTo>
                  <a:pt x="918354" y="18844"/>
                </a:lnTo>
                <a:cubicBezTo>
                  <a:pt x="912859" y="24339"/>
                  <a:pt x="905268" y="27738"/>
                  <a:pt x="896883" y="27738"/>
                </a:cubicBezTo>
                <a:cubicBezTo>
                  <a:pt x="888499" y="27738"/>
                  <a:pt x="880908" y="24339"/>
                  <a:pt x="875413" y="18844"/>
                </a:cubicBezTo>
                <a:close/>
                <a:moveTo>
                  <a:pt x="795053" y="0"/>
                </a:moveTo>
                <a:lnTo>
                  <a:pt x="853605" y="0"/>
                </a:lnTo>
                <a:lnTo>
                  <a:pt x="845799" y="18844"/>
                </a:lnTo>
                <a:cubicBezTo>
                  <a:pt x="840304" y="24339"/>
                  <a:pt x="832714" y="27738"/>
                  <a:pt x="824329" y="27738"/>
                </a:cubicBezTo>
                <a:cubicBezTo>
                  <a:pt x="815944" y="27738"/>
                  <a:pt x="808353" y="24339"/>
                  <a:pt x="802858" y="18844"/>
                </a:cubicBezTo>
                <a:close/>
                <a:moveTo>
                  <a:pt x="722498" y="0"/>
                </a:moveTo>
                <a:lnTo>
                  <a:pt x="781050" y="0"/>
                </a:lnTo>
                <a:lnTo>
                  <a:pt x="773245" y="18844"/>
                </a:lnTo>
                <a:cubicBezTo>
                  <a:pt x="767750" y="24339"/>
                  <a:pt x="760159" y="27738"/>
                  <a:pt x="751774" y="27738"/>
                </a:cubicBezTo>
                <a:cubicBezTo>
                  <a:pt x="743390" y="27738"/>
                  <a:pt x="735799" y="24339"/>
                  <a:pt x="730304" y="18844"/>
                </a:cubicBezTo>
                <a:close/>
                <a:moveTo>
                  <a:pt x="649944" y="0"/>
                </a:moveTo>
                <a:lnTo>
                  <a:pt x="708496" y="0"/>
                </a:lnTo>
                <a:lnTo>
                  <a:pt x="700690" y="18844"/>
                </a:lnTo>
                <a:cubicBezTo>
                  <a:pt x="695195" y="24339"/>
                  <a:pt x="687604" y="27738"/>
                  <a:pt x="679220" y="27738"/>
                </a:cubicBezTo>
                <a:cubicBezTo>
                  <a:pt x="670835" y="27738"/>
                  <a:pt x="663244" y="24339"/>
                  <a:pt x="657749" y="18844"/>
                </a:cubicBezTo>
                <a:close/>
                <a:moveTo>
                  <a:pt x="577389" y="0"/>
                </a:moveTo>
                <a:lnTo>
                  <a:pt x="635941" y="0"/>
                </a:lnTo>
                <a:lnTo>
                  <a:pt x="628135" y="18844"/>
                </a:lnTo>
                <a:cubicBezTo>
                  <a:pt x="622641" y="24339"/>
                  <a:pt x="615050" y="27738"/>
                  <a:pt x="606665" y="27738"/>
                </a:cubicBezTo>
                <a:cubicBezTo>
                  <a:pt x="598280" y="27738"/>
                  <a:pt x="590690" y="24339"/>
                  <a:pt x="585195" y="18844"/>
                </a:cubicBezTo>
                <a:close/>
                <a:moveTo>
                  <a:pt x="504835" y="0"/>
                </a:moveTo>
                <a:lnTo>
                  <a:pt x="563386" y="0"/>
                </a:lnTo>
                <a:lnTo>
                  <a:pt x="555581" y="18844"/>
                </a:lnTo>
                <a:cubicBezTo>
                  <a:pt x="550086" y="24339"/>
                  <a:pt x="542495" y="27738"/>
                  <a:pt x="534111" y="27738"/>
                </a:cubicBezTo>
                <a:cubicBezTo>
                  <a:pt x="525726" y="27738"/>
                  <a:pt x="518135" y="24339"/>
                  <a:pt x="512640" y="18844"/>
                </a:cubicBezTo>
                <a:close/>
                <a:moveTo>
                  <a:pt x="432280" y="0"/>
                </a:moveTo>
                <a:lnTo>
                  <a:pt x="490832" y="0"/>
                </a:lnTo>
                <a:lnTo>
                  <a:pt x="483026" y="18844"/>
                </a:lnTo>
                <a:cubicBezTo>
                  <a:pt x="477532" y="24339"/>
                  <a:pt x="469941" y="27738"/>
                  <a:pt x="461556" y="27738"/>
                </a:cubicBezTo>
                <a:cubicBezTo>
                  <a:pt x="453171" y="27738"/>
                  <a:pt x="445580" y="24339"/>
                  <a:pt x="440086" y="18844"/>
                </a:cubicBezTo>
                <a:close/>
                <a:moveTo>
                  <a:pt x="359726" y="0"/>
                </a:moveTo>
                <a:lnTo>
                  <a:pt x="418277" y="0"/>
                </a:lnTo>
                <a:lnTo>
                  <a:pt x="410472" y="18844"/>
                </a:lnTo>
                <a:cubicBezTo>
                  <a:pt x="404977" y="24339"/>
                  <a:pt x="397386" y="27738"/>
                  <a:pt x="389002" y="27738"/>
                </a:cubicBezTo>
                <a:cubicBezTo>
                  <a:pt x="380617" y="27738"/>
                  <a:pt x="373026" y="24339"/>
                  <a:pt x="367531" y="18844"/>
                </a:cubicBezTo>
                <a:close/>
                <a:moveTo>
                  <a:pt x="287171" y="0"/>
                </a:moveTo>
                <a:lnTo>
                  <a:pt x="345723" y="0"/>
                </a:lnTo>
                <a:lnTo>
                  <a:pt x="337917" y="18844"/>
                </a:lnTo>
                <a:cubicBezTo>
                  <a:pt x="332423" y="24339"/>
                  <a:pt x="324832" y="27738"/>
                  <a:pt x="316447" y="27738"/>
                </a:cubicBezTo>
                <a:cubicBezTo>
                  <a:pt x="308062" y="27738"/>
                  <a:pt x="300471" y="24339"/>
                  <a:pt x="294977" y="18844"/>
                </a:cubicBezTo>
                <a:close/>
                <a:moveTo>
                  <a:pt x="214617" y="0"/>
                </a:moveTo>
                <a:lnTo>
                  <a:pt x="273168" y="0"/>
                </a:lnTo>
                <a:lnTo>
                  <a:pt x="265363" y="18844"/>
                </a:lnTo>
                <a:cubicBezTo>
                  <a:pt x="259868" y="24339"/>
                  <a:pt x="252277" y="27738"/>
                  <a:pt x="243892" y="27738"/>
                </a:cubicBezTo>
                <a:cubicBezTo>
                  <a:pt x="235508" y="27738"/>
                  <a:pt x="227917" y="24339"/>
                  <a:pt x="222422" y="18844"/>
                </a:cubicBezTo>
                <a:close/>
                <a:moveTo>
                  <a:pt x="142204" y="0"/>
                </a:moveTo>
                <a:lnTo>
                  <a:pt x="200614" y="0"/>
                </a:lnTo>
                <a:lnTo>
                  <a:pt x="192808" y="18844"/>
                </a:lnTo>
                <a:cubicBezTo>
                  <a:pt x="187314" y="24339"/>
                  <a:pt x="179723" y="27738"/>
                  <a:pt x="171339" y="27738"/>
                </a:cubicBezTo>
                <a:cubicBezTo>
                  <a:pt x="163026" y="27738"/>
                  <a:pt x="155471" y="24339"/>
                  <a:pt x="149994" y="18844"/>
                </a:cubicBezTo>
                <a:close/>
                <a:moveTo>
                  <a:pt x="69668" y="0"/>
                </a:moveTo>
                <a:lnTo>
                  <a:pt x="128212" y="0"/>
                </a:lnTo>
                <a:lnTo>
                  <a:pt x="120408" y="18844"/>
                </a:lnTo>
                <a:cubicBezTo>
                  <a:pt x="114915" y="24339"/>
                  <a:pt x="107328" y="27738"/>
                  <a:pt x="98949" y="27738"/>
                </a:cubicBezTo>
                <a:cubicBezTo>
                  <a:pt x="90562" y="27738"/>
                  <a:pt x="82969" y="24339"/>
                  <a:pt x="77474" y="18844"/>
                </a:cubicBezTo>
                <a:close/>
                <a:moveTo>
                  <a:pt x="0" y="0"/>
                </a:moveTo>
                <a:lnTo>
                  <a:pt x="55662" y="0"/>
                </a:lnTo>
                <a:lnTo>
                  <a:pt x="47858" y="18844"/>
                </a:lnTo>
                <a:cubicBezTo>
                  <a:pt x="42364" y="24339"/>
                  <a:pt x="34775" y="27738"/>
                  <a:pt x="26394" y="27738"/>
                </a:cubicBezTo>
                <a:cubicBezTo>
                  <a:pt x="18009" y="27738"/>
                  <a:pt x="10417" y="24339"/>
                  <a:pt x="4922" y="18844"/>
                </a:cubicBezTo>
                <a:lnTo>
                  <a:pt x="0" y="6962"/>
                </a:lnTo>
                <a:close/>
              </a:path>
            </a:pathLst>
          </a:custGeom>
          <a:solidFill>
            <a:schemeClr val="accent1">
              <a:alpha val="60000"/>
            </a:schemeClr>
          </a:solidFill>
          <a:ln>
            <a:noFill/>
          </a:ln>
        </p:spPr>
        <p:txBody>
          <a:bodyPr spcFirstLastPara="1" wrap="square" lIns="68575" tIns="34275" rIns="68575" bIns="34275" anchor="ctr" anchorCtr="0">
            <a:noAutofit/>
          </a:bodyPr>
          <a:lstStyle/>
          <a:p>
            <a:pPr marL="0" marR="0" lvl="0" indent="0" algn="ctr" rtl="0">
              <a:lnSpc>
                <a:spcPct val="90000"/>
              </a:lnSpc>
              <a:spcBef>
                <a:spcPts val="0"/>
              </a:spcBef>
              <a:spcAft>
                <a:spcPts val="0"/>
              </a:spcAft>
              <a:buNone/>
            </a:pPr>
            <a:endParaRPr sz="1400" b="0" i="0" u="none" strike="noStrike" cap="none">
              <a:solidFill>
                <a:schemeClr val="dk1"/>
              </a:solidFill>
              <a:latin typeface="Calibri"/>
              <a:ea typeface="Calibri"/>
              <a:cs typeface="Calibri"/>
              <a:sym typeface="Calibri"/>
            </a:endParaRPr>
          </a:p>
        </p:txBody>
      </p:sp>
      <p:sp>
        <p:nvSpPr>
          <p:cNvPr id="189" name="Google Shape;189;p12"/>
          <p:cNvSpPr/>
          <p:nvPr/>
        </p:nvSpPr>
        <p:spPr>
          <a:xfrm>
            <a:off x="1" y="1"/>
            <a:ext cx="302530" cy="372598"/>
          </a:xfrm>
          <a:custGeom>
            <a:avLst/>
            <a:gdLst/>
            <a:ahLst/>
            <a:cxnLst/>
            <a:rect l="l" t="t" r="r" b="b"/>
            <a:pathLst>
              <a:path w="403373" h="496797" extrusionOk="0">
                <a:moveTo>
                  <a:pt x="229368" y="0"/>
                </a:moveTo>
                <a:lnTo>
                  <a:pt x="384512" y="0"/>
                </a:lnTo>
                <a:lnTo>
                  <a:pt x="403373" y="93424"/>
                </a:lnTo>
                <a:cubicBezTo>
                  <a:pt x="403373" y="316201"/>
                  <a:pt x="222777" y="496797"/>
                  <a:pt x="0" y="496797"/>
                </a:cubicBezTo>
                <a:lnTo>
                  <a:pt x="0" y="341654"/>
                </a:lnTo>
                <a:cubicBezTo>
                  <a:pt x="137093" y="341654"/>
                  <a:pt x="248230" y="230517"/>
                  <a:pt x="248230" y="93424"/>
                </a:cubicBezTo>
                <a:close/>
              </a:path>
            </a:pathLst>
          </a:custGeom>
          <a:gradFill>
            <a:gsLst>
              <a:gs pos="0">
                <a:srgbClr val="FF4E02"/>
              </a:gs>
              <a:gs pos="48000">
                <a:srgbClr val="F69323"/>
              </a:gs>
              <a:gs pos="100000">
                <a:srgbClr val="FABC75"/>
              </a:gs>
            </a:gsLst>
            <a:lin ang="16200038" scaled="0"/>
          </a:gradFill>
          <a:ln>
            <a:noFill/>
          </a:ln>
        </p:spPr>
        <p:txBody>
          <a:bodyPr spcFirstLastPara="1" wrap="square" lIns="68575" tIns="34275" rIns="68575" bIns="34275" anchor="ctr" anchorCtr="0">
            <a:noAutofit/>
          </a:bodyPr>
          <a:lstStyle/>
          <a:p>
            <a:pPr marL="0" marR="0" lvl="0" indent="0" algn="ctr" rtl="0">
              <a:lnSpc>
                <a:spcPct val="90000"/>
              </a:lnSpc>
              <a:spcBef>
                <a:spcPts val="0"/>
              </a:spcBef>
              <a:spcAft>
                <a:spcPts val="0"/>
              </a:spcAft>
              <a:buNone/>
            </a:pPr>
            <a:endParaRPr sz="1400" b="0" i="0" u="none" strike="noStrike" cap="none">
              <a:solidFill>
                <a:schemeClr val="dk1"/>
              </a:solidFill>
              <a:latin typeface="Calibri"/>
              <a:ea typeface="Calibri"/>
              <a:cs typeface="Calibri"/>
              <a:sym typeface="Calibri"/>
            </a:endParaRPr>
          </a:p>
        </p:txBody>
      </p:sp>
      <p:sp>
        <p:nvSpPr>
          <p:cNvPr id="190" name="Google Shape;190;p12"/>
          <p:cNvSpPr txBox="1">
            <a:spLocks noGrp="1"/>
          </p:cNvSpPr>
          <p:nvPr>
            <p:ph type="subTitle" idx="1"/>
          </p:nvPr>
        </p:nvSpPr>
        <p:spPr>
          <a:xfrm>
            <a:off x="1042900" y="1167441"/>
            <a:ext cx="914400" cy="183000"/>
          </a:xfrm>
          <a:prstGeom prst="rect">
            <a:avLst/>
          </a:prstGeom>
          <a:noFill/>
        </p:spPr>
        <p:txBody>
          <a:bodyPr spcFirstLastPara="1" wrap="square" lIns="0" tIns="0" rIns="0" bIns="0" anchor="t" anchorCtr="0">
            <a:noAutofit/>
          </a:bodyPr>
          <a:lstStyle>
            <a:lvl1pPr lvl="0" rtl="0">
              <a:spcBef>
                <a:spcPts val="0"/>
              </a:spcBef>
              <a:spcAft>
                <a:spcPts val="0"/>
              </a:spcAft>
              <a:buClr>
                <a:schemeClr val="dk1"/>
              </a:buClr>
              <a:buSzPts val="800"/>
              <a:buNone/>
              <a:defRPr sz="800">
                <a:solidFill>
                  <a:schemeClr val="dk1"/>
                </a:solidFill>
              </a:defRPr>
            </a:lvl1pPr>
            <a:lvl2pPr lvl="1" rtl="0">
              <a:spcBef>
                <a:spcPts val="0"/>
              </a:spcBef>
              <a:spcAft>
                <a:spcPts val="0"/>
              </a:spcAft>
              <a:buSzPts val="800"/>
              <a:buNone/>
              <a:defRPr sz="800"/>
            </a:lvl2pPr>
            <a:lvl3pPr lvl="2" rtl="0">
              <a:spcBef>
                <a:spcPts val="0"/>
              </a:spcBef>
              <a:spcAft>
                <a:spcPts val="0"/>
              </a:spcAft>
              <a:buSzPts val="800"/>
              <a:buNone/>
              <a:defRPr sz="800"/>
            </a:lvl3pPr>
            <a:lvl4pPr lvl="3" rtl="0">
              <a:spcBef>
                <a:spcPts val="0"/>
              </a:spcBef>
              <a:spcAft>
                <a:spcPts val="0"/>
              </a:spcAft>
              <a:buSzPts val="800"/>
              <a:buNone/>
              <a:defRPr sz="800"/>
            </a:lvl4pPr>
            <a:lvl5pPr lvl="4" rtl="0">
              <a:spcBef>
                <a:spcPts val="0"/>
              </a:spcBef>
              <a:spcAft>
                <a:spcPts val="0"/>
              </a:spcAft>
              <a:buSzPts val="800"/>
              <a:buNone/>
              <a:defRPr sz="800"/>
            </a:lvl5pPr>
            <a:lvl6pPr lvl="5" rtl="0">
              <a:spcBef>
                <a:spcPts val="0"/>
              </a:spcBef>
              <a:spcAft>
                <a:spcPts val="0"/>
              </a:spcAft>
              <a:buSzPts val="800"/>
              <a:buNone/>
              <a:defRPr sz="800"/>
            </a:lvl6pPr>
            <a:lvl7pPr lvl="6" rtl="0">
              <a:spcBef>
                <a:spcPts val="0"/>
              </a:spcBef>
              <a:spcAft>
                <a:spcPts val="0"/>
              </a:spcAft>
              <a:buSzPts val="800"/>
              <a:buNone/>
              <a:defRPr sz="800"/>
            </a:lvl7pPr>
            <a:lvl8pPr lvl="7" rtl="0">
              <a:spcBef>
                <a:spcPts val="0"/>
              </a:spcBef>
              <a:spcAft>
                <a:spcPts val="0"/>
              </a:spcAft>
              <a:buSzPts val="800"/>
              <a:buNone/>
              <a:defRPr sz="800"/>
            </a:lvl8pPr>
            <a:lvl9pPr lvl="8" rtl="0">
              <a:spcBef>
                <a:spcPts val="0"/>
              </a:spcBef>
              <a:spcAft>
                <a:spcPts val="0"/>
              </a:spcAft>
              <a:buSzPts val="800"/>
              <a:buNone/>
              <a:defRPr sz="800"/>
            </a:lvl9pPr>
          </a:lstStyle>
          <a:p>
            <a:endParaRPr/>
          </a:p>
        </p:txBody>
      </p:sp>
      <p:sp>
        <p:nvSpPr>
          <p:cNvPr id="191" name="Google Shape;191;p12"/>
          <p:cNvSpPr txBox="1">
            <a:spLocks noGrp="1"/>
          </p:cNvSpPr>
          <p:nvPr>
            <p:ph type="subTitle" idx="2"/>
          </p:nvPr>
        </p:nvSpPr>
        <p:spPr>
          <a:xfrm>
            <a:off x="1042900" y="1020077"/>
            <a:ext cx="914400" cy="183000"/>
          </a:xfrm>
          <a:prstGeom prst="rect">
            <a:avLst/>
          </a:prstGeom>
          <a:noFill/>
        </p:spPr>
        <p:txBody>
          <a:bodyPr spcFirstLastPara="1" wrap="square" lIns="0" tIns="0" rIns="0" bIns="0" anchor="t" anchorCtr="0">
            <a:noAutofit/>
          </a:bodyPr>
          <a:lstStyle>
            <a:lvl1pPr lvl="0" rtl="0">
              <a:spcBef>
                <a:spcPts val="0"/>
              </a:spcBef>
              <a:spcAft>
                <a:spcPts val="0"/>
              </a:spcAft>
              <a:buClr>
                <a:schemeClr val="accent1"/>
              </a:buClr>
              <a:buSzPts val="900"/>
              <a:buNone/>
              <a:defRPr sz="900" b="1">
                <a:solidFill>
                  <a:schemeClr val="accent1"/>
                </a:solidFill>
              </a:defRPr>
            </a:lvl1pPr>
            <a:lvl2pPr lvl="1" algn="ctr" rtl="0">
              <a:spcBef>
                <a:spcPts val="0"/>
              </a:spcBef>
              <a:spcAft>
                <a:spcPts val="0"/>
              </a:spcAft>
              <a:buClr>
                <a:schemeClr val="accent1"/>
              </a:buClr>
              <a:buSzPts val="1000"/>
              <a:buNone/>
              <a:defRPr sz="1000" b="1">
                <a:solidFill>
                  <a:schemeClr val="accent1"/>
                </a:solidFill>
              </a:defRPr>
            </a:lvl2pPr>
            <a:lvl3pPr lvl="2" algn="ctr" rtl="0">
              <a:spcBef>
                <a:spcPts val="0"/>
              </a:spcBef>
              <a:spcAft>
                <a:spcPts val="0"/>
              </a:spcAft>
              <a:buClr>
                <a:schemeClr val="accent1"/>
              </a:buClr>
              <a:buSzPts val="1000"/>
              <a:buNone/>
              <a:defRPr sz="1000" b="1">
                <a:solidFill>
                  <a:schemeClr val="accent1"/>
                </a:solidFill>
              </a:defRPr>
            </a:lvl3pPr>
            <a:lvl4pPr lvl="3" algn="ctr" rtl="0">
              <a:spcBef>
                <a:spcPts val="0"/>
              </a:spcBef>
              <a:spcAft>
                <a:spcPts val="0"/>
              </a:spcAft>
              <a:buClr>
                <a:schemeClr val="accent1"/>
              </a:buClr>
              <a:buSzPts val="1000"/>
              <a:buNone/>
              <a:defRPr sz="1000" b="1">
                <a:solidFill>
                  <a:schemeClr val="accent1"/>
                </a:solidFill>
              </a:defRPr>
            </a:lvl4pPr>
            <a:lvl5pPr lvl="4" algn="ctr" rtl="0">
              <a:spcBef>
                <a:spcPts val="0"/>
              </a:spcBef>
              <a:spcAft>
                <a:spcPts val="0"/>
              </a:spcAft>
              <a:buClr>
                <a:schemeClr val="accent1"/>
              </a:buClr>
              <a:buSzPts val="1000"/>
              <a:buNone/>
              <a:defRPr sz="1000" b="1">
                <a:solidFill>
                  <a:schemeClr val="accent1"/>
                </a:solidFill>
              </a:defRPr>
            </a:lvl5pPr>
            <a:lvl6pPr lvl="5" algn="ctr" rtl="0">
              <a:spcBef>
                <a:spcPts val="0"/>
              </a:spcBef>
              <a:spcAft>
                <a:spcPts val="0"/>
              </a:spcAft>
              <a:buClr>
                <a:schemeClr val="accent1"/>
              </a:buClr>
              <a:buSzPts val="1000"/>
              <a:buNone/>
              <a:defRPr sz="1000" b="1">
                <a:solidFill>
                  <a:schemeClr val="accent1"/>
                </a:solidFill>
              </a:defRPr>
            </a:lvl6pPr>
            <a:lvl7pPr lvl="6" algn="ctr" rtl="0">
              <a:spcBef>
                <a:spcPts val="0"/>
              </a:spcBef>
              <a:spcAft>
                <a:spcPts val="0"/>
              </a:spcAft>
              <a:buClr>
                <a:schemeClr val="accent1"/>
              </a:buClr>
              <a:buSzPts val="1000"/>
              <a:buNone/>
              <a:defRPr sz="1000" b="1">
                <a:solidFill>
                  <a:schemeClr val="accent1"/>
                </a:solidFill>
              </a:defRPr>
            </a:lvl7pPr>
            <a:lvl8pPr lvl="7" algn="ctr" rtl="0">
              <a:spcBef>
                <a:spcPts val="0"/>
              </a:spcBef>
              <a:spcAft>
                <a:spcPts val="0"/>
              </a:spcAft>
              <a:buClr>
                <a:schemeClr val="accent1"/>
              </a:buClr>
              <a:buSzPts val="1000"/>
              <a:buNone/>
              <a:defRPr sz="1000" b="1">
                <a:solidFill>
                  <a:schemeClr val="accent1"/>
                </a:solidFill>
              </a:defRPr>
            </a:lvl8pPr>
            <a:lvl9pPr lvl="8" algn="ctr" rtl="0">
              <a:spcBef>
                <a:spcPts val="0"/>
              </a:spcBef>
              <a:spcAft>
                <a:spcPts val="0"/>
              </a:spcAft>
              <a:buClr>
                <a:schemeClr val="accent1"/>
              </a:buClr>
              <a:buSzPts val="1000"/>
              <a:buNone/>
              <a:defRPr sz="1000" b="1">
                <a:solidFill>
                  <a:schemeClr val="accent1"/>
                </a:solidFill>
              </a:defRPr>
            </a:lvl9pPr>
          </a:lstStyle>
          <a:p>
            <a:endParaRPr/>
          </a:p>
        </p:txBody>
      </p:sp>
      <p:sp>
        <p:nvSpPr>
          <p:cNvPr id="192" name="Google Shape;192;p12"/>
          <p:cNvSpPr txBox="1">
            <a:spLocks noGrp="1"/>
          </p:cNvSpPr>
          <p:nvPr>
            <p:ph type="subTitle" idx="3"/>
          </p:nvPr>
        </p:nvSpPr>
        <p:spPr>
          <a:xfrm>
            <a:off x="2716521" y="1167441"/>
            <a:ext cx="914400" cy="183000"/>
          </a:xfrm>
          <a:prstGeom prst="rect">
            <a:avLst/>
          </a:prstGeom>
          <a:noFill/>
        </p:spPr>
        <p:txBody>
          <a:bodyPr spcFirstLastPara="1" wrap="square" lIns="0" tIns="0" rIns="0" bIns="0" anchor="t" anchorCtr="0">
            <a:noAutofit/>
          </a:bodyPr>
          <a:lstStyle>
            <a:lvl1pPr lvl="0" rtl="0">
              <a:spcBef>
                <a:spcPts val="0"/>
              </a:spcBef>
              <a:spcAft>
                <a:spcPts val="0"/>
              </a:spcAft>
              <a:buClr>
                <a:schemeClr val="dk1"/>
              </a:buClr>
              <a:buSzPts val="800"/>
              <a:buNone/>
              <a:defRPr sz="800">
                <a:solidFill>
                  <a:schemeClr val="dk1"/>
                </a:solidFill>
              </a:defRPr>
            </a:lvl1pPr>
            <a:lvl2pPr lvl="1" rtl="0">
              <a:spcBef>
                <a:spcPts val="0"/>
              </a:spcBef>
              <a:spcAft>
                <a:spcPts val="0"/>
              </a:spcAft>
              <a:buSzPts val="800"/>
              <a:buNone/>
              <a:defRPr sz="800"/>
            </a:lvl2pPr>
            <a:lvl3pPr lvl="2" rtl="0">
              <a:spcBef>
                <a:spcPts val="0"/>
              </a:spcBef>
              <a:spcAft>
                <a:spcPts val="0"/>
              </a:spcAft>
              <a:buSzPts val="800"/>
              <a:buNone/>
              <a:defRPr sz="800"/>
            </a:lvl3pPr>
            <a:lvl4pPr lvl="3" rtl="0">
              <a:spcBef>
                <a:spcPts val="0"/>
              </a:spcBef>
              <a:spcAft>
                <a:spcPts val="0"/>
              </a:spcAft>
              <a:buSzPts val="800"/>
              <a:buNone/>
              <a:defRPr sz="800"/>
            </a:lvl4pPr>
            <a:lvl5pPr lvl="4" rtl="0">
              <a:spcBef>
                <a:spcPts val="0"/>
              </a:spcBef>
              <a:spcAft>
                <a:spcPts val="0"/>
              </a:spcAft>
              <a:buSzPts val="800"/>
              <a:buNone/>
              <a:defRPr sz="800"/>
            </a:lvl5pPr>
            <a:lvl6pPr lvl="5" rtl="0">
              <a:spcBef>
                <a:spcPts val="0"/>
              </a:spcBef>
              <a:spcAft>
                <a:spcPts val="0"/>
              </a:spcAft>
              <a:buSzPts val="800"/>
              <a:buNone/>
              <a:defRPr sz="800"/>
            </a:lvl6pPr>
            <a:lvl7pPr lvl="6" rtl="0">
              <a:spcBef>
                <a:spcPts val="0"/>
              </a:spcBef>
              <a:spcAft>
                <a:spcPts val="0"/>
              </a:spcAft>
              <a:buSzPts val="800"/>
              <a:buNone/>
              <a:defRPr sz="800"/>
            </a:lvl7pPr>
            <a:lvl8pPr lvl="7" rtl="0">
              <a:spcBef>
                <a:spcPts val="0"/>
              </a:spcBef>
              <a:spcAft>
                <a:spcPts val="0"/>
              </a:spcAft>
              <a:buSzPts val="800"/>
              <a:buNone/>
              <a:defRPr sz="800"/>
            </a:lvl8pPr>
            <a:lvl9pPr lvl="8" rtl="0">
              <a:spcBef>
                <a:spcPts val="0"/>
              </a:spcBef>
              <a:spcAft>
                <a:spcPts val="0"/>
              </a:spcAft>
              <a:buSzPts val="800"/>
              <a:buNone/>
              <a:defRPr sz="800"/>
            </a:lvl9pPr>
          </a:lstStyle>
          <a:p>
            <a:endParaRPr/>
          </a:p>
        </p:txBody>
      </p:sp>
      <p:sp>
        <p:nvSpPr>
          <p:cNvPr id="193" name="Google Shape;193;p12"/>
          <p:cNvSpPr txBox="1">
            <a:spLocks noGrp="1"/>
          </p:cNvSpPr>
          <p:nvPr>
            <p:ph type="subTitle" idx="4"/>
          </p:nvPr>
        </p:nvSpPr>
        <p:spPr>
          <a:xfrm>
            <a:off x="2716521" y="1020077"/>
            <a:ext cx="914400" cy="183000"/>
          </a:xfrm>
          <a:prstGeom prst="rect">
            <a:avLst/>
          </a:prstGeom>
          <a:noFill/>
        </p:spPr>
        <p:txBody>
          <a:bodyPr spcFirstLastPara="1" wrap="square" lIns="0" tIns="0" rIns="0" bIns="0" anchor="t" anchorCtr="0">
            <a:noAutofit/>
          </a:bodyPr>
          <a:lstStyle>
            <a:lvl1pPr lvl="0" rtl="0">
              <a:spcBef>
                <a:spcPts val="0"/>
              </a:spcBef>
              <a:spcAft>
                <a:spcPts val="0"/>
              </a:spcAft>
              <a:buClr>
                <a:schemeClr val="accent1"/>
              </a:buClr>
              <a:buSzPts val="900"/>
              <a:buNone/>
              <a:defRPr sz="900" b="1">
                <a:solidFill>
                  <a:schemeClr val="accent1"/>
                </a:solidFill>
              </a:defRPr>
            </a:lvl1pPr>
            <a:lvl2pPr lvl="1" algn="ctr" rtl="0">
              <a:spcBef>
                <a:spcPts val="0"/>
              </a:spcBef>
              <a:spcAft>
                <a:spcPts val="0"/>
              </a:spcAft>
              <a:buClr>
                <a:schemeClr val="accent1"/>
              </a:buClr>
              <a:buSzPts val="1000"/>
              <a:buNone/>
              <a:defRPr sz="1000" b="1">
                <a:solidFill>
                  <a:schemeClr val="accent1"/>
                </a:solidFill>
              </a:defRPr>
            </a:lvl2pPr>
            <a:lvl3pPr lvl="2" algn="ctr" rtl="0">
              <a:spcBef>
                <a:spcPts val="0"/>
              </a:spcBef>
              <a:spcAft>
                <a:spcPts val="0"/>
              </a:spcAft>
              <a:buClr>
                <a:schemeClr val="accent1"/>
              </a:buClr>
              <a:buSzPts val="1000"/>
              <a:buNone/>
              <a:defRPr sz="1000" b="1">
                <a:solidFill>
                  <a:schemeClr val="accent1"/>
                </a:solidFill>
              </a:defRPr>
            </a:lvl3pPr>
            <a:lvl4pPr lvl="3" algn="ctr" rtl="0">
              <a:spcBef>
                <a:spcPts val="0"/>
              </a:spcBef>
              <a:spcAft>
                <a:spcPts val="0"/>
              </a:spcAft>
              <a:buClr>
                <a:schemeClr val="accent1"/>
              </a:buClr>
              <a:buSzPts val="1000"/>
              <a:buNone/>
              <a:defRPr sz="1000" b="1">
                <a:solidFill>
                  <a:schemeClr val="accent1"/>
                </a:solidFill>
              </a:defRPr>
            </a:lvl4pPr>
            <a:lvl5pPr lvl="4" algn="ctr" rtl="0">
              <a:spcBef>
                <a:spcPts val="0"/>
              </a:spcBef>
              <a:spcAft>
                <a:spcPts val="0"/>
              </a:spcAft>
              <a:buClr>
                <a:schemeClr val="accent1"/>
              </a:buClr>
              <a:buSzPts val="1000"/>
              <a:buNone/>
              <a:defRPr sz="1000" b="1">
                <a:solidFill>
                  <a:schemeClr val="accent1"/>
                </a:solidFill>
              </a:defRPr>
            </a:lvl5pPr>
            <a:lvl6pPr lvl="5" algn="ctr" rtl="0">
              <a:spcBef>
                <a:spcPts val="0"/>
              </a:spcBef>
              <a:spcAft>
                <a:spcPts val="0"/>
              </a:spcAft>
              <a:buClr>
                <a:schemeClr val="accent1"/>
              </a:buClr>
              <a:buSzPts val="1000"/>
              <a:buNone/>
              <a:defRPr sz="1000" b="1">
                <a:solidFill>
                  <a:schemeClr val="accent1"/>
                </a:solidFill>
              </a:defRPr>
            </a:lvl6pPr>
            <a:lvl7pPr lvl="6" algn="ctr" rtl="0">
              <a:spcBef>
                <a:spcPts val="0"/>
              </a:spcBef>
              <a:spcAft>
                <a:spcPts val="0"/>
              </a:spcAft>
              <a:buClr>
                <a:schemeClr val="accent1"/>
              </a:buClr>
              <a:buSzPts val="1000"/>
              <a:buNone/>
              <a:defRPr sz="1000" b="1">
                <a:solidFill>
                  <a:schemeClr val="accent1"/>
                </a:solidFill>
              </a:defRPr>
            </a:lvl7pPr>
            <a:lvl8pPr lvl="7" algn="ctr" rtl="0">
              <a:spcBef>
                <a:spcPts val="0"/>
              </a:spcBef>
              <a:spcAft>
                <a:spcPts val="0"/>
              </a:spcAft>
              <a:buClr>
                <a:schemeClr val="accent1"/>
              </a:buClr>
              <a:buSzPts val="1000"/>
              <a:buNone/>
              <a:defRPr sz="1000" b="1">
                <a:solidFill>
                  <a:schemeClr val="accent1"/>
                </a:solidFill>
              </a:defRPr>
            </a:lvl8pPr>
            <a:lvl9pPr lvl="8" algn="ctr" rtl="0">
              <a:spcBef>
                <a:spcPts val="0"/>
              </a:spcBef>
              <a:spcAft>
                <a:spcPts val="0"/>
              </a:spcAft>
              <a:buClr>
                <a:schemeClr val="accent1"/>
              </a:buClr>
              <a:buSzPts val="1000"/>
              <a:buNone/>
              <a:defRPr sz="1000" b="1">
                <a:solidFill>
                  <a:schemeClr val="accent1"/>
                </a:solidFill>
              </a:defRPr>
            </a:lvl9pPr>
          </a:lstStyle>
          <a:p>
            <a:endParaRPr/>
          </a:p>
        </p:txBody>
      </p:sp>
      <p:sp>
        <p:nvSpPr>
          <p:cNvPr id="194" name="Google Shape;194;p12"/>
          <p:cNvSpPr txBox="1">
            <a:spLocks noGrp="1"/>
          </p:cNvSpPr>
          <p:nvPr>
            <p:ph type="subTitle" idx="5"/>
          </p:nvPr>
        </p:nvSpPr>
        <p:spPr>
          <a:xfrm>
            <a:off x="4390143" y="1167441"/>
            <a:ext cx="914400" cy="183000"/>
          </a:xfrm>
          <a:prstGeom prst="rect">
            <a:avLst/>
          </a:prstGeom>
          <a:noFill/>
        </p:spPr>
        <p:txBody>
          <a:bodyPr spcFirstLastPara="1" wrap="square" lIns="0" tIns="0" rIns="0" bIns="0" anchor="t" anchorCtr="0">
            <a:noAutofit/>
          </a:bodyPr>
          <a:lstStyle>
            <a:lvl1pPr lvl="0" rtl="0">
              <a:spcBef>
                <a:spcPts val="0"/>
              </a:spcBef>
              <a:spcAft>
                <a:spcPts val="0"/>
              </a:spcAft>
              <a:buClr>
                <a:schemeClr val="dk1"/>
              </a:buClr>
              <a:buSzPts val="800"/>
              <a:buNone/>
              <a:defRPr sz="800">
                <a:solidFill>
                  <a:schemeClr val="dk1"/>
                </a:solidFill>
              </a:defRPr>
            </a:lvl1pPr>
            <a:lvl2pPr lvl="1" rtl="0">
              <a:spcBef>
                <a:spcPts val="0"/>
              </a:spcBef>
              <a:spcAft>
                <a:spcPts val="0"/>
              </a:spcAft>
              <a:buSzPts val="800"/>
              <a:buNone/>
              <a:defRPr sz="800"/>
            </a:lvl2pPr>
            <a:lvl3pPr lvl="2" rtl="0">
              <a:spcBef>
                <a:spcPts val="0"/>
              </a:spcBef>
              <a:spcAft>
                <a:spcPts val="0"/>
              </a:spcAft>
              <a:buSzPts val="800"/>
              <a:buNone/>
              <a:defRPr sz="800"/>
            </a:lvl3pPr>
            <a:lvl4pPr lvl="3" rtl="0">
              <a:spcBef>
                <a:spcPts val="0"/>
              </a:spcBef>
              <a:spcAft>
                <a:spcPts val="0"/>
              </a:spcAft>
              <a:buSzPts val="800"/>
              <a:buNone/>
              <a:defRPr sz="800"/>
            </a:lvl4pPr>
            <a:lvl5pPr lvl="4" rtl="0">
              <a:spcBef>
                <a:spcPts val="0"/>
              </a:spcBef>
              <a:spcAft>
                <a:spcPts val="0"/>
              </a:spcAft>
              <a:buSzPts val="800"/>
              <a:buNone/>
              <a:defRPr sz="800"/>
            </a:lvl5pPr>
            <a:lvl6pPr lvl="5" rtl="0">
              <a:spcBef>
                <a:spcPts val="0"/>
              </a:spcBef>
              <a:spcAft>
                <a:spcPts val="0"/>
              </a:spcAft>
              <a:buSzPts val="800"/>
              <a:buNone/>
              <a:defRPr sz="800"/>
            </a:lvl6pPr>
            <a:lvl7pPr lvl="6" rtl="0">
              <a:spcBef>
                <a:spcPts val="0"/>
              </a:spcBef>
              <a:spcAft>
                <a:spcPts val="0"/>
              </a:spcAft>
              <a:buSzPts val="800"/>
              <a:buNone/>
              <a:defRPr sz="800"/>
            </a:lvl7pPr>
            <a:lvl8pPr lvl="7" rtl="0">
              <a:spcBef>
                <a:spcPts val="0"/>
              </a:spcBef>
              <a:spcAft>
                <a:spcPts val="0"/>
              </a:spcAft>
              <a:buSzPts val="800"/>
              <a:buNone/>
              <a:defRPr sz="800"/>
            </a:lvl8pPr>
            <a:lvl9pPr lvl="8" rtl="0">
              <a:spcBef>
                <a:spcPts val="0"/>
              </a:spcBef>
              <a:spcAft>
                <a:spcPts val="0"/>
              </a:spcAft>
              <a:buSzPts val="800"/>
              <a:buNone/>
              <a:defRPr sz="800"/>
            </a:lvl9pPr>
          </a:lstStyle>
          <a:p>
            <a:endParaRPr/>
          </a:p>
        </p:txBody>
      </p:sp>
      <p:sp>
        <p:nvSpPr>
          <p:cNvPr id="195" name="Google Shape;195;p12"/>
          <p:cNvSpPr txBox="1">
            <a:spLocks noGrp="1"/>
          </p:cNvSpPr>
          <p:nvPr>
            <p:ph type="subTitle" idx="6"/>
          </p:nvPr>
        </p:nvSpPr>
        <p:spPr>
          <a:xfrm>
            <a:off x="4390143" y="1020077"/>
            <a:ext cx="914400" cy="183000"/>
          </a:xfrm>
          <a:prstGeom prst="rect">
            <a:avLst/>
          </a:prstGeom>
          <a:noFill/>
        </p:spPr>
        <p:txBody>
          <a:bodyPr spcFirstLastPara="1" wrap="square" lIns="0" tIns="0" rIns="0" bIns="0" anchor="t" anchorCtr="0">
            <a:noAutofit/>
          </a:bodyPr>
          <a:lstStyle>
            <a:lvl1pPr lvl="0" rtl="0">
              <a:spcBef>
                <a:spcPts val="0"/>
              </a:spcBef>
              <a:spcAft>
                <a:spcPts val="0"/>
              </a:spcAft>
              <a:buClr>
                <a:schemeClr val="accent1"/>
              </a:buClr>
              <a:buSzPts val="900"/>
              <a:buNone/>
              <a:defRPr sz="900" b="1">
                <a:solidFill>
                  <a:schemeClr val="accent1"/>
                </a:solidFill>
              </a:defRPr>
            </a:lvl1pPr>
            <a:lvl2pPr lvl="1" algn="ctr" rtl="0">
              <a:spcBef>
                <a:spcPts val="0"/>
              </a:spcBef>
              <a:spcAft>
                <a:spcPts val="0"/>
              </a:spcAft>
              <a:buClr>
                <a:schemeClr val="accent1"/>
              </a:buClr>
              <a:buSzPts val="1000"/>
              <a:buNone/>
              <a:defRPr sz="1000" b="1">
                <a:solidFill>
                  <a:schemeClr val="accent1"/>
                </a:solidFill>
              </a:defRPr>
            </a:lvl2pPr>
            <a:lvl3pPr lvl="2" algn="ctr" rtl="0">
              <a:spcBef>
                <a:spcPts val="0"/>
              </a:spcBef>
              <a:spcAft>
                <a:spcPts val="0"/>
              </a:spcAft>
              <a:buClr>
                <a:schemeClr val="accent1"/>
              </a:buClr>
              <a:buSzPts val="1000"/>
              <a:buNone/>
              <a:defRPr sz="1000" b="1">
                <a:solidFill>
                  <a:schemeClr val="accent1"/>
                </a:solidFill>
              </a:defRPr>
            </a:lvl3pPr>
            <a:lvl4pPr lvl="3" algn="ctr" rtl="0">
              <a:spcBef>
                <a:spcPts val="0"/>
              </a:spcBef>
              <a:spcAft>
                <a:spcPts val="0"/>
              </a:spcAft>
              <a:buClr>
                <a:schemeClr val="accent1"/>
              </a:buClr>
              <a:buSzPts val="1000"/>
              <a:buNone/>
              <a:defRPr sz="1000" b="1">
                <a:solidFill>
                  <a:schemeClr val="accent1"/>
                </a:solidFill>
              </a:defRPr>
            </a:lvl4pPr>
            <a:lvl5pPr lvl="4" algn="ctr" rtl="0">
              <a:spcBef>
                <a:spcPts val="0"/>
              </a:spcBef>
              <a:spcAft>
                <a:spcPts val="0"/>
              </a:spcAft>
              <a:buClr>
                <a:schemeClr val="accent1"/>
              </a:buClr>
              <a:buSzPts val="1000"/>
              <a:buNone/>
              <a:defRPr sz="1000" b="1">
                <a:solidFill>
                  <a:schemeClr val="accent1"/>
                </a:solidFill>
              </a:defRPr>
            </a:lvl5pPr>
            <a:lvl6pPr lvl="5" algn="ctr" rtl="0">
              <a:spcBef>
                <a:spcPts val="0"/>
              </a:spcBef>
              <a:spcAft>
                <a:spcPts val="0"/>
              </a:spcAft>
              <a:buClr>
                <a:schemeClr val="accent1"/>
              </a:buClr>
              <a:buSzPts val="1000"/>
              <a:buNone/>
              <a:defRPr sz="1000" b="1">
                <a:solidFill>
                  <a:schemeClr val="accent1"/>
                </a:solidFill>
              </a:defRPr>
            </a:lvl6pPr>
            <a:lvl7pPr lvl="6" algn="ctr" rtl="0">
              <a:spcBef>
                <a:spcPts val="0"/>
              </a:spcBef>
              <a:spcAft>
                <a:spcPts val="0"/>
              </a:spcAft>
              <a:buClr>
                <a:schemeClr val="accent1"/>
              </a:buClr>
              <a:buSzPts val="1000"/>
              <a:buNone/>
              <a:defRPr sz="1000" b="1">
                <a:solidFill>
                  <a:schemeClr val="accent1"/>
                </a:solidFill>
              </a:defRPr>
            </a:lvl7pPr>
            <a:lvl8pPr lvl="7" algn="ctr" rtl="0">
              <a:spcBef>
                <a:spcPts val="0"/>
              </a:spcBef>
              <a:spcAft>
                <a:spcPts val="0"/>
              </a:spcAft>
              <a:buClr>
                <a:schemeClr val="accent1"/>
              </a:buClr>
              <a:buSzPts val="1000"/>
              <a:buNone/>
              <a:defRPr sz="1000" b="1">
                <a:solidFill>
                  <a:schemeClr val="accent1"/>
                </a:solidFill>
              </a:defRPr>
            </a:lvl8pPr>
            <a:lvl9pPr lvl="8" algn="ctr" rtl="0">
              <a:spcBef>
                <a:spcPts val="0"/>
              </a:spcBef>
              <a:spcAft>
                <a:spcPts val="0"/>
              </a:spcAft>
              <a:buClr>
                <a:schemeClr val="accent1"/>
              </a:buClr>
              <a:buSzPts val="1000"/>
              <a:buNone/>
              <a:defRPr sz="1000" b="1">
                <a:solidFill>
                  <a:schemeClr val="accent1"/>
                </a:solidFill>
              </a:defRPr>
            </a:lvl9pPr>
          </a:lstStyle>
          <a:p>
            <a:endParaRPr/>
          </a:p>
        </p:txBody>
      </p:sp>
      <p:sp>
        <p:nvSpPr>
          <p:cNvPr id="196" name="Google Shape;196;p12"/>
          <p:cNvSpPr txBox="1">
            <a:spLocks noGrp="1"/>
          </p:cNvSpPr>
          <p:nvPr>
            <p:ph type="subTitle" idx="7"/>
          </p:nvPr>
        </p:nvSpPr>
        <p:spPr>
          <a:xfrm>
            <a:off x="6063764" y="1167441"/>
            <a:ext cx="914400" cy="183000"/>
          </a:xfrm>
          <a:prstGeom prst="rect">
            <a:avLst/>
          </a:prstGeom>
          <a:noFill/>
        </p:spPr>
        <p:txBody>
          <a:bodyPr spcFirstLastPara="1" wrap="square" lIns="0" tIns="0" rIns="0" bIns="0" anchor="t" anchorCtr="0">
            <a:noAutofit/>
          </a:bodyPr>
          <a:lstStyle>
            <a:lvl1pPr lvl="0" rtl="0">
              <a:spcBef>
                <a:spcPts val="0"/>
              </a:spcBef>
              <a:spcAft>
                <a:spcPts val="0"/>
              </a:spcAft>
              <a:buClr>
                <a:schemeClr val="dk1"/>
              </a:buClr>
              <a:buSzPts val="800"/>
              <a:buNone/>
              <a:defRPr sz="800">
                <a:solidFill>
                  <a:schemeClr val="dk1"/>
                </a:solidFill>
              </a:defRPr>
            </a:lvl1pPr>
            <a:lvl2pPr lvl="1" rtl="0">
              <a:spcBef>
                <a:spcPts val="0"/>
              </a:spcBef>
              <a:spcAft>
                <a:spcPts val="0"/>
              </a:spcAft>
              <a:buSzPts val="800"/>
              <a:buNone/>
              <a:defRPr sz="800"/>
            </a:lvl2pPr>
            <a:lvl3pPr lvl="2" rtl="0">
              <a:spcBef>
                <a:spcPts val="0"/>
              </a:spcBef>
              <a:spcAft>
                <a:spcPts val="0"/>
              </a:spcAft>
              <a:buSzPts val="800"/>
              <a:buNone/>
              <a:defRPr sz="800"/>
            </a:lvl3pPr>
            <a:lvl4pPr lvl="3" rtl="0">
              <a:spcBef>
                <a:spcPts val="0"/>
              </a:spcBef>
              <a:spcAft>
                <a:spcPts val="0"/>
              </a:spcAft>
              <a:buSzPts val="800"/>
              <a:buNone/>
              <a:defRPr sz="800"/>
            </a:lvl4pPr>
            <a:lvl5pPr lvl="4" rtl="0">
              <a:spcBef>
                <a:spcPts val="0"/>
              </a:spcBef>
              <a:spcAft>
                <a:spcPts val="0"/>
              </a:spcAft>
              <a:buSzPts val="800"/>
              <a:buNone/>
              <a:defRPr sz="800"/>
            </a:lvl5pPr>
            <a:lvl6pPr lvl="5" rtl="0">
              <a:spcBef>
                <a:spcPts val="0"/>
              </a:spcBef>
              <a:spcAft>
                <a:spcPts val="0"/>
              </a:spcAft>
              <a:buSzPts val="800"/>
              <a:buNone/>
              <a:defRPr sz="800"/>
            </a:lvl6pPr>
            <a:lvl7pPr lvl="6" rtl="0">
              <a:spcBef>
                <a:spcPts val="0"/>
              </a:spcBef>
              <a:spcAft>
                <a:spcPts val="0"/>
              </a:spcAft>
              <a:buSzPts val="800"/>
              <a:buNone/>
              <a:defRPr sz="800"/>
            </a:lvl7pPr>
            <a:lvl8pPr lvl="7" rtl="0">
              <a:spcBef>
                <a:spcPts val="0"/>
              </a:spcBef>
              <a:spcAft>
                <a:spcPts val="0"/>
              </a:spcAft>
              <a:buSzPts val="800"/>
              <a:buNone/>
              <a:defRPr sz="800"/>
            </a:lvl8pPr>
            <a:lvl9pPr lvl="8" rtl="0">
              <a:spcBef>
                <a:spcPts val="0"/>
              </a:spcBef>
              <a:spcAft>
                <a:spcPts val="0"/>
              </a:spcAft>
              <a:buSzPts val="800"/>
              <a:buNone/>
              <a:defRPr sz="800"/>
            </a:lvl9pPr>
          </a:lstStyle>
          <a:p>
            <a:endParaRPr/>
          </a:p>
        </p:txBody>
      </p:sp>
      <p:sp>
        <p:nvSpPr>
          <p:cNvPr id="197" name="Google Shape;197;p12"/>
          <p:cNvSpPr txBox="1">
            <a:spLocks noGrp="1"/>
          </p:cNvSpPr>
          <p:nvPr>
            <p:ph type="subTitle" idx="8"/>
          </p:nvPr>
        </p:nvSpPr>
        <p:spPr>
          <a:xfrm>
            <a:off x="6063764" y="1020077"/>
            <a:ext cx="914400" cy="183000"/>
          </a:xfrm>
          <a:prstGeom prst="rect">
            <a:avLst/>
          </a:prstGeom>
          <a:noFill/>
        </p:spPr>
        <p:txBody>
          <a:bodyPr spcFirstLastPara="1" wrap="square" lIns="0" tIns="0" rIns="0" bIns="0" anchor="t" anchorCtr="0">
            <a:noAutofit/>
          </a:bodyPr>
          <a:lstStyle>
            <a:lvl1pPr lvl="0" rtl="0">
              <a:spcBef>
                <a:spcPts val="0"/>
              </a:spcBef>
              <a:spcAft>
                <a:spcPts val="0"/>
              </a:spcAft>
              <a:buClr>
                <a:schemeClr val="accent1"/>
              </a:buClr>
              <a:buSzPts val="900"/>
              <a:buNone/>
              <a:defRPr sz="900" b="1">
                <a:solidFill>
                  <a:schemeClr val="accent1"/>
                </a:solidFill>
              </a:defRPr>
            </a:lvl1pPr>
            <a:lvl2pPr lvl="1" algn="ctr" rtl="0">
              <a:spcBef>
                <a:spcPts val="0"/>
              </a:spcBef>
              <a:spcAft>
                <a:spcPts val="0"/>
              </a:spcAft>
              <a:buClr>
                <a:schemeClr val="accent1"/>
              </a:buClr>
              <a:buSzPts val="1000"/>
              <a:buNone/>
              <a:defRPr sz="1000" b="1">
                <a:solidFill>
                  <a:schemeClr val="accent1"/>
                </a:solidFill>
              </a:defRPr>
            </a:lvl2pPr>
            <a:lvl3pPr lvl="2" algn="ctr" rtl="0">
              <a:spcBef>
                <a:spcPts val="0"/>
              </a:spcBef>
              <a:spcAft>
                <a:spcPts val="0"/>
              </a:spcAft>
              <a:buClr>
                <a:schemeClr val="accent1"/>
              </a:buClr>
              <a:buSzPts val="1000"/>
              <a:buNone/>
              <a:defRPr sz="1000" b="1">
                <a:solidFill>
                  <a:schemeClr val="accent1"/>
                </a:solidFill>
              </a:defRPr>
            </a:lvl3pPr>
            <a:lvl4pPr lvl="3" algn="ctr" rtl="0">
              <a:spcBef>
                <a:spcPts val="0"/>
              </a:spcBef>
              <a:spcAft>
                <a:spcPts val="0"/>
              </a:spcAft>
              <a:buClr>
                <a:schemeClr val="accent1"/>
              </a:buClr>
              <a:buSzPts val="1000"/>
              <a:buNone/>
              <a:defRPr sz="1000" b="1">
                <a:solidFill>
                  <a:schemeClr val="accent1"/>
                </a:solidFill>
              </a:defRPr>
            </a:lvl4pPr>
            <a:lvl5pPr lvl="4" algn="ctr" rtl="0">
              <a:spcBef>
                <a:spcPts val="0"/>
              </a:spcBef>
              <a:spcAft>
                <a:spcPts val="0"/>
              </a:spcAft>
              <a:buClr>
                <a:schemeClr val="accent1"/>
              </a:buClr>
              <a:buSzPts val="1000"/>
              <a:buNone/>
              <a:defRPr sz="1000" b="1">
                <a:solidFill>
                  <a:schemeClr val="accent1"/>
                </a:solidFill>
              </a:defRPr>
            </a:lvl5pPr>
            <a:lvl6pPr lvl="5" algn="ctr" rtl="0">
              <a:spcBef>
                <a:spcPts val="0"/>
              </a:spcBef>
              <a:spcAft>
                <a:spcPts val="0"/>
              </a:spcAft>
              <a:buClr>
                <a:schemeClr val="accent1"/>
              </a:buClr>
              <a:buSzPts val="1000"/>
              <a:buNone/>
              <a:defRPr sz="1000" b="1">
                <a:solidFill>
                  <a:schemeClr val="accent1"/>
                </a:solidFill>
              </a:defRPr>
            </a:lvl6pPr>
            <a:lvl7pPr lvl="6" algn="ctr" rtl="0">
              <a:spcBef>
                <a:spcPts val="0"/>
              </a:spcBef>
              <a:spcAft>
                <a:spcPts val="0"/>
              </a:spcAft>
              <a:buClr>
                <a:schemeClr val="accent1"/>
              </a:buClr>
              <a:buSzPts val="1000"/>
              <a:buNone/>
              <a:defRPr sz="1000" b="1">
                <a:solidFill>
                  <a:schemeClr val="accent1"/>
                </a:solidFill>
              </a:defRPr>
            </a:lvl7pPr>
            <a:lvl8pPr lvl="7" algn="ctr" rtl="0">
              <a:spcBef>
                <a:spcPts val="0"/>
              </a:spcBef>
              <a:spcAft>
                <a:spcPts val="0"/>
              </a:spcAft>
              <a:buClr>
                <a:schemeClr val="accent1"/>
              </a:buClr>
              <a:buSzPts val="1000"/>
              <a:buNone/>
              <a:defRPr sz="1000" b="1">
                <a:solidFill>
                  <a:schemeClr val="accent1"/>
                </a:solidFill>
              </a:defRPr>
            </a:lvl8pPr>
            <a:lvl9pPr lvl="8" algn="ctr" rtl="0">
              <a:spcBef>
                <a:spcPts val="0"/>
              </a:spcBef>
              <a:spcAft>
                <a:spcPts val="0"/>
              </a:spcAft>
              <a:buClr>
                <a:schemeClr val="accent1"/>
              </a:buClr>
              <a:buSzPts val="1000"/>
              <a:buNone/>
              <a:defRPr sz="1000" b="1">
                <a:solidFill>
                  <a:schemeClr val="accent1"/>
                </a:solidFill>
              </a:defRPr>
            </a:lvl9pPr>
          </a:lstStyle>
          <a:p>
            <a:endParaRPr/>
          </a:p>
        </p:txBody>
      </p:sp>
      <p:sp>
        <p:nvSpPr>
          <p:cNvPr id="198" name="Google Shape;198;p12"/>
          <p:cNvSpPr txBox="1">
            <a:spLocks noGrp="1"/>
          </p:cNvSpPr>
          <p:nvPr>
            <p:ph type="subTitle" idx="9"/>
          </p:nvPr>
        </p:nvSpPr>
        <p:spPr>
          <a:xfrm>
            <a:off x="7737386" y="1167441"/>
            <a:ext cx="914400" cy="183000"/>
          </a:xfrm>
          <a:prstGeom prst="rect">
            <a:avLst/>
          </a:prstGeom>
          <a:noFill/>
        </p:spPr>
        <p:txBody>
          <a:bodyPr spcFirstLastPara="1" wrap="square" lIns="0" tIns="0" rIns="0" bIns="0" anchor="t" anchorCtr="0">
            <a:noAutofit/>
          </a:bodyPr>
          <a:lstStyle>
            <a:lvl1pPr lvl="0" rtl="0">
              <a:spcBef>
                <a:spcPts val="0"/>
              </a:spcBef>
              <a:spcAft>
                <a:spcPts val="0"/>
              </a:spcAft>
              <a:buClr>
                <a:schemeClr val="dk1"/>
              </a:buClr>
              <a:buSzPts val="800"/>
              <a:buNone/>
              <a:defRPr sz="800">
                <a:solidFill>
                  <a:schemeClr val="dk1"/>
                </a:solidFill>
              </a:defRPr>
            </a:lvl1pPr>
            <a:lvl2pPr lvl="1" rtl="0">
              <a:spcBef>
                <a:spcPts val="0"/>
              </a:spcBef>
              <a:spcAft>
                <a:spcPts val="0"/>
              </a:spcAft>
              <a:buSzPts val="800"/>
              <a:buNone/>
              <a:defRPr sz="800"/>
            </a:lvl2pPr>
            <a:lvl3pPr lvl="2" rtl="0">
              <a:spcBef>
                <a:spcPts val="0"/>
              </a:spcBef>
              <a:spcAft>
                <a:spcPts val="0"/>
              </a:spcAft>
              <a:buSzPts val="800"/>
              <a:buNone/>
              <a:defRPr sz="800"/>
            </a:lvl3pPr>
            <a:lvl4pPr lvl="3" rtl="0">
              <a:spcBef>
                <a:spcPts val="0"/>
              </a:spcBef>
              <a:spcAft>
                <a:spcPts val="0"/>
              </a:spcAft>
              <a:buSzPts val="800"/>
              <a:buNone/>
              <a:defRPr sz="800"/>
            </a:lvl4pPr>
            <a:lvl5pPr lvl="4" rtl="0">
              <a:spcBef>
                <a:spcPts val="0"/>
              </a:spcBef>
              <a:spcAft>
                <a:spcPts val="0"/>
              </a:spcAft>
              <a:buSzPts val="800"/>
              <a:buNone/>
              <a:defRPr sz="800"/>
            </a:lvl5pPr>
            <a:lvl6pPr lvl="5" rtl="0">
              <a:spcBef>
                <a:spcPts val="0"/>
              </a:spcBef>
              <a:spcAft>
                <a:spcPts val="0"/>
              </a:spcAft>
              <a:buSzPts val="800"/>
              <a:buNone/>
              <a:defRPr sz="800"/>
            </a:lvl6pPr>
            <a:lvl7pPr lvl="6" rtl="0">
              <a:spcBef>
                <a:spcPts val="0"/>
              </a:spcBef>
              <a:spcAft>
                <a:spcPts val="0"/>
              </a:spcAft>
              <a:buSzPts val="800"/>
              <a:buNone/>
              <a:defRPr sz="800"/>
            </a:lvl7pPr>
            <a:lvl8pPr lvl="7" rtl="0">
              <a:spcBef>
                <a:spcPts val="0"/>
              </a:spcBef>
              <a:spcAft>
                <a:spcPts val="0"/>
              </a:spcAft>
              <a:buSzPts val="800"/>
              <a:buNone/>
              <a:defRPr sz="800"/>
            </a:lvl8pPr>
            <a:lvl9pPr lvl="8" rtl="0">
              <a:spcBef>
                <a:spcPts val="0"/>
              </a:spcBef>
              <a:spcAft>
                <a:spcPts val="0"/>
              </a:spcAft>
              <a:buSzPts val="800"/>
              <a:buNone/>
              <a:defRPr sz="800"/>
            </a:lvl9pPr>
          </a:lstStyle>
          <a:p>
            <a:endParaRPr/>
          </a:p>
        </p:txBody>
      </p:sp>
      <p:sp>
        <p:nvSpPr>
          <p:cNvPr id="199" name="Google Shape;199;p12"/>
          <p:cNvSpPr txBox="1">
            <a:spLocks noGrp="1"/>
          </p:cNvSpPr>
          <p:nvPr>
            <p:ph type="subTitle" idx="13"/>
          </p:nvPr>
        </p:nvSpPr>
        <p:spPr>
          <a:xfrm>
            <a:off x="7737386" y="1020077"/>
            <a:ext cx="914400" cy="183000"/>
          </a:xfrm>
          <a:prstGeom prst="rect">
            <a:avLst/>
          </a:prstGeom>
          <a:noFill/>
        </p:spPr>
        <p:txBody>
          <a:bodyPr spcFirstLastPara="1" wrap="square" lIns="0" tIns="0" rIns="0" bIns="0" anchor="t" anchorCtr="0">
            <a:noAutofit/>
          </a:bodyPr>
          <a:lstStyle>
            <a:lvl1pPr lvl="0" rtl="0">
              <a:spcBef>
                <a:spcPts val="0"/>
              </a:spcBef>
              <a:spcAft>
                <a:spcPts val="0"/>
              </a:spcAft>
              <a:buClr>
                <a:schemeClr val="accent1"/>
              </a:buClr>
              <a:buSzPts val="900"/>
              <a:buNone/>
              <a:defRPr sz="900" b="1">
                <a:solidFill>
                  <a:schemeClr val="accent1"/>
                </a:solidFill>
              </a:defRPr>
            </a:lvl1pPr>
            <a:lvl2pPr lvl="1" algn="ctr" rtl="0">
              <a:spcBef>
                <a:spcPts val="0"/>
              </a:spcBef>
              <a:spcAft>
                <a:spcPts val="0"/>
              </a:spcAft>
              <a:buClr>
                <a:schemeClr val="accent1"/>
              </a:buClr>
              <a:buSzPts val="1000"/>
              <a:buNone/>
              <a:defRPr sz="1000" b="1">
                <a:solidFill>
                  <a:schemeClr val="accent1"/>
                </a:solidFill>
              </a:defRPr>
            </a:lvl2pPr>
            <a:lvl3pPr lvl="2" algn="ctr" rtl="0">
              <a:spcBef>
                <a:spcPts val="0"/>
              </a:spcBef>
              <a:spcAft>
                <a:spcPts val="0"/>
              </a:spcAft>
              <a:buClr>
                <a:schemeClr val="accent1"/>
              </a:buClr>
              <a:buSzPts val="1000"/>
              <a:buNone/>
              <a:defRPr sz="1000" b="1">
                <a:solidFill>
                  <a:schemeClr val="accent1"/>
                </a:solidFill>
              </a:defRPr>
            </a:lvl3pPr>
            <a:lvl4pPr lvl="3" algn="ctr" rtl="0">
              <a:spcBef>
                <a:spcPts val="0"/>
              </a:spcBef>
              <a:spcAft>
                <a:spcPts val="0"/>
              </a:spcAft>
              <a:buClr>
                <a:schemeClr val="accent1"/>
              </a:buClr>
              <a:buSzPts val="1000"/>
              <a:buNone/>
              <a:defRPr sz="1000" b="1">
                <a:solidFill>
                  <a:schemeClr val="accent1"/>
                </a:solidFill>
              </a:defRPr>
            </a:lvl4pPr>
            <a:lvl5pPr lvl="4" algn="ctr" rtl="0">
              <a:spcBef>
                <a:spcPts val="0"/>
              </a:spcBef>
              <a:spcAft>
                <a:spcPts val="0"/>
              </a:spcAft>
              <a:buClr>
                <a:schemeClr val="accent1"/>
              </a:buClr>
              <a:buSzPts val="1000"/>
              <a:buNone/>
              <a:defRPr sz="1000" b="1">
                <a:solidFill>
                  <a:schemeClr val="accent1"/>
                </a:solidFill>
              </a:defRPr>
            </a:lvl5pPr>
            <a:lvl6pPr lvl="5" algn="ctr" rtl="0">
              <a:spcBef>
                <a:spcPts val="0"/>
              </a:spcBef>
              <a:spcAft>
                <a:spcPts val="0"/>
              </a:spcAft>
              <a:buClr>
                <a:schemeClr val="accent1"/>
              </a:buClr>
              <a:buSzPts val="1000"/>
              <a:buNone/>
              <a:defRPr sz="1000" b="1">
                <a:solidFill>
                  <a:schemeClr val="accent1"/>
                </a:solidFill>
              </a:defRPr>
            </a:lvl6pPr>
            <a:lvl7pPr lvl="6" algn="ctr" rtl="0">
              <a:spcBef>
                <a:spcPts val="0"/>
              </a:spcBef>
              <a:spcAft>
                <a:spcPts val="0"/>
              </a:spcAft>
              <a:buClr>
                <a:schemeClr val="accent1"/>
              </a:buClr>
              <a:buSzPts val="1000"/>
              <a:buNone/>
              <a:defRPr sz="1000" b="1">
                <a:solidFill>
                  <a:schemeClr val="accent1"/>
                </a:solidFill>
              </a:defRPr>
            </a:lvl7pPr>
            <a:lvl8pPr lvl="7" algn="ctr" rtl="0">
              <a:spcBef>
                <a:spcPts val="0"/>
              </a:spcBef>
              <a:spcAft>
                <a:spcPts val="0"/>
              </a:spcAft>
              <a:buClr>
                <a:schemeClr val="accent1"/>
              </a:buClr>
              <a:buSzPts val="1000"/>
              <a:buNone/>
              <a:defRPr sz="1000" b="1">
                <a:solidFill>
                  <a:schemeClr val="accent1"/>
                </a:solidFill>
              </a:defRPr>
            </a:lvl8pPr>
            <a:lvl9pPr lvl="8" algn="ctr" rtl="0">
              <a:spcBef>
                <a:spcPts val="0"/>
              </a:spcBef>
              <a:spcAft>
                <a:spcPts val="0"/>
              </a:spcAft>
              <a:buClr>
                <a:schemeClr val="accent1"/>
              </a:buClr>
              <a:buSzPts val="1000"/>
              <a:buNone/>
              <a:defRPr sz="1000" b="1">
                <a:solidFill>
                  <a:schemeClr val="accent1"/>
                </a:solidFill>
              </a:defRPr>
            </a:lvl9pPr>
          </a:lstStyle>
          <a:p>
            <a:endParaRPr/>
          </a:p>
        </p:txBody>
      </p:sp>
      <p:sp>
        <p:nvSpPr>
          <p:cNvPr id="200" name="Google Shape;200;p12"/>
          <p:cNvSpPr/>
          <p:nvPr/>
        </p:nvSpPr>
        <p:spPr>
          <a:xfrm>
            <a:off x="3762856" y="915521"/>
            <a:ext cx="548100" cy="548100"/>
          </a:xfrm>
          <a:prstGeom prst="ellipse">
            <a:avLst/>
          </a:prstGeom>
          <a:gradFill>
            <a:gsLst>
              <a:gs pos="0">
                <a:srgbClr val="FF4E02"/>
              </a:gs>
              <a:gs pos="48000">
                <a:srgbClr val="F69323"/>
              </a:gs>
              <a:gs pos="100000">
                <a:srgbClr val="FABC75"/>
              </a:gs>
            </a:gsLst>
            <a:lin ang="0" scaled="0"/>
          </a:gradFill>
          <a:ln>
            <a:noFill/>
          </a:ln>
        </p:spPr>
        <p:txBody>
          <a:bodyPr spcFirstLastPara="1" wrap="square" lIns="68575" tIns="34275" rIns="68575" bIns="34275" anchor="ctr" anchorCtr="0">
            <a:noAutofit/>
          </a:bodyPr>
          <a:lstStyle/>
          <a:p>
            <a:pPr marL="0" marR="0" lvl="0" indent="0" algn="ctr" rtl="0">
              <a:lnSpc>
                <a:spcPct val="9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201" name="Google Shape;201;p12"/>
          <p:cNvSpPr/>
          <p:nvPr/>
        </p:nvSpPr>
        <p:spPr>
          <a:xfrm>
            <a:off x="5436477" y="915521"/>
            <a:ext cx="548100" cy="548100"/>
          </a:xfrm>
          <a:prstGeom prst="ellipse">
            <a:avLst/>
          </a:prstGeom>
          <a:gradFill>
            <a:gsLst>
              <a:gs pos="0">
                <a:srgbClr val="FF4E02"/>
              </a:gs>
              <a:gs pos="48000">
                <a:srgbClr val="F69323"/>
              </a:gs>
              <a:gs pos="100000">
                <a:srgbClr val="FABC75"/>
              </a:gs>
            </a:gsLst>
            <a:lin ang="0" scaled="0"/>
          </a:gradFill>
          <a:ln>
            <a:noFill/>
          </a:ln>
        </p:spPr>
        <p:txBody>
          <a:bodyPr spcFirstLastPara="1" wrap="square" lIns="68575" tIns="34275" rIns="68575" bIns="34275" anchor="ctr" anchorCtr="0">
            <a:noAutofit/>
          </a:bodyPr>
          <a:lstStyle/>
          <a:p>
            <a:pPr marL="0" marR="0" lvl="0" indent="0" algn="ctr" rtl="0">
              <a:lnSpc>
                <a:spcPct val="9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202" name="Google Shape;202;p12"/>
          <p:cNvSpPr/>
          <p:nvPr/>
        </p:nvSpPr>
        <p:spPr>
          <a:xfrm>
            <a:off x="7110099" y="915521"/>
            <a:ext cx="548100" cy="548100"/>
          </a:xfrm>
          <a:prstGeom prst="ellipse">
            <a:avLst/>
          </a:prstGeom>
          <a:gradFill>
            <a:gsLst>
              <a:gs pos="0">
                <a:srgbClr val="FF4E02"/>
              </a:gs>
              <a:gs pos="48000">
                <a:srgbClr val="F69323"/>
              </a:gs>
              <a:gs pos="100000">
                <a:srgbClr val="FABC75"/>
              </a:gs>
            </a:gsLst>
            <a:lin ang="0" scaled="0"/>
          </a:gradFill>
          <a:ln>
            <a:noFill/>
          </a:ln>
        </p:spPr>
        <p:txBody>
          <a:bodyPr spcFirstLastPara="1" wrap="square" lIns="68575" tIns="34275" rIns="68575" bIns="34275" anchor="ctr" anchorCtr="0">
            <a:noAutofit/>
          </a:bodyPr>
          <a:lstStyle/>
          <a:p>
            <a:pPr marL="0" marR="0" lvl="0" indent="0" algn="ctr" rtl="0">
              <a:lnSpc>
                <a:spcPct val="9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203" name="Google Shape;203;p12"/>
          <p:cNvSpPr>
            <a:spLocks noGrp="1"/>
          </p:cNvSpPr>
          <p:nvPr>
            <p:ph type="pic" idx="14"/>
          </p:nvPr>
        </p:nvSpPr>
        <p:spPr>
          <a:xfrm>
            <a:off x="461063" y="960971"/>
            <a:ext cx="457200" cy="457200"/>
          </a:xfrm>
          <a:prstGeom prst="ellipse">
            <a:avLst/>
          </a:prstGeom>
          <a:noFill/>
          <a:ln w="19050" cap="flat" cmpd="sng">
            <a:solidFill>
              <a:schemeClr val="dk2"/>
            </a:solidFill>
            <a:prstDash val="solid"/>
            <a:round/>
            <a:headEnd type="none" w="sm" len="sm"/>
            <a:tailEnd type="none" w="sm" len="sm"/>
          </a:ln>
        </p:spPr>
      </p:sp>
      <p:sp>
        <p:nvSpPr>
          <p:cNvPr id="204" name="Google Shape;204;p12"/>
          <p:cNvSpPr>
            <a:spLocks noGrp="1"/>
          </p:cNvSpPr>
          <p:nvPr>
            <p:ph type="pic" idx="15"/>
          </p:nvPr>
        </p:nvSpPr>
        <p:spPr>
          <a:xfrm>
            <a:off x="2134684" y="960971"/>
            <a:ext cx="457200" cy="457200"/>
          </a:xfrm>
          <a:prstGeom prst="ellipse">
            <a:avLst/>
          </a:prstGeom>
          <a:noFill/>
          <a:ln w="19050" cap="flat" cmpd="sng">
            <a:solidFill>
              <a:schemeClr val="dk2"/>
            </a:solidFill>
            <a:prstDash val="solid"/>
            <a:round/>
            <a:headEnd type="none" w="sm" len="sm"/>
            <a:tailEnd type="none" w="sm" len="sm"/>
          </a:ln>
        </p:spPr>
      </p:sp>
      <p:sp>
        <p:nvSpPr>
          <p:cNvPr id="205" name="Google Shape;205;p12"/>
          <p:cNvSpPr>
            <a:spLocks noGrp="1"/>
          </p:cNvSpPr>
          <p:nvPr>
            <p:ph type="pic" idx="16"/>
          </p:nvPr>
        </p:nvSpPr>
        <p:spPr>
          <a:xfrm>
            <a:off x="3808306" y="960971"/>
            <a:ext cx="457200" cy="457200"/>
          </a:xfrm>
          <a:prstGeom prst="ellipse">
            <a:avLst/>
          </a:prstGeom>
          <a:noFill/>
          <a:ln w="19050" cap="flat" cmpd="sng">
            <a:solidFill>
              <a:schemeClr val="dk2"/>
            </a:solidFill>
            <a:prstDash val="solid"/>
            <a:round/>
            <a:headEnd type="none" w="sm" len="sm"/>
            <a:tailEnd type="none" w="sm" len="sm"/>
          </a:ln>
        </p:spPr>
      </p:sp>
      <p:sp>
        <p:nvSpPr>
          <p:cNvPr id="206" name="Google Shape;206;p12"/>
          <p:cNvSpPr>
            <a:spLocks noGrp="1"/>
          </p:cNvSpPr>
          <p:nvPr>
            <p:ph type="pic" idx="17"/>
          </p:nvPr>
        </p:nvSpPr>
        <p:spPr>
          <a:xfrm>
            <a:off x="5481927" y="960971"/>
            <a:ext cx="457200" cy="457200"/>
          </a:xfrm>
          <a:prstGeom prst="ellipse">
            <a:avLst/>
          </a:prstGeom>
          <a:noFill/>
          <a:ln w="19050" cap="flat" cmpd="sng">
            <a:solidFill>
              <a:schemeClr val="dk2"/>
            </a:solidFill>
            <a:prstDash val="solid"/>
            <a:round/>
            <a:headEnd type="none" w="sm" len="sm"/>
            <a:tailEnd type="none" w="sm" len="sm"/>
          </a:ln>
        </p:spPr>
      </p:sp>
      <p:sp>
        <p:nvSpPr>
          <p:cNvPr id="207" name="Google Shape;207;p12"/>
          <p:cNvSpPr>
            <a:spLocks noGrp="1"/>
          </p:cNvSpPr>
          <p:nvPr>
            <p:ph type="pic" idx="18"/>
          </p:nvPr>
        </p:nvSpPr>
        <p:spPr>
          <a:xfrm>
            <a:off x="7155549" y="960971"/>
            <a:ext cx="457200" cy="457200"/>
          </a:xfrm>
          <a:prstGeom prst="ellipse">
            <a:avLst/>
          </a:prstGeom>
          <a:noFill/>
          <a:ln w="19050" cap="flat" cmpd="sng">
            <a:solidFill>
              <a:schemeClr val="dk2"/>
            </a:solidFill>
            <a:prstDash val="solid"/>
            <a:round/>
            <a:headEnd type="none" w="sm" len="sm"/>
            <a:tailEnd type="none" w="sm" len="sm"/>
          </a:ln>
        </p:spPr>
      </p:sp>
      <p:sp>
        <p:nvSpPr>
          <p:cNvPr id="208" name="Google Shape;208;p12"/>
          <p:cNvSpPr/>
          <p:nvPr/>
        </p:nvSpPr>
        <p:spPr>
          <a:xfrm>
            <a:off x="415613" y="1729371"/>
            <a:ext cx="548100" cy="548100"/>
          </a:xfrm>
          <a:prstGeom prst="ellipse">
            <a:avLst/>
          </a:prstGeom>
          <a:gradFill>
            <a:gsLst>
              <a:gs pos="0">
                <a:srgbClr val="FF4E02"/>
              </a:gs>
              <a:gs pos="48000">
                <a:srgbClr val="F69323"/>
              </a:gs>
              <a:gs pos="100000">
                <a:srgbClr val="FABC75"/>
              </a:gs>
            </a:gsLst>
            <a:lin ang="0" scaled="0"/>
          </a:gradFill>
          <a:ln>
            <a:noFill/>
          </a:ln>
        </p:spPr>
        <p:txBody>
          <a:bodyPr spcFirstLastPara="1" wrap="square" lIns="68575" tIns="34275" rIns="68575" bIns="34275" anchor="ctr" anchorCtr="0">
            <a:noAutofit/>
          </a:bodyPr>
          <a:lstStyle/>
          <a:p>
            <a:pPr marL="0" marR="0" lvl="0" indent="0" algn="ctr" rtl="0">
              <a:lnSpc>
                <a:spcPct val="9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209" name="Google Shape;209;p12"/>
          <p:cNvSpPr/>
          <p:nvPr/>
        </p:nvSpPr>
        <p:spPr>
          <a:xfrm>
            <a:off x="2089234" y="1729371"/>
            <a:ext cx="548100" cy="548100"/>
          </a:xfrm>
          <a:prstGeom prst="ellipse">
            <a:avLst/>
          </a:prstGeom>
          <a:gradFill>
            <a:gsLst>
              <a:gs pos="0">
                <a:srgbClr val="FF4E02"/>
              </a:gs>
              <a:gs pos="48000">
                <a:srgbClr val="F69323"/>
              </a:gs>
              <a:gs pos="100000">
                <a:srgbClr val="FABC75"/>
              </a:gs>
            </a:gsLst>
            <a:lin ang="0" scaled="0"/>
          </a:gradFill>
          <a:ln>
            <a:noFill/>
          </a:ln>
        </p:spPr>
        <p:txBody>
          <a:bodyPr spcFirstLastPara="1" wrap="square" lIns="68575" tIns="34275" rIns="68575" bIns="34275" anchor="ctr" anchorCtr="0">
            <a:noAutofit/>
          </a:bodyPr>
          <a:lstStyle/>
          <a:p>
            <a:pPr marL="0" marR="0" lvl="0" indent="0" algn="ctr" rtl="0">
              <a:lnSpc>
                <a:spcPct val="9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210" name="Google Shape;210;p12"/>
          <p:cNvSpPr txBox="1">
            <a:spLocks noGrp="1"/>
          </p:cNvSpPr>
          <p:nvPr>
            <p:ph type="subTitle" idx="19"/>
          </p:nvPr>
        </p:nvSpPr>
        <p:spPr>
          <a:xfrm>
            <a:off x="1042900" y="1981291"/>
            <a:ext cx="914400" cy="183000"/>
          </a:xfrm>
          <a:prstGeom prst="rect">
            <a:avLst/>
          </a:prstGeom>
          <a:noFill/>
        </p:spPr>
        <p:txBody>
          <a:bodyPr spcFirstLastPara="1" wrap="square" lIns="0" tIns="0" rIns="0" bIns="0" anchor="t" anchorCtr="0">
            <a:noAutofit/>
          </a:bodyPr>
          <a:lstStyle>
            <a:lvl1pPr lvl="0" rtl="0">
              <a:spcBef>
                <a:spcPts val="0"/>
              </a:spcBef>
              <a:spcAft>
                <a:spcPts val="0"/>
              </a:spcAft>
              <a:buClr>
                <a:schemeClr val="dk1"/>
              </a:buClr>
              <a:buSzPts val="800"/>
              <a:buNone/>
              <a:defRPr sz="800">
                <a:solidFill>
                  <a:schemeClr val="dk1"/>
                </a:solidFill>
              </a:defRPr>
            </a:lvl1pPr>
            <a:lvl2pPr lvl="1" rtl="0">
              <a:spcBef>
                <a:spcPts val="0"/>
              </a:spcBef>
              <a:spcAft>
                <a:spcPts val="0"/>
              </a:spcAft>
              <a:buSzPts val="800"/>
              <a:buNone/>
              <a:defRPr sz="800"/>
            </a:lvl2pPr>
            <a:lvl3pPr lvl="2" rtl="0">
              <a:spcBef>
                <a:spcPts val="0"/>
              </a:spcBef>
              <a:spcAft>
                <a:spcPts val="0"/>
              </a:spcAft>
              <a:buSzPts val="800"/>
              <a:buNone/>
              <a:defRPr sz="800"/>
            </a:lvl3pPr>
            <a:lvl4pPr lvl="3" rtl="0">
              <a:spcBef>
                <a:spcPts val="0"/>
              </a:spcBef>
              <a:spcAft>
                <a:spcPts val="0"/>
              </a:spcAft>
              <a:buSzPts val="800"/>
              <a:buNone/>
              <a:defRPr sz="800"/>
            </a:lvl4pPr>
            <a:lvl5pPr lvl="4" rtl="0">
              <a:spcBef>
                <a:spcPts val="0"/>
              </a:spcBef>
              <a:spcAft>
                <a:spcPts val="0"/>
              </a:spcAft>
              <a:buSzPts val="800"/>
              <a:buNone/>
              <a:defRPr sz="800"/>
            </a:lvl5pPr>
            <a:lvl6pPr lvl="5" rtl="0">
              <a:spcBef>
                <a:spcPts val="0"/>
              </a:spcBef>
              <a:spcAft>
                <a:spcPts val="0"/>
              </a:spcAft>
              <a:buSzPts val="800"/>
              <a:buNone/>
              <a:defRPr sz="800"/>
            </a:lvl6pPr>
            <a:lvl7pPr lvl="6" rtl="0">
              <a:spcBef>
                <a:spcPts val="0"/>
              </a:spcBef>
              <a:spcAft>
                <a:spcPts val="0"/>
              </a:spcAft>
              <a:buSzPts val="800"/>
              <a:buNone/>
              <a:defRPr sz="800"/>
            </a:lvl7pPr>
            <a:lvl8pPr lvl="7" rtl="0">
              <a:spcBef>
                <a:spcPts val="0"/>
              </a:spcBef>
              <a:spcAft>
                <a:spcPts val="0"/>
              </a:spcAft>
              <a:buSzPts val="800"/>
              <a:buNone/>
              <a:defRPr sz="800"/>
            </a:lvl8pPr>
            <a:lvl9pPr lvl="8" rtl="0">
              <a:spcBef>
                <a:spcPts val="0"/>
              </a:spcBef>
              <a:spcAft>
                <a:spcPts val="0"/>
              </a:spcAft>
              <a:buSzPts val="800"/>
              <a:buNone/>
              <a:defRPr sz="800"/>
            </a:lvl9pPr>
          </a:lstStyle>
          <a:p>
            <a:endParaRPr/>
          </a:p>
        </p:txBody>
      </p:sp>
      <p:sp>
        <p:nvSpPr>
          <p:cNvPr id="211" name="Google Shape;211;p12"/>
          <p:cNvSpPr txBox="1">
            <a:spLocks noGrp="1"/>
          </p:cNvSpPr>
          <p:nvPr>
            <p:ph type="subTitle" idx="20"/>
          </p:nvPr>
        </p:nvSpPr>
        <p:spPr>
          <a:xfrm>
            <a:off x="1042900" y="1833927"/>
            <a:ext cx="914400" cy="183000"/>
          </a:xfrm>
          <a:prstGeom prst="rect">
            <a:avLst/>
          </a:prstGeom>
          <a:noFill/>
        </p:spPr>
        <p:txBody>
          <a:bodyPr spcFirstLastPara="1" wrap="square" lIns="0" tIns="0" rIns="0" bIns="0" anchor="t" anchorCtr="0">
            <a:noAutofit/>
          </a:bodyPr>
          <a:lstStyle>
            <a:lvl1pPr lvl="0" rtl="0">
              <a:spcBef>
                <a:spcPts val="0"/>
              </a:spcBef>
              <a:spcAft>
                <a:spcPts val="0"/>
              </a:spcAft>
              <a:buClr>
                <a:schemeClr val="accent1"/>
              </a:buClr>
              <a:buSzPts val="900"/>
              <a:buNone/>
              <a:defRPr sz="900" b="1">
                <a:solidFill>
                  <a:schemeClr val="accent1"/>
                </a:solidFill>
              </a:defRPr>
            </a:lvl1pPr>
            <a:lvl2pPr lvl="1" algn="ctr" rtl="0">
              <a:spcBef>
                <a:spcPts val="0"/>
              </a:spcBef>
              <a:spcAft>
                <a:spcPts val="0"/>
              </a:spcAft>
              <a:buClr>
                <a:schemeClr val="accent1"/>
              </a:buClr>
              <a:buSzPts val="1000"/>
              <a:buNone/>
              <a:defRPr sz="1000" b="1">
                <a:solidFill>
                  <a:schemeClr val="accent1"/>
                </a:solidFill>
              </a:defRPr>
            </a:lvl2pPr>
            <a:lvl3pPr lvl="2" algn="ctr" rtl="0">
              <a:spcBef>
                <a:spcPts val="0"/>
              </a:spcBef>
              <a:spcAft>
                <a:spcPts val="0"/>
              </a:spcAft>
              <a:buClr>
                <a:schemeClr val="accent1"/>
              </a:buClr>
              <a:buSzPts val="1000"/>
              <a:buNone/>
              <a:defRPr sz="1000" b="1">
                <a:solidFill>
                  <a:schemeClr val="accent1"/>
                </a:solidFill>
              </a:defRPr>
            </a:lvl3pPr>
            <a:lvl4pPr lvl="3" algn="ctr" rtl="0">
              <a:spcBef>
                <a:spcPts val="0"/>
              </a:spcBef>
              <a:spcAft>
                <a:spcPts val="0"/>
              </a:spcAft>
              <a:buClr>
                <a:schemeClr val="accent1"/>
              </a:buClr>
              <a:buSzPts val="1000"/>
              <a:buNone/>
              <a:defRPr sz="1000" b="1">
                <a:solidFill>
                  <a:schemeClr val="accent1"/>
                </a:solidFill>
              </a:defRPr>
            </a:lvl4pPr>
            <a:lvl5pPr lvl="4" algn="ctr" rtl="0">
              <a:spcBef>
                <a:spcPts val="0"/>
              </a:spcBef>
              <a:spcAft>
                <a:spcPts val="0"/>
              </a:spcAft>
              <a:buClr>
                <a:schemeClr val="accent1"/>
              </a:buClr>
              <a:buSzPts val="1000"/>
              <a:buNone/>
              <a:defRPr sz="1000" b="1">
                <a:solidFill>
                  <a:schemeClr val="accent1"/>
                </a:solidFill>
              </a:defRPr>
            </a:lvl5pPr>
            <a:lvl6pPr lvl="5" algn="ctr" rtl="0">
              <a:spcBef>
                <a:spcPts val="0"/>
              </a:spcBef>
              <a:spcAft>
                <a:spcPts val="0"/>
              </a:spcAft>
              <a:buClr>
                <a:schemeClr val="accent1"/>
              </a:buClr>
              <a:buSzPts val="1000"/>
              <a:buNone/>
              <a:defRPr sz="1000" b="1">
                <a:solidFill>
                  <a:schemeClr val="accent1"/>
                </a:solidFill>
              </a:defRPr>
            </a:lvl6pPr>
            <a:lvl7pPr lvl="6" algn="ctr" rtl="0">
              <a:spcBef>
                <a:spcPts val="0"/>
              </a:spcBef>
              <a:spcAft>
                <a:spcPts val="0"/>
              </a:spcAft>
              <a:buClr>
                <a:schemeClr val="accent1"/>
              </a:buClr>
              <a:buSzPts val="1000"/>
              <a:buNone/>
              <a:defRPr sz="1000" b="1">
                <a:solidFill>
                  <a:schemeClr val="accent1"/>
                </a:solidFill>
              </a:defRPr>
            </a:lvl7pPr>
            <a:lvl8pPr lvl="7" algn="ctr" rtl="0">
              <a:spcBef>
                <a:spcPts val="0"/>
              </a:spcBef>
              <a:spcAft>
                <a:spcPts val="0"/>
              </a:spcAft>
              <a:buClr>
                <a:schemeClr val="accent1"/>
              </a:buClr>
              <a:buSzPts val="1000"/>
              <a:buNone/>
              <a:defRPr sz="1000" b="1">
                <a:solidFill>
                  <a:schemeClr val="accent1"/>
                </a:solidFill>
              </a:defRPr>
            </a:lvl8pPr>
            <a:lvl9pPr lvl="8" algn="ctr" rtl="0">
              <a:spcBef>
                <a:spcPts val="0"/>
              </a:spcBef>
              <a:spcAft>
                <a:spcPts val="0"/>
              </a:spcAft>
              <a:buClr>
                <a:schemeClr val="accent1"/>
              </a:buClr>
              <a:buSzPts val="1000"/>
              <a:buNone/>
              <a:defRPr sz="1000" b="1">
                <a:solidFill>
                  <a:schemeClr val="accent1"/>
                </a:solidFill>
              </a:defRPr>
            </a:lvl9pPr>
          </a:lstStyle>
          <a:p>
            <a:endParaRPr/>
          </a:p>
        </p:txBody>
      </p:sp>
      <p:sp>
        <p:nvSpPr>
          <p:cNvPr id="212" name="Google Shape;212;p12"/>
          <p:cNvSpPr txBox="1">
            <a:spLocks noGrp="1"/>
          </p:cNvSpPr>
          <p:nvPr>
            <p:ph type="subTitle" idx="21"/>
          </p:nvPr>
        </p:nvSpPr>
        <p:spPr>
          <a:xfrm>
            <a:off x="2716521" y="1981291"/>
            <a:ext cx="914400" cy="183000"/>
          </a:xfrm>
          <a:prstGeom prst="rect">
            <a:avLst/>
          </a:prstGeom>
          <a:noFill/>
        </p:spPr>
        <p:txBody>
          <a:bodyPr spcFirstLastPara="1" wrap="square" lIns="0" tIns="0" rIns="0" bIns="0" anchor="t" anchorCtr="0">
            <a:noAutofit/>
          </a:bodyPr>
          <a:lstStyle>
            <a:lvl1pPr lvl="0" rtl="0">
              <a:spcBef>
                <a:spcPts val="0"/>
              </a:spcBef>
              <a:spcAft>
                <a:spcPts val="0"/>
              </a:spcAft>
              <a:buClr>
                <a:schemeClr val="dk1"/>
              </a:buClr>
              <a:buSzPts val="800"/>
              <a:buNone/>
              <a:defRPr sz="800">
                <a:solidFill>
                  <a:schemeClr val="dk1"/>
                </a:solidFill>
              </a:defRPr>
            </a:lvl1pPr>
            <a:lvl2pPr lvl="1" rtl="0">
              <a:spcBef>
                <a:spcPts val="0"/>
              </a:spcBef>
              <a:spcAft>
                <a:spcPts val="0"/>
              </a:spcAft>
              <a:buSzPts val="800"/>
              <a:buNone/>
              <a:defRPr sz="800"/>
            </a:lvl2pPr>
            <a:lvl3pPr lvl="2" rtl="0">
              <a:spcBef>
                <a:spcPts val="0"/>
              </a:spcBef>
              <a:spcAft>
                <a:spcPts val="0"/>
              </a:spcAft>
              <a:buSzPts val="800"/>
              <a:buNone/>
              <a:defRPr sz="800"/>
            </a:lvl3pPr>
            <a:lvl4pPr lvl="3" rtl="0">
              <a:spcBef>
                <a:spcPts val="0"/>
              </a:spcBef>
              <a:spcAft>
                <a:spcPts val="0"/>
              </a:spcAft>
              <a:buSzPts val="800"/>
              <a:buNone/>
              <a:defRPr sz="800"/>
            </a:lvl4pPr>
            <a:lvl5pPr lvl="4" rtl="0">
              <a:spcBef>
                <a:spcPts val="0"/>
              </a:spcBef>
              <a:spcAft>
                <a:spcPts val="0"/>
              </a:spcAft>
              <a:buSzPts val="800"/>
              <a:buNone/>
              <a:defRPr sz="800"/>
            </a:lvl5pPr>
            <a:lvl6pPr lvl="5" rtl="0">
              <a:spcBef>
                <a:spcPts val="0"/>
              </a:spcBef>
              <a:spcAft>
                <a:spcPts val="0"/>
              </a:spcAft>
              <a:buSzPts val="800"/>
              <a:buNone/>
              <a:defRPr sz="800"/>
            </a:lvl6pPr>
            <a:lvl7pPr lvl="6" rtl="0">
              <a:spcBef>
                <a:spcPts val="0"/>
              </a:spcBef>
              <a:spcAft>
                <a:spcPts val="0"/>
              </a:spcAft>
              <a:buSzPts val="800"/>
              <a:buNone/>
              <a:defRPr sz="800"/>
            </a:lvl7pPr>
            <a:lvl8pPr lvl="7" rtl="0">
              <a:spcBef>
                <a:spcPts val="0"/>
              </a:spcBef>
              <a:spcAft>
                <a:spcPts val="0"/>
              </a:spcAft>
              <a:buSzPts val="800"/>
              <a:buNone/>
              <a:defRPr sz="800"/>
            </a:lvl8pPr>
            <a:lvl9pPr lvl="8" rtl="0">
              <a:spcBef>
                <a:spcPts val="0"/>
              </a:spcBef>
              <a:spcAft>
                <a:spcPts val="0"/>
              </a:spcAft>
              <a:buSzPts val="800"/>
              <a:buNone/>
              <a:defRPr sz="800"/>
            </a:lvl9pPr>
          </a:lstStyle>
          <a:p>
            <a:endParaRPr/>
          </a:p>
        </p:txBody>
      </p:sp>
      <p:sp>
        <p:nvSpPr>
          <p:cNvPr id="213" name="Google Shape;213;p12"/>
          <p:cNvSpPr txBox="1">
            <a:spLocks noGrp="1"/>
          </p:cNvSpPr>
          <p:nvPr>
            <p:ph type="subTitle" idx="22"/>
          </p:nvPr>
        </p:nvSpPr>
        <p:spPr>
          <a:xfrm>
            <a:off x="2716521" y="1833927"/>
            <a:ext cx="914400" cy="183000"/>
          </a:xfrm>
          <a:prstGeom prst="rect">
            <a:avLst/>
          </a:prstGeom>
          <a:noFill/>
        </p:spPr>
        <p:txBody>
          <a:bodyPr spcFirstLastPara="1" wrap="square" lIns="0" tIns="0" rIns="0" bIns="0" anchor="t" anchorCtr="0">
            <a:noAutofit/>
          </a:bodyPr>
          <a:lstStyle>
            <a:lvl1pPr lvl="0" rtl="0">
              <a:spcBef>
                <a:spcPts val="0"/>
              </a:spcBef>
              <a:spcAft>
                <a:spcPts val="0"/>
              </a:spcAft>
              <a:buClr>
                <a:schemeClr val="accent1"/>
              </a:buClr>
              <a:buSzPts val="900"/>
              <a:buNone/>
              <a:defRPr sz="900" b="1">
                <a:solidFill>
                  <a:schemeClr val="accent1"/>
                </a:solidFill>
              </a:defRPr>
            </a:lvl1pPr>
            <a:lvl2pPr lvl="1" algn="ctr" rtl="0">
              <a:spcBef>
                <a:spcPts val="0"/>
              </a:spcBef>
              <a:spcAft>
                <a:spcPts val="0"/>
              </a:spcAft>
              <a:buClr>
                <a:schemeClr val="accent1"/>
              </a:buClr>
              <a:buSzPts val="1000"/>
              <a:buNone/>
              <a:defRPr sz="1000" b="1">
                <a:solidFill>
                  <a:schemeClr val="accent1"/>
                </a:solidFill>
              </a:defRPr>
            </a:lvl2pPr>
            <a:lvl3pPr lvl="2" algn="ctr" rtl="0">
              <a:spcBef>
                <a:spcPts val="0"/>
              </a:spcBef>
              <a:spcAft>
                <a:spcPts val="0"/>
              </a:spcAft>
              <a:buClr>
                <a:schemeClr val="accent1"/>
              </a:buClr>
              <a:buSzPts val="1000"/>
              <a:buNone/>
              <a:defRPr sz="1000" b="1">
                <a:solidFill>
                  <a:schemeClr val="accent1"/>
                </a:solidFill>
              </a:defRPr>
            </a:lvl3pPr>
            <a:lvl4pPr lvl="3" algn="ctr" rtl="0">
              <a:spcBef>
                <a:spcPts val="0"/>
              </a:spcBef>
              <a:spcAft>
                <a:spcPts val="0"/>
              </a:spcAft>
              <a:buClr>
                <a:schemeClr val="accent1"/>
              </a:buClr>
              <a:buSzPts val="1000"/>
              <a:buNone/>
              <a:defRPr sz="1000" b="1">
                <a:solidFill>
                  <a:schemeClr val="accent1"/>
                </a:solidFill>
              </a:defRPr>
            </a:lvl4pPr>
            <a:lvl5pPr lvl="4" algn="ctr" rtl="0">
              <a:spcBef>
                <a:spcPts val="0"/>
              </a:spcBef>
              <a:spcAft>
                <a:spcPts val="0"/>
              </a:spcAft>
              <a:buClr>
                <a:schemeClr val="accent1"/>
              </a:buClr>
              <a:buSzPts val="1000"/>
              <a:buNone/>
              <a:defRPr sz="1000" b="1">
                <a:solidFill>
                  <a:schemeClr val="accent1"/>
                </a:solidFill>
              </a:defRPr>
            </a:lvl5pPr>
            <a:lvl6pPr lvl="5" algn="ctr" rtl="0">
              <a:spcBef>
                <a:spcPts val="0"/>
              </a:spcBef>
              <a:spcAft>
                <a:spcPts val="0"/>
              </a:spcAft>
              <a:buClr>
                <a:schemeClr val="accent1"/>
              </a:buClr>
              <a:buSzPts val="1000"/>
              <a:buNone/>
              <a:defRPr sz="1000" b="1">
                <a:solidFill>
                  <a:schemeClr val="accent1"/>
                </a:solidFill>
              </a:defRPr>
            </a:lvl6pPr>
            <a:lvl7pPr lvl="6" algn="ctr" rtl="0">
              <a:spcBef>
                <a:spcPts val="0"/>
              </a:spcBef>
              <a:spcAft>
                <a:spcPts val="0"/>
              </a:spcAft>
              <a:buClr>
                <a:schemeClr val="accent1"/>
              </a:buClr>
              <a:buSzPts val="1000"/>
              <a:buNone/>
              <a:defRPr sz="1000" b="1">
                <a:solidFill>
                  <a:schemeClr val="accent1"/>
                </a:solidFill>
              </a:defRPr>
            </a:lvl7pPr>
            <a:lvl8pPr lvl="7" algn="ctr" rtl="0">
              <a:spcBef>
                <a:spcPts val="0"/>
              </a:spcBef>
              <a:spcAft>
                <a:spcPts val="0"/>
              </a:spcAft>
              <a:buClr>
                <a:schemeClr val="accent1"/>
              </a:buClr>
              <a:buSzPts val="1000"/>
              <a:buNone/>
              <a:defRPr sz="1000" b="1">
                <a:solidFill>
                  <a:schemeClr val="accent1"/>
                </a:solidFill>
              </a:defRPr>
            </a:lvl8pPr>
            <a:lvl9pPr lvl="8" algn="ctr" rtl="0">
              <a:spcBef>
                <a:spcPts val="0"/>
              </a:spcBef>
              <a:spcAft>
                <a:spcPts val="0"/>
              </a:spcAft>
              <a:buClr>
                <a:schemeClr val="accent1"/>
              </a:buClr>
              <a:buSzPts val="1000"/>
              <a:buNone/>
              <a:defRPr sz="1000" b="1">
                <a:solidFill>
                  <a:schemeClr val="accent1"/>
                </a:solidFill>
              </a:defRPr>
            </a:lvl9pPr>
          </a:lstStyle>
          <a:p>
            <a:endParaRPr/>
          </a:p>
        </p:txBody>
      </p:sp>
      <p:sp>
        <p:nvSpPr>
          <p:cNvPr id="214" name="Google Shape;214;p12"/>
          <p:cNvSpPr txBox="1">
            <a:spLocks noGrp="1"/>
          </p:cNvSpPr>
          <p:nvPr>
            <p:ph type="subTitle" idx="23"/>
          </p:nvPr>
        </p:nvSpPr>
        <p:spPr>
          <a:xfrm>
            <a:off x="4390143" y="1981291"/>
            <a:ext cx="914400" cy="183000"/>
          </a:xfrm>
          <a:prstGeom prst="rect">
            <a:avLst/>
          </a:prstGeom>
          <a:noFill/>
        </p:spPr>
        <p:txBody>
          <a:bodyPr spcFirstLastPara="1" wrap="square" lIns="0" tIns="0" rIns="0" bIns="0" anchor="t" anchorCtr="0">
            <a:noAutofit/>
          </a:bodyPr>
          <a:lstStyle>
            <a:lvl1pPr lvl="0" rtl="0">
              <a:spcBef>
                <a:spcPts val="0"/>
              </a:spcBef>
              <a:spcAft>
                <a:spcPts val="0"/>
              </a:spcAft>
              <a:buClr>
                <a:schemeClr val="dk1"/>
              </a:buClr>
              <a:buSzPts val="800"/>
              <a:buNone/>
              <a:defRPr sz="800">
                <a:solidFill>
                  <a:schemeClr val="dk1"/>
                </a:solidFill>
              </a:defRPr>
            </a:lvl1pPr>
            <a:lvl2pPr lvl="1" rtl="0">
              <a:spcBef>
                <a:spcPts val="0"/>
              </a:spcBef>
              <a:spcAft>
                <a:spcPts val="0"/>
              </a:spcAft>
              <a:buSzPts val="800"/>
              <a:buNone/>
              <a:defRPr sz="800"/>
            </a:lvl2pPr>
            <a:lvl3pPr lvl="2" rtl="0">
              <a:spcBef>
                <a:spcPts val="0"/>
              </a:spcBef>
              <a:spcAft>
                <a:spcPts val="0"/>
              </a:spcAft>
              <a:buSzPts val="800"/>
              <a:buNone/>
              <a:defRPr sz="800"/>
            </a:lvl3pPr>
            <a:lvl4pPr lvl="3" rtl="0">
              <a:spcBef>
                <a:spcPts val="0"/>
              </a:spcBef>
              <a:spcAft>
                <a:spcPts val="0"/>
              </a:spcAft>
              <a:buSzPts val="800"/>
              <a:buNone/>
              <a:defRPr sz="800"/>
            </a:lvl4pPr>
            <a:lvl5pPr lvl="4" rtl="0">
              <a:spcBef>
                <a:spcPts val="0"/>
              </a:spcBef>
              <a:spcAft>
                <a:spcPts val="0"/>
              </a:spcAft>
              <a:buSzPts val="800"/>
              <a:buNone/>
              <a:defRPr sz="800"/>
            </a:lvl5pPr>
            <a:lvl6pPr lvl="5" rtl="0">
              <a:spcBef>
                <a:spcPts val="0"/>
              </a:spcBef>
              <a:spcAft>
                <a:spcPts val="0"/>
              </a:spcAft>
              <a:buSzPts val="800"/>
              <a:buNone/>
              <a:defRPr sz="800"/>
            </a:lvl6pPr>
            <a:lvl7pPr lvl="6" rtl="0">
              <a:spcBef>
                <a:spcPts val="0"/>
              </a:spcBef>
              <a:spcAft>
                <a:spcPts val="0"/>
              </a:spcAft>
              <a:buSzPts val="800"/>
              <a:buNone/>
              <a:defRPr sz="800"/>
            </a:lvl7pPr>
            <a:lvl8pPr lvl="7" rtl="0">
              <a:spcBef>
                <a:spcPts val="0"/>
              </a:spcBef>
              <a:spcAft>
                <a:spcPts val="0"/>
              </a:spcAft>
              <a:buSzPts val="800"/>
              <a:buNone/>
              <a:defRPr sz="800"/>
            </a:lvl8pPr>
            <a:lvl9pPr lvl="8" rtl="0">
              <a:spcBef>
                <a:spcPts val="0"/>
              </a:spcBef>
              <a:spcAft>
                <a:spcPts val="0"/>
              </a:spcAft>
              <a:buSzPts val="800"/>
              <a:buNone/>
              <a:defRPr sz="800"/>
            </a:lvl9pPr>
          </a:lstStyle>
          <a:p>
            <a:endParaRPr/>
          </a:p>
        </p:txBody>
      </p:sp>
      <p:sp>
        <p:nvSpPr>
          <p:cNvPr id="215" name="Google Shape;215;p12"/>
          <p:cNvSpPr txBox="1">
            <a:spLocks noGrp="1"/>
          </p:cNvSpPr>
          <p:nvPr>
            <p:ph type="subTitle" idx="24"/>
          </p:nvPr>
        </p:nvSpPr>
        <p:spPr>
          <a:xfrm>
            <a:off x="4390143" y="1833927"/>
            <a:ext cx="914400" cy="183000"/>
          </a:xfrm>
          <a:prstGeom prst="rect">
            <a:avLst/>
          </a:prstGeom>
          <a:noFill/>
        </p:spPr>
        <p:txBody>
          <a:bodyPr spcFirstLastPara="1" wrap="square" lIns="0" tIns="0" rIns="0" bIns="0" anchor="t" anchorCtr="0">
            <a:noAutofit/>
          </a:bodyPr>
          <a:lstStyle>
            <a:lvl1pPr lvl="0" rtl="0">
              <a:spcBef>
                <a:spcPts val="0"/>
              </a:spcBef>
              <a:spcAft>
                <a:spcPts val="0"/>
              </a:spcAft>
              <a:buClr>
                <a:schemeClr val="accent1"/>
              </a:buClr>
              <a:buSzPts val="900"/>
              <a:buNone/>
              <a:defRPr sz="900" b="1">
                <a:solidFill>
                  <a:schemeClr val="accent1"/>
                </a:solidFill>
              </a:defRPr>
            </a:lvl1pPr>
            <a:lvl2pPr lvl="1" algn="ctr" rtl="0">
              <a:spcBef>
                <a:spcPts val="0"/>
              </a:spcBef>
              <a:spcAft>
                <a:spcPts val="0"/>
              </a:spcAft>
              <a:buClr>
                <a:schemeClr val="accent1"/>
              </a:buClr>
              <a:buSzPts val="1000"/>
              <a:buNone/>
              <a:defRPr sz="1000" b="1">
                <a:solidFill>
                  <a:schemeClr val="accent1"/>
                </a:solidFill>
              </a:defRPr>
            </a:lvl2pPr>
            <a:lvl3pPr lvl="2" algn="ctr" rtl="0">
              <a:spcBef>
                <a:spcPts val="0"/>
              </a:spcBef>
              <a:spcAft>
                <a:spcPts val="0"/>
              </a:spcAft>
              <a:buClr>
                <a:schemeClr val="accent1"/>
              </a:buClr>
              <a:buSzPts val="1000"/>
              <a:buNone/>
              <a:defRPr sz="1000" b="1">
                <a:solidFill>
                  <a:schemeClr val="accent1"/>
                </a:solidFill>
              </a:defRPr>
            </a:lvl3pPr>
            <a:lvl4pPr lvl="3" algn="ctr" rtl="0">
              <a:spcBef>
                <a:spcPts val="0"/>
              </a:spcBef>
              <a:spcAft>
                <a:spcPts val="0"/>
              </a:spcAft>
              <a:buClr>
                <a:schemeClr val="accent1"/>
              </a:buClr>
              <a:buSzPts val="1000"/>
              <a:buNone/>
              <a:defRPr sz="1000" b="1">
                <a:solidFill>
                  <a:schemeClr val="accent1"/>
                </a:solidFill>
              </a:defRPr>
            </a:lvl4pPr>
            <a:lvl5pPr lvl="4" algn="ctr" rtl="0">
              <a:spcBef>
                <a:spcPts val="0"/>
              </a:spcBef>
              <a:spcAft>
                <a:spcPts val="0"/>
              </a:spcAft>
              <a:buClr>
                <a:schemeClr val="accent1"/>
              </a:buClr>
              <a:buSzPts val="1000"/>
              <a:buNone/>
              <a:defRPr sz="1000" b="1">
                <a:solidFill>
                  <a:schemeClr val="accent1"/>
                </a:solidFill>
              </a:defRPr>
            </a:lvl5pPr>
            <a:lvl6pPr lvl="5" algn="ctr" rtl="0">
              <a:spcBef>
                <a:spcPts val="0"/>
              </a:spcBef>
              <a:spcAft>
                <a:spcPts val="0"/>
              </a:spcAft>
              <a:buClr>
                <a:schemeClr val="accent1"/>
              </a:buClr>
              <a:buSzPts val="1000"/>
              <a:buNone/>
              <a:defRPr sz="1000" b="1">
                <a:solidFill>
                  <a:schemeClr val="accent1"/>
                </a:solidFill>
              </a:defRPr>
            </a:lvl6pPr>
            <a:lvl7pPr lvl="6" algn="ctr" rtl="0">
              <a:spcBef>
                <a:spcPts val="0"/>
              </a:spcBef>
              <a:spcAft>
                <a:spcPts val="0"/>
              </a:spcAft>
              <a:buClr>
                <a:schemeClr val="accent1"/>
              </a:buClr>
              <a:buSzPts val="1000"/>
              <a:buNone/>
              <a:defRPr sz="1000" b="1">
                <a:solidFill>
                  <a:schemeClr val="accent1"/>
                </a:solidFill>
              </a:defRPr>
            </a:lvl7pPr>
            <a:lvl8pPr lvl="7" algn="ctr" rtl="0">
              <a:spcBef>
                <a:spcPts val="0"/>
              </a:spcBef>
              <a:spcAft>
                <a:spcPts val="0"/>
              </a:spcAft>
              <a:buClr>
                <a:schemeClr val="accent1"/>
              </a:buClr>
              <a:buSzPts val="1000"/>
              <a:buNone/>
              <a:defRPr sz="1000" b="1">
                <a:solidFill>
                  <a:schemeClr val="accent1"/>
                </a:solidFill>
              </a:defRPr>
            </a:lvl8pPr>
            <a:lvl9pPr lvl="8" algn="ctr" rtl="0">
              <a:spcBef>
                <a:spcPts val="0"/>
              </a:spcBef>
              <a:spcAft>
                <a:spcPts val="0"/>
              </a:spcAft>
              <a:buClr>
                <a:schemeClr val="accent1"/>
              </a:buClr>
              <a:buSzPts val="1000"/>
              <a:buNone/>
              <a:defRPr sz="1000" b="1">
                <a:solidFill>
                  <a:schemeClr val="accent1"/>
                </a:solidFill>
              </a:defRPr>
            </a:lvl9pPr>
          </a:lstStyle>
          <a:p>
            <a:endParaRPr/>
          </a:p>
        </p:txBody>
      </p:sp>
      <p:sp>
        <p:nvSpPr>
          <p:cNvPr id="216" name="Google Shape;216;p12"/>
          <p:cNvSpPr txBox="1">
            <a:spLocks noGrp="1"/>
          </p:cNvSpPr>
          <p:nvPr>
            <p:ph type="subTitle" idx="25"/>
          </p:nvPr>
        </p:nvSpPr>
        <p:spPr>
          <a:xfrm>
            <a:off x="6063764" y="1981291"/>
            <a:ext cx="914400" cy="183000"/>
          </a:xfrm>
          <a:prstGeom prst="rect">
            <a:avLst/>
          </a:prstGeom>
          <a:noFill/>
        </p:spPr>
        <p:txBody>
          <a:bodyPr spcFirstLastPara="1" wrap="square" lIns="0" tIns="0" rIns="0" bIns="0" anchor="t" anchorCtr="0">
            <a:noAutofit/>
          </a:bodyPr>
          <a:lstStyle>
            <a:lvl1pPr lvl="0" rtl="0">
              <a:spcBef>
                <a:spcPts val="0"/>
              </a:spcBef>
              <a:spcAft>
                <a:spcPts val="0"/>
              </a:spcAft>
              <a:buClr>
                <a:schemeClr val="dk1"/>
              </a:buClr>
              <a:buSzPts val="800"/>
              <a:buNone/>
              <a:defRPr sz="800">
                <a:solidFill>
                  <a:schemeClr val="dk1"/>
                </a:solidFill>
              </a:defRPr>
            </a:lvl1pPr>
            <a:lvl2pPr lvl="1" rtl="0">
              <a:spcBef>
                <a:spcPts val="0"/>
              </a:spcBef>
              <a:spcAft>
                <a:spcPts val="0"/>
              </a:spcAft>
              <a:buSzPts val="800"/>
              <a:buNone/>
              <a:defRPr sz="800"/>
            </a:lvl2pPr>
            <a:lvl3pPr lvl="2" rtl="0">
              <a:spcBef>
                <a:spcPts val="0"/>
              </a:spcBef>
              <a:spcAft>
                <a:spcPts val="0"/>
              </a:spcAft>
              <a:buSzPts val="800"/>
              <a:buNone/>
              <a:defRPr sz="800"/>
            </a:lvl3pPr>
            <a:lvl4pPr lvl="3" rtl="0">
              <a:spcBef>
                <a:spcPts val="0"/>
              </a:spcBef>
              <a:spcAft>
                <a:spcPts val="0"/>
              </a:spcAft>
              <a:buSzPts val="800"/>
              <a:buNone/>
              <a:defRPr sz="800"/>
            </a:lvl4pPr>
            <a:lvl5pPr lvl="4" rtl="0">
              <a:spcBef>
                <a:spcPts val="0"/>
              </a:spcBef>
              <a:spcAft>
                <a:spcPts val="0"/>
              </a:spcAft>
              <a:buSzPts val="800"/>
              <a:buNone/>
              <a:defRPr sz="800"/>
            </a:lvl5pPr>
            <a:lvl6pPr lvl="5" rtl="0">
              <a:spcBef>
                <a:spcPts val="0"/>
              </a:spcBef>
              <a:spcAft>
                <a:spcPts val="0"/>
              </a:spcAft>
              <a:buSzPts val="800"/>
              <a:buNone/>
              <a:defRPr sz="800"/>
            </a:lvl6pPr>
            <a:lvl7pPr lvl="6" rtl="0">
              <a:spcBef>
                <a:spcPts val="0"/>
              </a:spcBef>
              <a:spcAft>
                <a:spcPts val="0"/>
              </a:spcAft>
              <a:buSzPts val="800"/>
              <a:buNone/>
              <a:defRPr sz="800"/>
            </a:lvl7pPr>
            <a:lvl8pPr lvl="7" rtl="0">
              <a:spcBef>
                <a:spcPts val="0"/>
              </a:spcBef>
              <a:spcAft>
                <a:spcPts val="0"/>
              </a:spcAft>
              <a:buSzPts val="800"/>
              <a:buNone/>
              <a:defRPr sz="800"/>
            </a:lvl8pPr>
            <a:lvl9pPr lvl="8" rtl="0">
              <a:spcBef>
                <a:spcPts val="0"/>
              </a:spcBef>
              <a:spcAft>
                <a:spcPts val="0"/>
              </a:spcAft>
              <a:buSzPts val="800"/>
              <a:buNone/>
              <a:defRPr sz="800"/>
            </a:lvl9pPr>
          </a:lstStyle>
          <a:p>
            <a:endParaRPr/>
          </a:p>
        </p:txBody>
      </p:sp>
      <p:sp>
        <p:nvSpPr>
          <p:cNvPr id="217" name="Google Shape;217;p12"/>
          <p:cNvSpPr txBox="1">
            <a:spLocks noGrp="1"/>
          </p:cNvSpPr>
          <p:nvPr>
            <p:ph type="subTitle" idx="26"/>
          </p:nvPr>
        </p:nvSpPr>
        <p:spPr>
          <a:xfrm>
            <a:off x="6063764" y="1833927"/>
            <a:ext cx="914400" cy="183000"/>
          </a:xfrm>
          <a:prstGeom prst="rect">
            <a:avLst/>
          </a:prstGeom>
          <a:noFill/>
        </p:spPr>
        <p:txBody>
          <a:bodyPr spcFirstLastPara="1" wrap="square" lIns="0" tIns="0" rIns="0" bIns="0" anchor="t" anchorCtr="0">
            <a:noAutofit/>
          </a:bodyPr>
          <a:lstStyle>
            <a:lvl1pPr lvl="0" rtl="0">
              <a:spcBef>
                <a:spcPts val="0"/>
              </a:spcBef>
              <a:spcAft>
                <a:spcPts val="0"/>
              </a:spcAft>
              <a:buClr>
                <a:schemeClr val="accent1"/>
              </a:buClr>
              <a:buSzPts val="900"/>
              <a:buNone/>
              <a:defRPr sz="900" b="1">
                <a:solidFill>
                  <a:schemeClr val="accent1"/>
                </a:solidFill>
              </a:defRPr>
            </a:lvl1pPr>
            <a:lvl2pPr lvl="1" algn="ctr" rtl="0">
              <a:spcBef>
                <a:spcPts val="0"/>
              </a:spcBef>
              <a:spcAft>
                <a:spcPts val="0"/>
              </a:spcAft>
              <a:buClr>
                <a:schemeClr val="accent1"/>
              </a:buClr>
              <a:buSzPts val="1000"/>
              <a:buNone/>
              <a:defRPr sz="1000" b="1">
                <a:solidFill>
                  <a:schemeClr val="accent1"/>
                </a:solidFill>
              </a:defRPr>
            </a:lvl2pPr>
            <a:lvl3pPr lvl="2" algn="ctr" rtl="0">
              <a:spcBef>
                <a:spcPts val="0"/>
              </a:spcBef>
              <a:spcAft>
                <a:spcPts val="0"/>
              </a:spcAft>
              <a:buClr>
                <a:schemeClr val="accent1"/>
              </a:buClr>
              <a:buSzPts val="1000"/>
              <a:buNone/>
              <a:defRPr sz="1000" b="1">
                <a:solidFill>
                  <a:schemeClr val="accent1"/>
                </a:solidFill>
              </a:defRPr>
            </a:lvl3pPr>
            <a:lvl4pPr lvl="3" algn="ctr" rtl="0">
              <a:spcBef>
                <a:spcPts val="0"/>
              </a:spcBef>
              <a:spcAft>
                <a:spcPts val="0"/>
              </a:spcAft>
              <a:buClr>
                <a:schemeClr val="accent1"/>
              </a:buClr>
              <a:buSzPts val="1000"/>
              <a:buNone/>
              <a:defRPr sz="1000" b="1">
                <a:solidFill>
                  <a:schemeClr val="accent1"/>
                </a:solidFill>
              </a:defRPr>
            </a:lvl4pPr>
            <a:lvl5pPr lvl="4" algn="ctr" rtl="0">
              <a:spcBef>
                <a:spcPts val="0"/>
              </a:spcBef>
              <a:spcAft>
                <a:spcPts val="0"/>
              </a:spcAft>
              <a:buClr>
                <a:schemeClr val="accent1"/>
              </a:buClr>
              <a:buSzPts val="1000"/>
              <a:buNone/>
              <a:defRPr sz="1000" b="1">
                <a:solidFill>
                  <a:schemeClr val="accent1"/>
                </a:solidFill>
              </a:defRPr>
            </a:lvl5pPr>
            <a:lvl6pPr lvl="5" algn="ctr" rtl="0">
              <a:spcBef>
                <a:spcPts val="0"/>
              </a:spcBef>
              <a:spcAft>
                <a:spcPts val="0"/>
              </a:spcAft>
              <a:buClr>
                <a:schemeClr val="accent1"/>
              </a:buClr>
              <a:buSzPts val="1000"/>
              <a:buNone/>
              <a:defRPr sz="1000" b="1">
                <a:solidFill>
                  <a:schemeClr val="accent1"/>
                </a:solidFill>
              </a:defRPr>
            </a:lvl6pPr>
            <a:lvl7pPr lvl="6" algn="ctr" rtl="0">
              <a:spcBef>
                <a:spcPts val="0"/>
              </a:spcBef>
              <a:spcAft>
                <a:spcPts val="0"/>
              </a:spcAft>
              <a:buClr>
                <a:schemeClr val="accent1"/>
              </a:buClr>
              <a:buSzPts val="1000"/>
              <a:buNone/>
              <a:defRPr sz="1000" b="1">
                <a:solidFill>
                  <a:schemeClr val="accent1"/>
                </a:solidFill>
              </a:defRPr>
            </a:lvl7pPr>
            <a:lvl8pPr lvl="7" algn="ctr" rtl="0">
              <a:spcBef>
                <a:spcPts val="0"/>
              </a:spcBef>
              <a:spcAft>
                <a:spcPts val="0"/>
              </a:spcAft>
              <a:buClr>
                <a:schemeClr val="accent1"/>
              </a:buClr>
              <a:buSzPts val="1000"/>
              <a:buNone/>
              <a:defRPr sz="1000" b="1">
                <a:solidFill>
                  <a:schemeClr val="accent1"/>
                </a:solidFill>
              </a:defRPr>
            </a:lvl8pPr>
            <a:lvl9pPr lvl="8" algn="ctr" rtl="0">
              <a:spcBef>
                <a:spcPts val="0"/>
              </a:spcBef>
              <a:spcAft>
                <a:spcPts val="0"/>
              </a:spcAft>
              <a:buClr>
                <a:schemeClr val="accent1"/>
              </a:buClr>
              <a:buSzPts val="1000"/>
              <a:buNone/>
              <a:defRPr sz="1000" b="1">
                <a:solidFill>
                  <a:schemeClr val="accent1"/>
                </a:solidFill>
              </a:defRPr>
            </a:lvl9pPr>
          </a:lstStyle>
          <a:p>
            <a:endParaRPr/>
          </a:p>
        </p:txBody>
      </p:sp>
      <p:sp>
        <p:nvSpPr>
          <p:cNvPr id="218" name="Google Shape;218;p12"/>
          <p:cNvSpPr txBox="1">
            <a:spLocks noGrp="1"/>
          </p:cNvSpPr>
          <p:nvPr>
            <p:ph type="subTitle" idx="27"/>
          </p:nvPr>
        </p:nvSpPr>
        <p:spPr>
          <a:xfrm>
            <a:off x="7737386" y="1981291"/>
            <a:ext cx="914400" cy="183000"/>
          </a:xfrm>
          <a:prstGeom prst="rect">
            <a:avLst/>
          </a:prstGeom>
          <a:noFill/>
        </p:spPr>
        <p:txBody>
          <a:bodyPr spcFirstLastPara="1" wrap="square" lIns="0" tIns="0" rIns="0" bIns="0" anchor="t" anchorCtr="0">
            <a:noAutofit/>
          </a:bodyPr>
          <a:lstStyle>
            <a:lvl1pPr lvl="0" rtl="0">
              <a:spcBef>
                <a:spcPts val="0"/>
              </a:spcBef>
              <a:spcAft>
                <a:spcPts val="0"/>
              </a:spcAft>
              <a:buClr>
                <a:schemeClr val="dk1"/>
              </a:buClr>
              <a:buSzPts val="800"/>
              <a:buNone/>
              <a:defRPr sz="800">
                <a:solidFill>
                  <a:schemeClr val="dk1"/>
                </a:solidFill>
              </a:defRPr>
            </a:lvl1pPr>
            <a:lvl2pPr lvl="1" rtl="0">
              <a:spcBef>
                <a:spcPts val="0"/>
              </a:spcBef>
              <a:spcAft>
                <a:spcPts val="0"/>
              </a:spcAft>
              <a:buSzPts val="800"/>
              <a:buNone/>
              <a:defRPr sz="800"/>
            </a:lvl2pPr>
            <a:lvl3pPr lvl="2" rtl="0">
              <a:spcBef>
                <a:spcPts val="0"/>
              </a:spcBef>
              <a:spcAft>
                <a:spcPts val="0"/>
              </a:spcAft>
              <a:buSzPts val="800"/>
              <a:buNone/>
              <a:defRPr sz="800"/>
            </a:lvl3pPr>
            <a:lvl4pPr lvl="3" rtl="0">
              <a:spcBef>
                <a:spcPts val="0"/>
              </a:spcBef>
              <a:spcAft>
                <a:spcPts val="0"/>
              </a:spcAft>
              <a:buSzPts val="800"/>
              <a:buNone/>
              <a:defRPr sz="800"/>
            </a:lvl4pPr>
            <a:lvl5pPr lvl="4" rtl="0">
              <a:spcBef>
                <a:spcPts val="0"/>
              </a:spcBef>
              <a:spcAft>
                <a:spcPts val="0"/>
              </a:spcAft>
              <a:buSzPts val="800"/>
              <a:buNone/>
              <a:defRPr sz="800"/>
            </a:lvl5pPr>
            <a:lvl6pPr lvl="5" rtl="0">
              <a:spcBef>
                <a:spcPts val="0"/>
              </a:spcBef>
              <a:spcAft>
                <a:spcPts val="0"/>
              </a:spcAft>
              <a:buSzPts val="800"/>
              <a:buNone/>
              <a:defRPr sz="800"/>
            </a:lvl6pPr>
            <a:lvl7pPr lvl="6" rtl="0">
              <a:spcBef>
                <a:spcPts val="0"/>
              </a:spcBef>
              <a:spcAft>
                <a:spcPts val="0"/>
              </a:spcAft>
              <a:buSzPts val="800"/>
              <a:buNone/>
              <a:defRPr sz="800"/>
            </a:lvl7pPr>
            <a:lvl8pPr lvl="7" rtl="0">
              <a:spcBef>
                <a:spcPts val="0"/>
              </a:spcBef>
              <a:spcAft>
                <a:spcPts val="0"/>
              </a:spcAft>
              <a:buSzPts val="800"/>
              <a:buNone/>
              <a:defRPr sz="800"/>
            </a:lvl8pPr>
            <a:lvl9pPr lvl="8" rtl="0">
              <a:spcBef>
                <a:spcPts val="0"/>
              </a:spcBef>
              <a:spcAft>
                <a:spcPts val="0"/>
              </a:spcAft>
              <a:buSzPts val="800"/>
              <a:buNone/>
              <a:defRPr sz="800"/>
            </a:lvl9pPr>
          </a:lstStyle>
          <a:p>
            <a:endParaRPr/>
          </a:p>
        </p:txBody>
      </p:sp>
      <p:sp>
        <p:nvSpPr>
          <p:cNvPr id="219" name="Google Shape;219;p12"/>
          <p:cNvSpPr txBox="1">
            <a:spLocks noGrp="1"/>
          </p:cNvSpPr>
          <p:nvPr>
            <p:ph type="subTitle" idx="28"/>
          </p:nvPr>
        </p:nvSpPr>
        <p:spPr>
          <a:xfrm>
            <a:off x="7737386" y="1833927"/>
            <a:ext cx="914400" cy="183000"/>
          </a:xfrm>
          <a:prstGeom prst="rect">
            <a:avLst/>
          </a:prstGeom>
          <a:noFill/>
        </p:spPr>
        <p:txBody>
          <a:bodyPr spcFirstLastPara="1" wrap="square" lIns="0" tIns="0" rIns="0" bIns="0" anchor="t" anchorCtr="0">
            <a:noAutofit/>
          </a:bodyPr>
          <a:lstStyle>
            <a:lvl1pPr lvl="0" rtl="0">
              <a:spcBef>
                <a:spcPts val="0"/>
              </a:spcBef>
              <a:spcAft>
                <a:spcPts val="0"/>
              </a:spcAft>
              <a:buClr>
                <a:schemeClr val="accent1"/>
              </a:buClr>
              <a:buSzPts val="900"/>
              <a:buNone/>
              <a:defRPr sz="900" b="1">
                <a:solidFill>
                  <a:schemeClr val="accent1"/>
                </a:solidFill>
              </a:defRPr>
            </a:lvl1pPr>
            <a:lvl2pPr lvl="1" algn="ctr" rtl="0">
              <a:spcBef>
                <a:spcPts val="0"/>
              </a:spcBef>
              <a:spcAft>
                <a:spcPts val="0"/>
              </a:spcAft>
              <a:buClr>
                <a:schemeClr val="accent1"/>
              </a:buClr>
              <a:buSzPts val="1000"/>
              <a:buNone/>
              <a:defRPr sz="1000" b="1">
                <a:solidFill>
                  <a:schemeClr val="accent1"/>
                </a:solidFill>
              </a:defRPr>
            </a:lvl2pPr>
            <a:lvl3pPr lvl="2" algn="ctr" rtl="0">
              <a:spcBef>
                <a:spcPts val="0"/>
              </a:spcBef>
              <a:spcAft>
                <a:spcPts val="0"/>
              </a:spcAft>
              <a:buClr>
                <a:schemeClr val="accent1"/>
              </a:buClr>
              <a:buSzPts val="1000"/>
              <a:buNone/>
              <a:defRPr sz="1000" b="1">
                <a:solidFill>
                  <a:schemeClr val="accent1"/>
                </a:solidFill>
              </a:defRPr>
            </a:lvl3pPr>
            <a:lvl4pPr lvl="3" algn="ctr" rtl="0">
              <a:spcBef>
                <a:spcPts val="0"/>
              </a:spcBef>
              <a:spcAft>
                <a:spcPts val="0"/>
              </a:spcAft>
              <a:buClr>
                <a:schemeClr val="accent1"/>
              </a:buClr>
              <a:buSzPts val="1000"/>
              <a:buNone/>
              <a:defRPr sz="1000" b="1">
                <a:solidFill>
                  <a:schemeClr val="accent1"/>
                </a:solidFill>
              </a:defRPr>
            </a:lvl4pPr>
            <a:lvl5pPr lvl="4" algn="ctr" rtl="0">
              <a:spcBef>
                <a:spcPts val="0"/>
              </a:spcBef>
              <a:spcAft>
                <a:spcPts val="0"/>
              </a:spcAft>
              <a:buClr>
                <a:schemeClr val="accent1"/>
              </a:buClr>
              <a:buSzPts val="1000"/>
              <a:buNone/>
              <a:defRPr sz="1000" b="1">
                <a:solidFill>
                  <a:schemeClr val="accent1"/>
                </a:solidFill>
              </a:defRPr>
            </a:lvl5pPr>
            <a:lvl6pPr lvl="5" algn="ctr" rtl="0">
              <a:spcBef>
                <a:spcPts val="0"/>
              </a:spcBef>
              <a:spcAft>
                <a:spcPts val="0"/>
              </a:spcAft>
              <a:buClr>
                <a:schemeClr val="accent1"/>
              </a:buClr>
              <a:buSzPts val="1000"/>
              <a:buNone/>
              <a:defRPr sz="1000" b="1">
                <a:solidFill>
                  <a:schemeClr val="accent1"/>
                </a:solidFill>
              </a:defRPr>
            </a:lvl6pPr>
            <a:lvl7pPr lvl="6" algn="ctr" rtl="0">
              <a:spcBef>
                <a:spcPts val="0"/>
              </a:spcBef>
              <a:spcAft>
                <a:spcPts val="0"/>
              </a:spcAft>
              <a:buClr>
                <a:schemeClr val="accent1"/>
              </a:buClr>
              <a:buSzPts val="1000"/>
              <a:buNone/>
              <a:defRPr sz="1000" b="1">
                <a:solidFill>
                  <a:schemeClr val="accent1"/>
                </a:solidFill>
              </a:defRPr>
            </a:lvl7pPr>
            <a:lvl8pPr lvl="7" algn="ctr" rtl="0">
              <a:spcBef>
                <a:spcPts val="0"/>
              </a:spcBef>
              <a:spcAft>
                <a:spcPts val="0"/>
              </a:spcAft>
              <a:buClr>
                <a:schemeClr val="accent1"/>
              </a:buClr>
              <a:buSzPts val="1000"/>
              <a:buNone/>
              <a:defRPr sz="1000" b="1">
                <a:solidFill>
                  <a:schemeClr val="accent1"/>
                </a:solidFill>
              </a:defRPr>
            </a:lvl8pPr>
            <a:lvl9pPr lvl="8" algn="ctr" rtl="0">
              <a:spcBef>
                <a:spcPts val="0"/>
              </a:spcBef>
              <a:spcAft>
                <a:spcPts val="0"/>
              </a:spcAft>
              <a:buClr>
                <a:schemeClr val="accent1"/>
              </a:buClr>
              <a:buSzPts val="1000"/>
              <a:buNone/>
              <a:defRPr sz="1000" b="1">
                <a:solidFill>
                  <a:schemeClr val="accent1"/>
                </a:solidFill>
              </a:defRPr>
            </a:lvl9pPr>
          </a:lstStyle>
          <a:p>
            <a:endParaRPr/>
          </a:p>
        </p:txBody>
      </p:sp>
      <p:sp>
        <p:nvSpPr>
          <p:cNvPr id="220" name="Google Shape;220;p12"/>
          <p:cNvSpPr/>
          <p:nvPr/>
        </p:nvSpPr>
        <p:spPr>
          <a:xfrm>
            <a:off x="3762856" y="1729371"/>
            <a:ext cx="548100" cy="548100"/>
          </a:xfrm>
          <a:prstGeom prst="ellipse">
            <a:avLst/>
          </a:prstGeom>
          <a:gradFill>
            <a:gsLst>
              <a:gs pos="0">
                <a:srgbClr val="FF4E02"/>
              </a:gs>
              <a:gs pos="48000">
                <a:srgbClr val="F69323"/>
              </a:gs>
              <a:gs pos="100000">
                <a:srgbClr val="FABC75"/>
              </a:gs>
            </a:gsLst>
            <a:lin ang="0" scaled="0"/>
          </a:gradFill>
          <a:ln>
            <a:noFill/>
          </a:ln>
        </p:spPr>
        <p:txBody>
          <a:bodyPr spcFirstLastPara="1" wrap="square" lIns="68575" tIns="34275" rIns="68575" bIns="34275" anchor="ctr" anchorCtr="0">
            <a:noAutofit/>
          </a:bodyPr>
          <a:lstStyle/>
          <a:p>
            <a:pPr marL="0" marR="0" lvl="0" indent="0" algn="ctr" rtl="0">
              <a:lnSpc>
                <a:spcPct val="9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221" name="Google Shape;221;p12"/>
          <p:cNvSpPr/>
          <p:nvPr/>
        </p:nvSpPr>
        <p:spPr>
          <a:xfrm>
            <a:off x="5436477" y="1729371"/>
            <a:ext cx="548100" cy="548100"/>
          </a:xfrm>
          <a:prstGeom prst="ellipse">
            <a:avLst/>
          </a:prstGeom>
          <a:gradFill>
            <a:gsLst>
              <a:gs pos="0">
                <a:srgbClr val="FF4E02"/>
              </a:gs>
              <a:gs pos="48000">
                <a:srgbClr val="F69323"/>
              </a:gs>
              <a:gs pos="100000">
                <a:srgbClr val="FABC75"/>
              </a:gs>
            </a:gsLst>
            <a:lin ang="0" scaled="0"/>
          </a:gradFill>
          <a:ln>
            <a:noFill/>
          </a:ln>
        </p:spPr>
        <p:txBody>
          <a:bodyPr spcFirstLastPara="1" wrap="square" lIns="68575" tIns="34275" rIns="68575" bIns="34275" anchor="ctr" anchorCtr="0">
            <a:noAutofit/>
          </a:bodyPr>
          <a:lstStyle/>
          <a:p>
            <a:pPr marL="0" marR="0" lvl="0" indent="0" algn="ctr" rtl="0">
              <a:lnSpc>
                <a:spcPct val="9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222" name="Google Shape;222;p12"/>
          <p:cNvSpPr/>
          <p:nvPr/>
        </p:nvSpPr>
        <p:spPr>
          <a:xfrm>
            <a:off x="7110099" y="1729371"/>
            <a:ext cx="548100" cy="548100"/>
          </a:xfrm>
          <a:prstGeom prst="ellipse">
            <a:avLst/>
          </a:prstGeom>
          <a:gradFill>
            <a:gsLst>
              <a:gs pos="0">
                <a:srgbClr val="FF4E02"/>
              </a:gs>
              <a:gs pos="48000">
                <a:srgbClr val="F69323"/>
              </a:gs>
              <a:gs pos="100000">
                <a:srgbClr val="FABC75"/>
              </a:gs>
            </a:gsLst>
            <a:lin ang="0" scaled="0"/>
          </a:gradFill>
          <a:ln>
            <a:noFill/>
          </a:ln>
        </p:spPr>
        <p:txBody>
          <a:bodyPr spcFirstLastPara="1" wrap="square" lIns="68575" tIns="34275" rIns="68575" bIns="34275" anchor="ctr" anchorCtr="0">
            <a:noAutofit/>
          </a:bodyPr>
          <a:lstStyle/>
          <a:p>
            <a:pPr marL="0" marR="0" lvl="0" indent="0" algn="ctr" rtl="0">
              <a:lnSpc>
                <a:spcPct val="9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223" name="Google Shape;223;p12"/>
          <p:cNvSpPr>
            <a:spLocks noGrp="1"/>
          </p:cNvSpPr>
          <p:nvPr>
            <p:ph type="pic" idx="29"/>
          </p:nvPr>
        </p:nvSpPr>
        <p:spPr>
          <a:xfrm>
            <a:off x="461063" y="1774821"/>
            <a:ext cx="457200" cy="457200"/>
          </a:xfrm>
          <a:prstGeom prst="ellipse">
            <a:avLst/>
          </a:prstGeom>
          <a:noFill/>
          <a:ln w="19050" cap="flat" cmpd="sng">
            <a:solidFill>
              <a:schemeClr val="dk2"/>
            </a:solidFill>
            <a:prstDash val="solid"/>
            <a:round/>
            <a:headEnd type="none" w="sm" len="sm"/>
            <a:tailEnd type="none" w="sm" len="sm"/>
          </a:ln>
        </p:spPr>
      </p:sp>
      <p:sp>
        <p:nvSpPr>
          <p:cNvPr id="224" name="Google Shape;224;p12"/>
          <p:cNvSpPr>
            <a:spLocks noGrp="1"/>
          </p:cNvSpPr>
          <p:nvPr>
            <p:ph type="pic" idx="30"/>
          </p:nvPr>
        </p:nvSpPr>
        <p:spPr>
          <a:xfrm>
            <a:off x="2134684" y="1774821"/>
            <a:ext cx="457200" cy="457200"/>
          </a:xfrm>
          <a:prstGeom prst="ellipse">
            <a:avLst/>
          </a:prstGeom>
          <a:noFill/>
          <a:ln w="19050" cap="flat" cmpd="sng">
            <a:solidFill>
              <a:schemeClr val="dk2"/>
            </a:solidFill>
            <a:prstDash val="solid"/>
            <a:round/>
            <a:headEnd type="none" w="sm" len="sm"/>
            <a:tailEnd type="none" w="sm" len="sm"/>
          </a:ln>
        </p:spPr>
      </p:sp>
      <p:sp>
        <p:nvSpPr>
          <p:cNvPr id="225" name="Google Shape;225;p12"/>
          <p:cNvSpPr>
            <a:spLocks noGrp="1"/>
          </p:cNvSpPr>
          <p:nvPr>
            <p:ph type="pic" idx="31"/>
          </p:nvPr>
        </p:nvSpPr>
        <p:spPr>
          <a:xfrm>
            <a:off x="3808306" y="1774821"/>
            <a:ext cx="457200" cy="457200"/>
          </a:xfrm>
          <a:prstGeom prst="ellipse">
            <a:avLst/>
          </a:prstGeom>
          <a:noFill/>
          <a:ln w="19050" cap="flat" cmpd="sng">
            <a:solidFill>
              <a:schemeClr val="dk2"/>
            </a:solidFill>
            <a:prstDash val="solid"/>
            <a:round/>
            <a:headEnd type="none" w="sm" len="sm"/>
            <a:tailEnd type="none" w="sm" len="sm"/>
          </a:ln>
        </p:spPr>
      </p:sp>
      <p:sp>
        <p:nvSpPr>
          <p:cNvPr id="226" name="Google Shape;226;p12"/>
          <p:cNvSpPr>
            <a:spLocks noGrp="1"/>
          </p:cNvSpPr>
          <p:nvPr>
            <p:ph type="pic" idx="32"/>
          </p:nvPr>
        </p:nvSpPr>
        <p:spPr>
          <a:xfrm>
            <a:off x="5481927" y="1774821"/>
            <a:ext cx="457200" cy="457200"/>
          </a:xfrm>
          <a:prstGeom prst="ellipse">
            <a:avLst/>
          </a:prstGeom>
          <a:noFill/>
          <a:ln w="19050" cap="flat" cmpd="sng">
            <a:solidFill>
              <a:schemeClr val="dk2"/>
            </a:solidFill>
            <a:prstDash val="solid"/>
            <a:round/>
            <a:headEnd type="none" w="sm" len="sm"/>
            <a:tailEnd type="none" w="sm" len="sm"/>
          </a:ln>
        </p:spPr>
      </p:sp>
      <p:sp>
        <p:nvSpPr>
          <p:cNvPr id="227" name="Google Shape;227;p12"/>
          <p:cNvSpPr>
            <a:spLocks noGrp="1"/>
          </p:cNvSpPr>
          <p:nvPr>
            <p:ph type="pic" idx="33"/>
          </p:nvPr>
        </p:nvSpPr>
        <p:spPr>
          <a:xfrm>
            <a:off x="7155549" y="1774821"/>
            <a:ext cx="457200" cy="457200"/>
          </a:xfrm>
          <a:prstGeom prst="ellipse">
            <a:avLst/>
          </a:prstGeom>
          <a:noFill/>
          <a:ln w="19050" cap="flat" cmpd="sng">
            <a:solidFill>
              <a:schemeClr val="dk2"/>
            </a:solidFill>
            <a:prstDash val="solid"/>
            <a:round/>
            <a:headEnd type="none" w="sm" len="sm"/>
            <a:tailEnd type="none" w="sm" len="sm"/>
          </a:ln>
        </p:spPr>
      </p:sp>
      <p:sp>
        <p:nvSpPr>
          <p:cNvPr id="228" name="Google Shape;228;p12"/>
          <p:cNvSpPr/>
          <p:nvPr/>
        </p:nvSpPr>
        <p:spPr>
          <a:xfrm>
            <a:off x="415613" y="2543221"/>
            <a:ext cx="548100" cy="548100"/>
          </a:xfrm>
          <a:prstGeom prst="ellipse">
            <a:avLst/>
          </a:prstGeom>
          <a:gradFill>
            <a:gsLst>
              <a:gs pos="0">
                <a:srgbClr val="FF4E02"/>
              </a:gs>
              <a:gs pos="48000">
                <a:srgbClr val="F69323"/>
              </a:gs>
              <a:gs pos="100000">
                <a:srgbClr val="FABC75"/>
              </a:gs>
            </a:gsLst>
            <a:lin ang="0" scaled="0"/>
          </a:gradFill>
          <a:ln>
            <a:noFill/>
          </a:ln>
        </p:spPr>
        <p:txBody>
          <a:bodyPr spcFirstLastPara="1" wrap="square" lIns="68575" tIns="34275" rIns="68575" bIns="34275" anchor="ctr" anchorCtr="0">
            <a:noAutofit/>
          </a:bodyPr>
          <a:lstStyle/>
          <a:p>
            <a:pPr marL="0" marR="0" lvl="0" indent="0" algn="ctr" rtl="0">
              <a:lnSpc>
                <a:spcPct val="9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229" name="Google Shape;229;p12"/>
          <p:cNvSpPr/>
          <p:nvPr/>
        </p:nvSpPr>
        <p:spPr>
          <a:xfrm>
            <a:off x="2089234" y="2543221"/>
            <a:ext cx="548100" cy="548100"/>
          </a:xfrm>
          <a:prstGeom prst="ellipse">
            <a:avLst/>
          </a:prstGeom>
          <a:gradFill>
            <a:gsLst>
              <a:gs pos="0">
                <a:srgbClr val="FF4E02"/>
              </a:gs>
              <a:gs pos="48000">
                <a:srgbClr val="F69323"/>
              </a:gs>
              <a:gs pos="100000">
                <a:srgbClr val="FABC75"/>
              </a:gs>
            </a:gsLst>
            <a:lin ang="0" scaled="0"/>
          </a:gradFill>
          <a:ln>
            <a:noFill/>
          </a:ln>
        </p:spPr>
        <p:txBody>
          <a:bodyPr spcFirstLastPara="1" wrap="square" lIns="68575" tIns="34275" rIns="68575" bIns="34275" anchor="ctr" anchorCtr="0">
            <a:noAutofit/>
          </a:bodyPr>
          <a:lstStyle/>
          <a:p>
            <a:pPr marL="0" marR="0" lvl="0" indent="0" algn="ctr" rtl="0">
              <a:lnSpc>
                <a:spcPct val="9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230" name="Google Shape;230;p12"/>
          <p:cNvSpPr txBox="1">
            <a:spLocks noGrp="1"/>
          </p:cNvSpPr>
          <p:nvPr>
            <p:ph type="subTitle" idx="34"/>
          </p:nvPr>
        </p:nvSpPr>
        <p:spPr>
          <a:xfrm>
            <a:off x="1042900" y="2795141"/>
            <a:ext cx="914400" cy="183000"/>
          </a:xfrm>
          <a:prstGeom prst="rect">
            <a:avLst/>
          </a:prstGeom>
          <a:noFill/>
        </p:spPr>
        <p:txBody>
          <a:bodyPr spcFirstLastPara="1" wrap="square" lIns="0" tIns="0" rIns="0" bIns="0" anchor="t" anchorCtr="0">
            <a:noAutofit/>
          </a:bodyPr>
          <a:lstStyle>
            <a:lvl1pPr lvl="0" rtl="0">
              <a:spcBef>
                <a:spcPts val="0"/>
              </a:spcBef>
              <a:spcAft>
                <a:spcPts val="0"/>
              </a:spcAft>
              <a:buClr>
                <a:schemeClr val="dk1"/>
              </a:buClr>
              <a:buSzPts val="800"/>
              <a:buNone/>
              <a:defRPr sz="800">
                <a:solidFill>
                  <a:schemeClr val="dk1"/>
                </a:solidFill>
              </a:defRPr>
            </a:lvl1pPr>
            <a:lvl2pPr lvl="1" rtl="0">
              <a:spcBef>
                <a:spcPts val="0"/>
              </a:spcBef>
              <a:spcAft>
                <a:spcPts val="0"/>
              </a:spcAft>
              <a:buSzPts val="800"/>
              <a:buNone/>
              <a:defRPr sz="800"/>
            </a:lvl2pPr>
            <a:lvl3pPr lvl="2" rtl="0">
              <a:spcBef>
                <a:spcPts val="0"/>
              </a:spcBef>
              <a:spcAft>
                <a:spcPts val="0"/>
              </a:spcAft>
              <a:buSzPts val="800"/>
              <a:buNone/>
              <a:defRPr sz="800"/>
            </a:lvl3pPr>
            <a:lvl4pPr lvl="3" rtl="0">
              <a:spcBef>
                <a:spcPts val="0"/>
              </a:spcBef>
              <a:spcAft>
                <a:spcPts val="0"/>
              </a:spcAft>
              <a:buSzPts val="800"/>
              <a:buNone/>
              <a:defRPr sz="800"/>
            </a:lvl4pPr>
            <a:lvl5pPr lvl="4" rtl="0">
              <a:spcBef>
                <a:spcPts val="0"/>
              </a:spcBef>
              <a:spcAft>
                <a:spcPts val="0"/>
              </a:spcAft>
              <a:buSzPts val="800"/>
              <a:buNone/>
              <a:defRPr sz="800"/>
            </a:lvl5pPr>
            <a:lvl6pPr lvl="5" rtl="0">
              <a:spcBef>
                <a:spcPts val="0"/>
              </a:spcBef>
              <a:spcAft>
                <a:spcPts val="0"/>
              </a:spcAft>
              <a:buSzPts val="800"/>
              <a:buNone/>
              <a:defRPr sz="800"/>
            </a:lvl6pPr>
            <a:lvl7pPr lvl="6" rtl="0">
              <a:spcBef>
                <a:spcPts val="0"/>
              </a:spcBef>
              <a:spcAft>
                <a:spcPts val="0"/>
              </a:spcAft>
              <a:buSzPts val="800"/>
              <a:buNone/>
              <a:defRPr sz="800"/>
            </a:lvl7pPr>
            <a:lvl8pPr lvl="7" rtl="0">
              <a:spcBef>
                <a:spcPts val="0"/>
              </a:spcBef>
              <a:spcAft>
                <a:spcPts val="0"/>
              </a:spcAft>
              <a:buSzPts val="800"/>
              <a:buNone/>
              <a:defRPr sz="800"/>
            </a:lvl8pPr>
            <a:lvl9pPr lvl="8" rtl="0">
              <a:spcBef>
                <a:spcPts val="0"/>
              </a:spcBef>
              <a:spcAft>
                <a:spcPts val="0"/>
              </a:spcAft>
              <a:buSzPts val="800"/>
              <a:buNone/>
              <a:defRPr sz="800"/>
            </a:lvl9pPr>
          </a:lstStyle>
          <a:p>
            <a:endParaRPr/>
          </a:p>
        </p:txBody>
      </p:sp>
      <p:sp>
        <p:nvSpPr>
          <p:cNvPr id="231" name="Google Shape;231;p12"/>
          <p:cNvSpPr txBox="1">
            <a:spLocks noGrp="1"/>
          </p:cNvSpPr>
          <p:nvPr>
            <p:ph type="subTitle" idx="35"/>
          </p:nvPr>
        </p:nvSpPr>
        <p:spPr>
          <a:xfrm>
            <a:off x="1042900" y="2647777"/>
            <a:ext cx="914400" cy="183000"/>
          </a:xfrm>
          <a:prstGeom prst="rect">
            <a:avLst/>
          </a:prstGeom>
          <a:noFill/>
        </p:spPr>
        <p:txBody>
          <a:bodyPr spcFirstLastPara="1" wrap="square" lIns="0" tIns="0" rIns="0" bIns="0" anchor="t" anchorCtr="0">
            <a:noAutofit/>
          </a:bodyPr>
          <a:lstStyle>
            <a:lvl1pPr lvl="0" rtl="0">
              <a:spcBef>
                <a:spcPts val="0"/>
              </a:spcBef>
              <a:spcAft>
                <a:spcPts val="0"/>
              </a:spcAft>
              <a:buClr>
                <a:schemeClr val="accent1"/>
              </a:buClr>
              <a:buSzPts val="900"/>
              <a:buNone/>
              <a:defRPr sz="900" b="1">
                <a:solidFill>
                  <a:schemeClr val="accent1"/>
                </a:solidFill>
              </a:defRPr>
            </a:lvl1pPr>
            <a:lvl2pPr lvl="1" algn="ctr" rtl="0">
              <a:spcBef>
                <a:spcPts val="0"/>
              </a:spcBef>
              <a:spcAft>
                <a:spcPts val="0"/>
              </a:spcAft>
              <a:buClr>
                <a:schemeClr val="accent1"/>
              </a:buClr>
              <a:buSzPts val="1000"/>
              <a:buNone/>
              <a:defRPr sz="1000" b="1">
                <a:solidFill>
                  <a:schemeClr val="accent1"/>
                </a:solidFill>
              </a:defRPr>
            </a:lvl2pPr>
            <a:lvl3pPr lvl="2" algn="ctr" rtl="0">
              <a:spcBef>
                <a:spcPts val="0"/>
              </a:spcBef>
              <a:spcAft>
                <a:spcPts val="0"/>
              </a:spcAft>
              <a:buClr>
                <a:schemeClr val="accent1"/>
              </a:buClr>
              <a:buSzPts val="1000"/>
              <a:buNone/>
              <a:defRPr sz="1000" b="1">
                <a:solidFill>
                  <a:schemeClr val="accent1"/>
                </a:solidFill>
              </a:defRPr>
            </a:lvl3pPr>
            <a:lvl4pPr lvl="3" algn="ctr" rtl="0">
              <a:spcBef>
                <a:spcPts val="0"/>
              </a:spcBef>
              <a:spcAft>
                <a:spcPts val="0"/>
              </a:spcAft>
              <a:buClr>
                <a:schemeClr val="accent1"/>
              </a:buClr>
              <a:buSzPts val="1000"/>
              <a:buNone/>
              <a:defRPr sz="1000" b="1">
                <a:solidFill>
                  <a:schemeClr val="accent1"/>
                </a:solidFill>
              </a:defRPr>
            </a:lvl4pPr>
            <a:lvl5pPr lvl="4" algn="ctr" rtl="0">
              <a:spcBef>
                <a:spcPts val="0"/>
              </a:spcBef>
              <a:spcAft>
                <a:spcPts val="0"/>
              </a:spcAft>
              <a:buClr>
                <a:schemeClr val="accent1"/>
              </a:buClr>
              <a:buSzPts val="1000"/>
              <a:buNone/>
              <a:defRPr sz="1000" b="1">
                <a:solidFill>
                  <a:schemeClr val="accent1"/>
                </a:solidFill>
              </a:defRPr>
            </a:lvl5pPr>
            <a:lvl6pPr lvl="5" algn="ctr" rtl="0">
              <a:spcBef>
                <a:spcPts val="0"/>
              </a:spcBef>
              <a:spcAft>
                <a:spcPts val="0"/>
              </a:spcAft>
              <a:buClr>
                <a:schemeClr val="accent1"/>
              </a:buClr>
              <a:buSzPts val="1000"/>
              <a:buNone/>
              <a:defRPr sz="1000" b="1">
                <a:solidFill>
                  <a:schemeClr val="accent1"/>
                </a:solidFill>
              </a:defRPr>
            </a:lvl6pPr>
            <a:lvl7pPr lvl="6" algn="ctr" rtl="0">
              <a:spcBef>
                <a:spcPts val="0"/>
              </a:spcBef>
              <a:spcAft>
                <a:spcPts val="0"/>
              </a:spcAft>
              <a:buClr>
                <a:schemeClr val="accent1"/>
              </a:buClr>
              <a:buSzPts val="1000"/>
              <a:buNone/>
              <a:defRPr sz="1000" b="1">
                <a:solidFill>
                  <a:schemeClr val="accent1"/>
                </a:solidFill>
              </a:defRPr>
            </a:lvl7pPr>
            <a:lvl8pPr lvl="7" algn="ctr" rtl="0">
              <a:spcBef>
                <a:spcPts val="0"/>
              </a:spcBef>
              <a:spcAft>
                <a:spcPts val="0"/>
              </a:spcAft>
              <a:buClr>
                <a:schemeClr val="accent1"/>
              </a:buClr>
              <a:buSzPts val="1000"/>
              <a:buNone/>
              <a:defRPr sz="1000" b="1">
                <a:solidFill>
                  <a:schemeClr val="accent1"/>
                </a:solidFill>
              </a:defRPr>
            </a:lvl8pPr>
            <a:lvl9pPr lvl="8" algn="ctr" rtl="0">
              <a:spcBef>
                <a:spcPts val="0"/>
              </a:spcBef>
              <a:spcAft>
                <a:spcPts val="0"/>
              </a:spcAft>
              <a:buClr>
                <a:schemeClr val="accent1"/>
              </a:buClr>
              <a:buSzPts val="1000"/>
              <a:buNone/>
              <a:defRPr sz="1000" b="1">
                <a:solidFill>
                  <a:schemeClr val="accent1"/>
                </a:solidFill>
              </a:defRPr>
            </a:lvl9pPr>
          </a:lstStyle>
          <a:p>
            <a:endParaRPr/>
          </a:p>
        </p:txBody>
      </p:sp>
      <p:sp>
        <p:nvSpPr>
          <p:cNvPr id="232" name="Google Shape;232;p12"/>
          <p:cNvSpPr txBox="1">
            <a:spLocks noGrp="1"/>
          </p:cNvSpPr>
          <p:nvPr>
            <p:ph type="subTitle" idx="36"/>
          </p:nvPr>
        </p:nvSpPr>
        <p:spPr>
          <a:xfrm>
            <a:off x="2716521" y="2795141"/>
            <a:ext cx="914400" cy="183000"/>
          </a:xfrm>
          <a:prstGeom prst="rect">
            <a:avLst/>
          </a:prstGeom>
          <a:noFill/>
        </p:spPr>
        <p:txBody>
          <a:bodyPr spcFirstLastPara="1" wrap="square" lIns="0" tIns="0" rIns="0" bIns="0" anchor="t" anchorCtr="0">
            <a:noAutofit/>
          </a:bodyPr>
          <a:lstStyle>
            <a:lvl1pPr lvl="0" rtl="0">
              <a:spcBef>
                <a:spcPts val="0"/>
              </a:spcBef>
              <a:spcAft>
                <a:spcPts val="0"/>
              </a:spcAft>
              <a:buClr>
                <a:schemeClr val="dk1"/>
              </a:buClr>
              <a:buSzPts val="800"/>
              <a:buNone/>
              <a:defRPr sz="800">
                <a:solidFill>
                  <a:schemeClr val="dk1"/>
                </a:solidFill>
              </a:defRPr>
            </a:lvl1pPr>
            <a:lvl2pPr lvl="1" rtl="0">
              <a:spcBef>
                <a:spcPts val="0"/>
              </a:spcBef>
              <a:spcAft>
                <a:spcPts val="0"/>
              </a:spcAft>
              <a:buSzPts val="800"/>
              <a:buNone/>
              <a:defRPr sz="800"/>
            </a:lvl2pPr>
            <a:lvl3pPr lvl="2" rtl="0">
              <a:spcBef>
                <a:spcPts val="0"/>
              </a:spcBef>
              <a:spcAft>
                <a:spcPts val="0"/>
              </a:spcAft>
              <a:buSzPts val="800"/>
              <a:buNone/>
              <a:defRPr sz="800"/>
            </a:lvl3pPr>
            <a:lvl4pPr lvl="3" rtl="0">
              <a:spcBef>
                <a:spcPts val="0"/>
              </a:spcBef>
              <a:spcAft>
                <a:spcPts val="0"/>
              </a:spcAft>
              <a:buSzPts val="800"/>
              <a:buNone/>
              <a:defRPr sz="800"/>
            </a:lvl4pPr>
            <a:lvl5pPr lvl="4" rtl="0">
              <a:spcBef>
                <a:spcPts val="0"/>
              </a:spcBef>
              <a:spcAft>
                <a:spcPts val="0"/>
              </a:spcAft>
              <a:buSzPts val="800"/>
              <a:buNone/>
              <a:defRPr sz="800"/>
            </a:lvl5pPr>
            <a:lvl6pPr lvl="5" rtl="0">
              <a:spcBef>
                <a:spcPts val="0"/>
              </a:spcBef>
              <a:spcAft>
                <a:spcPts val="0"/>
              </a:spcAft>
              <a:buSzPts val="800"/>
              <a:buNone/>
              <a:defRPr sz="800"/>
            </a:lvl6pPr>
            <a:lvl7pPr lvl="6" rtl="0">
              <a:spcBef>
                <a:spcPts val="0"/>
              </a:spcBef>
              <a:spcAft>
                <a:spcPts val="0"/>
              </a:spcAft>
              <a:buSzPts val="800"/>
              <a:buNone/>
              <a:defRPr sz="800"/>
            </a:lvl7pPr>
            <a:lvl8pPr lvl="7" rtl="0">
              <a:spcBef>
                <a:spcPts val="0"/>
              </a:spcBef>
              <a:spcAft>
                <a:spcPts val="0"/>
              </a:spcAft>
              <a:buSzPts val="800"/>
              <a:buNone/>
              <a:defRPr sz="800"/>
            </a:lvl8pPr>
            <a:lvl9pPr lvl="8" rtl="0">
              <a:spcBef>
                <a:spcPts val="0"/>
              </a:spcBef>
              <a:spcAft>
                <a:spcPts val="0"/>
              </a:spcAft>
              <a:buSzPts val="800"/>
              <a:buNone/>
              <a:defRPr sz="800"/>
            </a:lvl9pPr>
          </a:lstStyle>
          <a:p>
            <a:endParaRPr/>
          </a:p>
        </p:txBody>
      </p:sp>
      <p:sp>
        <p:nvSpPr>
          <p:cNvPr id="233" name="Google Shape;233;p12"/>
          <p:cNvSpPr txBox="1">
            <a:spLocks noGrp="1"/>
          </p:cNvSpPr>
          <p:nvPr>
            <p:ph type="subTitle" idx="37"/>
          </p:nvPr>
        </p:nvSpPr>
        <p:spPr>
          <a:xfrm>
            <a:off x="2716521" y="2647777"/>
            <a:ext cx="914400" cy="183000"/>
          </a:xfrm>
          <a:prstGeom prst="rect">
            <a:avLst/>
          </a:prstGeom>
          <a:noFill/>
        </p:spPr>
        <p:txBody>
          <a:bodyPr spcFirstLastPara="1" wrap="square" lIns="0" tIns="0" rIns="0" bIns="0" anchor="t" anchorCtr="0">
            <a:noAutofit/>
          </a:bodyPr>
          <a:lstStyle>
            <a:lvl1pPr lvl="0" rtl="0">
              <a:spcBef>
                <a:spcPts val="0"/>
              </a:spcBef>
              <a:spcAft>
                <a:spcPts val="0"/>
              </a:spcAft>
              <a:buClr>
                <a:schemeClr val="accent1"/>
              </a:buClr>
              <a:buSzPts val="900"/>
              <a:buNone/>
              <a:defRPr sz="900" b="1">
                <a:solidFill>
                  <a:schemeClr val="accent1"/>
                </a:solidFill>
              </a:defRPr>
            </a:lvl1pPr>
            <a:lvl2pPr lvl="1" algn="ctr" rtl="0">
              <a:spcBef>
                <a:spcPts val="0"/>
              </a:spcBef>
              <a:spcAft>
                <a:spcPts val="0"/>
              </a:spcAft>
              <a:buClr>
                <a:schemeClr val="accent1"/>
              </a:buClr>
              <a:buSzPts val="1000"/>
              <a:buNone/>
              <a:defRPr sz="1000" b="1">
                <a:solidFill>
                  <a:schemeClr val="accent1"/>
                </a:solidFill>
              </a:defRPr>
            </a:lvl2pPr>
            <a:lvl3pPr lvl="2" algn="ctr" rtl="0">
              <a:spcBef>
                <a:spcPts val="0"/>
              </a:spcBef>
              <a:spcAft>
                <a:spcPts val="0"/>
              </a:spcAft>
              <a:buClr>
                <a:schemeClr val="accent1"/>
              </a:buClr>
              <a:buSzPts val="1000"/>
              <a:buNone/>
              <a:defRPr sz="1000" b="1">
                <a:solidFill>
                  <a:schemeClr val="accent1"/>
                </a:solidFill>
              </a:defRPr>
            </a:lvl3pPr>
            <a:lvl4pPr lvl="3" algn="ctr" rtl="0">
              <a:spcBef>
                <a:spcPts val="0"/>
              </a:spcBef>
              <a:spcAft>
                <a:spcPts val="0"/>
              </a:spcAft>
              <a:buClr>
                <a:schemeClr val="accent1"/>
              </a:buClr>
              <a:buSzPts val="1000"/>
              <a:buNone/>
              <a:defRPr sz="1000" b="1">
                <a:solidFill>
                  <a:schemeClr val="accent1"/>
                </a:solidFill>
              </a:defRPr>
            </a:lvl4pPr>
            <a:lvl5pPr lvl="4" algn="ctr" rtl="0">
              <a:spcBef>
                <a:spcPts val="0"/>
              </a:spcBef>
              <a:spcAft>
                <a:spcPts val="0"/>
              </a:spcAft>
              <a:buClr>
                <a:schemeClr val="accent1"/>
              </a:buClr>
              <a:buSzPts val="1000"/>
              <a:buNone/>
              <a:defRPr sz="1000" b="1">
                <a:solidFill>
                  <a:schemeClr val="accent1"/>
                </a:solidFill>
              </a:defRPr>
            </a:lvl5pPr>
            <a:lvl6pPr lvl="5" algn="ctr" rtl="0">
              <a:spcBef>
                <a:spcPts val="0"/>
              </a:spcBef>
              <a:spcAft>
                <a:spcPts val="0"/>
              </a:spcAft>
              <a:buClr>
                <a:schemeClr val="accent1"/>
              </a:buClr>
              <a:buSzPts val="1000"/>
              <a:buNone/>
              <a:defRPr sz="1000" b="1">
                <a:solidFill>
                  <a:schemeClr val="accent1"/>
                </a:solidFill>
              </a:defRPr>
            </a:lvl6pPr>
            <a:lvl7pPr lvl="6" algn="ctr" rtl="0">
              <a:spcBef>
                <a:spcPts val="0"/>
              </a:spcBef>
              <a:spcAft>
                <a:spcPts val="0"/>
              </a:spcAft>
              <a:buClr>
                <a:schemeClr val="accent1"/>
              </a:buClr>
              <a:buSzPts val="1000"/>
              <a:buNone/>
              <a:defRPr sz="1000" b="1">
                <a:solidFill>
                  <a:schemeClr val="accent1"/>
                </a:solidFill>
              </a:defRPr>
            </a:lvl7pPr>
            <a:lvl8pPr lvl="7" algn="ctr" rtl="0">
              <a:spcBef>
                <a:spcPts val="0"/>
              </a:spcBef>
              <a:spcAft>
                <a:spcPts val="0"/>
              </a:spcAft>
              <a:buClr>
                <a:schemeClr val="accent1"/>
              </a:buClr>
              <a:buSzPts val="1000"/>
              <a:buNone/>
              <a:defRPr sz="1000" b="1">
                <a:solidFill>
                  <a:schemeClr val="accent1"/>
                </a:solidFill>
              </a:defRPr>
            </a:lvl8pPr>
            <a:lvl9pPr lvl="8" algn="ctr" rtl="0">
              <a:spcBef>
                <a:spcPts val="0"/>
              </a:spcBef>
              <a:spcAft>
                <a:spcPts val="0"/>
              </a:spcAft>
              <a:buClr>
                <a:schemeClr val="accent1"/>
              </a:buClr>
              <a:buSzPts val="1000"/>
              <a:buNone/>
              <a:defRPr sz="1000" b="1">
                <a:solidFill>
                  <a:schemeClr val="accent1"/>
                </a:solidFill>
              </a:defRPr>
            </a:lvl9pPr>
          </a:lstStyle>
          <a:p>
            <a:endParaRPr/>
          </a:p>
        </p:txBody>
      </p:sp>
      <p:sp>
        <p:nvSpPr>
          <p:cNvPr id="234" name="Google Shape;234;p12"/>
          <p:cNvSpPr txBox="1">
            <a:spLocks noGrp="1"/>
          </p:cNvSpPr>
          <p:nvPr>
            <p:ph type="subTitle" idx="38"/>
          </p:nvPr>
        </p:nvSpPr>
        <p:spPr>
          <a:xfrm>
            <a:off x="4390143" y="2795141"/>
            <a:ext cx="914400" cy="183000"/>
          </a:xfrm>
          <a:prstGeom prst="rect">
            <a:avLst/>
          </a:prstGeom>
          <a:noFill/>
        </p:spPr>
        <p:txBody>
          <a:bodyPr spcFirstLastPara="1" wrap="square" lIns="0" tIns="0" rIns="0" bIns="0" anchor="t" anchorCtr="0">
            <a:noAutofit/>
          </a:bodyPr>
          <a:lstStyle>
            <a:lvl1pPr lvl="0" rtl="0">
              <a:spcBef>
                <a:spcPts val="0"/>
              </a:spcBef>
              <a:spcAft>
                <a:spcPts val="0"/>
              </a:spcAft>
              <a:buClr>
                <a:schemeClr val="dk1"/>
              </a:buClr>
              <a:buSzPts val="800"/>
              <a:buNone/>
              <a:defRPr sz="800">
                <a:solidFill>
                  <a:schemeClr val="dk1"/>
                </a:solidFill>
              </a:defRPr>
            </a:lvl1pPr>
            <a:lvl2pPr lvl="1" rtl="0">
              <a:spcBef>
                <a:spcPts val="0"/>
              </a:spcBef>
              <a:spcAft>
                <a:spcPts val="0"/>
              </a:spcAft>
              <a:buSzPts val="800"/>
              <a:buNone/>
              <a:defRPr sz="800"/>
            </a:lvl2pPr>
            <a:lvl3pPr lvl="2" rtl="0">
              <a:spcBef>
                <a:spcPts val="0"/>
              </a:spcBef>
              <a:spcAft>
                <a:spcPts val="0"/>
              </a:spcAft>
              <a:buSzPts val="800"/>
              <a:buNone/>
              <a:defRPr sz="800"/>
            </a:lvl3pPr>
            <a:lvl4pPr lvl="3" rtl="0">
              <a:spcBef>
                <a:spcPts val="0"/>
              </a:spcBef>
              <a:spcAft>
                <a:spcPts val="0"/>
              </a:spcAft>
              <a:buSzPts val="800"/>
              <a:buNone/>
              <a:defRPr sz="800"/>
            </a:lvl4pPr>
            <a:lvl5pPr lvl="4" rtl="0">
              <a:spcBef>
                <a:spcPts val="0"/>
              </a:spcBef>
              <a:spcAft>
                <a:spcPts val="0"/>
              </a:spcAft>
              <a:buSzPts val="800"/>
              <a:buNone/>
              <a:defRPr sz="800"/>
            </a:lvl5pPr>
            <a:lvl6pPr lvl="5" rtl="0">
              <a:spcBef>
                <a:spcPts val="0"/>
              </a:spcBef>
              <a:spcAft>
                <a:spcPts val="0"/>
              </a:spcAft>
              <a:buSzPts val="800"/>
              <a:buNone/>
              <a:defRPr sz="800"/>
            </a:lvl6pPr>
            <a:lvl7pPr lvl="6" rtl="0">
              <a:spcBef>
                <a:spcPts val="0"/>
              </a:spcBef>
              <a:spcAft>
                <a:spcPts val="0"/>
              </a:spcAft>
              <a:buSzPts val="800"/>
              <a:buNone/>
              <a:defRPr sz="800"/>
            </a:lvl7pPr>
            <a:lvl8pPr lvl="7" rtl="0">
              <a:spcBef>
                <a:spcPts val="0"/>
              </a:spcBef>
              <a:spcAft>
                <a:spcPts val="0"/>
              </a:spcAft>
              <a:buSzPts val="800"/>
              <a:buNone/>
              <a:defRPr sz="800"/>
            </a:lvl8pPr>
            <a:lvl9pPr lvl="8" rtl="0">
              <a:spcBef>
                <a:spcPts val="0"/>
              </a:spcBef>
              <a:spcAft>
                <a:spcPts val="0"/>
              </a:spcAft>
              <a:buSzPts val="800"/>
              <a:buNone/>
              <a:defRPr sz="800"/>
            </a:lvl9pPr>
          </a:lstStyle>
          <a:p>
            <a:endParaRPr/>
          </a:p>
        </p:txBody>
      </p:sp>
      <p:sp>
        <p:nvSpPr>
          <p:cNvPr id="235" name="Google Shape;235;p12"/>
          <p:cNvSpPr txBox="1">
            <a:spLocks noGrp="1"/>
          </p:cNvSpPr>
          <p:nvPr>
            <p:ph type="subTitle" idx="39"/>
          </p:nvPr>
        </p:nvSpPr>
        <p:spPr>
          <a:xfrm>
            <a:off x="4390143" y="2647777"/>
            <a:ext cx="914400" cy="183000"/>
          </a:xfrm>
          <a:prstGeom prst="rect">
            <a:avLst/>
          </a:prstGeom>
          <a:noFill/>
        </p:spPr>
        <p:txBody>
          <a:bodyPr spcFirstLastPara="1" wrap="square" lIns="0" tIns="0" rIns="0" bIns="0" anchor="t" anchorCtr="0">
            <a:noAutofit/>
          </a:bodyPr>
          <a:lstStyle>
            <a:lvl1pPr lvl="0" rtl="0">
              <a:spcBef>
                <a:spcPts val="0"/>
              </a:spcBef>
              <a:spcAft>
                <a:spcPts val="0"/>
              </a:spcAft>
              <a:buClr>
                <a:schemeClr val="accent1"/>
              </a:buClr>
              <a:buSzPts val="900"/>
              <a:buNone/>
              <a:defRPr sz="900" b="1">
                <a:solidFill>
                  <a:schemeClr val="accent1"/>
                </a:solidFill>
              </a:defRPr>
            </a:lvl1pPr>
            <a:lvl2pPr lvl="1" algn="ctr" rtl="0">
              <a:spcBef>
                <a:spcPts val="0"/>
              </a:spcBef>
              <a:spcAft>
                <a:spcPts val="0"/>
              </a:spcAft>
              <a:buClr>
                <a:schemeClr val="accent1"/>
              </a:buClr>
              <a:buSzPts val="1000"/>
              <a:buNone/>
              <a:defRPr sz="1000" b="1">
                <a:solidFill>
                  <a:schemeClr val="accent1"/>
                </a:solidFill>
              </a:defRPr>
            </a:lvl2pPr>
            <a:lvl3pPr lvl="2" algn="ctr" rtl="0">
              <a:spcBef>
                <a:spcPts val="0"/>
              </a:spcBef>
              <a:spcAft>
                <a:spcPts val="0"/>
              </a:spcAft>
              <a:buClr>
                <a:schemeClr val="accent1"/>
              </a:buClr>
              <a:buSzPts val="1000"/>
              <a:buNone/>
              <a:defRPr sz="1000" b="1">
                <a:solidFill>
                  <a:schemeClr val="accent1"/>
                </a:solidFill>
              </a:defRPr>
            </a:lvl3pPr>
            <a:lvl4pPr lvl="3" algn="ctr" rtl="0">
              <a:spcBef>
                <a:spcPts val="0"/>
              </a:spcBef>
              <a:spcAft>
                <a:spcPts val="0"/>
              </a:spcAft>
              <a:buClr>
                <a:schemeClr val="accent1"/>
              </a:buClr>
              <a:buSzPts val="1000"/>
              <a:buNone/>
              <a:defRPr sz="1000" b="1">
                <a:solidFill>
                  <a:schemeClr val="accent1"/>
                </a:solidFill>
              </a:defRPr>
            </a:lvl4pPr>
            <a:lvl5pPr lvl="4" algn="ctr" rtl="0">
              <a:spcBef>
                <a:spcPts val="0"/>
              </a:spcBef>
              <a:spcAft>
                <a:spcPts val="0"/>
              </a:spcAft>
              <a:buClr>
                <a:schemeClr val="accent1"/>
              </a:buClr>
              <a:buSzPts val="1000"/>
              <a:buNone/>
              <a:defRPr sz="1000" b="1">
                <a:solidFill>
                  <a:schemeClr val="accent1"/>
                </a:solidFill>
              </a:defRPr>
            </a:lvl5pPr>
            <a:lvl6pPr lvl="5" algn="ctr" rtl="0">
              <a:spcBef>
                <a:spcPts val="0"/>
              </a:spcBef>
              <a:spcAft>
                <a:spcPts val="0"/>
              </a:spcAft>
              <a:buClr>
                <a:schemeClr val="accent1"/>
              </a:buClr>
              <a:buSzPts val="1000"/>
              <a:buNone/>
              <a:defRPr sz="1000" b="1">
                <a:solidFill>
                  <a:schemeClr val="accent1"/>
                </a:solidFill>
              </a:defRPr>
            </a:lvl6pPr>
            <a:lvl7pPr lvl="6" algn="ctr" rtl="0">
              <a:spcBef>
                <a:spcPts val="0"/>
              </a:spcBef>
              <a:spcAft>
                <a:spcPts val="0"/>
              </a:spcAft>
              <a:buClr>
                <a:schemeClr val="accent1"/>
              </a:buClr>
              <a:buSzPts val="1000"/>
              <a:buNone/>
              <a:defRPr sz="1000" b="1">
                <a:solidFill>
                  <a:schemeClr val="accent1"/>
                </a:solidFill>
              </a:defRPr>
            </a:lvl7pPr>
            <a:lvl8pPr lvl="7" algn="ctr" rtl="0">
              <a:spcBef>
                <a:spcPts val="0"/>
              </a:spcBef>
              <a:spcAft>
                <a:spcPts val="0"/>
              </a:spcAft>
              <a:buClr>
                <a:schemeClr val="accent1"/>
              </a:buClr>
              <a:buSzPts val="1000"/>
              <a:buNone/>
              <a:defRPr sz="1000" b="1">
                <a:solidFill>
                  <a:schemeClr val="accent1"/>
                </a:solidFill>
              </a:defRPr>
            </a:lvl8pPr>
            <a:lvl9pPr lvl="8" algn="ctr" rtl="0">
              <a:spcBef>
                <a:spcPts val="0"/>
              </a:spcBef>
              <a:spcAft>
                <a:spcPts val="0"/>
              </a:spcAft>
              <a:buClr>
                <a:schemeClr val="accent1"/>
              </a:buClr>
              <a:buSzPts val="1000"/>
              <a:buNone/>
              <a:defRPr sz="1000" b="1">
                <a:solidFill>
                  <a:schemeClr val="accent1"/>
                </a:solidFill>
              </a:defRPr>
            </a:lvl9pPr>
          </a:lstStyle>
          <a:p>
            <a:endParaRPr/>
          </a:p>
        </p:txBody>
      </p:sp>
      <p:sp>
        <p:nvSpPr>
          <p:cNvPr id="236" name="Google Shape;236;p12"/>
          <p:cNvSpPr txBox="1">
            <a:spLocks noGrp="1"/>
          </p:cNvSpPr>
          <p:nvPr>
            <p:ph type="subTitle" idx="40"/>
          </p:nvPr>
        </p:nvSpPr>
        <p:spPr>
          <a:xfrm>
            <a:off x="6063764" y="2795141"/>
            <a:ext cx="914400" cy="183000"/>
          </a:xfrm>
          <a:prstGeom prst="rect">
            <a:avLst/>
          </a:prstGeom>
          <a:noFill/>
        </p:spPr>
        <p:txBody>
          <a:bodyPr spcFirstLastPara="1" wrap="square" lIns="0" tIns="0" rIns="0" bIns="0" anchor="t" anchorCtr="0">
            <a:noAutofit/>
          </a:bodyPr>
          <a:lstStyle>
            <a:lvl1pPr lvl="0" rtl="0">
              <a:spcBef>
                <a:spcPts val="0"/>
              </a:spcBef>
              <a:spcAft>
                <a:spcPts val="0"/>
              </a:spcAft>
              <a:buClr>
                <a:schemeClr val="dk1"/>
              </a:buClr>
              <a:buSzPts val="800"/>
              <a:buNone/>
              <a:defRPr sz="800">
                <a:solidFill>
                  <a:schemeClr val="dk1"/>
                </a:solidFill>
              </a:defRPr>
            </a:lvl1pPr>
            <a:lvl2pPr lvl="1" rtl="0">
              <a:spcBef>
                <a:spcPts val="0"/>
              </a:spcBef>
              <a:spcAft>
                <a:spcPts val="0"/>
              </a:spcAft>
              <a:buSzPts val="800"/>
              <a:buNone/>
              <a:defRPr sz="800"/>
            </a:lvl2pPr>
            <a:lvl3pPr lvl="2" rtl="0">
              <a:spcBef>
                <a:spcPts val="0"/>
              </a:spcBef>
              <a:spcAft>
                <a:spcPts val="0"/>
              </a:spcAft>
              <a:buSzPts val="800"/>
              <a:buNone/>
              <a:defRPr sz="800"/>
            </a:lvl3pPr>
            <a:lvl4pPr lvl="3" rtl="0">
              <a:spcBef>
                <a:spcPts val="0"/>
              </a:spcBef>
              <a:spcAft>
                <a:spcPts val="0"/>
              </a:spcAft>
              <a:buSzPts val="800"/>
              <a:buNone/>
              <a:defRPr sz="800"/>
            </a:lvl4pPr>
            <a:lvl5pPr lvl="4" rtl="0">
              <a:spcBef>
                <a:spcPts val="0"/>
              </a:spcBef>
              <a:spcAft>
                <a:spcPts val="0"/>
              </a:spcAft>
              <a:buSzPts val="800"/>
              <a:buNone/>
              <a:defRPr sz="800"/>
            </a:lvl5pPr>
            <a:lvl6pPr lvl="5" rtl="0">
              <a:spcBef>
                <a:spcPts val="0"/>
              </a:spcBef>
              <a:spcAft>
                <a:spcPts val="0"/>
              </a:spcAft>
              <a:buSzPts val="800"/>
              <a:buNone/>
              <a:defRPr sz="800"/>
            </a:lvl6pPr>
            <a:lvl7pPr lvl="6" rtl="0">
              <a:spcBef>
                <a:spcPts val="0"/>
              </a:spcBef>
              <a:spcAft>
                <a:spcPts val="0"/>
              </a:spcAft>
              <a:buSzPts val="800"/>
              <a:buNone/>
              <a:defRPr sz="800"/>
            </a:lvl7pPr>
            <a:lvl8pPr lvl="7" rtl="0">
              <a:spcBef>
                <a:spcPts val="0"/>
              </a:spcBef>
              <a:spcAft>
                <a:spcPts val="0"/>
              </a:spcAft>
              <a:buSzPts val="800"/>
              <a:buNone/>
              <a:defRPr sz="800"/>
            </a:lvl8pPr>
            <a:lvl9pPr lvl="8" rtl="0">
              <a:spcBef>
                <a:spcPts val="0"/>
              </a:spcBef>
              <a:spcAft>
                <a:spcPts val="0"/>
              </a:spcAft>
              <a:buSzPts val="800"/>
              <a:buNone/>
              <a:defRPr sz="800"/>
            </a:lvl9pPr>
          </a:lstStyle>
          <a:p>
            <a:endParaRPr/>
          </a:p>
        </p:txBody>
      </p:sp>
      <p:sp>
        <p:nvSpPr>
          <p:cNvPr id="237" name="Google Shape;237;p12"/>
          <p:cNvSpPr txBox="1">
            <a:spLocks noGrp="1"/>
          </p:cNvSpPr>
          <p:nvPr>
            <p:ph type="subTitle" idx="41"/>
          </p:nvPr>
        </p:nvSpPr>
        <p:spPr>
          <a:xfrm>
            <a:off x="6063764" y="2647777"/>
            <a:ext cx="914400" cy="183000"/>
          </a:xfrm>
          <a:prstGeom prst="rect">
            <a:avLst/>
          </a:prstGeom>
          <a:noFill/>
        </p:spPr>
        <p:txBody>
          <a:bodyPr spcFirstLastPara="1" wrap="square" lIns="0" tIns="0" rIns="0" bIns="0" anchor="t" anchorCtr="0">
            <a:noAutofit/>
          </a:bodyPr>
          <a:lstStyle>
            <a:lvl1pPr lvl="0" rtl="0">
              <a:spcBef>
                <a:spcPts val="0"/>
              </a:spcBef>
              <a:spcAft>
                <a:spcPts val="0"/>
              </a:spcAft>
              <a:buClr>
                <a:schemeClr val="accent1"/>
              </a:buClr>
              <a:buSzPts val="900"/>
              <a:buNone/>
              <a:defRPr sz="900" b="1">
                <a:solidFill>
                  <a:schemeClr val="accent1"/>
                </a:solidFill>
              </a:defRPr>
            </a:lvl1pPr>
            <a:lvl2pPr lvl="1" algn="ctr" rtl="0">
              <a:spcBef>
                <a:spcPts val="0"/>
              </a:spcBef>
              <a:spcAft>
                <a:spcPts val="0"/>
              </a:spcAft>
              <a:buClr>
                <a:schemeClr val="accent1"/>
              </a:buClr>
              <a:buSzPts val="1000"/>
              <a:buNone/>
              <a:defRPr sz="1000" b="1">
                <a:solidFill>
                  <a:schemeClr val="accent1"/>
                </a:solidFill>
              </a:defRPr>
            </a:lvl2pPr>
            <a:lvl3pPr lvl="2" algn="ctr" rtl="0">
              <a:spcBef>
                <a:spcPts val="0"/>
              </a:spcBef>
              <a:spcAft>
                <a:spcPts val="0"/>
              </a:spcAft>
              <a:buClr>
                <a:schemeClr val="accent1"/>
              </a:buClr>
              <a:buSzPts val="1000"/>
              <a:buNone/>
              <a:defRPr sz="1000" b="1">
                <a:solidFill>
                  <a:schemeClr val="accent1"/>
                </a:solidFill>
              </a:defRPr>
            </a:lvl3pPr>
            <a:lvl4pPr lvl="3" algn="ctr" rtl="0">
              <a:spcBef>
                <a:spcPts val="0"/>
              </a:spcBef>
              <a:spcAft>
                <a:spcPts val="0"/>
              </a:spcAft>
              <a:buClr>
                <a:schemeClr val="accent1"/>
              </a:buClr>
              <a:buSzPts val="1000"/>
              <a:buNone/>
              <a:defRPr sz="1000" b="1">
                <a:solidFill>
                  <a:schemeClr val="accent1"/>
                </a:solidFill>
              </a:defRPr>
            </a:lvl4pPr>
            <a:lvl5pPr lvl="4" algn="ctr" rtl="0">
              <a:spcBef>
                <a:spcPts val="0"/>
              </a:spcBef>
              <a:spcAft>
                <a:spcPts val="0"/>
              </a:spcAft>
              <a:buClr>
                <a:schemeClr val="accent1"/>
              </a:buClr>
              <a:buSzPts val="1000"/>
              <a:buNone/>
              <a:defRPr sz="1000" b="1">
                <a:solidFill>
                  <a:schemeClr val="accent1"/>
                </a:solidFill>
              </a:defRPr>
            </a:lvl5pPr>
            <a:lvl6pPr lvl="5" algn="ctr" rtl="0">
              <a:spcBef>
                <a:spcPts val="0"/>
              </a:spcBef>
              <a:spcAft>
                <a:spcPts val="0"/>
              </a:spcAft>
              <a:buClr>
                <a:schemeClr val="accent1"/>
              </a:buClr>
              <a:buSzPts val="1000"/>
              <a:buNone/>
              <a:defRPr sz="1000" b="1">
                <a:solidFill>
                  <a:schemeClr val="accent1"/>
                </a:solidFill>
              </a:defRPr>
            </a:lvl6pPr>
            <a:lvl7pPr lvl="6" algn="ctr" rtl="0">
              <a:spcBef>
                <a:spcPts val="0"/>
              </a:spcBef>
              <a:spcAft>
                <a:spcPts val="0"/>
              </a:spcAft>
              <a:buClr>
                <a:schemeClr val="accent1"/>
              </a:buClr>
              <a:buSzPts val="1000"/>
              <a:buNone/>
              <a:defRPr sz="1000" b="1">
                <a:solidFill>
                  <a:schemeClr val="accent1"/>
                </a:solidFill>
              </a:defRPr>
            </a:lvl7pPr>
            <a:lvl8pPr lvl="7" algn="ctr" rtl="0">
              <a:spcBef>
                <a:spcPts val="0"/>
              </a:spcBef>
              <a:spcAft>
                <a:spcPts val="0"/>
              </a:spcAft>
              <a:buClr>
                <a:schemeClr val="accent1"/>
              </a:buClr>
              <a:buSzPts val="1000"/>
              <a:buNone/>
              <a:defRPr sz="1000" b="1">
                <a:solidFill>
                  <a:schemeClr val="accent1"/>
                </a:solidFill>
              </a:defRPr>
            </a:lvl8pPr>
            <a:lvl9pPr lvl="8" algn="ctr" rtl="0">
              <a:spcBef>
                <a:spcPts val="0"/>
              </a:spcBef>
              <a:spcAft>
                <a:spcPts val="0"/>
              </a:spcAft>
              <a:buClr>
                <a:schemeClr val="accent1"/>
              </a:buClr>
              <a:buSzPts val="1000"/>
              <a:buNone/>
              <a:defRPr sz="1000" b="1">
                <a:solidFill>
                  <a:schemeClr val="accent1"/>
                </a:solidFill>
              </a:defRPr>
            </a:lvl9pPr>
          </a:lstStyle>
          <a:p>
            <a:endParaRPr/>
          </a:p>
        </p:txBody>
      </p:sp>
      <p:sp>
        <p:nvSpPr>
          <p:cNvPr id="238" name="Google Shape;238;p12"/>
          <p:cNvSpPr txBox="1">
            <a:spLocks noGrp="1"/>
          </p:cNvSpPr>
          <p:nvPr>
            <p:ph type="subTitle" idx="42"/>
          </p:nvPr>
        </p:nvSpPr>
        <p:spPr>
          <a:xfrm>
            <a:off x="7737386" y="2795141"/>
            <a:ext cx="914400" cy="183000"/>
          </a:xfrm>
          <a:prstGeom prst="rect">
            <a:avLst/>
          </a:prstGeom>
          <a:noFill/>
        </p:spPr>
        <p:txBody>
          <a:bodyPr spcFirstLastPara="1" wrap="square" lIns="0" tIns="0" rIns="0" bIns="0" anchor="t" anchorCtr="0">
            <a:noAutofit/>
          </a:bodyPr>
          <a:lstStyle>
            <a:lvl1pPr lvl="0" rtl="0">
              <a:spcBef>
                <a:spcPts val="0"/>
              </a:spcBef>
              <a:spcAft>
                <a:spcPts val="0"/>
              </a:spcAft>
              <a:buClr>
                <a:schemeClr val="dk1"/>
              </a:buClr>
              <a:buSzPts val="800"/>
              <a:buNone/>
              <a:defRPr sz="800">
                <a:solidFill>
                  <a:schemeClr val="dk1"/>
                </a:solidFill>
              </a:defRPr>
            </a:lvl1pPr>
            <a:lvl2pPr lvl="1" rtl="0">
              <a:spcBef>
                <a:spcPts val="0"/>
              </a:spcBef>
              <a:spcAft>
                <a:spcPts val="0"/>
              </a:spcAft>
              <a:buSzPts val="800"/>
              <a:buNone/>
              <a:defRPr sz="800"/>
            </a:lvl2pPr>
            <a:lvl3pPr lvl="2" rtl="0">
              <a:spcBef>
                <a:spcPts val="0"/>
              </a:spcBef>
              <a:spcAft>
                <a:spcPts val="0"/>
              </a:spcAft>
              <a:buSzPts val="800"/>
              <a:buNone/>
              <a:defRPr sz="800"/>
            </a:lvl3pPr>
            <a:lvl4pPr lvl="3" rtl="0">
              <a:spcBef>
                <a:spcPts val="0"/>
              </a:spcBef>
              <a:spcAft>
                <a:spcPts val="0"/>
              </a:spcAft>
              <a:buSzPts val="800"/>
              <a:buNone/>
              <a:defRPr sz="800"/>
            </a:lvl4pPr>
            <a:lvl5pPr lvl="4" rtl="0">
              <a:spcBef>
                <a:spcPts val="0"/>
              </a:spcBef>
              <a:spcAft>
                <a:spcPts val="0"/>
              </a:spcAft>
              <a:buSzPts val="800"/>
              <a:buNone/>
              <a:defRPr sz="800"/>
            </a:lvl5pPr>
            <a:lvl6pPr lvl="5" rtl="0">
              <a:spcBef>
                <a:spcPts val="0"/>
              </a:spcBef>
              <a:spcAft>
                <a:spcPts val="0"/>
              </a:spcAft>
              <a:buSzPts val="800"/>
              <a:buNone/>
              <a:defRPr sz="800"/>
            </a:lvl6pPr>
            <a:lvl7pPr lvl="6" rtl="0">
              <a:spcBef>
                <a:spcPts val="0"/>
              </a:spcBef>
              <a:spcAft>
                <a:spcPts val="0"/>
              </a:spcAft>
              <a:buSzPts val="800"/>
              <a:buNone/>
              <a:defRPr sz="800"/>
            </a:lvl7pPr>
            <a:lvl8pPr lvl="7" rtl="0">
              <a:spcBef>
                <a:spcPts val="0"/>
              </a:spcBef>
              <a:spcAft>
                <a:spcPts val="0"/>
              </a:spcAft>
              <a:buSzPts val="800"/>
              <a:buNone/>
              <a:defRPr sz="800"/>
            </a:lvl8pPr>
            <a:lvl9pPr lvl="8" rtl="0">
              <a:spcBef>
                <a:spcPts val="0"/>
              </a:spcBef>
              <a:spcAft>
                <a:spcPts val="0"/>
              </a:spcAft>
              <a:buSzPts val="800"/>
              <a:buNone/>
              <a:defRPr sz="800"/>
            </a:lvl9pPr>
          </a:lstStyle>
          <a:p>
            <a:endParaRPr/>
          </a:p>
        </p:txBody>
      </p:sp>
      <p:sp>
        <p:nvSpPr>
          <p:cNvPr id="239" name="Google Shape;239;p12"/>
          <p:cNvSpPr txBox="1">
            <a:spLocks noGrp="1"/>
          </p:cNvSpPr>
          <p:nvPr>
            <p:ph type="subTitle" idx="43"/>
          </p:nvPr>
        </p:nvSpPr>
        <p:spPr>
          <a:xfrm>
            <a:off x="7737386" y="2647777"/>
            <a:ext cx="914400" cy="183000"/>
          </a:xfrm>
          <a:prstGeom prst="rect">
            <a:avLst/>
          </a:prstGeom>
          <a:noFill/>
        </p:spPr>
        <p:txBody>
          <a:bodyPr spcFirstLastPara="1" wrap="square" lIns="0" tIns="0" rIns="0" bIns="0" anchor="t" anchorCtr="0">
            <a:noAutofit/>
          </a:bodyPr>
          <a:lstStyle>
            <a:lvl1pPr lvl="0" rtl="0">
              <a:spcBef>
                <a:spcPts val="0"/>
              </a:spcBef>
              <a:spcAft>
                <a:spcPts val="0"/>
              </a:spcAft>
              <a:buClr>
                <a:schemeClr val="accent1"/>
              </a:buClr>
              <a:buSzPts val="900"/>
              <a:buNone/>
              <a:defRPr sz="900" b="1">
                <a:solidFill>
                  <a:schemeClr val="accent1"/>
                </a:solidFill>
              </a:defRPr>
            </a:lvl1pPr>
            <a:lvl2pPr lvl="1" algn="ctr" rtl="0">
              <a:spcBef>
                <a:spcPts val="0"/>
              </a:spcBef>
              <a:spcAft>
                <a:spcPts val="0"/>
              </a:spcAft>
              <a:buClr>
                <a:schemeClr val="accent1"/>
              </a:buClr>
              <a:buSzPts val="1000"/>
              <a:buNone/>
              <a:defRPr sz="1000" b="1">
                <a:solidFill>
                  <a:schemeClr val="accent1"/>
                </a:solidFill>
              </a:defRPr>
            </a:lvl2pPr>
            <a:lvl3pPr lvl="2" algn="ctr" rtl="0">
              <a:spcBef>
                <a:spcPts val="0"/>
              </a:spcBef>
              <a:spcAft>
                <a:spcPts val="0"/>
              </a:spcAft>
              <a:buClr>
                <a:schemeClr val="accent1"/>
              </a:buClr>
              <a:buSzPts val="1000"/>
              <a:buNone/>
              <a:defRPr sz="1000" b="1">
                <a:solidFill>
                  <a:schemeClr val="accent1"/>
                </a:solidFill>
              </a:defRPr>
            </a:lvl3pPr>
            <a:lvl4pPr lvl="3" algn="ctr" rtl="0">
              <a:spcBef>
                <a:spcPts val="0"/>
              </a:spcBef>
              <a:spcAft>
                <a:spcPts val="0"/>
              </a:spcAft>
              <a:buClr>
                <a:schemeClr val="accent1"/>
              </a:buClr>
              <a:buSzPts val="1000"/>
              <a:buNone/>
              <a:defRPr sz="1000" b="1">
                <a:solidFill>
                  <a:schemeClr val="accent1"/>
                </a:solidFill>
              </a:defRPr>
            </a:lvl4pPr>
            <a:lvl5pPr lvl="4" algn="ctr" rtl="0">
              <a:spcBef>
                <a:spcPts val="0"/>
              </a:spcBef>
              <a:spcAft>
                <a:spcPts val="0"/>
              </a:spcAft>
              <a:buClr>
                <a:schemeClr val="accent1"/>
              </a:buClr>
              <a:buSzPts val="1000"/>
              <a:buNone/>
              <a:defRPr sz="1000" b="1">
                <a:solidFill>
                  <a:schemeClr val="accent1"/>
                </a:solidFill>
              </a:defRPr>
            </a:lvl5pPr>
            <a:lvl6pPr lvl="5" algn="ctr" rtl="0">
              <a:spcBef>
                <a:spcPts val="0"/>
              </a:spcBef>
              <a:spcAft>
                <a:spcPts val="0"/>
              </a:spcAft>
              <a:buClr>
                <a:schemeClr val="accent1"/>
              </a:buClr>
              <a:buSzPts val="1000"/>
              <a:buNone/>
              <a:defRPr sz="1000" b="1">
                <a:solidFill>
                  <a:schemeClr val="accent1"/>
                </a:solidFill>
              </a:defRPr>
            </a:lvl6pPr>
            <a:lvl7pPr lvl="6" algn="ctr" rtl="0">
              <a:spcBef>
                <a:spcPts val="0"/>
              </a:spcBef>
              <a:spcAft>
                <a:spcPts val="0"/>
              </a:spcAft>
              <a:buClr>
                <a:schemeClr val="accent1"/>
              </a:buClr>
              <a:buSzPts val="1000"/>
              <a:buNone/>
              <a:defRPr sz="1000" b="1">
                <a:solidFill>
                  <a:schemeClr val="accent1"/>
                </a:solidFill>
              </a:defRPr>
            </a:lvl7pPr>
            <a:lvl8pPr lvl="7" algn="ctr" rtl="0">
              <a:spcBef>
                <a:spcPts val="0"/>
              </a:spcBef>
              <a:spcAft>
                <a:spcPts val="0"/>
              </a:spcAft>
              <a:buClr>
                <a:schemeClr val="accent1"/>
              </a:buClr>
              <a:buSzPts val="1000"/>
              <a:buNone/>
              <a:defRPr sz="1000" b="1">
                <a:solidFill>
                  <a:schemeClr val="accent1"/>
                </a:solidFill>
              </a:defRPr>
            </a:lvl8pPr>
            <a:lvl9pPr lvl="8" algn="ctr" rtl="0">
              <a:spcBef>
                <a:spcPts val="0"/>
              </a:spcBef>
              <a:spcAft>
                <a:spcPts val="0"/>
              </a:spcAft>
              <a:buClr>
                <a:schemeClr val="accent1"/>
              </a:buClr>
              <a:buSzPts val="1000"/>
              <a:buNone/>
              <a:defRPr sz="1000" b="1">
                <a:solidFill>
                  <a:schemeClr val="accent1"/>
                </a:solidFill>
              </a:defRPr>
            </a:lvl9pPr>
          </a:lstStyle>
          <a:p>
            <a:endParaRPr/>
          </a:p>
        </p:txBody>
      </p:sp>
      <p:sp>
        <p:nvSpPr>
          <p:cNvPr id="240" name="Google Shape;240;p12"/>
          <p:cNvSpPr/>
          <p:nvPr/>
        </p:nvSpPr>
        <p:spPr>
          <a:xfrm>
            <a:off x="3762856" y="2543221"/>
            <a:ext cx="548100" cy="548100"/>
          </a:xfrm>
          <a:prstGeom prst="ellipse">
            <a:avLst/>
          </a:prstGeom>
          <a:gradFill>
            <a:gsLst>
              <a:gs pos="0">
                <a:srgbClr val="FF4E02"/>
              </a:gs>
              <a:gs pos="48000">
                <a:srgbClr val="F69323"/>
              </a:gs>
              <a:gs pos="100000">
                <a:srgbClr val="FABC75"/>
              </a:gs>
            </a:gsLst>
            <a:lin ang="0" scaled="0"/>
          </a:gradFill>
          <a:ln>
            <a:noFill/>
          </a:ln>
        </p:spPr>
        <p:txBody>
          <a:bodyPr spcFirstLastPara="1" wrap="square" lIns="68575" tIns="34275" rIns="68575" bIns="34275" anchor="ctr" anchorCtr="0">
            <a:noAutofit/>
          </a:bodyPr>
          <a:lstStyle/>
          <a:p>
            <a:pPr marL="0" marR="0" lvl="0" indent="0" algn="ctr" rtl="0">
              <a:lnSpc>
                <a:spcPct val="9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241" name="Google Shape;241;p12"/>
          <p:cNvSpPr/>
          <p:nvPr/>
        </p:nvSpPr>
        <p:spPr>
          <a:xfrm>
            <a:off x="5436477" y="2543221"/>
            <a:ext cx="548100" cy="548100"/>
          </a:xfrm>
          <a:prstGeom prst="ellipse">
            <a:avLst/>
          </a:prstGeom>
          <a:gradFill>
            <a:gsLst>
              <a:gs pos="0">
                <a:srgbClr val="FF4E02"/>
              </a:gs>
              <a:gs pos="48000">
                <a:srgbClr val="F69323"/>
              </a:gs>
              <a:gs pos="100000">
                <a:srgbClr val="FABC75"/>
              </a:gs>
            </a:gsLst>
            <a:lin ang="0" scaled="0"/>
          </a:gradFill>
          <a:ln>
            <a:noFill/>
          </a:ln>
        </p:spPr>
        <p:txBody>
          <a:bodyPr spcFirstLastPara="1" wrap="square" lIns="68575" tIns="34275" rIns="68575" bIns="34275" anchor="ctr" anchorCtr="0">
            <a:noAutofit/>
          </a:bodyPr>
          <a:lstStyle/>
          <a:p>
            <a:pPr marL="0" marR="0" lvl="0" indent="0" algn="ctr" rtl="0">
              <a:lnSpc>
                <a:spcPct val="9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242" name="Google Shape;242;p12"/>
          <p:cNvSpPr/>
          <p:nvPr/>
        </p:nvSpPr>
        <p:spPr>
          <a:xfrm>
            <a:off x="7110099" y="2543221"/>
            <a:ext cx="548100" cy="548100"/>
          </a:xfrm>
          <a:prstGeom prst="ellipse">
            <a:avLst/>
          </a:prstGeom>
          <a:gradFill>
            <a:gsLst>
              <a:gs pos="0">
                <a:srgbClr val="FF4E02"/>
              </a:gs>
              <a:gs pos="48000">
                <a:srgbClr val="F69323"/>
              </a:gs>
              <a:gs pos="100000">
                <a:srgbClr val="FABC75"/>
              </a:gs>
            </a:gsLst>
            <a:lin ang="0" scaled="0"/>
          </a:gradFill>
          <a:ln>
            <a:noFill/>
          </a:ln>
        </p:spPr>
        <p:txBody>
          <a:bodyPr spcFirstLastPara="1" wrap="square" lIns="68575" tIns="34275" rIns="68575" bIns="34275" anchor="ctr" anchorCtr="0">
            <a:noAutofit/>
          </a:bodyPr>
          <a:lstStyle/>
          <a:p>
            <a:pPr marL="0" marR="0" lvl="0" indent="0" algn="ctr" rtl="0">
              <a:lnSpc>
                <a:spcPct val="9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243" name="Google Shape;243;p12"/>
          <p:cNvSpPr>
            <a:spLocks noGrp="1"/>
          </p:cNvSpPr>
          <p:nvPr>
            <p:ph type="pic" idx="44"/>
          </p:nvPr>
        </p:nvSpPr>
        <p:spPr>
          <a:xfrm>
            <a:off x="461063" y="2588671"/>
            <a:ext cx="457200" cy="457200"/>
          </a:xfrm>
          <a:prstGeom prst="ellipse">
            <a:avLst/>
          </a:prstGeom>
          <a:noFill/>
          <a:ln w="19050" cap="flat" cmpd="sng">
            <a:solidFill>
              <a:schemeClr val="dk2"/>
            </a:solidFill>
            <a:prstDash val="solid"/>
            <a:round/>
            <a:headEnd type="none" w="sm" len="sm"/>
            <a:tailEnd type="none" w="sm" len="sm"/>
          </a:ln>
        </p:spPr>
      </p:sp>
      <p:sp>
        <p:nvSpPr>
          <p:cNvPr id="244" name="Google Shape;244;p12"/>
          <p:cNvSpPr>
            <a:spLocks noGrp="1"/>
          </p:cNvSpPr>
          <p:nvPr>
            <p:ph type="pic" idx="45"/>
          </p:nvPr>
        </p:nvSpPr>
        <p:spPr>
          <a:xfrm>
            <a:off x="2134684" y="2588671"/>
            <a:ext cx="457200" cy="457200"/>
          </a:xfrm>
          <a:prstGeom prst="ellipse">
            <a:avLst/>
          </a:prstGeom>
          <a:noFill/>
          <a:ln w="19050" cap="flat" cmpd="sng">
            <a:solidFill>
              <a:schemeClr val="dk2"/>
            </a:solidFill>
            <a:prstDash val="solid"/>
            <a:round/>
            <a:headEnd type="none" w="sm" len="sm"/>
            <a:tailEnd type="none" w="sm" len="sm"/>
          </a:ln>
        </p:spPr>
      </p:sp>
      <p:sp>
        <p:nvSpPr>
          <p:cNvPr id="245" name="Google Shape;245;p12"/>
          <p:cNvSpPr>
            <a:spLocks noGrp="1"/>
          </p:cNvSpPr>
          <p:nvPr>
            <p:ph type="pic" idx="46"/>
          </p:nvPr>
        </p:nvSpPr>
        <p:spPr>
          <a:xfrm>
            <a:off x="3808306" y="2588671"/>
            <a:ext cx="457200" cy="457200"/>
          </a:xfrm>
          <a:prstGeom prst="ellipse">
            <a:avLst/>
          </a:prstGeom>
          <a:noFill/>
          <a:ln w="19050" cap="flat" cmpd="sng">
            <a:solidFill>
              <a:schemeClr val="dk2"/>
            </a:solidFill>
            <a:prstDash val="solid"/>
            <a:round/>
            <a:headEnd type="none" w="sm" len="sm"/>
            <a:tailEnd type="none" w="sm" len="sm"/>
          </a:ln>
        </p:spPr>
      </p:sp>
      <p:sp>
        <p:nvSpPr>
          <p:cNvPr id="246" name="Google Shape;246;p12"/>
          <p:cNvSpPr>
            <a:spLocks noGrp="1"/>
          </p:cNvSpPr>
          <p:nvPr>
            <p:ph type="pic" idx="47"/>
          </p:nvPr>
        </p:nvSpPr>
        <p:spPr>
          <a:xfrm>
            <a:off x="5481927" y="2588671"/>
            <a:ext cx="457200" cy="457200"/>
          </a:xfrm>
          <a:prstGeom prst="ellipse">
            <a:avLst/>
          </a:prstGeom>
          <a:noFill/>
          <a:ln w="19050" cap="flat" cmpd="sng">
            <a:solidFill>
              <a:schemeClr val="dk2"/>
            </a:solidFill>
            <a:prstDash val="solid"/>
            <a:round/>
            <a:headEnd type="none" w="sm" len="sm"/>
            <a:tailEnd type="none" w="sm" len="sm"/>
          </a:ln>
        </p:spPr>
      </p:sp>
      <p:sp>
        <p:nvSpPr>
          <p:cNvPr id="247" name="Google Shape;247;p12"/>
          <p:cNvSpPr>
            <a:spLocks noGrp="1"/>
          </p:cNvSpPr>
          <p:nvPr>
            <p:ph type="pic" idx="48"/>
          </p:nvPr>
        </p:nvSpPr>
        <p:spPr>
          <a:xfrm>
            <a:off x="7155549" y="2588671"/>
            <a:ext cx="457200" cy="457200"/>
          </a:xfrm>
          <a:prstGeom prst="ellipse">
            <a:avLst/>
          </a:prstGeom>
          <a:noFill/>
          <a:ln w="19050" cap="flat" cmpd="sng">
            <a:solidFill>
              <a:schemeClr val="dk2"/>
            </a:solidFill>
            <a:prstDash val="solid"/>
            <a:round/>
            <a:headEnd type="none" w="sm" len="sm"/>
            <a:tailEnd type="none" w="sm" len="sm"/>
          </a:ln>
        </p:spPr>
      </p:sp>
      <p:sp>
        <p:nvSpPr>
          <p:cNvPr id="248" name="Google Shape;248;p12"/>
          <p:cNvSpPr/>
          <p:nvPr/>
        </p:nvSpPr>
        <p:spPr>
          <a:xfrm>
            <a:off x="415613" y="3357071"/>
            <a:ext cx="548100" cy="548100"/>
          </a:xfrm>
          <a:prstGeom prst="ellipse">
            <a:avLst/>
          </a:prstGeom>
          <a:gradFill>
            <a:gsLst>
              <a:gs pos="0">
                <a:srgbClr val="FF4E02"/>
              </a:gs>
              <a:gs pos="48000">
                <a:srgbClr val="F69323"/>
              </a:gs>
              <a:gs pos="100000">
                <a:srgbClr val="FABC75"/>
              </a:gs>
            </a:gsLst>
            <a:lin ang="0" scaled="0"/>
          </a:gradFill>
          <a:ln>
            <a:noFill/>
          </a:ln>
        </p:spPr>
        <p:txBody>
          <a:bodyPr spcFirstLastPara="1" wrap="square" lIns="68575" tIns="34275" rIns="68575" bIns="34275" anchor="ctr" anchorCtr="0">
            <a:noAutofit/>
          </a:bodyPr>
          <a:lstStyle/>
          <a:p>
            <a:pPr marL="0" marR="0" lvl="0" indent="0" algn="ctr" rtl="0">
              <a:lnSpc>
                <a:spcPct val="9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249" name="Google Shape;249;p12"/>
          <p:cNvSpPr/>
          <p:nvPr/>
        </p:nvSpPr>
        <p:spPr>
          <a:xfrm>
            <a:off x="2089234" y="3357071"/>
            <a:ext cx="548100" cy="548100"/>
          </a:xfrm>
          <a:prstGeom prst="ellipse">
            <a:avLst/>
          </a:prstGeom>
          <a:gradFill>
            <a:gsLst>
              <a:gs pos="0">
                <a:srgbClr val="FF4E02"/>
              </a:gs>
              <a:gs pos="48000">
                <a:srgbClr val="F69323"/>
              </a:gs>
              <a:gs pos="100000">
                <a:srgbClr val="FABC75"/>
              </a:gs>
            </a:gsLst>
            <a:lin ang="0" scaled="0"/>
          </a:gradFill>
          <a:ln>
            <a:noFill/>
          </a:ln>
        </p:spPr>
        <p:txBody>
          <a:bodyPr spcFirstLastPara="1" wrap="square" lIns="68575" tIns="34275" rIns="68575" bIns="34275" anchor="ctr" anchorCtr="0">
            <a:noAutofit/>
          </a:bodyPr>
          <a:lstStyle/>
          <a:p>
            <a:pPr marL="0" marR="0" lvl="0" indent="0" algn="ctr" rtl="0">
              <a:lnSpc>
                <a:spcPct val="9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250" name="Google Shape;250;p12"/>
          <p:cNvSpPr txBox="1">
            <a:spLocks noGrp="1"/>
          </p:cNvSpPr>
          <p:nvPr>
            <p:ph type="subTitle" idx="49"/>
          </p:nvPr>
        </p:nvSpPr>
        <p:spPr>
          <a:xfrm>
            <a:off x="1042900" y="3608991"/>
            <a:ext cx="914400" cy="183000"/>
          </a:xfrm>
          <a:prstGeom prst="rect">
            <a:avLst/>
          </a:prstGeom>
          <a:noFill/>
        </p:spPr>
        <p:txBody>
          <a:bodyPr spcFirstLastPara="1" wrap="square" lIns="0" tIns="0" rIns="0" bIns="0" anchor="t" anchorCtr="0">
            <a:noAutofit/>
          </a:bodyPr>
          <a:lstStyle>
            <a:lvl1pPr lvl="0" rtl="0">
              <a:spcBef>
                <a:spcPts val="0"/>
              </a:spcBef>
              <a:spcAft>
                <a:spcPts val="0"/>
              </a:spcAft>
              <a:buClr>
                <a:schemeClr val="dk1"/>
              </a:buClr>
              <a:buSzPts val="800"/>
              <a:buNone/>
              <a:defRPr sz="800">
                <a:solidFill>
                  <a:schemeClr val="dk1"/>
                </a:solidFill>
              </a:defRPr>
            </a:lvl1pPr>
            <a:lvl2pPr lvl="1" rtl="0">
              <a:spcBef>
                <a:spcPts val="0"/>
              </a:spcBef>
              <a:spcAft>
                <a:spcPts val="0"/>
              </a:spcAft>
              <a:buSzPts val="800"/>
              <a:buNone/>
              <a:defRPr sz="800"/>
            </a:lvl2pPr>
            <a:lvl3pPr lvl="2" rtl="0">
              <a:spcBef>
                <a:spcPts val="0"/>
              </a:spcBef>
              <a:spcAft>
                <a:spcPts val="0"/>
              </a:spcAft>
              <a:buSzPts val="800"/>
              <a:buNone/>
              <a:defRPr sz="800"/>
            </a:lvl3pPr>
            <a:lvl4pPr lvl="3" rtl="0">
              <a:spcBef>
                <a:spcPts val="0"/>
              </a:spcBef>
              <a:spcAft>
                <a:spcPts val="0"/>
              </a:spcAft>
              <a:buSzPts val="800"/>
              <a:buNone/>
              <a:defRPr sz="800"/>
            </a:lvl4pPr>
            <a:lvl5pPr lvl="4" rtl="0">
              <a:spcBef>
                <a:spcPts val="0"/>
              </a:spcBef>
              <a:spcAft>
                <a:spcPts val="0"/>
              </a:spcAft>
              <a:buSzPts val="800"/>
              <a:buNone/>
              <a:defRPr sz="800"/>
            </a:lvl5pPr>
            <a:lvl6pPr lvl="5" rtl="0">
              <a:spcBef>
                <a:spcPts val="0"/>
              </a:spcBef>
              <a:spcAft>
                <a:spcPts val="0"/>
              </a:spcAft>
              <a:buSzPts val="800"/>
              <a:buNone/>
              <a:defRPr sz="800"/>
            </a:lvl6pPr>
            <a:lvl7pPr lvl="6" rtl="0">
              <a:spcBef>
                <a:spcPts val="0"/>
              </a:spcBef>
              <a:spcAft>
                <a:spcPts val="0"/>
              </a:spcAft>
              <a:buSzPts val="800"/>
              <a:buNone/>
              <a:defRPr sz="800"/>
            </a:lvl7pPr>
            <a:lvl8pPr lvl="7" rtl="0">
              <a:spcBef>
                <a:spcPts val="0"/>
              </a:spcBef>
              <a:spcAft>
                <a:spcPts val="0"/>
              </a:spcAft>
              <a:buSzPts val="800"/>
              <a:buNone/>
              <a:defRPr sz="800"/>
            </a:lvl8pPr>
            <a:lvl9pPr lvl="8" rtl="0">
              <a:spcBef>
                <a:spcPts val="0"/>
              </a:spcBef>
              <a:spcAft>
                <a:spcPts val="0"/>
              </a:spcAft>
              <a:buSzPts val="800"/>
              <a:buNone/>
              <a:defRPr sz="800"/>
            </a:lvl9pPr>
          </a:lstStyle>
          <a:p>
            <a:endParaRPr/>
          </a:p>
        </p:txBody>
      </p:sp>
      <p:sp>
        <p:nvSpPr>
          <p:cNvPr id="251" name="Google Shape;251;p12"/>
          <p:cNvSpPr txBox="1">
            <a:spLocks noGrp="1"/>
          </p:cNvSpPr>
          <p:nvPr>
            <p:ph type="subTitle" idx="50"/>
          </p:nvPr>
        </p:nvSpPr>
        <p:spPr>
          <a:xfrm>
            <a:off x="1042900" y="3461627"/>
            <a:ext cx="914400" cy="183000"/>
          </a:xfrm>
          <a:prstGeom prst="rect">
            <a:avLst/>
          </a:prstGeom>
          <a:noFill/>
        </p:spPr>
        <p:txBody>
          <a:bodyPr spcFirstLastPara="1" wrap="square" lIns="0" tIns="0" rIns="0" bIns="0" anchor="t" anchorCtr="0">
            <a:noAutofit/>
          </a:bodyPr>
          <a:lstStyle>
            <a:lvl1pPr lvl="0" rtl="0">
              <a:spcBef>
                <a:spcPts val="0"/>
              </a:spcBef>
              <a:spcAft>
                <a:spcPts val="0"/>
              </a:spcAft>
              <a:buClr>
                <a:schemeClr val="accent1"/>
              </a:buClr>
              <a:buSzPts val="900"/>
              <a:buNone/>
              <a:defRPr sz="900" b="1">
                <a:solidFill>
                  <a:schemeClr val="accent1"/>
                </a:solidFill>
              </a:defRPr>
            </a:lvl1pPr>
            <a:lvl2pPr lvl="1" algn="ctr" rtl="0">
              <a:spcBef>
                <a:spcPts val="0"/>
              </a:spcBef>
              <a:spcAft>
                <a:spcPts val="0"/>
              </a:spcAft>
              <a:buClr>
                <a:schemeClr val="accent1"/>
              </a:buClr>
              <a:buSzPts val="1000"/>
              <a:buNone/>
              <a:defRPr sz="1000" b="1">
                <a:solidFill>
                  <a:schemeClr val="accent1"/>
                </a:solidFill>
              </a:defRPr>
            </a:lvl2pPr>
            <a:lvl3pPr lvl="2" algn="ctr" rtl="0">
              <a:spcBef>
                <a:spcPts val="0"/>
              </a:spcBef>
              <a:spcAft>
                <a:spcPts val="0"/>
              </a:spcAft>
              <a:buClr>
                <a:schemeClr val="accent1"/>
              </a:buClr>
              <a:buSzPts val="1000"/>
              <a:buNone/>
              <a:defRPr sz="1000" b="1">
                <a:solidFill>
                  <a:schemeClr val="accent1"/>
                </a:solidFill>
              </a:defRPr>
            </a:lvl3pPr>
            <a:lvl4pPr lvl="3" algn="ctr" rtl="0">
              <a:spcBef>
                <a:spcPts val="0"/>
              </a:spcBef>
              <a:spcAft>
                <a:spcPts val="0"/>
              </a:spcAft>
              <a:buClr>
                <a:schemeClr val="accent1"/>
              </a:buClr>
              <a:buSzPts val="1000"/>
              <a:buNone/>
              <a:defRPr sz="1000" b="1">
                <a:solidFill>
                  <a:schemeClr val="accent1"/>
                </a:solidFill>
              </a:defRPr>
            </a:lvl4pPr>
            <a:lvl5pPr lvl="4" algn="ctr" rtl="0">
              <a:spcBef>
                <a:spcPts val="0"/>
              </a:spcBef>
              <a:spcAft>
                <a:spcPts val="0"/>
              </a:spcAft>
              <a:buClr>
                <a:schemeClr val="accent1"/>
              </a:buClr>
              <a:buSzPts val="1000"/>
              <a:buNone/>
              <a:defRPr sz="1000" b="1">
                <a:solidFill>
                  <a:schemeClr val="accent1"/>
                </a:solidFill>
              </a:defRPr>
            </a:lvl5pPr>
            <a:lvl6pPr lvl="5" algn="ctr" rtl="0">
              <a:spcBef>
                <a:spcPts val="0"/>
              </a:spcBef>
              <a:spcAft>
                <a:spcPts val="0"/>
              </a:spcAft>
              <a:buClr>
                <a:schemeClr val="accent1"/>
              </a:buClr>
              <a:buSzPts val="1000"/>
              <a:buNone/>
              <a:defRPr sz="1000" b="1">
                <a:solidFill>
                  <a:schemeClr val="accent1"/>
                </a:solidFill>
              </a:defRPr>
            </a:lvl6pPr>
            <a:lvl7pPr lvl="6" algn="ctr" rtl="0">
              <a:spcBef>
                <a:spcPts val="0"/>
              </a:spcBef>
              <a:spcAft>
                <a:spcPts val="0"/>
              </a:spcAft>
              <a:buClr>
                <a:schemeClr val="accent1"/>
              </a:buClr>
              <a:buSzPts val="1000"/>
              <a:buNone/>
              <a:defRPr sz="1000" b="1">
                <a:solidFill>
                  <a:schemeClr val="accent1"/>
                </a:solidFill>
              </a:defRPr>
            </a:lvl7pPr>
            <a:lvl8pPr lvl="7" algn="ctr" rtl="0">
              <a:spcBef>
                <a:spcPts val="0"/>
              </a:spcBef>
              <a:spcAft>
                <a:spcPts val="0"/>
              </a:spcAft>
              <a:buClr>
                <a:schemeClr val="accent1"/>
              </a:buClr>
              <a:buSzPts val="1000"/>
              <a:buNone/>
              <a:defRPr sz="1000" b="1">
                <a:solidFill>
                  <a:schemeClr val="accent1"/>
                </a:solidFill>
              </a:defRPr>
            </a:lvl8pPr>
            <a:lvl9pPr lvl="8" algn="ctr" rtl="0">
              <a:spcBef>
                <a:spcPts val="0"/>
              </a:spcBef>
              <a:spcAft>
                <a:spcPts val="0"/>
              </a:spcAft>
              <a:buClr>
                <a:schemeClr val="accent1"/>
              </a:buClr>
              <a:buSzPts val="1000"/>
              <a:buNone/>
              <a:defRPr sz="1000" b="1">
                <a:solidFill>
                  <a:schemeClr val="accent1"/>
                </a:solidFill>
              </a:defRPr>
            </a:lvl9pPr>
          </a:lstStyle>
          <a:p>
            <a:endParaRPr/>
          </a:p>
        </p:txBody>
      </p:sp>
      <p:sp>
        <p:nvSpPr>
          <p:cNvPr id="252" name="Google Shape;252;p12"/>
          <p:cNvSpPr txBox="1">
            <a:spLocks noGrp="1"/>
          </p:cNvSpPr>
          <p:nvPr>
            <p:ph type="subTitle" idx="51"/>
          </p:nvPr>
        </p:nvSpPr>
        <p:spPr>
          <a:xfrm>
            <a:off x="2716521" y="3608991"/>
            <a:ext cx="914400" cy="183000"/>
          </a:xfrm>
          <a:prstGeom prst="rect">
            <a:avLst/>
          </a:prstGeom>
          <a:noFill/>
        </p:spPr>
        <p:txBody>
          <a:bodyPr spcFirstLastPara="1" wrap="square" lIns="0" tIns="0" rIns="0" bIns="0" anchor="t" anchorCtr="0">
            <a:noAutofit/>
          </a:bodyPr>
          <a:lstStyle>
            <a:lvl1pPr lvl="0" rtl="0">
              <a:spcBef>
                <a:spcPts val="0"/>
              </a:spcBef>
              <a:spcAft>
                <a:spcPts val="0"/>
              </a:spcAft>
              <a:buClr>
                <a:schemeClr val="dk1"/>
              </a:buClr>
              <a:buSzPts val="800"/>
              <a:buNone/>
              <a:defRPr sz="800">
                <a:solidFill>
                  <a:schemeClr val="dk1"/>
                </a:solidFill>
              </a:defRPr>
            </a:lvl1pPr>
            <a:lvl2pPr lvl="1" rtl="0">
              <a:spcBef>
                <a:spcPts val="0"/>
              </a:spcBef>
              <a:spcAft>
                <a:spcPts val="0"/>
              </a:spcAft>
              <a:buSzPts val="800"/>
              <a:buNone/>
              <a:defRPr sz="800"/>
            </a:lvl2pPr>
            <a:lvl3pPr lvl="2" rtl="0">
              <a:spcBef>
                <a:spcPts val="0"/>
              </a:spcBef>
              <a:spcAft>
                <a:spcPts val="0"/>
              </a:spcAft>
              <a:buSzPts val="800"/>
              <a:buNone/>
              <a:defRPr sz="800"/>
            </a:lvl3pPr>
            <a:lvl4pPr lvl="3" rtl="0">
              <a:spcBef>
                <a:spcPts val="0"/>
              </a:spcBef>
              <a:spcAft>
                <a:spcPts val="0"/>
              </a:spcAft>
              <a:buSzPts val="800"/>
              <a:buNone/>
              <a:defRPr sz="800"/>
            </a:lvl4pPr>
            <a:lvl5pPr lvl="4" rtl="0">
              <a:spcBef>
                <a:spcPts val="0"/>
              </a:spcBef>
              <a:spcAft>
                <a:spcPts val="0"/>
              </a:spcAft>
              <a:buSzPts val="800"/>
              <a:buNone/>
              <a:defRPr sz="800"/>
            </a:lvl5pPr>
            <a:lvl6pPr lvl="5" rtl="0">
              <a:spcBef>
                <a:spcPts val="0"/>
              </a:spcBef>
              <a:spcAft>
                <a:spcPts val="0"/>
              </a:spcAft>
              <a:buSzPts val="800"/>
              <a:buNone/>
              <a:defRPr sz="800"/>
            </a:lvl6pPr>
            <a:lvl7pPr lvl="6" rtl="0">
              <a:spcBef>
                <a:spcPts val="0"/>
              </a:spcBef>
              <a:spcAft>
                <a:spcPts val="0"/>
              </a:spcAft>
              <a:buSzPts val="800"/>
              <a:buNone/>
              <a:defRPr sz="800"/>
            </a:lvl7pPr>
            <a:lvl8pPr lvl="7" rtl="0">
              <a:spcBef>
                <a:spcPts val="0"/>
              </a:spcBef>
              <a:spcAft>
                <a:spcPts val="0"/>
              </a:spcAft>
              <a:buSzPts val="800"/>
              <a:buNone/>
              <a:defRPr sz="800"/>
            </a:lvl8pPr>
            <a:lvl9pPr lvl="8" rtl="0">
              <a:spcBef>
                <a:spcPts val="0"/>
              </a:spcBef>
              <a:spcAft>
                <a:spcPts val="0"/>
              </a:spcAft>
              <a:buSzPts val="800"/>
              <a:buNone/>
              <a:defRPr sz="800"/>
            </a:lvl9pPr>
          </a:lstStyle>
          <a:p>
            <a:endParaRPr/>
          </a:p>
        </p:txBody>
      </p:sp>
      <p:sp>
        <p:nvSpPr>
          <p:cNvPr id="253" name="Google Shape;253;p12"/>
          <p:cNvSpPr txBox="1">
            <a:spLocks noGrp="1"/>
          </p:cNvSpPr>
          <p:nvPr>
            <p:ph type="subTitle" idx="52"/>
          </p:nvPr>
        </p:nvSpPr>
        <p:spPr>
          <a:xfrm>
            <a:off x="2716521" y="3461627"/>
            <a:ext cx="914400" cy="183000"/>
          </a:xfrm>
          <a:prstGeom prst="rect">
            <a:avLst/>
          </a:prstGeom>
          <a:noFill/>
        </p:spPr>
        <p:txBody>
          <a:bodyPr spcFirstLastPara="1" wrap="square" lIns="0" tIns="0" rIns="0" bIns="0" anchor="t" anchorCtr="0">
            <a:noAutofit/>
          </a:bodyPr>
          <a:lstStyle>
            <a:lvl1pPr lvl="0" rtl="0">
              <a:spcBef>
                <a:spcPts val="0"/>
              </a:spcBef>
              <a:spcAft>
                <a:spcPts val="0"/>
              </a:spcAft>
              <a:buClr>
                <a:schemeClr val="accent1"/>
              </a:buClr>
              <a:buSzPts val="900"/>
              <a:buNone/>
              <a:defRPr sz="900" b="1">
                <a:solidFill>
                  <a:schemeClr val="accent1"/>
                </a:solidFill>
              </a:defRPr>
            </a:lvl1pPr>
            <a:lvl2pPr lvl="1" algn="ctr" rtl="0">
              <a:spcBef>
                <a:spcPts val="0"/>
              </a:spcBef>
              <a:spcAft>
                <a:spcPts val="0"/>
              </a:spcAft>
              <a:buClr>
                <a:schemeClr val="accent1"/>
              </a:buClr>
              <a:buSzPts val="1000"/>
              <a:buNone/>
              <a:defRPr sz="1000" b="1">
                <a:solidFill>
                  <a:schemeClr val="accent1"/>
                </a:solidFill>
              </a:defRPr>
            </a:lvl2pPr>
            <a:lvl3pPr lvl="2" algn="ctr" rtl="0">
              <a:spcBef>
                <a:spcPts val="0"/>
              </a:spcBef>
              <a:spcAft>
                <a:spcPts val="0"/>
              </a:spcAft>
              <a:buClr>
                <a:schemeClr val="accent1"/>
              </a:buClr>
              <a:buSzPts val="1000"/>
              <a:buNone/>
              <a:defRPr sz="1000" b="1">
                <a:solidFill>
                  <a:schemeClr val="accent1"/>
                </a:solidFill>
              </a:defRPr>
            </a:lvl3pPr>
            <a:lvl4pPr lvl="3" algn="ctr" rtl="0">
              <a:spcBef>
                <a:spcPts val="0"/>
              </a:spcBef>
              <a:spcAft>
                <a:spcPts val="0"/>
              </a:spcAft>
              <a:buClr>
                <a:schemeClr val="accent1"/>
              </a:buClr>
              <a:buSzPts val="1000"/>
              <a:buNone/>
              <a:defRPr sz="1000" b="1">
                <a:solidFill>
                  <a:schemeClr val="accent1"/>
                </a:solidFill>
              </a:defRPr>
            </a:lvl4pPr>
            <a:lvl5pPr lvl="4" algn="ctr" rtl="0">
              <a:spcBef>
                <a:spcPts val="0"/>
              </a:spcBef>
              <a:spcAft>
                <a:spcPts val="0"/>
              </a:spcAft>
              <a:buClr>
                <a:schemeClr val="accent1"/>
              </a:buClr>
              <a:buSzPts val="1000"/>
              <a:buNone/>
              <a:defRPr sz="1000" b="1">
                <a:solidFill>
                  <a:schemeClr val="accent1"/>
                </a:solidFill>
              </a:defRPr>
            </a:lvl5pPr>
            <a:lvl6pPr lvl="5" algn="ctr" rtl="0">
              <a:spcBef>
                <a:spcPts val="0"/>
              </a:spcBef>
              <a:spcAft>
                <a:spcPts val="0"/>
              </a:spcAft>
              <a:buClr>
                <a:schemeClr val="accent1"/>
              </a:buClr>
              <a:buSzPts val="1000"/>
              <a:buNone/>
              <a:defRPr sz="1000" b="1">
                <a:solidFill>
                  <a:schemeClr val="accent1"/>
                </a:solidFill>
              </a:defRPr>
            </a:lvl6pPr>
            <a:lvl7pPr lvl="6" algn="ctr" rtl="0">
              <a:spcBef>
                <a:spcPts val="0"/>
              </a:spcBef>
              <a:spcAft>
                <a:spcPts val="0"/>
              </a:spcAft>
              <a:buClr>
                <a:schemeClr val="accent1"/>
              </a:buClr>
              <a:buSzPts val="1000"/>
              <a:buNone/>
              <a:defRPr sz="1000" b="1">
                <a:solidFill>
                  <a:schemeClr val="accent1"/>
                </a:solidFill>
              </a:defRPr>
            </a:lvl7pPr>
            <a:lvl8pPr lvl="7" algn="ctr" rtl="0">
              <a:spcBef>
                <a:spcPts val="0"/>
              </a:spcBef>
              <a:spcAft>
                <a:spcPts val="0"/>
              </a:spcAft>
              <a:buClr>
                <a:schemeClr val="accent1"/>
              </a:buClr>
              <a:buSzPts val="1000"/>
              <a:buNone/>
              <a:defRPr sz="1000" b="1">
                <a:solidFill>
                  <a:schemeClr val="accent1"/>
                </a:solidFill>
              </a:defRPr>
            </a:lvl8pPr>
            <a:lvl9pPr lvl="8" algn="ctr" rtl="0">
              <a:spcBef>
                <a:spcPts val="0"/>
              </a:spcBef>
              <a:spcAft>
                <a:spcPts val="0"/>
              </a:spcAft>
              <a:buClr>
                <a:schemeClr val="accent1"/>
              </a:buClr>
              <a:buSzPts val="1000"/>
              <a:buNone/>
              <a:defRPr sz="1000" b="1">
                <a:solidFill>
                  <a:schemeClr val="accent1"/>
                </a:solidFill>
              </a:defRPr>
            </a:lvl9pPr>
          </a:lstStyle>
          <a:p>
            <a:endParaRPr/>
          </a:p>
        </p:txBody>
      </p:sp>
      <p:sp>
        <p:nvSpPr>
          <p:cNvPr id="254" name="Google Shape;254;p12"/>
          <p:cNvSpPr txBox="1">
            <a:spLocks noGrp="1"/>
          </p:cNvSpPr>
          <p:nvPr>
            <p:ph type="subTitle" idx="53"/>
          </p:nvPr>
        </p:nvSpPr>
        <p:spPr>
          <a:xfrm>
            <a:off x="4390143" y="3608991"/>
            <a:ext cx="914400" cy="183000"/>
          </a:xfrm>
          <a:prstGeom prst="rect">
            <a:avLst/>
          </a:prstGeom>
          <a:noFill/>
        </p:spPr>
        <p:txBody>
          <a:bodyPr spcFirstLastPara="1" wrap="square" lIns="0" tIns="0" rIns="0" bIns="0" anchor="t" anchorCtr="0">
            <a:noAutofit/>
          </a:bodyPr>
          <a:lstStyle>
            <a:lvl1pPr lvl="0" rtl="0">
              <a:spcBef>
                <a:spcPts val="0"/>
              </a:spcBef>
              <a:spcAft>
                <a:spcPts val="0"/>
              </a:spcAft>
              <a:buClr>
                <a:schemeClr val="dk1"/>
              </a:buClr>
              <a:buSzPts val="800"/>
              <a:buNone/>
              <a:defRPr sz="800">
                <a:solidFill>
                  <a:schemeClr val="dk1"/>
                </a:solidFill>
              </a:defRPr>
            </a:lvl1pPr>
            <a:lvl2pPr lvl="1" rtl="0">
              <a:spcBef>
                <a:spcPts val="0"/>
              </a:spcBef>
              <a:spcAft>
                <a:spcPts val="0"/>
              </a:spcAft>
              <a:buSzPts val="800"/>
              <a:buNone/>
              <a:defRPr sz="800"/>
            </a:lvl2pPr>
            <a:lvl3pPr lvl="2" rtl="0">
              <a:spcBef>
                <a:spcPts val="0"/>
              </a:spcBef>
              <a:spcAft>
                <a:spcPts val="0"/>
              </a:spcAft>
              <a:buSzPts val="800"/>
              <a:buNone/>
              <a:defRPr sz="800"/>
            </a:lvl3pPr>
            <a:lvl4pPr lvl="3" rtl="0">
              <a:spcBef>
                <a:spcPts val="0"/>
              </a:spcBef>
              <a:spcAft>
                <a:spcPts val="0"/>
              </a:spcAft>
              <a:buSzPts val="800"/>
              <a:buNone/>
              <a:defRPr sz="800"/>
            </a:lvl4pPr>
            <a:lvl5pPr lvl="4" rtl="0">
              <a:spcBef>
                <a:spcPts val="0"/>
              </a:spcBef>
              <a:spcAft>
                <a:spcPts val="0"/>
              </a:spcAft>
              <a:buSzPts val="800"/>
              <a:buNone/>
              <a:defRPr sz="800"/>
            </a:lvl5pPr>
            <a:lvl6pPr lvl="5" rtl="0">
              <a:spcBef>
                <a:spcPts val="0"/>
              </a:spcBef>
              <a:spcAft>
                <a:spcPts val="0"/>
              </a:spcAft>
              <a:buSzPts val="800"/>
              <a:buNone/>
              <a:defRPr sz="800"/>
            </a:lvl6pPr>
            <a:lvl7pPr lvl="6" rtl="0">
              <a:spcBef>
                <a:spcPts val="0"/>
              </a:spcBef>
              <a:spcAft>
                <a:spcPts val="0"/>
              </a:spcAft>
              <a:buSzPts val="800"/>
              <a:buNone/>
              <a:defRPr sz="800"/>
            </a:lvl7pPr>
            <a:lvl8pPr lvl="7" rtl="0">
              <a:spcBef>
                <a:spcPts val="0"/>
              </a:spcBef>
              <a:spcAft>
                <a:spcPts val="0"/>
              </a:spcAft>
              <a:buSzPts val="800"/>
              <a:buNone/>
              <a:defRPr sz="800"/>
            </a:lvl8pPr>
            <a:lvl9pPr lvl="8" rtl="0">
              <a:spcBef>
                <a:spcPts val="0"/>
              </a:spcBef>
              <a:spcAft>
                <a:spcPts val="0"/>
              </a:spcAft>
              <a:buSzPts val="800"/>
              <a:buNone/>
              <a:defRPr sz="800"/>
            </a:lvl9pPr>
          </a:lstStyle>
          <a:p>
            <a:endParaRPr/>
          </a:p>
        </p:txBody>
      </p:sp>
      <p:sp>
        <p:nvSpPr>
          <p:cNvPr id="255" name="Google Shape;255;p12"/>
          <p:cNvSpPr txBox="1">
            <a:spLocks noGrp="1"/>
          </p:cNvSpPr>
          <p:nvPr>
            <p:ph type="subTitle" idx="54"/>
          </p:nvPr>
        </p:nvSpPr>
        <p:spPr>
          <a:xfrm>
            <a:off x="4390143" y="3461627"/>
            <a:ext cx="914400" cy="183000"/>
          </a:xfrm>
          <a:prstGeom prst="rect">
            <a:avLst/>
          </a:prstGeom>
          <a:noFill/>
        </p:spPr>
        <p:txBody>
          <a:bodyPr spcFirstLastPara="1" wrap="square" lIns="0" tIns="0" rIns="0" bIns="0" anchor="t" anchorCtr="0">
            <a:noAutofit/>
          </a:bodyPr>
          <a:lstStyle>
            <a:lvl1pPr lvl="0" rtl="0">
              <a:spcBef>
                <a:spcPts val="0"/>
              </a:spcBef>
              <a:spcAft>
                <a:spcPts val="0"/>
              </a:spcAft>
              <a:buClr>
                <a:schemeClr val="accent1"/>
              </a:buClr>
              <a:buSzPts val="900"/>
              <a:buNone/>
              <a:defRPr sz="900" b="1">
                <a:solidFill>
                  <a:schemeClr val="accent1"/>
                </a:solidFill>
              </a:defRPr>
            </a:lvl1pPr>
            <a:lvl2pPr lvl="1" algn="ctr" rtl="0">
              <a:spcBef>
                <a:spcPts val="0"/>
              </a:spcBef>
              <a:spcAft>
                <a:spcPts val="0"/>
              </a:spcAft>
              <a:buClr>
                <a:schemeClr val="accent1"/>
              </a:buClr>
              <a:buSzPts val="1000"/>
              <a:buNone/>
              <a:defRPr sz="1000" b="1">
                <a:solidFill>
                  <a:schemeClr val="accent1"/>
                </a:solidFill>
              </a:defRPr>
            </a:lvl2pPr>
            <a:lvl3pPr lvl="2" algn="ctr" rtl="0">
              <a:spcBef>
                <a:spcPts val="0"/>
              </a:spcBef>
              <a:spcAft>
                <a:spcPts val="0"/>
              </a:spcAft>
              <a:buClr>
                <a:schemeClr val="accent1"/>
              </a:buClr>
              <a:buSzPts val="1000"/>
              <a:buNone/>
              <a:defRPr sz="1000" b="1">
                <a:solidFill>
                  <a:schemeClr val="accent1"/>
                </a:solidFill>
              </a:defRPr>
            </a:lvl3pPr>
            <a:lvl4pPr lvl="3" algn="ctr" rtl="0">
              <a:spcBef>
                <a:spcPts val="0"/>
              </a:spcBef>
              <a:spcAft>
                <a:spcPts val="0"/>
              </a:spcAft>
              <a:buClr>
                <a:schemeClr val="accent1"/>
              </a:buClr>
              <a:buSzPts val="1000"/>
              <a:buNone/>
              <a:defRPr sz="1000" b="1">
                <a:solidFill>
                  <a:schemeClr val="accent1"/>
                </a:solidFill>
              </a:defRPr>
            </a:lvl4pPr>
            <a:lvl5pPr lvl="4" algn="ctr" rtl="0">
              <a:spcBef>
                <a:spcPts val="0"/>
              </a:spcBef>
              <a:spcAft>
                <a:spcPts val="0"/>
              </a:spcAft>
              <a:buClr>
                <a:schemeClr val="accent1"/>
              </a:buClr>
              <a:buSzPts val="1000"/>
              <a:buNone/>
              <a:defRPr sz="1000" b="1">
                <a:solidFill>
                  <a:schemeClr val="accent1"/>
                </a:solidFill>
              </a:defRPr>
            </a:lvl5pPr>
            <a:lvl6pPr lvl="5" algn="ctr" rtl="0">
              <a:spcBef>
                <a:spcPts val="0"/>
              </a:spcBef>
              <a:spcAft>
                <a:spcPts val="0"/>
              </a:spcAft>
              <a:buClr>
                <a:schemeClr val="accent1"/>
              </a:buClr>
              <a:buSzPts val="1000"/>
              <a:buNone/>
              <a:defRPr sz="1000" b="1">
                <a:solidFill>
                  <a:schemeClr val="accent1"/>
                </a:solidFill>
              </a:defRPr>
            </a:lvl6pPr>
            <a:lvl7pPr lvl="6" algn="ctr" rtl="0">
              <a:spcBef>
                <a:spcPts val="0"/>
              </a:spcBef>
              <a:spcAft>
                <a:spcPts val="0"/>
              </a:spcAft>
              <a:buClr>
                <a:schemeClr val="accent1"/>
              </a:buClr>
              <a:buSzPts val="1000"/>
              <a:buNone/>
              <a:defRPr sz="1000" b="1">
                <a:solidFill>
                  <a:schemeClr val="accent1"/>
                </a:solidFill>
              </a:defRPr>
            </a:lvl7pPr>
            <a:lvl8pPr lvl="7" algn="ctr" rtl="0">
              <a:spcBef>
                <a:spcPts val="0"/>
              </a:spcBef>
              <a:spcAft>
                <a:spcPts val="0"/>
              </a:spcAft>
              <a:buClr>
                <a:schemeClr val="accent1"/>
              </a:buClr>
              <a:buSzPts val="1000"/>
              <a:buNone/>
              <a:defRPr sz="1000" b="1">
                <a:solidFill>
                  <a:schemeClr val="accent1"/>
                </a:solidFill>
              </a:defRPr>
            </a:lvl8pPr>
            <a:lvl9pPr lvl="8" algn="ctr" rtl="0">
              <a:spcBef>
                <a:spcPts val="0"/>
              </a:spcBef>
              <a:spcAft>
                <a:spcPts val="0"/>
              </a:spcAft>
              <a:buClr>
                <a:schemeClr val="accent1"/>
              </a:buClr>
              <a:buSzPts val="1000"/>
              <a:buNone/>
              <a:defRPr sz="1000" b="1">
                <a:solidFill>
                  <a:schemeClr val="accent1"/>
                </a:solidFill>
              </a:defRPr>
            </a:lvl9pPr>
          </a:lstStyle>
          <a:p>
            <a:endParaRPr/>
          </a:p>
        </p:txBody>
      </p:sp>
      <p:sp>
        <p:nvSpPr>
          <p:cNvPr id="256" name="Google Shape;256;p12"/>
          <p:cNvSpPr txBox="1">
            <a:spLocks noGrp="1"/>
          </p:cNvSpPr>
          <p:nvPr>
            <p:ph type="subTitle" idx="55"/>
          </p:nvPr>
        </p:nvSpPr>
        <p:spPr>
          <a:xfrm>
            <a:off x="6063764" y="3608991"/>
            <a:ext cx="914400" cy="183000"/>
          </a:xfrm>
          <a:prstGeom prst="rect">
            <a:avLst/>
          </a:prstGeom>
          <a:noFill/>
        </p:spPr>
        <p:txBody>
          <a:bodyPr spcFirstLastPara="1" wrap="square" lIns="0" tIns="0" rIns="0" bIns="0" anchor="t" anchorCtr="0">
            <a:noAutofit/>
          </a:bodyPr>
          <a:lstStyle>
            <a:lvl1pPr lvl="0" rtl="0">
              <a:spcBef>
                <a:spcPts val="0"/>
              </a:spcBef>
              <a:spcAft>
                <a:spcPts val="0"/>
              </a:spcAft>
              <a:buClr>
                <a:schemeClr val="dk1"/>
              </a:buClr>
              <a:buSzPts val="800"/>
              <a:buNone/>
              <a:defRPr sz="800">
                <a:solidFill>
                  <a:schemeClr val="dk1"/>
                </a:solidFill>
              </a:defRPr>
            </a:lvl1pPr>
            <a:lvl2pPr lvl="1" rtl="0">
              <a:spcBef>
                <a:spcPts val="0"/>
              </a:spcBef>
              <a:spcAft>
                <a:spcPts val="0"/>
              </a:spcAft>
              <a:buSzPts val="800"/>
              <a:buNone/>
              <a:defRPr sz="800"/>
            </a:lvl2pPr>
            <a:lvl3pPr lvl="2" rtl="0">
              <a:spcBef>
                <a:spcPts val="0"/>
              </a:spcBef>
              <a:spcAft>
                <a:spcPts val="0"/>
              </a:spcAft>
              <a:buSzPts val="800"/>
              <a:buNone/>
              <a:defRPr sz="800"/>
            </a:lvl3pPr>
            <a:lvl4pPr lvl="3" rtl="0">
              <a:spcBef>
                <a:spcPts val="0"/>
              </a:spcBef>
              <a:spcAft>
                <a:spcPts val="0"/>
              </a:spcAft>
              <a:buSzPts val="800"/>
              <a:buNone/>
              <a:defRPr sz="800"/>
            </a:lvl4pPr>
            <a:lvl5pPr lvl="4" rtl="0">
              <a:spcBef>
                <a:spcPts val="0"/>
              </a:spcBef>
              <a:spcAft>
                <a:spcPts val="0"/>
              </a:spcAft>
              <a:buSzPts val="800"/>
              <a:buNone/>
              <a:defRPr sz="800"/>
            </a:lvl5pPr>
            <a:lvl6pPr lvl="5" rtl="0">
              <a:spcBef>
                <a:spcPts val="0"/>
              </a:spcBef>
              <a:spcAft>
                <a:spcPts val="0"/>
              </a:spcAft>
              <a:buSzPts val="800"/>
              <a:buNone/>
              <a:defRPr sz="800"/>
            </a:lvl6pPr>
            <a:lvl7pPr lvl="6" rtl="0">
              <a:spcBef>
                <a:spcPts val="0"/>
              </a:spcBef>
              <a:spcAft>
                <a:spcPts val="0"/>
              </a:spcAft>
              <a:buSzPts val="800"/>
              <a:buNone/>
              <a:defRPr sz="800"/>
            </a:lvl7pPr>
            <a:lvl8pPr lvl="7" rtl="0">
              <a:spcBef>
                <a:spcPts val="0"/>
              </a:spcBef>
              <a:spcAft>
                <a:spcPts val="0"/>
              </a:spcAft>
              <a:buSzPts val="800"/>
              <a:buNone/>
              <a:defRPr sz="800"/>
            </a:lvl8pPr>
            <a:lvl9pPr lvl="8" rtl="0">
              <a:spcBef>
                <a:spcPts val="0"/>
              </a:spcBef>
              <a:spcAft>
                <a:spcPts val="0"/>
              </a:spcAft>
              <a:buSzPts val="800"/>
              <a:buNone/>
              <a:defRPr sz="800"/>
            </a:lvl9pPr>
          </a:lstStyle>
          <a:p>
            <a:endParaRPr/>
          </a:p>
        </p:txBody>
      </p:sp>
      <p:sp>
        <p:nvSpPr>
          <p:cNvPr id="257" name="Google Shape;257;p12"/>
          <p:cNvSpPr txBox="1">
            <a:spLocks noGrp="1"/>
          </p:cNvSpPr>
          <p:nvPr>
            <p:ph type="subTitle" idx="56"/>
          </p:nvPr>
        </p:nvSpPr>
        <p:spPr>
          <a:xfrm>
            <a:off x="6063764" y="3461627"/>
            <a:ext cx="914400" cy="183000"/>
          </a:xfrm>
          <a:prstGeom prst="rect">
            <a:avLst/>
          </a:prstGeom>
          <a:noFill/>
        </p:spPr>
        <p:txBody>
          <a:bodyPr spcFirstLastPara="1" wrap="square" lIns="0" tIns="0" rIns="0" bIns="0" anchor="t" anchorCtr="0">
            <a:noAutofit/>
          </a:bodyPr>
          <a:lstStyle>
            <a:lvl1pPr lvl="0" rtl="0">
              <a:spcBef>
                <a:spcPts val="0"/>
              </a:spcBef>
              <a:spcAft>
                <a:spcPts val="0"/>
              </a:spcAft>
              <a:buClr>
                <a:schemeClr val="accent1"/>
              </a:buClr>
              <a:buSzPts val="900"/>
              <a:buNone/>
              <a:defRPr sz="900" b="1">
                <a:solidFill>
                  <a:schemeClr val="accent1"/>
                </a:solidFill>
              </a:defRPr>
            </a:lvl1pPr>
            <a:lvl2pPr lvl="1" algn="ctr" rtl="0">
              <a:spcBef>
                <a:spcPts val="0"/>
              </a:spcBef>
              <a:spcAft>
                <a:spcPts val="0"/>
              </a:spcAft>
              <a:buClr>
                <a:schemeClr val="accent1"/>
              </a:buClr>
              <a:buSzPts val="1000"/>
              <a:buNone/>
              <a:defRPr sz="1000" b="1">
                <a:solidFill>
                  <a:schemeClr val="accent1"/>
                </a:solidFill>
              </a:defRPr>
            </a:lvl2pPr>
            <a:lvl3pPr lvl="2" algn="ctr" rtl="0">
              <a:spcBef>
                <a:spcPts val="0"/>
              </a:spcBef>
              <a:spcAft>
                <a:spcPts val="0"/>
              </a:spcAft>
              <a:buClr>
                <a:schemeClr val="accent1"/>
              </a:buClr>
              <a:buSzPts val="1000"/>
              <a:buNone/>
              <a:defRPr sz="1000" b="1">
                <a:solidFill>
                  <a:schemeClr val="accent1"/>
                </a:solidFill>
              </a:defRPr>
            </a:lvl3pPr>
            <a:lvl4pPr lvl="3" algn="ctr" rtl="0">
              <a:spcBef>
                <a:spcPts val="0"/>
              </a:spcBef>
              <a:spcAft>
                <a:spcPts val="0"/>
              </a:spcAft>
              <a:buClr>
                <a:schemeClr val="accent1"/>
              </a:buClr>
              <a:buSzPts val="1000"/>
              <a:buNone/>
              <a:defRPr sz="1000" b="1">
                <a:solidFill>
                  <a:schemeClr val="accent1"/>
                </a:solidFill>
              </a:defRPr>
            </a:lvl4pPr>
            <a:lvl5pPr lvl="4" algn="ctr" rtl="0">
              <a:spcBef>
                <a:spcPts val="0"/>
              </a:spcBef>
              <a:spcAft>
                <a:spcPts val="0"/>
              </a:spcAft>
              <a:buClr>
                <a:schemeClr val="accent1"/>
              </a:buClr>
              <a:buSzPts val="1000"/>
              <a:buNone/>
              <a:defRPr sz="1000" b="1">
                <a:solidFill>
                  <a:schemeClr val="accent1"/>
                </a:solidFill>
              </a:defRPr>
            </a:lvl5pPr>
            <a:lvl6pPr lvl="5" algn="ctr" rtl="0">
              <a:spcBef>
                <a:spcPts val="0"/>
              </a:spcBef>
              <a:spcAft>
                <a:spcPts val="0"/>
              </a:spcAft>
              <a:buClr>
                <a:schemeClr val="accent1"/>
              </a:buClr>
              <a:buSzPts val="1000"/>
              <a:buNone/>
              <a:defRPr sz="1000" b="1">
                <a:solidFill>
                  <a:schemeClr val="accent1"/>
                </a:solidFill>
              </a:defRPr>
            </a:lvl6pPr>
            <a:lvl7pPr lvl="6" algn="ctr" rtl="0">
              <a:spcBef>
                <a:spcPts val="0"/>
              </a:spcBef>
              <a:spcAft>
                <a:spcPts val="0"/>
              </a:spcAft>
              <a:buClr>
                <a:schemeClr val="accent1"/>
              </a:buClr>
              <a:buSzPts val="1000"/>
              <a:buNone/>
              <a:defRPr sz="1000" b="1">
                <a:solidFill>
                  <a:schemeClr val="accent1"/>
                </a:solidFill>
              </a:defRPr>
            </a:lvl7pPr>
            <a:lvl8pPr lvl="7" algn="ctr" rtl="0">
              <a:spcBef>
                <a:spcPts val="0"/>
              </a:spcBef>
              <a:spcAft>
                <a:spcPts val="0"/>
              </a:spcAft>
              <a:buClr>
                <a:schemeClr val="accent1"/>
              </a:buClr>
              <a:buSzPts val="1000"/>
              <a:buNone/>
              <a:defRPr sz="1000" b="1">
                <a:solidFill>
                  <a:schemeClr val="accent1"/>
                </a:solidFill>
              </a:defRPr>
            </a:lvl8pPr>
            <a:lvl9pPr lvl="8" algn="ctr" rtl="0">
              <a:spcBef>
                <a:spcPts val="0"/>
              </a:spcBef>
              <a:spcAft>
                <a:spcPts val="0"/>
              </a:spcAft>
              <a:buClr>
                <a:schemeClr val="accent1"/>
              </a:buClr>
              <a:buSzPts val="1000"/>
              <a:buNone/>
              <a:defRPr sz="1000" b="1">
                <a:solidFill>
                  <a:schemeClr val="accent1"/>
                </a:solidFill>
              </a:defRPr>
            </a:lvl9pPr>
          </a:lstStyle>
          <a:p>
            <a:endParaRPr/>
          </a:p>
        </p:txBody>
      </p:sp>
      <p:sp>
        <p:nvSpPr>
          <p:cNvPr id="258" name="Google Shape;258;p12"/>
          <p:cNvSpPr txBox="1">
            <a:spLocks noGrp="1"/>
          </p:cNvSpPr>
          <p:nvPr>
            <p:ph type="subTitle" idx="57"/>
          </p:nvPr>
        </p:nvSpPr>
        <p:spPr>
          <a:xfrm>
            <a:off x="7737386" y="3608991"/>
            <a:ext cx="914400" cy="183000"/>
          </a:xfrm>
          <a:prstGeom prst="rect">
            <a:avLst/>
          </a:prstGeom>
          <a:noFill/>
        </p:spPr>
        <p:txBody>
          <a:bodyPr spcFirstLastPara="1" wrap="square" lIns="0" tIns="0" rIns="0" bIns="0" anchor="t" anchorCtr="0">
            <a:noAutofit/>
          </a:bodyPr>
          <a:lstStyle>
            <a:lvl1pPr lvl="0" rtl="0">
              <a:spcBef>
                <a:spcPts val="0"/>
              </a:spcBef>
              <a:spcAft>
                <a:spcPts val="0"/>
              </a:spcAft>
              <a:buClr>
                <a:schemeClr val="dk1"/>
              </a:buClr>
              <a:buSzPts val="800"/>
              <a:buNone/>
              <a:defRPr sz="800">
                <a:solidFill>
                  <a:schemeClr val="dk1"/>
                </a:solidFill>
              </a:defRPr>
            </a:lvl1pPr>
            <a:lvl2pPr lvl="1" rtl="0">
              <a:spcBef>
                <a:spcPts val="0"/>
              </a:spcBef>
              <a:spcAft>
                <a:spcPts val="0"/>
              </a:spcAft>
              <a:buSzPts val="800"/>
              <a:buNone/>
              <a:defRPr sz="800"/>
            </a:lvl2pPr>
            <a:lvl3pPr lvl="2" rtl="0">
              <a:spcBef>
                <a:spcPts val="0"/>
              </a:spcBef>
              <a:spcAft>
                <a:spcPts val="0"/>
              </a:spcAft>
              <a:buSzPts val="800"/>
              <a:buNone/>
              <a:defRPr sz="800"/>
            </a:lvl3pPr>
            <a:lvl4pPr lvl="3" rtl="0">
              <a:spcBef>
                <a:spcPts val="0"/>
              </a:spcBef>
              <a:spcAft>
                <a:spcPts val="0"/>
              </a:spcAft>
              <a:buSzPts val="800"/>
              <a:buNone/>
              <a:defRPr sz="800"/>
            </a:lvl4pPr>
            <a:lvl5pPr lvl="4" rtl="0">
              <a:spcBef>
                <a:spcPts val="0"/>
              </a:spcBef>
              <a:spcAft>
                <a:spcPts val="0"/>
              </a:spcAft>
              <a:buSzPts val="800"/>
              <a:buNone/>
              <a:defRPr sz="800"/>
            </a:lvl5pPr>
            <a:lvl6pPr lvl="5" rtl="0">
              <a:spcBef>
                <a:spcPts val="0"/>
              </a:spcBef>
              <a:spcAft>
                <a:spcPts val="0"/>
              </a:spcAft>
              <a:buSzPts val="800"/>
              <a:buNone/>
              <a:defRPr sz="800"/>
            </a:lvl6pPr>
            <a:lvl7pPr lvl="6" rtl="0">
              <a:spcBef>
                <a:spcPts val="0"/>
              </a:spcBef>
              <a:spcAft>
                <a:spcPts val="0"/>
              </a:spcAft>
              <a:buSzPts val="800"/>
              <a:buNone/>
              <a:defRPr sz="800"/>
            </a:lvl7pPr>
            <a:lvl8pPr lvl="7" rtl="0">
              <a:spcBef>
                <a:spcPts val="0"/>
              </a:spcBef>
              <a:spcAft>
                <a:spcPts val="0"/>
              </a:spcAft>
              <a:buSzPts val="800"/>
              <a:buNone/>
              <a:defRPr sz="800"/>
            </a:lvl8pPr>
            <a:lvl9pPr lvl="8" rtl="0">
              <a:spcBef>
                <a:spcPts val="0"/>
              </a:spcBef>
              <a:spcAft>
                <a:spcPts val="0"/>
              </a:spcAft>
              <a:buSzPts val="800"/>
              <a:buNone/>
              <a:defRPr sz="800"/>
            </a:lvl9pPr>
          </a:lstStyle>
          <a:p>
            <a:endParaRPr/>
          </a:p>
        </p:txBody>
      </p:sp>
      <p:sp>
        <p:nvSpPr>
          <p:cNvPr id="259" name="Google Shape;259;p12"/>
          <p:cNvSpPr txBox="1">
            <a:spLocks noGrp="1"/>
          </p:cNvSpPr>
          <p:nvPr>
            <p:ph type="subTitle" idx="58"/>
          </p:nvPr>
        </p:nvSpPr>
        <p:spPr>
          <a:xfrm>
            <a:off x="7737386" y="3461627"/>
            <a:ext cx="914400" cy="183000"/>
          </a:xfrm>
          <a:prstGeom prst="rect">
            <a:avLst/>
          </a:prstGeom>
          <a:noFill/>
        </p:spPr>
        <p:txBody>
          <a:bodyPr spcFirstLastPara="1" wrap="square" lIns="0" tIns="0" rIns="0" bIns="0" anchor="t" anchorCtr="0">
            <a:noAutofit/>
          </a:bodyPr>
          <a:lstStyle>
            <a:lvl1pPr lvl="0" rtl="0">
              <a:spcBef>
                <a:spcPts val="0"/>
              </a:spcBef>
              <a:spcAft>
                <a:spcPts val="0"/>
              </a:spcAft>
              <a:buClr>
                <a:schemeClr val="accent1"/>
              </a:buClr>
              <a:buSzPts val="900"/>
              <a:buNone/>
              <a:defRPr sz="900" b="1">
                <a:solidFill>
                  <a:schemeClr val="accent1"/>
                </a:solidFill>
              </a:defRPr>
            </a:lvl1pPr>
            <a:lvl2pPr lvl="1" algn="ctr" rtl="0">
              <a:spcBef>
                <a:spcPts val="0"/>
              </a:spcBef>
              <a:spcAft>
                <a:spcPts val="0"/>
              </a:spcAft>
              <a:buClr>
                <a:schemeClr val="accent1"/>
              </a:buClr>
              <a:buSzPts val="1000"/>
              <a:buNone/>
              <a:defRPr sz="1000" b="1">
                <a:solidFill>
                  <a:schemeClr val="accent1"/>
                </a:solidFill>
              </a:defRPr>
            </a:lvl2pPr>
            <a:lvl3pPr lvl="2" algn="ctr" rtl="0">
              <a:spcBef>
                <a:spcPts val="0"/>
              </a:spcBef>
              <a:spcAft>
                <a:spcPts val="0"/>
              </a:spcAft>
              <a:buClr>
                <a:schemeClr val="accent1"/>
              </a:buClr>
              <a:buSzPts val="1000"/>
              <a:buNone/>
              <a:defRPr sz="1000" b="1">
                <a:solidFill>
                  <a:schemeClr val="accent1"/>
                </a:solidFill>
              </a:defRPr>
            </a:lvl3pPr>
            <a:lvl4pPr lvl="3" algn="ctr" rtl="0">
              <a:spcBef>
                <a:spcPts val="0"/>
              </a:spcBef>
              <a:spcAft>
                <a:spcPts val="0"/>
              </a:spcAft>
              <a:buClr>
                <a:schemeClr val="accent1"/>
              </a:buClr>
              <a:buSzPts val="1000"/>
              <a:buNone/>
              <a:defRPr sz="1000" b="1">
                <a:solidFill>
                  <a:schemeClr val="accent1"/>
                </a:solidFill>
              </a:defRPr>
            </a:lvl4pPr>
            <a:lvl5pPr lvl="4" algn="ctr" rtl="0">
              <a:spcBef>
                <a:spcPts val="0"/>
              </a:spcBef>
              <a:spcAft>
                <a:spcPts val="0"/>
              </a:spcAft>
              <a:buClr>
                <a:schemeClr val="accent1"/>
              </a:buClr>
              <a:buSzPts val="1000"/>
              <a:buNone/>
              <a:defRPr sz="1000" b="1">
                <a:solidFill>
                  <a:schemeClr val="accent1"/>
                </a:solidFill>
              </a:defRPr>
            </a:lvl5pPr>
            <a:lvl6pPr lvl="5" algn="ctr" rtl="0">
              <a:spcBef>
                <a:spcPts val="0"/>
              </a:spcBef>
              <a:spcAft>
                <a:spcPts val="0"/>
              </a:spcAft>
              <a:buClr>
                <a:schemeClr val="accent1"/>
              </a:buClr>
              <a:buSzPts val="1000"/>
              <a:buNone/>
              <a:defRPr sz="1000" b="1">
                <a:solidFill>
                  <a:schemeClr val="accent1"/>
                </a:solidFill>
              </a:defRPr>
            </a:lvl6pPr>
            <a:lvl7pPr lvl="6" algn="ctr" rtl="0">
              <a:spcBef>
                <a:spcPts val="0"/>
              </a:spcBef>
              <a:spcAft>
                <a:spcPts val="0"/>
              </a:spcAft>
              <a:buClr>
                <a:schemeClr val="accent1"/>
              </a:buClr>
              <a:buSzPts val="1000"/>
              <a:buNone/>
              <a:defRPr sz="1000" b="1">
                <a:solidFill>
                  <a:schemeClr val="accent1"/>
                </a:solidFill>
              </a:defRPr>
            </a:lvl7pPr>
            <a:lvl8pPr lvl="7" algn="ctr" rtl="0">
              <a:spcBef>
                <a:spcPts val="0"/>
              </a:spcBef>
              <a:spcAft>
                <a:spcPts val="0"/>
              </a:spcAft>
              <a:buClr>
                <a:schemeClr val="accent1"/>
              </a:buClr>
              <a:buSzPts val="1000"/>
              <a:buNone/>
              <a:defRPr sz="1000" b="1">
                <a:solidFill>
                  <a:schemeClr val="accent1"/>
                </a:solidFill>
              </a:defRPr>
            </a:lvl8pPr>
            <a:lvl9pPr lvl="8" algn="ctr" rtl="0">
              <a:spcBef>
                <a:spcPts val="0"/>
              </a:spcBef>
              <a:spcAft>
                <a:spcPts val="0"/>
              </a:spcAft>
              <a:buClr>
                <a:schemeClr val="accent1"/>
              </a:buClr>
              <a:buSzPts val="1000"/>
              <a:buNone/>
              <a:defRPr sz="1000" b="1">
                <a:solidFill>
                  <a:schemeClr val="accent1"/>
                </a:solidFill>
              </a:defRPr>
            </a:lvl9pPr>
          </a:lstStyle>
          <a:p>
            <a:endParaRPr/>
          </a:p>
        </p:txBody>
      </p:sp>
      <p:sp>
        <p:nvSpPr>
          <p:cNvPr id="260" name="Google Shape;260;p12"/>
          <p:cNvSpPr/>
          <p:nvPr/>
        </p:nvSpPr>
        <p:spPr>
          <a:xfrm>
            <a:off x="3762856" y="3357071"/>
            <a:ext cx="548100" cy="548100"/>
          </a:xfrm>
          <a:prstGeom prst="ellipse">
            <a:avLst/>
          </a:prstGeom>
          <a:gradFill>
            <a:gsLst>
              <a:gs pos="0">
                <a:srgbClr val="FF4E02"/>
              </a:gs>
              <a:gs pos="48000">
                <a:srgbClr val="F69323"/>
              </a:gs>
              <a:gs pos="100000">
                <a:srgbClr val="FABC75"/>
              </a:gs>
            </a:gsLst>
            <a:lin ang="0" scaled="0"/>
          </a:gradFill>
          <a:ln>
            <a:noFill/>
          </a:ln>
        </p:spPr>
        <p:txBody>
          <a:bodyPr spcFirstLastPara="1" wrap="square" lIns="68575" tIns="34275" rIns="68575" bIns="34275" anchor="ctr" anchorCtr="0">
            <a:noAutofit/>
          </a:bodyPr>
          <a:lstStyle/>
          <a:p>
            <a:pPr marL="0" marR="0" lvl="0" indent="0" algn="ctr" rtl="0">
              <a:lnSpc>
                <a:spcPct val="9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261" name="Google Shape;261;p12"/>
          <p:cNvSpPr/>
          <p:nvPr/>
        </p:nvSpPr>
        <p:spPr>
          <a:xfrm>
            <a:off x="5436477" y="3357071"/>
            <a:ext cx="548100" cy="548100"/>
          </a:xfrm>
          <a:prstGeom prst="ellipse">
            <a:avLst/>
          </a:prstGeom>
          <a:gradFill>
            <a:gsLst>
              <a:gs pos="0">
                <a:srgbClr val="FF4E02"/>
              </a:gs>
              <a:gs pos="48000">
                <a:srgbClr val="F69323"/>
              </a:gs>
              <a:gs pos="100000">
                <a:srgbClr val="FABC75"/>
              </a:gs>
            </a:gsLst>
            <a:lin ang="0" scaled="0"/>
          </a:gradFill>
          <a:ln>
            <a:noFill/>
          </a:ln>
        </p:spPr>
        <p:txBody>
          <a:bodyPr spcFirstLastPara="1" wrap="square" lIns="68575" tIns="34275" rIns="68575" bIns="34275" anchor="ctr" anchorCtr="0">
            <a:noAutofit/>
          </a:bodyPr>
          <a:lstStyle/>
          <a:p>
            <a:pPr marL="0" marR="0" lvl="0" indent="0" algn="ctr" rtl="0">
              <a:lnSpc>
                <a:spcPct val="9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262" name="Google Shape;262;p12"/>
          <p:cNvSpPr/>
          <p:nvPr/>
        </p:nvSpPr>
        <p:spPr>
          <a:xfrm>
            <a:off x="7110099" y="3357071"/>
            <a:ext cx="548100" cy="548100"/>
          </a:xfrm>
          <a:prstGeom prst="ellipse">
            <a:avLst/>
          </a:prstGeom>
          <a:gradFill>
            <a:gsLst>
              <a:gs pos="0">
                <a:srgbClr val="FF4E02"/>
              </a:gs>
              <a:gs pos="48000">
                <a:srgbClr val="F69323"/>
              </a:gs>
              <a:gs pos="100000">
                <a:srgbClr val="FABC75"/>
              </a:gs>
            </a:gsLst>
            <a:lin ang="0" scaled="0"/>
          </a:gradFill>
          <a:ln>
            <a:noFill/>
          </a:ln>
        </p:spPr>
        <p:txBody>
          <a:bodyPr spcFirstLastPara="1" wrap="square" lIns="68575" tIns="34275" rIns="68575" bIns="34275" anchor="ctr" anchorCtr="0">
            <a:noAutofit/>
          </a:bodyPr>
          <a:lstStyle/>
          <a:p>
            <a:pPr marL="0" marR="0" lvl="0" indent="0" algn="ctr" rtl="0">
              <a:lnSpc>
                <a:spcPct val="9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263" name="Google Shape;263;p12"/>
          <p:cNvSpPr>
            <a:spLocks noGrp="1"/>
          </p:cNvSpPr>
          <p:nvPr>
            <p:ph type="pic" idx="59"/>
          </p:nvPr>
        </p:nvSpPr>
        <p:spPr>
          <a:xfrm>
            <a:off x="461063" y="3402521"/>
            <a:ext cx="457200" cy="457200"/>
          </a:xfrm>
          <a:prstGeom prst="ellipse">
            <a:avLst/>
          </a:prstGeom>
          <a:noFill/>
          <a:ln w="19050" cap="flat" cmpd="sng">
            <a:solidFill>
              <a:schemeClr val="dk2"/>
            </a:solidFill>
            <a:prstDash val="solid"/>
            <a:round/>
            <a:headEnd type="none" w="sm" len="sm"/>
            <a:tailEnd type="none" w="sm" len="sm"/>
          </a:ln>
        </p:spPr>
      </p:sp>
      <p:sp>
        <p:nvSpPr>
          <p:cNvPr id="264" name="Google Shape;264;p12"/>
          <p:cNvSpPr>
            <a:spLocks noGrp="1"/>
          </p:cNvSpPr>
          <p:nvPr>
            <p:ph type="pic" idx="60"/>
          </p:nvPr>
        </p:nvSpPr>
        <p:spPr>
          <a:xfrm>
            <a:off x="2134684" y="3402521"/>
            <a:ext cx="457200" cy="457200"/>
          </a:xfrm>
          <a:prstGeom prst="ellipse">
            <a:avLst/>
          </a:prstGeom>
          <a:noFill/>
          <a:ln w="19050" cap="flat" cmpd="sng">
            <a:solidFill>
              <a:schemeClr val="dk2"/>
            </a:solidFill>
            <a:prstDash val="solid"/>
            <a:round/>
            <a:headEnd type="none" w="sm" len="sm"/>
            <a:tailEnd type="none" w="sm" len="sm"/>
          </a:ln>
        </p:spPr>
      </p:sp>
      <p:sp>
        <p:nvSpPr>
          <p:cNvPr id="265" name="Google Shape;265;p12"/>
          <p:cNvSpPr>
            <a:spLocks noGrp="1"/>
          </p:cNvSpPr>
          <p:nvPr>
            <p:ph type="pic" idx="61"/>
          </p:nvPr>
        </p:nvSpPr>
        <p:spPr>
          <a:xfrm>
            <a:off x="3808306" y="3402521"/>
            <a:ext cx="457200" cy="457200"/>
          </a:xfrm>
          <a:prstGeom prst="ellipse">
            <a:avLst/>
          </a:prstGeom>
          <a:noFill/>
          <a:ln w="19050" cap="flat" cmpd="sng">
            <a:solidFill>
              <a:schemeClr val="dk2"/>
            </a:solidFill>
            <a:prstDash val="solid"/>
            <a:round/>
            <a:headEnd type="none" w="sm" len="sm"/>
            <a:tailEnd type="none" w="sm" len="sm"/>
          </a:ln>
        </p:spPr>
      </p:sp>
      <p:sp>
        <p:nvSpPr>
          <p:cNvPr id="266" name="Google Shape;266;p12"/>
          <p:cNvSpPr>
            <a:spLocks noGrp="1"/>
          </p:cNvSpPr>
          <p:nvPr>
            <p:ph type="pic" idx="62"/>
          </p:nvPr>
        </p:nvSpPr>
        <p:spPr>
          <a:xfrm>
            <a:off x="5481927" y="3402521"/>
            <a:ext cx="457200" cy="457200"/>
          </a:xfrm>
          <a:prstGeom prst="ellipse">
            <a:avLst/>
          </a:prstGeom>
          <a:noFill/>
          <a:ln w="19050" cap="flat" cmpd="sng">
            <a:solidFill>
              <a:schemeClr val="dk2"/>
            </a:solidFill>
            <a:prstDash val="solid"/>
            <a:round/>
            <a:headEnd type="none" w="sm" len="sm"/>
            <a:tailEnd type="none" w="sm" len="sm"/>
          </a:ln>
        </p:spPr>
      </p:sp>
      <p:sp>
        <p:nvSpPr>
          <p:cNvPr id="267" name="Google Shape;267;p12"/>
          <p:cNvSpPr>
            <a:spLocks noGrp="1"/>
          </p:cNvSpPr>
          <p:nvPr>
            <p:ph type="pic" idx="63"/>
          </p:nvPr>
        </p:nvSpPr>
        <p:spPr>
          <a:xfrm>
            <a:off x="7155549" y="3402521"/>
            <a:ext cx="457200" cy="457200"/>
          </a:xfrm>
          <a:prstGeom prst="ellipse">
            <a:avLst/>
          </a:prstGeom>
          <a:noFill/>
          <a:ln w="19050" cap="flat" cmpd="sng">
            <a:solidFill>
              <a:schemeClr val="dk2"/>
            </a:solidFill>
            <a:prstDash val="solid"/>
            <a:round/>
            <a:headEnd type="none" w="sm" len="sm"/>
            <a:tailEnd type="none" w="sm" len="sm"/>
          </a:ln>
        </p:spPr>
      </p:sp>
      <p:sp>
        <p:nvSpPr>
          <p:cNvPr id="268" name="Google Shape;268;p12"/>
          <p:cNvSpPr/>
          <p:nvPr/>
        </p:nvSpPr>
        <p:spPr>
          <a:xfrm>
            <a:off x="415613" y="4170921"/>
            <a:ext cx="548100" cy="548100"/>
          </a:xfrm>
          <a:prstGeom prst="ellipse">
            <a:avLst/>
          </a:prstGeom>
          <a:gradFill>
            <a:gsLst>
              <a:gs pos="0">
                <a:srgbClr val="FF4E02"/>
              </a:gs>
              <a:gs pos="48000">
                <a:srgbClr val="F69323"/>
              </a:gs>
              <a:gs pos="100000">
                <a:srgbClr val="FABC75"/>
              </a:gs>
            </a:gsLst>
            <a:lin ang="0" scaled="0"/>
          </a:gradFill>
          <a:ln>
            <a:noFill/>
          </a:ln>
        </p:spPr>
        <p:txBody>
          <a:bodyPr spcFirstLastPara="1" wrap="square" lIns="68575" tIns="34275" rIns="68575" bIns="34275" anchor="ctr" anchorCtr="0">
            <a:noAutofit/>
          </a:bodyPr>
          <a:lstStyle/>
          <a:p>
            <a:pPr marL="0" marR="0" lvl="0" indent="0" algn="ctr" rtl="0">
              <a:lnSpc>
                <a:spcPct val="9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269" name="Google Shape;269;p12"/>
          <p:cNvSpPr/>
          <p:nvPr/>
        </p:nvSpPr>
        <p:spPr>
          <a:xfrm>
            <a:off x="2089234" y="4170921"/>
            <a:ext cx="548100" cy="548100"/>
          </a:xfrm>
          <a:prstGeom prst="ellipse">
            <a:avLst/>
          </a:prstGeom>
          <a:gradFill>
            <a:gsLst>
              <a:gs pos="0">
                <a:srgbClr val="FF4E02"/>
              </a:gs>
              <a:gs pos="48000">
                <a:srgbClr val="F69323"/>
              </a:gs>
              <a:gs pos="100000">
                <a:srgbClr val="FABC75"/>
              </a:gs>
            </a:gsLst>
            <a:lin ang="0" scaled="0"/>
          </a:gradFill>
          <a:ln>
            <a:noFill/>
          </a:ln>
        </p:spPr>
        <p:txBody>
          <a:bodyPr spcFirstLastPara="1" wrap="square" lIns="68575" tIns="34275" rIns="68575" bIns="34275" anchor="ctr" anchorCtr="0">
            <a:noAutofit/>
          </a:bodyPr>
          <a:lstStyle/>
          <a:p>
            <a:pPr marL="0" marR="0" lvl="0" indent="0" algn="ctr" rtl="0">
              <a:lnSpc>
                <a:spcPct val="9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270" name="Google Shape;270;p12"/>
          <p:cNvSpPr txBox="1">
            <a:spLocks noGrp="1"/>
          </p:cNvSpPr>
          <p:nvPr>
            <p:ph type="subTitle" idx="64"/>
          </p:nvPr>
        </p:nvSpPr>
        <p:spPr>
          <a:xfrm>
            <a:off x="1042900" y="4422841"/>
            <a:ext cx="914400" cy="183000"/>
          </a:xfrm>
          <a:prstGeom prst="rect">
            <a:avLst/>
          </a:prstGeom>
          <a:noFill/>
        </p:spPr>
        <p:txBody>
          <a:bodyPr spcFirstLastPara="1" wrap="square" lIns="0" tIns="0" rIns="0" bIns="0" anchor="t" anchorCtr="0">
            <a:noAutofit/>
          </a:bodyPr>
          <a:lstStyle>
            <a:lvl1pPr lvl="0" rtl="0">
              <a:spcBef>
                <a:spcPts val="0"/>
              </a:spcBef>
              <a:spcAft>
                <a:spcPts val="0"/>
              </a:spcAft>
              <a:buClr>
                <a:schemeClr val="dk1"/>
              </a:buClr>
              <a:buSzPts val="800"/>
              <a:buNone/>
              <a:defRPr sz="800">
                <a:solidFill>
                  <a:schemeClr val="dk1"/>
                </a:solidFill>
              </a:defRPr>
            </a:lvl1pPr>
            <a:lvl2pPr lvl="1" rtl="0">
              <a:spcBef>
                <a:spcPts val="0"/>
              </a:spcBef>
              <a:spcAft>
                <a:spcPts val="0"/>
              </a:spcAft>
              <a:buSzPts val="800"/>
              <a:buNone/>
              <a:defRPr sz="800"/>
            </a:lvl2pPr>
            <a:lvl3pPr lvl="2" rtl="0">
              <a:spcBef>
                <a:spcPts val="0"/>
              </a:spcBef>
              <a:spcAft>
                <a:spcPts val="0"/>
              </a:spcAft>
              <a:buSzPts val="800"/>
              <a:buNone/>
              <a:defRPr sz="800"/>
            </a:lvl3pPr>
            <a:lvl4pPr lvl="3" rtl="0">
              <a:spcBef>
                <a:spcPts val="0"/>
              </a:spcBef>
              <a:spcAft>
                <a:spcPts val="0"/>
              </a:spcAft>
              <a:buSzPts val="800"/>
              <a:buNone/>
              <a:defRPr sz="800"/>
            </a:lvl4pPr>
            <a:lvl5pPr lvl="4" rtl="0">
              <a:spcBef>
                <a:spcPts val="0"/>
              </a:spcBef>
              <a:spcAft>
                <a:spcPts val="0"/>
              </a:spcAft>
              <a:buSzPts val="800"/>
              <a:buNone/>
              <a:defRPr sz="800"/>
            </a:lvl5pPr>
            <a:lvl6pPr lvl="5" rtl="0">
              <a:spcBef>
                <a:spcPts val="0"/>
              </a:spcBef>
              <a:spcAft>
                <a:spcPts val="0"/>
              </a:spcAft>
              <a:buSzPts val="800"/>
              <a:buNone/>
              <a:defRPr sz="800"/>
            </a:lvl6pPr>
            <a:lvl7pPr lvl="6" rtl="0">
              <a:spcBef>
                <a:spcPts val="0"/>
              </a:spcBef>
              <a:spcAft>
                <a:spcPts val="0"/>
              </a:spcAft>
              <a:buSzPts val="800"/>
              <a:buNone/>
              <a:defRPr sz="800"/>
            </a:lvl7pPr>
            <a:lvl8pPr lvl="7" rtl="0">
              <a:spcBef>
                <a:spcPts val="0"/>
              </a:spcBef>
              <a:spcAft>
                <a:spcPts val="0"/>
              </a:spcAft>
              <a:buSzPts val="800"/>
              <a:buNone/>
              <a:defRPr sz="800"/>
            </a:lvl8pPr>
            <a:lvl9pPr lvl="8" rtl="0">
              <a:spcBef>
                <a:spcPts val="0"/>
              </a:spcBef>
              <a:spcAft>
                <a:spcPts val="0"/>
              </a:spcAft>
              <a:buSzPts val="800"/>
              <a:buNone/>
              <a:defRPr sz="800"/>
            </a:lvl9pPr>
          </a:lstStyle>
          <a:p>
            <a:endParaRPr/>
          </a:p>
        </p:txBody>
      </p:sp>
      <p:sp>
        <p:nvSpPr>
          <p:cNvPr id="271" name="Google Shape;271;p12"/>
          <p:cNvSpPr txBox="1">
            <a:spLocks noGrp="1"/>
          </p:cNvSpPr>
          <p:nvPr>
            <p:ph type="subTitle" idx="65"/>
          </p:nvPr>
        </p:nvSpPr>
        <p:spPr>
          <a:xfrm>
            <a:off x="1042900" y="4275477"/>
            <a:ext cx="914400" cy="183000"/>
          </a:xfrm>
          <a:prstGeom prst="rect">
            <a:avLst/>
          </a:prstGeom>
          <a:noFill/>
        </p:spPr>
        <p:txBody>
          <a:bodyPr spcFirstLastPara="1" wrap="square" lIns="0" tIns="0" rIns="0" bIns="0" anchor="t" anchorCtr="0">
            <a:noAutofit/>
          </a:bodyPr>
          <a:lstStyle>
            <a:lvl1pPr lvl="0" rtl="0">
              <a:spcBef>
                <a:spcPts val="0"/>
              </a:spcBef>
              <a:spcAft>
                <a:spcPts val="0"/>
              </a:spcAft>
              <a:buClr>
                <a:schemeClr val="accent1"/>
              </a:buClr>
              <a:buSzPts val="900"/>
              <a:buNone/>
              <a:defRPr sz="900" b="1">
                <a:solidFill>
                  <a:schemeClr val="accent1"/>
                </a:solidFill>
              </a:defRPr>
            </a:lvl1pPr>
            <a:lvl2pPr lvl="1" algn="ctr" rtl="0">
              <a:spcBef>
                <a:spcPts val="0"/>
              </a:spcBef>
              <a:spcAft>
                <a:spcPts val="0"/>
              </a:spcAft>
              <a:buClr>
                <a:schemeClr val="accent1"/>
              </a:buClr>
              <a:buSzPts val="1000"/>
              <a:buNone/>
              <a:defRPr sz="1000" b="1">
                <a:solidFill>
                  <a:schemeClr val="accent1"/>
                </a:solidFill>
              </a:defRPr>
            </a:lvl2pPr>
            <a:lvl3pPr lvl="2" algn="ctr" rtl="0">
              <a:spcBef>
                <a:spcPts val="0"/>
              </a:spcBef>
              <a:spcAft>
                <a:spcPts val="0"/>
              </a:spcAft>
              <a:buClr>
                <a:schemeClr val="accent1"/>
              </a:buClr>
              <a:buSzPts val="1000"/>
              <a:buNone/>
              <a:defRPr sz="1000" b="1">
                <a:solidFill>
                  <a:schemeClr val="accent1"/>
                </a:solidFill>
              </a:defRPr>
            </a:lvl3pPr>
            <a:lvl4pPr lvl="3" algn="ctr" rtl="0">
              <a:spcBef>
                <a:spcPts val="0"/>
              </a:spcBef>
              <a:spcAft>
                <a:spcPts val="0"/>
              </a:spcAft>
              <a:buClr>
                <a:schemeClr val="accent1"/>
              </a:buClr>
              <a:buSzPts val="1000"/>
              <a:buNone/>
              <a:defRPr sz="1000" b="1">
                <a:solidFill>
                  <a:schemeClr val="accent1"/>
                </a:solidFill>
              </a:defRPr>
            </a:lvl4pPr>
            <a:lvl5pPr lvl="4" algn="ctr" rtl="0">
              <a:spcBef>
                <a:spcPts val="0"/>
              </a:spcBef>
              <a:spcAft>
                <a:spcPts val="0"/>
              </a:spcAft>
              <a:buClr>
                <a:schemeClr val="accent1"/>
              </a:buClr>
              <a:buSzPts val="1000"/>
              <a:buNone/>
              <a:defRPr sz="1000" b="1">
                <a:solidFill>
                  <a:schemeClr val="accent1"/>
                </a:solidFill>
              </a:defRPr>
            </a:lvl5pPr>
            <a:lvl6pPr lvl="5" algn="ctr" rtl="0">
              <a:spcBef>
                <a:spcPts val="0"/>
              </a:spcBef>
              <a:spcAft>
                <a:spcPts val="0"/>
              </a:spcAft>
              <a:buClr>
                <a:schemeClr val="accent1"/>
              </a:buClr>
              <a:buSzPts val="1000"/>
              <a:buNone/>
              <a:defRPr sz="1000" b="1">
                <a:solidFill>
                  <a:schemeClr val="accent1"/>
                </a:solidFill>
              </a:defRPr>
            </a:lvl6pPr>
            <a:lvl7pPr lvl="6" algn="ctr" rtl="0">
              <a:spcBef>
                <a:spcPts val="0"/>
              </a:spcBef>
              <a:spcAft>
                <a:spcPts val="0"/>
              </a:spcAft>
              <a:buClr>
                <a:schemeClr val="accent1"/>
              </a:buClr>
              <a:buSzPts val="1000"/>
              <a:buNone/>
              <a:defRPr sz="1000" b="1">
                <a:solidFill>
                  <a:schemeClr val="accent1"/>
                </a:solidFill>
              </a:defRPr>
            </a:lvl7pPr>
            <a:lvl8pPr lvl="7" algn="ctr" rtl="0">
              <a:spcBef>
                <a:spcPts val="0"/>
              </a:spcBef>
              <a:spcAft>
                <a:spcPts val="0"/>
              </a:spcAft>
              <a:buClr>
                <a:schemeClr val="accent1"/>
              </a:buClr>
              <a:buSzPts val="1000"/>
              <a:buNone/>
              <a:defRPr sz="1000" b="1">
                <a:solidFill>
                  <a:schemeClr val="accent1"/>
                </a:solidFill>
              </a:defRPr>
            </a:lvl8pPr>
            <a:lvl9pPr lvl="8" algn="ctr" rtl="0">
              <a:spcBef>
                <a:spcPts val="0"/>
              </a:spcBef>
              <a:spcAft>
                <a:spcPts val="0"/>
              </a:spcAft>
              <a:buClr>
                <a:schemeClr val="accent1"/>
              </a:buClr>
              <a:buSzPts val="1000"/>
              <a:buNone/>
              <a:defRPr sz="1000" b="1">
                <a:solidFill>
                  <a:schemeClr val="accent1"/>
                </a:solidFill>
              </a:defRPr>
            </a:lvl9pPr>
          </a:lstStyle>
          <a:p>
            <a:endParaRPr/>
          </a:p>
        </p:txBody>
      </p:sp>
      <p:sp>
        <p:nvSpPr>
          <p:cNvPr id="272" name="Google Shape;272;p12"/>
          <p:cNvSpPr txBox="1">
            <a:spLocks noGrp="1"/>
          </p:cNvSpPr>
          <p:nvPr>
            <p:ph type="subTitle" idx="66"/>
          </p:nvPr>
        </p:nvSpPr>
        <p:spPr>
          <a:xfrm>
            <a:off x="2716521" y="4422841"/>
            <a:ext cx="914400" cy="183000"/>
          </a:xfrm>
          <a:prstGeom prst="rect">
            <a:avLst/>
          </a:prstGeom>
          <a:noFill/>
        </p:spPr>
        <p:txBody>
          <a:bodyPr spcFirstLastPara="1" wrap="square" lIns="0" tIns="0" rIns="0" bIns="0" anchor="t" anchorCtr="0">
            <a:noAutofit/>
          </a:bodyPr>
          <a:lstStyle>
            <a:lvl1pPr lvl="0" rtl="0">
              <a:spcBef>
                <a:spcPts val="0"/>
              </a:spcBef>
              <a:spcAft>
                <a:spcPts val="0"/>
              </a:spcAft>
              <a:buClr>
                <a:schemeClr val="dk1"/>
              </a:buClr>
              <a:buSzPts val="800"/>
              <a:buNone/>
              <a:defRPr sz="800">
                <a:solidFill>
                  <a:schemeClr val="dk1"/>
                </a:solidFill>
              </a:defRPr>
            </a:lvl1pPr>
            <a:lvl2pPr lvl="1" rtl="0">
              <a:spcBef>
                <a:spcPts val="0"/>
              </a:spcBef>
              <a:spcAft>
                <a:spcPts val="0"/>
              </a:spcAft>
              <a:buSzPts val="800"/>
              <a:buNone/>
              <a:defRPr sz="800"/>
            </a:lvl2pPr>
            <a:lvl3pPr lvl="2" rtl="0">
              <a:spcBef>
                <a:spcPts val="0"/>
              </a:spcBef>
              <a:spcAft>
                <a:spcPts val="0"/>
              </a:spcAft>
              <a:buSzPts val="800"/>
              <a:buNone/>
              <a:defRPr sz="800"/>
            </a:lvl3pPr>
            <a:lvl4pPr lvl="3" rtl="0">
              <a:spcBef>
                <a:spcPts val="0"/>
              </a:spcBef>
              <a:spcAft>
                <a:spcPts val="0"/>
              </a:spcAft>
              <a:buSzPts val="800"/>
              <a:buNone/>
              <a:defRPr sz="800"/>
            </a:lvl4pPr>
            <a:lvl5pPr lvl="4" rtl="0">
              <a:spcBef>
                <a:spcPts val="0"/>
              </a:spcBef>
              <a:spcAft>
                <a:spcPts val="0"/>
              </a:spcAft>
              <a:buSzPts val="800"/>
              <a:buNone/>
              <a:defRPr sz="800"/>
            </a:lvl5pPr>
            <a:lvl6pPr lvl="5" rtl="0">
              <a:spcBef>
                <a:spcPts val="0"/>
              </a:spcBef>
              <a:spcAft>
                <a:spcPts val="0"/>
              </a:spcAft>
              <a:buSzPts val="800"/>
              <a:buNone/>
              <a:defRPr sz="800"/>
            </a:lvl6pPr>
            <a:lvl7pPr lvl="6" rtl="0">
              <a:spcBef>
                <a:spcPts val="0"/>
              </a:spcBef>
              <a:spcAft>
                <a:spcPts val="0"/>
              </a:spcAft>
              <a:buSzPts val="800"/>
              <a:buNone/>
              <a:defRPr sz="800"/>
            </a:lvl7pPr>
            <a:lvl8pPr lvl="7" rtl="0">
              <a:spcBef>
                <a:spcPts val="0"/>
              </a:spcBef>
              <a:spcAft>
                <a:spcPts val="0"/>
              </a:spcAft>
              <a:buSzPts val="800"/>
              <a:buNone/>
              <a:defRPr sz="800"/>
            </a:lvl8pPr>
            <a:lvl9pPr lvl="8" rtl="0">
              <a:spcBef>
                <a:spcPts val="0"/>
              </a:spcBef>
              <a:spcAft>
                <a:spcPts val="0"/>
              </a:spcAft>
              <a:buSzPts val="800"/>
              <a:buNone/>
              <a:defRPr sz="800"/>
            </a:lvl9pPr>
          </a:lstStyle>
          <a:p>
            <a:endParaRPr/>
          </a:p>
        </p:txBody>
      </p:sp>
      <p:sp>
        <p:nvSpPr>
          <p:cNvPr id="273" name="Google Shape;273;p12"/>
          <p:cNvSpPr txBox="1">
            <a:spLocks noGrp="1"/>
          </p:cNvSpPr>
          <p:nvPr>
            <p:ph type="subTitle" idx="67"/>
          </p:nvPr>
        </p:nvSpPr>
        <p:spPr>
          <a:xfrm>
            <a:off x="2716521" y="4275477"/>
            <a:ext cx="914400" cy="183000"/>
          </a:xfrm>
          <a:prstGeom prst="rect">
            <a:avLst/>
          </a:prstGeom>
          <a:noFill/>
        </p:spPr>
        <p:txBody>
          <a:bodyPr spcFirstLastPara="1" wrap="square" lIns="0" tIns="0" rIns="0" bIns="0" anchor="t" anchorCtr="0">
            <a:noAutofit/>
          </a:bodyPr>
          <a:lstStyle>
            <a:lvl1pPr lvl="0" rtl="0">
              <a:spcBef>
                <a:spcPts val="0"/>
              </a:spcBef>
              <a:spcAft>
                <a:spcPts val="0"/>
              </a:spcAft>
              <a:buClr>
                <a:schemeClr val="accent1"/>
              </a:buClr>
              <a:buSzPts val="900"/>
              <a:buNone/>
              <a:defRPr sz="900" b="1">
                <a:solidFill>
                  <a:schemeClr val="accent1"/>
                </a:solidFill>
              </a:defRPr>
            </a:lvl1pPr>
            <a:lvl2pPr lvl="1" algn="ctr" rtl="0">
              <a:spcBef>
                <a:spcPts val="0"/>
              </a:spcBef>
              <a:spcAft>
                <a:spcPts val="0"/>
              </a:spcAft>
              <a:buClr>
                <a:schemeClr val="accent1"/>
              </a:buClr>
              <a:buSzPts val="1000"/>
              <a:buNone/>
              <a:defRPr sz="1000" b="1">
                <a:solidFill>
                  <a:schemeClr val="accent1"/>
                </a:solidFill>
              </a:defRPr>
            </a:lvl2pPr>
            <a:lvl3pPr lvl="2" algn="ctr" rtl="0">
              <a:spcBef>
                <a:spcPts val="0"/>
              </a:spcBef>
              <a:spcAft>
                <a:spcPts val="0"/>
              </a:spcAft>
              <a:buClr>
                <a:schemeClr val="accent1"/>
              </a:buClr>
              <a:buSzPts val="1000"/>
              <a:buNone/>
              <a:defRPr sz="1000" b="1">
                <a:solidFill>
                  <a:schemeClr val="accent1"/>
                </a:solidFill>
              </a:defRPr>
            </a:lvl3pPr>
            <a:lvl4pPr lvl="3" algn="ctr" rtl="0">
              <a:spcBef>
                <a:spcPts val="0"/>
              </a:spcBef>
              <a:spcAft>
                <a:spcPts val="0"/>
              </a:spcAft>
              <a:buClr>
                <a:schemeClr val="accent1"/>
              </a:buClr>
              <a:buSzPts val="1000"/>
              <a:buNone/>
              <a:defRPr sz="1000" b="1">
                <a:solidFill>
                  <a:schemeClr val="accent1"/>
                </a:solidFill>
              </a:defRPr>
            </a:lvl4pPr>
            <a:lvl5pPr lvl="4" algn="ctr" rtl="0">
              <a:spcBef>
                <a:spcPts val="0"/>
              </a:spcBef>
              <a:spcAft>
                <a:spcPts val="0"/>
              </a:spcAft>
              <a:buClr>
                <a:schemeClr val="accent1"/>
              </a:buClr>
              <a:buSzPts val="1000"/>
              <a:buNone/>
              <a:defRPr sz="1000" b="1">
                <a:solidFill>
                  <a:schemeClr val="accent1"/>
                </a:solidFill>
              </a:defRPr>
            </a:lvl5pPr>
            <a:lvl6pPr lvl="5" algn="ctr" rtl="0">
              <a:spcBef>
                <a:spcPts val="0"/>
              </a:spcBef>
              <a:spcAft>
                <a:spcPts val="0"/>
              </a:spcAft>
              <a:buClr>
                <a:schemeClr val="accent1"/>
              </a:buClr>
              <a:buSzPts val="1000"/>
              <a:buNone/>
              <a:defRPr sz="1000" b="1">
                <a:solidFill>
                  <a:schemeClr val="accent1"/>
                </a:solidFill>
              </a:defRPr>
            </a:lvl6pPr>
            <a:lvl7pPr lvl="6" algn="ctr" rtl="0">
              <a:spcBef>
                <a:spcPts val="0"/>
              </a:spcBef>
              <a:spcAft>
                <a:spcPts val="0"/>
              </a:spcAft>
              <a:buClr>
                <a:schemeClr val="accent1"/>
              </a:buClr>
              <a:buSzPts val="1000"/>
              <a:buNone/>
              <a:defRPr sz="1000" b="1">
                <a:solidFill>
                  <a:schemeClr val="accent1"/>
                </a:solidFill>
              </a:defRPr>
            </a:lvl7pPr>
            <a:lvl8pPr lvl="7" algn="ctr" rtl="0">
              <a:spcBef>
                <a:spcPts val="0"/>
              </a:spcBef>
              <a:spcAft>
                <a:spcPts val="0"/>
              </a:spcAft>
              <a:buClr>
                <a:schemeClr val="accent1"/>
              </a:buClr>
              <a:buSzPts val="1000"/>
              <a:buNone/>
              <a:defRPr sz="1000" b="1">
                <a:solidFill>
                  <a:schemeClr val="accent1"/>
                </a:solidFill>
              </a:defRPr>
            </a:lvl8pPr>
            <a:lvl9pPr lvl="8" algn="ctr" rtl="0">
              <a:spcBef>
                <a:spcPts val="0"/>
              </a:spcBef>
              <a:spcAft>
                <a:spcPts val="0"/>
              </a:spcAft>
              <a:buClr>
                <a:schemeClr val="accent1"/>
              </a:buClr>
              <a:buSzPts val="1000"/>
              <a:buNone/>
              <a:defRPr sz="1000" b="1">
                <a:solidFill>
                  <a:schemeClr val="accent1"/>
                </a:solidFill>
              </a:defRPr>
            </a:lvl9pPr>
          </a:lstStyle>
          <a:p>
            <a:endParaRPr/>
          </a:p>
        </p:txBody>
      </p:sp>
      <p:sp>
        <p:nvSpPr>
          <p:cNvPr id="274" name="Google Shape;274;p12"/>
          <p:cNvSpPr txBox="1">
            <a:spLocks noGrp="1"/>
          </p:cNvSpPr>
          <p:nvPr>
            <p:ph type="subTitle" idx="68"/>
          </p:nvPr>
        </p:nvSpPr>
        <p:spPr>
          <a:xfrm>
            <a:off x="4390143" y="4422841"/>
            <a:ext cx="914400" cy="183000"/>
          </a:xfrm>
          <a:prstGeom prst="rect">
            <a:avLst/>
          </a:prstGeom>
          <a:noFill/>
        </p:spPr>
        <p:txBody>
          <a:bodyPr spcFirstLastPara="1" wrap="square" lIns="0" tIns="0" rIns="0" bIns="0" anchor="t" anchorCtr="0">
            <a:noAutofit/>
          </a:bodyPr>
          <a:lstStyle>
            <a:lvl1pPr lvl="0" rtl="0">
              <a:spcBef>
                <a:spcPts val="0"/>
              </a:spcBef>
              <a:spcAft>
                <a:spcPts val="0"/>
              </a:spcAft>
              <a:buClr>
                <a:schemeClr val="dk1"/>
              </a:buClr>
              <a:buSzPts val="800"/>
              <a:buNone/>
              <a:defRPr sz="800">
                <a:solidFill>
                  <a:schemeClr val="dk1"/>
                </a:solidFill>
              </a:defRPr>
            </a:lvl1pPr>
            <a:lvl2pPr lvl="1" rtl="0">
              <a:spcBef>
                <a:spcPts val="0"/>
              </a:spcBef>
              <a:spcAft>
                <a:spcPts val="0"/>
              </a:spcAft>
              <a:buSzPts val="800"/>
              <a:buNone/>
              <a:defRPr sz="800"/>
            </a:lvl2pPr>
            <a:lvl3pPr lvl="2" rtl="0">
              <a:spcBef>
                <a:spcPts val="0"/>
              </a:spcBef>
              <a:spcAft>
                <a:spcPts val="0"/>
              </a:spcAft>
              <a:buSzPts val="800"/>
              <a:buNone/>
              <a:defRPr sz="800"/>
            </a:lvl3pPr>
            <a:lvl4pPr lvl="3" rtl="0">
              <a:spcBef>
                <a:spcPts val="0"/>
              </a:spcBef>
              <a:spcAft>
                <a:spcPts val="0"/>
              </a:spcAft>
              <a:buSzPts val="800"/>
              <a:buNone/>
              <a:defRPr sz="800"/>
            </a:lvl4pPr>
            <a:lvl5pPr lvl="4" rtl="0">
              <a:spcBef>
                <a:spcPts val="0"/>
              </a:spcBef>
              <a:spcAft>
                <a:spcPts val="0"/>
              </a:spcAft>
              <a:buSzPts val="800"/>
              <a:buNone/>
              <a:defRPr sz="800"/>
            </a:lvl5pPr>
            <a:lvl6pPr lvl="5" rtl="0">
              <a:spcBef>
                <a:spcPts val="0"/>
              </a:spcBef>
              <a:spcAft>
                <a:spcPts val="0"/>
              </a:spcAft>
              <a:buSzPts val="800"/>
              <a:buNone/>
              <a:defRPr sz="800"/>
            </a:lvl6pPr>
            <a:lvl7pPr lvl="6" rtl="0">
              <a:spcBef>
                <a:spcPts val="0"/>
              </a:spcBef>
              <a:spcAft>
                <a:spcPts val="0"/>
              </a:spcAft>
              <a:buSzPts val="800"/>
              <a:buNone/>
              <a:defRPr sz="800"/>
            </a:lvl7pPr>
            <a:lvl8pPr lvl="7" rtl="0">
              <a:spcBef>
                <a:spcPts val="0"/>
              </a:spcBef>
              <a:spcAft>
                <a:spcPts val="0"/>
              </a:spcAft>
              <a:buSzPts val="800"/>
              <a:buNone/>
              <a:defRPr sz="800"/>
            </a:lvl8pPr>
            <a:lvl9pPr lvl="8" rtl="0">
              <a:spcBef>
                <a:spcPts val="0"/>
              </a:spcBef>
              <a:spcAft>
                <a:spcPts val="0"/>
              </a:spcAft>
              <a:buSzPts val="800"/>
              <a:buNone/>
              <a:defRPr sz="800"/>
            </a:lvl9pPr>
          </a:lstStyle>
          <a:p>
            <a:endParaRPr/>
          </a:p>
        </p:txBody>
      </p:sp>
      <p:sp>
        <p:nvSpPr>
          <p:cNvPr id="275" name="Google Shape;275;p12"/>
          <p:cNvSpPr txBox="1">
            <a:spLocks noGrp="1"/>
          </p:cNvSpPr>
          <p:nvPr>
            <p:ph type="subTitle" idx="69"/>
          </p:nvPr>
        </p:nvSpPr>
        <p:spPr>
          <a:xfrm>
            <a:off x="4390143" y="4275477"/>
            <a:ext cx="914400" cy="183000"/>
          </a:xfrm>
          <a:prstGeom prst="rect">
            <a:avLst/>
          </a:prstGeom>
          <a:noFill/>
        </p:spPr>
        <p:txBody>
          <a:bodyPr spcFirstLastPara="1" wrap="square" lIns="0" tIns="0" rIns="0" bIns="0" anchor="t" anchorCtr="0">
            <a:noAutofit/>
          </a:bodyPr>
          <a:lstStyle>
            <a:lvl1pPr lvl="0" rtl="0">
              <a:spcBef>
                <a:spcPts val="0"/>
              </a:spcBef>
              <a:spcAft>
                <a:spcPts val="0"/>
              </a:spcAft>
              <a:buClr>
                <a:schemeClr val="accent1"/>
              </a:buClr>
              <a:buSzPts val="900"/>
              <a:buNone/>
              <a:defRPr sz="900" b="1">
                <a:solidFill>
                  <a:schemeClr val="accent1"/>
                </a:solidFill>
              </a:defRPr>
            </a:lvl1pPr>
            <a:lvl2pPr lvl="1" algn="ctr" rtl="0">
              <a:spcBef>
                <a:spcPts val="0"/>
              </a:spcBef>
              <a:spcAft>
                <a:spcPts val="0"/>
              </a:spcAft>
              <a:buClr>
                <a:schemeClr val="accent1"/>
              </a:buClr>
              <a:buSzPts val="1000"/>
              <a:buNone/>
              <a:defRPr sz="1000" b="1">
                <a:solidFill>
                  <a:schemeClr val="accent1"/>
                </a:solidFill>
              </a:defRPr>
            </a:lvl2pPr>
            <a:lvl3pPr lvl="2" algn="ctr" rtl="0">
              <a:spcBef>
                <a:spcPts val="0"/>
              </a:spcBef>
              <a:spcAft>
                <a:spcPts val="0"/>
              </a:spcAft>
              <a:buClr>
                <a:schemeClr val="accent1"/>
              </a:buClr>
              <a:buSzPts val="1000"/>
              <a:buNone/>
              <a:defRPr sz="1000" b="1">
                <a:solidFill>
                  <a:schemeClr val="accent1"/>
                </a:solidFill>
              </a:defRPr>
            </a:lvl3pPr>
            <a:lvl4pPr lvl="3" algn="ctr" rtl="0">
              <a:spcBef>
                <a:spcPts val="0"/>
              </a:spcBef>
              <a:spcAft>
                <a:spcPts val="0"/>
              </a:spcAft>
              <a:buClr>
                <a:schemeClr val="accent1"/>
              </a:buClr>
              <a:buSzPts val="1000"/>
              <a:buNone/>
              <a:defRPr sz="1000" b="1">
                <a:solidFill>
                  <a:schemeClr val="accent1"/>
                </a:solidFill>
              </a:defRPr>
            </a:lvl4pPr>
            <a:lvl5pPr lvl="4" algn="ctr" rtl="0">
              <a:spcBef>
                <a:spcPts val="0"/>
              </a:spcBef>
              <a:spcAft>
                <a:spcPts val="0"/>
              </a:spcAft>
              <a:buClr>
                <a:schemeClr val="accent1"/>
              </a:buClr>
              <a:buSzPts val="1000"/>
              <a:buNone/>
              <a:defRPr sz="1000" b="1">
                <a:solidFill>
                  <a:schemeClr val="accent1"/>
                </a:solidFill>
              </a:defRPr>
            </a:lvl5pPr>
            <a:lvl6pPr lvl="5" algn="ctr" rtl="0">
              <a:spcBef>
                <a:spcPts val="0"/>
              </a:spcBef>
              <a:spcAft>
                <a:spcPts val="0"/>
              </a:spcAft>
              <a:buClr>
                <a:schemeClr val="accent1"/>
              </a:buClr>
              <a:buSzPts val="1000"/>
              <a:buNone/>
              <a:defRPr sz="1000" b="1">
                <a:solidFill>
                  <a:schemeClr val="accent1"/>
                </a:solidFill>
              </a:defRPr>
            </a:lvl6pPr>
            <a:lvl7pPr lvl="6" algn="ctr" rtl="0">
              <a:spcBef>
                <a:spcPts val="0"/>
              </a:spcBef>
              <a:spcAft>
                <a:spcPts val="0"/>
              </a:spcAft>
              <a:buClr>
                <a:schemeClr val="accent1"/>
              </a:buClr>
              <a:buSzPts val="1000"/>
              <a:buNone/>
              <a:defRPr sz="1000" b="1">
                <a:solidFill>
                  <a:schemeClr val="accent1"/>
                </a:solidFill>
              </a:defRPr>
            </a:lvl7pPr>
            <a:lvl8pPr lvl="7" algn="ctr" rtl="0">
              <a:spcBef>
                <a:spcPts val="0"/>
              </a:spcBef>
              <a:spcAft>
                <a:spcPts val="0"/>
              </a:spcAft>
              <a:buClr>
                <a:schemeClr val="accent1"/>
              </a:buClr>
              <a:buSzPts val="1000"/>
              <a:buNone/>
              <a:defRPr sz="1000" b="1">
                <a:solidFill>
                  <a:schemeClr val="accent1"/>
                </a:solidFill>
              </a:defRPr>
            </a:lvl8pPr>
            <a:lvl9pPr lvl="8" algn="ctr" rtl="0">
              <a:spcBef>
                <a:spcPts val="0"/>
              </a:spcBef>
              <a:spcAft>
                <a:spcPts val="0"/>
              </a:spcAft>
              <a:buClr>
                <a:schemeClr val="accent1"/>
              </a:buClr>
              <a:buSzPts val="1000"/>
              <a:buNone/>
              <a:defRPr sz="1000" b="1">
                <a:solidFill>
                  <a:schemeClr val="accent1"/>
                </a:solidFill>
              </a:defRPr>
            </a:lvl9pPr>
          </a:lstStyle>
          <a:p>
            <a:endParaRPr/>
          </a:p>
        </p:txBody>
      </p:sp>
      <p:sp>
        <p:nvSpPr>
          <p:cNvPr id="276" name="Google Shape;276;p12"/>
          <p:cNvSpPr txBox="1">
            <a:spLocks noGrp="1"/>
          </p:cNvSpPr>
          <p:nvPr>
            <p:ph type="subTitle" idx="70"/>
          </p:nvPr>
        </p:nvSpPr>
        <p:spPr>
          <a:xfrm>
            <a:off x="6063764" y="4422841"/>
            <a:ext cx="914400" cy="183000"/>
          </a:xfrm>
          <a:prstGeom prst="rect">
            <a:avLst/>
          </a:prstGeom>
          <a:noFill/>
        </p:spPr>
        <p:txBody>
          <a:bodyPr spcFirstLastPara="1" wrap="square" lIns="0" tIns="0" rIns="0" bIns="0" anchor="t" anchorCtr="0">
            <a:noAutofit/>
          </a:bodyPr>
          <a:lstStyle>
            <a:lvl1pPr lvl="0" rtl="0">
              <a:spcBef>
                <a:spcPts val="0"/>
              </a:spcBef>
              <a:spcAft>
                <a:spcPts val="0"/>
              </a:spcAft>
              <a:buClr>
                <a:schemeClr val="dk1"/>
              </a:buClr>
              <a:buSzPts val="800"/>
              <a:buNone/>
              <a:defRPr sz="800">
                <a:solidFill>
                  <a:schemeClr val="dk1"/>
                </a:solidFill>
              </a:defRPr>
            </a:lvl1pPr>
            <a:lvl2pPr lvl="1" rtl="0">
              <a:spcBef>
                <a:spcPts val="0"/>
              </a:spcBef>
              <a:spcAft>
                <a:spcPts val="0"/>
              </a:spcAft>
              <a:buSzPts val="800"/>
              <a:buNone/>
              <a:defRPr sz="800"/>
            </a:lvl2pPr>
            <a:lvl3pPr lvl="2" rtl="0">
              <a:spcBef>
                <a:spcPts val="0"/>
              </a:spcBef>
              <a:spcAft>
                <a:spcPts val="0"/>
              </a:spcAft>
              <a:buSzPts val="800"/>
              <a:buNone/>
              <a:defRPr sz="800"/>
            </a:lvl3pPr>
            <a:lvl4pPr lvl="3" rtl="0">
              <a:spcBef>
                <a:spcPts val="0"/>
              </a:spcBef>
              <a:spcAft>
                <a:spcPts val="0"/>
              </a:spcAft>
              <a:buSzPts val="800"/>
              <a:buNone/>
              <a:defRPr sz="800"/>
            </a:lvl4pPr>
            <a:lvl5pPr lvl="4" rtl="0">
              <a:spcBef>
                <a:spcPts val="0"/>
              </a:spcBef>
              <a:spcAft>
                <a:spcPts val="0"/>
              </a:spcAft>
              <a:buSzPts val="800"/>
              <a:buNone/>
              <a:defRPr sz="800"/>
            </a:lvl5pPr>
            <a:lvl6pPr lvl="5" rtl="0">
              <a:spcBef>
                <a:spcPts val="0"/>
              </a:spcBef>
              <a:spcAft>
                <a:spcPts val="0"/>
              </a:spcAft>
              <a:buSzPts val="800"/>
              <a:buNone/>
              <a:defRPr sz="800"/>
            </a:lvl6pPr>
            <a:lvl7pPr lvl="6" rtl="0">
              <a:spcBef>
                <a:spcPts val="0"/>
              </a:spcBef>
              <a:spcAft>
                <a:spcPts val="0"/>
              </a:spcAft>
              <a:buSzPts val="800"/>
              <a:buNone/>
              <a:defRPr sz="800"/>
            </a:lvl7pPr>
            <a:lvl8pPr lvl="7" rtl="0">
              <a:spcBef>
                <a:spcPts val="0"/>
              </a:spcBef>
              <a:spcAft>
                <a:spcPts val="0"/>
              </a:spcAft>
              <a:buSzPts val="800"/>
              <a:buNone/>
              <a:defRPr sz="800"/>
            </a:lvl8pPr>
            <a:lvl9pPr lvl="8" rtl="0">
              <a:spcBef>
                <a:spcPts val="0"/>
              </a:spcBef>
              <a:spcAft>
                <a:spcPts val="0"/>
              </a:spcAft>
              <a:buSzPts val="800"/>
              <a:buNone/>
              <a:defRPr sz="800"/>
            </a:lvl9pPr>
          </a:lstStyle>
          <a:p>
            <a:endParaRPr/>
          </a:p>
        </p:txBody>
      </p:sp>
      <p:sp>
        <p:nvSpPr>
          <p:cNvPr id="277" name="Google Shape;277;p12"/>
          <p:cNvSpPr txBox="1">
            <a:spLocks noGrp="1"/>
          </p:cNvSpPr>
          <p:nvPr>
            <p:ph type="subTitle" idx="71"/>
          </p:nvPr>
        </p:nvSpPr>
        <p:spPr>
          <a:xfrm>
            <a:off x="6063764" y="4275477"/>
            <a:ext cx="914400" cy="183000"/>
          </a:xfrm>
          <a:prstGeom prst="rect">
            <a:avLst/>
          </a:prstGeom>
          <a:noFill/>
        </p:spPr>
        <p:txBody>
          <a:bodyPr spcFirstLastPara="1" wrap="square" lIns="0" tIns="0" rIns="0" bIns="0" anchor="t" anchorCtr="0">
            <a:noAutofit/>
          </a:bodyPr>
          <a:lstStyle>
            <a:lvl1pPr lvl="0" rtl="0">
              <a:spcBef>
                <a:spcPts val="0"/>
              </a:spcBef>
              <a:spcAft>
                <a:spcPts val="0"/>
              </a:spcAft>
              <a:buClr>
                <a:schemeClr val="accent1"/>
              </a:buClr>
              <a:buSzPts val="900"/>
              <a:buNone/>
              <a:defRPr sz="900" b="1">
                <a:solidFill>
                  <a:schemeClr val="accent1"/>
                </a:solidFill>
              </a:defRPr>
            </a:lvl1pPr>
            <a:lvl2pPr lvl="1" algn="ctr" rtl="0">
              <a:spcBef>
                <a:spcPts val="0"/>
              </a:spcBef>
              <a:spcAft>
                <a:spcPts val="0"/>
              </a:spcAft>
              <a:buClr>
                <a:schemeClr val="accent1"/>
              </a:buClr>
              <a:buSzPts val="1000"/>
              <a:buNone/>
              <a:defRPr sz="1000" b="1">
                <a:solidFill>
                  <a:schemeClr val="accent1"/>
                </a:solidFill>
              </a:defRPr>
            </a:lvl2pPr>
            <a:lvl3pPr lvl="2" algn="ctr" rtl="0">
              <a:spcBef>
                <a:spcPts val="0"/>
              </a:spcBef>
              <a:spcAft>
                <a:spcPts val="0"/>
              </a:spcAft>
              <a:buClr>
                <a:schemeClr val="accent1"/>
              </a:buClr>
              <a:buSzPts val="1000"/>
              <a:buNone/>
              <a:defRPr sz="1000" b="1">
                <a:solidFill>
                  <a:schemeClr val="accent1"/>
                </a:solidFill>
              </a:defRPr>
            </a:lvl3pPr>
            <a:lvl4pPr lvl="3" algn="ctr" rtl="0">
              <a:spcBef>
                <a:spcPts val="0"/>
              </a:spcBef>
              <a:spcAft>
                <a:spcPts val="0"/>
              </a:spcAft>
              <a:buClr>
                <a:schemeClr val="accent1"/>
              </a:buClr>
              <a:buSzPts val="1000"/>
              <a:buNone/>
              <a:defRPr sz="1000" b="1">
                <a:solidFill>
                  <a:schemeClr val="accent1"/>
                </a:solidFill>
              </a:defRPr>
            </a:lvl4pPr>
            <a:lvl5pPr lvl="4" algn="ctr" rtl="0">
              <a:spcBef>
                <a:spcPts val="0"/>
              </a:spcBef>
              <a:spcAft>
                <a:spcPts val="0"/>
              </a:spcAft>
              <a:buClr>
                <a:schemeClr val="accent1"/>
              </a:buClr>
              <a:buSzPts val="1000"/>
              <a:buNone/>
              <a:defRPr sz="1000" b="1">
                <a:solidFill>
                  <a:schemeClr val="accent1"/>
                </a:solidFill>
              </a:defRPr>
            </a:lvl5pPr>
            <a:lvl6pPr lvl="5" algn="ctr" rtl="0">
              <a:spcBef>
                <a:spcPts val="0"/>
              </a:spcBef>
              <a:spcAft>
                <a:spcPts val="0"/>
              </a:spcAft>
              <a:buClr>
                <a:schemeClr val="accent1"/>
              </a:buClr>
              <a:buSzPts val="1000"/>
              <a:buNone/>
              <a:defRPr sz="1000" b="1">
                <a:solidFill>
                  <a:schemeClr val="accent1"/>
                </a:solidFill>
              </a:defRPr>
            </a:lvl6pPr>
            <a:lvl7pPr lvl="6" algn="ctr" rtl="0">
              <a:spcBef>
                <a:spcPts val="0"/>
              </a:spcBef>
              <a:spcAft>
                <a:spcPts val="0"/>
              </a:spcAft>
              <a:buClr>
                <a:schemeClr val="accent1"/>
              </a:buClr>
              <a:buSzPts val="1000"/>
              <a:buNone/>
              <a:defRPr sz="1000" b="1">
                <a:solidFill>
                  <a:schemeClr val="accent1"/>
                </a:solidFill>
              </a:defRPr>
            </a:lvl7pPr>
            <a:lvl8pPr lvl="7" algn="ctr" rtl="0">
              <a:spcBef>
                <a:spcPts val="0"/>
              </a:spcBef>
              <a:spcAft>
                <a:spcPts val="0"/>
              </a:spcAft>
              <a:buClr>
                <a:schemeClr val="accent1"/>
              </a:buClr>
              <a:buSzPts val="1000"/>
              <a:buNone/>
              <a:defRPr sz="1000" b="1">
                <a:solidFill>
                  <a:schemeClr val="accent1"/>
                </a:solidFill>
              </a:defRPr>
            </a:lvl8pPr>
            <a:lvl9pPr lvl="8" algn="ctr" rtl="0">
              <a:spcBef>
                <a:spcPts val="0"/>
              </a:spcBef>
              <a:spcAft>
                <a:spcPts val="0"/>
              </a:spcAft>
              <a:buClr>
                <a:schemeClr val="accent1"/>
              </a:buClr>
              <a:buSzPts val="1000"/>
              <a:buNone/>
              <a:defRPr sz="1000" b="1">
                <a:solidFill>
                  <a:schemeClr val="accent1"/>
                </a:solidFill>
              </a:defRPr>
            </a:lvl9pPr>
          </a:lstStyle>
          <a:p>
            <a:endParaRPr/>
          </a:p>
        </p:txBody>
      </p:sp>
      <p:sp>
        <p:nvSpPr>
          <p:cNvPr id="278" name="Google Shape;278;p12"/>
          <p:cNvSpPr txBox="1">
            <a:spLocks noGrp="1"/>
          </p:cNvSpPr>
          <p:nvPr>
            <p:ph type="subTitle" idx="72"/>
          </p:nvPr>
        </p:nvSpPr>
        <p:spPr>
          <a:xfrm>
            <a:off x="7737386" y="4422841"/>
            <a:ext cx="914400" cy="183000"/>
          </a:xfrm>
          <a:prstGeom prst="rect">
            <a:avLst/>
          </a:prstGeom>
          <a:noFill/>
        </p:spPr>
        <p:txBody>
          <a:bodyPr spcFirstLastPara="1" wrap="square" lIns="0" tIns="0" rIns="0" bIns="0" anchor="t" anchorCtr="0">
            <a:noAutofit/>
          </a:bodyPr>
          <a:lstStyle>
            <a:lvl1pPr lvl="0" rtl="0">
              <a:spcBef>
                <a:spcPts val="0"/>
              </a:spcBef>
              <a:spcAft>
                <a:spcPts val="0"/>
              </a:spcAft>
              <a:buClr>
                <a:schemeClr val="dk1"/>
              </a:buClr>
              <a:buSzPts val="800"/>
              <a:buNone/>
              <a:defRPr sz="800">
                <a:solidFill>
                  <a:schemeClr val="dk1"/>
                </a:solidFill>
              </a:defRPr>
            </a:lvl1pPr>
            <a:lvl2pPr lvl="1" rtl="0">
              <a:spcBef>
                <a:spcPts val="0"/>
              </a:spcBef>
              <a:spcAft>
                <a:spcPts val="0"/>
              </a:spcAft>
              <a:buSzPts val="800"/>
              <a:buNone/>
              <a:defRPr sz="800"/>
            </a:lvl2pPr>
            <a:lvl3pPr lvl="2" rtl="0">
              <a:spcBef>
                <a:spcPts val="0"/>
              </a:spcBef>
              <a:spcAft>
                <a:spcPts val="0"/>
              </a:spcAft>
              <a:buSzPts val="800"/>
              <a:buNone/>
              <a:defRPr sz="800"/>
            </a:lvl3pPr>
            <a:lvl4pPr lvl="3" rtl="0">
              <a:spcBef>
                <a:spcPts val="0"/>
              </a:spcBef>
              <a:spcAft>
                <a:spcPts val="0"/>
              </a:spcAft>
              <a:buSzPts val="800"/>
              <a:buNone/>
              <a:defRPr sz="800"/>
            </a:lvl4pPr>
            <a:lvl5pPr lvl="4" rtl="0">
              <a:spcBef>
                <a:spcPts val="0"/>
              </a:spcBef>
              <a:spcAft>
                <a:spcPts val="0"/>
              </a:spcAft>
              <a:buSzPts val="800"/>
              <a:buNone/>
              <a:defRPr sz="800"/>
            </a:lvl5pPr>
            <a:lvl6pPr lvl="5" rtl="0">
              <a:spcBef>
                <a:spcPts val="0"/>
              </a:spcBef>
              <a:spcAft>
                <a:spcPts val="0"/>
              </a:spcAft>
              <a:buSzPts val="800"/>
              <a:buNone/>
              <a:defRPr sz="800"/>
            </a:lvl6pPr>
            <a:lvl7pPr lvl="6" rtl="0">
              <a:spcBef>
                <a:spcPts val="0"/>
              </a:spcBef>
              <a:spcAft>
                <a:spcPts val="0"/>
              </a:spcAft>
              <a:buSzPts val="800"/>
              <a:buNone/>
              <a:defRPr sz="800"/>
            </a:lvl7pPr>
            <a:lvl8pPr lvl="7" rtl="0">
              <a:spcBef>
                <a:spcPts val="0"/>
              </a:spcBef>
              <a:spcAft>
                <a:spcPts val="0"/>
              </a:spcAft>
              <a:buSzPts val="800"/>
              <a:buNone/>
              <a:defRPr sz="800"/>
            </a:lvl8pPr>
            <a:lvl9pPr lvl="8" rtl="0">
              <a:spcBef>
                <a:spcPts val="0"/>
              </a:spcBef>
              <a:spcAft>
                <a:spcPts val="0"/>
              </a:spcAft>
              <a:buSzPts val="800"/>
              <a:buNone/>
              <a:defRPr sz="800"/>
            </a:lvl9pPr>
          </a:lstStyle>
          <a:p>
            <a:endParaRPr/>
          </a:p>
        </p:txBody>
      </p:sp>
      <p:sp>
        <p:nvSpPr>
          <p:cNvPr id="279" name="Google Shape;279;p12"/>
          <p:cNvSpPr txBox="1">
            <a:spLocks noGrp="1"/>
          </p:cNvSpPr>
          <p:nvPr>
            <p:ph type="subTitle" idx="73"/>
          </p:nvPr>
        </p:nvSpPr>
        <p:spPr>
          <a:xfrm>
            <a:off x="7737386" y="4275477"/>
            <a:ext cx="914400" cy="183000"/>
          </a:xfrm>
          <a:prstGeom prst="rect">
            <a:avLst/>
          </a:prstGeom>
          <a:noFill/>
        </p:spPr>
        <p:txBody>
          <a:bodyPr spcFirstLastPara="1" wrap="square" lIns="0" tIns="0" rIns="0" bIns="0" anchor="t" anchorCtr="0">
            <a:noAutofit/>
          </a:bodyPr>
          <a:lstStyle>
            <a:lvl1pPr lvl="0" rtl="0">
              <a:spcBef>
                <a:spcPts val="0"/>
              </a:spcBef>
              <a:spcAft>
                <a:spcPts val="0"/>
              </a:spcAft>
              <a:buClr>
                <a:schemeClr val="accent1"/>
              </a:buClr>
              <a:buSzPts val="900"/>
              <a:buNone/>
              <a:defRPr sz="900" b="1">
                <a:solidFill>
                  <a:schemeClr val="accent1"/>
                </a:solidFill>
              </a:defRPr>
            </a:lvl1pPr>
            <a:lvl2pPr lvl="1" algn="ctr" rtl="0">
              <a:spcBef>
                <a:spcPts val="0"/>
              </a:spcBef>
              <a:spcAft>
                <a:spcPts val="0"/>
              </a:spcAft>
              <a:buClr>
                <a:schemeClr val="accent1"/>
              </a:buClr>
              <a:buSzPts val="1000"/>
              <a:buNone/>
              <a:defRPr sz="1000" b="1">
                <a:solidFill>
                  <a:schemeClr val="accent1"/>
                </a:solidFill>
              </a:defRPr>
            </a:lvl2pPr>
            <a:lvl3pPr lvl="2" algn="ctr" rtl="0">
              <a:spcBef>
                <a:spcPts val="0"/>
              </a:spcBef>
              <a:spcAft>
                <a:spcPts val="0"/>
              </a:spcAft>
              <a:buClr>
                <a:schemeClr val="accent1"/>
              </a:buClr>
              <a:buSzPts val="1000"/>
              <a:buNone/>
              <a:defRPr sz="1000" b="1">
                <a:solidFill>
                  <a:schemeClr val="accent1"/>
                </a:solidFill>
              </a:defRPr>
            </a:lvl3pPr>
            <a:lvl4pPr lvl="3" algn="ctr" rtl="0">
              <a:spcBef>
                <a:spcPts val="0"/>
              </a:spcBef>
              <a:spcAft>
                <a:spcPts val="0"/>
              </a:spcAft>
              <a:buClr>
                <a:schemeClr val="accent1"/>
              </a:buClr>
              <a:buSzPts val="1000"/>
              <a:buNone/>
              <a:defRPr sz="1000" b="1">
                <a:solidFill>
                  <a:schemeClr val="accent1"/>
                </a:solidFill>
              </a:defRPr>
            </a:lvl4pPr>
            <a:lvl5pPr lvl="4" algn="ctr" rtl="0">
              <a:spcBef>
                <a:spcPts val="0"/>
              </a:spcBef>
              <a:spcAft>
                <a:spcPts val="0"/>
              </a:spcAft>
              <a:buClr>
                <a:schemeClr val="accent1"/>
              </a:buClr>
              <a:buSzPts val="1000"/>
              <a:buNone/>
              <a:defRPr sz="1000" b="1">
                <a:solidFill>
                  <a:schemeClr val="accent1"/>
                </a:solidFill>
              </a:defRPr>
            </a:lvl5pPr>
            <a:lvl6pPr lvl="5" algn="ctr" rtl="0">
              <a:spcBef>
                <a:spcPts val="0"/>
              </a:spcBef>
              <a:spcAft>
                <a:spcPts val="0"/>
              </a:spcAft>
              <a:buClr>
                <a:schemeClr val="accent1"/>
              </a:buClr>
              <a:buSzPts val="1000"/>
              <a:buNone/>
              <a:defRPr sz="1000" b="1">
                <a:solidFill>
                  <a:schemeClr val="accent1"/>
                </a:solidFill>
              </a:defRPr>
            </a:lvl6pPr>
            <a:lvl7pPr lvl="6" algn="ctr" rtl="0">
              <a:spcBef>
                <a:spcPts val="0"/>
              </a:spcBef>
              <a:spcAft>
                <a:spcPts val="0"/>
              </a:spcAft>
              <a:buClr>
                <a:schemeClr val="accent1"/>
              </a:buClr>
              <a:buSzPts val="1000"/>
              <a:buNone/>
              <a:defRPr sz="1000" b="1">
                <a:solidFill>
                  <a:schemeClr val="accent1"/>
                </a:solidFill>
              </a:defRPr>
            </a:lvl7pPr>
            <a:lvl8pPr lvl="7" algn="ctr" rtl="0">
              <a:spcBef>
                <a:spcPts val="0"/>
              </a:spcBef>
              <a:spcAft>
                <a:spcPts val="0"/>
              </a:spcAft>
              <a:buClr>
                <a:schemeClr val="accent1"/>
              </a:buClr>
              <a:buSzPts val="1000"/>
              <a:buNone/>
              <a:defRPr sz="1000" b="1">
                <a:solidFill>
                  <a:schemeClr val="accent1"/>
                </a:solidFill>
              </a:defRPr>
            </a:lvl8pPr>
            <a:lvl9pPr lvl="8" algn="ctr" rtl="0">
              <a:spcBef>
                <a:spcPts val="0"/>
              </a:spcBef>
              <a:spcAft>
                <a:spcPts val="0"/>
              </a:spcAft>
              <a:buClr>
                <a:schemeClr val="accent1"/>
              </a:buClr>
              <a:buSzPts val="1000"/>
              <a:buNone/>
              <a:defRPr sz="1000" b="1">
                <a:solidFill>
                  <a:schemeClr val="accent1"/>
                </a:solidFill>
              </a:defRPr>
            </a:lvl9pPr>
          </a:lstStyle>
          <a:p>
            <a:endParaRPr/>
          </a:p>
        </p:txBody>
      </p:sp>
      <p:sp>
        <p:nvSpPr>
          <p:cNvPr id="280" name="Google Shape;280;p12"/>
          <p:cNvSpPr/>
          <p:nvPr/>
        </p:nvSpPr>
        <p:spPr>
          <a:xfrm>
            <a:off x="3762856" y="4170921"/>
            <a:ext cx="548100" cy="548100"/>
          </a:xfrm>
          <a:prstGeom prst="ellipse">
            <a:avLst/>
          </a:prstGeom>
          <a:gradFill>
            <a:gsLst>
              <a:gs pos="0">
                <a:srgbClr val="FF4E02"/>
              </a:gs>
              <a:gs pos="48000">
                <a:srgbClr val="F69323"/>
              </a:gs>
              <a:gs pos="100000">
                <a:srgbClr val="FABC75"/>
              </a:gs>
            </a:gsLst>
            <a:lin ang="0" scaled="0"/>
          </a:gradFill>
          <a:ln>
            <a:noFill/>
          </a:ln>
        </p:spPr>
        <p:txBody>
          <a:bodyPr spcFirstLastPara="1" wrap="square" lIns="68575" tIns="34275" rIns="68575" bIns="34275" anchor="ctr" anchorCtr="0">
            <a:noAutofit/>
          </a:bodyPr>
          <a:lstStyle/>
          <a:p>
            <a:pPr marL="0" marR="0" lvl="0" indent="0" algn="ctr" rtl="0">
              <a:lnSpc>
                <a:spcPct val="9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281" name="Google Shape;281;p12"/>
          <p:cNvSpPr/>
          <p:nvPr/>
        </p:nvSpPr>
        <p:spPr>
          <a:xfrm>
            <a:off x="5436477" y="4170921"/>
            <a:ext cx="548100" cy="548100"/>
          </a:xfrm>
          <a:prstGeom prst="ellipse">
            <a:avLst/>
          </a:prstGeom>
          <a:gradFill>
            <a:gsLst>
              <a:gs pos="0">
                <a:srgbClr val="FF4E02"/>
              </a:gs>
              <a:gs pos="48000">
                <a:srgbClr val="F69323"/>
              </a:gs>
              <a:gs pos="100000">
                <a:srgbClr val="FABC75"/>
              </a:gs>
            </a:gsLst>
            <a:lin ang="0" scaled="0"/>
          </a:gradFill>
          <a:ln>
            <a:noFill/>
          </a:ln>
        </p:spPr>
        <p:txBody>
          <a:bodyPr spcFirstLastPara="1" wrap="square" lIns="68575" tIns="34275" rIns="68575" bIns="34275" anchor="ctr" anchorCtr="0">
            <a:noAutofit/>
          </a:bodyPr>
          <a:lstStyle/>
          <a:p>
            <a:pPr marL="0" marR="0" lvl="0" indent="0" algn="ctr" rtl="0">
              <a:lnSpc>
                <a:spcPct val="9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282" name="Google Shape;282;p12"/>
          <p:cNvSpPr/>
          <p:nvPr/>
        </p:nvSpPr>
        <p:spPr>
          <a:xfrm>
            <a:off x="7110099" y="4170921"/>
            <a:ext cx="548100" cy="548100"/>
          </a:xfrm>
          <a:prstGeom prst="ellipse">
            <a:avLst/>
          </a:prstGeom>
          <a:gradFill>
            <a:gsLst>
              <a:gs pos="0">
                <a:srgbClr val="FF4E02"/>
              </a:gs>
              <a:gs pos="48000">
                <a:srgbClr val="F69323"/>
              </a:gs>
              <a:gs pos="100000">
                <a:srgbClr val="FABC75"/>
              </a:gs>
            </a:gsLst>
            <a:lin ang="0" scaled="0"/>
          </a:gradFill>
          <a:ln>
            <a:noFill/>
          </a:ln>
        </p:spPr>
        <p:txBody>
          <a:bodyPr spcFirstLastPara="1" wrap="square" lIns="68575" tIns="34275" rIns="68575" bIns="34275" anchor="ctr" anchorCtr="0">
            <a:noAutofit/>
          </a:bodyPr>
          <a:lstStyle/>
          <a:p>
            <a:pPr marL="0" marR="0" lvl="0" indent="0" algn="ctr" rtl="0">
              <a:lnSpc>
                <a:spcPct val="9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283" name="Google Shape;283;p12"/>
          <p:cNvSpPr>
            <a:spLocks noGrp="1"/>
          </p:cNvSpPr>
          <p:nvPr>
            <p:ph type="pic" idx="74"/>
          </p:nvPr>
        </p:nvSpPr>
        <p:spPr>
          <a:xfrm>
            <a:off x="461063" y="4216371"/>
            <a:ext cx="457200" cy="457200"/>
          </a:xfrm>
          <a:prstGeom prst="ellipse">
            <a:avLst/>
          </a:prstGeom>
          <a:noFill/>
          <a:ln w="19050" cap="flat" cmpd="sng">
            <a:solidFill>
              <a:schemeClr val="dk2"/>
            </a:solidFill>
            <a:prstDash val="solid"/>
            <a:round/>
            <a:headEnd type="none" w="sm" len="sm"/>
            <a:tailEnd type="none" w="sm" len="sm"/>
          </a:ln>
        </p:spPr>
      </p:sp>
      <p:sp>
        <p:nvSpPr>
          <p:cNvPr id="284" name="Google Shape;284;p12"/>
          <p:cNvSpPr>
            <a:spLocks noGrp="1"/>
          </p:cNvSpPr>
          <p:nvPr>
            <p:ph type="pic" idx="75"/>
          </p:nvPr>
        </p:nvSpPr>
        <p:spPr>
          <a:xfrm>
            <a:off x="2134684" y="4216371"/>
            <a:ext cx="457200" cy="457200"/>
          </a:xfrm>
          <a:prstGeom prst="ellipse">
            <a:avLst/>
          </a:prstGeom>
          <a:noFill/>
          <a:ln w="19050" cap="flat" cmpd="sng">
            <a:solidFill>
              <a:schemeClr val="dk2"/>
            </a:solidFill>
            <a:prstDash val="solid"/>
            <a:round/>
            <a:headEnd type="none" w="sm" len="sm"/>
            <a:tailEnd type="none" w="sm" len="sm"/>
          </a:ln>
        </p:spPr>
      </p:sp>
      <p:sp>
        <p:nvSpPr>
          <p:cNvPr id="285" name="Google Shape;285;p12"/>
          <p:cNvSpPr>
            <a:spLocks noGrp="1"/>
          </p:cNvSpPr>
          <p:nvPr>
            <p:ph type="pic" idx="76"/>
          </p:nvPr>
        </p:nvSpPr>
        <p:spPr>
          <a:xfrm>
            <a:off x="3808306" y="4216371"/>
            <a:ext cx="457200" cy="457200"/>
          </a:xfrm>
          <a:prstGeom prst="ellipse">
            <a:avLst/>
          </a:prstGeom>
          <a:noFill/>
          <a:ln w="19050" cap="flat" cmpd="sng">
            <a:solidFill>
              <a:schemeClr val="dk2"/>
            </a:solidFill>
            <a:prstDash val="solid"/>
            <a:round/>
            <a:headEnd type="none" w="sm" len="sm"/>
            <a:tailEnd type="none" w="sm" len="sm"/>
          </a:ln>
        </p:spPr>
      </p:sp>
      <p:sp>
        <p:nvSpPr>
          <p:cNvPr id="286" name="Google Shape;286;p12"/>
          <p:cNvSpPr>
            <a:spLocks noGrp="1"/>
          </p:cNvSpPr>
          <p:nvPr>
            <p:ph type="pic" idx="77"/>
          </p:nvPr>
        </p:nvSpPr>
        <p:spPr>
          <a:xfrm>
            <a:off x="5481927" y="4216371"/>
            <a:ext cx="457200" cy="457200"/>
          </a:xfrm>
          <a:prstGeom prst="ellipse">
            <a:avLst/>
          </a:prstGeom>
          <a:noFill/>
          <a:ln w="19050" cap="flat" cmpd="sng">
            <a:solidFill>
              <a:schemeClr val="dk2"/>
            </a:solidFill>
            <a:prstDash val="solid"/>
            <a:round/>
            <a:headEnd type="none" w="sm" len="sm"/>
            <a:tailEnd type="none" w="sm" len="sm"/>
          </a:ln>
        </p:spPr>
      </p:sp>
      <p:sp>
        <p:nvSpPr>
          <p:cNvPr id="287" name="Google Shape;287;p12"/>
          <p:cNvSpPr>
            <a:spLocks noGrp="1"/>
          </p:cNvSpPr>
          <p:nvPr>
            <p:ph type="pic" idx="78"/>
          </p:nvPr>
        </p:nvSpPr>
        <p:spPr>
          <a:xfrm>
            <a:off x="7155549" y="4216371"/>
            <a:ext cx="457200" cy="457200"/>
          </a:xfrm>
          <a:prstGeom prst="ellipse">
            <a:avLst/>
          </a:prstGeom>
          <a:noFill/>
          <a:ln w="19050" cap="flat" cmpd="sng">
            <a:solidFill>
              <a:schemeClr val="dk2"/>
            </a:solidFill>
            <a:prstDash val="solid"/>
            <a:round/>
            <a:headEnd type="none" w="sm" len="sm"/>
            <a:tailEnd type="none" w="sm" len="sm"/>
          </a:ln>
        </p:spPr>
      </p:sp>
      <p:pic>
        <p:nvPicPr>
          <p:cNvPr id="288" name="Google Shape;288;p12"/>
          <p:cNvPicPr preferRelativeResize="0"/>
          <p:nvPr/>
        </p:nvPicPr>
        <p:blipFill>
          <a:blip r:embed="rId2">
            <a:alphaModFix/>
          </a:blip>
          <a:stretch>
            <a:fillRect/>
          </a:stretch>
        </p:blipFill>
        <p:spPr>
          <a:xfrm>
            <a:off x="0" y="5108251"/>
            <a:ext cx="9144000" cy="38100"/>
          </a:xfrm>
          <a:prstGeom prst="rect">
            <a:avLst/>
          </a:prstGeom>
          <a:noFill/>
          <a:ln>
            <a:noFill/>
          </a:ln>
        </p:spPr>
      </p:pic>
    </p:spTree>
  </p:cSld>
  <p:clrMapOvr>
    <a:masterClrMapping/>
  </p:clrMapOvr>
  <p:extLst>
    <p:ext uri="{DCECCB84-F9BA-43D5-87BE-67443E8EF086}">
      <p15:sldGuideLst xmlns:p15="http://schemas.microsoft.com/office/powerpoint/2012/main">
        <p15:guide id="1" orient="horz" pos="518">
          <p15:clr>
            <a:srgbClr val="FA7B17"/>
          </p15:clr>
        </p15:guide>
        <p15:guide id="2" orient="horz" pos="3068">
          <p15:clr>
            <a:srgbClr val="FA7B17"/>
          </p15:clr>
        </p15:guide>
        <p15:guide id="3" pos="259">
          <p15:clr>
            <a:srgbClr val="FA7B17"/>
          </p15:clr>
        </p15:guide>
        <p15:guide id="4" pos="5501">
          <p15:clr>
            <a:srgbClr val="FA7B17"/>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eam - 10 Photos (Org. Chart)">
  <p:cSld name="Title Only 1_4_1_1">
    <p:spTree>
      <p:nvGrpSpPr>
        <p:cNvPr id="1" name="Shape 289"/>
        <p:cNvGrpSpPr/>
        <p:nvPr/>
      </p:nvGrpSpPr>
      <p:grpSpPr>
        <a:xfrm>
          <a:off x="0" y="0"/>
          <a:ext cx="0" cy="0"/>
          <a:chOff x="0" y="0"/>
          <a:chExt cx="0" cy="0"/>
        </a:xfrm>
      </p:grpSpPr>
      <p:sp>
        <p:nvSpPr>
          <p:cNvPr id="290" name="Google Shape;290;p13"/>
          <p:cNvSpPr txBox="1">
            <a:spLocks noGrp="1"/>
          </p:cNvSpPr>
          <p:nvPr>
            <p:ph type="title"/>
          </p:nvPr>
        </p:nvSpPr>
        <p:spPr>
          <a:xfrm>
            <a:off x="415625" y="372600"/>
            <a:ext cx="8312700" cy="458700"/>
          </a:xfrm>
          <a:prstGeom prst="rect">
            <a:avLst/>
          </a:prstGeom>
          <a:noFill/>
          <a:ln>
            <a:noFill/>
          </a:ln>
        </p:spPr>
        <p:txBody>
          <a:bodyPr spcFirstLastPara="1" wrap="square" lIns="0" tIns="0" rIns="0" bIns="0" anchor="t" anchorCtr="0">
            <a:noAutofit/>
          </a:bodyPr>
          <a:lstStyle>
            <a:lvl1pPr lvl="0" algn="l" rtl="0">
              <a:lnSpc>
                <a:spcPct val="90000"/>
              </a:lnSpc>
              <a:spcBef>
                <a:spcPts val="0"/>
              </a:spcBef>
              <a:spcAft>
                <a:spcPts val="0"/>
              </a:spcAft>
              <a:buClr>
                <a:schemeClr val="dk1"/>
              </a:buClr>
              <a:buSzPts val="1800"/>
              <a:buNone/>
              <a:defRPr sz="1800">
                <a:solidFill>
                  <a:schemeClr val="dk1"/>
                </a:solidFill>
              </a:defRPr>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
        <p:nvSpPr>
          <p:cNvPr id="291" name="Google Shape;291;p13"/>
          <p:cNvSpPr/>
          <p:nvPr/>
        </p:nvSpPr>
        <p:spPr>
          <a:xfrm>
            <a:off x="8844446" y="4871162"/>
            <a:ext cx="228600" cy="229500"/>
          </a:xfrm>
          <a:prstGeom prst="ellipse">
            <a:avLst/>
          </a:prstGeom>
          <a:noFill/>
          <a:ln>
            <a:noFill/>
          </a:ln>
        </p:spPr>
        <p:txBody>
          <a:bodyPr spcFirstLastPara="1" wrap="square" lIns="0" tIns="0" rIns="0" bIns="0" anchor="ctr" anchorCtr="0">
            <a:noAutofit/>
          </a:bodyPr>
          <a:lstStyle/>
          <a:p>
            <a:pPr marL="0" marR="0" lvl="0" indent="0" algn="r" rtl="0">
              <a:spcBef>
                <a:spcPts val="0"/>
              </a:spcBef>
              <a:spcAft>
                <a:spcPts val="0"/>
              </a:spcAft>
              <a:buNone/>
            </a:pPr>
            <a:fld id="{00000000-1234-1234-1234-123412341234}" type="slidenum">
              <a:rPr lang="en" sz="700" b="0" i="0" u="none" strike="noStrike" cap="none">
                <a:solidFill>
                  <a:schemeClr val="dk1"/>
                </a:solidFill>
                <a:latin typeface="Calibri"/>
                <a:ea typeface="Calibri"/>
                <a:cs typeface="Calibri"/>
                <a:sym typeface="Calibri"/>
              </a:rPr>
              <a:t>‹#›</a:t>
            </a:fld>
            <a:endParaRPr sz="700" b="0" i="0" u="none" strike="noStrike" cap="none">
              <a:solidFill>
                <a:schemeClr val="dk1"/>
              </a:solidFill>
              <a:latin typeface="Calibri"/>
              <a:ea typeface="Calibri"/>
              <a:cs typeface="Calibri"/>
              <a:sym typeface="Calibri"/>
            </a:endParaRPr>
          </a:p>
        </p:txBody>
      </p:sp>
      <p:sp>
        <p:nvSpPr>
          <p:cNvPr id="292" name="Google Shape;292;p13"/>
          <p:cNvSpPr/>
          <p:nvPr/>
        </p:nvSpPr>
        <p:spPr>
          <a:xfrm>
            <a:off x="2" y="0"/>
            <a:ext cx="226157" cy="260447"/>
          </a:xfrm>
          <a:custGeom>
            <a:avLst/>
            <a:gdLst/>
            <a:ahLst/>
            <a:cxnLst/>
            <a:rect l="l" t="t" r="r" b="b"/>
            <a:pathLst>
              <a:path w="1675237" h="1929234" extrusionOk="0">
                <a:moveTo>
                  <a:pt x="461556" y="1897854"/>
                </a:moveTo>
                <a:lnTo>
                  <a:pt x="469774" y="1899513"/>
                </a:lnTo>
                <a:lnTo>
                  <a:pt x="443985" y="1904118"/>
                </a:lnTo>
                <a:lnTo>
                  <a:pt x="449737" y="1900240"/>
                </a:lnTo>
                <a:cubicBezTo>
                  <a:pt x="453370" y="1898704"/>
                  <a:pt x="457364" y="1897854"/>
                  <a:pt x="461556" y="1897854"/>
                </a:cubicBezTo>
                <a:close/>
                <a:moveTo>
                  <a:pt x="389002" y="1897854"/>
                </a:moveTo>
                <a:cubicBezTo>
                  <a:pt x="397386" y="1897854"/>
                  <a:pt x="404977" y="1901253"/>
                  <a:pt x="410472" y="1906747"/>
                </a:cubicBezTo>
                <a:lnTo>
                  <a:pt x="411766" y="1909872"/>
                </a:lnTo>
                <a:lnTo>
                  <a:pt x="400388" y="1911904"/>
                </a:lnTo>
                <a:lnTo>
                  <a:pt x="363451" y="1916598"/>
                </a:lnTo>
                <a:lnTo>
                  <a:pt x="367531" y="1906747"/>
                </a:lnTo>
                <a:cubicBezTo>
                  <a:pt x="373026" y="1901253"/>
                  <a:pt x="380617" y="1897854"/>
                  <a:pt x="389002" y="1897854"/>
                </a:cubicBezTo>
                <a:close/>
                <a:moveTo>
                  <a:pt x="316447" y="1897854"/>
                </a:moveTo>
                <a:cubicBezTo>
                  <a:pt x="324832" y="1897854"/>
                  <a:pt x="332422" y="1901253"/>
                  <a:pt x="337917" y="1906747"/>
                </a:cubicBezTo>
                <a:lnTo>
                  <a:pt x="343070" y="1919187"/>
                </a:lnTo>
                <a:lnTo>
                  <a:pt x="325117" y="1921469"/>
                </a:lnTo>
                <a:lnTo>
                  <a:pt x="287700" y="1924314"/>
                </a:lnTo>
                <a:lnTo>
                  <a:pt x="294977" y="1906747"/>
                </a:lnTo>
                <a:cubicBezTo>
                  <a:pt x="300471" y="1901253"/>
                  <a:pt x="308062" y="1897854"/>
                  <a:pt x="316447" y="1897854"/>
                </a:cubicBezTo>
                <a:close/>
                <a:moveTo>
                  <a:pt x="243892" y="1897854"/>
                </a:moveTo>
                <a:cubicBezTo>
                  <a:pt x="252277" y="1897854"/>
                  <a:pt x="259868" y="1901253"/>
                  <a:pt x="265363" y="1906747"/>
                </a:cubicBezTo>
                <a:lnTo>
                  <a:pt x="273099" y="1925425"/>
                </a:lnTo>
                <a:lnTo>
                  <a:pt x="248735" y="1927277"/>
                </a:lnTo>
                <a:lnTo>
                  <a:pt x="213550" y="1928167"/>
                </a:lnTo>
                <a:lnTo>
                  <a:pt x="222422" y="1906747"/>
                </a:lnTo>
                <a:cubicBezTo>
                  <a:pt x="227917" y="1901253"/>
                  <a:pt x="235508" y="1897854"/>
                  <a:pt x="243892" y="1897854"/>
                </a:cubicBezTo>
                <a:close/>
                <a:moveTo>
                  <a:pt x="171339" y="1897854"/>
                </a:moveTo>
                <a:cubicBezTo>
                  <a:pt x="188107" y="1897854"/>
                  <a:pt x="201701" y="1911448"/>
                  <a:pt x="201701" y="1928218"/>
                </a:cubicBezTo>
                <a:lnTo>
                  <a:pt x="201597" y="1928469"/>
                </a:lnTo>
                <a:lnTo>
                  <a:pt x="171336" y="1929234"/>
                </a:lnTo>
                <a:lnTo>
                  <a:pt x="141087" y="1928469"/>
                </a:lnTo>
                <a:lnTo>
                  <a:pt x="140982" y="1928218"/>
                </a:lnTo>
                <a:cubicBezTo>
                  <a:pt x="140982" y="1911448"/>
                  <a:pt x="154577" y="1897854"/>
                  <a:pt x="171339" y="1897854"/>
                </a:cubicBezTo>
                <a:close/>
                <a:moveTo>
                  <a:pt x="98792" y="1897854"/>
                </a:moveTo>
                <a:cubicBezTo>
                  <a:pt x="107177" y="1897854"/>
                  <a:pt x="114768" y="1901253"/>
                  <a:pt x="120263" y="1906747"/>
                </a:cubicBezTo>
                <a:lnTo>
                  <a:pt x="129135" y="1928167"/>
                </a:lnTo>
                <a:lnTo>
                  <a:pt x="93938" y="1927277"/>
                </a:lnTo>
                <a:lnTo>
                  <a:pt x="69586" y="1925425"/>
                </a:lnTo>
                <a:lnTo>
                  <a:pt x="77322" y="1906747"/>
                </a:lnTo>
                <a:cubicBezTo>
                  <a:pt x="82817" y="1901253"/>
                  <a:pt x="90408" y="1897854"/>
                  <a:pt x="98792" y="1897854"/>
                </a:cubicBezTo>
                <a:close/>
                <a:moveTo>
                  <a:pt x="26239" y="1897854"/>
                </a:moveTo>
                <a:cubicBezTo>
                  <a:pt x="34623" y="1897854"/>
                  <a:pt x="42214" y="1901253"/>
                  <a:pt x="47709" y="1906747"/>
                </a:cubicBezTo>
                <a:lnTo>
                  <a:pt x="54985" y="1924315"/>
                </a:lnTo>
                <a:lnTo>
                  <a:pt x="17556" y="1921469"/>
                </a:lnTo>
                <a:lnTo>
                  <a:pt x="0" y="1919238"/>
                </a:lnTo>
                <a:lnTo>
                  <a:pt x="0" y="1918259"/>
                </a:lnTo>
                <a:lnTo>
                  <a:pt x="4768" y="1906747"/>
                </a:lnTo>
                <a:cubicBezTo>
                  <a:pt x="10263" y="1901253"/>
                  <a:pt x="17854" y="1897854"/>
                  <a:pt x="26239" y="1897854"/>
                </a:cubicBezTo>
                <a:close/>
                <a:moveTo>
                  <a:pt x="679220" y="1817400"/>
                </a:moveTo>
                <a:cubicBezTo>
                  <a:pt x="687604" y="1817400"/>
                  <a:pt x="695195" y="1820799"/>
                  <a:pt x="700690" y="1826293"/>
                </a:cubicBezTo>
                <a:lnTo>
                  <a:pt x="702587" y="1830873"/>
                </a:lnTo>
                <a:lnTo>
                  <a:pt x="649855" y="1850174"/>
                </a:lnTo>
                <a:lnTo>
                  <a:pt x="648856" y="1847763"/>
                </a:lnTo>
                <a:cubicBezTo>
                  <a:pt x="648856" y="1830994"/>
                  <a:pt x="662450" y="1817400"/>
                  <a:pt x="679220" y="1817400"/>
                </a:cubicBezTo>
                <a:close/>
                <a:moveTo>
                  <a:pt x="606665" y="1817400"/>
                </a:moveTo>
                <a:cubicBezTo>
                  <a:pt x="623435" y="1817400"/>
                  <a:pt x="637029" y="1830994"/>
                  <a:pt x="637029" y="1847763"/>
                </a:cubicBezTo>
                <a:lnTo>
                  <a:pt x="633560" y="1856138"/>
                </a:lnTo>
                <a:lnTo>
                  <a:pt x="618594" y="1861615"/>
                </a:lnTo>
                <a:lnTo>
                  <a:pt x="587142" y="1870547"/>
                </a:lnTo>
                <a:lnTo>
                  <a:pt x="585195" y="1869234"/>
                </a:lnTo>
                <a:cubicBezTo>
                  <a:pt x="579700" y="1863739"/>
                  <a:pt x="576302" y="1856148"/>
                  <a:pt x="576302" y="1847763"/>
                </a:cubicBezTo>
                <a:cubicBezTo>
                  <a:pt x="576302" y="1830994"/>
                  <a:pt x="589896" y="1817400"/>
                  <a:pt x="606665" y="1817400"/>
                </a:cubicBezTo>
                <a:close/>
                <a:moveTo>
                  <a:pt x="534111" y="1817400"/>
                </a:moveTo>
                <a:cubicBezTo>
                  <a:pt x="550880" y="1817400"/>
                  <a:pt x="564474" y="1830994"/>
                  <a:pt x="564474" y="1847763"/>
                </a:cubicBezTo>
                <a:cubicBezTo>
                  <a:pt x="564474" y="1864533"/>
                  <a:pt x="550880" y="1878127"/>
                  <a:pt x="534111" y="1878127"/>
                </a:cubicBezTo>
                <a:cubicBezTo>
                  <a:pt x="517341" y="1878127"/>
                  <a:pt x="503747" y="1864533"/>
                  <a:pt x="503747" y="1847763"/>
                </a:cubicBezTo>
                <a:cubicBezTo>
                  <a:pt x="503747" y="1830994"/>
                  <a:pt x="517341" y="1817400"/>
                  <a:pt x="534111" y="1817400"/>
                </a:cubicBezTo>
                <a:close/>
                <a:moveTo>
                  <a:pt x="461556" y="1817400"/>
                </a:moveTo>
                <a:cubicBezTo>
                  <a:pt x="478326" y="1817400"/>
                  <a:pt x="491920" y="1830994"/>
                  <a:pt x="491920" y="1847763"/>
                </a:cubicBezTo>
                <a:cubicBezTo>
                  <a:pt x="491920" y="1864533"/>
                  <a:pt x="478326" y="1878127"/>
                  <a:pt x="461556" y="1878127"/>
                </a:cubicBezTo>
                <a:cubicBezTo>
                  <a:pt x="444787" y="1878127"/>
                  <a:pt x="431192" y="1864533"/>
                  <a:pt x="431192" y="1847763"/>
                </a:cubicBezTo>
                <a:cubicBezTo>
                  <a:pt x="431192" y="1830994"/>
                  <a:pt x="444787" y="1817400"/>
                  <a:pt x="461556" y="1817400"/>
                </a:cubicBezTo>
                <a:close/>
                <a:moveTo>
                  <a:pt x="389002" y="1817400"/>
                </a:moveTo>
                <a:cubicBezTo>
                  <a:pt x="405771" y="1817400"/>
                  <a:pt x="419365" y="1830994"/>
                  <a:pt x="419365" y="1847763"/>
                </a:cubicBezTo>
                <a:cubicBezTo>
                  <a:pt x="419365" y="1864533"/>
                  <a:pt x="405771" y="1878127"/>
                  <a:pt x="389002" y="1878127"/>
                </a:cubicBezTo>
                <a:cubicBezTo>
                  <a:pt x="372232" y="1878127"/>
                  <a:pt x="358638" y="1864533"/>
                  <a:pt x="358638" y="1847763"/>
                </a:cubicBezTo>
                <a:cubicBezTo>
                  <a:pt x="358638" y="1830994"/>
                  <a:pt x="372232" y="1817400"/>
                  <a:pt x="389002" y="1817400"/>
                </a:cubicBezTo>
                <a:close/>
                <a:moveTo>
                  <a:pt x="316447" y="1817400"/>
                </a:moveTo>
                <a:cubicBezTo>
                  <a:pt x="333216" y="1817400"/>
                  <a:pt x="346810" y="1830994"/>
                  <a:pt x="346810" y="1847763"/>
                </a:cubicBezTo>
                <a:cubicBezTo>
                  <a:pt x="346810" y="1864533"/>
                  <a:pt x="333216" y="1878127"/>
                  <a:pt x="316447" y="1878127"/>
                </a:cubicBezTo>
                <a:cubicBezTo>
                  <a:pt x="299677" y="1878127"/>
                  <a:pt x="286084" y="1864533"/>
                  <a:pt x="286084" y="1847763"/>
                </a:cubicBezTo>
                <a:cubicBezTo>
                  <a:pt x="286084" y="1830994"/>
                  <a:pt x="299677" y="1817400"/>
                  <a:pt x="316447" y="1817400"/>
                </a:cubicBezTo>
                <a:close/>
                <a:moveTo>
                  <a:pt x="243892" y="1817400"/>
                </a:moveTo>
                <a:cubicBezTo>
                  <a:pt x="260662" y="1817400"/>
                  <a:pt x="274256" y="1830994"/>
                  <a:pt x="274256" y="1847763"/>
                </a:cubicBezTo>
                <a:cubicBezTo>
                  <a:pt x="274256" y="1864533"/>
                  <a:pt x="260662" y="1878127"/>
                  <a:pt x="243892" y="1878127"/>
                </a:cubicBezTo>
                <a:cubicBezTo>
                  <a:pt x="227123" y="1878127"/>
                  <a:pt x="213529" y="1864533"/>
                  <a:pt x="213529" y="1847763"/>
                </a:cubicBezTo>
                <a:cubicBezTo>
                  <a:pt x="213529" y="1830994"/>
                  <a:pt x="227123" y="1817400"/>
                  <a:pt x="243892" y="1817400"/>
                </a:cubicBezTo>
                <a:close/>
                <a:moveTo>
                  <a:pt x="171339" y="1817400"/>
                </a:moveTo>
                <a:cubicBezTo>
                  <a:pt x="188107" y="1817400"/>
                  <a:pt x="201701" y="1830994"/>
                  <a:pt x="201701" y="1847763"/>
                </a:cubicBezTo>
                <a:cubicBezTo>
                  <a:pt x="201701" y="1864533"/>
                  <a:pt x="188107" y="1878127"/>
                  <a:pt x="171339" y="1878127"/>
                </a:cubicBezTo>
                <a:cubicBezTo>
                  <a:pt x="154583" y="1878127"/>
                  <a:pt x="140989" y="1864533"/>
                  <a:pt x="140989" y="1847763"/>
                </a:cubicBezTo>
                <a:cubicBezTo>
                  <a:pt x="140989" y="1830994"/>
                  <a:pt x="154583" y="1817400"/>
                  <a:pt x="171339" y="1817400"/>
                </a:cubicBezTo>
                <a:close/>
                <a:moveTo>
                  <a:pt x="98799" y="1817400"/>
                </a:moveTo>
                <a:cubicBezTo>
                  <a:pt x="115568" y="1817400"/>
                  <a:pt x="129162" y="1830994"/>
                  <a:pt x="129162" y="1847763"/>
                </a:cubicBezTo>
                <a:cubicBezTo>
                  <a:pt x="129162" y="1864533"/>
                  <a:pt x="115568" y="1878127"/>
                  <a:pt x="98799" y="1878127"/>
                </a:cubicBezTo>
                <a:cubicBezTo>
                  <a:pt x="82029" y="1878127"/>
                  <a:pt x="68435" y="1864533"/>
                  <a:pt x="68435" y="1847763"/>
                </a:cubicBezTo>
                <a:cubicBezTo>
                  <a:pt x="68435" y="1830994"/>
                  <a:pt x="82029" y="1817400"/>
                  <a:pt x="98799" y="1817400"/>
                </a:cubicBezTo>
                <a:close/>
                <a:moveTo>
                  <a:pt x="26245" y="1817400"/>
                </a:moveTo>
                <a:cubicBezTo>
                  <a:pt x="43014" y="1817400"/>
                  <a:pt x="56608" y="1830994"/>
                  <a:pt x="56608" y="1847763"/>
                </a:cubicBezTo>
                <a:cubicBezTo>
                  <a:pt x="56608" y="1864533"/>
                  <a:pt x="43014" y="1878127"/>
                  <a:pt x="26245" y="1878127"/>
                </a:cubicBezTo>
                <a:cubicBezTo>
                  <a:pt x="17860" y="1878127"/>
                  <a:pt x="10269" y="1874729"/>
                  <a:pt x="4775" y="1869234"/>
                </a:cubicBezTo>
                <a:lnTo>
                  <a:pt x="0" y="1857707"/>
                </a:lnTo>
                <a:lnTo>
                  <a:pt x="0" y="1837819"/>
                </a:lnTo>
                <a:lnTo>
                  <a:pt x="4775" y="1826293"/>
                </a:lnTo>
                <a:cubicBezTo>
                  <a:pt x="10269" y="1820799"/>
                  <a:pt x="17860" y="1817400"/>
                  <a:pt x="26245" y="1817400"/>
                </a:cubicBezTo>
                <a:close/>
                <a:moveTo>
                  <a:pt x="896883" y="1736948"/>
                </a:moveTo>
                <a:lnTo>
                  <a:pt x="903696" y="1738324"/>
                </a:lnTo>
                <a:lnTo>
                  <a:pt x="888255" y="1747704"/>
                </a:lnTo>
                <a:lnTo>
                  <a:pt x="871248" y="1755896"/>
                </a:lnTo>
                <a:lnTo>
                  <a:pt x="875413" y="1745841"/>
                </a:lnTo>
                <a:cubicBezTo>
                  <a:pt x="880908" y="1740347"/>
                  <a:pt x="888499" y="1736948"/>
                  <a:pt x="896883" y="1736948"/>
                </a:cubicBezTo>
                <a:close/>
                <a:moveTo>
                  <a:pt x="824329" y="1736948"/>
                </a:moveTo>
                <a:cubicBezTo>
                  <a:pt x="832714" y="1736948"/>
                  <a:pt x="840304" y="1740347"/>
                  <a:pt x="845799" y="1745841"/>
                </a:cubicBezTo>
                <a:lnTo>
                  <a:pt x="853504" y="1764444"/>
                </a:lnTo>
                <a:lnTo>
                  <a:pt x="802910" y="1788817"/>
                </a:lnTo>
                <a:lnTo>
                  <a:pt x="802858" y="1788782"/>
                </a:lnTo>
                <a:cubicBezTo>
                  <a:pt x="797364" y="1783287"/>
                  <a:pt x="793965" y="1775696"/>
                  <a:pt x="793965" y="1767312"/>
                </a:cubicBezTo>
                <a:cubicBezTo>
                  <a:pt x="793965" y="1750542"/>
                  <a:pt x="807559" y="1736948"/>
                  <a:pt x="824329" y="1736948"/>
                </a:cubicBezTo>
                <a:close/>
                <a:moveTo>
                  <a:pt x="751774" y="1736948"/>
                </a:moveTo>
                <a:cubicBezTo>
                  <a:pt x="768544" y="1736948"/>
                  <a:pt x="782138" y="1750542"/>
                  <a:pt x="782138" y="1767312"/>
                </a:cubicBezTo>
                <a:cubicBezTo>
                  <a:pt x="782138" y="1784081"/>
                  <a:pt x="768544" y="1797675"/>
                  <a:pt x="751774" y="1797675"/>
                </a:cubicBezTo>
                <a:cubicBezTo>
                  <a:pt x="735005" y="1797675"/>
                  <a:pt x="721411" y="1784081"/>
                  <a:pt x="721411" y="1767312"/>
                </a:cubicBezTo>
                <a:cubicBezTo>
                  <a:pt x="721411" y="1750542"/>
                  <a:pt x="735005" y="1736948"/>
                  <a:pt x="751774" y="1736948"/>
                </a:cubicBezTo>
                <a:close/>
                <a:moveTo>
                  <a:pt x="679220" y="1736948"/>
                </a:moveTo>
                <a:cubicBezTo>
                  <a:pt x="695989" y="1736948"/>
                  <a:pt x="709583" y="1750542"/>
                  <a:pt x="709583" y="1767312"/>
                </a:cubicBezTo>
                <a:cubicBezTo>
                  <a:pt x="709583" y="1784081"/>
                  <a:pt x="695989" y="1797675"/>
                  <a:pt x="679220" y="1797675"/>
                </a:cubicBezTo>
                <a:cubicBezTo>
                  <a:pt x="662450" y="1797675"/>
                  <a:pt x="648856" y="1784081"/>
                  <a:pt x="648856" y="1767312"/>
                </a:cubicBezTo>
                <a:cubicBezTo>
                  <a:pt x="648856" y="1750542"/>
                  <a:pt x="662450" y="1736948"/>
                  <a:pt x="679220" y="1736948"/>
                </a:cubicBezTo>
                <a:close/>
                <a:moveTo>
                  <a:pt x="606665" y="1736948"/>
                </a:moveTo>
                <a:cubicBezTo>
                  <a:pt x="623435" y="1736948"/>
                  <a:pt x="637029" y="1750542"/>
                  <a:pt x="637029" y="1767312"/>
                </a:cubicBezTo>
                <a:cubicBezTo>
                  <a:pt x="637029" y="1784081"/>
                  <a:pt x="623435" y="1797675"/>
                  <a:pt x="606665" y="1797675"/>
                </a:cubicBezTo>
                <a:cubicBezTo>
                  <a:pt x="589896" y="1797675"/>
                  <a:pt x="576302" y="1784081"/>
                  <a:pt x="576302" y="1767312"/>
                </a:cubicBezTo>
                <a:cubicBezTo>
                  <a:pt x="576302" y="1750542"/>
                  <a:pt x="589896" y="1736948"/>
                  <a:pt x="606665" y="1736948"/>
                </a:cubicBezTo>
                <a:close/>
                <a:moveTo>
                  <a:pt x="534111" y="1736948"/>
                </a:moveTo>
                <a:cubicBezTo>
                  <a:pt x="550880" y="1736948"/>
                  <a:pt x="564474" y="1750542"/>
                  <a:pt x="564474" y="1767312"/>
                </a:cubicBezTo>
                <a:cubicBezTo>
                  <a:pt x="564474" y="1784081"/>
                  <a:pt x="550880" y="1797675"/>
                  <a:pt x="534111" y="1797675"/>
                </a:cubicBezTo>
                <a:cubicBezTo>
                  <a:pt x="517341" y="1797675"/>
                  <a:pt x="503747" y="1784081"/>
                  <a:pt x="503747" y="1767312"/>
                </a:cubicBezTo>
                <a:cubicBezTo>
                  <a:pt x="503747" y="1750542"/>
                  <a:pt x="517341" y="1736948"/>
                  <a:pt x="534111" y="1736948"/>
                </a:cubicBezTo>
                <a:close/>
                <a:moveTo>
                  <a:pt x="461556" y="1736948"/>
                </a:moveTo>
                <a:cubicBezTo>
                  <a:pt x="478326" y="1736948"/>
                  <a:pt x="491920" y="1750542"/>
                  <a:pt x="491920" y="1767312"/>
                </a:cubicBezTo>
                <a:cubicBezTo>
                  <a:pt x="491920" y="1784081"/>
                  <a:pt x="478326" y="1797675"/>
                  <a:pt x="461556" y="1797675"/>
                </a:cubicBezTo>
                <a:cubicBezTo>
                  <a:pt x="444787" y="1797675"/>
                  <a:pt x="431192" y="1784081"/>
                  <a:pt x="431192" y="1767312"/>
                </a:cubicBezTo>
                <a:cubicBezTo>
                  <a:pt x="431192" y="1750542"/>
                  <a:pt x="444787" y="1736948"/>
                  <a:pt x="461556" y="1736948"/>
                </a:cubicBezTo>
                <a:close/>
                <a:moveTo>
                  <a:pt x="389002" y="1736948"/>
                </a:moveTo>
                <a:cubicBezTo>
                  <a:pt x="405771" y="1736948"/>
                  <a:pt x="419365" y="1750542"/>
                  <a:pt x="419365" y="1767312"/>
                </a:cubicBezTo>
                <a:cubicBezTo>
                  <a:pt x="419365" y="1784081"/>
                  <a:pt x="405771" y="1797675"/>
                  <a:pt x="389002" y="1797675"/>
                </a:cubicBezTo>
                <a:cubicBezTo>
                  <a:pt x="372232" y="1797675"/>
                  <a:pt x="358638" y="1784081"/>
                  <a:pt x="358638" y="1767312"/>
                </a:cubicBezTo>
                <a:cubicBezTo>
                  <a:pt x="358638" y="1750542"/>
                  <a:pt x="372232" y="1736948"/>
                  <a:pt x="389002" y="1736948"/>
                </a:cubicBezTo>
                <a:close/>
                <a:moveTo>
                  <a:pt x="316447" y="1736948"/>
                </a:moveTo>
                <a:cubicBezTo>
                  <a:pt x="333216" y="1736948"/>
                  <a:pt x="346810" y="1750542"/>
                  <a:pt x="346810" y="1767312"/>
                </a:cubicBezTo>
                <a:cubicBezTo>
                  <a:pt x="346810" y="1784081"/>
                  <a:pt x="333216" y="1797675"/>
                  <a:pt x="316447" y="1797675"/>
                </a:cubicBezTo>
                <a:cubicBezTo>
                  <a:pt x="299677" y="1797675"/>
                  <a:pt x="286084" y="1784081"/>
                  <a:pt x="286084" y="1767312"/>
                </a:cubicBezTo>
                <a:cubicBezTo>
                  <a:pt x="286084" y="1750542"/>
                  <a:pt x="299677" y="1736948"/>
                  <a:pt x="316447" y="1736948"/>
                </a:cubicBezTo>
                <a:close/>
                <a:moveTo>
                  <a:pt x="243892" y="1736948"/>
                </a:moveTo>
                <a:cubicBezTo>
                  <a:pt x="260662" y="1736948"/>
                  <a:pt x="274256" y="1750542"/>
                  <a:pt x="274256" y="1767312"/>
                </a:cubicBezTo>
                <a:cubicBezTo>
                  <a:pt x="274256" y="1784081"/>
                  <a:pt x="260662" y="1797675"/>
                  <a:pt x="243892" y="1797675"/>
                </a:cubicBezTo>
                <a:cubicBezTo>
                  <a:pt x="227123" y="1797675"/>
                  <a:pt x="213529" y="1784081"/>
                  <a:pt x="213529" y="1767312"/>
                </a:cubicBezTo>
                <a:cubicBezTo>
                  <a:pt x="213529" y="1750542"/>
                  <a:pt x="227123" y="1736948"/>
                  <a:pt x="243892" y="1736948"/>
                </a:cubicBezTo>
                <a:close/>
                <a:moveTo>
                  <a:pt x="171339" y="1736948"/>
                </a:moveTo>
                <a:cubicBezTo>
                  <a:pt x="188107" y="1736948"/>
                  <a:pt x="201701" y="1750542"/>
                  <a:pt x="201701" y="1767312"/>
                </a:cubicBezTo>
                <a:cubicBezTo>
                  <a:pt x="201701" y="1784081"/>
                  <a:pt x="188107" y="1797675"/>
                  <a:pt x="171339" y="1797675"/>
                </a:cubicBezTo>
                <a:cubicBezTo>
                  <a:pt x="154588" y="1797675"/>
                  <a:pt x="140995" y="1784081"/>
                  <a:pt x="140995" y="1767312"/>
                </a:cubicBezTo>
                <a:cubicBezTo>
                  <a:pt x="140995" y="1750542"/>
                  <a:pt x="154588" y="1736948"/>
                  <a:pt x="171339" y="1736948"/>
                </a:cubicBezTo>
                <a:close/>
                <a:moveTo>
                  <a:pt x="98806" y="1736948"/>
                </a:moveTo>
                <a:cubicBezTo>
                  <a:pt x="115574" y="1736948"/>
                  <a:pt x="129168" y="1750542"/>
                  <a:pt x="129168" y="1767312"/>
                </a:cubicBezTo>
                <a:cubicBezTo>
                  <a:pt x="129168" y="1784081"/>
                  <a:pt x="115574" y="1797675"/>
                  <a:pt x="98806" y="1797675"/>
                </a:cubicBezTo>
                <a:cubicBezTo>
                  <a:pt x="82035" y="1797675"/>
                  <a:pt x="68442" y="1784081"/>
                  <a:pt x="68442" y="1767312"/>
                </a:cubicBezTo>
                <a:cubicBezTo>
                  <a:pt x="68442" y="1750542"/>
                  <a:pt x="82035" y="1736948"/>
                  <a:pt x="98806" y="1736948"/>
                </a:cubicBezTo>
                <a:close/>
                <a:moveTo>
                  <a:pt x="26251" y="1736948"/>
                </a:moveTo>
                <a:cubicBezTo>
                  <a:pt x="43020" y="1736948"/>
                  <a:pt x="56614" y="1750542"/>
                  <a:pt x="56614" y="1767312"/>
                </a:cubicBezTo>
                <a:cubicBezTo>
                  <a:pt x="56614" y="1784081"/>
                  <a:pt x="43020" y="1797675"/>
                  <a:pt x="26251" y="1797675"/>
                </a:cubicBezTo>
                <a:cubicBezTo>
                  <a:pt x="17866" y="1797675"/>
                  <a:pt x="10276" y="1794277"/>
                  <a:pt x="4781" y="1788782"/>
                </a:cubicBezTo>
                <a:lnTo>
                  <a:pt x="0" y="1777239"/>
                </a:lnTo>
                <a:lnTo>
                  <a:pt x="0" y="1757384"/>
                </a:lnTo>
                <a:lnTo>
                  <a:pt x="4781" y="1745841"/>
                </a:lnTo>
                <a:cubicBezTo>
                  <a:pt x="10276" y="1740347"/>
                  <a:pt x="17866" y="1736948"/>
                  <a:pt x="26251" y="1736948"/>
                </a:cubicBezTo>
                <a:close/>
                <a:moveTo>
                  <a:pt x="1030341" y="1658849"/>
                </a:moveTo>
                <a:lnTo>
                  <a:pt x="1020041" y="1666551"/>
                </a:lnTo>
                <a:lnTo>
                  <a:pt x="1020522" y="1665390"/>
                </a:lnTo>
                <a:cubicBezTo>
                  <a:pt x="1023269" y="1662642"/>
                  <a:pt x="1026541" y="1660419"/>
                  <a:pt x="1030173" y="1658883"/>
                </a:cubicBezTo>
                <a:close/>
                <a:moveTo>
                  <a:pt x="969438" y="1656497"/>
                </a:moveTo>
                <a:cubicBezTo>
                  <a:pt x="977823" y="1656497"/>
                  <a:pt x="985413" y="1659895"/>
                  <a:pt x="990908" y="1665390"/>
                </a:cubicBezTo>
                <a:lnTo>
                  <a:pt x="997511" y="1681329"/>
                </a:lnTo>
                <a:lnTo>
                  <a:pt x="950384" y="1709959"/>
                </a:lnTo>
                <a:lnTo>
                  <a:pt x="947968" y="1708330"/>
                </a:lnTo>
                <a:cubicBezTo>
                  <a:pt x="942473" y="1702836"/>
                  <a:pt x="939075" y="1695245"/>
                  <a:pt x="939075" y="1686860"/>
                </a:cubicBezTo>
                <a:cubicBezTo>
                  <a:pt x="939075" y="1670091"/>
                  <a:pt x="952669" y="1656497"/>
                  <a:pt x="969438" y="1656497"/>
                </a:cubicBezTo>
                <a:close/>
                <a:moveTo>
                  <a:pt x="896883" y="1656497"/>
                </a:moveTo>
                <a:cubicBezTo>
                  <a:pt x="913653" y="1656497"/>
                  <a:pt x="927247" y="1670091"/>
                  <a:pt x="927247" y="1686860"/>
                </a:cubicBezTo>
                <a:cubicBezTo>
                  <a:pt x="927247" y="1703630"/>
                  <a:pt x="913653" y="1717224"/>
                  <a:pt x="896883" y="1717224"/>
                </a:cubicBezTo>
                <a:cubicBezTo>
                  <a:pt x="880114" y="1717224"/>
                  <a:pt x="866520" y="1703630"/>
                  <a:pt x="866520" y="1686860"/>
                </a:cubicBezTo>
                <a:cubicBezTo>
                  <a:pt x="866520" y="1670091"/>
                  <a:pt x="880114" y="1656497"/>
                  <a:pt x="896883" y="1656497"/>
                </a:cubicBezTo>
                <a:close/>
                <a:moveTo>
                  <a:pt x="824329" y="1656497"/>
                </a:moveTo>
                <a:cubicBezTo>
                  <a:pt x="841098" y="1656497"/>
                  <a:pt x="854692" y="1670091"/>
                  <a:pt x="854692" y="1686860"/>
                </a:cubicBezTo>
                <a:cubicBezTo>
                  <a:pt x="854692" y="1703630"/>
                  <a:pt x="841098" y="1717224"/>
                  <a:pt x="824329" y="1717224"/>
                </a:cubicBezTo>
                <a:cubicBezTo>
                  <a:pt x="807559" y="1717224"/>
                  <a:pt x="793965" y="1703630"/>
                  <a:pt x="793965" y="1686860"/>
                </a:cubicBezTo>
                <a:cubicBezTo>
                  <a:pt x="793965" y="1670091"/>
                  <a:pt x="807559" y="1656497"/>
                  <a:pt x="824329" y="1656497"/>
                </a:cubicBezTo>
                <a:close/>
                <a:moveTo>
                  <a:pt x="751774" y="1656497"/>
                </a:moveTo>
                <a:cubicBezTo>
                  <a:pt x="768544" y="1656497"/>
                  <a:pt x="782138" y="1670091"/>
                  <a:pt x="782138" y="1686860"/>
                </a:cubicBezTo>
                <a:cubicBezTo>
                  <a:pt x="782138" y="1703630"/>
                  <a:pt x="768544" y="1717224"/>
                  <a:pt x="751774" y="1717224"/>
                </a:cubicBezTo>
                <a:cubicBezTo>
                  <a:pt x="735005" y="1717224"/>
                  <a:pt x="721411" y="1703630"/>
                  <a:pt x="721411" y="1686860"/>
                </a:cubicBezTo>
                <a:cubicBezTo>
                  <a:pt x="721411" y="1670091"/>
                  <a:pt x="735005" y="1656497"/>
                  <a:pt x="751774" y="1656497"/>
                </a:cubicBezTo>
                <a:close/>
                <a:moveTo>
                  <a:pt x="679220" y="1656497"/>
                </a:moveTo>
                <a:cubicBezTo>
                  <a:pt x="695989" y="1656497"/>
                  <a:pt x="709583" y="1670091"/>
                  <a:pt x="709583" y="1686860"/>
                </a:cubicBezTo>
                <a:cubicBezTo>
                  <a:pt x="709583" y="1703630"/>
                  <a:pt x="695989" y="1717224"/>
                  <a:pt x="679220" y="1717224"/>
                </a:cubicBezTo>
                <a:cubicBezTo>
                  <a:pt x="662450" y="1717224"/>
                  <a:pt x="648856" y="1703630"/>
                  <a:pt x="648856" y="1686860"/>
                </a:cubicBezTo>
                <a:cubicBezTo>
                  <a:pt x="648856" y="1670091"/>
                  <a:pt x="662450" y="1656497"/>
                  <a:pt x="679220" y="1656497"/>
                </a:cubicBezTo>
                <a:close/>
                <a:moveTo>
                  <a:pt x="606665" y="1656497"/>
                </a:moveTo>
                <a:cubicBezTo>
                  <a:pt x="623435" y="1656497"/>
                  <a:pt x="637029" y="1670091"/>
                  <a:pt x="637029" y="1686860"/>
                </a:cubicBezTo>
                <a:cubicBezTo>
                  <a:pt x="637029" y="1703630"/>
                  <a:pt x="623435" y="1717224"/>
                  <a:pt x="606665" y="1717224"/>
                </a:cubicBezTo>
                <a:cubicBezTo>
                  <a:pt x="589896" y="1717224"/>
                  <a:pt x="576302" y="1703630"/>
                  <a:pt x="576302" y="1686860"/>
                </a:cubicBezTo>
                <a:cubicBezTo>
                  <a:pt x="576302" y="1670091"/>
                  <a:pt x="589896" y="1656497"/>
                  <a:pt x="606665" y="1656497"/>
                </a:cubicBezTo>
                <a:close/>
                <a:moveTo>
                  <a:pt x="534111" y="1656497"/>
                </a:moveTo>
                <a:cubicBezTo>
                  <a:pt x="550880" y="1656497"/>
                  <a:pt x="564474" y="1670091"/>
                  <a:pt x="564474" y="1686860"/>
                </a:cubicBezTo>
                <a:cubicBezTo>
                  <a:pt x="564474" y="1703630"/>
                  <a:pt x="550880" y="1717224"/>
                  <a:pt x="534111" y="1717224"/>
                </a:cubicBezTo>
                <a:cubicBezTo>
                  <a:pt x="517341" y="1717224"/>
                  <a:pt x="503747" y="1703630"/>
                  <a:pt x="503747" y="1686860"/>
                </a:cubicBezTo>
                <a:cubicBezTo>
                  <a:pt x="503747" y="1670091"/>
                  <a:pt x="517341" y="1656497"/>
                  <a:pt x="534111" y="1656497"/>
                </a:cubicBezTo>
                <a:close/>
                <a:moveTo>
                  <a:pt x="461556" y="1656497"/>
                </a:moveTo>
                <a:cubicBezTo>
                  <a:pt x="478326" y="1656497"/>
                  <a:pt x="491920" y="1670091"/>
                  <a:pt x="491920" y="1686860"/>
                </a:cubicBezTo>
                <a:cubicBezTo>
                  <a:pt x="491920" y="1703630"/>
                  <a:pt x="478326" y="1717224"/>
                  <a:pt x="461556" y="1717224"/>
                </a:cubicBezTo>
                <a:cubicBezTo>
                  <a:pt x="444787" y="1717224"/>
                  <a:pt x="431192" y="1703630"/>
                  <a:pt x="431192" y="1686860"/>
                </a:cubicBezTo>
                <a:cubicBezTo>
                  <a:pt x="431192" y="1670091"/>
                  <a:pt x="444787" y="1656497"/>
                  <a:pt x="461556" y="1656497"/>
                </a:cubicBezTo>
                <a:close/>
                <a:moveTo>
                  <a:pt x="389002" y="1656497"/>
                </a:moveTo>
                <a:cubicBezTo>
                  <a:pt x="405771" y="1656497"/>
                  <a:pt x="419365" y="1670091"/>
                  <a:pt x="419365" y="1686860"/>
                </a:cubicBezTo>
                <a:cubicBezTo>
                  <a:pt x="419365" y="1703630"/>
                  <a:pt x="405771" y="1717224"/>
                  <a:pt x="389002" y="1717224"/>
                </a:cubicBezTo>
                <a:cubicBezTo>
                  <a:pt x="372232" y="1717224"/>
                  <a:pt x="358638" y="1703630"/>
                  <a:pt x="358638" y="1686860"/>
                </a:cubicBezTo>
                <a:cubicBezTo>
                  <a:pt x="358638" y="1670091"/>
                  <a:pt x="372232" y="1656497"/>
                  <a:pt x="389002" y="1656497"/>
                </a:cubicBezTo>
                <a:close/>
                <a:moveTo>
                  <a:pt x="316447" y="1656497"/>
                </a:moveTo>
                <a:cubicBezTo>
                  <a:pt x="333216" y="1656497"/>
                  <a:pt x="346810" y="1670091"/>
                  <a:pt x="346810" y="1686860"/>
                </a:cubicBezTo>
                <a:cubicBezTo>
                  <a:pt x="346810" y="1703630"/>
                  <a:pt x="333216" y="1717224"/>
                  <a:pt x="316447" y="1717224"/>
                </a:cubicBezTo>
                <a:cubicBezTo>
                  <a:pt x="299677" y="1717224"/>
                  <a:pt x="286084" y="1703630"/>
                  <a:pt x="286084" y="1686860"/>
                </a:cubicBezTo>
                <a:cubicBezTo>
                  <a:pt x="286084" y="1670091"/>
                  <a:pt x="299677" y="1656497"/>
                  <a:pt x="316447" y="1656497"/>
                </a:cubicBezTo>
                <a:close/>
                <a:moveTo>
                  <a:pt x="243892" y="1656497"/>
                </a:moveTo>
                <a:cubicBezTo>
                  <a:pt x="260662" y="1656497"/>
                  <a:pt x="274256" y="1670091"/>
                  <a:pt x="274256" y="1686860"/>
                </a:cubicBezTo>
                <a:cubicBezTo>
                  <a:pt x="274256" y="1703630"/>
                  <a:pt x="260662" y="1717224"/>
                  <a:pt x="243892" y="1717224"/>
                </a:cubicBezTo>
                <a:cubicBezTo>
                  <a:pt x="227123" y="1717224"/>
                  <a:pt x="213529" y="1703630"/>
                  <a:pt x="213529" y="1686860"/>
                </a:cubicBezTo>
                <a:cubicBezTo>
                  <a:pt x="213529" y="1670091"/>
                  <a:pt x="227123" y="1656497"/>
                  <a:pt x="243892" y="1656497"/>
                </a:cubicBezTo>
                <a:close/>
                <a:moveTo>
                  <a:pt x="171339" y="1656497"/>
                </a:moveTo>
                <a:cubicBezTo>
                  <a:pt x="188107" y="1656497"/>
                  <a:pt x="201701" y="1670091"/>
                  <a:pt x="201701" y="1686860"/>
                </a:cubicBezTo>
                <a:cubicBezTo>
                  <a:pt x="201701" y="1703630"/>
                  <a:pt x="188107" y="1717224"/>
                  <a:pt x="171339" y="1717224"/>
                </a:cubicBezTo>
                <a:cubicBezTo>
                  <a:pt x="154594" y="1717224"/>
                  <a:pt x="141001" y="1703630"/>
                  <a:pt x="141001" y="1686860"/>
                </a:cubicBezTo>
                <a:cubicBezTo>
                  <a:pt x="141001" y="1670091"/>
                  <a:pt x="154594" y="1656497"/>
                  <a:pt x="171339" y="1656497"/>
                </a:cubicBezTo>
                <a:close/>
                <a:moveTo>
                  <a:pt x="98812" y="1656497"/>
                </a:moveTo>
                <a:cubicBezTo>
                  <a:pt x="115580" y="1656497"/>
                  <a:pt x="129174" y="1670091"/>
                  <a:pt x="129174" y="1686860"/>
                </a:cubicBezTo>
                <a:cubicBezTo>
                  <a:pt x="129174" y="1703630"/>
                  <a:pt x="115580" y="1717224"/>
                  <a:pt x="98812" y="1717224"/>
                </a:cubicBezTo>
                <a:cubicBezTo>
                  <a:pt x="82042" y="1717224"/>
                  <a:pt x="68448" y="1703630"/>
                  <a:pt x="68448" y="1686860"/>
                </a:cubicBezTo>
                <a:cubicBezTo>
                  <a:pt x="68448" y="1670091"/>
                  <a:pt x="82042" y="1656497"/>
                  <a:pt x="98812" y="1656497"/>
                </a:cubicBezTo>
                <a:close/>
                <a:moveTo>
                  <a:pt x="26257" y="1656497"/>
                </a:moveTo>
                <a:cubicBezTo>
                  <a:pt x="43026" y="1656497"/>
                  <a:pt x="56620" y="1670091"/>
                  <a:pt x="56620" y="1686860"/>
                </a:cubicBezTo>
                <a:cubicBezTo>
                  <a:pt x="56620" y="1703630"/>
                  <a:pt x="43026" y="1717224"/>
                  <a:pt x="26257" y="1717224"/>
                </a:cubicBezTo>
                <a:cubicBezTo>
                  <a:pt x="17873" y="1717224"/>
                  <a:pt x="10282" y="1713826"/>
                  <a:pt x="4787" y="1708331"/>
                </a:cubicBezTo>
                <a:lnTo>
                  <a:pt x="0" y="1696773"/>
                </a:lnTo>
                <a:lnTo>
                  <a:pt x="0" y="1676947"/>
                </a:lnTo>
                <a:lnTo>
                  <a:pt x="4787" y="1665390"/>
                </a:lnTo>
                <a:cubicBezTo>
                  <a:pt x="10282" y="1659896"/>
                  <a:pt x="17873" y="1656497"/>
                  <a:pt x="26257" y="1656497"/>
                </a:cubicBezTo>
                <a:close/>
                <a:moveTo>
                  <a:pt x="1114547" y="1576045"/>
                </a:moveTo>
                <a:cubicBezTo>
                  <a:pt x="1118739" y="1576045"/>
                  <a:pt x="1122733" y="1576894"/>
                  <a:pt x="1126366" y="1578431"/>
                </a:cubicBezTo>
                <a:lnTo>
                  <a:pt x="1131977" y="1582214"/>
                </a:lnTo>
                <a:lnTo>
                  <a:pt x="1128051" y="1585783"/>
                </a:lnTo>
                <a:lnTo>
                  <a:pt x="1088035" y="1615706"/>
                </a:lnTo>
                <a:lnTo>
                  <a:pt x="1084184" y="1606408"/>
                </a:lnTo>
                <a:cubicBezTo>
                  <a:pt x="1084184" y="1589639"/>
                  <a:pt x="1097778" y="1576045"/>
                  <a:pt x="1114547" y="1576045"/>
                </a:cubicBezTo>
                <a:close/>
                <a:moveTo>
                  <a:pt x="1041993" y="1576045"/>
                </a:moveTo>
                <a:cubicBezTo>
                  <a:pt x="1058762" y="1576045"/>
                  <a:pt x="1072356" y="1589639"/>
                  <a:pt x="1072356" y="1606408"/>
                </a:cubicBezTo>
                <a:cubicBezTo>
                  <a:pt x="1072356" y="1623178"/>
                  <a:pt x="1058762" y="1636772"/>
                  <a:pt x="1041993" y="1636772"/>
                </a:cubicBezTo>
                <a:cubicBezTo>
                  <a:pt x="1025223" y="1636772"/>
                  <a:pt x="1011629" y="1623178"/>
                  <a:pt x="1011629" y="1606408"/>
                </a:cubicBezTo>
                <a:cubicBezTo>
                  <a:pt x="1011629" y="1589639"/>
                  <a:pt x="1025223" y="1576045"/>
                  <a:pt x="1041993" y="1576045"/>
                </a:cubicBezTo>
                <a:close/>
                <a:moveTo>
                  <a:pt x="969438" y="1576045"/>
                </a:moveTo>
                <a:cubicBezTo>
                  <a:pt x="986208" y="1576045"/>
                  <a:pt x="999801" y="1589639"/>
                  <a:pt x="999801" y="1606408"/>
                </a:cubicBezTo>
                <a:cubicBezTo>
                  <a:pt x="999801" y="1623178"/>
                  <a:pt x="986208" y="1636772"/>
                  <a:pt x="969438" y="1636772"/>
                </a:cubicBezTo>
                <a:cubicBezTo>
                  <a:pt x="952669" y="1636772"/>
                  <a:pt x="939075" y="1623178"/>
                  <a:pt x="939075" y="1606408"/>
                </a:cubicBezTo>
                <a:cubicBezTo>
                  <a:pt x="939075" y="1589639"/>
                  <a:pt x="952669" y="1576045"/>
                  <a:pt x="969438" y="1576045"/>
                </a:cubicBezTo>
                <a:close/>
                <a:moveTo>
                  <a:pt x="896883" y="1576045"/>
                </a:moveTo>
                <a:cubicBezTo>
                  <a:pt x="913653" y="1576045"/>
                  <a:pt x="927247" y="1589639"/>
                  <a:pt x="927247" y="1606408"/>
                </a:cubicBezTo>
                <a:cubicBezTo>
                  <a:pt x="927247" y="1623178"/>
                  <a:pt x="913653" y="1636772"/>
                  <a:pt x="896883" y="1636772"/>
                </a:cubicBezTo>
                <a:cubicBezTo>
                  <a:pt x="880114" y="1636772"/>
                  <a:pt x="866520" y="1623178"/>
                  <a:pt x="866520" y="1606408"/>
                </a:cubicBezTo>
                <a:cubicBezTo>
                  <a:pt x="866520" y="1589639"/>
                  <a:pt x="880114" y="1576045"/>
                  <a:pt x="896883" y="1576045"/>
                </a:cubicBezTo>
                <a:close/>
                <a:moveTo>
                  <a:pt x="824329" y="1576045"/>
                </a:moveTo>
                <a:cubicBezTo>
                  <a:pt x="841098" y="1576045"/>
                  <a:pt x="854692" y="1589639"/>
                  <a:pt x="854692" y="1606408"/>
                </a:cubicBezTo>
                <a:cubicBezTo>
                  <a:pt x="854692" y="1623178"/>
                  <a:pt x="841098" y="1636772"/>
                  <a:pt x="824329" y="1636772"/>
                </a:cubicBezTo>
                <a:cubicBezTo>
                  <a:pt x="807559" y="1636772"/>
                  <a:pt x="793965" y="1623178"/>
                  <a:pt x="793965" y="1606408"/>
                </a:cubicBezTo>
                <a:cubicBezTo>
                  <a:pt x="793965" y="1589639"/>
                  <a:pt x="807559" y="1576045"/>
                  <a:pt x="824329" y="1576045"/>
                </a:cubicBezTo>
                <a:close/>
                <a:moveTo>
                  <a:pt x="751774" y="1576045"/>
                </a:moveTo>
                <a:cubicBezTo>
                  <a:pt x="768544" y="1576045"/>
                  <a:pt x="782138" y="1589639"/>
                  <a:pt x="782138" y="1606408"/>
                </a:cubicBezTo>
                <a:cubicBezTo>
                  <a:pt x="782138" y="1623178"/>
                  <a:pt x="768544" y="1636772"/>
                  <a:pt x="751774" y="1636772"/>
                </a:cubicBezTo>
                <a:cubicBezTo>
                  <a:pt x="735005" y="1636772"/>
                  <a:pt x="721411" y="1623178"/>
                  <a:pt x="721411" y="1606408"/>
                </a:cubicBezTo>
                <a:cubicBezTo>
                  <a:pt x="721411" y="1589639"/>
                  <a:pt x="735005" y="1576045"/>
                  <a:pt x="751774" y="1576045"/>
                </a:cubicBezTo>
                <a:close/>
                <a:moveTo>
                  <a:pt x="679220" y="1576045"/>
                </a:moveTo>
                <a:cubicBezTo>
                  <a:pt x="695989" y="1576045"/>
                  <a:pt x="709583" y="1589639"/>
                  <a:pt x="709583" y="1606408"/>
                </a:cubicBezTo>
                <a:cubicBezTo>
                  <a:pt x="709583" y="1623178"/>
                  <a:pt x="695989" y="1636772"/>
                  <a:pt x="679220" y="1636772"/>
                </a:cubicBezTo>
                <a:cubicBezTo>
                  <a:pt x="662450" y="1636772"/>
                  <a:pt x="648856" y="1623178"/>
                  <a:pt x="648856" y="1606408"/>
                </a:cubicBezTo>
                <a:cubicBezTo>
                  <a:pt x="648856" y="1589639"/>
                  <a:pt x="662450" y="1576045"/>
                  <a:pt x="679220" y="1576045"/>
                </a:cubicBezTo>
                <a:close/>
                <a:moveTo>
                  <a:pt x="606665" y="1576045"/>
                </a:moveTo>
                <a:cubicBezTo>
                  <a:pt x="623435" y="1576045"/>
                  <a:pt x="637029" y="1589639"/>
                  <a:pt x="637029" y="1606408"/>
                </a:cubicBezTo>
                <a:cubicBezTo>
                  <a:pt x="637029" y="1623178"/>
                  <a:pt x="623435" y="1636772"/>
                  <a:pt x="606665" y="1636772"/>
                </a:cubicBezTo>
                <a:cubicBezTo>
                  <a:pt x="589896" y="1636772"/>
                  <a:pt x="576302" y="1623178"/>
                  <a:pt x="576302" y="1606408"/>
                </a:cubicBezTo>
                <a:cubicBezTo>
                  <a:pt x="576302" y="1589639"/>
                  <a:pt x="589896" y="1576045"/>
                  <a:pt x="606665" y="1576045"/>
                </a:cubicBezTo>
                <a:close/>
                <a:moveTo>
                  <a:pt x="534111" y="1576045"/>
                </a:moveTo>
                <a:cubicBezTo>
                  <a:pt x="550880" y="1576045"/>
                  <a:pt x="564474" y="1589639"/>
                  <a:pt x="564474" y="1606408"/>
                </a:cubicBezTo>
                <a:cubicBezTo>
                  <a:pt x="564474" y="1623178"/>
                  <a:pt x="550880" y="1636772"/>
                  <a:pt x="534111" y="1636772"/>
                </a:cubicBezTo>
                <a:cubicBezTo>
                  <a:pt x="517341" y="1636772"/>
                  <a:pt x="503747" y="1623178"/>
                  <a:pt x="503747" y="1606408"/>
                </a:cubicBezTo>
                <a:cubicBezTo>
                  <a:pt x="503747" y="1589639"/>
                  <a:pt x="517341" y="1576045"/>
                  <a:pt x="534111" y="1576045"/>
                </a:cubicBezTo>
                <a:close/>
                <a:moveTo>
                  <a:pt x="461556" y="1576045"/>
                </a:moveTo>
                <a:cubicBezTo>
                  <a:pt x="478326" y="1576045"/>
                  <a:pt x="491920" y="1589639"/>
                  <a:pt x="491920" y="1606408"/>
                </a:cubicBezTo>
                <a:cubicBezTo>
                  <a:pt x="491920" y="1623178"/>
                  <a:pt x="478326" y="1636772"/>
                  <a:pt x="461556" y="1636772"/>
                </a:cubicBezTo>
                <a:cubicBezTo>
                  <a:pt x="444787" y="1636772"/>
                  <a:pt x="431192" y="1623178"/>
                  <a:pt x="431192" y="1606408"/>
                </a:cubicBezTo>
                <a:cubicBezTo>
                  <a:pt x="431192" y="1589639"/>
                  <a:pt x="444787" y="1576045"/>
                  <a:pt x="461556" y="1576045"/>
                </a:cubicBezTo>
                <a:close/>
                <a:moveTo>
                  <a:pt x="389002" y="1576045"/>
                </a:moveTo>
                <a:cubicBezTo>
                  <a:pt x="405771" y="1576045"/>
                  <a:pt x="419365" y="1589639"/>
                  <a:pt x="419365" y="1606408"/>
                </a:cubicBezTo>
                <a:cubicBezTo>
                  <a:pt x="419365" y="1623178"/>
                  <a:pt x="405771" y="1636772"/>
                  <a:pt x="389002" y="1636772"/>
                </a:cubicBezTo>
                <a:cubicBezTo>
                  <a:pt x="372232" y="1636772"/>
                  <a:pt x="358638" y="1623178"/>
                  <a:pt x="358638" y="1606408"/>
                </a:cubicBezTo>
                <a:cubicBezTo>
                  <a:pt x="358638" y="1589639"/>
                  <a:pt x="372232" y="1576045"/>
                  <a:pt x="389002" y="1576045"/>
                </a:cubicBezTo>
                <a:close/>
                <a:moveTo>
                  <a:pt x="316447" y="1576045"/>
                </a:moveTo>
                <a:cubicBezTo>
                  <a:pt x="333216" y="1576045"/>
                  <a:pt x="346810" y="1589639"/>
                  <a:pt x="346810" y="1606408"/>
                </a:cubicBezTo>
                <a:cubicBezTo>
                  <a:pt x="346810" y="1623178"/>
                  <a:pt x="333216" y="1636772"/>
                  <a:pt x="316447" y="1636772"/>
                </a:cubicBezTo>
                <a:cubicBezTo>
                  <a:pt x="299677" y="1636772"/>
                  <a:pt x="286084" y="1623178"/>
                  <a:pt x="286084" y="1606408"/>
                </a:cubicBezTo>
                <a:cubicBezTo>
                  <a:pt x="286084" y="1589639"/>
                  <a:pt x="299677" y="1576045"/>
                  <a:pt x="316447" y="1576045"/>
                </a:cubicBezTo>
                <a:close/>
                <a:moveTo>
                  <a:pt x="243892" y="1576045"/>
                </a:moveTo>
                <a:cubicBezTo>
                  <a:pt x="260662" y="1576045"/>
                  <a:pt x="274256" y="1589639"/>
                  <a:pt x="274256" y="1606408"/>
                </a:cubicBezTo>
                <a:cubicBezTo>
                  <a:pt x="274256" y="1623178"/>
                  <a:pt x="260662" y="1636772"/>
                  <a:pt x="243892" y="1636772"/>
                </a:cubicBezTo>
                <a:cubicBezTo>
                  <a:pt x="227123" y="1636772"/>
                  <a:pt x="213529" y="1623178"/>
                  <a:pt x="213529" y="1606408"/>
                </a:cubicBezTo>
                <a:cubicBezTo>
                  <a:pt x="213529" y="1589639"/>
                  <a:pt x="227123" y="1576045"/>
                  <a:pt x="243892" y="1576045"/>
                </a:cubicBezTo>
                <a:close/>
                <a:moveTo>
                  <a:pt x="171339" y="1576045"/>
                </a:moveTo>
                <a:cubicBezTo>
                  <a:pt x="188107" y="1576045"/>
                  <a:pt x="201701" y="1589639"/>
                  <a:pt x="201701" y="1606408"/>
                </a:cubicBezTo>
                <a:cubicBezTo>
                  <a:pt x="201701" y="1623178"/>
                  <a:pt x="188107" y="1636772"/>
                  <a:pt x="171339" y="1636772"/>
                </a:cubicBezTo>
                <a:cubicBezTo>
                  <a:pt x="154599" y="1636772"/>
                  <a:pt x="141006" y="1623178"/>
                  <a:pt x="141006" y="1606408"/>
                </a:cubicBezTo>
                <a:cubicBezTo>
                  <a:pt x="141006" y="1589639"/>
                  <a:pt x="154599" y="1576045"/>
                  <a:pt x="171339" y="1576045"/>
                </a:cubicBezTo>
                <a:close/>
                <a:moveTo>
                  <a:pt x="98818" y="1576045"/>
                </a:moveTo>
                <a:cubicBezTo>
                  <a:pt x="115586" y="1576045"/>
                  <a:pt x="129180" y="1589639"/>
                  <a:pt x="129180" y="1606408"/>
                </a:cubicBezTo>
                <a:cubicBezTo>
                  <a:pt x="129180" y="1623178"/>
                  <a:pt x="115586" y="1636772"/>
                  <a:pt x="98818" y="1636772"/>
                </a:cubicBezTo>
                <a:cubicBezTo>
                  <a:pt x="82048" y="1636772"/>
                  <a:pt x="68454" y="1623178"/>
                  <a:pt x="68454" y="1606408"/>
                </a:cubicBezTo>
                <a:cubicBezTo>
                  <a:pt x="68454" y="1589639"/>
                  <a:pt x="82048" y="1576045"/>
                  <a:pt x="98818" y="1576045"/>
                </a:cubicBezTo>
                <a:close/>
                <a:moveTo>
                  <a:pt x="26264" y="1576045"/>
                </a:moveTo>
                <a:cubicBezTo>
                  <a:pt x="43032" y="1576045"/>
                  <a:pt x="56626" y="1589639"/>
                  <a:pt x="56626" y="1606408"/>
                </a:cubicBezTo>
                <a:cubicBezTo>
                  <a:pt x="56626" y="1623178"/>
                  <a:pt x="43032" y="1636772"/>
                  <a:pt x="26264" y="1636772"/>
                </a:cubicBezTo>
                <a:cubicBezTo>
                  <a:pt x="17880" y="1636772"/>
                  <a:pt x="10289" y="1633374"/>
                  <a:pt x="4794" y="1627879"/>
                </a:cubicBezTo>
                <a:lnTo>
                  <a:pt x="0" y="1616304"/>
                </a:lnTo>
                <a:lnTo>
                  <a:pt x="0" y="1596512"/>
                </a:lnTo>
                <a:lnTo>
                  <a:pt x="4794" y="1584938"/>
                </a:lnTo>
                <a:cubicBezTo>
                  <a:pt x="10289" y="1579444"/>
                  <a:pt x="17880" y="1576045"/>
                  <a:pt x="26264" y="1576045"/>
                </a:cubicBezTo>
                <a:close/>
                <a:moveTo>
                  <a:pt x="1187102" y="1495593"/>
                </a:moveTo>
                <a:cubicBezTo>
                  <a:pt x="1195486" y="1495593"/>
                  <a:pt x="1203077" y="1498992"/>
                  <a:pt x="1208572" y="1504486"/>
                </a:cubicBezTo>
                <a:lnTo>
                  <a:pt x="1211014" y="1510381"/>
                </a:lnTo>
                <a:lnTo>
                  <a:pt x="1168285" y="1549216"/>
                </a:lnTo>
                <a:lnTo>
                  <a:pt x="1165631" y="1547427"/>
                </a:lnTo>
                <a:cubicBezTo>
                  <a:pt x="1160137" y="1541932"/>
                  <a:pt x="1156738" y="1534341"/>
                  <a:pt x="1156738" y="1525957"/>
                </a:cubicBezTo>
                <a:cubicBezTo>
                  <a:pt x="1156738" y="1509187"/>
                  <a:pt x="1170332" y="1495593"/>
                  <a:pt x="1187102" y="1495593"/>
                </a:cubicBezTo>
                <a:close/>
                <a:moveTo>
                  <a:pt x="1114547" y="1495593"/>
                </a:moveTo>
                <a:cubicBezTo>
                  <a:pt x="1131317" y="1495593"/>
                  <a:pt x="1144911" y="1509187"/>
                  <a:pt x="1144911" y="1525957"/>
                </a:cubicBezTo>
                <a:cubicBezTo>
                  <a:pt x="1144911" y="1542726"/>
                  <a:pt x="1131317" y="1556320"/>
                  <a:pt x="1114547" y="1556320"/>
                </a:cubicBezTo>
                <a:cubicBezTo>
                  <a:pt x="1097778" y="1556320"/>
                  <a:pt x="1084184" y="1542726"/>
                  <a:pt x="1084184" y="1525957"/>
                </a:cubicBezTo>
                <a:cubicBezTo>
                  <a:pt x="1084184" y="1509187"/>
                  <a:pt x="1097778" y="1495593"/>
                  <a:pt x="1114547" y="1495593"/>
                </a:cubicBezTo>
                <a:close/>
                <a:moveTo>
                  <a:pt x="1041993" y="1495593"/>
                </a:moveTo>
                <a:cubicBezTo>
                  <a:pt x="1058762" y="1495593"/>
                  <a:pt x="1072356" y="1509187"/>
                  <a:pt x="1072356" y="1525957"/>
                </a:cubicBezTo>
                <a:cubicBezTo>
                  <a:pt x="1072356" y="1542726"/>
                  <a:pt x="1058762" y="1556320"/>
                  <a:pt x="1041993" y="1556320"/>
                </a:cubicBezTo>
                <a:cubicBezTo>
                  <a:pt x="1025223" y="1556320"/>
                  <a:pt x="1011629" y="1542726"/>
                  <a:pt x="1011629" y="1525957"/>
                </a:cubicBezTo>
                <a:cubicBezTo>
                  <a:pt x="1011629" y="1509187"/>
                  <a:pt x="1025223" y="1495593"/>
                  <a:pt x="1041993" y="1495593"/>
                </a:cubicBezTo>
                <a:close/>
                <a:moveTo>
                  <a:pt x="969438" y="1495593"/>
                </a:moveTo>
                <a:cubicBezTo>
                  <a:pt x="986208" y="1495593"/>
                  <a:pt x="999801" y="1509187"/>
                  <a:pt x="999801" y="1525957"/>
                </a:cubicBezTo>
                <a:cubicBezTo>
                  <a:pt x="999801" y="1542726"/>
                  <a:pt x="986208" y="1556320"/>
                  <a:pt x="969438" y="1556320"/>
                </a:cubicBezTo>
                <a:cubicBezTo>
                  <a:pt x="952669" y="1556320"/>
                  <a:pt x="939075" y="1542726"/>
                  <a:pt x="939075" y="1525957"/>
                </a:cubicBezTo>
                <a:cubicBezTo>
                  <a:pt x="939075" y="1509187"/>
                  <a:pt x="952669" y="1495593"/>
                  <a:pt x="969438" y="1495593"/>
                </a:cubicBezTo>
                <a:close/>
                <a:moveTo>
                  <a:pt x="896883" y="1495593"/>
                </a:moveTo>
                <a:cubicBezTo>
                  <a:pt x="913653" y="1495593"/>
                  <a:pt x="927247" y="1509187"/>
                  <a:pt x="927247" y="1525957"/>
                </a:cubicBezTo>
                <a:cubicBezTo>
                  <a:pt x="927247" y="1542726"/>
                  <a:pt x="913653" y="1556320"/>
                  <a:pt x="896883" y="1556320"/>
                </a:cubicBezTo>
                <a:cubicBezTo>
                  <a:pt x="880114" y="1556320"/>
                  <a:pt x="866520" y="1542726"/>
                  <a:pt x="866520" y="1525957"/>
                </a:cubicBezTo>
                <a:cubicBezTo>
                  <a:pt x="866520" y="1509187"/>
                  <a:pt x="880114" y="1495593"/>
                  <a:pt x="896883" y="1495593"/>
                </a:cubicBezTo>
                <a:close/>
                <a:moveTo>
                  <a:pt x="824329" y="1495593"/>
                </a:moveTo>
                <a:cubicBezTo>
                  <a:pt x="841098" y="1495593"/>
                  <a:pt x="854692" y="1509187"/>
                  <a:pt x="854692" y="1525957"/>
                </a:cubicBezTo>
                <a:cubicBezTo>
                  <a:pt x="854692" y="1542726"/>
                  <a:pt x="841098" y="1556320"/>
                  <a:pt x="824329" y="1556320"/>
                </a:cubicBezTo>
                <a:cubicBezTo>
                  <a:pt x="807559" y="1556320"/>
                  <a:pt x="793965" y="1542726"/>
                  <a:pt x="793965" y="1525957"/>
                </a:cubicBezTo>
                <a:cubicBezTo>
                  <a:pt x="793965" y="1509187"/>
                  <a:pt x="807559" y="1495593"/>
                  <a:pt x="824329" y="1495593"/>
                </a:cubicBezTo>
                <a:close/>
                <a:moveTo>
                  <a:pt x="751774" y="1495593"/>
                </a:moveTo>
                <a:cubicBezTo>
                  <a:pt x="768544" y="1495593"/>
                  <a:pt x="782138" y="1509187"/>
                  <a:pt x="782138" y="1525957"/>
                </a:cubicBezTo>
                <a:cubicBezTo>
                  <a:pt x="782138" y="1542726"/>
                  <a:pt x="768544" y="1556320"/>
                  <a:pt x="751774" y="1556320"/>
                </a:cubicBezTo>
                <a:cubicBezTo>
                  <a:pt x="735005" y="1556320"/>
                  <a:pt x="721411" y="1542726"/>
                  <a:pt x="721411" y="1525957"/>
                </a:cubicBezTo>
                <a:cubicBezTo>
                  <a:pt x="721411" y="1509187"/>
                  <a:pt x="735005" y="1495593"/>
                  <a:pt x="751774" y="1495593"/>
                </a:cubicBezTo>
                <a:close/>
                <a:moveTo>
                  <a:pt x="679220" y="1495593"/>
                </a:moveTo>
                <a:cubicBezTo>
                  <a:pt x="695989" y="1495593"/>
                  <a:pt x="709583" y="1509187"/>
                  <a:pt x="709583" y="1525957"/>
                </a:cubicBezTo>
                <a:cubicBezTo>
                  <a:pt x="709583" y="1542726"/>
                  <a:pt x="695989" y="1556320"/>
                  <a:pt x="679220" y="1556320"/>
                </a:cubicBezTo>
                <a:cubicBezTo>
                  <a:pt x="662450" y="1556320"/>
                  <a:pt x="648856" y="1542726"/>
                  <a:pt x="648856" y="1525957"/>
                </a:cubicBezTo>
                <a:cubicBezTo>
                  <a:pt x="648856" y="1509187"/>
                  <a:pt x="662450" y="1495593"/>
                  <a:pt x="679220" y="1495593"/>
                </a:cubicBezTo>
                <a:close/>
                <a:moveTo>
                  <a:pt x="606665" y="1495593"/>
                </a:moveTo>
                <a:cubicBezTo>
                  <a:pt x="623435" y="1495593"/>
                  <a:pt x="637029" y="1509187"/>
                  <a:pt x="637029" y="1525957"/>
                </a:cubicBezTo>
                <a:cubicBezTo>
                  <a:pt x="637029" y="1542726"/>
                  <a:pt x="623435" y="1556320"/>
                  <a:pt x="606665" y="1556320"/>
                </a:cubicBezTo>
                <a:cubicBezTo>
                  <a:pt x="589896" y="1556320"/>
                  <a:pt x="576302" y="1542726"/>
                  <a:pt x="576302" y="1525957"/>
                </a:cubicBezTo>
                <a:cubicBezTo>
                  <a:pt x="576302" y="1509187"/>
                  <a:pt x="589896" y="1495593"/>
                  <a:pt x="606665" y="1495593"/>
                </a:cubicBezTo>
                <a:close/>
                <a:moveTo>
                  <a:pt x="534111" y="1495593"/>
                </a:moveTo>
                <a:cubicBezTo>
                  <a:pt x="550880" y="1495593"/>
                  <a:pt x="564474" y="1509187"/>
                  <a:pt x="564474" y="1525957"/>
                </a:cubicBezTo>
                <a:cubicBezTo>
                  <a:pt x="564474" y="1542726"/>
                  <a:pt x="550880" y="1556320"/>
                  <a:pt x="534111" y="1556320"/>
                </a:cubicBezTo>
                <a:cubicBezTo>
                  <a:pt x="517341" y="1556320"/>
                  <a:pt x="503747" y="1542726"/>
                  <a:pt x="503747" y="1525957"/>
                </a:cubicBezTo>
                <a:cubicBezTo>
                  <a:pt x="503747" y="1509187"/>
                  <a:pt x="517341" y="1495593"/>
                  <a:pt x="534111" y="1495593"/>
                </a:cubicBezTo>
                <a:close/>
                <a:moveTo>
                  <a:pt x="461556" y="1495593"/>
                </a:moveTo>
                <a:cubicBezTo>
                  <a:pt x="478326" y="1495593"/>
                  <a:pt x="491920" y="1509187"/>
                  <a:pt x="491920" y="1525957"/>
                </a:cubicBezTo>
                <a:cubicBezTo>
                  <a:pt x="491920" y="1542726"/>
                  <a:pt x="478326" y="1556320"/>
                  <a:pt x="461556" y="1556320"/>
                </a:cubicBezTo>
                <a:cubicBezTo>
                  <a:pt x="444787" y="1556320"/>
                  <a:pt x="431192" y="1542726"/>
                  <a:pt x="431192" y="1525957"/>
                </a:cubicBezTo>
                <a:cubicBezTo>
                  <a:pt x="431192" y="1509187"/>
                  <a:pt x="444787" y="1495593"/>
                  <a:pt x="461556" y="1495593"/>
                </a:cubicBezTo>
                <a:close/>
                <a:moveTo>
                  <a:pt x="389002" y="1495593"/>
                </a:moveTo>
                <a:cubicBezTo>
                  <a:pt x="405771" y="1495593"/>
                  <a:pt x="419365" y="1509187"/>
                  <a:pt x="419365" y="1525957"/>
                </a:cubicBezTo>
                <a:cubicBezTo>
                  <a:pt x="419365" y="1542726"/>
                  <a:pt x="405771" y="1556320"/>
                  <a:pt x="389002" y="1556320"/>
                </a:cubicBezTo>
                <a:cubicBezTo>
                  <a:pt x="372232" y="1556320"/>
                  <a:pt x="358638" y="1542726"/>
                  <a:pt x="358638" y="1525957"/>
                </a:cubicBezTo>
                <a:cubicBezTo>
                  <a:pt x="358638" y="1509187"/>
                  <a:pt x="372232" y="1495593"/>
                  <a:pt x="389002" y="1495593"/>
                </a:cubicBezTo>
                <a:close/>
                <a:moveTo>
                  <a:pt x="316447" y="1495593"/>
                </a:moveTo>
                <a:cubicBezTo>
                  <a:pt x="333216" y="1495593"/>
                  <a:pt x="346810" y="1509187"/>
                  <a:pt x="346810" y="1525957"/>
                </a:cubicBezTo>
                <a:cubicBezTo>
                  <a:pt x="346810" y="1542726"/>
                  <a:pt x="333216" y="1556320"/>
                  <a:pt x="316447" y="1556320"/>
                </a:cubicBezTo>
                <a:cubicBezTo>
                  <a:pt x="299677" y="1556320"/>
                  <a:pt x="286084" y="1542726"/>
                  <a:pt x="286084" y="1525957"/>
                </a:cubicBezTo>
                <a:cubicBezTo>
                  <a:pt x="286084" y="1509187"/>
                  <a:pt x="299677" y="1495593"/>
                  <a:pt x="316447" y="1495593"/>
                </a:cubicBezTo>
                <a:close/>
                <a:moveTo>
                  <a:pt x="243892" y="1495593"/>
                </a:moveTo>
                <a:cubicBezTo>
                  <a:pt x="260662" y="1495593"/>
                  <a:pt x="274256" y="1509187"/>
                  <a:pt x="274256" y="1525957"/>
                </a:cubicBezTo>
                <a:cubicBezTo>
                  <a:pt x="274256" y="1542726"/>
                  <a:pt x="260662" y="1556320"/>
                  <a:pt x="243892" y="1556320"/>
                </a:cubicBezTo>
                <a:cubicBezTo>
                  <a:pt x="227123" y="1556320"/>
                  <a:pt x="213529" y="1542726"/>
                  <a:pt x="213529" y="1525957"/>
                </a:cubicBezTo>
                <a:cubicBezTo>
                  <a:pt x="213529" y="1509187"/>
                  <a:pt x="227123" y="1495593"/>
                  <a:pt x="243892" y="1495593"/>
                </a:cubicBezTo>
                <a:close/>
                <a:moveTo>
                  <a:pt x="171339" y="1495593"/>
                </a:moveTo>
                <a:cubicBezTo>
                  <a:pt x="188107" y="1495593"/>
                  <a:pt x="201701" y="1509187"/>
                  <a:pt x="201701" y="1525957"/>
                </a:cubicBezTo>
                <a:cubicBezTo>
                  <a:pt x="201701" y="1542726"/>
                  <a:pt x="188107" y="1556320"/>
                  <a:pt x="171339" y="1556320"/>
                </a:cubicBezTo>
                <a:cubicBezTo>
                  <a:pt x="154606" y="1556320"/>
                  <a:pt x="141012" y="1542726"/>
                  <a:pt x="141012" y="1525957"/>
                </a:cubicBezTo>
                <a:cubicBezTo>
                  <a:pt x="141012" y="1509187"/>
                  <a:pt x="154606" y="1495593"/>
                  <a:pt x="171339" y="1495593"/>
                </a:cubicBezTo>
                <a:close/>
                <a:moveTo>
                  <a:pt x="98825" y="1495593"/>
                </a:moveTo>
                <a:cubicBezTo>
                  <a:pt x="115592" y="1495593"/>
                  <a:pt x="129186" y="1509187"/>
                  <a:pt x="129186" y="1525957"/>
                </a:cubicBezTo>
                <a:cubicBezTo>
                  <a:pt x="129186" y="1542726"/>
                  <a:pt x="115592" y="1556320"/>
                  <a:pt x="98825" y="1556320"/>
                </a:cubicBezTo>
                <a:cubicBezTo>
                  <a:pt x="82054" y="1556320"/>
                  <a:pt x="68461" y="1542726"/>
                  <a:pt x="68461" y="1525957"/>
                </a:cubicBezTo>
                <a:cubicBezTo>
                  <a:pt x="68461" y="1509187"/>
                  <a:pt x="82054" y="1495593"/>
                  <a:pt x="98825" y="1495593"/>
                </a:cubicBezTo>
                <a:close/>
                <a:moveTo>
                  <a:pt x="26270" y="1495593"/>
                </a:moveTo>
                <a:cubicBezTo>
                  <a:pt x="43038" y="1495593"/>
                  <a:pt x="56632" y="1509187"/>
                  <a:pt x="56632" y="1525957"/>
                </a:cubicBezTo>
                <a:cubicBezTo>
                  <a:pt x="56632" y="1542726"/>
                  <a:pt x="43038" y="1556320"/>
                  <a:pt x="26270" y="1556320"/>
                </a:cubicBezTo>
                <a:cubicBezTo>
                  <a:pt x="17886" y="1556320"/>
                  <a:pt x="10295" y="1552922"/>
                  <a:pt x="4801" y="1547427"/>
                </a:cubicBezTo>
                <a:lnTo>
                  <a:pt x="0" y="1535836"/>
                </a:lnTo>
                <a:lnTo>
                  <a:pt x="0" y="1516078"/>
                </a:lnTo>
                <a:lnTo>
                  <a:pt x="4801" y="1504486"/>
                </a:lnTo>
                <a:cubicBezTo>
                  <a:pt x="10295" y="1498992"/>
                  <a:pt x="17886" y="1495593"/>
                  <a:pt x="26270" y="1495593"/>
                </a:cubicBezTo>
                <a:close/>
                <a:moveTo>
                  <a:pt x="1259656" y="1415141"/>
                </a:moveTo>
                <a:cubicBezTo>
                  <a:pt x="1268041" y="1415141"/>
                  <a:pt x="1275632" y="1418540"/>
                  <a:pt x="1281127" y="1424035"/>
                </a:cubicBezTo>
                <a:lnTo>
                  <a:pt x="1285044" y="1433492"/>
                </a:lnTo>
                <a:lnTo>
                  <a:pt x="1248565" y="1473629"/>
                </a:lnTo>
                <a:lnTo>
                  <a:pt x="1247837" y="1473482"/>
                </a:lnTo>
                <a:cubicBezTo>
                  <a:pt x="1236940" y="1468873"/>
                  <a:pt x="1229293" y="1458082"/>
                  <a:pt x="1229293" y="1445505"/>
                </a:cubicBezTo>
                <a:cubicBezTo>
                  <a:pt x="1229293" y="1428735"/>
                  <a:pt x="1242887" y="1415141"/>
                  <a:pt x="1259656" y="1415141"/>
                </a:cubicBezTo>
                <a:close/>
                <a:moveTo>
                  <a:pt x="1187102" y="1415141"/>
                </a:moveTo>
                <a:cubicBezTo>
                  <a:pt x="1203871" y="1415141"/>
                  <a:pt x="1217465" y="1428735"/>
                  <a:pt x="1217465" y="1445505"/>
                </a:cubicBezTo>
                <a:cubicBezTo>
                  <a:pt x="1217465" y="1462274"/>
                  <a:pt x="1203871" y="1475868"/>
                  <a:pt x="1187102" y="1475868"/>
                </a:cubicBezTo>
                <a:cubicBezTo>
                  <a:pt x="1170332" y="1475868"/>
                  <a:pt x="1156738" y="1462274"/>
                  <a:pt x="1156738" y="1445505"/>
                </a:cubicBezTo>
                <a:cubicBezTo>
                  <a:pt x="1156738" y="1428735"/>
                  <a:pt x="1170332" y="1415141"/>
                  <a:pt x="1187102" y="1415141"/>
                </a:cubicBezTo>
                <a:close/>
                <a:moveTo>
                  <a:pt x="1114547" y="1415141"/>
                </a:moveTo>
                <a:cubicBezTo>
                  <a:pt x="1131317" y="1415141"/>
                  <a:pt x="1144911" y="1428735"/>
                  <a:pt x="1144911" y="1445505"/>
                </a:cubicBezTo>
                <a:cubicBezTo>
                  <a:pt x="1144911" y="1462274"/>
                  <a:pt x="1131317" y="1475868"/>
                  <a:pt x="1114547" y="1475868"/>
                </a:cubicBezTo>
                <a:cubicBezTo>
                  <a:pt x="1097778" y="1475868"/>
                  <a:pt x="1084184" y="1462274"/>
                  <a:pt x="1084184" y="1445505"/>
                </a:cubicBezTo>
                <a:cubicBezTo>
                  <a:pt x="1084184" y="1428735"/>
                  <a:pt x="1097778" y="1415141"/>
                  <a:pt x="1114547" y="1415141"/>
                </a:cubicBezTo>
                <a:close/>
                <a:moveTo>
                  <a:pt x="1041993" y="1415141"/>
                </a:moveTo>
                <a:cubicBezTo>
                  <a:pt x="1058762" y="1415141"/>
                  <a:pt x="1072356" y="1428735"/>
                  <a:pt x="1072356" y="1445505"/>
                </a:cubicBezTo>
                <a:cubicBezTo>
                  <a:pt x="1072356" y="1462274"/>
                  <a:pt x="1058762" y="1475868"/>
                  <a:pt x="1041993" y="1475868"/>
                </a:cubicBezTo>
                <a:cubicBezTo>
                  <a:pt x="1025223" y="1475868"/>
                  <a:pt x="1011629" y="1462274"/>
                  <a:pt x="1011629" y="1445505"/>
                </a:cubicBezTo>
                <a:cubicBezTo>
                  <a:pt x="1011629" y="1428735"/>
                  <a:pt x="1025223" y="1415141"/>
                  <a:pt x="1041993" y="1415141"/>
                </a:cubicBezTo>
                <a:close/>
                <a:moveTo>
                  <a:pt x="969438" y="1415141"/>
                </a:moveTo>
                <a:cubicBezTo>
                  <a:pt x="986208" y="1415141"/>
                  <a:pt x="999801" y="1428735"/>
                  <a:pt x="999801" y="1445505"/>
                </a:cubicBezTo>
                <a:cubicBezTo>
                  <a:pt x="999801" y="1462274"/>
                  <a:pt x="986208" y="1475868"/>
                  <a:pt x="969438" y="1475868"/>
                </a:cubicBezTo>
                <a:cubicBezTo>
                  <a:pt x="952669" y="1475868"/>
                  <a:pt x="939075" y="1462274"/>
                  <a:pt x="939075" y="1445505"/>
                </a:cubicBezTo>
                <a:cubicBezTo>
                  <a:pt x="939075" y="1428735"/>
                  <a:pt x="952669" y="1415141"/>
                  <a:pt x="969438" y="1415141"/>
                </a:cubicBezTo>
                <a:close/>
                <a:moveTo>
                  <a:pt x="896883" y="1415141"/>
                </a:moveTo>
                <a:cubicBezTo>
                  <a:pt x="913653" y="1415141"/>
                  <a:pt x="927247" y="1428735"/>
                  <a:pt x="927247" y="1445505"/>
                </a:cubicBezTo>
                <a:cubicBezTo>
                  <a:pt x="927247" y="1462274"/>
                  <a:pt x="913653" y="1475868"/>
                  <a:pt x="896883" y="1475868"/>
                </a:cubicBezTo>
                <a:cubicBezTo>
                  <a:pt x="880114" y="1475868"/>
                  <a:pt x="866520" y="1462274"/>
                  <a:pt x="866520" y="1445505"/>
                </a:cubicBezTo>
                <a:cubicBezTo>
                  <a:pt x="866520" y="1428735"/>
                  <a:pt x="880114" y="1415141"/>
                  <a:pt x="896883" y="1415141"/>
                </a:cubicBezTo>
                <a:close/>
                <a:moveTo>
                  <a:pt x="824329" y="1415141"/>
                </a:moveTo>
                <a:cubicBezTo>
                  <a:pt x="841098" y="1415141"/>
                  <a:pt x="854692" y="1428735"/>
                  <a:pt x="854692" y="1445505"/>
                </a:cubicBezTo>
                <a:cubicBezTo>
                  <a:pt x="854692" y="1462274"/>
                  <a:pt x="841098" y="1475868"/>
                  <a:pt x="824329" y="1475868"/>
                </a:cubicBezTo>
                <a:cubicBezTo>
                  <a:pt x="807559" y="1475868"/>
                  <a:pt x="793965" y="1462274"/>
                  <a:pt x="793965" y="1445505"/>
                </a:cubicBezTo>
                <a:cubicBezTo>
                  <a:pt x="793965" y="1428735"/>
                  <a:pt x="807559" y="1415141"/>
                  <a:pt x="824329" y="1415141"/>
                </a:cubicBezTo>
                <a:close/>
                <a:moveTo>
                  <a:pt x="751774" y="1415141"/>
                </a:moveTo>
                <a:cubicBezTo>
                  <a:pt x="768544" y="1415141"/>
                  <a:pt x="782138" y="1428735"/>
                  <a:pt x="782138" y="1445505"/>
                </a:cubicBezTo>
                <a:cubicBezTo>
                  <a:pt x="782138" y="1462274"/>
                  <a:pt x="768544" y="1475868"/>
                  <a:pt x="751774" y="1475868"/>
                </a:cubicBezTo>
                <a:cubicBezTo>
                  <a:pt x="735005" y="1475868"/>
                  <a:pt x="721411" y="1462274"/>
                  <a:pt x="721411" y="1445505"/>
                </a:cubicBezTo>
                <a:cubicBezTo>
                  <a:pt x="721411" y="1428735"/>
                  <a:pt x="735005" y="1415141"/>
                  <a:pt x="751774" y="1415141"/>
                </a:cubicBezTo>
                <a:close/>
                <a:moveTo>
                  <a:pt x="679220" y="1415141"/>
                </a:moveTo>
                <a:cubicBezTo>
                  <a:pt x="695989" y="1415141"/>
                  <a:pt x="709583" y="1428735"/>
                  <a:pt x="709583" y="1445505"/>
                </a:cubicBezTo>
                <a:cubicBezTo>
                  <a:pt x="709583" y="1462274"/>
                  <a:pt x="695989" y="1475868"/>
                  <a:pt x="679220" y="1475868"/>
                </a:cubicBezTo>
                <a:cubicBezTo>
                  <a:pt x="662450" y="1475868"/>
                  <a:pt x="648856" y="1462274"/>
                  <a:pt x="648856" y="1445505"/>
                </a:cubicBezTo>
                <a:cubicBezTo>
                  <a:pt x="648856" y="1428735"/>
                  <a:pt x="662450" y="1415141"/>
                  <a:pt x="679220" y="1415141"/>
                </a:cubicBezTo>
                <a:close/>
                <a:moveTo>
                  <a:pt x="606665" y="1415141"/>
                </a:moveTo>
                <a:cubicBezTo>
                  <a:pt x="623435" y="1415141"/>
                  <a:pt x="637029" y="1428735"/>
                  <a:pt x="637029" y="1445505"/>
                </a:cubicBezTo>
                <a:cubicBezTo>
                  <a:pt x="637029" y="1462274"/>
                  <a:pt x="623435" y="1475868"/>
                  <a:pt x="606665" y="1475868"/>
                </a:cubicBezTo>
                <a:cubicBezTo>
                  <a:pt x="589896" y="1475868"/>
                  <a:pt x="576302" y="1462274"/>
                  <a:pt x="576302" y="1445505"/>
                </a:cubicBezTo>
                <a:cubicBezTo>
                  <a:pt x="576302" y="1428735"/>
                  <a:pt x="589896" y="1415141"/>
                  <a:pt x="606665" y="1415141"/>
                </a:cubicBezTo>
                <a:close/>
                <a:moveTo>
                  <a:pt x="534111" y="1415141"/>
                </a:moveTo>
                <a:cubicBezTo>
                  <a:pt x="550880" y="1415141"/>
                  <a:pt x="564474" y="1428735"/>
                  <a:pt x="564474" y="1445505"/>
                </a:cubicBezTo>
                <a:cubicBezTo>
                  <a:pt x="564474" y="1462274"/>
                  <a:pt x="550880" y="1475868"/>
                  <a:pt x="534111" y="1475868"/>
                </a:cubicBezTo>
                <a:cubicBezTo>
                  <a:pt x="517341" y="1475868"/>
                  <a:pt x="503747" y="1462274"/>
                  <a:pt x="503747" y="1445505"/>
                </a:cubicBezTo>
                <a:cubicBezTo>
                  <a:pt x="503747" y="1428735"/>
                  <a:pt x="517341" y="1415141"/>
                  <a:pt x="534111" y="1415141"/>
                </a:cubicBezTo>
                <a:close/>
                <a:moveTo>
                  <a:pt x="461556" y="1415141"/>
                </a:moveTo>
                <a:cubicBezTo>
                  <a:pt x="478326" y="1415141"/>
                  <a:pt x="491920" y="1428735"/>
                  <a:pt x="491920" y="1445505"/>
                </a:cubicBezTo>
                <a:cubicBezTo>
                  <a:pt x="491920" y="1462274"/>
                  <a:pt x="478326" y="1475868"/>
                  <a:pt x="461556" y="1475868"/>
                </a:cubicBezTo>
                <a:cubicBezTo>
                  <a:pt x="444787" y="1475868"/>
                  <a:pt x="431192" y="1462274"/>
                  <a:pt x="431192" y="1445505"/>
                </a:cubicBezTo>
                <a:cubicBezTo>
                  <a:pt x="431192" y="1428735"/>
                  <a:pt x="444787" y="1415141"/>
                  <a:pt x="461556" y="1415141"/>
                </a:cubicBezTo>
                <a:close/>
                <a:moveTo>
                  <a:pt x="389002" y="1415141"/>
                </a:moveTo>
                <a:cubicBezTo>
                  <a:pt x="405771" y="1415141"/>
                  <a:pt x="419365" y="1428735"/>
                  <a:pt x="419365" y="1445505"/>
                </a:cubicBezTo>
                <a:cubicBezTo>
                  <a:pt x="419365" y="1462274"/>
                  <a:pt x="405771" y="1475868"/>
                  <a:pt x="389002" y="1475868"/>
                </a:cubicBezTo>
                <a:cubicBezTo>
                  <a:pt x="372232" y="1475868"/>
                  <a:pt x="358638" y="1462274"/>
                  <a:pt x="358638" y="1445505"/>
                </a:cubicBezTo>
                <a:cubicBezTo>
                  <a:pt x="358638" y="1428735"/>
                  <a:pt x="372232" y="1415141"/>
                  <a:pt x="389002" y="1415141"/>
                </a:cubicBezTo>
                <a:close/>
                <a:moveTo>
                  <a:pt x="316447" y="1415141"/>
                </a:moveTo>
                <a:cubicBezTo>
                  <a:pt x="333216" y="1415141"/>
                  <a:pt x="346810" y="1428735"/>
                  <a:pt x="346810" y="1445505"/>
                </a:cubicBezTo>
                <a:cubicBezTo>
                  <a:pt x="346810" y="1462274"/>
                  <a:pt x="333216" y="1475868"/>
                  <a:pt x="316447" y="1475868"/>
                </a:cubicBezTo>
                <a:cubicBezTo>
                  <a:pt x="299677" y="1475868"/>
                  <a:pt x="286084" y="1462274"/>
                  <a:pt x="286084" y="1445505"/>
                </a:cubicBezTo>
                <a:cubicBezTo>
                  <a:pt x="286084" y="1428735"/>
                  <a:pt x="299677" y="1415141"/>
                  <a:pt x="316447" y="1415141"/>
                </a:cubicBezTo>
                <a:close/>
                <a:moveTo>
                  <a:pt x="243892" y="1415141"/>
                </a:moveTo>
                <a:cubicBezTo>
                  <a:pt x="260662" y="1415141"/>
                  <a:pt x="274256" y="1428735"/>
                  <a:pt x="274256" y="1445505"/>
                </a:cubicBezTo>
                <a:cubicBezTo>
                  <a:pt x="274256" y="1462274"/>
                  <a:pt x="260662" y="1475868"/>
                  <a:pt x="243892" y="1475868"/>
                </a:cubicBezTo>
                <a:cubicBezTo>
                  <a:pt x="227123" y="1475868"/>
                  <a:pt x="213529" y="1462274"/>
                  <a:pt x="213529" y="1445505"/>
                </a:cubicBezTo>
                <a:cubicBezTo>
                  <a:pt x="213529" y="1428735"/>
                  <a:pt x="227123" y="1415141"/>
                  <a:pt x="243892" y="1415141"/>
                </a:cubicBezTo>
                <a:close/>
                <a:moveTo>
                  <a:pt x="171339" y="1415141"/>
                </a:moveTo>
                <a:cubicBezTo>
                  <a:pt x="188107" y="1415141"/>
                  <a:pt x="201701" y="1428735"/>
                  <a:pt x="201701" y="1445505"/>
                </a:cubicBezTo>
                <a:cubicBezTo>
                  <a:pt x="201701" y="1462274"/>
                  <a:pt x="188107" y="1475868"/>
                  <a:pt x="171339" y="1475868"/>
                </a:cubicBezTo>
                <a:cubicBezTo>
                  <a:pt x="154611" y="1475868"/>
                  <a:pt x="141018" y="1462274"/>
                  <a:pt x="141018" y="1445505"/>
                </a:cubicBezTo>
                <a:cubicBezTo>
                  <a:pt x="141018" y="1428735"/>
                  <a:pt x="154611" y="1415141"/>
                  <a:pt x="171339" y="1415141"/>
                </a:cubicBezTo>
                <a:close/>
                <a:moveTo>
                  <a:pt x="98831" y="1415141"/>
                </a:moveTo>
                <a:cubicBezTo>
                  <a:pt x="115598" y="1415141"/>
                  <a:pt x="129192" y="1428735"/>
                  <a:pt x="129192" y="1445505"/>
                </a:cubicBezTo>
                <a:cubicBezTo>
                  <a:pt x="129192" y="1462274"/>
                  <a:pt x="115598" y="1475868"/>
                  <a:pt x="98831" y="1475868"/>
                </a:cubicBezTo>
                <a:cubicBezTo>
                  <a:pt x="82060" y="1475868"/>
                  <a:pt x="68467" y="1462274"/>
                  <a:pt x="68467" y="1445505"/>
                </a:cubicBezTo>
                <a:cubicBezTo>
                  <a:pt x="68467" y="1428735"/>
                  <a:pt x="82060" y="1415141"/>
                  <a:pt x="98831" y="1415141"/>
                </a:cubicBezTo>
                <a:close/>
                <a:moveTo>
                  <a:pt x="26277" y="1415141"/>
                </a:moveTo>
                <a:cubicBezTo>
                  <a:pt x="43044" y="1415141"/>
                  <a:pt x="56638" y="1428735"/>
                  <a:pt x="56638" y="1445505"/>
                </a:cubicBezTo>
                <a:cubicBezTo>
                  <a:pt x="56638" y="1462274"/>
                  <a:pt x="43044" y="1475868"/>
                  <a:pt x="26277" y="1475868"/>
                </a:cubicBezTo>
                <a:cubicBezTo>
                  <a:pt x="17892" y="1475868"/>
                  <a:pt x="10301" y="1472470"/>
                  <a:pt x="4807" y="1466975"/>
                </a:cubicBezTo>
                <a:lnTo>
                  <a:pt x="0" y="1455370"/>
                </a:lnTo>
                <a:lnTo>
                  <a:pt x="0" y="1435640"/>
                </a:lnTo>
                <a:lnTo>
                  <a:pt x="4807" y="1424034"/>
                </a:lnTo>
                <a:cubicBezTo>
                  <a:pt x="10301" y="1418540"/>
                  <a:pt x="17892" y="1415141"/>
                  <a:pt x="26277" y="1415141"/>
                </a:cubicBezTo>
                <a:close/>
                <a:moveTo>
                  <a:pt x="1332211" y="1334690"/>
                </a:moveTo>
                <a:cubicBezTo>
                  <a:pt x="1340596" y="1334690"/>
                  <a:pt x="1348186" y="1338088"/>
                  <a:pt x="1353681" y="1343583"/>
                </a:cubicBezTo>
                <a:lnTo>
                  <a:pt x="1356143" y="1349526"/>
                </a:lnTo>
                <a:lnTo>
                  <a:pt x="1331934" y="1381900"/>
                </a:lnTo>
                <a:lnTo>
                  <a:pt x="1321597" y="1393274"/>
                </a:lnTo>
                <a:lnTo>
                  <a:pt x="1320392" y="1393030"/>
                </a:lnTo>
                <a:cubicBezTo>
                  <a:pt x="1309494" y="1388421"/>
                  <a:pt x="1301847" y="1377631"/>
                  <a:pt x="1301847" y="1365053"/>
                </a:cubicBezTo>
                <a:cubicBezTo>
                  <a:pt x="1301847" y="1348284"/>
                  <a:pt x="1315441" y="1334690"/>
                  <a:pt x="1332211" y="1334690"/>
                </a:cubicBezTo>
                <a:close/>
                <a:moveTo>
                  <a:pt x="1259656" y="1334690"/>
                </a:moveTo>
                <a:cubicBezTo>
                  <a:pt x="1276426" y="1334690"/>
                  <a:pt x="1290020" y="1348284"/>
                  <a:pt x="1290020" y="1365053"/>
                </a:cubicBezTo>
                <a:cubicBezTo>
                  <a:pt x="1290020" y="1381823"/>
                  <a:pt x="1276426" y="1395417"/>
                  <a:pt x="1259656" y="1395417"/>
                </a:cubicBezTo>
                <a:cubicBezTo>
                  <a:pt x="1242887" y="1395417"/>
                  <a:pt x="1229293" y="1381823"/>
                  <a:pt x="1229293" y="1365053"/>
                </a:cubicBezTo>
                <a:cubicBezTo>
                  <a:pt x="1229293" y="1348284"/>
                  <a:pt x="1242887" y="1334690"/>
                  <a:pt x="1259656" y="1334690"/>
                </a:cubicBezTo>
                <a:close/>
                <a:moveTo>
                  <a:pt x="1187102" y="1334690"/>
                </a:moveTo>
                <a:cubicBezTo>
                  <a:pt x="1203871" y="1334690"/>
                  <a:pt x="1217465" y="1348284"/>
                  <a:pt x="1217465" y="1365053"/>
                </a:cubicBezTo>
                <a:cubicBezTo>
                  <a:pt x="1217465" y="1381823"/>
                  <a:pt x="1203871" y="1395417"/>
                  <a:pt x="1187102" y="1395417"/>
                </a:cubicBezTo>
                <a:cubicBezTo>
                  <a:pt x="1170332" y="1395417"/>
                  <a:pt x="1156738" y="1381823"/>
                  <a:pt x="1156738" y="1365053"/>
                </a:cubicBezTo>
                <a:cubicBezTo>
                  <a:pt x="1156738" y="1348284"/>
                  <a:pt x="1170332" y="1334690"/>
                  <a:pt x="1187102" y="1334690"/>
                </a:cubicBezTo>
                <a:close/>
                <a:moveTo>
                  <a:pt x="1114547" y="1334690"/>
                </a:moveTo>
                <a:cubicBezTo>
                  <a:pt x="1131317" y="1334690"/>
                  <a:pt x="1144911" y="1348284"/>
                  <a:pt x="1144911" y="1365053"/>
                </a:cubicBezTo>
                <a:cubicBezTo>
                  <a:pt x="1144911" y="1381823"/>
                  <a:pt x="1131317" y="1395417"/>
                  <a:pt x="1114547" y="1395417"/>
                </a:cubicBezTo>
                <a:cubicBezTo>
                  <a:pt x="1097778" y="1395417"/>
                  <a:pt x="1084184" y="1381823"/>
                  <a:pt x="1084184" y="1365053"/>
                </a:cubicBezTo>
                <a:cubicBezTo>
                  <a:pt x="1084184" y="1348284"/>
                  <a:pt x="1097778" y="1334690"/>
                  <a:pt x="1114547" y="1334690"/>
                </a:cubicBezTo>
                <a:close/>
                <a:moveTo>
                  <a:pt x="1041993" y="1334690"/>
                </a:moveTo>
                <a:cubicBezTo>
                  <a:pt x="1058762" y="1334690"/>
                  <a:pt x="1072356" y="1348284"/>
                  <a:pt x="1072356" y="1365053"/>
                </a:cubicBezTo>
                <a:cubicBezTo>
                  <a:pt x="1072356" y="1381823"/>
                  <a:pt x="1058762" y="1395417"/>
                  <a:pt x="1041993" y="1395417"/>
                </a:cubicBezTo>
                <a:cubicBezTo>
                  <a:pt x="1025223" y="1395417"/>
                  <a:pt x="1011629" y="1381823"/>
                  <a:pt x="1011629" y="1365053"/>
                </a:cubicBezTo>
                <a:cubicBezTo>
                  <a:pt x="1011629" y="1348284"/>
                  <a:pt x="1025223" y="1334690"/>
                  <a:pt x="1041993" y="1334690"/>
                </a:cubicBezTo>
                <a:close/>
                <a:moveTo>
                  <a:pt x="969438" y="1334690"/>
                </a:moveTo>
                <a:cubicBezTo>
                  <a:pt x="986208" y="1334690"/>
                  <a:pt x="999801" y="1348284"/>
                  <a:pt x="999801" y="1365053"/>
                </a:cubicBezTo>
                <a:cubicBezTo>
                  <a:pt x="999801" y="1381823"/>
                  <a:pt x="986208" y="1395417"/>
                  <a:pt x="969438" y="1395417"/>
                </a:cubicBezTo>
                <a:cubicBezTo>
                  <a:pt x="952669" y="1395417"/>
                  <a:pt x="939075" y="1381823"/>
                  <a:pt x="939075" y="1365053"/>
                </a:cubicBezTo>
                <a:cubicBezTo>
                  <a:pt x="939075" y="1348284"/>
                  <a:pt x="952669" y="1334690"/>
                  <a:pt x="969438" y="1334690"/>
                </a:cubicBezTo>
                <a:close/>
                <a:moveTo>
                  <a:pt x="896883" y="1334690"/>
                </a:moveTo>
                <a:cubicBezTo>
                  <a:pt x="913653" y="1334690"/>
                  <a:pt x="927247" y="1348284"/>
                  <a:pt x="927247" y="1365053"/>
                </a:cubicBezTo>
                <a:cubicBezTo>
                  <a:pt x="927247" y="1381823"/>
                  <a:pt x="913653" y="1395417"/>
                  <a:pt x="896883" y="1395417"/>
                </a:cubicBezTo>
                <a:cubicBezTo>
                  <a:pt x="880114" y="1395417"/>
                  <a:pt x="866520" y="1381823"/>
                  <a:pt x="866520" y="1365053"/>
                </a:cubicBezTo>
                <a:cubicBezTo>
                  <a:pt x="866520" y="1348284"/>
                  <a:pt x="880114" y="1334690"/>
                  <a:pt x="896883" y="1334690"/>
                </a:cubicBezTo>
                <a:close/>
                <a:moveTo>
                  <a:pt x="824329" y="1334690"/>
                </a:moveTo>
                <a:cubicBezTo>
                  <a:pt x="841098" y="1334690"/>
                  <a:pt x="854692" y="1348284"/>
                  <a:pt x="854692" y="1365053"/>
                </a:cubicBezTo>
                <a:cubicBezTo>
                  <a:pt x="854692" y="1381823"/>
                  <a:pt x="841098" y="1395417"/>
                  <a:pt x="824329" y="1395417"/>
                </a:cubicBezTo>
                <a:cubicBezTo>
                  <a:pt x="807559" y="1395417"/>
                  <a:pt x="793965" y="1381823"/>
                  <a:pt x="793965" y="1365053"/>
                </a:cubicBezTo>
                <a:cubicBezTo>
                  <a:pt x="793965" y="1348284"/>
                  <a:pt x="807559" y="1334690"/>
                  <a:pt x="824329" y="1334690"/>
                </a:cubicBezTo>
                <a:close/>
                <a:moveTo>
                  <a:pt x="751774" y="1334690"/>
                </a:moveTo>
                <a:cubicBezTo>
                  <a:pt x="768544" y="1334690"/>
                  <a:pt x="782138" y="1348284"/>
                  <a:pt x="782138" y="1365053"/>
                </a:cubicBezTo>
                <a:cubicBezTo>
                  <a:pt x="782138" y="1381823"/>
                  <a:pt x="768544" y="1395417"/>
                  <a:pt x="751774" y="1395417"/>
                </a:cubicBezTo>
                <a:cubicBezTo>
                  <a:pt x="735005" y="1395417"/>
                  <a:pt x="721411" y="1381823"/>
                  <a:pt x="721411" y="1365053"/>
                </a:cubicBezTo>
                <a:cubicBezTo>
                  <a:pt x="721411" y="1348284"/>
                  <a:pt x="735005" y="1334690"/>
                  <a:pt x="751774" y="1334690"/>
                </a:cubicBezTo>
                <a:close/>
                <a:moveTo>
                  <a:pt x="679220" y="1334690"/>
                </a:moveTo>
                <a:cubicBezTo>
                  <a:pt x="695989" y="1334690"/>
                  <a:pt x="709583" y="1348284"/>
                  <a:pt x="709583" y="1365053"/>
                </a:cubicBezTo>
                <a:cubicBezTo>
                  <a:pt x="709583" y="1381823"/>
                  <a:pt x="695989" y="1395417"/>
                  <a:pt x="679220" y="1395417"/>
                </a:cubicBezTo>
                <a:cubicBezTo>
                  <a:pt x="662450" y="1395417"/>
                  <a:pt x="648856" y="1381823"/>
                  <a:pt x="648856" y="1365053"/>
                </a:cubicBezTo>
                <a:cubicBezTo>
                  <a:pt x="648856" y="1348284"/>
                  <a:pt x="662450" y="1334690"/>
                  <a:pt x="679220" y="1334690"/>
                </a:cubicBezTo>
                <a:close/>
                <a:moveTo>
                  <a:pt x="606665" y="1334690"/>
                </a:moveTo>
                <a:cubicBezTo>
                  <a:pt x="623435" y="1334690"/>
                  <a:pt x="637029" y="1348284"/>
                  <a:pt x="637029" y="1365053"/>
                </a:cubicBezTo>
                <a:cubicBezTo>
                  <a:pt x="637029" y="1381823"/>
                  <a:pt x="623435" y="1395417"/>
                  <a:pt x="606665" y="1395417"/>
                </a:cubicBezTo>
                <a:cubicBezTo>
                  <a:pt x="589896" y="1395417"/>
                  <a:pt x="576302" y="1381823"/>
                  <a:pt x="576302" y="1365053"/>
                </a:cubicBezTo>
                <a:cubicBezTo>
                  <a:pt x="576302" y="1348284"/>
                  <a:pt x="589896" y="1334690"/>
                  <a:pt x="606665" y="1334690"/>
                </a:cubicBezTo>
                <a:close/>
                <a:moveTo>
                  <a:pt x="534111" y="1334690"/>
                </a:moveTo>
                <a:cubicBezTo>
                  <a:pt x="550880" y="1334690"/>
                  <a:pt x="564474" y="1348284"/>
                  <a:pt x="564474" y="1365053"/>
                </a:cubicBezTo>
                <a:cubicBezTo>
                  <a:pt x="564474" y="1381823"/>
                  <a:pt x="550880" y="1395417"/>
                  <a:pt x="534111" y="1395417"/>
                </a:cubicBezTo>
                <a:cubicBezTo>
                  <a:pt x="517341" y="1395417"/>
                  <a:pt x="503747" y="1381823"/>
                  <a:pt x="503747" y="1365053"/>
                </a:cubicBezTo>
                <a:cubicBezTo>
                  <a:pt x="503747" y="1348284"/>
                  <a:pt x="517341" y="1334690"/>
                  <a:pt x="534111" y="1334690"/>
                </a:cubicBezTo>
                <a:close/>
                <a:moveTo>
                  <a:pt x="461556" y="1334690"/>
                </a:moveTo>
                <a:cubicBezTo>
                  <a:pt x="478326" y="1334690"/>
                  <a:pt x="491920" y="1348284"/>
                  <a:pt x="491920" y="1365053"/>
                </a:cubicBezTo>
                <a:cubicBezTo>
                  <a:pt x="491920" y="1381823"/>
                  <a:pt x="478326" y="1395417"/>
                  <a:pt x="461556" y="1395417"/>
                </a:cubicBezTo>
                <a:cubicBezTo>
                  <a:pt x="444787" y="1395417"/>
                  <a:pt x="431192" y="1381823"/>
                  <a:pt x="431192" y="1365053"/>
                </a:cubicBezTo>
                <a:cubicBezTo>
                  <a:pt x="431192" y="1348284"/>
                  <a:pt x="444787" y="1334690"/>
                  <a:pt x="461556" y="1334690"/>
                </a:cubicBezTo>
                <a:close/>
                <a:moveTo>
                  <a:pt x="389002" y="1334690"/>
                </a:moveTo>
                <a:cubicBezTo>
                  <a:pt x="405771" y="1334690"/>
                  <a:pt x="419365" y="1348284"/>
                  <a:pt x="419365" y="1365053"/>
                </a:cubicBezTo>
                <a:cubicBezTo>
                  <a:pt x="419365" y="1381823"/>
                  <a:pt x="405771" y="1395417"/>
                  <a:pt x="389002" y="1395417"/>
                </a:cubicBezTo>
                <a:cubicBezTo>
                  <a:pt x="372232" y="1395417"/>
                  <a:pt x="358638" y="1381823"/>
                  <a:pt x="358638" y="1365053"/>
                </a:cubicBezTo>
                <a:cubicBezTo>
                  <a:pt x="358638" y="1348284"/>
                  <a:pt x="372232" y="1334690"/>
                  <a:pt x="389002" y="1334690"/>
                </a:cubicBezTo>
                <a:close/>
                <a:moveTo>
                  <a:pt x="316447" y="1334690"/>
                </a:moveTo>
                <a:cubicBezTo>
                  <a:pt x="333216" y="1334690"/>
                  <a:pt x="346810" y="1348284"/>
                  <a:pt x="346810" y="1365053"/>
                </a:cubicBezTo>
                <a:cubicBezTo>
                  <a:pt x="346810" y="1381823"/>
                  <a:pt x="333216" y="1395417"/>
                  <a:pt x="316447" y="1395417"/>
                </a:cubicBezTo>
                <a:cubicBezTo>
                  <a:pt x="299677" y="1395417"/>
                  <a:pt x="286084" y="1381823"/>
                  <a:pt x="286084" y="1365053"/>
                </a:cubicBezTo>
                <a:cubicBezTo>
                  <a:pt x="286084" y="1348284"/>
                  <a:pt x="299677" y="1334690"/>
                  <a:pt x="316447" y="1334690"/>
                </a:cubicBezTo>
                <a:close/>
                <a:moveTo>
                  <a:pt x="243892" y="1334690"/>
                </a:moveTo>
                <a:cubicBezTo>
                  <a:pt x="260662" y="1334690"/>
                  <a:pt x="274256" y="1348284"/>
                  <a:pt x="274256" y="1365053"/>
                </a:cubicBezTo>
                <a:cubicBezTo>
                  <a:pt x="274256" y="1381823"/>
                  <a:pt x="260662" y="1395417"/>
                  <a:pt x="243892" y="1395417"/>
                </a:cubicBezTo>
                <a:cubicBezTo>
                  <a:pt x="227123" y="1395417"/>
                  <a:pt x="213529" y="1381823"/>
                  <a:pt x="213529" y="1365053"/>
                </a:cubicBezTo>
                <a:cubicBezTo>
                  <a:pt x="213529" y="1348284"/>
                  <a:pt x="227123" y="1334690"/>
                  <a:pt x="243892" y="1334690"/>
                </a:cubicBezTo>
                <a:close/>
                <a:moveTo>
                  <a:pt x="171339" y="1334690"/>
                </a:moveTo>
                <a:cubicBezTo>
                  <a:pt x="188107" y="1334690"/>
                  <a:pt x="201701" y="1348284"/>
                  <a:pt x="201701" y="1365053"/>
                </a:cubicBezTo>
                <a:cubicBezTo>
                  <a:pt x="201701" y="1381823"/>
                  <a:pt x="188107" y="1395417"/>
                  <a:pt x="171339" y="1395417"/>
                </a:cubicBezTo>
                <a:cubicBezTo>
                  <a:pt x="154616" y="1395417"/>
                  <a:pt x="141023" y="1381823"/>
                  <a:pt x="141023" y="1365053"/>
                </a:cubicBezTo>
                <a:cubicBezTo>
                  <a:pt x="141023" y="1348284"/>
                  <a:pt x="154616" y="1334690"/>
                  <a:pt x="171339" y="1334690"/>
                </a:cubicBezTo>
                <a:close/>
                <a:moveTo>
                  <a:pt x="98838" y="1334690"/>
                </a:moveTo>
                <a:cubicBezTo>
                  <a:pt x="115605" y="1334690"/>
                  <a:pt x="129198" y="1348284"/>
                  <a:pt x="129198" y="1365053"/>
                </a:cubicBezTo>
                <a:cubicBezTo>
                  <a:pt x="129198" y="1381823"/>
                  <a:pt x="115605" y="1395417"/>
                  <a:pt x="98838" y="1395417"/>
                </a:cubicBezTo>
                <a:cubicBezTo>
                  <a:pt x="82067" y="1395417"/>
                  <a:pt x="68474" y="1381823"/>
                  <a:pt x="68474" y="1365053"/>
                </a:cubicBezTo>
                <a:cubicBezTo>
                  <a:pt x="68474" y="1348284"/>
                  <a:pt x="82067" y="1334690"/>
                  <a:pt x="98838" y="1334690"/>
                </a:cubicBezTo>
                <a:close/>
                <a:moveTo>
                  <a:pt x="26283" y="1334690"/>
                </a:moveTo>
                <a:cubicBezTo>
                  <a:pt x="43051" y="1334690"/>
                  <a:pt x="56645" y="1348284"/>
                  <a:pt x="56645" y="1365053"/>
                </a:cubicBezTo>
                <a:cubicBezTo>
                  <a:pt x="56645" y="1381823"/>
                  <a:pt x="43051" y="1395417"/>
                  <a:pt x="26283" y="1395417"/>
                </a:cubicBezTo>
                <a:cubicBezTo>
                  <a:pt x="17898" y="1395417"/>
                  <a:pt x="10308" y="1392019"/>
                  <a:pt x="4813" y="1386524"/>
                </a:cubicBezTo>
                <a:lnTo>
                  <a:pt x="0" y="1374903"/>
                </a:lnTo>
                <a:lnTo>
                  <a:pt x="0" y="1355203"/>
                </a:lnTo>
                <a:lnTo>
                  <a:pt x="4813" y="1343583"/>
                </a:lnTo>
                <a:cubicBezTo>
                  <a:pt x="10308" y="1338089"/>
                  <a:pt x="17898" y="1334690"/>
                  <a:pt x="26283" y="1334690"/>
                </a:cubicBezTo>
                <a:close/>
                <a:moveTo>
                  <a:pt x="1404765" y="1254238"/>
                </a:moveTo>
                <a:cubicBezTo>
                  <a:pt x="1408957" y="1254238"/>
                  <a:pt x="1412951" y="1255088"/>
                  <a:pt x="1416584" y="1256624"/>
                </a:cubicBezTo>
                <a:lnTo>
                  <a:pt x="1422045" y="1260306"/>
                </a:lnTo>
                <a:lnTo>
                  <a:pt x="1418517" y="1266114"/>
                </a:lnTo>
                <a:lnTo>
                  <a:pt x="1386846" y="1308466"/>
                </a:lnTo>
                <a:lnTo>
                  <a:pt x="1383295" y="1306072"/>
                </a:lnTo>
                <a:cubicBezTo>
                  <a:pt x="1377800" y="1300577"/>
                  <a:pt x="1374402" y="1292986"/>
                  <a:pt x="1374402" y="1284602"/>
                </a:cubicBezTo>
                <a:cubicBezTo>
                  <a:pt x="1374402" y="1267832"/>
                  <a:pt x="1387996" y="1254238"/>
                  <a:pt x="1404765" y="1254238"/>
                </a:cubicBezTo>
                <a:close/>
                <a:moveTo>
                  <a:pt x="1332211" y="1254238"/>
                </a:moveTo>
                <a:cubicBezTo>
                  <a:pt x="1348980" y="1254238"/>
                  <a:pt x="1362574" y="1267832"/>
                  <a:pt x="1362574" y="1284602"/>
                </a:cubicBezTo>
                <a:cubicBezTo>
                  <a:pt x="1362574" y="1301371"/>
                  <a:pt x="1348980" y="1314965"/>
                  <a:pt x="1332211" y="1314965"/>
                </a:cubicBezTo>
                <a:cubicBezTo>
                  <a:pt x="1315441" y="1314965"/>
                  <a:pt x="1301847" y="1301371"/>
                  <a:pt x="1301847" y="1284602"/>
                </a:cubicBezTo>
                <a:cubicBezTo>
                  <a:pt x="1301847" y="1267832"/>
                  <a:pt x="1315441" y="1254238"/>
                  <a:pt x="1332211" y="1254238"/>
                </a:cubicBezTo>
                <a:close/>
                <a:moveTo>
                  <a:pt x="1259656" y="1254238"/>
                </a:moveTo>
                <a:cubicBezTo>
                  <a:pt x="1276426" y="1254238"/>
                  <a:pt x="1290020" y="1267832"/>
                  <a:pt x="1290020" y="1284602"/>
                </a:cubicBezTo>
                <a:cubicBezTo>
                  <a:pt x="1290020" y="1301371"/>
                  <a:pt x="1276426" y="1314965"/>
                  <a:pt x="1259656" y="1314965"/>
                </a:cubicBezTo>
                <a:cubicBezTo>
                  <a:pt x="1242887" y="1314965"/>
                  <a:pt x="1229293" y="1301371"/>
                  <a:pt x="1229293" y="1284602"/>
                </a:cubicBezTo>
                <a:cubicBezTo>
                  <a:pt x="1229293" y="1267832"/>
                  <a:pt x="1242887" y="1254238"/>
                  <a:pt x="1259656" y="1254238"/>
                </a:cubicBezTo>
                <a:close/>
                <a:moveTo>
                  <a:pt x="1187102" y="1254238"/>
                </a:moveTo>
                <a:cubicBezTo>
                  <a:pt x="1203871" y="1254238"/>
                  <a:pt x="1217465" y="1267832"/>
                  <a:pt x="1217465" y="1284602"/>
                </a:cubicBezTo>
                <a:cubicBezTo>
                  <a:pt x="1217465" y="1301371"/>
                  <a:pt x="1203871" y="1314965"/>
                  <a:pt x="1187102" y="1314965"/>
                </a:cubicBezTo>
                <a:cubicBezTo>
                  <a:pt x="1170332" y="1314965"/>
                  <a:pt x="1156738" y="1301371"/>
                  <a:pt x="1156738" y="1284602"/>
                </a:cubicBezTo>
                <a:cubicBezTo>
                  <a:pt x="1156738" y="1267832"/>
                  <a:pt x="1170332" y="1254238"/>
                  <a:pt x="1187102" y="1254238"/>
                </a:cubicBezTo>
                <a:close/>
                <a:moveTo>
                  <a:pt x="1114547" y="1254238"/>
                </a:moveTo>
                <a:cubicBezTo>
                  <a:pt x="1131317" y="1254238"/>
                  <a:pt x="1144911" y="1267832"/>
                  <a:pt x="1144911" y="1284602"/>
                </a:cubicBezTo>
                <a:cubicBezTo>
                  <a:pt x="1144911" y="1301371"/>
                  <a:pt x="1131317" y="1314965"/>
                  <a:pt x="1114547" y="1314965"/>
                </a:cubicBezTo>
                <a:cubicBezTo>
                  <a:pt x="1097778" y="1314965"/>
                  <a:pt x="1084184" y="1301371"/>
                  <a:pt x="1084184" y="1284602"/>
                </a:cubicBezTo>
                <a:cubicBezTo>
                  <a:pt x="1084184" y="1267832"/>
                  <a:pt x="1097778" y="1254238"/>
                  <a:pt x="1114547" y="1254238"/>
                </a:cubicBezTo>
                <a:close/>
                <a:moveTo>
                  <a:pt x="1041993" y="1254238"/>
                </a:moveTo>
                <a:cubicBezTo>
                  <a:pt x="1058762" y="1254238"/>
                  <a:pt x="1072356" y="1267832"/>
                  <a:pt x="1072356" y="1284602"/>
                </a:cubicBezTo>
                <a:cubicBezTo>
                  <a:pt x="1072356" y="1301371"/>
                  <a:pt x="1058762" y="1314965"/>
                  <a:pt x="1041993" y="1314965"/>
                </a:cubicBezTo>
                <a:cubicBezTo>
                  <a:pt x="1025223" y="1314965"/>
                  <a:pt x="1011629" y="1301371"/>
                  <a:pt x="1011629" y="1284602"/>
                </a:cubicBezTo>
                <a:cubicBezTo>
                  <a:pt x="1011629" y="1267832"/>
                  <a:pt x="1025223" y="1254238"/>
                  <a:pt x="1041993" y="1254238"/>
                </a:cubicBezTo>
                <a:close/>
                <a:moveTo>
                  <a:pt x="969438" y="1254238"/>
                </a:moveTo>
                <a:cubicBezTo>
                  <a:pt x="986208" y="1254238"/>
                  <a:pt x="999801" y="1267832"/>
                  <a:pt x="999801" y="1284602"/>
                </a:cubicBezTo>
                <a:cubicBezTo>
                  <a:pt x="999801" y="1301371"/>
                  <a:pt x="986208" y="1314965"/>
                  <a:pt x="969438" y="1314965"/>
                </a:cubicBezTo>
                <a:cubicBezTo>
                  <a:pt x="952669" y="1314965"/>
                  <a:pt x="939075" y="1301371"/>
                  <a:pt x="939075" y="1284602"/>
                </a:cubicBezTo>
                <a:cubicBezTo>
                  <a:pt x="939075" y="1267832"/>
                  <a:pt x="952669" y="1254238"/>
                  <a:pt x="969438" y="1254238"/>
                </a:cubicBezTo>
                <a:close/>
                <a:moveTo>
                  <a:pt x="896883" y="1254238"/>
                </a:moveTo>
                <a:cubicBezTo>
                  <a:pt x="913653" y="1254238"/>
                  <a:pt x="927247" y="1267832"/>
                  <a:pt x="927247" y="1284602"/>
                </a:cubicBezTo>
                <a:cubicBezTo>
                  <a:pt x="927247" y="1301371"/>
                  <a:pt x="913653" y="1314965"/>
                  <a:pt x="896883" y="1314965"/>
                </a:cubicBezTo>
                <a:cubicBezTo>
                  <a:pt x="880114" y="1314965"/>
                  <a:pt x="866520" y="1301371"/>
                  <a:pt x="866520" y="1284602"/>
                </a:cubicBezTo>
                <a:cubicBezTo>
                  <a:pt x="866520" y="1267832"/>
                  <a:pt x="880114" y="1254238"/>
                  <a:pt x="896883" y="1254238"/>
                </a:cubicBezTo>
                <a:close/>
                <a:moveTo>
                  <a:pt x="824329" y="1254238"/>
                </a:moveTo>
                <a:cubicBezTo>
                  <a:pt x="841098" y="1254238"/>
                  <a:pt x="854692" y="1267832"/>
                  <a:pt x="854692" y="1284602"/>
                </a:cubicBezTo>
                <a:cubicBezTo>
                  <a:pt x="854692" y="1301371"/>
                  <a:pt x="841098" y="1314965"/>
                  <a:pt x="824329" y="1314965"/>
                </a:cubicBezTo>
                <a:cubicBezTo>
                  <a:pt x="807559" y="1314965"/>
                  <a:pt x="793965" y="1301371"/>
                  <a:pt x="793965" y="1284602"/>
                </a:cubicBezTo>
                <a:cubicBezTo>
                  <a:pt x="793965" y="1267832"/>
                  <a:pt x="807559" y="1254238"/>
                  <a:pt x="824329" y="1254238"/>
                </a:cubicBezTo>
                <a:close/>
                <a:moveTo>
                  <a:pt x="751774" y="1254238"/>
                </a:moveTo>
                <a:cubicBezTo>
                  <a:pt x="768544" y="1254238"/>
                  <a:pt x="782138" y="1267832"/>
                  <a:pt x="782138" y="1284602"/>
                </a:cubicBezTo>
                <a:cubicBezTo>
                  <a:pt x="782138" y="1301371"/>
                  <a:pt x="768544" y="1314965"/>
                  <a:pt x="751774" y="1314965"/>
                </a:cubicBezTo>
                <a:cubicBezTo>
                  <a:pt x="735005" y="1314965"/>
                  <a:pt x="721411" y="1301371"/>
                  <a:pt x="721411" y="1284602"/>
                </a:cubicBezTo>
                <a:cubicBezTo>
                  <a:pt x="721411" y="1267832"/>
                  <a:pt x="735005" y="1254238"/>
                  <a:pt x="751774" y="1254238"/>
                </a:cubicBezTo>
                <a:close/>
                <a:moveTo>
                  <a:pt x="679220" y="1254238"/>
                </a:moveTo>
                <a:cubicBezTo>
                  <a:pt x="695989" y="1254238"/>
                  <a:pt x="709583" y="1267832"/>
                  <a:pt x="709583" y="1284602"/>
                </a:cubicBezTo>
                <a:cubicBezTo>
                  <a:pt x="709583" y="1301371"/>
                  <a:pt x="695989" y="1314965"/>
                  <a:pt x="679220" y="1314965"/>
                </a:cubicBezTo>
                <a:cubicBezTo>
                  <a:pt x="662450" y="1314965"/>
                  <a:pt x="648856" y="1301371"/>
                  <a:pt x="648856" y="1284602"/>
                </a:cubicBezTo>
                <a:cubicBezTo>
                  <a:pt x="648856" y="1267832"/>
                  <a:pt x="662450" y="1254238"/>
                  <a:pt x="679220" y="1254238"/>
                </a:cubicBezTo>
                <a:close/>
                <a:moveTo>
                  <a:pt x="606665" y="1254238"/>
                </a:moveTo>
                <a:cubicBezTo>
                  <a:pt x="623435" y="1254238"/>
                  <a:pt x="637029" y="1267832"/>
                  <a:pt x="637029" y="1284602"/>
                </a:cubicBezTo>
                <a:cubicBezTo>
                  <a:pt x="637029" y="1301371"/>
                  <a:pt x="623435" y="1314965"/>
                  <a:pt x="606665" y="1314965"/>
                </a:cubicBezTo>
                <a:cubicBezTo>
                  <a:pt x="589896" y="1314965"/>
                  <a:pt x="576302" y="1301371"/>
                  <a:pt x="576302" y="1284602"/>
                </a:cubicBezTo>
                <a:cubicBezTo>
                  <a:pt x="576302" y="1267832"/>
                  <a:pt x="589896" y="1254238"/>
                  <a:pt x="606665" y="1254238"/>
                </a:cubicBezTo>
                <a:close/>
                <a:moveTo>
                  <a:pt x="534111" y="1254238"/>
                </a:moveTo>
                <a:cubicBezTo>
                  <a:pt x="550880" y="1254238"/>
                  <a:pt x="564474" y="1267832"/>
                  <a:pt x="564474" y="1284602"/>
                </a:cubicBezTo>
                <a:cubicBezTo>
                  <a:pt x="564474" y="1301371"/>
                  <a:pt x="550880" y="1314965"/>
                  <a:pt x="534111" y="1314965"/>
                </a:cubicBezTo>
                <a:cubicBezTo>
                  <a:pt x="517341" y="1314965"/>
                  <a:pt x="503747" y="1301371"/>
                  <a:pt x="503747" y="1284602"/>
                </a:cubicBezTo>
                <a:cubicBezTo>
                  <a:pt x="503747" y="1267832"/>
                  <a:pt x="517341" y="1254238"/>
                  <a:pt x="534111" y="1254238"/>
                </a:cubicBezTo>
                <a:close/>
                <a:moveTo>
                  <a:pt x="461556" y="1254238"/>
                </a:moveTo>
                <a:cubicBezTo>
                  <a:pt x="478326" y="1254238"/>
                  <a:pt x="491920" y="1267832"/>
                  <a:pt x="491920" y="1284602"/>
                </a:cubicBezTo>
                <a:cubicBezTo>
                  <a:pt x="491920" y="1301371"/>
                  <a:pt x="478326" y="1314965"/>
                  <a:pt x="461556" y="1314965"/>
                </a:cubicBezTo>
                <a:cubicBezTo>
                  <a:pt x="444787" y="1314965"/>
                  <a:pt x="431192" y="1301371"/>
                  <a:pt x="431192" y="1284602"/>
                </a:cubicBezTo>
                <a:cubicBezTo>
                  <a:pt x="431192" y="1267832"/>
                  <a:pt x="444787" y="1254238"/>
                  <a:pt x="461556" y="1254238"/>
                </a:cubicBezTo>
                <a:close/>
                <a:moveTo>
                  <a:pt x="389002" y="1254238"/>
                </a:moveTo>
                <a:cubicBezTo>
                  <a:pt x="405771" y="1254238"/>
                  <a:pt x="419365" y="1267832"/>
                  <a:pt x="419365" y="1284602"/>
                </a:cubicBezTo>
                <a:cubicBezTo>
                  <a:pt x="419365" y="1301371"/>
                  <a:pt x="405771" y="1314965"/>
                  <a:pt x="389002" y="1314965"/>
                </a:cubicBezTo>
                <a:cubicBezTo>
                  <a:pt x="372232" y="1314965"/>
                  <a:pt x="358638" y="1301371"/>
                  <a:pt x="358638" y="1284602"/>
                </a:cubicBezTo>
                <a:cubicBezTo>
                  <a:pt x="358638" y="1267832"/>
                  <a:pt x="372232" y="1254238"/>
                  <a:pt x="389002" y="1254238"/>
                </a:cubicBezTo>
                <a:close/>
                <a:moveTo>
                  <a:pt x="316447" y="1254238"/>
                </a:moveTo>
                <a:cubicBezTo>
                  <a:pt x="333216" y="1254238"/>
                  <a:pt x="346810" y="1267832"/>
                  <a:pt x="346810" y="1284602"/>
                </a:cubicBezTo>
                <a:cubicBezTo>
                  <a:pt x="346810" y="1301371"/>
                  <a:pt x="333216" y="1314965"/>
                  <a:pt x="316447" y="1314965"/>
                </a:cubicBezTo>
                <a:cubicBezTo>
                  <a:pt x="299677" y="1314965"/>
                  <a:pt x="286084" y="1301371"/>
                  <a:pt x="286084" y="1284602"/>
                </a:cubicBezTo>
                <a:cubicBezTo>
                  <a:pt x="286084" y="1267832"/>
                  <a:pt x="299677" y="1254238"/>
                  <a:pt x="316447" y="1254238"/>
                </a:cubicBezTo>
                <a:close/>
                <a:moveTo>
                  <a:pt x="243892" y="1254238"/>
                </a:moveTo>
                <a:cubicBezTo>
                  <a:pt x="260662" y="1254238"/>
                  <a:pt x="274256" y="1267832"/>
                  <a:pt x="274256" y="1284602"/>
                </a:cubicBezTo>
                <a:cubicBezTo>
                  <a:pt x="274256" y="1301371"/>
                  <a:pt x="260662" y="1314965"/>
                  <a:pt x="243892" y="1314965"/>
                </a:cubicBezTo>
                <a:cubicBezTo>
                  <a:pt x="227123" y="1314965"/>
                  <a:pt x="213529" y="1301371"/>
                  <a:pt x="213529" y="1284602"/>
                </a:cubicBezTo>
                <a:cubicBezTo>
                  <a:pt x="213529" y="1267832"/>
                  <a:pt x="227123" y="1254238"/>
                  <a:pt x="243892" y="1254238"/>
                </a:cubicBezTo>
                <a:close/>
                <a:moveTo>
                  <a:pt x="171339" y="1254238"/>
                </a:moveTo>
                <a:cubicBezTo>
                  <a:pt x="188107" y="1254238"/>
                  <a:pt x="201701" y="1267832"/>
                  <a:pt x="201701" y="1284602"/>
                </a:cubicBezTo>
                <a:cubicBezTo>
                  <a:pt x="201701" y="1301371"/>
                  <a:pt x="188107" y="1314965"/>
                  <a:pt x="171339" y="1314965"/>
                </a:cubicBezTo>
                <a:cubicBezTo>
                  <a:pt x="154622" y="1314965"/>
                  <a:pt x="141029" y="1301371"/>
                  <a:pt x="141029" y="1284602"/>
                </a:cubicBezTo>
                <a:cubicBezTo>
                  <a:pt x="141029" y="1267832"/>
                  <a:pt x="154622" y="1254238"/>
                  <a:pt x="171339" y="1254238"/>
                </a:cubicBezTo>
                <a:close/>
                <a:moveTo>
                  <a:pt x="98845" y="1254238"/>
                </a:moveTo>
                <a:cubicBezTo>
                  <a:pt x="115610" y="1254238"/>
                  <a:pt x="129204" y="1267832"/>
                  <a:pt x="129204" y="1284602"/>
                </a:cubicBezTo>
                <a:cubicBezTo>
                  <a:pt x="129204" y="1301371"/>
                  <a:pt x="115610" y="1314965"/>
                  <a:pt x="98845" y="1314965"/>
                </a:cubicBezTo>
                <a:cubicBezTo>
                  <a:pt x="82074" y="1314965"/>
                  <a:pt x="68480" y="1301371"/>
                  <a:pt x="68480" y="1284602"/>
                </a:cubicBezTo>
                <a:cubicBezTo>
                  <a:pt x="68480" y="1267832"/>
                  <a:pt x="82074" y="1254238"/>
                  <a:pt x="98845" y="1254238"/>
                </a:cubicBezTo>
                <a:close/>
                <a:moveTo>
                  <a:pt x="26290" y="1254238"/>
                </a:moveTo>
                <a:cubicBezTo>
                  <a:pt x="43057" y="1254238"/>
                  <a:pt x="56651" y="1267832"/>
                  <a:pt x="56651" y="1284602"/>
                </a:cubicBezTo>
                <a:cubicBezTo>
                  <a:pt x="56651" y="1301371"/>
                  <a:pt x="43057" y="1314965"/>
                  <a:pt x="26290" y="1314965"/>
                </a:cubicBezTo>
                <a:cubicBezTo>
                  <a:pt x="17905" y="1314965"/>
                  <a:pt x="10314" y="1311567"/>
                  <a:pt x="4819" y="1306072"/>
                </a:cubicBezTo>
                <a:lnTo>
                  <a:pt x="0" y="1294437"/>
                </a:lnTo>
                <a:lnTo>
                  <a:pt x="0" y="1274766"/>
                </a:lnTo>
                <a:lnTo>
                  <a:pt x="4819" y="1263131"/>
                </a:lnTo>
                <a:cubicBezTo>
                  <a:pt x="10314" y="1257637"/>
                  <a:pt x="17905" y="1254238"/>
                  <a:pt x="26290" y="1254238"/>
                </a:cubicBezTo>
                <a:close/>
                <a:moveTo>
                  <a:pt x="1474228" y="1174410"/>
                </a:moveTo>
                <a:lnTo>
                  <a:pt x="1450688" y="1213159"/>
                </a:lnTo>
                <a:lnTo>
                  <a:pt x="1446956" y="1204150"/>
                </a:lnTo>
                <a:cubicBezTo>
                  <a:pt x="1446956" y="1191573"/>
                  <a:pt x="1454603" y="1180782"/>
                  <a:pt x="1465501" y="1176173"/>
                </a:cubicBezTo>
                <a:close/>
                <a:moveTo>
                  <a:pt x="1404765" y="1173786"/>
                </a:moveTo>
                <a:cubicBezTo>
                  <a:pt x="1421535" y="1173786"/>
                  <a:pt x="1435129" y="1187380"/>
                  <a:pt x="1435129" y="1204150"/>
                </a:cubicBezTo>
                <a:cubicBezTo>
                  <a:pt x="1435129" y="1220919"/>
                  <a:pt x="1421535" y="1234513"/>
                  <a:pt x="1404765" y="1234513"/>
                </a:cubicBezTo>
                <a:cubicBezTo>
                  <a:pt x="1387996" y="1234513"/>
                  <a:pt x="1374402" y="1220919"/>
                  <a:pt x="1374402" y="1204150"/>
                </a:cubicBezTo>
                <a:cubicBezTo>
                  <a:pt x="1374402" y="1187380"/>
                  <a:pt x="1387996" y="1173786"/>
                  <a:pt x="1404765" y="1173786"/>
                </a:cubicBezTo>
                <a:close/>
                <a:moveTo>
                  <a:pt x="1332211" y="1173786"/>
                </a:moveTo>
                <a:cubicBezTo>
                  <a:pt x="1348980" y="1173786"/>
                  <a:pt x="1362574" y="1187380"/>
                  <a:pt x="1362574" y="1204150"/>
                </a:cubicBezTo>
                <a:cubicBezTo>
                  <a:pt x="1362574" y="1220919"/>
                  <a:pt x="1348980" y="1234513"/>
                  <a:pt x="1332211" y="1234513"/>
                </a:cubicBezTo>
                <a:cubicBezTo>
                  <a:pt x="1315441" y="1234513"/>
                  <a:pt x="1301847" y="1220919"/>
                  <a:pt x="1301847" y="1204150"/>
                </a:cubicBezTo>
                <a:cubicBezTo>
                  <a:pt x="1301847" y="1187380"/>
                  <a:pt x="1315441" y="1173786"/>
                  <a:pt x="1332211" y="1173786"/>
                </a:cubicBezTo>
                <a:close/>
                <a:moveTo>
                  <a:pt x="1259656" y="1173786"/>
                </a:moveTo>
                <a:cubicBezTo>
                  <a:pt x="1276426" y="1173786"/>
                  <a:pt x="1290020" y="1187380"/>
                  <a:pt x="1290020" y="1204150"/>
                </a:cubicBezTo>
                <a:cubicBezTo>
                  <a:pt x="1290020" y="1220919"/>
                  <a:pt x="1276426" y="1234513"/>
                  <a:pt x="1259656" y="1234513"/>
                </a:cubicBezTo>
                <a:cubicBezTo>
                  <a:pt x="1242887" y="1234513"/>
                  <a:pt x="1229293" y="1220919"/>
                  <a:pt x="1229293" y="1204150"/>
                </a:cubicBezTo>
                <a:cubicBezTo>
                  <a:pt x="1229293" y="1187380"/>
                  <a:pt x="1242887" y="1173786"/>
                  <a:pt x="1259656" y="1173786"/>
                </a:cubicBezTo>
                <a:close/>
                <a:moveTo>
                  <a:pt x="1187102" y="1173786"/>
                </a:moveTo>
                <a:cubicBezTo>
                  <a:pt x="1203871" y="1173786"/>
                  <a:pt x="1217465" y="1187380"/>
                  <a:pt x="1217465" y="1204150"/>
                </a:cubicBezTo>
                <a:cubicBezTo>
                  <a:pt x="1217465" y="1220919"/>
                  <a:pt x="1203871" y="1234513"/>
                  <a:pt x="1187102" y="1234513"/>
                </a:cubicBezTo>
                <a:cubicBezTo>
                  <a:pt x="1170332" y="1234513"/>
                  <a:pt x="1156738" y="1220919"/>
                  <a:pt x="1156738" y="1204150"/>
                </a:cubicBezTo>
                <a:cubicBezTo>
                  <a:pt x="1156738" y="1187380"/>
                  <a:pt x="1170332" y="1173786"/>
                  <a:pt x="1187102" y="1173786"/>
                </a:cubicBezTo>
                <a:close/>
                <a:moveTo>
                  <a:pt x="1114547" y="1173786"/>
                </a:moveTo>
                <a:cubicBezTo>
                  <a:pt x="1131317" y="1173786"/>
                  <a:pt x="1144911" y="1187380"/>
                  <a:pt x="1144911" y="1204150"/>
                </a:cubicBezTo>
                <a:cubicBezTo>
                  <a:pt x="1144911" y="1220919"/>
                  <a:pt x="1131317" y="1234513"/>
                  <a:pt x="1114547" y="1234513"/>
                </a:cubicBezTo>
                <a:cubicBezTo>
                  <a:pt x="1097778" y="1234513"/>
                  <a:pt x="1084184" y="1220919"/>
                  <a:pt x="1084184" y="1204150"/>
                </a:cubicBezTo>
                <a:cubicBezTo>
                  <a:pt x="1084184" y="1187380"/>
                  <a:pt x="1097778" y="1173786"/>
                  <a:pt x="1114547" y="1173786"/>
                </a:cubicBezTo>
                <a:close/>
                <a:moveTo>
                  <a:pt x="1041993" y="1173786"/>
                </a:moveTo>
                <a:cubicBezTo>
                  <a:pt x="1058762" y="1173786"/>
                  <a:pt x="1072356" y="1187380"/>
                  <a:pt x="1072356" y="1204150"/>
                </a:cubicBezTo>
                <a:cubicBezTo>
                  <a:pt x="1072356" y="1220919"/>
                  <a:pt x="1058762" y="1234513"/>
                  <a:pt x="1041993" y="1234513"/>
                </a:cubicBezTo>
                <a:cubicBezTo>
                  <a:pt x="1025223" y="1234513"/>
                  <a:pt x="1011629" y="1220919"/>
                  <a:pt x="1011629" y="1204150"/>
                </a:cubicBezTo>
                <a:cubicBezTo>
                  <a:pt x="1011629" y="1187380"/>
                  <a:pt x="1025223" y="1173786"/>
                  <a:pt x="1041993" y="1173786"/>
                </a:cubicBezTo>
                <a:close/>
                <a:moveTo>
                  <a:pt x="969438" y="1173786"/>
                </a:moveTo>
                <a:cubicBezTo>
                  <a:pt x="986208" y="1173786"/>
                  <a:pt x="999801" y="1187380"/>
                  <a:pt x="999801" y="1204150"/>
                </a:cubicBezTo>
                <a:cubicBezTo>
                  <a:pt x="999801" y="1220919"/>
                  <a:pt x="986208" y="1234513"/>
                  <a:pt x="969438" y="1234513"/>
                </a:cubicBezTo>
                <a:cubicBezTo>
                  <a:pt x="952669" y="1234513"/>
                  <a:pt x="939075" y="1220919"/>
                  <a:pt x="939075" y="1204150"/>
                </a:cubicBezTo>
                <a:cubicBezTo>
                  <a:pt x="939075" y="1187380"/>
                  <a:pt x="952669" y="1173786"/>
                  <a:pt x="969438" y="1173786"/>
                </a:cubicBezTo>
                <a:close/>
                <a:moveTo>
                  <a:pt x="896883" y="1173786"/>
                </a:moveTo>
                <a:cubicBezTo>
                  <a:pt x="913653" y="1173786"/>
                  <a:pt x="927247" y="1187380"/>
                  <a:pt x="927247" y="1204150"/>
                </a:cubicBezTo>
                <a:cubicBezTo>
                  <a:pt x="927247" y="1220919"/>
                  <a:pt x="913653" y="1234513"/>
                  <a:pt x="896883" y="1234513"/>
                </a:cubicBezTo>
                <a:cubicBezTo>
                  <a:pt x="880114" y="1234513"/>
                  <a:pt x="866520" y="1220919"/>
                  <a:pt x="866520" y="1204150"/>
                </a:cubicBezTo>
                <a:cubicBezTo>
                  <a:pt x="866520" y="1187380"/>
                  <a:pt x="880114" y="1173786"/>
                  <a:pt x="896883" y="1173786"/>
                </a:cubicBezTo>
                <a:close/>
                <a:moveTo>
                  <a:pt x="824329" y="1173786"/>
                </a:moveTo>
                <a:cubicBezTo>
                  <a:pt x="841098" y="1173786"/>
                  <a:pt x="854692" y="1187380"/>
                  <a:pt x="854692" y="1204150"/>
                </a:cubicBezTo>
                <a:cubicBezTo>
                  <a:pt x="854692" y="1220919"/>
                  <a:pt x="841098" y="1234513"/>
                  <a:pt x="824329" y="1234513"/>
                </a:cubicBezTo>
                <a:cubicBezTo>
                  <a:pt x="807559" y="1234513"/>
                  <a:pt x="793965" y="1220919"/>
                  <a:pt x="793965" y="1204150"/>
                </a:cubicBezTo>
                <a:cubicBezTo>
                  <a:pt x="793965" y="1187380"/>
                  <a:pt x="807559" y="1173786"/>
                  <a:pt x="824329" y="1173786"/>
                </a:cubicBezTo>
                <a:close/>
                <a:moveTo>
                  <a:pt x="751774" y="1173786"/>
                </a:moveTo>
                <a:cubicBezTo>
                  <a:pt x="768544" y="1173786"/>
                  <a:pt x="782138" y="1187380"/>
                  <a:pt x="782138" y="1204150"/>
                </a:cubicBezTo>
                <a:cubicBezTo>
                  <a:pt x="782138" y="1220919"/>
                  <a:pt x="768544" y="1234513"/>
                  <a:pt x="751774" y="1234513"/>
                </a:cubicBezTo>
                <a:cubicBezTo>
                  <a:pt x="735005" y="1234513"/>
                  <a:pt x="721411" y="1220919"/>
                  <a:pt x="721411" y="1204150"/>
                </a:cubicBezTo>
                <a:cubicBezTo>
                  <a:pt x="721411" y="1187380"/>
                  <a:pt x="735005" y="1173786"/>
                  <a:pt x="751774" y="1173786"/>
                </a:cubicBezTo>
                <a:close/>
                <a:moveTo>
                  <a:pt x="679220" y="1173786"/>
                </a:moveTo>
                <a:cubicBezTo>
                  <a:pt x="695989" y="1173786"/>
                  <a:pt x="709583" y="1187380"/>
                  <a:pt x="709583" y="1204150"/>
                </a:cubicBezTo>
                <a:cubicBezTo>
                  <a:pt x="709583" y="1220919"/>
                  <a:pt x="695989" y="1234513"/>
                  <a:pt x="679220" y="1234513"/>
                </a:cubicBezTo>
                <a:cubicBezTo>
                  <a:pt x="662450" y="1234513"/>
                  <a:pt x="648856" y="1220919"/>
                  <a:pt x="648856" y="1204150"/>
                </a:cubicBezTo>
                <a:cubicBezTo>
                  <a:pt x="648856" y="1187380"/>
                  <a:pt x="662450" y="1173786"/>
                  <a:pt x="679220" y="1173786"/>
                </a:cubicBezTo>
                <a:close/>
                <a:moveTo>
                  <a:pt x="606665" y="1173786"/>
                </a:moveTo>
                <a:cubicBezTo>
                  <a:pt x="623435" y="1173786"/>
                  <a:pt x="637029" y="1187380"/>
                  <a:pt x="637029" y="1204150"/>
                </a:cubicBezTo>
                <a:cubicBezTo>
                  <a:pt x="637029" y="1220919"/>
                  <a:pt x="623435" y="1234513"/>
                  <a:pt x="606665" y="1234513"/>
                </a:cubicBezTo>
                <a:cubicBezTo>
                  <a:pt x="589896" y="1234513"/>
                  <a:pt x="576302" y="1220919"/>
                  <a:pt x="576302" y="1204150"/>
                </a:cubicBezTo>
                <a:cubicBezTo>
                  <a:pt x="576302" y="1187380"/>
                  <a:pt x="589896" y="1173786"/>
                  <a:pt x="606665" y="1173786"/>
                </a:cubicBezTo>
                <a:close/>
                <a:moveTo>
                  <a:pt x="534111" y="1173786"/>
                </a:moveTo>
                <a:cubicBezTo>
                  <a:pt x="550880" y="1173786"/>
                  <a:pt x="564474" y="1187380"/>
                  <a:pt x="564474" y="1204150"/>
                </a:cubicBezTo>
                <a:cubicBezTo>
                  <a:pt x="564474" y="1220919"/>
                  <a:pt x="550880" y="1234513"/>
                  <a:pt x="534111" y="1234513"/>
                </a:cubicBezTo>
                <a:cubicBezTo>
                  <a:pt x="517341" y="1234513"/>
                  <a:pt x="503747" y="1220919"/>
                  <a:pt x="503747" y="1204150"/>
                </a:cubicBezTo>
                <a:cubicBezTo>
                  <a:pt x="503747" y="1187380"/>
                  <a:pt x="517341" y="1173786"/>
                  <a:pt x="534111" y="1173786"/>
                </a:cubicBezTo>
                <a:close/>
                <a:moveTo>
                  <a:pt x="461556" y="1173786"/>
                </a:moveTo>
                <a:cubicBezTo>
                  <a:pt x="478326" y="1173786"/>
                  <a:pt x="491920" y="1187380"/>
                  <a:pt x="491920" y="1204150"/>
                </a:cubicBezTo>
                <a:cubicBezTo>
                  <a:pt x="491920" y="1220919"/>
                  <a:pt x="478326" y="1234513"/>
                  <a:pt x="461556" y="1234513"/>
                </a:cubicBezTo>
                <a:cubicBezTo>
                  <a:pt x="444787" y="1234513"/>
                  <a:pt x="431192" y="1220919"/>
                  <a:pt x="431192" y="1204150"/>
                </a:cubicBezTo>
                <a:cubicBezTo>
                  <a:pt x="431192" y="1187380"/>
                  <a:pt x="444787" y="1173786"/>
                  <a:pt x="461556" y="1173786"/>
                </a:cubicBezTo>
                <a:close/>
                <a:moveTo>
                  <a:pt x="389002" y="1173786"/>
                </a:moveTo>
                <a:cubicBezTo>
                  <a:pt x="405771" y="1173786"/>
                  <a:pt x="419365" y="1187380"/>
                  <a:pt x="419365" y="1204150"/>
                </a:cubicBezTo>
                <a:cubicBezTo>
                  <a:pt x="419365" y="1220919"/>
                  <a:pt x="405771" y="1234513"/>
                  <a:pt x="389002" y="1234513"/>
                </a:cubicBezTo>
                <a:cubicBezTo>
                  <a:pt x="372232" y="1234513"/>
                  <a:pt x="358638" y="1220919"/>
                  <a:pt x="358638" y="1204150"/>
                </a:cubicBezTo>
                <a:cubicBezTo>
                  <a:pt x="358638" y="1187380"/>
                  <a:pt x="372232" y="1173786"/>
                  <a:pt x="389002" y="1173786"/>
                </a:cubicBezTo>
                <a:close/>
                <a:moveTo>
                  <a:pt x="316447" y="1173786"/>
                </a:moveTo>
                <a:cubicBezTo>
                  <a:pt x="333216" y="1173786"/>
                  <a:pt x="346810" y="1187380"/>
                  <a:pt x="346810" y="1204150"/>
                </a:cubicBezTo>
                <a:cubicBezTo>
                  <a:pt x="346810" y="1220919"/>
                  <a:pt x="333216" y="1234513"/>
                  <a:pt x="316447" y="1234513"/>
                </a:cubicBezTo>
                <a:cubicBezTo>
                  <a:pt x="299677" y="1234513"/>
                  <a:pt x="286084" y="1220919"/>
                  <a:pt x="286084" y="1204150"/>
                </a:cubicBezTo>
                <a:cubicBezTo>
                  <a:pt x="286084" y="1187380"/>
                  <a:pt x="299677" y="1173786"/>
                  <a:pt x="316447" y="1173786"/>
                </a:cubicBezTo>
                <a:close/>
                <a:moveTo>
                  <a:pt x="243892" y="1173786"/>
                </a:moveTo>
                <a:cubicBezTo>
                  <a:pt x="260662" y="1173786"/>
                  <a:pt x="274256" y="1187380"/>
                  <a:pt x="274256" y="1204150"/>
                </a:cubicBezTo>
                <a:cubicBezTo>
                  <a:pt x="274256" y="1220919"/>
                  <a:pt x="260662" y="1234513"/>
                  <a:pt x="243892" y="1234513"/>
                </a:cubicBezTo>
                <a:cubicBezTo>
                  <a:pt x="227123" y="1234513"/>
                  <a:pt x="213529" y="1220919"/>
                  <a:pt x="213529" y="1204150"/>
                </a:cubicBezTo>
                <a:cubicBezTo>
                  <a:pt x="213529" y="1187380"/>
                  <a:pt x="227123" y="1173786"/>
                  <a:pt x="243892" y="1173786"/>
                </a:cubicBezTo>
                <a:close/>
                <a:moveTo>
                  <a:pt x="171339" y="1173786"/>
                </a:moveTo>
                <a:cubicBezTo>
                  <a:pt x="188107" y="1173786"/>
                  <a:pt x="201701" y="1187380"/>
                  <a:pt x="201701" y="1204150"/>
                </a:cubicBezTo>
                <a:cubicBezTo>
                  <a:pt x="201701" y="1220919"/>
                  <a:pt x="188107" y="1234513"/>
                  <a:pt x="171339" y="1234513"/>
                </a:cubicBezTo>
                <a:cubicBezTo>
                  <a:pt x="154627" y="1234513"/>
                  <a:pt x="141034" y="1220919"/>
                  <a:pt x="141034" y="1204150"/>
                </a:cubicBezTo>
                <a:cubicBezTo>
                  <a:pt x="141034" y="1187380"/>
                  <a:pt x="154627" y="1173786"/>
                  <a:pt x="171339" y="1173786"/>
                </a:cubicBezTo>
                <a:close/>
                <a:moveTo>
                  <a:pt x="98852" y="1173786"/>
                </a:moveTo>
                <a:cubicBezTo>
                  <a:pt x="115616" y="1173786"/>
                  <a:pt x="129210" y="1187380"/>
                  <a:pt x="129210" y="1204150"/>
                </a:cubicBezTo>
                <a:cubicBezTo>
                  <a:pt x="129210" y="1220919"/>
                  <a:pt x="115616" y="1234513"/>
                  <a:pt x="98852" y="1234513"/>
                </a:cubicBezTo>
                <a:cubicBezTo>
                  <a:pt x="82080" y="1234513"/>
                  <a:pt x="68486" y="1220919"/>
                  <a:pt x="68486" y="1204150"/>
                </a:cubicBezTo>
                <a:cubicBezTo>
                  <a:pt x="68486" y="1187380"/>
                  <a:pt x="82080" y="1173786"/>
                  <a:pt x="98852" y="1173786"/>
                </a:cubicBezTo>
                <a:close/>
                <a:moveTo>
                  <a:pt x="26297" y="1173786"/>
                </a:moveTo>
                <a:cubicBezTo>
                  <a:pt x="43063" y="1173786"/>
                  <a:pt x="56658" y="1187380"/>
                  <a:pt x="56658" y="1204150"/>
                </a:cubicBezTo>
                <a:cubicBezTo>
                  <a:pt x="56658" y="1220919"/>
                  <a:pt x="43063" y="1234513"/>
                  <a:pt x="26297" y="1234513"/>
                </a:cubicBezTo>
                <a:cubicBezTo>
                  <a:pt x="17912" y="1234513"/>
                  <a:pt x="10321" y="1231115"/>
                  <a:pt x="4826" y="1225620"/>
                </a:cubicBezTo>
                <a:lnTo>
                  <a:pt x="0" y="1213970"/>
                </a:lnTo>
                <a:lnTo>
                  <a:pt x="0" y="1194329"/>
                </a:lnTo>
                <a:lnTo>
                  <a:pt x="4826" y="1182679"/>
                </a:lnTo>
                <a:cubicBezTo>
                  <a:pt x="10321" y="1177185"/>
                  <a:pt x="17912" y="1173786"/>
                  <a:pt x="26297" y="1173786"/>
                </a:cubicBezTo>
                <a:close/>
                <a:moveTo>
                  <a:pt x="1477320" y="1093335"/>
                </a:moveTo>
                <a:cubicBezTo>
                  <a:pt x="1485705" y="1093335"/>
                  <a:pt x="1493295" y="1096733"/>
                  <a:pt x="1498790" y="1102228"/>
                </a:cubicBezTo>
                <a:lnTo>
                  <a:pt x="1505389" y="1118160"/>
                </a:lnTo>
                <a:lnTo>
                  <a:pt x="1493855" y="1142105"/>
                </a:lnTo>
                <a:lnTo>
                  <a:pt x="1487887" y="1151929"/>
                </a:lnTo>
                <a:lnTo>
                  <a:pt x="1477320" y="1154062"/>
                </a:lnTo>
                <a:cubicBezTo>
                  <a:pt x="1460550" y="1154062"/>
                  <a:pt x="1446956" y="1140468"/>
                  <a:pt x="1446956" y="1123698"/>
                </a:cubicBezTo>
                <a:cubicBezTo>
                  <a:pt x="1446956" y="1106929"/>
                  <a:pt x="1460550" y="1093335"/>
                  <a:pt x="1477320" y="1093335"/>
                </a:cubicBezTo>
                <a:close/>
                <a:moveTo>
                  <a:pt x="1404765" y="1093335"/>
                </a:moveTo>
                <a:cubicBezTo>
                  <a:pt x="1421535" y="1093335"/>
                  <a:pt x="1435129" y="1106929"/>
                  <a:pt x="1435129" y="1123698"/>
                </a:cubicBezTo>
                <a:cubicBezTo>
                  <a:pt x="1435129" y="1140468"/>
                  <a:pt x="1421535" y="1154062"/>
                  <a:pt x="1404765" y="1154062"/>
                </a:cubicBezTo>
                <a:cubicBezTo>
                  <a:pt x="1387996" y="1154062"/>
                  <a:pt x="1374402" y="1140468"/>
                  <a:pt x="1374402" y="1123698"/>
                </a:cubicBezTo>
                <a:cubicBezTo>
                  <a:pt x="1374402" y="1106929"/>
                  <a:pt x="1387996" y="1093335"/>
                  <a:pt x="1404765" y="1093335"/>
                </a:cubicBezTo>
                <a:close/>
                <a:moveTo>
                  <a:pt x="1332211" y="1093335"/>
                </a:moveTo>
                <a:cubicBezTo>
                  <a:pt x="1348980" y="1093335"/>
                  <a:pt x="1362574" y="1106929"/>
                  <a:pt x="1362574" y="1123698"/>
                </a:cubicBezTo>
                <a:cubicBezTo>
                  <a:pt x="1362574" y="1140468"/>
                  <a:pt x="1348980" y="1154062"/>
                  <a:pt x="1332211" y="1154062"/>
                </a:cubicBezTo>
                <a:cubicBezTo>
                  <a:pt x="1315441" y="1154062"/>
                  <a:pt x="1301847" y="1140468"/>
                  <a:pt x="1301847" y="1123698"/>
                </a:cubicBezTo>
                <a:cubicBezTo>
                  <a:pt x="1301847" y="1106929"/>
                  <a:pt x="1315441" y="1093335"/>
                  <a:pt x="1332211" y="1093335"/>
                </a:cubicBezTo>
                <a:close/>
                <a:moveTo>
                  <a:pt x="1259656" y="1093335"/>
                </a:moveTo>
                <a:cubicBezTo>
                  <a:pt x="1276426" y="1093335"/>
                  <a:pt x="1290020" y="1106929"/>
                  <a:pt x="1290020" y="1123698"/>
                </a:cubicBezTo>
                <a:cubicBezTo>
                  <a:pt x="1290020" y="1140468"/>
                  <a:pt x="1276426" y="1154062"/>
                  <a:pt x="1259656" y="1154062"/>
                </a:cubicBezTo>
                <a:cubicBezTo>
                  <a:pt x="1242887" y="1154062"/>
                  <a:pt x="1229293" y="1140468"/>
                  <a:pt x="1229293" y="1123698"/>
                </a:cubicBezTo>
                <a:cubicBezTo>
                  <a:pt x="1229293" y="1106929"/>
                  <a:pt x="1242887" y="1093335"/>
                  <a:pt x="1259656" y="1093335"/>
                </a:cubicBezTo>
                <a:close/>
                <a:moveTo>
                  <a:pt x="1187102" y="1093335"/>
                </a:moveTo>
                <a:cubicBezTo>
                  <a:pt x="1203871" y="1093335"/>
                  <a:pt x="1217465" y="1106929"/>
                  <a:pt x="1217465" y="1123698"/>
                </a:cubicBezTo>
                <a:cubicBezTo>
                  <a:pt x="1217465" y="1140468"/>
                  <a:pt x="1203871" y="1154062"/>
                  <a:pt x="1187102" y="1154062"/>
                </a:cubicBezTo>
                <a:cubicBezTo>
                  <a:pt x="1170332" y="1154062"/>
                  <a:pt x="1156738" y="1140468"/>
                  <a:pt x="1156738" y="1123698"/>
                </a:cubicBezTo>
                <a:cubicBezTo>
                  <a:pt x="1156738" y="1106929"/>
                  <a:pt x="1170332" y="1093335"/>
                  <a:pt x="1187102" y="1093335"/>
                </a:cubicBezTo>
                <a:close/>
                <a:moveTo>
                  <a:pt x="1114547" y="1093335"/>
                </a:moveTo>
                <a:cubicBezTo>
                  <a:pt x="1131317" y="1093335"/>
                  <a:pt x="1144911" y="1106929"/>
                  <a:pt x="1144911" y="1123698"/>
                </a:cubicBezTo>
                <a:cubicBezTo>
                  <a:pt x="1144911" y="1140468"/>
                  <a:pt x="1131317" y="1154062"/>
                  <a:pt x="1114547" y="1154062"/>
                </a:cubicBezTo>
                <a:cubicBezTo>
                  <a:pt x="1097778" y="1154062"/>
                  <a:pt x="1084184" y="1140468"/>
                  <a:pt x="1084184" y="1123698"/>
                </a:cubicBezTo>
                <a:cubicBezTo>
                  <a:pt x="1084184" y="1106929"/>
                  <a:pt x="1097778" y="1093335"/>
                  <a:pt x="1114547" y="1093335"/>
                </a:cubicBezTo>
                <a:close/>
                <a:moveTo>
                  <a:pt x="1041993" y="1093335"/>
                </a:moveTo>
                <a:cubicBezTo>
                  <a:pt x="1058762" y="1093335"/>
                  <a:pt x="1072356" y="1106929"/>
                  <a:pt x="1072356" y="1123698"/>
                </a:cubicBezTo>
                <a:cubicBezTo>
                  <a:pt x="1072356" y="1140468"/>
                  <a:pt x="1058762" y="1154062"/>
                  <a:pt x="1041993" y="1154062"/>
                </a:cubicBezTo>
                <a:cubicBezTo>
                  <a:pt x="1025223" y="1154062"/>
                  <a:pt x="1011629" y="1140468"/>
                  <a:pt x="1011629" y="1123698"/>
                </a:cubicBezTo>
                <a:cubicBezTo>
                  <a:pt x="1011629" y="1106929"/>
                  <a:pt x="1025223" y="1093335"/>
                  <a:pt x="1041993" y="1093335"/>
                </a:cubicBezTo>
                <a:close/>
                <a:moveTo>
                  <a:pt x="969438" y="1093335"/>
                </a:moveTo>
                <a:cubicBezTo>
                  <a:pt x="986208" y="1093335"/>
                  <a:pt x="999801" y="1106929"/>
                  <a:pt x="999801" y="1123698"/>
                </a:cubicBezTo>
                <a:cubicBezTo>
                  <a:pt x="999801" y="1140468"/>
                  <a:pt x="986208" y="1154062"/>
                  <a:pt x="969438" y="1154062"/>
                </a:cubicBezTo>
                <a:cubicBezTo>
                  <a:pt x="952669" y="1154062"/>
                  <a:pt x="939075" y="1140468"/>
                  <a:pt x="939075" y="1123698"/>
                </a:cubicBezTo>
                <a:cubicBezTo>
                  <a:pt x="939075" y="1106929"/>
                  <a:pt x="952669" y="1093335"/>
                  <a:pt x="969438" y="1093335"/>
                </a:cubicBezTo>
                <a:close/>
                <a:moveTo>
                  <a:pt x="896883" y="1093335"/>
                </a:moveTo>
                <a:cubicBezTo>
                  <a:pt x="913653" y="1093335"/>
                  <a:pt x="927247" y="1106929"/>
                  <a:pt x="927247" y="1123698"/>
                </a:cubicBezTo>
                <a:cubicBezTo>
                  <a:pt x="927247" y="1140468"/>
                  <a:pt x="913653" y="1154062"/>
                  <a:pt x="896883" y="1154062"/>
                </a:cubicBezTo>
                <a:cubicBezTo>
                  <a:pt x="880114" y="1154062"/>
                  <a:pt x="866520" y="1140468"/>
                  <a:pt x="866520" y="1123698"/>
                </a:cubicBezTo>
                <a:cubicBezTo>
                  <a:pt x="866520" y="1106929"/>
                  <a:pt x="880114" y="1093335"/>
                  <a:pt x="896883" y="1093335"/>
                </a:cubicBezTo>
                <a:close/>
                <a:moveTo>
                  <a:pt x="824329" y="1093335"/>
                </a:moveTo>
                <a:cubicBezTo>
                  <a:pt x="841098" y="1093335"/>
                  <a:pt x="854692" y="1106929"/>
                  <a:pt x="854692" y="1123698"/>
                </a:cubicBezTo>
                <a:cubicBezTo>
                  <a:pt x="854692" y="1140468"/>
                  <a:pt x="841098" y="1154062"/>
                  <a:pt x="824329" y="1154062"/>
                </a:cubicBezTo>
                <a:cubicBezTo>
                  <a:pt x="807559" y="1154062"/>
                  <a:pt x="793965" y="1140468"/>
                  <a:pt x="793965" y="1123698"/>
                </a:cubicBezTo>
                <a:cubicBezTo>
                  <a:pt x="793965" y="1106929"/>
                  <a:pt x="807559" y="1093335"/>
                  <a:pt x="824329" y="1093335"/>
                </a:cubicBezTo>
                <a:close/>
                <a:moveTo>
                  <a:pt x="751774" y="1093335"/>
                </a:moveTo>
                <a:cubicBezTo>
                  <a:pt x="768544" y="1093335"/>
                  <a:pt x="782138" y="1106929"/>
                  <a:pt x="782138" y="1123698"/>
                </a:cubicBezTo>
                <a:cubicBezTo>
                  <a:pt x="782138" y="1140468"/>
                  <a:pt x="768544" y="1154062"/>
                  <a:pt x="751774" y="1154062"/>
                </a:cubicBezTo>
                <a:cubicBezTo>
                  <a:pt x="735005" y="1154062"/>
                  <a:pt x="721411" y="1140468"/>
                  <a:pt x="721411" y="1123698"/>
                </a:cubicBezTo>
                <a:cubicBezTo>
                  <a:pt x="721411" y="1106929"/>
                  <a:pt x="735005" y="1093335"/>
                  <a:pt x="751774" y="1093335"/>
                </a:cubicBezTo>
                <a:close/>
                <a:moveTo>
                  <a:pt x="679220" y="1093335"/>
                </a:moveTo>
                <a:cubicBezTo>
                  <a:pt x="695989" y="1093335"/>
                  <a:pt x="709583" y="1106929"/>
                  <a:pt x="709583" y="1123698"/>
                </a:cubicBezTo>
                <a:cubicBezTo>
                  <a:pt x="709583" y="1140468"/>
                  <a:pt x="695989" y="1154062"/>
                  <a:pt x="679220" y="1154062"/>
                </a:cubicBezTo>
                <a:cubicBezTo>
                  <a:pt x="662450" y="1154062"/>
                  <a:pt x="648856" y="1140468"/>
                  <a:pt x="648856" y="1123698"/>
                </a:cubicBezTo>
                <a:cubicBezTo>
                  <a:pt x="648856" y="1106929"/>
                  <a:pt x="662450" y="1093335"/>
                  <a:pt x="679220" y="1093335"/>
                </a:cubicBezTo>
                <a:close/>
                <a:moveTo>
                  <a:pt x="606665" y="1093335"/>
                </a:moveTo>
                <a:cubicBezTo>
                  <a:pt x="623435" y="1093335"/>
                  <a:pt x="637029" y="1106929"/>
                  <a:pt x="637029" y="1123698"/>
                </a:cubicBezTo>
                <a:cubicBezTo>
                  <a:pt x="637029" y="1140468"/>
                  <a:pt x="623435" y="1154062"/>
                  <a:pt x="606665" y="1154062"/>
                </a:cubicBezTo>
                <a:cubicBezTo>
                  <a:pt x="589896" y="1154062"/>
                  <a:pt x="576302" y="1140468"/>
                  <a:pt x="576302" y="1123698"/>
                </a:cubicBezTo>
                <a:cubicBezTo>
                  <a:pt x="576302" y="1106929"/>
                  <a:pt x="589896" y="1093335"/>
                  <a:pt x="606665" y="1093335"/>
                </a:cubicBezTo>
                <a:close/>
                <a:moveTo>
                  <a:pt x="534111" y="1093335"/>
                </a:moveTo>
                <a:cubicBezTo>
                  <a:pt x="550880" y="1093335"/>
                  <a:pt x="564474" y="1106929"/>
                  <a:pt x="564474" y="1123698"/>
                </a:cubicBezTo>
                <a:cubicBezTo>
                  <a:pt x="564474" y="1140468"/>
                  <a:pt x="550880" y="1154062"/>
                  <a:pt x="534111" y="1154062"/>
                </a:cubicBezTo>
                <a:cubicBezTo>
                  <a:pt x="517341" y="1154062"/>
                  <a:pt x="503747" y="1140468"/>
                  <a:pt x="503747" y="1123698"/>
                </a:cubicBezTo>
                <a:cubicBezTo>
                  <a:pt x="503747" y="1106929"/>
                  <a:pt x="517341" y="1093335"/>
                  <a:pt x="534111" y="1093335"/>
                </a:cubicBezTo>
                <a:close/>
                <a:moveTo>
                  <a:pt x="461556" y="1093335"/>
                </a:moveTo>
                <a:cubicBezTo>
                  <a:pt x="478326" y="1093335"/>
                  <a:pt x="491920" y="1106929"/>
                  <a:pt x="491920" y="1123698"/>
                </a:cubicBezTo>
                <a:cubicBezTo>
                  <a:pt x="491920" y="1140468"/>
                  <a:pt x="478326" y="1154062"/>
                  <a:pt x="461556" y="1154062"/>
                </a:cubicBezTo>
                <a:cubicBezTo>
                  <a:pt x="444787" y="1154062"/>
                  <a:pt x="431192" y="1140468"/>
                  <a:pt x="431192" y="1123698"/>
                </a:cubicBezTo>
                <a:cubicBezTo>
                  <a:pt x="431192" y="1106929"/>
                  <a:pt x="444787" y="1093335"/>
                  <a:pt x="461556" y="1093335"/>
                </a:cubicBezTo>
                <a:close/>
                <a:moveTo>
                  <a:pt x="389002" y="1093335"/>
                </a:moveTo>
                <a:cubicBezTo>
                  <a:pt x="405771" y="1093335"/>
                  <a:pt x="419365" y="1106929"/>
                  <a:pt x="419365" y="1123698"/>
                </a:cubicBezTo>
                <a:cubicBezTo>
                  <a:pt x="419365" y="1140468"/>
                  <a:pt x="405771" y="1154062"/>
                  <a:pt x="389002" y="1154062"/>
                </a:cubicBezTo>
                <a:cubicBezTo>
                  <a:pt x="372232" y="1154062"/>
                  <a:pt x="358638" y="1140468"/>
                  <a:pt x="358638" y="1123698"/>
                </a:cubicBezTo>
                <a:cubicBezTo>
                  <a:pt x="358638" y="1106929"/>
                  <a:pt x="372232" y="1093335"/>
                  <a:pt x="389002" y="1093335"/>
                </a:cubicBezTo>
                <a:close/>
                <a:moveTo>
                  <a:pt x="316447" y="1093335"/>
                </a:moveTo>
                <a:cubicBezTo>
                  <a:pt x="333216" y="1093335"/>
                  <a:pt x="346810" y="1106929"/>
                  <a:pt x="346810" y="1123698"/>
                </a:cubicBezTo>
                <a:cubicBezTo>
                  <a:pt x="346810" y="1140468"/>
                  <a:pt x="333216" y="1154062"/>
                  <a:pt x="316447" y="1154062"/>
                </a:cubicBezTo>
                <a:cubicBezTo>
                  <a:pt x="299677" y="1154062"/>
                  <a:pt x="286084" y="1140468"/>
                  <a:pt x="286084" y="1123698"/>
                </a:cubicBezTo>
                <a:cubicBezTo>
                  <a:pt x="286084" y="1106929"/>
                  <a:pt x="299677" y="1093335"/>
                  <a:pt x="316447" y="1093335"/>
                </a:cubicBezTo>
                <a:close/>
                <a:moveTo>
                  <a:pt x="243892" y="1093335"/>
                </a:moveTo>
                <a:cubicBezTo>
                  <a:pt x="260662" y="1093335"/>
                  <a:pt x="274256" y="1106929"/>
                  <a:pt x="274256" y="1123698"/>
                </a:cubicBezTo>
                <a:cubicBezTo>
                  <a:pt x="274256" y="1140468"/>
                  <a:pt x="260662" y="1154062"/>
                  <a:pt x="243892" y="1154062"/>
                </a:cubicBezTo>
                <a:cubicBezTo>
                  <a:pt x="227123" y="1154062"/>
                  <a:pt x="213529" y="1140468"/>
                  <a:pt x="213529" y="1123698"/>
                </a:cubicBezTo>
                <a:cubicBezTo>
                  <a:pt x="213529" y="1106929"/>
                  <a:pt x="227123" y="1093335"/>
                  <a:pt x="243892" y="1093335"/>
                </a:cubicBezTo>
                <a:close/>
                <a:moveTo>
                  <a:pt x="171339" y="1093335"/>
                </a:moveTo>
                <a:cubicBezTo>
                  <a:pt x="188107" y="1093335"/>
                  <a:pt x="201701" y="1106929"/>
                  <a:pt x="201701" y="1123698"/>
                </a:cubicBezTo>
                <a:cubicBezTo>
                  <a:pt x="201701" y="1140468"/>
                  <a:pt x="188107" y="1154062"/>
                  <a:pt x="171339" y="1154062"/>
                </a:cubicBezTo>
                <a:cubicBezTo>
                  <a:pt x="154633" y="1154062"/>
                  <a:pt x="141040" y="1140468"/>
                  <a:pt x="141040" y="1123698"/>
                </a:cubicBezTo>
                <a:cubicBezTo>
                  <a:pt x="141040" y="1106929"/>
                  <a:pt x="154633" y="1093335"/>
                  <a:pt x="171339" y="1093335"/>
                </a:cubicBezTo>
                <a:close/>
                <a:moveTo>
                  <a:pt x="98858" y="1093335"/>
                </a:moveTo>
                <a:cubicBezTo>
                  <a:pt x="115622" y="1093335"/>
                  <a:pt x="129216" y="1106929"/>
                  <a:pt x="129216" y="1123698"/>
                </a:cubicBezTo>
                <a:cubicBezTo>
                  <a:pt x="129216" y="1140468"/>
                  <a:pt x="115622" y="1154062"/>
                  <a:pt x="98858" y="1154062"/>
                </a:cubicBezTo>
                <a:cubicBezTo>
                  <a:pt x="82086" y="1154062"/>
                  <a:pt x="68492" y="1140468"/>
                  <a:pt x="68492" y="1123698"/>
                </a:cubicBezTo>
                <a:cubicBezTo>
                  <a:pt x="68492" y="1106929"/>
                  <a:pt x="82086" y="1093335"/>
                  <a:pt x="98858" y="1093335"/>
                </a:cubicBezTo>
                <a:close/>
                <a:moveTo>
                  <a:pt x="26303" y="1093335"/>
                </a:moveTo>
                <a:cubicBezTo>
                  <a:pt x="43069" y="1093335"/>
                  <a:pt x="56664" y="1106929"/>
                  <a:pt x="56664" y="1123698"/>
                </a:cubicBezTo>
                <a:cubicBezTo>
                  <a:pt x="56664" y="1140468"/>
                  <a:pt x="43069" y="1154062"/>
                  <a:pt x="26303" y="1154062"/>
                </a:cubicBezTo>
                <a:cubicBezTo>
                  <a:pt x="17918" y="1154062"/>
                  <a:pt x="10327" y="1150664"/>
                  <a:pt x="4832" y="1145169"/>
                </a:cubicBezTo>
                <a:lnTo>
                  <a:pt x="0" y="1133503"/>
                </a:lnTo>
                <a:lnTo>
                  <a:pt x="0" y="1113894"/>
                </a:lnTo>
                <a:lnTo>
                  <a:pt x="4832" y="1102228"/>
                </a:lnTo>
                <a:cubicBezTo>
                  <a:pt x="10327" y="1096734"/>
                  <a:pt x="17918" y="1093335"/>
                  <a:pt x="26303" y="1093335"/>
                </a:cubicBezTo>
                <a:close/>
                <a:moveTo>
                  <a:pt x="1549874" y="1012883"/>
                </a:moveTo>
                <a:lnTo>
                  <a:pt x="1555552" y="1014029"/>
                </a:lnTo>
                <a:lnTo>
                  <a:pt x="1530465" y="1066106"/>
                </a:lnTo>
                <a:lnTo>
                  <a:pt x="1528404" y="1064717"/>
                </a:lnTo>
                <a:cubicBezTo>
                  <a:pt x="1522910" y="1059222"/>
                  <a:pt x="1519511" y="1051631"/>
                  <a:pt x="1519511" y="1043246"/>
                </a:cubicBezTo>
                <a:cubicBezTo>
                  <a:pt x="1519511" y="1026477"/>
                  <a:pt x="1533105" y="1012883"/>
                  <a:pt x="1549874" y="1012883"/>
                </a:cubicBezTo>
                <a:close/>
                <a:moveTo>
                  <a:pt x="1477320" y="1012883"/>
                </a:moveTo>
                <a:cubicBezTo>
                  <a:pt x="1494089" y="1012883"/>
                  <a:pt x="1507683" y="1026477"/>
                  <a:pt x="1507683" y="1043246"/>
                </a:cubicBezTo>
                <a:cubicBezTo>
                  <a:pt x="1507683" y="1060016"/>
                  <a:pt x="1494089" y="1073610"/>
                  <a:pt x="1477320" y="1073610"/>
                </a:cubicBezTo>
                <a:cubicBezTo>
                  <a:pt x="1460550" y="1073610"/>
                  <a:pt x="1446956" y="1060016"/>
                  <a:pt x="1446956" y="1043246"/>
                </a:cubicBezTo>
                <a:cubicBezTo>
                  <a:pt x="1446956" y="1026477"/>
                  <a:pt x="1460550" y="1012883"/>
                  <a:pt x="1477320" y="1012883"/>
                </a:cubicBezTo>
                <a:close/>
                <a:moveTo>
                  <a:pt x="1404765" y="1012883"/>
                </a:moveTo>
                <a:cubicBezTo>
                  <a:pt x="1421535" y="1012883"/>
                  <a:pt x="1435129" y="1026477"/>
                  <a:pt x="1435129" y="1043246"/>
                </a:cubicBezTo>
                <a:cubicBezTo>
                  <a:pt x="1435129" y="1060016"/>
                  <a:pt x="1421535" y="1073610"/>
                  <a:pt x="1404765" y="1073610"/>
                </a:cubicBezTo>
                <a:cubicBezTo>
                  <a:pt x="1387996" y="1073610"/>
                  <a:pt x="1374402" y="1060016"/>
                  <a:pt x="1374402" y="1043246"/>
                </a:cubicBezTo>
                <a:cubicBezTo>
                  <a:pt x="1374402" y="1026477"/>
                  <a:pt x="1387996" y="1012883"/>
                  <a:pt x="1404765" y="1012883"/>
                </a:cubicBezTo>
                <a:close/>
                <a:moveTo>
                  <a:pt x="1332211" y="1012883"/>
                </a:moveTo>
                <a:cubicBezTo>
                  <a:pt x="1348980" y="1012883"/>
                  <a:pt x="1362574" y="1026477"/>
                  <a:pt x="1362574" y="1043246"/>
                </a:cubicBezTo>
                <a:cubicBezTo>
                  <a:pt x="1362574" y="1060016"/>
                  <a:pt x="1348980" y="1073610"/>
                  <a:pt x="1332211" y="1073610"/>
                </a:cubicBezTo>
                <a:cubicBezTo>
                  <a:pt x="1315441" y="1073610"/>
                  <a:pt x="1301847" y="1060016"/>
                  <a:pt x="1301847" y="1043246"/>
                </a:cubicBezTo>
                <a:cubicBezTo>
                  <a:pt x="1301847" y="1026477"/>
                  <a:pt x="1315441" y="1012883"/>
                  <a:pt x="1332211" y="1012883"/>
                </a:cubicBezTo>
                <a:close/>
                <a:moveTo>
                  <a:pt x="1259656" y="1012883"/>
                </a:moveTo>
                <a:cubicBezTo>
                  <a:pt x="1276426" y="1012883"/>
                  <a:pt x="1290020" y="1026477"/>
                  <a:pt x="1290020" y="1043246"/>
                </a:cubicBezTo>
                <a:cubicBezTo>
                  <a:pt x="1290020" y="1060016"/>
                  <a:pt x="1276426" y="1073610"/>
                  <a:pt x="1259656" y="1073610"/>
                </a:cubicBezTo>
                <a:cubicBezTo>
                  <a:pt x="1242887" y="1073610"/>
                  <a:pt x="1229293" y="1060016"/>
                  <a:pt x="1229293" y="1043246"/>
                </a:cubicBezTo>
                <a:cubicBezTo>
                  <a:pt x="1229293" y="1026477"/>
                  <a:pt x="1242887" y="1012883"/>
                  <a:pt x="1259656" y="1012883"/>
                </a:cubicBezTo>
                <a:close/>
                <a:moveTo>
                  <a:pt x="1187102" y="1012883"/>
                </a:moveTo>
                <a:cubicBezTo>
                  <a:pt x="1203871" y="1012883"/>
                  <a:pt x="1217465" y="1026477"/>
                  <a:pt x="1217465" y="1043246"/>
                </a:cubicBezTo>
                <a:cubicBezTo>
                  <a:pt x="1217465" y="1060016"/>
                  <a:pt x="1203871" y="1073610"/>
                  <a:pt x="1187102" y="1073610"/>
                </a:cubicBezTo>
                <a:cubicBezTo>
                  <a:pt x="1170332" y="1073610"/>
                  <a:pt x="1156738" y="1060016"/>
                  <a:pt x="1156738" y="1043246"/>
                </a:cubicBezTo>
                <a:cubicBezTo>
                  <a:pt x="1156738" y="1026477"/>
                  <a:pt x="1170332" y="1012883"/>
                  <a:pt x="1187102" y="1012883"/>
                </a:cubicBezTo>
                <a:close/>
                <a:moveTo>
                  <a:pt x="1114547" y="1012883"/>
                </a:moveTo>
                <a:cubicBezTo>
                  <a:pt x="1131317" y="1012883"/>
                  <a:pt x="1144911" y="1026477"/>
                  <a:pt x="1144911" y="1043246"/>
                </a:cubicBezTo>
                <a:cubicBezTo>
                  <a:pt x="1144911" y="1060016"/>
                  <a:pt x="1131317" y="1073610"/>
                  <a:pt x="1114547" y="1073610"/>
                </a:cubicBezTo>
                <a:cubicBezTo>
                  <a:pt x="1097778" y="1073610"/>
                  <a:pt x="1084184" y="1060016"/>
                  <a:pt x="1084184" y="1043246"/>
                </a:cubicBezTo>
                <a:cubicBezTo>
                  <a:pt x="1084184" y="1026477"/>
                  <a:pt x="1097778" y="1012883"/>
                  <a:pt x="1114547" y="1012883"/>
                </a:cubicBezTo>
                <a:close/>
                <a:moveTo>
                  <a:pt x="1041993" y="1012883"/>
                </a:moveTo>
                <a:cubicBezTo>
                  <a:pt x="1058762" y="1012883"/>
                  <a:pt x="1072356" y="1026477"/>
                  <a:pt x="1072356" y="1043246"/>
                </a:cubicBezTo>
                <a:cubicBezTo>
                  <a:pt x="1072356" y="1060016"/>
                  <a:pt x="1058762" y="1073610"/>
                  <a:pt x="1041993" y="1073610"/>
                </a:cubicBezTo>
                <a:cubicBezTo>
                  <a:pt x="1025223" y="1073610"/>
                  <a:pt x="1011629" y="1060016"/>
                  <a:pt x="1011629" y="1043246"/>
                </a:cubicBezTo>
                <a:cubicBezTo>
                  <a:pt x="1011629" y="1026477"/>
                  <a:pt x="1025223" y="1012883"/>
                  <a:pt x="1041993" y="1012883"/>
                </a:cubicBezTo>
                <a:close/>
                <a:moveTo>
                  <a:pt x="969438" y="1012883"/>
                </a:moveTo>
                <a:cubicBezTo>
                  <a:pt x="986208" y="1012883"/>
                  <a:pt x="999801" y="1026477"/>
                  <a:pt x="999801" y="1043246"/>
                </a:cubicBezTo>
                <a:cubicBezTo>
                  <a:pt x="999801" y="1060016"/>
                  <a:pt x="986208" y="1073610"/>
                  <a:pt x="969438" y="1073610"/>
                </a:cubicBezTo>
                <a:cubicBezTo>
                  <a:pt x="952669" y="1073610"/>
                  <a:pt x="939075" y="1060016"/>
                  <a:pt x="939075" y="1043246"/>
                </a:cubicBezTo>
                <a:cubicBezTo>
                  <a:pt x="939075" y="1026477"/>
                  <a:pt x="952669" y="1012883"/>
                  <a:pt x="969438" y="1012883"/>
                </a:cubicBezTo>
                <a:close/>
                <a:moveTo>
                  <a:pt x="896883" y="1012883"/>
                </a:moveTo>
                <a:cubicBezTo>
                  <a:pt x="913653" y="1012883"/>
                  <a:pt x="927247" y="1026477"/>
                  <a:pt x="927247" y="1043246"/>
                </a:cubicBezTo>
                <a:cubicBezTo>
                  <a:pt x="927247" y="1060016"/>
                  <a:pt x="913653" y="1073610"/>
                  <a:pt x="896883" y="1073610"/>
                </a:cubicBezTo>
                <a:cubicBezTo>
                  <a:pt x="880114" y="1073610"/>
                  <a:pt x="866520" y="1060016"/>
                  <a:pt x="866520" y="1043246"/>
                </a:cubicBezTo>
                <a:cubicBezTo>
                  <a:pt x="866520" y="1026477"/>
                  <a:pt x="880114" y="1012883"/>
                  <a:pt x="896883" y="1012883"/>
                </a:cubicBezTo>
                <a:close/>
                <a:moveTo>
                  <a:pt x="824329" y="1012883"/>
                </a:moveTo>
                <a:cubicBezTo>
                  <a:pt x="841098" y="1012883"/>
                  <a:pt x="854692" y="1026477"/>
                  <a:pt x="854692" y="1043246"/>
                </a:cubicBezTo>
                <a:cubicBezTo>
                  <a:pt x="854692" y="1060016"/>
                  <a:pt x="841098" y="1073610"/>
                  <a:pt x="824329" y="1073610"/>
                </a:cubicBezTo>
                <a:cubicBezTo>
                  <a:pt x="807559" y="1073610"/>
                  <a:pt x="793965" y="1060016"/>
                  <a:pt x="793965" y="1043246"/>
                </a:cubicBezTo>
                <a:cubicBezTo>
                  <a:pt x="793965" y="1026477"/>
                  <a:pt x="807559" y="1012883"/>
                  <a:pt x="824329" y="1012883"/>
                </a:cubicBezTo>
                <a:close/>
                <a:moveTo>
                  <a:pt x="751774" y="1012883"/>
                </a:moveTo>
                <a:cubicBezTo>
                  <a:pt x="768544" y="1012883"/>
                  <a:pt x="782138" y="1026477"/>
                  <a:pt x="782138" y="1043246"/>
                </a:cubicBezTo>
                <a:cubicBezTo>
                  <a:pt x="782138" y="1060016"/>
                  <a:pt x="768544" y="1073610"/>
                  <a:pt x="751774" y="1073610"/>
                </a:cubicBezTo>
                <a:cubicBezTo>
                  <a:pt x="735005" y="1073610"/>
                  <a:pt x="721411" y="1060016"/>
                  <a:pt x="721411" y="1043246"/>
                </a:cubicBezTo>
                <a:cubicBezTo>
                  <a:pt x="721411" y="1026477"/>
                  <a:pt x="735005" y="1012883"/>
                  <a:pt x="751774" y="1012883"/>
                </a:cubicBezTo>
                <a:close/>
                <a:moveTo>
                  <a:pt x="679220" y="1012883"/>
                </a:moveTo>
                <a:cubicBezTo>
                  <a:pt x="695989" y="1012883"/>
                  <a:pt x="709583" y="1026477"/>
                  <a:pt x="709583" y="1043246"/>
                </a:cubicBezTo>
                <a:cubicBezTo>
                  <a:pt x="709583" y="1060016"/>
                  <a:pt x="695989" y="1073610"/>
                  <a:pt x="679220" y="1073610"/>
                </a:cubicBezTo>
                <a:cubicBezTo>
                  <a:pt x="662450" y="1073610"/>
                  <a:pt x="648856" y="1060016"/>
                  <a:pt x="648856" y="1043246"/>
                </a:cubicBezTo>
                <a:cubicBezTo>
                  <a:pt x="648856" y="1026477"/>
                  <a:pt x="662450" y="1012883"/>
                  <a:pt x="679220" y="1012883"/>
                </a:cubicBezTo>
                <a:close/>
                <a:moveTo>
                  <a:pt x="606665" y="1012883"/>
                </a:moveTo>
                <a:cubicBezTo>
                  <a:pt x="623435" y="1012883"/>
                  <a:pt x="637029" y="1026477"/>
                  <a:pt x="637029" y="1043246"/>
                </a:cubicBezTo>
                <a:cubicBezTo>
                  <a:pt x="637029" y="1060016"/>
                  <a:pt x="623435" y="1073610"/>
                  <a:pt x="606665" y="1073610"/>
                </a:cubicBezTo>
                <a:cubicBezTo>
                  <a:pt x="589896" y="1073610"/>
                  <a:pt x="576302" y="1060016"/>
                  <a:pt x="576302" y="1043246"/>
                </a:cubicBezTo>
                <a:cubicBezTo>
                  <a:pt x="576302" y="1026477"/>
                  <a:pt x="589896" y="1012883"/>
                  <a:pt x="606665" y="1012883"/>
                </a:cubicBezTo>
                <a:close/>
                <a:moveTo>
                  <a:pt x="534111" y="1012883"/>
                </a:moveTo>
                <a:cubicBezTo>
                  <a:pt x="550880" y="1012883"/>
                  <a:pt x="564474" y="1026477"/>
                  <a:pt x="564474" y="1043246"/>
                </a:cubicBezTo>
                <a:cubicBezTo>
                  <a:pt x="564474" y="1060016"/>
                  <a:pt x="550880" y="1073610"/>
                  <a:pt x="534111" y="1073610"/>
                </a:cubicBezTo>
                <a:cubicBezTo>
                  <a:pt x="517341" y="1073610"/>
                  <a:pt x="503747" y="1060016"/>
                  <a:pt x="503747" y="1043246"/>
                </a:cubicBezTo>
                <a:cubicBezTo>
                  <a:pt x="503747" y="1026477"/>
                  <a:pt x="517341" y="1012883"/>
                  <a:pt x="534111" y="1012883"/>
                </a:cubicBezTo>
                <a:close/>
                <a:moveTo>
                  <a:pt x="461556" y="1012883"/>
                </a:moveTo>
                <a:cubicBezTo>
                  <a:pt x="478326" y="1012883"/>
                  <a:pt x="491920" y="1026477"/>
                  <a:pt x="491920" y="1043246"/>
                </a:cubicBezTo>
                <a:cubicBezTo>
                  <a:pt x="491920" y="1060016"/>
                  <a:pt x="478326" y="1073610"/>
                  <a:pt x="461556" y="1073610"/>
                </a:cubicBezTo>
                <a:cubicBezTo>
                  <a:pt x="444787" y="1073610"/>
                  <a:pt x="431192" y="1060016"/>
                  <a:pt x="431192" y="1043246"/>
                </a:cubicBezTo>
                <a:cubicBezTo>
                  <a:pt x="431192" y="1026477"/>
                  <a:pt x="444787" y="1012883"/>
                  <a:pt x="461556" y="1012883"/>
                </a:cubicBezTo>
                <a:close/>
                <a:moveTo>
                  <a:pt x="389002" y="1012883"/>
                </a:moveTo>
                <a:cubicBezTo>
                  <a:pt x="405771" y="1012883"/>
                  <a:pt x="419365" y="1026477"/>
                  <a:pt x="419365" y="1043246"/>
                </a:cubicBezTo>
                <a:cubicBezTo>
                  <a:pt x="419365" y="1060016"/>
                  <a:pt x="405771" y="1073610"/>
                  <a:pt x="389002" y="1073610"/>
                </a:cubicBezTo>
                <a:cubicBezTo>
                  <a:pt x="372232" y="1073610"/>
                  <a:pt x="358638" y="1060016"/>
                  <a:pt x="358638" y="1043246"/>
                </a:cubicBezTo>
                <a:cubicBezTo>
                  <a:pt x="358638" y="1026477"/>
                  <a:pt x="372232" y="1012883"/>
                  <a:pt x="389002" y="1012883"/>
                </a:cubicBezTo>
                <a:close/>
                <a:moveTo>
                  <a:pt x="316447" y="1012883"/>
                </a:moveTo>
                <a:cubicBezTo>
                  <a:pt x="333216" y="1012883"/>
                  <a:pt x="346810" y="1026477"/>
                  <a:pt x="346810" y="1043246"/>
                </a:cubicBezTo>
                <a:cubicBezTo>
                  <a:pt x="346810" y="1060016"/>
                  <a:pt x="333216" y="1073610"/>
                  <a:pt x="316447" y="1073610"/>
                </a:cubicBezTo>
                <a:cubicBezTo>
                  <a:pt x="299677" y="1073610"/>
                  <a:pt x="286084" y="1060016"/>
                  <a:pt x="286084" y="1043246"/>
                </a:cubicBezTo>
                <a:cubicBezTo>
                  <a:pt x="286084" y="1026477"/>
                  <a:pt x="299677" y="1012883"/>
                  <a:pt x="316447" y="1012883"/>
                </a:cubicBezTo>
                <a:close/>
                <a:moveTo>
                  <a:pt x="243892" y="1012883"/>
                </a:moveTo>
                <a:cubicBezTo>
                  <a:pt x="260662" y="1012883"/>
                  <a:pt x="274256" y="1026477"/>
                  <a:pt x="274256" y="1043246"/>
                </a:cubicBezTo>
                <a:cubicBezTo>
                  <a:pt x="274256" y="1060016"/>
                  <a:pt x="260662" y="1073610"/>
                  <a:pt x="243892" y="1073610"/>
                </a:cubicBezTo>
                <a:cubicBezTo>
                  <a:pt x="227123" y="1073610"/>
                  <a:pt x="213529" y="1060016"/>
                  <a:pt x="213529" y="1043246"/>
                </a:cubicBezTo>
                <a:cubicBezTo>
                  <a:pt x="213529" y="1026477"/>
                  <a:pt x="227123" y="1012883"/>
                  <a:pt x="243892" y="1012883"/>
                </a:cubicBezTo>
                <a:close/>
                <a:moveTo>
                  <a:pt x="171339" y="1012883"/>
                </a:moveTo>
                <a:cubicBezTo>
                  <a:pt x="188107" y="1012883"/>
                  <a:pt x="201701" y="1026477"/>
                  <a:pt x="201701" y="1043246"/>
                </a:cubicBezTo>
                <a:cubicBezTo>
                  <a:pt x="201701" y="1060016"/>
                  <a:pt x="188107" y="1073610"/>
                  <a:pt x="171339" y="1073610"/>
                </a:cubicBezTo>
                <a:cubicBezTo>
                  <a:pt x="154639" y="1073610"/>
                  <a:pt x="141045" y="1060016"/>
                  <a:pt x="141045" y="1043246"/>
                </a:cubicBezTo>
                <a:cubicBezTo>
                  <a:pt x="141045" y="1026477"/>
                  <a:pt x="154639" y="1012883"/>
                  <a:pt x="171339" y="1012883"/>
                </a:cubicBezTo>
                <a:close/>
                <a:moveTo>
                  <a:pt x="98865" y="1012883"/>
                </a:moveTo>
                <a:cubicBezTo>
                  <a:pt x="115628" y="1012883"/>
                  <a:pt x="129222" y="1026477"/>
                  <a:pt x="129222" y="1043246"/>
                </a:cubicBezTo>
                <a:cubicBezTo>
                  <a:pt x="129222" y="1060016"/>
                  <a:pt x="115628" y="1073610"/>
                  <a:pt x="98865" y="1073610"/>
                </a:cubicBezTo>
                <a:cubicBezTo>
                  <a:pt x="82093" y="1073610"/>
                  <a:pt x="68498" y="1060016"/>
                  <a:pt x="68498" y="1043246"/>
                </a:cubicBezTo>
                <a:cubicBezTo>
                  <a:pt x="68498" y="1026477"/>
                  <a:pt x="82093" y="1012883"/>
                  <a:pt x="98865" y="1012883"/>
                </a:cubicBezTo>
                <a:close/>
                <a:moveTo>
                  <a:pt x="26309" y="1012883"/>
                </a:moveTo>
                <a:cubicBezTo>
                  <a:pt x="43075" y="1012883"/>
                  <a:pt x="56670" y="1026477"/>
                  <a:pt x="56670" y="1043246"/>
                </a:cubicBezTo>
                <a:cubicBezTo>
                  <a:pt x="56670" y="1060016"/>
                  <a:pt x="43075" y="1073610"/>
                  <a:pt x="26309" y="1073610"/>
                </a:cubicBezTo>
                <a:cubicBezTo>
                  <a:pt x="17924" y="1073610"/>
                  <a:pt x="10333" y="1070212"/>
                  <a:pt x="4838" y="1064717"/>
                </a:cubicBezTo>
                <a:lnTo>
                  <a:pt x="0" y="1053036"/>
                </a:lnTo>
                <a:lnTo>
                  <a:pt x="0" y="1033457"/>
                </a:lnTo>
                <a:lnTo>
                  <a:pt x="4838" y="1021776"/>
                </a:lnTo>
                <a:cubicBezTo>
                  <a:pt x="10333" y="1016282"/>
                  <a:pt x="17924" y="1012883"/>
                  <a:pt x="26309" y="1012883"/>
                </a:cubicBezTo>
                <a:close/>
                <a:moveTo>
                  <a:pt x="1549874" y="932431"/>
                </a:moveTo>
                <a:cubicBezTo>
                  <a:pt x="1558259" y="932431"/>
                  <a:pt x="1565850" y="935830"/>
                  <a:pt x="1571345" y="941324"/>
                </a:cubicBezTo>
                <a:lnTo>
                  <a:pt x="1577296" y="955693"/>
                </a:lnTo>
                <a:lnTo>
                  <a:pt x="1565363" y="988298"/>
                </a:lnTo>
                <a:lnTo>
                  <a:pt x="1561694" y="990772"/>
                </a:lnTo>
                <a:cubicBezTo>
                  <a:pt x="1558061" y="992309"/>
                  <a:pt x="1554067" y="993158"/>
                  <a:pt x="1549874" y="993158"/>
                </a:cubicBezTo>
                <a:cubicBezTo>
                  <a:pt x="1533105" y="993158"/>
                  <a:pt x="1519511" y="979564"/>
                  <a:pt x="1519511" y="962795"/>
                </a:cubicBezTo>
                <a:cubicBezTo>
                  <a:pt x="1519511" y="946025"/>
                  <a:pt x="1533105" y="932431"/>
                  <a:pt x="1549874" y="932431"/>
                </a:cubicBezTo>
                <a:close/>
                <a:moveTo>
                  <a:pt x="1477320" y="932431"/>
                </a:moveTo>
                <a:cubicBezTo>
                  <a:pt x="1494089" y="932431"/>
                  <a:pt x="1507683" y="946025"/>
                  <a:pt x="1507683" y="962795"/>
                </a:cubicBezTo>
                <a:cubicBezTo>
                  <a:pt x="1507683" y="979564"/>
                  <a:pt x="1494089" y="993158"/>
                  <a:pt x="1477320" y="993158"/>
                </a:cubicBezTo>
                <a:cubicBezTo>
                  <a:pt x="1460550" y="993158"/>
                  <a:pt x="1446956" y="979564"/>
                  <a:pt x="1446956" y="962795"/>
                </a:cubicBezTo>
                <a:cubicBezTo>
                  <a:pt x="1446956" y="946025"/>
                  <a:pt x="1460550" y="932431"/>
                  <a:pt x="1477320" y="932431"/>
                </a:cubicBezTo>
                <a:close/>
                <a:moveTo>
                  <a:pt x="1404765" y="932431"/>
                </a:moveTo>
                <a:cubicBezTo>
                  <a:pt x="1421535" y="932431"/>
                  <a:pt x="1435129" y="946025"/>
                  <a:pt x="1435129" y="962795"/>
                </a:cubicBezTo>
                <a:cubicBezTo>
                  <a:pt x="1435129" y="979564"/>
                  <a:pt x="1421535" y="993158"/>
                  <a:pt x="1404765" y="993158"/>
                </a:cubicBezTo>
                <a:cubicBezTo>
                  <a:pt x="1387996" y="993158"/>
                  <a:pt x="1374402" y="979564"/>
                  <a:pt x="1374402" y="962795"/>
                </a:cubicBezTo>
                <a:cubicBezTo>
                  <a:pt x="1374402" y="946025"/>
                  <a:pt x="1387996" y="932431"/>
                  <a:pt x="1404765" y="932431"/>
                </a:cubicBezTo>
                <a:close/>
                <a:moveTo>
                  <a:pt x="1332211" y="932431"/>
                </a:moveTo>
                <a:cubicBezTo>
                  <a:pt x="1348980" y="932431"/>
                  <a:pt x="1362574" y="946025"/>
                  <a:pt x="1362574" y="962795"/>
                </a:cubicBezTo>
                <a:cubicBezTo>
                  <a:pt x="1362574" y="979564"/>
                  <a:pt x="1348980" y="993158"/>
                  <a:pt x="1332211" y="993158"/>
                </a:cubicBezTo>
                <a:cubicBezTo>
                  <a:pt x="1315441" y="993158"/>
                  <a:pt x="1301847" y="979564"/>
                  <a:pt x="1301847" y="962795"/>
                </a:cubicBezTo>
                <a:cubicBezTo>
                  <a:pt x="1301847" y="946025"/>
                  <a:pt x="1315441" y="932431"/>
                  <a:pt x="1332211" y="932431"/>
                </a:cubicBezTo>
                <a:close/>
                <a:moveTo>
                  <a:pt x="1259656" y="932431"/>
                </a:moveTo>
                <a:cubicBezTo>
                  <a:pt x="1276426" y="932431"/>
                  <a:pt x="1290020" y="946025"/>
                  <a:pt x="1290020" y="962795"/>
                </a:cubicBezTo>
                <a:cubicBezTo>
                  <a:pt x="1290020" y="979564"/>
                  <a:pt x="1276426" y="993158"/>
                  <a:pt x="1259656" y="993158"/>
                </a:cubicBezTo>
                <a:cubicBezTo>
                  <a:pt x="1242887" y="993158"/>
                  <a:pt x="1229293" y="979564"/>
                  <a:pt x="1229293" y="962795"/>
                </a:cubicBezTo>
                <a:cubicBezTo>
                  <a:pt x="1229293" y="946025"/>
                  <a:pt x="1242887" y="932431"/>
                  <a:pt x="1259656" y="932431"/>
                </a:cubicBezTo>
                <a:close/>
                <a:moveTo>
                  <a:pt x="1187102" y="932431"/>
                </a:moveTo>
                <a:cubicBezTo>
                  <a:pt x="1203871" y="932431"/>
                  <a:pt x="1217465" y="946025"/>
                  <a:pt x="1217465" y="962795"/>
                </a:cubicBezTo>
                <a:cubicBezTo>
                  <a:pt x="1217465" y="979564"/>
                  <a:pt x="1203871" y="993158"/>
                  <a:pt x="1187102" y="993158"/>
                </a:cubicBezTo>
                <a:cubicBezTo>
                  <a:pt x="1170332" y="993158"/>
                  <a:pt x="1156738" y="979564"/>
                  <a:pt x="1156738" y="962795"/>
                </a:cubicBezTo>
                <a:cubicBezTo>
                  <a:pt x="1156738" y="946025"/>
                  <a:pt x="1170332" y="932431"/>
                  <a:pt x="1187102" y="932431"/>
                </a:cubicBezTo>
                <a:close/>
                <a:moveTo>
                  <a:pt x="1114547" y="932431"/>
                </a:moveTo>
                <a:cubicBezTo>
                  <a:pt x="1131317" y="932431"/>
                  <a:pt x="1144911" y="946025"/>
                  <a:pt x="1144911" y="962795"/>
                </a:cubicBezTo>
                <a:cubicBezTo>
                  <a:pt x="1144911" y="979564"/>
                  <a:pt x="1131317" y="993158"/>
                  <a:pt x="1114547" y="993158"/>
                </a:cubicBezTo>
                <a:cubicBezTo>
                  <a:pt x="1097778" y="993158"/>
                  <a:pt x="1084184" y="979564"/>
                  <a:pt x="1084184" y="962795"/>
                </a:cubicBezTo>
                <a:cubicBezTo>
                  <a:pt x="1084184" y="946025"/>
                  <a:pt x="1097778" y="932431"/>
                  <a:pt x="1114547" y="932431"/>
                </a:cubicBezTo>
                <a:close/>
                <a:moveTo>
                  <a:pt x="1041993" y="932431"/>
                </a:moveTo>
                <a:cubicBezTo>
                  <a:pt x="1058762" y="932431"/>
                  <a:pt x="1072356" y="946025"/>
                  <a:pt x="1072356" y="962795"/>
                </a:cubicBezTo>
                <a:cubicBezTo>
                  <a:pt x="1072356" y="979564"/>
                  <a:pt x="1058762" y="993158"/>
                  <a:pt x="1041993" y="993158"/>
                </a:cubicBezTo>
                <a:cubicBezTo>
                  <a:pt x="1025223" y="993158"/>
                  <a:pt x="1011629" y="979564"/>
                  <a:pt x="1011629" y="962795"/>
                </a:cubicBezTo>
                <a:cubicBezTo>
                  <a:pt x="1011629" y="946025"/>
                  <a:pt x="1025223" y="932431"/>
                  <a:pt x="1041993" y="932431"/>
                </a:cubicBezTo>
                <a:close/>
                <a:moveTo>
                  <a:pt x="969438" y="932431"/>
                </a:moveTo>
                <a:cubicBezTo>
                  <a:pt x="986208" y="932431"/>
                  <a:pt x="999801" y="946025"/>
                  <a:pt x="999801" y="962795"/>
                </a:cubicBezTo>
                <a:cubicBezTo>
                  <a:pt x="999801" y="979564"/>
                  <a:pt x="986208" y="993158"/>
                  <a:pt x="969438" y="993158"/>
                </a:cubicBezTo>
                <a:cubicBezTo>
                  <a:pt x="952669" y="993158"/>
                  <a:pt x="939075" y="979564"/>
                  <a:pt x="939075" y="962795"/>
                </a:cubicBezTo>
                <a:cubicBezTo>
                  <a:pt x="939075" y="946025"/>
                  <a:pt x="952669" y="932431"/>
                  <a:pt x="969438" y="932431"/>
                </a:cubicBezTo>
                <a:close/>
                <a:moveTo>
                  <a:pt x="896883" y="932431"/>
                </a:moveTo>
                <a:cubicBezTo>
                  <a:pt x="913653" y="932431"/>
                  <a:pt x="927247" y="946025"/>
                  <a:pt x="927247" y="962795"/>
                </a:cubicBezTo>
                <a:cubicBezTo>
                  <a:pt x="927247" y="979564"/>
                  <a:pt x="913653" y="993158"/>
                  <a:pt x="896883" y="993158"/>
                </a:cubicBezTo>
                <a:cubicBezTo>
                  <a:pt x="880114" y="993158"/>
                  <a:pt x="866520" y="979564"/>
                  <a:pt x="866520" y="962795"/>
                </a:cubicBezTo>
                <a:cubicBezTo>
                  <a:pt x="866520" y="946025"/>
                  <a:pt x="880114" y="932431"/>
                  <a:pt x="896883" y="932431"/>
                </a:cubicBezTo>
                <a:close/>
                <a:moveTo>
                  <a:pt x="824329" y="932431"/>
                </a:moveTo>
                <a:cubicBezTo>
                  <a:pt x="841098" y="932431"/>
                  <a:pt x="854692" y="946025"/>
                  <a:pt x="854692" y="962795"/>
                </a:cubicBezTo>
                <a:cubicBezTo>
                  <a:pt x="854692" y="979564"/>
                  <a:pt x="841098" y="993158"/>
                  <a:pt x="824329" y="993158"/>
                </a:cubicBezTo>
                <a:cubicBezTo>
                  <a:pt x="807559" y="993158"/>
                  <a:pt x="793965" y="979564"/>
                  <a:pt x="793965" y="962795"/>
                </a:cubicBezTo>
                <a:cubicBezTo>
                  <a:pt x="793965" y="946025"/>
                  <a:pt x="807559" y="932431"/>
                  <a:pt x="824329" y="932431"/>
                </a:cubicBezTo>
                <a:close/>
                <a:moveTo>
                  <a:pt x="751774" y="932431"/>
                </a:moveTo>
                <a:cubicBezTo>
                  <a:pt x="768544" y="932431"/>
                  <a:pt x="782138" y="946025"/>
                  <a:pt x="782138" y="962795"/>
                </a:cubicBezTo>
                <a:cubicBezTo>
                  <a:pt x="782138" y="979564"/>
                  <a:pt x="768544" y="993158"/>
                  <a:pt x="751774" y="993158"/>
                </a:cubicBezTo>
                <a:cubicBezTo>
                  <a:pt x="735005" y="993158"/>
                  <a:pt x="721411" y="979564"/>
                  <a:pt x="721411" y="962795"/>
                </a:cubicBezTo>
                <a:cubicBezTo>
                  <a:pt x="721411" y="946025"/>
                  <a:pt x="735005" y="932431"/>
                  <a:pt x="751774" y="932431"/>
                </a:cubicBezTo>
                <a:close/>
                <a:moveTo>
                  <a:pt x="679220" y="932431"/>
                </a:moveTo>
                <a:cubicBezTo>
                  <a:pt x="695989" y="932431"/>
                  <a:pt x="709583" y="946025"/>
                  <a:pt x="709583" y="962795"/>
                </a:cubicBezTo>
                <a:cubicBezTo>
                  <a:pt x="709583" y="979564"/>
                  <a:pt x="695989" y="993158"/>
                  <a:pt x="679220" y="993158"/>
                </a:cubicBezTo>
                <a:cubicBezTo>
                  <a:pt x="662450" y="993158"/>
                  <a:pt x="648856" y="979564"/>
                  <a:pt x="648856" y="962795"/>
                </a:cubicBezTo>
                <a:cubicBezTo>
                  <a:pt x="648856" y="946025"/>
                  <a:pt x="662450" y="932431"/>
                  <a:pt x="679220" y="932431"/>
                </a:cubicBezTo>
                <a:close/>
                <a:moveTo>
                  <a:pt x="606665" y="932431"/>
                </a:moveTo>
                <a:cubicBezTo>
                  <a:pt x="623435" y="932431"/>
                  <a:pt x="637029" y="946025"/>
                  <a:pt x="637029" y="962795"/>
                </a:cubicBezTo>
                <a:cubicBezTo>
                  <a:pt x="637029" y="979564"/>
                  <a:pt x="623435" y="993158"/>
                  <a:pt x="606665" y="993158"/>
                </a:cubicBezTo>
                <a:cubicBezTo>
                  <a:pt x="589896" y="993158"/>
                  <a:pt x="576302" y="979564"/>
                  <a:pt x="576302" y="962795"/>
                </a:cubicBezTo>
                <a:cubicBezTo>
                  <a:pt x="576302" y="946025"/>
                  <a:pt x="589896" y="932431"/>
                  <a:pt x="606665" y="932431"/>
                </a:cubicBezTo>
                <a:close/>
                <a:moveTo>
                  <a:pt x="534111" y="932431"/>
                </a:moveTo>
                <a:cubicBezTo>
                  <a:pt x="550880" y="932431"/>
                  <a:pt x="564474" y="946025"/>
                  <a:pt x="564474" y="962795"/>
                </a:cubicBezTo>
                <a:cubicBezTo>
                  <a:pt x="564474" y="979564"/>
                  <a:pt x="550880" y="993158"/>
                  <a:pt x="534111" y="993158"/>
                </a:cubicBezTo>
                <a:cubicBezTo>
                  <a:pt x="517341" y="993158"/>
                  <a:pt x="503747" y="979564"/>
                  <a:pt x="503747" y="962795"/>
                </a:cubicBezTo>
                <a:cubicBezTo>
                  <a:pt x="503747" y="946025"/>
                  <a:pt x="517341" y="932431"/>
                  <a:pt x="534111" y="932431"/>
                </a:cubicBezTo>
                <a:close/>
                <a:moveTo>
                  <a:pt x="461556" y="932431"/>
                </a:moveTo>
                <a:cubicBezTo>
                  <a:pt x="478326" y="932431"/>
                  <a:pt x="491920" y="946025"/>
                  <a:pt x="491920" y="962795"/>
                </a:cubicBezTo>
                <a:cubicBezTo>
                  <a:pt x="491920" y="979564"/>
                  <a:pt x="478326" y="993158"/>
                  <a:pt x="461556" y="993158"/>
                </a:cubicBezTo>
                <a:cubicBezTo>
                  <a:pt x="444787" y="993158"/>
                  <a:pt x="431192" y="979564"/>
                  <a:pt x="431192" y="962795"/>
                </a:cubicBezTo>
                <a:cubicBezTo>
                  <a:pt x="431192" y="946025"/>
                  <a:pt x="444787" y="932431"/>
                  <a:pt x="461556" y="932431"/>
                </a:cubicBezTo>
                <a:close/>
                <a:moveTo>
                  <a:pt x="389002" y="932431"/>
                </a:moveTo>
                <a:cubicBezTo>
                  <a:pt x="405771" y="932431"/>
                  <a:pt x="419365" y="946025"/>
                  <a:pt x="419365" y="962795"/>
                </a:cubicBezTo>
                <a:cubicBezTo>
                  <a:pt x="419365" y="979564"/>
                  <a:pt x="405771" y="993158"/>
                  <a:pt x="389002" y="993158"/>
                </a:cubicBezTo>
                <a:cubicBezTo>
                  <a:pt x="372232" y="993158"/>
                  <a:pt x="358638" y="979564"/>
                  <a:pt x="358638" y="962795"/>
                </a:cubicBezTo>
                <a:cubicBezTo>
                  <a:pt x="358638" y="946025"/>
                  <a:pt x="372232" y="932431"/>
                  <a:pt x="389002" y="932431"/>
                </a:cubicBezTo>
                <a:close/>
                <a:moveTo>
                  <a:pt x="316447" y="932431"/>
                </a:moveTo>
                <a:cubicBezTo>
                  <a:pt x="333216" y="932431"/>
                  <a:pt x="346810" y="946025"/>
                  <a:pt x="346810" y="962795"/>
                </a:cubicBezTo>
                <a:cubicBezTo>
                  <a:pt x="346810" y="979564"/>
                  <a:pt x="333216" y="993158"/>
                  <a:pt x="316447" y="993158"/>
                </a:cubicBezTo>
                <a:cubicBezTo>
                  <a:pt x="299677" y="993158"/>
                  <a:pt x="286084" y="979564"/>
                  <a:pt x="286084" y="962795"/>
                </a:cubicBezTo>
                <a:cubicBezTo>
                  <a:pt x="286084" y="946025"/>
                  <a:pt x="299677" y="932431"/>
                  <a:pt x="316447" y="932431"/>
                </a:cubicBezTo>
                <a:close/>
                <a:moveTo>
                  <a:pt x="243892" y="932431"/>
                </a:moveTo>
                <a:cubicBezTo>
                  <a:pt x="260662" y="932431"/>
                  <a:pt x="274256" y="946025"/>
                  <a:pt x="274256" y="962795"/>
                </a:cubicBezTo>
                <a:cubicBezTo>
                  <a:pt x="274256" y="979564"/>
                  <a:pt x="260662" y="993158"/>
                  <a:pt x="243892" y="993158"/>
                </a:cubicBezTo>
                <a:cubicBezTo>
                  <a:pt x="227123" y="993158"/>
                  <a:pt x="213529" y="979564"/>
                  <a:pt x="213529" y="962795"/>
                </a:cubicBezTo>
                <a:cubicBezTo>
                  <a:pt x="213529" y="946025"/>
                  <a:pt x="227123" y="932431"/>
                  <a:pt x="243892" y="932431"/>
                </a:cubicBezTo>
                <a:close/>
                <a:moveTo>
                  <a:pt x="171339" y="932431"/>
                </a:moveTo>
                <a:cubicBezTo>
                  <a:pt x="188107" y="932431"/>
                  <a:pt x="201701" y="946025"/>
                  <a:pt x="201701" y="962795"/>
                </a:cubicBezTo>
                <a:cubicBezTo>
                  <a:pt x="201701" y="979564"/>
                  <a:pt x="188107" y="993158"/>
                  <a:pt x="171339" y="993158"/>
                </a:cubicBezTo>
                <a:cubicBezTo>
                  <a:pt x="154645" y="993158"/>
                  <a:pt x="141051" y="979564"/>
                  <a:pt x="141051" y="962795"/>
                </a:cubicBezTo>
                <a:cubicBezTo>
                  <a:pt x="141051" y="946025"/>
                  <a:pt x="154645" y="932431"/>
                  <a:pt x="171339" y="932431"/>
                </a:cubicBezTo>
                <a:close/>
                <a:moveTo>
                  <a:pt x="98870" y="932431"/>
                </a:moveTo>
                <a:cubicBezTo>
                  <a:pt x="115634" y="932431"/>
                  <a:pt x="129228" y="946025"/>
                  <a:pt x="129228" y="962795"/>
                </a:cubicBezTo>
                <a:cubicBezTo>
                  <a:pt x="129228" y="979564"/>
                  <a:pt x="115634" y="993158"/>
                  <a:pt x="98870" y="993158"/>
                </a:cubicBezTo>
                <a:cubicBezTo>
                  <a:pt x="82099" y="993158"/>
                  <a:pt x="68505" y="979564"/>
                  <a:pt x="68505" y="962795"/>
                </a:cubicBezTo>
                <a:cubicBezTo>
                  <a:pt x="68505" y="946025"/>
                  <a:pt x="82099" y="932431"/>
                  <a:pt x="98870" y="932431"/>
                </a:cubicBezTo>
                <a:close/>
                <a:moveTo>
                  <a:pt x="26316" y="932431"/>
                </a:moveTo>
                <a:cubicBezTo>
                  <a:pt x="43081" y="932431"/>
                  <a:pt x="56676" y="946025"/>
                  <a:pt x="56676" y="962795"/>
                </a:cubicBezTo>
                <a:cubicBezTo>
                  <a:pt x="56676" y="979564"/>
                  <a:pt x="43081" y="993158"/>
                  <a:pt x="26316" y="993158"/>
                </a:cubicBezTo>
                <a:cubicBezTo>
                  <a:pt x="17931" y="993158"/>
                  <a:pt x="10340" y="989760"/>
                  <a:pt x="4845" y="984265"/>
                </a:cubicBezTo>
                <a:lnTo>
                  <a:pt x="0" y="972570"/>
                </a:lnTo>
                <a:lnTo>
                  <a:pt x="0" y="953020"/>
                </a:lnTo>
                <a:lnTo>
                  <a:pt x="4845" y="941324"/>
                </a:lnTo>
                <a:cubicBezTo>
                  <a:pt x="10340" y="935830"/>
                  <a:pt x="17931" y="932431"/>
                  <a:pt x="26316" y="932431"/>
                </a:cubicBezTo>
                <a:close/>
                <a:moveTo>
                  <a:pt x="1612513" y="853981"/>
                </a:moveTo>
                <a:lnTo>
                  <a:pt x="1607766" y="872445"/>
                </a:lnTo>
                <a:lnTo>
                  <a:pt x="1598477" y="897823"/>
                </a:lnTo>
                <a:lnTo>
                  <a:pt x="1592066" y="882343"/>
                </a:lnTo>
                <a:cubicBezTo>
                  <a:pt x="1592066" y="869766"/>
                  <a:pt x="1599712" y="858975"/>
                  <a:pt x="1610610" y="854366"/>
                </a:cubicBezTo>
                <a:close/>
                <a:moveTo>
                  <a:pt x="1549874" y="851979"/>
                </a:moveTo>
                <a:cubicBezTo>
                  <a:pt x="1566644" y="851979"/>
                  <a:pt x="1580238" y="865573"/>
                  <a:pt x="1580238" y="882343"/>
                </a:cubicBezTo>
                <a:cubicBezTo>
                  <a:pt x="1580238" y="899112"/>
                  <a:pt x="1566644" y="912706"/>
                  <a:pt x="1549874" y="912706"/>
                </a:cubicBezTo>
                <a:cubicBezTo>
                  <a:pt x="1533105" y="912706"/>
                  <a:pt x="1519511" y="899112"/>
                  <a:pt x="1519511" y="882343"/>
                </a:cubicBezTo>
                <a:cubicBezTo>
                  <a:pt x="1519511" y="865573"/>
                  <a:pt x="1533105" y="851979"/>
                  <a:pt x="1549874" y="851979"/>
                </a:cubicBezTo>
                <a:close/>
                <a:moveTo>
                  <a:pt x="1477320" y="851979"/>
                </a:moveTo>
                <a:cubicBezTo>
                  <a:pt x="1494089" y="851979"/>
                  <a:pt x="1507683" y="865573"/>
                  <a:pt x="1507683" y="882343"/>
                </a:cubicBezTo>
                <a:cubicBezTo>
                  <a:pt x="1507683" y="899112"/>
                  <a:pt x="1494089" y="912706"/>
                  <a:pt x="1477320" y="912706"/>
                </a:cubicBezTo>
                <a:cubicBezTo>
                  <a:pt x="1460550" y="912706"/>
                  <a:pt x="1446956" y="899112"/>
                  <a:pt x="1446956" y="882343"/>
                </a:cubicBezTo>
                <a:cubicBezTo>
                  <a:pt x="1446956" y="865573"/>
                  <a:pt x="1460550" y="851979"/>
                  <a:pt x="1477320" y="851979"/>
                </a:cubicBezTo>
                <a:close/>
                <a:moveTo>
                  <a:pt x="1404765" y="851979"/>
                </a:moveTo>
                <a:cubicBezTo>
                  <a:pt x="1421535" y="851979"/>
                  <a:pt x="1435129" y="865573"/>
                  <a:pt x="1435129" y="882343"/>
                </a:cubicBezTo>
                <a:cubicBezTo>
                  <a:pt x="1435129" y="899112"/>
                  <a:pt x="1421535" y="912706"/>
                  <a:pt x="1404765" y="912706"/>
                </a:cubicBezTo>
                <a:cubicBezTo>
                  <a:pt x="1387996" y="912706"/>
                  <a:pt x="1374402" y="899112"/>
                  <a:pt x="1374402" y="882343"/>
                </a:cubicBezTo>
                <a:cubicBezTo>
                  <a:pt x="1374402" y="865573"/>
                  <a:pt x="1387996" y="851979"/>
                  <a:pt x="1404765" y="851979"/>
                </a:cubicBezTo>
                <a:close/>
                <a:moveTo>
                  <a:pt x="1332211" y="851979"/>
                </a:moveTo>
                <a:cubicBezTo>
                  <a:pt x="1348980" y="851979"/>
                  <a:pt x="1362574" y="865573"/>
                  <a:pt x="1362574" y="882343"/>
                </a:cubicBezTo>
                <a:cubicBezTo>
                  <a:pt x="1362574" y="899112"/>
                  <a:pt x="1348980" y="912706"/>
                  <a:pt x="1332211" y="912706"/>
                </a:cubicBezTo>
                <a:cubicBezTo>
                  <a:pt x="1315441" y="912706"/>
                  <a:pt x="1301847" y="899112"/>
                  <a:pt x="1301847" y="882343"/>
                </a:cubicBezTo>
                <a:cubicBezTo>
                  <a:pt x="1301847" y="865573"/>
                  <a:pt x="1315441" y="851979"/>
                  <a:pt x="1332211" y="851979"/>
                </a:cubicBezTo>
                <a:close/>
                <a:moveTo>
                  <a:pt x="1259656" y="851979"/>
                </a:moveTo>
                <a:cubicBezTo>
                  <a:pt x="1276426" y="851979"/>
                  <a:pt x="1290020" y="865573"/>
                  <a:pt x="1290020" y="882343"/>
                </a:cubicBezTo>
                <a:cubicBezTo>
                  <a:pt x="1290020" y="899112"/>
                  <a:pt x="1276426" y="912706"/>
                  <a:pt x="1259656" y="912706"/>
                </a:cubicBezTo>
                <a:cubicBezTo>
                  <a:pt x="1242887" y="912706"/>
                  <a:pt x="1229293" y="899112"/>
                  <a:pt x="1229293" y="882343"/>
                </a:cubicBezTo>
                <a:cubicBezTo>
                  <a:pt x="1229293" y="865573"/>
                  <a:pt x="1242887" y="851979"/>
                  <a:pt x="1259656" y="851979"/>
                </a:cubicBezTo>
                <a:close/>
                <a:moveTo>
                  <a:pt x="1187102" y="851979"/>
                </a:moveTo>
                <a:cubicBezTo>
                  <a:pt x="1203871" y="851979"/>
                  <a:pt x="1217465" y="865573"/>
                  <a:pt x="1217465" y="882343"/>
                </a:cubicBezTo>
                <a:cubicBezTo>
                  <a:pt x="1217465" y="899112"/>
                  <a:pt x="1203871" y="912706"/>
                  <a:pt x="1187102" y="912706"/>
                </a:cubicBezTo>
                <a:cubicBezTo>
                  <a:pt x="1170332" y="912706"/>
                  <a:pt x="1156738" y="899112"/>
                  <a:pt x="1156738" y="882343"/>
                </a:cubicBezTo>
                <a:cubicBezTo>
                  <a:pt x="1156738" y="865573"/>
                  <a:pt x="1170332" y="851979"/>
                  <a:pt x="1187102" y="851979"/>
                </a:cubicBezTo>
                <a:close/>
                <a:moveTo>
                  <a:pt x="1114547" y="851979"/>
                </a:moveTo>
                <a:cubicBezTo>
                  <a:pt x="1131317" y="851979"/>
                  <a:pt x="1144911" y="865573"/>
                  <a:pt x="1144911" y="882343"/>
                </a:cubicBezTo>
                <a:cubicBezTo>
                  <a:pt x="1144911" y="899112"/>
                  <a:pt x="1131317" y="912706"/>
                  <a:pt x="1114547" y="912706"/>
                </a:cubicBezTo>
                <a:cubicBezTo>
                  <a:pt x="1097778" y="912706"/>
                  <a:pt x="1084184" y="899112"/>
                  <a:pt x="1084184" y="882343"/>
                </a:cubicBezTo>
                <a:cubicBezTo>
                  <a:pt x="1084184" y="865573"/>
                  <a:pt x="1097778" y="851979"/>
                  <a:pt x="1114547" y="851979"/>
                </a:cubicBezTo>
                <a:close/>
                <a:moveTo>
                  <a:pt x="1041993" y="851979"/>
                </a:moveTo>
                <a:cubicBezTo>
                  <a:pt x="1058762" y="851979"/>
                  <a:pt x="1072356" y="865573"/>
                  <a:pt x="1072356" y="882343"/>
                </a:cubicBezTo>
                <a:cubicBezTo>
                  <a:pt x="1072356" y="899112"/>
                  <a:pt x="1058762" y="912706"/>
                  <a:pt x="1041993" y="912706"/>
                </a:cubicBezTo>
                <a:cubicBezTo>
                  <a:pt x="1025223" y="912706"/>
                  <a:pt x="1011629" y="899112"/>
                  <a:pt x="1011629" y="882343"/>
                </a:cubicBezTo>
                <a:cubicBezTo>
                  <a:pt x="1011629" y="865573"/>
                  <a:pt x="1025223" y="851979"/>
                  <a:pt x="1041993" y="851979"/>
                </a:cubicBezTo>
                <a:close/>
                <a:moveTo>
                  <a:pt x="969438" y="851979"/>
                </a:moveTo>
                <a:cubicBezTo>
                  <a:pt x="986208" y="851979"/>
                  <a:pt x="999801" y="865573"/>
                  <a:pt x="999801" y="882343"/>
                </a:cubicBezTo>
                <a:cubicBezTo>
                  <a:pt x="999801" y="899112"/>
                  <a:pt x="986208" y="912706"/>
                  <a:pt x="969438" y="912706"/>
                </a:cubicBezTo>
                <a:cubicBezTo>
                  <a:pt x="952669" y="912706"/>
                  <a:pt x="939075" y="899112"/>
                  <a:pt x="939075" y="882343"/>
                </a:cubicBezTo>
                <a:cubicBezTo>
                  <a:pt x="939075" y="865573"/>
                  <a:pt x="952669" y="851979"/>
                  <a:pt x="969438" y="851979"/>
                </a:cubicBezTo>
                <a:close/>
                <a:moveTo>
                  <a:pt x="896883" y="851979"/>
                </a:moveTo>
                <a:cubicBezTo>
                  <a:pt x="913653" y="851979"/>
                  <a:pt x="927247" y="865573"/>
                  <a:pt x="927247" y="882343"/>
                </a:cubicBezTo>
                <a:cubicBezTo>
                  <a:pt x="927247" y="899112"/>
                  <a:pt x="913653" y="912706"/>
                  <a:pt x="896883" y="912706"/>
                </a:cubicBezTo>
                <a:cubicBezTo>
                  <a:pt x="880114" y="912706"/>
                  <a:pt x="866520" y="899112"/>
                  <a:pt x="866520" y="882343"/>
                </a:cubicBezTo>
                <a:cubicBezTo>
                  <a:pt x="866520" y="865573"/>
                  <a:pt x="880114" y="851979"/>
                  <a:pt x="896883" y="851979"/>
                </a:cubicBezTo>
                <a:close/>
                <a:moveTo>
                  <a:pt x="824329" y="851979"/>
                </a:moveTo>
                <a:cubicBezTo>
                  <a:pt x="841098" y="851979"/>
                  <a:pt x="854692" y="865573"/>
                  <a:pt x="854692" y="882343"/>
                </a:cubicBezTo>
                <a:cubicBezTo>
                  <a:pt x="854692" y="899112"/>
                  <a:pt x="841098" y="912706"/>
                  <a:pt x="824329" y="912706"/>
                </a:cubicBezTo>
                <a:cubicBezTo>
                  <a:pt x="807559" y="912706"/>
                  <a:pt x="793965" y="899112"/>
                  <a:pt x="793965" y="882343"/>
                </a:cubicBezTo>
                <a:cubicBezTo>
                  <a:pt x="793965" y="865573"/>
                  <a:pt x="807559" y="851979"/>
                  <a:pt x="824329" y="851979"/>
                </a:cubicBezTo>
                <a:close/>
                <a:moveTo>
                  <a:pt x="751774" y="851979"/>
                </a:moveTo>
                <a:cubicBezTo>
                  <a:pt x="768544" y="851979"/>
                  <a:pt x="782138" y="865573"/>
                  <a:pt x="782138" y="882343"/>
                </a:cubicBezTo>
                <a:cubicBezTo>
                  <a:pt x="782138" y="899112"/>
                  <a:pt x="768544" y="912706"/>
                  <a:pt x="751774" y="912706"/>
                </a:cubicBezTo>
                <a:cubicBezTo>
                  <a:pt x="735005" y="912706"/>
                  <a:pt x="721411" y="899112"/>
                  <a:pt x="721411" y="882343"/>
                </a:cubicBezTo>
                <a:cubicBezTo>
                  <a:pt x="721411" y="865573"/>
                  <a:pt x="735005" y="851979"/>
                  <a:pt x="751774" y="851979"/>
                </a:cubicBezTo>
                <a:close/>
                <a:moveTo>
                  <a:pt x="679220" y="851979"/>
                </a:moveTo>
                <a:cubicBezTo>
                  <a:pt x="695989" y="851979"/>
                  <a:pt x="709583" y="865573"/>
                  <a:pt x="709583" y="882343"/>
                </a:cubicBezTo>
                <a:cubicBezTo>
                  <a:pt x="709583" y="899112"/>
                  <a:pt x="695989" y="912706"/>
                  <a:pt x="679220" y="912706"/>
                </a:cubicBezTo>
                <a:cubicBezTo>
                  <a:pt x="662450" y="912706"/>
                  <a:pt x="648856" y="899112"/>
                  <a:pt x="648856" y="882343"/>
                </a:cubicBezTo>
                <a:cubicBezTo>
                  <a:pt x="648856" y="865573"/>
                  <a:pt x="662450" y="851979"/>
                  <a:pt x="679220" y="851979"/>
                </a:cubicBezTo>
                <a:close/>
                <a:moveTo>
                  <a:pt x="606665" y="851979"/>
                </a:moveTo>
                <a:cubicBezTo>
                  <a:pt x="623435" y="851979"/>
                  <a:pt x="637029" y="865573"/>
                  <a:pt x="637029" y="882343"/>
                </a:cubicBezTo>
                <a:cubicBezTo>
                  <a:pt x="637029" y="899112"/>
                  <a:pt x="623435" y="912706"/>
                  <a:pt x="606665" y="912706"/>
                </a:cubicBezTo>
                <a:cubicBezTo>
                  <a:pt x="589896" y="912706"/>
                  <a:pt x="576302" y="899112"/>
                  <a:pt x="576302" y="882343"/>
                </a:cubicBezTo>
                <a:cubicBezTo>
                  <a:pt x="576302" y="865573"/>
                  <a:pt x="589896" y="851979"/>
                  <a:pt x="606665" y="851979"/>
                </a:cubicBezTo>
                <a:close/>
                <a:moveTo>
                  <a:pt x="534111" y="851979"/>
                </a:moveTo>
                <a:cubicBezTo>
                  <a:pt x="550880" y="851979"/>
                  <a:pt x="564474" y="865573"/>
                  <a:pt x="564474" y="882343"/>
                </a:cubicBezTo>
                <a:cubicBezTo>
                  <a:pt x="564474" y="899112"/>
                  <a:pt x="550880" y="912706"/>
                  <a:pt x="534111" y="912706"/>
                </a:cubicBezTo>
                <a:cubicBezTo>
                  <a:pt x="517341" y="912706"/>
                  <a:pt x="503747" y="899112"/>
                  <a:pt x="503747" y="882343"/>
                </a:cubicBezTo>
                <a:cubicBezTo>
                  <a:pt x="503747" y="865573"/>
                  <a:pt x="517341" y="851979"/>
                  <a:pt x="534111" y="851979"/>
                </a:cubicBezTo>
                <a:close/>
                <a:moveTo>
                  <a:pt x="461556" y="851979"/>
                </a:moveTo>
                <a:cubicBezTo>
                  <a:pt x="478326" y="851979"/>
                  <a:pt x="491920" y="865573"/>
                  <a:pt x="491920" y="882343"/>
                </a:cubicBezTo>
                <a:cubicBezTo>
                  <a:pt x="491920" y="899112"/>
                  <a:pt x="478326" y="912706"/>
                  <a:pt x="461556" y="912706"/>
                </a:cubicBezTo>
                <a:cubicBezTo>
                  <a:pt x="444787" y="912706"/>
                  <a:pt x="431192" y="899112"/>
                  <a:pt x="431192" y="882343"/>
                </a:cubicBezTo>
                <a:cubicBezTo>
                  <a:pt x="431192" y="865573"/>
                  <a:pt x="444787" y="851979"/>
                  <a:pt x="461556" y="851979"/>
                </a:cubicBezTo>
                <a:close/>
                <a:moveTo>
                  <a:pt x="389002" y="851979"/>
                </a:moveTo>
                <a:cubicBezTo>
                  <a:pt x="405771" y="851979"/>
                  <a:pt x="419365" y="865573"/>
                  <a:pt x="419365" y="882343"/>
                </a:cubicBezTo>
                <a:cubicBezTo>
                  <a:pt x="419365" y="899112"/>
                  <a:pt x="405771" y="912706"/>
                  <a:pt x="389002" y="912706"/>
                </a:cubicBezTo>
                <a:cubicBezTo>
                  <a:pt x="372232" y="912706"/>
                  <a:pt x="358638" y="899112"/>
                  <a:pt x="358638" y="882343"/>
                </a:cubicBezTo>
                <a:cubicBezTo>
                  <a:pt x="358638" y="865573"/>
                  <a:pt x="372232" y="851979"/>
                  <a:pt x="389002" y="851979"/>
                </a:cubicBezTo>
                <a:close/>
                <a:moveTo>
                  <a:pt x="316447" y="851979"/>
                </a:moveTo>
                <a:cubicBezTo>
                  <a:pt x="333216" y="851979"/>
                  <a:pt x="346810" y="865573"/>
                  <a:pt x="346810" y="882343"/>
                </a:cubicBezTo>
                <a:cubicBezTo>
                  <a:pt x="346810" y="899112"/>
                  <a:pt x="333216" y="912706"/>
                  <a:pt x="316447" y="912706"/>
                </a:cubicBezTo>
                <a:cubicBezTo>
                  <a:pt x="299677" y="912706"/>
                  <a:pt x="286084" y="899112"/>
                  <a:pt x="286084" y="882343"/>
                </a:cubicBezTo>
                <a:cubicBezTo>
                  <a:pt x="286084" y="865573"/>
                  <a:pt x="299677" y="851979"/>
                  <a:pt x="316447" y="851979"/>
                </a:cubicBezTo>
                <a:close/>
                <a:moveTo>
                  <a:pt x="243892" y="851979"/>
                </a:moveTo>
                <a:cubicBezTo>
                  <a:pt x="260662" y="851979"/>
                  <a:pt x="274256" y="865573"/>
                  <a:pt x="274256" y="882343"/>
                </a:cubicBezTo>
                <a:cubicBezTo>
                  <a:pt x="274256" y="899112"/>
                  <a:pt x="260662" y="912706"/>
                  <a:pt x="243892" y="912706"/>
                </a:cubicBezTo>
                <a:cubicBezTo>
                  <a:pt x="227123" y="912706"/>
                  <a:pt x="213529" y="899112"/>
                  <a:pt x="213529" y="882343"/>
                </a:cubicBezTo>
                <a:cubicBezTo>
                  <a:pt x="213529" y="865573"/>
                  <a:pt x="227123" y="851979"/>
                  <a:pt x="243892" y="851979"/>
                </a:cubicBezTo>
                <a:close/>
                <a:moveTo>
                  <a:pt x="171339" y="851979"/>
                </a:moveTo>
                <a:cubicBezTo>
                  <a:pt x="188107" y="851979"/>
                  <a:pt x="201701" y="865573"/>
                  <a:pt x="201701" y="882343"/>
                </a:cubicBezTo>
                <a:cubicBezTo>
                  <a:pt x="201701" y="899112"/>
                  <a:pt x="188107" y="912706"/>
                  <a:pt x="171339" y="912706"/>
                </a:cubicBezTo>
                <a:cubicBezTo>
                  <a:pt x="154651" y="912706"/>
                  <a:pt x="141056" y="899112"/>
                  <a:pt x="141056" y="882343"/>
                </a:cubicBezTo>
                <a:cubicBezTo>
                  <a:pt x="141056" y="865573"/>
                  <a:pt x="154651" y="851979"/>
                  <a:pt x="171339" y="851979"/>
                </a:cubicBezTo>
                <a:close/>
                <a:moveTo>
                  <a:pt x="98877" y="851979"/>
                </a:moveTo>
                <a:cubicBezTo>
                  <a:pt x="115640" y="851979"/>
                  <a:pt x="129234" y="865573"/>
                  <a:pt x="129234" y="882343"/>
                </a:cubicBezTo>
                <a:cubicBezTo>
                  <a:pt x="129234" y="899112"/>
                  <a:pt x="115640" y="912706"/>
                  <a:pt x="98877" y="912706"/>
                </a:cubicBezTo>
                <a:cubicBezTo>
                  <a:pt x="82106" y="912706"/>
                  <a:pt x="68511" y="899112"/>
                  <a:pt x="68511" y="882343"/>
                </a:cubicBezTo>
                <a:cubicBezTo>
                  <a:pt x="68511" y="865573"/>
                  <a:pt x="82106" y="851979"/>
                  <a:pt x="98877" y="851979"/>
                </a:cubicBezTo>
                <a:close/>
                <a:moveTo>
                  <a:pt x="26322" y="851979"/>
                </a:moveTo>
                <a:cubicBezTo>
                  <a:pt x="43087" y="851979"/>
                  <a:pt x="56682" y="865573"/>
                  <a:pt x="56682" y="882343"/>
                </a:cubicBezTo>
                <a:cubicBezTo>
                  <a:pt x="56682" y="899112"/>
                  <a:pt x="43087" y="912706"/>
                  <a:pt x="26322" y="912706"/>
                </a:cubicBezTo>
                <a:cubicBezTo>
                  <a:pt x="17937" y="912706"/>
                  <a:pt x="10346" y="909308"/>
                  <a:pt x="4851" y="903813"/>
                </a:cubicBezTo>
                <a:lnTo>
                  <a:pt x="0" y="892101"/>
                </a:lnTo>
                <a:lnTo>
                  <a:pt x="0" y="872585"/>
                </a:lnTo>
                <a:lnTo>
                  <a:pt x="4851" y="860872"/>
                </a:lnTo>
                <a:cubicBezTo>
                  <a:pt x="10346" y="855378"/>
                  <a:pt x="17937" y="851979"/>
                  <a:pt x="26322" y="851979"/>
                </a:cubicBezTo>
                <a:close/>
                <a:moveTo>
                  <a:pt x="1622429" y="771528"/>
                </a:moveTo>
                <a:lnTo>
                  <a:pt x="1633158" y="773694"/>
                </a:lnTo>
                <a:lnTo>
                  <a:pt x="1618313" y="831424"/>
                </a:lnTo>
                <a:lnTo>
                  <a:pt x="1610610" y="829868"/>
                </a:lnTo>
                <a:cubicBezTo>
                  <a:pt x="1599712" y="825259"/>
                  <a:pt x="1592066" y="814469"/>
                  <a:pt x="1592066" y="801891"/>
                </a:cubicBezTo>
                <a:cubicBezTo>
                  <a:pt x="1592066" y="785122"/>
                  <a:pt x="1605659" y="771528"/>
                  <a:pt x="1622429" y="771528"/>
                </a:cubicBezTo>
                <a:close/>
                <a:moveTo>
                  <a:pt x="1549874" y="771528"/>
                </a:moveTo>
                <a:cubicBezTo>
                  <a:pt x="1566644" y="771528"/>
                  <a:pt x="1580238" y="785122"/>
                  <a:pt x="1580238" y="801891"/>
                </a:cubicBezTo>
                <a:cubicBezTo>
                  <a:pt x="1580238" y="818661"/>
                  <a:pt x="1566644" y="832255"/>
                  <a:pt x="1549874" y="832255"/>
                </a:cubicBezTo>
                <a:cubicBezTo>
                  <a:pt x="1533105" y="832255"/>
                  <a:pt x="1519511" y="818661"/>
                  <a:pt x="1519511" y="801891"/>
                </a:cubicBezTo>
                <a:cubicBezTo>
                  <a:pt x="1519511" y="785122"/>
                  <a:pt x="1533105" y="771528"/>
                  <a:pt x="1549874" y="771528"/>
                </a:cubicBezTo>
                <a:close/>
                <a:moveTo>
                  <a:pt x="1477320" y="771528"/>
                </a:moveTo>
                <a:cubicBezTo>
                  <a:pt x="1494089" y="771528"/>
                  <a:pt x="1507683" y="785122"/>
                  <a:pt x="1507683" y="801891"/>
                </a:cubicBezTo>
                <a:cubicBezTo>
                  <a:pt x="1507683" y="818661"/>
                  <a:pt x="1494089" y="832255"/>
                  <a:pt x="1477320" y="832255"/>
                </a:cubicBezTo>
                <a:cubicBezTo>
                  <a:pt x="1460550" y="832255"/>
                  <a:pt x="1446956" y="818661"/>
                  <a:pt x="1446956" y="801891"/>
                </a:cubicBezTo>
                <a:cubicBezTo>
                  <a:pt x="1446956" y="785122"/>
                  <a:pt x="1460550" y="771528"/>
                  <a:pt x="1477320" y="771528"/>
                </a:cubicBezTo>
                <a:close/>
                <a:moveTo>
                  <a:pt x="1404765" y="771528"/>
                </a:moveTo>
                <a:cubicBezTo>
                  <a:pt x="1421535" y="771528"/>
                  <a:pt x="1435129" y="785122"/>
                  <a:pt x="1435129" y="801891"/>
                </a:cubicBezTo>
                <a:cubicBezTo>
                  <a:pt x="1435129" y="818661"/>
                  <a:pt x="1421535" y="832255"/>
                  <a:pt x="1404765" y="832255"/>
                </a:cubicBezTo>
                <a:cubicBezTo>
                  <a:pt x="1387996" y="832255"/>
                  <a:pt x="1374402" y="818661"/>
                  <a:pt x="1374402" y="801891"/>
                </a:cubicBezTo>
                <a:cubicBezTo>
                  <a:pt x="1374402" y="785122"/>
                  <a:pt x="1387996" y="771528"/>
                  <a:pt x="1404765" y="771528"/>
                </a:cubicBezTo>
                <a:close/>
                <a:moveTo>
                  <a:pt x="1332211" y="771528"/>
                </a:moveTo>
                <a:cubicBezTo>
                  <a:pt x="1348980" y="771528"/>
                  <a:pt x="1362574" y="785122"/>
                  <a:pt x="1362574" y="801891"/>
                </a:cubicBezTo>
                <a:cubicBezTo>
                  <a:pt x="1362574" y="818661"/>
                  <a:pt x="1348980" y="832255"/>
                  <a:pt x="1332211" y="832255"/>
                </a:cubicBezTo>
                <a:cubicBezTo>
                  <a:pt x="1315441" y="832255"/>
                  <a:pt x="1301847" y="818661"/>
                  <a:pt x="1301847" y="801891"/>
                </a:cubicBezTo>
                <a:cubicBezTo>
                  <a:pt x="1301847" y="785122"/>
                  <a:pt x="1315441" y="771528"/>
                  <a:pt x="1332211" y="771528"/>
                </a:cubicBezTo>
                <a:close/>
                <a:moveTo>
                  <a:pt x="1259656" y="771528"/>
                </a:moveTo>
                <a:cubicBezTo>
                  <a:pt x="1276426" y="771528"/>
                  <a:pt x="1290020" y="785122"/>
                  <a:pt x="1290020" y="801891"/>
                </a:cubicBezTo>
                <a:cubicBezTo>
                  <a:pt x="1290020" y="818661"/>
                  <a:pt x="1276426" y="832255"/>
                  <a:pt x="1259656" y="832255"/>
                </a:cubicBezTo>
                <a:cubicBezTo>
                  <a:pt x="1242887" y="832255"/>
                  <a:pt x="1229293" y="818661"/>
                  <a:pt x="1229293" y="801891"/>
                </a:cubicBezTo>
                <a:cubicBezTo>
                  <a:pt x="1229293" y="785122"/>
                  <a:pt x="1242887" y="771528"/>
                  <a:pt x="1259656" y="771528"/>
                </a:cubicBezTo>
                <a:close/>
                <a:moveTo>
                  <a:pt x="1187102" y="771528"/>
                </a:moveTo>
                <a:cubicBezTo>
                  <a:pt x="1203871" y="771528"/>
                  <a:pt x="1217465" y="785122"/>
                  <a:pt x="1217465" y="801891"/>
                </a:cubicBezTo>
                <a:cubicBezTo>
                  <a:pt x="1217465" y="818661"/>
                  <a:pt x="1203871" y="832255"/>
                  <a:pt x="1187102" y="832255"/>
                </a:cubicBezTo>
                <a:cubicBezTo>
                  <a:pt x="1170332" y="832255"/>
                  <a:pt x="1156738" y="818661"/>
                  <a:pt x="1156738" y="801891"/>
                </a:cubicBezTo>
                <a:cubicBezTo>
                  <a:pt x="1156738" y="785122"/>
                  <a:pt x="1170332" y="771528"/>
                  <a:pt x="1187102" y="771528"/>
                </a:cubicBezTo>
                <a:close/>
                <a:moveTo>
                  <a:pt x="1114547" y="771528"/>
                </a:moveTo>
                <a:cubicBezTo>
                  <a:pt x="1131317" y="771528"/>
                  <a:pt x="1144911" y="785122"/>
                  <a:pt x="1144911" y="801891"/>
                </a:cubicBezTo>
                <a:cubicBezTo>
                  <a:pt x="1144911" y="818661"/>
                  <a:pt x="1131317" y="832255"/>
                  <a:pt x="1114547" y="832255"/>
                </a:cubicBezTo>
                <a:cubicBezTo>
                  <a:pt x="1097778" y="832255"/>
                  <a:pt x="1084184" y="818661"/>
                  <a:pt x="1084184" y="801891"/>
                </a:cubicBezTo>
                <a:cubicBezTo>
                  <a:pt x="1084184" y="785122"/>
                  <a:pt x="1097778" y="771528"/>
                  <a:pt x="1114547" y="771528"/>
                </a:cubicBezTo>
                <a:close/>
                <a:moveTo>
                  <a:pt x="1041993" y="771528"/>
                </a:moveTo>
                <a:cubicBezTo>
                  <a:pt x="1058762" y="771528"/>
                  <a:pt x="1072356" y="785122"/>
                  <a:pt x="1072356" y="801891"/>
                </a:cubicBezTo>
                <a:cubicBezTo>
                  <a:pt x="1072356" y="818661"/>
                  <a:pt x="1058762" y="832255"/>
                  <a:pt x="1041993" y="832255"/>
                </a:cubicBezTo>
                <a:cubicBezTo>
                  <a:pt x="1025223" y="832255"/>
                  <a:pt x="1011629" y="818661"/>
                  <a:pt x="1011629" y="801891"/>
                </a:cubicBezTo>
                <a:cubicBezTo>
                  <a:pt x="1011629" y="785122"/>
                  <a:pt x="1025223" y="771528"/>
                  <a:pt x="1041993" y="771528"/>
                </a:cubicBezTo>
                <a:close/>
                <a:moveTo>
                  <a:pt x="969438" y="771528"/>
                </a:moveTo>
                <a:cubicBezTo>
                  <a:pt x="986208" y="771528"/>
                  <a:pt x="999801" y="785122"/>
                  <a:pt x="999801" y="801891"/>
                </a:cubicBezTo>
                <a:cubicBezTo>
                  <a:pt x="999801" y="818661"/>
                  <a:pt x="986208" y="832255"/>
                  <a:pt x="969438" y="832255"/>
                </a:cubicBezTo>
                <a:cubicBezTo>
                  <a:pt x="952669" y="832255"/>
                  <a:pt x="939075" y="818661"/>
                  <a:pt x="939075" y="801891"/>
                </a:cubicBezTo>
                <a:cubicBezTo>
                  <a:pt x="939075" y="785122"/>
                  <a:pt x="952669" y="771528"/>
                  <a:pt x="969438" y="771528"/>
                </a:cubicBezTo>
                <a:close/>
                <a:moveTo>
                  <a:pt x="896883" y="771528"/>
                </a:moveTo>
                <a:cubicBezTo>
                  <a:pt x="913653" y="771528"/>
                  <a:pt x="927247" y="785122"/>
                  <a:pt x="927247" y="801891"/>
                </a:cubicBezTo>
                <a:cubicBezTo>
                  <a:pt x="927247" y="818661"/>
                  <a:pt x="913653" y="832255"/>
                  <a:pt x="896883" y="832255"/>
                </a:cubicBezTo>
                <a:cubicBezTo>
                  <a:pt x="880114" y="832255"/>
                  <a:pt x="866520" y="818661"/>
                  <a:pt x="866520" y="801891"/>
                </a:cubicBezTo>
                <a:cubicBezTo>
                  <a:pt x="866520" y="785122"/>
                  <a:pt x="880114" y="771528"/>
                  <a:pt x="896883" y="771528"/>
                </a:cubicBezTo>
                <a:close/>
                <a:moveTo>
                  <a:pt x="824329" y="771528"/>
                </a:moveTo>
                <a:cubicBezTo>
                  <a:pt x="841098" y="771528"/>
                  <a:pt x="854692" y="785122"/>
                  <a:pt x="854692" y="801891"/>
                </a:cubicBezTo>
                <a:cubicBezTo>
                  <a:pt x="854692" y="818661"/>
                  <a:pt x="841098" y="832255"/>
                  <a:pt x="824329" y="832255"/>
                </a:cubicBezTo>
                <a:cubicBezTo>
                  <a:pt x="807559" y="832255"/>
                  <a:pt x="793965" y="818661"/>
                  <a:pt x="793965" y="801891"/>
                </a:cubicBezTo>
                <a:cubicBezTo>
                  <a:pt x="793965" y="785122"/>
                  <a:pt x="807559" y="771528"/>
                  <a:pt x="824329" y="771528"/>
                </a:cubicBezTo>
                <a:close/>
                <a:moveTo>
                  <a:pt x="751774" y="771528"/>
                </a:moveTo>
                <a:cubicBezTo>
                  <a:pt x="768544" y="771528"/>
                  <a:pt x="782138" y="785122"/>
                  <a:pt x="782138" y="801891"/>
                </a:cubicBezTo>
                <a:cubicBezTo>
                  <a:pt x="782138" y="818661"/>
                  <a:pt x="768544" y="832255"/>
                  <a:pt x="751774" y="832255"/>
                </a:cubicBezTo>
                <a:cubicBezTo>
                  <a:pt x="735005" y="832255"/>
                  <a:pt x="721411" y="818661"/>
                  <a:pt x="721411" y="801891"/>
                </a:cubicBezTo>
                <a:cubicBezTo>
                  <a:pt x="721411" y="785122"/>
                  <a:pt x="735005" y="771528"/>
                  <a:pt x="751774" y="771528"/>
                </a:cubicBezTo>
                <a:close/>
                <a:moveTo>
                  <a:pt x="679220" y="771528"/>
                </a:moveTo>
                <a:cubicBezTo>
                  <a:pt x="695989" y="771528"/>
                  <a:pt x="709583" y="785122"/>
                  <a:pt x="709583" y="801891"/>
                </a:cubicBezTo>
                <a:cubicBezTo>
                  <a:pt x="709583" y="818661"/>
                  <a:pt x="695989" y="832255"/>
                  <a:pt x="679220" y="832255"/>
                </a:cubicBezTo>
                <a:cubicBezTo>
                  <a:pt x="662450" y="832255"/>
                  <a:pt x="648856" y="818661"/>
                  <a:pt x="648856" y="801891"/>
                </a:cubicBezTo>
                <a:cubicBezTo>
                  <a:pt x="648856" y="785122"/>
                  <a:pt x="662450" y="771528"/>
                  <a:pt x="679220" y="771528"/>
                </a:cubicBezTo>
                <a:close/>
                <a:moveTo>
                  <a:pt x="606665" y="771528"/>
                </a:moveTo>
                <a:cubicBezTo>
                  <a:pt x="623435" y="771528"/>
                  <a:pt x="637029" y="785122"/>
                  <a:pt x="637029" y="801891"/>
                </a:cubicBezTo>
                <a:cubicBezTo>
                  <a:pt x="637029" y="818661"/>
                  <a:pt x="623435" y="832255"/>
                  <a:pt x="606665" y="832255"/>
                </a:cubicBezTo>
                <a:cubicBezTo>
                  <a:pt x="589896" y="832255"/>
                  <a:pt x="576302" y="818661"/>
                  <a:pt x="576302" y="801891"/>
                </a:cubicBezTo>
                <a:cubicBezTo>
                  <a:pt x="576302" y="785122"/>
                  <a:pt x="589896" y="771528"/>
                  <a:pt x="606665" y="771528"/>
                </a:cubicBezTo>
                <a:close/>
                <a:moveTo>
                  <a:pt x="534111" y="771528"/>
                </a:moveTo>
                <a:cubicBezTo>
                  <a:pt x="550880" y="771528"/>
                  <a:pt x="564474" y="785122"/>
                  <a:pt x="564474" y="801891"/>
                </a:cubicBezTo>
                <a:cubicBezTo>
                  <a:pt x="564474" y="818661"/>
                  <a:pt x="550880" y="832255"/>
                  <a:pt x="534111" y="832255"/>
                </a:cubicBezTo>
                <a:cubicBezTo>
                  <a:pt x="517341" y="832255"/>
                  <a:pt x="503747" y="818661"/>
                  <a:pt x="503747" y="801891"/>
                </a:cubicBezTo>
                <a:cubicBezTo>
                  <a:pt x="503747" y="785122"/>
                  <a:pt x="517341" y="771528"/>
                  <a:pt x="534111" y="771528"/>
                </a:cubicBezTo>
                <a:close/>
                <a:moveTo>
                  <a:pt x="461556" y="771528"/>
                </a:moveTo>
                <a:cubicBezTo>
                  <a:pt x="478326" y="771528"/>
                  <a:pt x="491920" y="785122"/>
                  <a:pt x="491920" y="801891"/>
                </a:cubicBezTo>
                <a:cubicBezTo>
                  <a:pt x="491920" y="818661"/>
                  <a:pt x="478326" y="832255"/>
                  <a:pt x="461556" y="832255"/>
                </a:cubicBezTo>
                <a:cubicBezTo>
                  <a:pt x="444787" y="832255"/>
                  <a:pt x="431192" y="818661"/>
                  <a:pt x="431192" y="801891"/>
                </a:cubicBezTo>
                <a:cubicBezTo>
                  <a:pt x="431192" y="785122"/>
                  <a:pt x="444787" y="771528"/>
                  <a:pt x="461556" y="771528"/>
                </a:cubicBezTo>
                <a:close/>
                <a:moveTo>
                  <a:pt x="389002" y="771528"/>
                </a:moveTo>
                <a:cubicBezTo>
                  <a:pt x="405771" y="771528"/>
                  <a:pt x="419365" y="785122"/>
                  <a:pt x="419365" y="801891"/>
                </a:cubicBezTo>
                <a:cubicBezTo>
                  <a:pt x="419365" y="818661"/>
                  <a:pt x="405771" y="832255"/>
                  <a:pt x="389002" y="832255"/>
                </a:cubicBezTo>
                <a:cubicBezTo>
                  <a:pt x="372232" y="832255"/>
                  <a:pt x="358638" y="818661"/>
                  <a:pt x="358638" y="801891"/>
                </a:cubicBezTo>
                <a:cubicBezTo>
                  <a:pt x="358638" y="785122"/>
                  <a:pt x="372232" y="771528"/>
                  <a:pt x="389002" y="771528"/>
                </a:cubicBezTo>
                <a:close/>
                <a:moveTo>
                  <a:pt x="316447" y="771528"/>
                </a:moveTo>
                <a:cubicBezTo>
                  <a:pt x="333216" y="771528"/>
                  <a:pt x="346810" y="785122"/>
                  <a:pt x="346810" y="801891"/>
                </a:cubicBezTo>
                <a:cubicBezTo>
                  <a:pt x="346810" y="818661"/>
                  <a:pt x="333216" y="832255"/>
                  <a:pt x="316447" y="832255"/>
                </a:cubicBezTo>
                <a:cubicBezTo>
                  <a:pt x="299677" y="832255"/>
                  <a:pt x="286084" y="818661"/>
                  <a:pt x="286084" y="801891"/>
                </a:cubicBezTo>
                <a:cubicBezTo>
                  <a:pt x="286084" y="785122"/>
                  <a:pt x="299677" y="771528"/>
                  <a:pt x="316447" y="771528"/>
                </a:cubicBezTo>
                <a:close/>
                <a:moveTo>
                  <a:pt x="243892" y="771528"/>
                </a:moveTo>
                <a:cubicBezTo>
                  <a:pt x="260662" y="771528"/>
                  <a:pt x="274256" y="785122"/>
                  <a:pt x="274256" y="801891"/>
                </a:cubicBezTo>
                <a:cubicBezTo>
                  <a:pt x="274256" y="818661"/>
                  <a:pt x="260662" y="832255"/>
                  <a:pt x="243892" y="832255"/>
                </a:cubicBezTo>
                <a:cubicBezTo>
                  <a:pt x="227123" y="832255"/>
                  <a:pt x="213529" y="818661"/>
                  <a:pt x="213529" y="801891"/>
                </a:cubicBezTo>
                <a:cubicBezTo>
                  <a:pt x="213529" y="785122"/>
                  <a:pt x="227123" y="771528"/>
                  <a:pt x="243892" y="771528"/>
                </a:cubicBezTo>
                <a:close/>
                <a:moveTo>
                  <a:pt x="171339" y="771528"/>
                </a:moveTo>
                <a:cubicBezTo>
                  <a:pt x="188107" y="771528"/>
                  <a:pt x="201701" y="785122"/>
                  <a:pt x="201701" y="801891"/>
                </a:cubicBezTo>
                <a:cubicBezTo>
                  <a:pt x="201701" y="818661"/>
                  <a:pt x="188107" y="832255"/>
                  <a:pt x="171339" y="832255"/>
                </a:cubicBezTo>
                <a:cubicBezTo>
                  <a:pt x="154656" y="832255"/>
                  <a:pt x="141062" y="818661"/>
                  <a:pt x="141062" y="801891"/>
                </a:cubicBezTo>
                <a:cubicBezTo>
                  <a:pt x="141062" y="785122"/>
                  <a:pt x="154656" y="771528"/>
                  <a:pt x="171339" y="771528"/>
                </a:cubicBezTo>
                <a:close/>
                <a:moveTo>
                  <a:pt x="98884" y="771528"/>
                </a:moveTo>
                <a:cubicBezTo>
                  <a:pt x="115646" y="771528"/>
                  <a:pt x="129240" y="785122"/>
                  <a:pt x="129240" y="801891"/>
                </a:cubicBezTo>
                <a:cubicBezTo>
                  <a:pt x="129240" y="818661"/>
                  <a:pt x="115646" y="832255"/>
                  <a:pt x="98884" y="832255"/>
                </a:cubicBezTo>
                <a:cubicBezTo>
                  <a:pt x="82112" y="832255"/>
                  <a:pt x="68517" y="818661"/>
                  <a:pt x="68517" y="801891"/>
                </a:cubicBezTo>
                <a:cubicBezTo>
                  <a:pt x="68517" y="785122"/>
                  <a:pt x="82112" y="771528"/>
                  <a:pt x="98884" y="771528"/>
                </a:cubicBezTo>
                <a:close/>
                <a:moveTo>
                  <a:pt x="26329" y="771528"/>
                </a:moveTo>
                <a:cubicBezTo>
                  <a:pt x="43093" y="771528"/>
                  <a:pt x="56688" y="785122"/>
                  <a:pt x="56688" y="801891"/>
                </a:cubicBezTo>
                <a:cubicBezTo>
                  <a:pt x="56688" y="818661"/>
                  <a:pt x="43093" y="832255"/>
                  <a:pt x="26329" y="832255"/>
                </a:cubicBezTo>
                <a:cubicBezTo>
                  <a:pt x="17944" y="832255"/>
                  <a:pt x="10353" y="828857"/>
                  <a:pt x="4858" y="823362"/>
                </a:cubicBezTo>
                <a:lnTo>
                  <a:pt x="0" y="811633"/>
                </a:lnTo>
                <a:lnTo>
                  <a:pt x="0" y="792150"/>
                </a:lnTo>
                <a:lnTo>
                  <a:pt x="4858" y="780421"/>
                </a:lnTo>
                <a:cubicBezTo>
                  <a:pt x="10353" y="774927"/>
                  <a:pt x="17944" y="771528"/>
                  <a:pt x="26329" y="771528"/>
                </a:cubicBezTo>
                <a:close/>
                <a:moveTo>
                  <a:pt x="1622429" y="691076"/>
                </a:moveTo>
                <a:cubicBezTo>
                  <a:pt x="1630814" y="691076"/>
                  <a:pt x="1638404" y="694475"/>
                  <a:pt x="1643899" y="699969"/>
                </a:cubicBezTo>
                <a:lnTo>
                  <a:pt x="1647739" y="709237"/>
                </a:lnTo>
                <a:lnTo>
                  <a:pt x="1644828" y="728305"/>
                </a:lnTo>
                <a:lnTo>
                  <a:pt x="1640480" y="745215"/>
                </a:lnTo>
                <a:lnTo>
                  <a:pt x="1634248" y="749417"/>
                </a:lnTo>
                <a:cubicBezTo>
                  <a:pt x="1630615" y="750953"/>
                  <a:pt x="1626621" y="751803"/>
                  <a:pt x="1622429" y="751803"/>
                </a:cubicBezTo>
                <a:cubicBezTo>
                  <a:pt x="1605659" y="751803"/>
                  <a:pt x="1592066" y="738209"/>
                  <a:pt x="1592066" y="721440"/>
                </a:cubicBezTo>
                <a:cubicBezTo>
                  <a:pt x="1592066" y="704670"/>
                  <a:pt x="1605659" y="691076"/>
                  <a:pt x="1622429" y="691076"/>
                </a:cubicBezTo>
                <a:close/>
                <a:moveTo>
                  <a:pt x="1549874" y="691076"/>
                </a:moveTo>
                <a:cubicBezTo>
                  <a:pt x="1566644" y="691076"/>
                  <a:pt x="1580238" y="704670"/>
                  <a:pt x="1580238" y="721440"/>
                </a:cubicBezTo>
                <a:cubicBezTo>
                  <a:pt x="1580238" y="738209"/>
                  <a:pt x="1566644" y="751803"/>
                  <a:pt x="1549874" y="751803"/>
                </a:cubicBezTo>
                <a:cubicBezTo>
                  <a:pt x="1533105" y="751803"/>
                  <a:pt x="1519511" y="738209"/>
                  <a:pt x="1519511" y="721440"/>
                </a:cubicBezTo>
                <a:cubicBezTo>
                  <a:pt x="1519511" y="704670"/>
                  <a:pt x="1533105" y="691076"/>
                  <a:pt x="1549874" y="691076"/>
                </a:cubicBezTo>
                <a:close/>
                <a:moveTo>
                  <a:pt x="1477320" y="691076"/>
                </a:moveTo>
                <a:cubicBezTo>
                  <a:pt x="1494089" y="691076"/>
                  <a:pt x="1507683" y="704670"/>
                  <a:pt x="1507683" y="721440"/>
                </a:cubicBezTo>
                <a:cubicBezTo>
                  <a:pt x="1507683" y="738209"/>
                  <a:pt x="1494089" y="751803"/>
                  <a:pt x="1477320" y="751803"/>
                </a:cubicBezTo>
                <a:cubicBezTo>
                  <a:pt x="1460550" y="751803"/>
                  <a:pt x="1446956" y="738209"/>
                  <a:pt x="1446956" y="721440"/>
                </a:cubicBezTo>
                <a:cubicBezTo>
                  <a:pt x="1446956" y="704670"/>
                  <a:pt x="1460550" y="691076"/>
                  <a:pt x="1477320" y="691076"/>
                </a:cubicBezTo>
                <a:close/>
                <a:moveTo>
                  <a:pt x="1404765" y="691076"/>
                </a:moveTo>
                <a:cubicBezTo>
                  <a:pt x="1421535" y="691076"/>
                  <a:pt x="1435129" y="704670"/>
                  <a:pt x="1435129" y="721440"/>
                </a:cubicBezTo>
                <a:cubicBezTo>
                  <a:pt x="1435129" y="738209"/>
                  <a:pt x="1421535" y="751803"/>
                  <a:pt x="1404765" y="751803"/>
                </a:cubicBezTo>
                <a:cubicBezTo>
                  <a:pt x="1387996" y="751803"/>
                  <a:pt x="1374402" y="738209"/>
                  <a:pt x="1374402" y="721440"/>
                </a:cubicBezTo>
                <a:cubicBezTo>
                  <a:pt x="1374402" y="704670"/>
                  <a:pt x="1387996" y="691076"/>
                  <a:pt x="1404765" y="691076"/>
                </a:cubicBezTo>
                <a:close/>
                <a:moveTo>
                  <a:pt x="1332211" y="691076"/>
                </a:moveTo>
                <a:cubicBezTo>
                  <a:pt x="1348980" y="691076"/>
                  <a:pt x="1362574" y="704670"/>
                  <a:pt x="1362574" y="721440"/>
                </a:cubicBezTo>
                <a:cubicBezTo>
                  <a:pt x="1362574" y="738209"/>
                  <a:pt x="1348980" y="751803"/>
                  <a:pt x="1332211" y="751803"/>
                </a:cubicBezTo>
                <a:cubicBezTo>
                  <a:pt x="1315441" y="751803"/>
                  <a:pt x="1301847" y="738209"/>
                  <a:pt x="1301847" y="721440"/>
                </a:cubicBezTo>
                <a:cubicBezTo>
                  <a:pt x="1301847" y="704670"/>
                  <a:pt x="1315441" y="691076"/>
                  <a:pt x="1332211" y="691076"/>
                </a:cubicBezTo>
                <a:close/>
                <a:moveTo>
                  <a:pt x="1259656" y="691076"/>
                </a:moveTo>
                <a:cubicBezTo>
                  <a:pt x="1276426" y="691076"/>
                  <a:pt x="1290020" y="704670"/>
                  <a:pt x="1290020" y="721440"/>
                </a:cubicBezTo>
                <a:cubicBezTo>
                  <a:pt x="1290020" y="738209"/>
                  <a:pt x="1276426" y="751803"/>
                  <a:pt x="1259656" y="751803"/>
                </a:cubicBezTo>
                <a:cubicBezTo>
                  <a:pt x="1242887" y="751803"/>
                  <a:pt x="1229293" y="738209"/>
                  <a:pt x="1229293" y="721440"/>
                </a:cubicBezTo>
                <a:cubicBezTo>
                  <a:pt x="1229293" y="704670"/>
                  <a:pt x="1242887" y="691076"/>
                  <a:pt x="1259656" y="691076"/>
                </a:cubicBezTo>
                <a:close/>
                <a:moveTo>
                  <a:pt x="1187102" y="691076"/>
                </a:moveTo>
                <a:cubicBezTo>
                  <a:pt x="1203871" y="691076"/>
                  <a:pt x="1217465" y="704670"/>
                  <a:pt x="1217465" y="721440"/>
                </a:cubicBezTo>
                <a:cubicBezTo>
                  <a:pt x="1217465" y="738209"/>
                  <a:pt x="1203871" y="751803"/>
                  <a:pt x="1187102" y="751803"/>
                </a:cubicBezTo>
                <a:cubicBezTo>
                  <a:pt x="1170332" y="751803"/>
                  <a:pt x="1156738" y="738209"/>
                  <a:pt x="1156738" y="721440"/>
                </a:cubicBezTo>
                <a:cubicBezTo>
                  <a:pt x="1156738" y="704670"/>
                  <a:pt x="1170332" y="691076"/>
                  <a:pt x="1187102" y="691076"/>
                </a:cubicBezTo>
                <a:close/>
                <a:moveTo>
                  <a:pt x="1114547" y="691076"/>
                </a:moveTo>
                <a:cubicBezTo>
                  <a:pt x="1131317" y="691076"/>
                  <a:pt x="1144911" y="704670"/>
                  <a:pt x="1144911" y="721440"/>
                </a:cubicBezTo>
                <a:cubicBezTo>
                  <a:pt x="1144911" y="738209"/>
                  <a:pt x="1131317" y="751803"/>
                  <a:pt x="1114547" y="751803"/>
                </a:cubicBezTo>
                <a:cubicBezTo>
                  <a:pt x="1097778" y="751803"/>
                  <a:pt x="1084184" y="738209"/>
                  <a:pt x="1084184" y="721440"/>
                </a:cubicBezTo>
                <a:cubicBezTo>
                  <a:pt x="1084184" y="704670"/>
                  <a:pt x="1097778" y="691076"/>
                  <a:pt x="1114547" y="691076"/>
                </a:cubicBezTo>
                <a:close/>
                <a:moveTo>
                  <a:pt x="1041993" y="691076"/>
                </a:moveTo>
                <a:cubicBezTo>
                  <a:pt x="1058762" y="691076"/>
                  <a:pt x="1072356" y="704670"/>
                  <a:pt x="1072356" y="721440"/>
                </a:cubicBezTo>
                <a:cubicBezTo>
                  <a:pt x="1072356" y="738209"/>
                  <a:pt x="1058762" y="751803"/>
                  <a:pt x="1041993" y="751803"/>
                </a:cubicBezTo>
                <a:cubicBezTo>
                  <a:pt x="1025223" y="751803"/>
                  <a:pt x="1011629" y="738209"/>
                  <a:pt x="1011629" y="721440"/>
                </a:cubicBezTo>
                <a:cubicBezTo>
                  <a:pt x="1011629" y="704670"/>
                  <a:pt x="1025223" y="691076"/>
                  <a:pt x="1041993" y="691076"/>
                </a:cubicBezTo>
                <a:close/>
                <a:moveTo>
                  <a:pt x="969438" y="691076"/>
                </a:moveTo>
                <a:cubicBezTo>
                  <a:pt x="986208" y="691076"/>
                  <a:pt x="999801" y="704670"/>
                  <a:pt x="999801" y="721440"/>
                </a:cubicBezTo>
                <a:cubicBezTo>
                  <a:pt x="999801" y="738209"/>
                  <a:pt x="986208" y="751803"/>
                  <a:pt x="969438" y="751803"/>
                </a:cubicBezTo>
                <a:cubicBezTo>
                  <a:pt x="952669" y="751803"/>
                  <a:pt x="939075" y="738209"/>
                  <a:pt x="939075" y="721440"/>
                </a:cubicBezTo>
                <a:cubicBezTo>
                  <a:pt x="939075" y="704670"/>
                  <a:pt x="952669" y="691076"/>
                  <a:pt x="969438" y="691076"/>
                </a:cubicBezTo>
                <a:close/>
                <a:moveTo>
                  <a:pt x="896883" y="691076"/>
                </a:moveTo>
                <a:cubicBezTo>
                  <a:pt x="913653" y="691076"/>
                  <a:pt x="927247" y="704670"/>
                  <a:pt x="927247" y="721440"/>
                </a:cubicBezTo>
                <a:cubicBezTo>
                  <a:pt x="927247" y="738209"/>
                  <a:pt x="913653" y="751803"/>
                  <a:pt x="896883" y="751803"/>
                </a:cubicBezTo>
                <a:cubicBezTo>
                  <a:pt x="880114" y="751803"/>
                  <a:pt x="866520" y="738209"/>
                  <a:pt x="866520" y="721440"/>
                </a:cubicBezTo>
                <a:cubicBezTo>
                  <a:pt x="866520" y="704670"/>
                  <a:pt x="880114" y="691076"/>
                  <a:pt x="896883" y="691076"/>
                </a:cubicBezTo>
                <a:close/>
                <a:moveTo>
                  <a:pt x="824329" y="691076"/>
                </a:moveTo>
                <a:cubicBezTo>
                  <a:pt x="841098" y="691076"/>
                  <a:pt x="854692" y="704670"/>
                  <a:pt x="854692" y="721440"/>
                </a:cubicBezTo>
                <a:cubicBezTo>
                  <a:pt x="854692" y="738209"/>
                  <a:pt x="841098" y="751803"/>
                  <a:pt x="824329" y="751803"/>
                </a:cubicBezTo>
                <a:cubicBezTo>
                  <a:pt x="807559" y="751803"/>
                  <a:pt x="793965" y="738209"/>
                  <a:pt x="793965" y="721440"/>
                </a:cubicBezTo>
                <a:cubicBezTo>
                  <a:pt x="793965" y="704670"/>
                  <a:pt x="807559" y="691076"/>
                  <a:pt x="824329" y="691076"/>
                </a:cubicBezTo>
                <a:close/>
                <a:moveTo>
                  <a:pt x="751774" y="691076"/>
                </a:moveTo>
                <a:cubicBezTo>
                  <a:pt x="768544" y="691076"/>
                  <a:pt x="782138" y="704670"/>
                  <a:pt x="782138" y="721440"/>
                </a:cubicBezTo>
                <a:cubicBezTo>
                  <a:pt x="782138" y="738209"/>
                  <a:pt x="768544" y="751803"/>
                  <a:pt x="751774" y="751803"/>
                </a:cubicBezTo>
                <a:cubicBezTo>
                  <a:pt x="735005" y="751803"/>
                  <a:pt x="721411" y="738209"/>
                  <a:pt x="721411" y="721440"/>
                </a:cubicBezTo>
                <a:cubicBezTo>
                  <a:pt x="721411" y="704670"/>
                  <a:pt x="735005" y="691076"/>
                  <a:pt x="751774" y="691076"/>
                </a:cubicBezTo>
                <a:close/>
                <a:moveTo>
                  <a:pt x="679220" y="691076"/>
                </a:moveTo>
                <a:cubicBezTo>
                  <a:pt x="695989" y="691076"/>
                  <a:pt x="709583" y="704670"/>
                  <a:pt x="709583" y="721440"/>
                </a:cubicBezTo>
                <a:cubicBezTo>
                  <a:pt x="709583" y="738209"/>
                  <a:pt x="695989" y="751803"/>
                  <a:pt x="679220" y="751803"/>
                </a:cubicBezTo>
                <a:cubicBezTo>
                  <a:pt x="662450" y="751803"/>
                  <a:pt x="648856" y="738209"/>
                  <a:pt x="648856" y="721440"/>
                </a:cubicBezTo>
                <a:cubicBezTo>
                  <a:pt x="648856" y="704670"/>
                  <a:pt x="662450" y="691076"/>
                  <a:pt x="679220" y="691076"/>
                </a:cubicBezTo>
                <a:close/>
                <a:moveTo>
                  <a:pt x="606665" y="691076"/>
                </a:moveTo>
                <a:cubicBezTo>
                  <a:pt x="623435" y="691076"/>
                  <a:pt x="637029" y="704670"/>
                  <a:pt x="637029" y="721440"/>
                </a:cubicBezTo>
                <a:cubicBezTo>
                  <a:pt x="637029" y="738209"/>
                  <a:pt x="623435" y="751803"/>
                  <a:pt x="606665" y="751803"/>
                </a:cubicBezTo>
                <a:cubicBezTo>
                  <a:pt x="589896" y="751803"/>
                  <a:pt x="576302" y="738209"/>
                  <a:pt x="576302" y="721440"/>
                </a:cubicBezTo>
                <a:cubicBezTo>
                  <a:pt x="576302" y="704670"/>
                  <a:pt x="589896" y="691076"/>
                  <a:pt x="606665" y="691076"/>
                </a:cubicBezTo>
                <a:close/>
                <a:moveTo>
                  <a:pt x="534111" y="691076"/>
                </a:moveTo>
                <a:cubicBezTo>
                  <a:pt x="550880" y="691076"/>
                  <a:pt x="564474" y="704670"/>
                  <a:pt x="564474" y="721440"/>
                </a:cubicBezTo>
                <a:cubicBezTo>
                  <a:pt x="564474" y="738209"/>
                  <a:pt x="550880" y="751803"/>
                  <a:pt x="534111" y="751803"/>
                </a:cubicBezTo>
                <a:cubicBezTo>
                  <a:pt x="517341" y="751803"/>
                  <a:pt x="503747" y="738209"/>
                  <a:pt x="503747" y="721440"/>
                </a:cubicBezTo>
                <a:cubicBezTo>
                  <a:pt x="503747" y="704670"/>
                  <a:pt x="517341" y="691076"/>
                  <a:pt x="534111" y="691076"/>
                </a:cubicBezTo>
                <a:close/>
                <a:moveTo>
                  <a:pt x="461556" y="691076"/>
                </a:moveTo>
                <a:cubicBezTo>
                  <a:pt x="478326" y="691076"/>
                  <a:pt x="491920" y="704670"/>
                  <a:pt x="491920" y="721440"/>
                </a:cubicBezTo>
                <a:cubicBezTo>
                  <a:pt x="491920" y="738209"/>
                  <a:pt x="478326" y="751803"/>
                  <a:pt x="461556" y="751803"/>
                </a:cubicBezTo>
                <a:cubicBezTo>
                  <a:pt x="444787" y="751803"/>
                  <a:pt x="431192" y="738209"/>
                  <a:pt x="431192" y="721440"/>
                </a:cubicBezTo>
                <a:cubicBezTo>
                  <a:pt x="431192" y="704670"/>
                  <a:pt x="444787" y="691076"/>
                  <a:pt x="461556" y="691076"/>
                </a:cubicBezTo>
                <a:close/>
                <a:moveTo>
                  <a:pt x="389002" y="691076"/>
                </a:moveTo>
                <a:cubicBezTo>
                  <a:pt x="405771" y="691076"/>
                  <a:pt x="419365" y="704670"/>
                  <a:pt x="419365" y="721440"/>
                </a:cubicBezTo>
                <a:cubicBezTo>
                  <a:pt x="419365" y="738209"/>
                  <a:pt x="405771" y="751803"/>
                  <a:pt x="389002" y="751803"/>
                </a:cubicBezTo>
                <a:cubicBezTo>
                  <a:pt x="372232" y="751803"/>
                  <a:pt x="358638" y="738209"/>
                  <a:pt x="358638" y="721440"/>
                </a:cubicBezTo>
                <a:cubicBezTo>
                  <a:pt x="358638" y="704670"/>
                  <a:pt x="372232" y="691076"/>
                  <a:pt x="389002" y="691076"/>
                </a:cubicBezTo>
                <a:close/>
                <a:moveTo>
                  <a:pt x="316447" y="691076"/>
                </a:moveTo>
                <a:cubicBezTo>
                  <a:pt x="333216" y="691076"/>
                  <a:pt x="346810" y="704670"/>
                  <a:pt x="346810" y="721440"/>
                </a:cubicBezTo>
                <a:cubicBezTo>
                  <a:pt x="346810" y="738209"/>
                  <a:pt x="333216" y="751803"/>
                  <a:pt x="316447" y="751803"/>
                </a:cubicBezTo>
                <a:cubicBezTo>
                  <a:pt x="299677" y="751803"/>
                  <a:pt x="286084" y="738209"/>
                  <a:pt x="286084" y="721440"/>
                </a:cubicBezTo>
                <a:cubicBezTo>
                  <a:pt x="286084" y="704670"/>
                  <a:pt x="299677" y="691076"/>
                  <a:pt x="316447" y="691076"/>
                </a:cubicBezTo>
                <a:close/>
                <a:moveTo>
                  <a:pt x="243892" y="691076"/>
                </a:moveTo>
                <a:cubicBezTo>
                  <a:pt x="260662" y="691076"/>
                  <a:pt x="274256" y="704670"/>
                  <a:pt x="274256" y="721440"/>
                </a:cubicBezTo>
                <a:cubicBezTo>
                  <a:pt x="274256" y="738209"/>
                  <a:pt x="260662" y="751803"/>
                  <a:pt x="243892" y="751803"/>
                </a:cubicBezTo>
                <a:cubicBezTo>
                  <a:pt x="227123" y="751803"/>
                  <a:pt x="213529" y="738209"/>
                  <a:pt x="213529" y="721440"/>
                </a:cubicBezTo>
                <a:cubicBezTo>
                  <a:pt x="213529" y="704670"/>
                  <a:pt x="227123" y="691076"/>
                  <a:pt x="243892" y="691076"/>
                </a:cubicBezTo>
                <a:close/>
                <a:moveTo>
                  <a:pt x="171339" y="691076"/>
                </a:moveTo>
                <a:cubicBezTo>
                  <a:pt x="188107" y="691076"/>
                  <a:pt x="201701" y="704670"/>
                  <a:pt x="201701" y="721440"/>
                </a:cubicBezTo>
                <a:cubicBezTo>
                  <a:pt x="201701" y="738209"/>
                  <a:pt x="188107" y="751803"/>
                  <a:pt x="171339" y="751803"/>
                </a:cubicBezTo>
                <a:cubicBezTo>
                  <a:pt x="154662" y="751803"/>
                  <a:pt x="141067" y="738209"/>
                  <a:pt x="141067" y="721440"/>
                </a:cubicBezTo>
                <a:cubicBezTo>
                  <a:pt x="141067" y="704670"/>
                  <a:pt x="154662" y="691076"/>
                  <a:pt x="171339" y="691076"/>
                </a:cubicBezTo>
                <a:close/>
                <a:moveTo>
                  <a:pt x="98890" y="691076"/>
                </a:moveTo>
                <a:cubicBezTo>
                  <a:pt x="115653" y="691076"/>
                  <a:pt x="129246" y="704670"/>
                  <a:pt x="129246" y="721440"/>
                </a:cubicBezTo>
                <a:cubicBezTo>
                  <a:pt x="129246" y="738209"/>
                  <a:pt x="115653" y="751803"/>
                  <a:pt x="98890" y="751803"/>
                </a:cubicBezTo>
                <a:cubicBezTo>
                  <a:pt x="82117" y="751803"/>
                  <a:pt x="68523" y="738209"/>
                  <a:pt x="68523" y="721440"/>
                </a:cubicBezTo>
                <a:cubicBezTo>
                  <a:pt x="68523" y="704670"/>
                  <a:pt x="82117" y="691076"/>
                  <a:pt x="98890" y="691076"/>
                </a:cubicBezTo>
                <a:close/>
                <a:moveTo>
                  <a:pt x="26336" y="691076"/>
                </a:moveTo>
                <a:cubicBezTo>
                  <a:pt x="43099" y="691076"/>
                  <a:pt x="56694" y="704670"/>
                  <a:pt x="56694" y="721440"/>
                </a:cubicBezTo>
                <a:cubicBezTo>
                  <a:pt x="56694" y="738209"/>
                  <a:pt x="43099" y="751803"/>
                  <a:pt x="26336" y="751803"/>
                </a:cubicBezTo>
                <a:cubicBezTo>
                  <a:pt x="17950" y="751803"/>
                  <a:pt x="10359" y="748405"/>
                  <a:pt x="4864" y="742910"/>
                </a:cubicBezTo>
                <a:lnTo>
                  <a:pt x="0" y="731167"/>
                </a:lnTo>
                <a:lnTo>
                  <a:pt x="0" y="711713"/>
                </a:lnTo>
                <a:lnTo>
                  <a:pt x="4864" y="699969"/>
                </a:lnTo>
                <a:cubicBezTo>
                  <a:pt x="10359" y="694475"/>
                  <a:pt x="17950" y="691076"/>
                  <a:pt x="26336" y="691076"/>
                </a:cubicBezTo>
                <a:close/>
                <a:moveTo>
                  <a:pt x="1622429" y="610624"/>
                </a:moveTo>
                <a:cubicBezTo>
                  <a:pt x="1639199" y="610624"/>
                  <a:pt x="1652792" y="624218"/>
                  <a:pt x="1652792" y="640988"/>
                </a:cubicBezTo>
                <a:cubicBezTo>
                  <a:pt x="1652792" y="657757"/>
                  <a:pt x="1639199" y="671351"/>
                  <a:pt x="1622429" y="671351"/>
                </a:cubicBezTo>
                <a:cubicBezTo>
                  <a:pt x="1605659" y="671351"/>
                  <a:pt x="1592066" y="657757"/>
                  <a:pt x="1592066" y="640988"/>
                </a:cubicBezTo>
                <a:cubicBezTo>
                  <a:pt x="1592066" y="624218"/>
                  <a:pt x="1605659" y="610624"/>
                  <a:pt x="1622429" y="610624"/>
                </a:cubicBezTo>
                <a:close/>
                <a:moveTo>
                  <a:pt x="1549874" y="610624"/>
                </a:moveTo>
                <a:cubicBezTo>
                  <a:pt x="1566644" y="610624"/>
                  <a:pt x="1580238" y="624218"/>
                  <a:pt x="1580238" y="640988"/>
                </a:cubicBezTo>
                <a:cubicBezTo>
                  <a:pt x="1580238" y="657757"/>
                  <a:pt x="1566644" y="671351"/>
                  <a:pt x="1549874" y="671351"/>
                </a:cubicBezTo>
                <a:cubicBezTo>
                  <a:pt x="1533105" y="671351"/>
                  <a:pt x="1519511" y="657757"/>
                  <a:pt x="1519511" y="640988"/>
                </a:cubicBezTo>
                <a:cubicBezTo>
                  <a:pt x="1519511" y="624218"/>
                  <a:pt x="1533105" y="610624"/>
                  <a:pt x="1549874" y="610624"/>
                </a:cubicBezTo>
                <a:close/>
                <a:moveTo>
                  <a:pt x="1477320" y="610624"/>
                </a:moveTo>
                <a:cubicBezTo>
                  <a:pt x="1494089" y="610624"/>
                  <a:pt x="1507683" y="624218"/>
                  <a:pt x="1507683" y="640988"/>
                </a:cubicBezTo>
                <a:cubicBezTo>
                  <a:pt x="1507683" y="657757"/>
                  <a:pt x="1494089" y="671351"/>
                  <a:pt x="1477320" y="671351"/>
                </a:cubicBezTo>
                <a:cubicBezTo>
                  <a:pt x="1460550" y="671351"/>
                  <a:pt x="1446956" y="657757"/>
                  <a:pt x="1446956" y="640988"/>
                </a:cubicBezTo>
                <a:cubicBezTo>
                  <a:pt x="1446956" y="624218"/>
                  <a:pt x="1460550" y="610624"/>
                  <a:pt x="1477320" y="610624"/>
                </a:cubicBezTo>
                <a:close/>
                <a:moveTo>
                  <a:pt x="1404765" y="610624"/>
                </a:moveTo>
                <a:cubicBezTo>
                  <a:pt x="1421535" y="610624"/>
                  <a:pt x="1435129" y="624218"/>
                  <a:pt x="1435129" y="640988"/>
                </a:cubicBezTo>
                <a:cubicBezTo>
                  <a:pt x="1435129" y="657757"/>
                  <a:pt x="1421535" y="671351"/>
                  <a:pt x="1404765" y="671351"/>
                </a:cubicBezTo>
                <a:cubicBezTo>
                  <a:pt x="1387996" y="671351"/>
                  <a:pt x="1374402" y="657757"/>
                  <a:pt x="1374402" y="640988"/>
                </a:cubicBezTo>
                <a:cubicBezTo>
                  <a:pt x="1374402" y="624218"/>
                  <a:pt x="1387996" y="610624"/>
                  <a:pt x="1404765" y="610624"/>
                </a:cubicBezTo>
                <a:close/>
                <a:moveTo>
                  <a:pt x="1332211" y="610624"/>
                </a:moveTo>
                <a:cubicBezTo>
                  <a:pt x="1348980" y="610624"/>
                  <a:pt x="1362574" y="624218"/>
                  <a:pt x="1362574" y="640988"/>
                </a:cubicBezTo>
                <a:cubicBezTo>
                  <a:pt x="1362574" y="657757"/>
                  <a:pt x="1348980" y="671351"/>
                  <a:pt x="1332211" y="671351"/>
                </a:cubicBezTo>
                <a:cubicBezTo>
                  <a:pt x="1315441" y="671351"/>
                  <a:pt x="1301847" y="657757"/>
                  <a:pt x="1301847" y="640988"/>
                </a:cubicBezTo>
                <a:cubicBezTo>
                  <a:pt x="1301847" y="624218"/>
                  <a:pt x="1315441" y="610624"/>
                  <a:pt x="1332211" y="610624"/>
                </a:cubicBezTo>
                <a:close/>
                <a:moveTo>
                  <a:pt x="1259656" y="610624"/>
                </a:moveTo>
                <a:cubicBezTo>
                  <a:pt x="1276426" y="610624"/>
                  <a:pt x="1290020" y="624218"/>
                  <a:pt x="1290020" y="640988"/>
                </a:cubicBezTo>
                <a:cubicBezTo>
                  <a:pt x="1290020" y="657757"/>
                  <a:pt x="1276426" y="671351"/>
                  <a:pt x="1259656" y="671351"/>
                </a:cubicBezTo>
                <a:cubicBezTo>
                  <a:pt x="1242887" y="671351"/>
                  <a:pt x="1229293" y="657757"/>
                  <a:pt x="1229293" y="640988"/>
                </a:cubicBezTo>
                <a:cubicBezTo>
                  <a:pt x="1229293" y="624218"/>
                  <a:pt x="1242887" y="610624"/>
                  <a:pt x="1259656" y="610624"/>
                </a:cubicBezTo>
                <a:close/>
                <a:moveTo>
                  <a:pt x="1187102" y="610624"/>
                </a:moveTo>
                <a:cubicBezTo>
                  <a:pt x="1203871" y="610624"/>
                  <a:pt x="1217465" y="624218"/>
                  <a:pt x="1217465" y="640988"/>
                </a:cubicBezTo>
                <a:cubicBezTo>
                  <a:pt x="1217465" y="657757"/>
                  <a:pt x="1203871" y="671351"/>
                  <a:pt x="1187102" y="671351"/>
                </a:cubicBezTo>
                <a:cubicBezTo>
                  <a:pt x="1170332" y="671351"/>
                  <a:pt x="1156738" y="657757"/>
                  <a:pt x="1156738" y="640988"/>
                </a:cubicBezTo>
                <a:cubicBezTo>
                  <a:pt x="1156738" y="624218"/>
                  <a:pt x="1170332" y="610624"/>
                  <a:pt x="1187102" y="610624"/>
                </a:cubicBezTo>
                <a:close/>
                <a:moveTo>
                  <a:pt x="1114547" y="610624"/>
                </a:moveTo>
                <a:cubicBezTo>
                  <a:pt x="1131317" y="610624"/>
                  <a:pt x="1144911" y="624218"/>
                  <a:pt x="1144911" y="640988"/>
                </a:cubicBezTo>
                <a:cubicBezTo>
                  <a:pt x="1144911" y="657757"/>
                  <a:pt x="1131317" y="671351"/>
                  <a:pt x="1114547" y="671351"/>
                </a:cubicBezTo>
                <a:cubicBezTo>
                  <a:pt x="1097778" y="671351"/>
                  <a:pt x="1084184" y="657757"/>
                  <a:pt x="1084184" y="640988"/>
                </a:cubicBezTo>
                <a:cubicBezTo>
                  <a:pt x="1084184" y="624218"/>
                  <a:pt x="1097778" y="610624"/>
                  <a:pt x="1114547" y="610624"/>
                </a:cubicBezTo>
                <a:close/>
                <a:moveTo>
                  <a:pt x="1041993" y="610624"/>
                </a:moveTo>
                <a:cubicBezTo>
                  <a:pt x="1058762" y="610624"/>
                  <a:pt x="1072356" y="624218"/>
                  <a:pt x="1072356" y="640988"/>
                </a:cubicBezTo>
                <a:cubicBezTo>
                  <a:pt x="1072356" y="657757"/>
                  <a:pt x="1058762" y="671351"/>
                  <a:pt x="1041993" y="671351"/>
                </a:cubicBezTo>
                <a:cubicBezTo>
                  <a:pt x="1025223" y="671351"/>
                  <a:pt x="1011629" y="657757"/>
                  <a:pt x="1011629" y="640988"/>
                </a:cubicBezTo>
                <a:cubicBezTo>
                  <a:pt x="1011629" y="624218"/>
                  <a:pt x="1025223" y="610624"/>
                  <a:pt x="1041993" y="610624"/>
                </a:cubicBezTo>
                <a:close/>
                <a:moveTo>
                  <a:pt x="969438" y="610624"/>
                </a:moveTo>
                <a:cubicBezTo>
                  <a:pt x="986208" y="610624"/>
                  <a:pt x="999801" y="624218"/>
                  <a:pt x="999801" y="640988"/>
                </a:cubicBezTo>
                <a:cubicBezTo>
                  <a:pt x="999801" y="657757"/>
                  <a:pt x="986208" y="671351"/>
                  <a:pt x="969438" y="671351"/>
                </a:cubicBezTo>
                <a:cubicBezTo>
                  <a:pt x="952669" y="671351"/>
                  <a:pt x="939075" y="657757"/>
                  <a:pt x="939075" y="640988"/>
                </a:cubicBezTo>
                <a:cubicBezTo>
                  <a:pt x="939075" y="624218"/>
                  <a:pt x="952669" y="610624"/>
                  <a:pt x="969438" y="610624"/>
                </a:cubicBezTo>
                <a:close/>
                <a:moveTo>
                  <a:pt x="896883" y="610624"/>
                </a:moveTo>
                <a:cubicBezTo>
                  <a:pt x="913653" y="610624"/>
                  <a:pt x="927247" y="624218"/>
                  <a:pt x="927247" y="640988"/>
                </a:cubicBezTo>
                <a:cubicBezTo>
                  <a:pt x="927247" y="657757"/>
                  <a:pt x="913653" y="671351"/>
                  <a:pt x="896883" y="671351"/>
                </a:cubicBezTo>
                <a:cubicBezTo>
                  <a:pt x="880114" y="671351"/>
                  <a:pt x="866520" y="657757"/>
                  <a:pt x="866520" y="640988"/>
                </a:cubicBezTo>
                <a:cubicBezTo>
                  <a:pt x="866520" y="624218"/>
                  <a:pt x="880114" y="610624"/>
                  <a:pt x="896883" y="610624"/>
                </a:cubicBezTo>
                <a:close/>
                <a:moveTo>
                  <a:pt x="824329" y="610624"/>
                </a:moveTo>
                <a:cubicBezTo>
                  <a:pt x="841098" y="610624"/>
                  <a:pt x="854692" y="624218"/>
                  <a:pt x="854692" y="640988"/>
                </a:cubicBezTo>
                <a:cubicBezTo>
                  <a:pt x="854692" y="657757"/>
                  <a:pt x="841098" y="671351"/>
                  <a:pt x="824329" y="671351"/>
                </a:cubicBezTo>
                <a:cubicBezTo>
                  <a:pt x="807559" y="671351"/>
                  <a:pt x="793965" y="657757"/>
                  <a:pt x="793965" y="640988"/>
                </a:cubicBezTo>
                <a:cubicBezTo>
                  <a:pt x="793965" y="624218"/>
                  <a:pt x="807559" y="610624"/>
                  <a:pt x="824329" y="610624"/>
                </a:cubicBezTo>
                <a:close/>
                <a:moveTo>
                  <a:pt x="751774" y="610624"/>
                </a:moveTo>
                <a:cubicBezTo>
                  <a:pt x="768544" y="610624"/>
                  <a:pt x="782138" y="624218"/>
                  <a:pt x="782138" y="640988"/>
                </a:cubicBezTo>
                <a:cubicBezTo>
                  <a:pt x="782138" y="657757"/>
                  <a:pt x="768544" y="671351"/>
                  <a:pt x="751774" y="671351"/>
                </a:cubicBezTo>
                <a:cubicBezTo>
                  <a:pt x="735005" y="671351"/>
                  <a:pt x="721411" y="657757"/>
                  <a:pt x="721411" y="640988"/>
                </a:cubicBezTo>
                <a:cubicBezTo>
                  <a:pt x="721411" y="624218"/>
                  <a:pt x="735005" y="610624"/>
                  <a:pt x="751774" y="610624"/>
                </a:cubicBezTo>
                <a:close/>
                <a:moveTo>
                  <a:pt x="679220" y="610624"/>
                </a:moveTo>
                <a:cubicBezTo>
                  <a:pt x="695989" y="610624"/>
                  <a:pt x="709583" y="624218"/>
                  <a:pt x="709583" y="640988"/>
                </a:cubicBezTo>
                <a:cubicBezTo>
                  <a:pt x="709583" y="657757"/>
                  <a:pt x="695989" y="671351"/>
                  <a:pt x="679220" y="671351"/>
                </a:cubicBezTo>
                <a:cubicBezTo>
                  <a:pt x="662450" y="671351"/>
                  <a:pt x="648856" y="657757"/>
                  <a:pt x="648856" y="640988"/>
                </a:cubicBezTo>
                <a:cubicBezTo>
                  <a:pt x="648856" y="624218"/>
                  <a:pt x="662450" y="610624"/>
                  <a:pt x="679220" y="610624"/>
                </a:cubicBezTo>
                <a:close/>
                <a:moveTo>
                  <a:pt x="606665" y="610624"/>
                </a:moveTo>
                <a:cubicBezTo>
                  <a:pt x="623435" y="610624"/>
                  <a:pt x="637029" y="624218"/>
                  <a:pt x="637029" y="640988"/>
                </a:cubicBezTo>
                <a:cubicBezTo>
                  <a:pt x="637029" y="657757"/>
                  <a:pt x="623435" y="671351"/>
                  <a:pt x="606665" y="671351"/>
                </a:cubicBezTo>
                <a:cubicBezTo>
                  <a:pt x="589896" y="671351"/>
                  <a:pt x="576302" y="657757"/>
                  <a:pt x="576302" y="640988"/>
                </a:cubicBezTo>
                <a:cubicBezTo>
                  <a:pt x="576302" y="624218"/>
                  <a:pt x="589896" y="610624"/>
                  <a:pt x="606665" y="610624"/>
                </a:cubicBezTo>
                <a:close/>
                <a:moveTo>
                  <a:pt x="534111" y="610624"/>
                </a:moveTo>
                <a:cubicBezTo>
                  <a:pt x="550880" y="610624"/>
                  <a:pt x="564474" y="624218"/>
                  <a:pt x="564474" y="640988"/>
                </a:cubicBezTo>
                <a:cubicBezTo>
                  <a:pt x="564474" y="657757"/>
                  <a:pt x="550880" y="671351"/>
                  <a:pt x="534111" y="671351"/>
                </a:cubicBezTo>
                <a:cubicBezTo>
                  <a:pt x="517341" y="671351"/>
                  <a:pt x="503747" y="657757"/>
                  <a:pt x="503747" y="640988"/>
                </a:cubicBezTo>
                <a:cubicBezTo>
                  <a:pt x="503747" y="624218"/>
                  <a:pt x="517341" y="610624"/>
                  <a:pt x="534111" y="610624"/>
                </a:cubicBezTo>
                <a:close/>
                <a:moveTo>
                  <a:pt x="461556" y="610624"/>
                </a:moveTo>
                <a:cubicBezTo>
                  <a:pt x="478326" y="610624"/>
                  <a:pt x="491920" y="624218"/>
                  <a:pt x="491920" y="640988"/>
                </a:cubicBezTo>
                <a:cubicBezTo>
                  <a:pt x="491920" y="657757"/>
                  <a:pt x="478326" y="671351"/>
                  <a:pt x="461556" y="671351"/>
                </a:cubicBezTo>
                <a:cubicBezTo>
                  <a:pt x="444787" y="671351"/>
                  <a:pt x="431192" y="657757"/>
                  <a:pt x="431192" y="640988"/>
                </a:cubicBezTo>
                <a:cubicBezTo>
                  <a:pt x="431192" y="624218"/>
                  <a:pt x="444787" y="610624"/>
                  <a:pt x="461556" y="610624"/>
                </a:cubicBezTo>
                <a:close/>
                <a:moveTo>
                  <a:pt x="389002" y="610624"/>
                </a:moveTo>
                <a:cubicBezTo>
                  <a:pt x="405771" y="610624"/>
                  <a:pt x="419365" y="624218"/>
                  <a:pt x="419365" y="640988"/>
                </a:cubicBezTo>
                <a:cubicBezTo>
                  <a:pt x="419365" y="657757"/>
                  <a:pt x="405771" y="671351"/>
                  <a:pt x="389002" y="671351"/>
                </a:cubicBezTo>
                <a:cubicBezTo>
                  <a:pt x="372232" y="671351"/>
                  <a:pt x="358638" y="657757"/>
                  <a:pt x="358638" y="640988"/>
                </a:cubicBezTo>
                <a:cubicBezTo>
                  <a:pt x="358638" y="624218"/>
                  <a:pt x="372232" y="610624"/>
                  <a:pt x="389002" y="610624"/>
                </a:cubicBezTo>
                <a:close/>
                <a:moveTo>
                  <a:pt x="316447" y="610624"/>
                </a:moveTo>
                <a:cubicBezTo>
                  <a:pt x="333216" y="610624"/>
                  <a:pt x="346810" y="624218"/>
                  <a:pt x="346810" y="640988"/>
                </a:cubicBezTo>
                <a:cubicBezTo>
                  <a:pt x="346810" y="657757"/>
                  <a:pt x="333216" y="671351"/>
                  <a:pt x="316447" y="671351"/>
                </a:cubicBezTo>
                <a:cubicBezTo>
                  <a:pt x="299677" y="671351"/>
                  <a:pt x="286084" y="657757"/>
                  <a:pt x="286084" y="640988"/>
                </a:cubicBezTo>
                <a:cubicBezTo>
                  <a:pt x="286084" y="624218"/>
                  <a:pt x="299677" y="610624"/>
                  <a:pt x="316447" y="610624"/>
                </a:cubicBezTo>
                <a:close/>
                <a:moveTo>
                  <a:pt x="243892" y="610624"/>
                </a:moveTo>
                <a:cubicBezTo>
                  <a:pt x="260662" y="610624"/>
                  <a:pt x="274256" y="624218"/>
                  <a:pt x="274256" y="640988"/>
                </a:cubicBezTo>
                <a:cubicBezTo>
                  <a:pt x="274256" y="657757"/>
                  <a:pt x="260662" y="671351"/>
                  <a:pt x="243892" y="671351"/>
                </a:cubicBezTo>
                <a:cubicBezTo>
                  <a:pt x="227123" y="671351"/>
                  <a:pt x="213529" y="657757"/>
                  <a:pt x="213529" y="640988"/>
                </a:cubicBezTo>
                <a:cubicBezTo>
                  <a:pt x="213529" y="624218"/>
                  <a:pt x="227123" y="610624"/>
                  <a:pt x="243892" y="610624"/>
                </a:cubicBezTo>
                <a:close/>
                <a:moveTo>
                  <a:pt x="171339" y="610624"/>
                </a:moveTo>
                <a:cubicBezTo>
                  <a:pt x="188107" y="610624"/>
                  <a:pt x="201701" y="624218"/>
                  <a:pt x="201701" y="640988"/>
                </a:cubicBezTo>
                <a:cubicBezTo>
                  <a:pt x="201701" y="657757"/>
                  <a:pt x="188107" y="671351"/>
                  <a:pt x="171339" y="671351"/>
                </a:cubicBezTo>
                <a:cubicBezTo>
                  <a:pt x="154667" y="671351"/>
                  <a:pt x="141073" y="657757"/>
                  <a:pt x="141073" y="640988"/>
                </a:cubicBezTo>
                <a:cubicBezTo>
                  <a:pt x="141073" y="624218"/>
                  <a:pt x="154667" y="610624"/>
                  <a:pt x="171339" y="610624"/>
                </a:cubicBezTo>
                <a:close/>
                <a:moveTo>
                  <a:pt x="98897" y="610624"/>
                </a:moveTo>
                <a:cubicBezTo>
                  <a:pt x="115658" y="610624"/>
                  <a:pt x="129252" y="624218"/>
                  <a:pt x="129252" y="640988"/>
                </a:cubicBezTo>
                <a:cubicBezTo>
                  <a:pt x="129252" y="657757"/>
                  <a:pt x="115658" y="671351"/>
                  <a:pt x="98897" y="671351"/>
                </a:cubicBezTo>
                <a:cubicBezTo>
                  <a:pt x="82124" y="671351"/>
                  <a:pt x="68530" y="657757"/>
                  <a:pt x="68530" y="640988"/>
                </a:cubicBezTo>
                <a:cubicBezTo>
                  <a:pt x="68530" y="624218"/>
                  <a:pt x="82124" y="610624"/>
                  <a:pt x="98897" y="610624"/>
                </a:cubicBezTo>
                <a:close/>
                <a:moveTo>
                  <a:pt x="26342" y="610624"/>
                </a:moveTo>
                <a:cubicBezTo>
                  <a:pt x="43106" y="610624"/>
                  <a:pt x="56701" y="624218"/>
                  <a:pt x="56701" y="640988"/>
                </a:cubicBezTo>
                <a:cubicBezTo>
                  <a:pt x="56701" y="657757"/>
                  <a:pt x="43106" y="671351"/>
                  <a:pt x="26342" y="671351"/>
                </a:cubicBezTo>
                <a:cubicBezTo>
                  <a:pt x="17956" y="671351"/>
                  <a:pt x="10365" y="667953"/>
                  <a:pt x="4871" y="662458"/>
                </a:cubicBezTo>
                <a:lnTo>
                  <a:pt x="0" y="650698"/>
                </a:lnTo>
                <a:lnTo>
                  <a:pt x="0" y="631277"/>
                </a:lnTo>
                <a:lnTo>
                  <a:pt x="4871" y="619517"/>
                </a:lnTo>
                <a:cubicBezTo>
                  <a:pt x="10365" y="614023"/>
                  <a:pt x="17956" y="610624"/>
                  <a:pt x="26342" y="610624"/>
                </a:cubicBezTo>
                <a:close/>
                <a:moveTo>
                  <a:pt x="1669096" y="549730"/>
                </a:moveTo>
                <a:lnTo>
                  <a:pt x="1668124" y="568994"/>
                </a:lnTo>
                <a:lnTo>
                  <a:pt x="1664620" y="560536"/>
                </a:lnTo>
                <a:close/>
                <a:moveTo>
                  <a:pt x="1622429" y="530173"/>
                </a:moveTo>
                <a:cubicBezTo>
                  <a:pt x="1639199" y="530173"/>
                  <a:pt x="1652792" y="543767"/>
                  <a:pt x="1652792" y="560536"/>
                </a:cubicBezTo>
                <a:cubicBezTo>
                  <a:pt x="1652792" y="577306"/>
                  <a:pt x="1639199" y="590900"/>
                  <a:pt x="1622429" y="590900"/>
                </a:cubicBezTo>
                <a:cubicBezTo>
                  <a:pt x="1605659" y="590900"/>
                  <a:pt x="1592066" y="577306"/>
                  <a:pt x="1592066" y="560536"/>
                </a:cubicBezTo>
                <a:cubicBezTo>
                  <a:pt x="1592066" y="543767"/>
                  <a:pt x="1605659" y="530173"/>
                  <a:pt x="1622429" y="530173"/>
                </a:cubicBezTo>
                <a:close/>
                <a:moveTo>
                  <a:pt x="1549874" y="530173"/>
                </a:moveTo>
                <a:cubicBezTo>
                  <a:pt x="1566644" y="530173"/>
                  <a:pt x="1580238" y="543767"/>
                  <a:pt x="1580238" y="560536"/>
                </a:cubicBezTo>
                <a:cubicBezTo>
                  <a:pt x="1580238" y="577306"/>
                  <a:pt x="1566644" y="590900"/>
                  <a:pt x="1549874" y="590900"/>
                </a:cubicBezTo>
                <a:cubicBezTo>
                  <a:pt x="1533105" y="590900"/>
                  <a:pt x="1519511" y="577306"/>
                  <a:pt x="1519511" y="560536"/>
                </a:cubicBezTo>
                <a:cubicBezTo>
                  <a:pt x="1519511" y="543767"/>
                  <a:pt x="1533105" y="530173"/>
                  <a:pt x="1549874" y="530173"/>
                </a:cubicBezTo>
                <a:close/>
                <a:moveTo>
                  <a:pt x="1477320" y="530173"/>
                </a:moveTo>
                <a:cubicBezTo>
                  <a:pt x="1494089" y="530173"/>
                  <a:pt x="1507683" y="543767"/>
                  <a:pt x="1507683" y="560536"/>
                </a:cubicBezTo>
                <a:cubicBezTo>
                  <a:pt x="1507683" y="577306"/>
                  <a:pt x="1494089" y="590900"/>
                  <a:pt x="1477320" y="590900"/>
                </a:cubicBezTo>
                <a:cubicBezTo>
                  <a:pt x="1460550" y="590900"/>
                  <a:pt x="1446956" y="577306"/>
                  <a:pt x="1446956" y="560536"/>
                </a:cubicBezTo>
                <a:cubicBezTo>
                  <a:pt x="1446956" y="543767"/>
                  <a:pt x="1460550" y="530173"/>
                  <a:pt x="1477320" y="530173"/>
                </a:cubicBezTo>
                <a:close/>
                <a:moveTo>
                  <a:pt x="1404765" y="530173"/>
                </a:moveTo>
                <a:cubicBezTo>
                  <a:pt x="1421535" y="530173"/>
                  <a:pt x="1435129" y="543767"/>
                  <a:pt x="1435129" y="560536"/>
                </a:cubicBezTo>
                <a:cubicBezTo>
                  <a:pt x="1435129" y="577306"/>
                  <a:pt x="1421535" y="590900"/>
                  <a:pt x="1404765" y="590900"/>
                </a:cubicBezTo>
                <a:cubicBezTo>
                  <a:pt x="1387996" y="590900"/>
                  <a:pt x="1374402" y="577306"/>
                  <a:pt x="1374402" y="560536"/>
                </a:cubicBezTo>
                <a:cubicBezTo>
                  <a:pt x="1374402" y="543767"/>
                  <a:pt x="1387996" y="530173"/>
                  <a:pt x="1404765" y="530173"/>
                </a:cubicBezTo>
                <a:close/>
                <a:moveTo>
                  <a:pt x="1332211" y="530173"/>
                </a:moveTo>
                <a:cubicBezTo>
                  <a:pt x="1348980" y="530173"/>
                  <a:pt x="1362574" y="543767"/>
                  <a:pt x="1362574" y="560536"/>
                </a:cubicBezTo>
                <a:cubicBezTo>
                  <a:pt x="1362574" y="577306"/>
                  <a:pt x="1348980" y="590900"/>
                  <a:pt x="1332211" y="590900"/>
                </a:cubicBezTo>
                <a:cubicBezTo>
                  <a:pt x="1315441" y="590900"/>
                  <a:pt x="1301847" y="577306"/>
                  <a:pt x="1301847" y="560536"/>
                </a:cubicBezTo>
                <a:cubicBezTo>
                  <a:pt x="1301847" y="543767"/>
                  <a:pt x="1315441" y="530173"/>
                  <a:pt x="1332211" y="530173"/>
                </a:cubicBezTo>
                <a:close/>
                <a:moveTo>
                  <a:pt x="1259656" y="530173"/>
                </a:moveTo>
                <a:cubicBezTo>
                  <a:pt x="1276426" y="530173"/>
                  <a:pt x="1290020" y="543767"/>
                  <a:pt x="1290020" y="560536"/>
                </a:cubicBezTo>
                <a:cubicBezTo>
                  <a:pt x="1290020" y="577306"/>
                  <a:pt x="1276426" y="590900"/>
                  <a:pt x="1259656" y="590900"/>
                </a:cubicBezTo>
                <a:cubicBezTo>
                  <a:pt x="1242887" y="590900"/>
                  <a:pt x="1229293" y="577306"/>
                  <a:pt x="1229293" y="560536"/>
                </a:cubicBezTo>
                <a:cubicBezTo>
                  <a:pt x="1229293" y="543767"/>
                  <a:pt x="1242887" y="530173"/>
                  <a:pt x="1259656" y="530173"/>
                </a:cubicBezTo>
                <a:close/>
                <a:moveTo>
                  <a:pt x="1187102" y="530173"/>
                </a:moveTo>
                <a:cubicBezTo>
                  <a:pt x="1203871" y="530173"/>
                  <a:pt x="1217465" y="543767"/>
                  <a:pt x="1217465" y="560536"/>
                </a:cubicBezTo>
                <a:cubicBezTo>
                  <a:pt x="1217465" y="577306"/>
                  <a:pt x="1203871" y="590900"/>
                  <a:pt x="1187102" y="590900"/>
                </a:cubicBezTo>
                <a:cubicBezTo>
                  <a:pt x="1170332" y="590900"/>
                  <a:pt x="1156738" y="577306"/>
                  <a:pt x="1156738" y="560536"/>
                </a:cubicBezTo>
                <a:cubicBezTo>
                  <a:pt x="1156738" y="543767"/>
                  <a:pt x="1170332" y="530173"/>
                  <a:pt x="1187102" y="530173"/>
                </a:cubicBezTo>
                <a:close/>
                <a:moveTo>
                  <a:pt x="1114547" y="530173"/>
                </a:moveTo>
                <a:cubicBezTo>
                  <a:pt x="1131317" y="530173"/>
                  <a:pt x="1144911" y="543767"/>
                  <a:pt x="1144911" y="560536"/>
                </a:cubicBezTo>
                <a:cubicBezTo>
                  <a:pt x="1144911" y="577306"/>
                  <a:pt x="1131317" y="590900"/>
                  <a:pt x="1114547" y="590900"/>
                </a:cubicBezTo>
                <a:cubicBezTo>
                  <a:pt x="1097778" y="590900"/>
                  <a:pt x="1084184" y="577306"/>
                  <a:pt x="1084184" y="560536"/>
                </a:cubicBezTo>
                <a:cubicBezTo>
                  <a:pt x="1084184" y="543767"/>
                  <a:pt x="1097778" y="530173"/>
                  <a:pt x="1114547" y="530173"/>
                </a:cubicBezTo>
                <a:close/>
                <a:moveTo>
                  <a:pt x="1041993" y="530173"/>
                </a:moveTo>
                <a:cubicBezTo>
                  <a:pt x="1058762" y="530173"/>
                  <a:pt x="1072356" y="543767"/>
                  <a:pt x="1072356" y="560536"/>
                </a:cubicBezTo>
                <a:cubicBezTo>
                  <a:pt x="1072356" y="577306"/>
                  <a:pt x="1058762" y="590900"/>
                  <a:pt x="1041993" y="590900"/>
                </a:cubicBezTo>
                <a:cubicBezTo>
                  <a:pt x="1025223" y="590900"/>
                  <a:pt x="1011629" y="577306"/>
                  <a:pt x="1011629" y="560536"/>
                </a:cubicBezTo>
                <a:cubicBezTo>
                  <a:pt x="1011629" y="543767"/>
                  <a:pt x="1025223" y="530173"/>
                  <a:pt x="1041993" y="530173"/>
                </a:cubicBezTo>
                <a:close/>
                <a:moveTo>
                  <a:pt x="969438" y="530173"/>
                </a:moveTo>
                <a:cubicBezTo>
                  <a:pt x="986208" y="530173"/>
                  <a:pt x="999801" y="543767"/>
                  <a:pt x="999801" y="560536"/>
                </a:cubicBezTo>
                <a:cubicBezTo>
                  <a:pt x="999801" y="577306"/>
                  <a:pt x="986208" y="590900"/>
                  <a:pt x="969438" y="590900"/>
                </a:cubicBezTo>
                <a:cubicBezTo>
                  <a:pt x="952669" y="590900"/>
                  <a:pt x="939075" y="577306"/>
                  <a:pt x="939075" y="560536"/>
                </a:cubicBezTo>
                <a:cubicBezTo>
                  <a:pt x="939075" y="543767"/>
                  <a:pt x="952669" y="530173"/>
                  <a:pt x="969438" y="530173"/>
                </a:cubicBezTo>
                <a:close/>
                <a:moveTo>
                  <a:pt x="896883" y="530173"/>
                </a:moveTo>
                <a:cubicBezTo>
                  <a:pt x="913653" y="530173"/>
                  <a:pt x="927247" y="543767"/>
                  <a:pt x="927247" y="560536"/>
                </a:cubicBezTo>
                <a:cubicBezTo>
                  <a:pt x="927247" y="577306"/>
                  <a:pt x="913653" y="590900"/>
                  <a:pt x="896883" y="590900"/>
                </a:cubicBezTo>
                <a:cubicBezTo>
                  <a:pt x="880114" y="590900"/>
                  <a:pt x="866520" y="577306"/>
                  <a:pt x="866520" y="560536"/>
                </a:cubicBezTo>
                <a:cubicBezTo>
                  <a:pt x="866520" y="543767"/>
                  <a:pt x="880114" y="530173"/>
                  <a:pt x="896883" y="530173"/>
                </a:cubicBezTo>
                <a:close/>
                <a:moveTo>
                  <a:pt x="824329" y="530173"/>
                </a:moveTo>
                <a:cubicBezTo>
                  <a:pt x="841098" y="530173"/>
                  <a:pt x="854692" y="543767"/>
                  <a:pt x="854692" y="560536"/>
                </a:cubicBezTo>
                <a:cubicBezTo>
                  <a:pt x="854692" y="577306"/>
                  <a:pt x="841098" y="590900"/>
                  <a:pt x="824329" y="590900"/>
                </a:cubicBezTo>
                <a:cubicBezTo>
                  <a:pt x="807559" y="590900"/>
                  <a:pt x="793965" y="577306"/>
                  <a:pt x="793965" y="560536"/>
                </a:cubicBezTo>
                <a:cubicBezTo>
                  <a:pt x="793965" y="543767"/>
                  <a:pt x="807559" y="530173"/>
                  <a:pt x="824329" y="530173"/>
                </a:cubicBezTo>
                <a:close/>
                <a:moveTo>
                  <a:pt x="751774" y="530173"/>
                </a:moveTo>
                <a:cubicBezTo>
                  <a:pt x="768544" y="530173"/>
                  <a:pt x="782138" y="543767"/>
                  <a:pt x="782138" y="560536"/>
                </a:cubicBezTo>
                <a:cubicBezTo>
                  <a:pt x="782138" y="577306"/>
                  <a:pt x="768544" y="590900"/>
                  <a:pt x="751774" y="590900"/>
                </a:cubicBezTo>
                <a:cubicBezTo>
                  <a:pt x="735005" y="590900"/>
                  <a:pt x="721411" y="577306"/>
                  <a:pt x="721411" y="560536"/>
                </a:cubicBezTo>
                <a:cubicBezTo>
                  <a:pt x="721411" y="543767"/>
                  <a:pt x="735005" y="530173"/>
                  <a:pt x="751774" y="530173"/>
                </a:cubicBezTo>
                <a:close/>
                <a:moveTo>
                  <a:pt x="679220" y="530173"/>
                </a:moveTo>
                <a:cubicBezTo>
                  <a:pt x="695989" y="530173"/>
                  <a:pt x="709583" y="543767"/>
                  <a:pt x="709583" y="560536"/>
                </a:cubicBezTo>
                <a:cubicBezTo>
                  <a:pt x="709583" y="577306"/>
                  <a:pt x="695989" y="590900"/>
                  <a:pt x="679220" y="590900"/>
                </a:cubicBezTo>
                <a:cubicBezTo>
                  <a:pt x="662450" y="590900"/>
                  <a:pt x="648856" y="577306"/>
                  <a:pt x="648856" y="560536"/>
                </a:cubicBezTo>
                <a:cubicBezTo>
                  <a:pt x="648856" y="543767"/>
                  <a:pt x="662450" y="530173"/>
                  <a:pt x="679220" y="530173"/>
                </a:cubicBezTo>
                <a:close/>
                <a:moveTo>
                  <a:pt x="606665" y="530173"/>
                </a:moveTo>
                <a:cubicBezTo>
                  <a:pt x="623435" y="530173"/>
                  <a:pt x="637029" y="543767"/>
                  <a:pt x="637029" y="560536"/>
                </a:cubicBezTo>
                <a:cubicBezTo>
                  <a:pt x="637029" y="577306"/>
                  <a:pt x="623435" y="590900"/>
                  <a:pt x="606665" y="590900"/>
                </a:cubicBezTo>
                <a:cubicBezTo>
                  <a:pt x="589896" y="590900"/>
                  <a:pt x="576302" y="577306"/>
                  <a:pt x="576302" y="560536"/>
                </a:cubicBezTo>
                <a:cubicBezTo>
                  <a:pt x="576302" y="543767"/>
                  <a:pt x="589896" y="530173"/>
                  <a:pt x="606665" y="530173"/>
                </a:cubicBezTo>
                <a:close/>
                <a:moveTo>
                  <a:pt x="534111" y="530173"/>
                </a:moveTo>
                <a:cubicBezTo>
                  <a:pt x="550880" y="530173"/>
                  <a:pt x="564474" y="543767"/>
                  <a:pt x="564474" y="560536"/>
                </a:cubicBezTo>
                <a:cubicBezTo>
                  <a:pt x="564474" y="577306"/>
                  <a:pt x="550880" y="590900"/>
                  <a:pt x="534111" y="590900"/>
                </a:cubicBezTo>
                <a:cubicBezTo>
                  <a:pt x="517341" y="590900"/>
                  <a:pt x="503747" y="577306"/>
                  <a:pt x="503747" y="560536"/>
                </a:cubicBezTo>
                <a:cubicBezTo>
                  <a:pt x="503747" y="543767"/>
                  <a:pt x="517341" y="530173"/>
                  <a:pt x="534111" y="530173"/>
                </a:cubicBezTo>
                <a:close/>
                <a:moveTo>
                  <a:pt x="461556" y="530173"/>
                </a:moveTo>
                <a:cubicBezTo>
                  <a:pt x="478326" y="530173"/>
                  <a:pt x="491920" y="543767"/>
                  <a:pt x="491920" y="560536"/>
                </a:cubicBezTo>
                <a:cubicBezTo>
                  <a:pt x="491920" y="577306"/>
                  <a:pt x="478326" y="590900"/>
                  <a:pt x="461556" y="590900"/>
                </a:cubicBezTo>
                <a:cubicBezTo>
                  <a:pt x="444787" y="590900"/>
                  <a:pt x="431192" y="577306"/>
                  <a:pt x="431192" y="560536"/>
                </a:cubicBezTo>
                <a:cubicBezTo>
                  <a:pt x="431192" y="543767"/>
                  <a:pt x="444787" y="530173"/>
                  <a:pt x="461556" y="530173"/>
                </a:cubicBezTo>
                <a:close/>
                <a:moveTo>
                  <a:pt x="389002" y="530173"/>
                </a:moveTo>
                <a:cubicBezTo>
                  <a:pt x="405771" y="530173"/>
                  <a:pt x="419365" y="543767"/>
                  <a:pt x="419365" y="560536"/>
                </a:cubicBezTo>
                <a:cubicBezTo>
                  <a:pt x="419365" y="577306"/>
                  <a:pt x="405771" y="590900"/>
                  <a:pt x="389002" y="590900"/>
                </a:cubicBezTo>
                <a:cubicBezTo>
                  <a:pt x="372232" y="590900"/>
                  <a:pt x="358638" y="577306"/>
                  <a:pt x="358638" y="560536"/>
                </a:cubicBezTo>
                <a:cubicBezTo>
                  <a:pt x="358638" y="543767"/>
                  <a:pt x="372232" y="530173"/>
                  <a:pt x="389002" y="530173"/>
                </a:cubicBezTo>
                <a:close/>
                <a:moveTo>
                  <a:pt x="316447" y="530173"/>
                </a:moveTo>
                <a:cubicBezTo>
                  <a:pt x="333216" y="530173"/>
                  <a:pt x="346810" y="543767"/>
                  <a:pt x="346810" y="560536"/>
                </a:cubicBezTo>
                <a:cubicBezTo>
                  <a:pt x="346810" y="577306"/>
                  <a:pt x="333216" y="590900"/>
                  <a:pt x="316447" y="590900"/>
                </a:cubicBezTo>
                <a:cubicBezTo>
                  <a:pt x="299677" y="590900"/>
                  <a:pt x="286084" y="577306"/>
                  <a:pt x="286084" y="560536"/>
                </a:cubicBezTo>
                <a:cubicBezTo>
                  <a:pt x="286084" y="543767"/>
                  <a:pt x="299677" y="530173"/>
                  <a:pt x="316447" y="530173"/>
                </a:cubicBezTo>
                <a:close/>
                <a:moveTo>
                  <a:pt x="243892" y="530173"/>
                </a:moveTo>
                <a:cubicBezTo>
                  <a:pt x="260662" y="530173"/>
                  <a:pt x="274256" y="543767"/>
                  <a:pt x="274256" y="560536"/>
                </a:cubicBezTo>
                <a:cubicBezTo>
                  <a:pt x="274256" y="577306"/>
                  <a:pt x="260662" y="590900"/>
                  <a:pt x="243892" y="590900"/>
                </a:cubicBezTo>
                <a:cubicBezTo>
                  <a:pt x="227123" y="590900"/>
                  <a:pt x="213529" y="577306"/>
                  <a:pt x="213529" y="560536"/>
                </a:cubicBezTo>
                <a:cubicBezTo>
                  <a:pt x="213529" y="543767"/>
                  <a:pt x="227123" y="530173"/>
                  <a:pt x="243892" y="530173"/>
                </a:cubicBezTo>
                <a:close/>
                <a:moveTo>
                  <a:pt x="171339" y="530173"/>
                </a:moveTo>
                <a:cubicBezTo>
                  <a:pt x="188107" y="530173"/>
                  <a:pt x="201701" y="543767"/>
                  <a:pt x="201701" y="560536"/>
                </a:cubicBezTo>
                <a:cubicBezTo>
                  <a:pt x="201701" y="577306"/>
                  <a:pt x="188107" y="590900"/>
                  <a:pt x="171339" y="590900"/>
                </a:cubicBezTo>
                <a:cubicBezTo>
                  <a:pt x="154673" y="590900"/>
                  <a:pt x="141079" y="577306"/>
                  <a:pt x="141079" y="560536"/>
                </a:cubicBezTo>
                <a:cubicBezTo>
                  <a:pt x="141079" y="543767"/>
                  <a:pt x="154673" y="530173"/>
                  <a:pt x="171339" y="530173"/>
                </a:cubicBezTo>
                <a:close/>
                <a:moveTo>
                  <a:pt x="98904" y="530173"/>
                </a:moveTo>
                <a:cubicBezTo>
                  <a:pt x="115664" y="530173"/>
                  <a:pt x="129258" y="543767"/>
                  <a:pt x="129258" y="560536"/>
                </a:cubicBezTo>
                <a:cubicBezTo>
                  <a:pt x="129258" y="577306"/>
                  <a:pt x="115664" y="590900"/>
                  <a:pt x="98904" y="590900"/>
                </a:cubicBezTo>
                <a:cubicBezTo>
                  <a:pt x="82130" y="590900"/>
                  <a:pt x="68536" y="577306"/>
                  <a:pt x="68536" y="560536"/>
                </a:cubicBezTo>
                <a:cubicBezTo>
                  <a:pt x="68536" y="543767"/>
                  <a:pt x="82130" y="530173"/>
                  <a:pt x="98904" y="530173"/>
                </a:cubicBezTo>
                <a:close/>
                <a:moveTo>
                  <a:pt x="26349" y="530173"/>
                </a:moveTo>
                <a:cubicBezTo>
                  <a:pt x="43112" y="530173"/>
                  <a:pt x="56707" y="543767"/>
                  <a:pt x="56707" y="560536"/>
                </a:cubicBezTo>
                <a:cubicBezTo>
                  <a:pt x="56707" y="577306"/>
                  <a:pt x="43112" y="590900"/>
                  <a:pt x="26349" y="590900"/>
                </a:cubicBezTo>
                <a:cubicBezTo>
                  <a:pt x="17963" y="590900"/>
                  <a:pt x="10372" y="587502"/>
                  <a:pt x="4877" y="582007"/>
                </a:cubicBezTo>
                <a:lnTo>
                  <a:pt x="0" y="570232"/>
                </a:lnTo>
                <a:lnTo>
                  <a:pt x="0" y="550840"/>
                </a:lnTo>
                <a:lnTo>
                  <a:pt x="4877" y="539066"/>
                </a:lnTo>
                <a:cubicBezTo>
                  <a:pt x="10372" y="533572"/>
                  <a:pt x="17963" y="530173"/>
                  <a:pt x="26349" y="530173"/>
                </a:cubicBezTo>
                <a:close/>
                <a:moveTo>
                  <a:pt x="1673704" y="458486"/>
                </a:moveTo>
                <a:lnTo>
                  <a:pt x="1671744" y="497284"/>
                </a:lnTo>
                <a:lnTo>
                  <a:pt x="1664620" y="480084"/>
                </a:lnTo>
                <a:cubicBezTo>
                  <a:pt x="1664620" y="471700"/>
                  <a:pt x="1668019" y="464109"/>
                  <a:pt x="1673514" y="458614"/>
                </a:cubicBezTo>
                <a:close/>
                <a:moveTo>
                  <a:pt x="1622429" y="449721"/>
                </a:moveTo>
                <a:cubicBezTo>
                  <a:pt x="1639199" y="449721"/>
                  <a:pt x="1652792" y="463315"/>
                  <a:pt x="1652792" y="480084"/>
                </a:cubicBezTo>
                <a:cubicBezTo>
                  <a:pt x="1652792" y="496854"/>
                  <a:pt x="1639199" y="510448"/>
                  <a:pt x="1622429" y="510448"/>
                </a:cubicBezTo>
                <a:cubicBezTo>
                  <a:pt x="1605659" y="510448"/>
                  <a:pt x="1592066" y="496854"/>
                  <a:pt x="1592066" y="480084"/>
                </a:cubicBezTo>
                <a:cubicBezTo>
                  <a:pt x="1592066" y="463315"/>
                  <a:pt x="1605659" y="449721"/>
                  <a:pt x="1622429" y="449721"/>
                </a:cubicBezTo>
                <a:close/>
                <a:moveTo>
                  <a:pt x="1549874" y="449721"/>
                </a:moveTo>
                <a:cubicBezTo>
                  <a:pt x="1566644" y="449721"/>
                  <a:pt x="1580238" y="463315"/>
                  <a:pt x="1580238" y="480084"/>
                </a:cubicBezTo>
                <a:cubicBezTo>
                  <a:pt x="1580238" y="496854"/>
                  <a:pt x="1566644" y="510448"/>
                  <a:pt x="1549874" y="510448"/>
                </a:cubicBezTo>
                <a:cubicBezTo>
                  <a:pt x="1533105" y="510448"/>
                  <a:pt x="1519511" y="496854"/>
                  <a:pt x="1519511" y="480084"/>
                </a:cubicBezTo>
                <a:cubicBezTo>
                  <a:pt x="1519511" y="463315"/>
                  <a:pt x="1533105" y="449721"/>
                  <a:pt x="1549874" y="449721"/>
                </a:cubicBezTo>
                <a:close/>
                <a:moveTo>
                  <a:pt x="1477320" y="449721"/>
                </a:moveTo>
                <a:cubicBezTo>
                  <a:pt x="1494089" y="449721"/>
                  <a:pt x="1507683" y="463315"/>
                  <a:pt x="1507683" y="480084"/>
                </a:cubicBezTo>
                <a:cubicBezTo>
                  <a:pt x="1507683" y="496854"/>
                  <a:pt x="1494089" y="510448"/>
                  <a:pt x="1477320" y="510448"/>
                </a:cubicBezTo>
                <a:cubicBezTo>
                  <a:pt x="1460550" y="510448"/>
                  <a:pt x="1446956" y="496854"/>
                  <a:pt x="1446956" y="480084"/>
                </a:cubicBezTo>
                <a:cubicBezTo>
                  <a:pt x="1446956" y="463315"/>
                  <a:pt x="1460550" y="449721"/>
                  <a:pt x="1477320" y="449721"/>
                </a:cubicBezTo>
                <a:close/>
                <a:moveTo>
                  <a:pt x="1404765" y="449721"/>
                </a:moveTo>
                <a:cubicBezTo>
                  <a:pt x="1421535" y="449721"/>
                  <a:pt x="1435129" y="463315"/>
                  <a:pt x="1435129" y="480084"/>
                </a:cubicBezTo>
                <a:cubicBezTo>
                  <a:pt x="1435129" y="496854"/>
                  <a:pt x="1421535" y="510448"/>
                  <a:pt x="1404765" y="510448"/>
                </a:cubicBezTo>
                <a:cubicBezTo>
                  <a:pt x="1387996" y="510448"/>
                  <a:pt x="1374402" y="496854"/>
                  <a:pt x="1374402" y="480084"/>
                </a:cubicBezTo>
                <a:cubicBezTo>
                  <a:pt x="1374402" y="463315"/>
                  <a:pt x="1387996" y="449721"/>
                  <a:pt x="1404765" y="449721"/>
                </a:cubicBezTo>
                <a:close/>
                <a:moveTo>
                  <a:pt x="1332211" y="449721"/>
                </a:moveTo>
                <a:cubicBezTo>
                  <a:pt x="1348980" y="449721"/>
                  <a:pt x="1362574" y="463315"/>
                  <a:pt x="1362574" y="480084"/>
                </a:cubicBezTo>
                <a:cubicBezTo>
                  <a:pt x="1362574" y="496854"/>
                  <a:pt x="1348980" y="510448"/>
                  <a:pt x="1332211" y="510448"/>
                </a:cubicBezTo>
                <a:cubicBezTo>
                  <a:pt x="1315441" y="510448"/>
                  <a:pt x="1301847" y="496854"/>
                  <a:pt x="1301847" y="480084"/>
                </a:cubicBezTo>
                <a:cubicBezTo>
                  <a:pt x="1301847" y="463315"/>
                  <a:pt x="1315441" y="449721"/>
                  <a:pt x="1332211" y="449721"/>
                </a:cubicBezTo>
                <a:close/>
                <a:moveTo>
                  <a:pt x="1259656" y="449721"/>
                </a:moveTo>
                <a:cubicBezTo>
                  <a:pt x="1276426" y="449721"/>
                  <a:pt x="1290020" y="463315"/>
                  <a:pt x="1290020" y="480084"/>
                </a:cubicBezTo>
                <a:cubicBezTo>
                  <a:pt x="1290020" y="496854"/>
                  <a:pt x="1276426" y="510448"/>
                  <a:pt x="1259656" y="510448"/>
                </a:cubicBezTo>
                <a:cubicBezTo>
                  <a:pt x="1242887" y="510448"/>
                  <a:pt x="1229293" y="496854"/>
                  <a:pt x="1229293" y="480084"/>
                </a:cubicBezTo>
                <a:cubicBezTo>
                  <a:pt x="1229293" y="463315"/>
                  <a:pt x="1242887" y="449721"/>
                  <a:pt x="1259656" y="449721"/>
                </a:cubicBezTo>
                <a:close/>
                <a:moveTo>
                  <a:pt x="1187102" y="449721"/>
                </a:moveTo>
                <a:cubicBezTo>
                  <a:pt x="1203871" y="449721"/>
                  <a:pt x="1217465" y="463315"/>
                  <a:pt x="1217465" y="480084"/>
                </a:cubicBezTo>
                <a:cubicBezTo>
                  <a:pt x="1217465" y="496854"/>
                  <a:pt x="1203871" y="510448"/>
                  <a:pt x="1187102" y="510448"/>
                </a:cubicBezTo>
                <a:cubicBezTo>
                  <a:pt x="1170332" y="510448"/>
                  <a:pt x="1156738" y="496854"/>
                  <a:pt x="1156738" y="480084"/>
                </a:cubicBezTo>
                <a:cubicBezTo>
                  <a:pt x="1156738" y="463315"/>
                  <a:pt x="1170332" y="449721"/>
                  <a:pt x="1187102" y="449721"/>
                </a:cubicBezTo>
                <a:close/>
                <a:moveTo>
                  <a:pt x="1114547" y="449721"/>
                </a:moveTo>
                <a:cubicBezTo>
                  <a:pt x="1131317" y="449721"/>
                  <a:pt x="1144911" y="463315"/>
                  <a:pt x="1144911" y="480084"/>
                </a:cubicBezTo>
                <a:cubicBezTo>
                  <a:pt x="1144911" y="496854"/>
                  <a:pt x="1131317" y="510448"/>
                  <a:pt x="1114547" y="510448"/>
                </a:cubicBezTo>
                <a:cubicBezTo>
                  <a:pt x="1097778" y="510448"/>
                  <a:pt x="1084184" y="496854"/>
                  <a:pt x="1084184" y="480084"/>
                </a:cubicBezTo>
                <a:cubicBezTo>
                  <a:pt x="1084184" y="463315"/>
                  <a:pt x="1097778" y="449721"/>
                  <a:pt x="1114547" y="449721"/>
                </a:cubicBezTo>
                <a:close/>
                <a:moveTo>
                  <a:pt x="1041993" y="449721"/>
                </a:moveTo>
                <a:cubicBezTo>
                  <a:pt x="1058762" y="449721"/>
                  <a:pt x="1072356" y="463315"/>
                  <a:pt x="1072356" y="480084"/>
                </a:cubicBezTo>
                <a:cubicBezTo>
                  <a:pt x="1072356" y="496854"/>
                  <a:pt x="1058762" y="510448"/>
                  <a:pt x="1041993" y="510448"/>
                </a:cubicBezTo>
                <a:cubicBezTo>
                  <a:pt x="1025223" y="510448"/>
                  <a:pt x="1011629" y="496854"/>
                  <a:pt x="1011629" y="480084"/>
                </a:cubicBezTo>
                <a:cubicBezTo>
                  <a:pt x="1011629" y="463315"/>
                  <a:pt x="1025223" y="449721"/>
                  <a:pt x="1041993" y="449721"/>
                </a:cubicBezTo>
                <a:close/>
                <a:moveTo>
                  <a:pt x="969438" y="449721"/>
                </a:moveTo>
                <a:cubicBezTo>
                  <a:pt x="986208" y="449721"/>
                  <a:pt x="999801" y="463315"/>
                  <a:pt x="999801" y="480084"/>
                </a:cubicBezTo>
                <a:cubicBezTo>
                  <a:pt x="999801" y="496854"/>
                  <a:pt x="986208" y="510448"/>
                  <a:pt x="969438" y="510448"/>
                </a:cubicBezTo>
                <a:cubicBezTo>
                  <a:pt x="952669" y="510448"/>
                  <a:pt x="939075" y="496854"/>
                  <a:pt x="939075" y="480084"/>
                </a:cubicBezTo>
                <a:cubicBezTo>
                  <a:pt x="939075" y="463315"/>
                  <a:pt x="952669" y="449721"/>
                  <a:pt x="969438" y="449721"/>
                </a:cubicBezTo>
                <a:close/>
                <a:moveTo>
                  <a:pt x="896883" y="449721"/>
                </a:moveTo>
                <a:cubicBezTo>
                  <a:pt x="913653" y="449721"/>
                  <a:pt x="927247" y="463315"/>
                  <a:pt x="927247" y="480084"/>
                </a:cubicBezTo>
                <a:cubicBezTo>
                  <a:pt x="927247" y="496854"/>
                  <a:pt x="913653" y="510448"/>
                  <a:pt x="896883" y="510448"/>
                </a:cubicBezTo>
                <a:cubicBezTo>
                  <a:pt x="880114" y="510448"/>
                  <a:pt x="866520" y="496854"/>
                  <a:pt x="866520" y="480084"/>
                </a:cubicBezTo>
                <a:cubicBezTo>
                  <a:pt x="866520" y="463315"/>
                  <a:pt x="880114" y="449721"/>
                  <a:pt x="896883" y="449721"/>
                </a:cubicBezTo>
                <a:close/>
                <a:moveTo>
                  <a:pt x="824329" y="449721"/>
                </a:moveTo>
                <a:cubicBezTo>
                  <a:pt x="841098" y="449721"/>
                  <a:pt x="854692" y="463315"/>
                  <a:pt x="854692" y="480084"/>
                </a:cubicBezTo>
                <a:cubicBezTo>
                  <a:pt x="854692" y="496854"/>
                  <a:pt x="841098" y="510448"/>
                  <a:pt x="824329" y="510448"/>
                </a:cubicBezTo>
                <a:cubicBezTo>
                  <a:pt x="807559" y="510448"/>
                  <a:pt x="793965" y="496854"/>
                  <a:pt x="793965" y="480084"/>
                </a:cubicBezTo>
                <a:cubicBezTo>
                  <a:pt x="793965" y="463315"/>
                  <a:pt x="807559" y="449721"/>
                  <a:pt x="824329" y="449721"/>
                </a:cubicBezTo>
                <a:close/>
                <a:moveTo>
                  <a:pt x="751774" y="449721"/>
                </a:moveTo>
                <a:cubicBezTo>
                  <a:pt x="768544" y="449721"/>
                  <a:pt x="782138" y="463315"/>
                  <a:pt x="782138" y="480084"/>
                </a:cubicBezTo>
                <a:cubicBezTo>
                  <a:pt x="782138" y="496854"/>
                  <a:pt x="768544" y="510448"/>
                  <a:pt x="751774" y="510448"/>
                </a:cubicBezTo>
                <a:cubicBezTo>
                  <a:pt x="735005" y="510448"/>
                  <a:pt x="721411" y="496854"/>
                  <a:pt x="721411" y="480084"/>
                </a:cubicBezTo>
                <a:cubicBezTo>
                  <a:pt x="721411" y="463315"/>
                  <a:pt x="735005" y="449721"/>
                  <a:pt x="751774" y="449721"/>
                </a:cubicBezTo>
                <a:close/>
                <a:moveTo>
                  <a:pt x="679220" y="449721"/>
                </a:moveTo>
                <a:cubicBezTo>
                  <a:pt x="695989" y="449721"/>
                  <a:pt x="709583" y="463315"/>
                  <a:pt x="709583" y="480084"/>
                </a:cubicBezTo>
                <a:cubicBezTo>
                  <a:pt x="709583" y="496854"/>
                  <a:pt x="695989" y="510448"/>
                  <a:pt x="679220" y="510448"/>
                </a:cubicBezTo>
                <a:cubicBezTo>
                  <a:pt x="662450" y="510448"/>
                  <a:pt x="648856" y="496854"/>
                  <a:pt x="648856" y="480084"/>
                </a:cubicBezTo>
                <a:cubicBezTo>
                  <a:pt x="648856" y="463315"/>
                  <a:pt x="662450" y="449721"/>
                  <a:pt x="679220" y="449721"/>
                </a:cubicBezTo>
                <a:close/>
                <a:moveTo>
                  <a:pt x="606665" y="449721"/>
                </a:moveTo>
                <a:cubicBezTo>
                  <a:pt x="623435" y="449721"/>
                  <a:pt x="637029" y="463315"/>
                  <a:pt x="637029" y="480084"/>
                </a:cubicBezTo>
                <a:cubicBezTo>
                  <a:pt x="637029" y="496854"/>
                  <a:pt x="623435" y="510448"/>
                  <a:pt x="606665" y="510448"/>
                </a:cubicBezTo>
                <a:cubicBezTo>
                  <a:pt x="589896" y="510448"/>
                  <a:pt x="576302" y="496854"/>
                  <a:pt x="576302" y="480084"/>
                </a:cubicBezTo>
                <a:cubicBezTo>
                  <a:pt x="576302" y="463315"/>
                  <a:pt x="589896" y="449721"/>
                  <a:pt x="606665" y="449721"/>
                </a:cubicBezTo>
                <a:close/>
                <a:moveTo>
                  <a:pt x="534111" y="449721"/>
                </a:moveTo>
                <a:cubicBezTo>
                  <a:pt x="550880" y="449721"/>
                  <a:pt x="564474" y="463315"/>
                  <a:pt x="564474" y="480084"/>
                </a:cubicBezTo>
                <a:cubicBezTo>
                  <a:pt x="564474" y="496854"/>
                  <a:pt x="550880" y="510448"/>
                  <a:pt x="534111" y="510448"/>
                </a:cubicBezTo>
                <a:cubicBezTo>
                  <a:pt x="517341" y="510448"/>
                  <a:pt x="503747" y="496854"/>
                  <a:pt x="503747" y="480084"/>
                </a:cubicBezTo>
                <a:cubicBezTo>
                  <a:pt x="503747" y="463315"/>
                  <a:pt x="517341" y="449721"/>
                  <a:pt x="534111" y="449721"/>
                </a:cubicBezTo>
                <a:close/>
                <a:moveTo>
                  <a:pt x="461556" y="449721"/>
                </a:moveTo>
                <a:cubicBezTo>
                  <a:pt x="478326" y="449721"/>
                  <a:pt x="491920" y="463315"/>
                  <a:pt x="491920" y="480084"/>
                </a:cubicBezTo>
                <a:cubicBezTo>
                  <a:pt x="491920" y="496854"/>
                  <a:pt x="478326" y="510448"/>
                  <a:pt x="461556" y="510448"/>
                </a:cubicBezTo>
                <a:cubicBezTo>
                  <a:pt x="444787" y="510448"/>
                  <a:pt x="431192" y="496854"/>
                  <a:pt x="431192" y="480084"/>
                </a:cubicBezTo>
                <a:cubicBezTo>
                  <a:pt x="431192" y="463315"/>
                  <a:pt x="444787" y="449721"/>
                  <a:pt x="461556" y="449721"/>
                </a:cubicBezTo>
                <a:close/>
                <a:moveTo>
                  <a:pt x="389002" y="449721"/>
                </a:moveTo>
                <a:cubicBezTo>
                  <a:pt x="405771" y="449721"/>
                  <a:pt x="419365" y="463315"/>
                  <a:pt x="419365" y="480084"/>
                </a:cubicBezTo>
                <a:cubicBezTo>
                  <a:pt x="419365" y="496854"/>
                  <a:pt x="405771" y="510448"/>
                  <a:pt x="389002" y="510448"/>
                </a:cubicBezTo>
                <a:cubicBezTo>
                  <a:pt x="372232" y="510448"/>
                  <a:pt x="358638" y="496854"/>
                  <a:pt x="358638" y="480084"/>
                </a:cubicBezTo>
                <a:cubicBezTo>
                  <a:pt x="358638" y="463315"/>
                  <a:pt x="372232" y="449721"/>
                  <a:pt x="389002" y="449721"/>
                </a:cubicBezTo>
                <a:close/>
                <a:moveTo>
                  <a:pt x="316447" y="449721"/>
                </a:moveTo>
                <a:cubicBezTo>
                  <a:pt x="333216" y="449721"/>
                  <a:pt x="346810" y="463315"/>
                  <a:pt x="346810" y="480084"/>
                </a:cubicBezTo>
                <a:cubicBezTo>
                  <a:pt x="346810" y="496854"/>
                  <a:pt x="333216" y="510448"/>
                  <a:pt x="316447" y="510448"/>
                </a:cubicBezTo>
                <a:cubicBezTo>
                  <a:pt x="299677" y="510448"/>
                  <a:pt x="286084" y="496854"/>
                  <a:pt x="286084" y="480084"/>
                </a:cubicBezTo>
                <a:cubicBezTo>
                  <a:pt x="286084" y="463315"/>
                  <a:pt x="299677" y="449721"/>
                  <a:pt x="316447" y="449721"/>
                </a:cubicBezTo>
                <a:close/>
                <a:moveTo>
                  <a:pt x="243892" y="449721"/>
                </a:moveTo>
                <a:cubicBezTo>
                  <a:pt x="260662" y="449721"/>
                  <a:pt x="274256" y="463315"/>
                  <a:pt x="274256" y="480084"/>
                </a:cubicBezTo>
                <a:cubicBezTo>
                  <a:pt x="274256" y="496854"/>
                  <a:pt x="260662" y="510448"/>
                  <a:pt x="243892" y="510448"/>
                </a:cubicBezTo>
                <a:cubicBezTo>
                  <a:pt x="227123" y="510448"/>
                  <a:pt x="213529" y="496854"/>
                  <a:pt x="213529" y="480084"/>
                </a:cubicBezTo>
                <a:cubicBezTo>
                  <a:pt x="213529" y="463315"/>
                  <a:pt x="227123" y="449721"/>
                  <a:pt x="243892" y="449721"/>
                </a:cubicBezTo>
                <a:close/>
                <a:moveTo>
                  <a:pt x="171339" y="449721"/>
                </a:moveTo>
                <a:cubicBezTo>
                  <a:pt x="188107" y="449721"/>
                  <a:pt x="201701" y="463315"/>
                  <a:pt x="201701" y="480084"/>
                </a:cubicBezTo>
                <a:cubicBezTo>
                  <a:pt x="201701" y="496854"/>
                  <a:pt x="188107" y="510448"/>
                  <a:pt x="171339" y="510448"/>
                </a:cubicBezTo>
                <a:cubicBezTo>
                  <a:pt x="154679" y="510448"/>
                  <a:pt x="141085" y="496854"/>
                  <a:pt x="141085" y="480084"/>
                </a:cubicBezTo>
                <a:cubicBezTo>
                  <a:pt x="141085" y="463315"/>
                  <a:pt x="154679" y="449721"/>
                  <a:pt x="171339" y="449721"/>
                </a:cubicBezTo>
                <a:close/>
                <a:moveTo>
                  <a:pt x="98910" y="449721"/>
                </a:moveTo>
                <a:cubicBezTo>
                  <a:pt x="115670" y="449721"/>
                  <a:pt x="129264" y="463315"/>
                  <a:pt x="129264" y="480084"/>
                </a:cubicBezTo>
                <a:cubicBezTo>
                  <a:pt x="129264" y="496854"/>
                  <a:pt x="115670" y="510448"/>
                  <a:pt x="98910" y="510448"/>
                </a:cubicBezTo>
                <a:cubicBezTo>
                  <a:pt x="82136" y="510448"/>
                  <a:pt x="68542" y="496854"/>
                  <a:pt x="68542" y="480084"/>
                </a:cubicBezTo>
                <a:cubicBezTo>
                  <a:pt x="68542" y="463315"/>
                  <a:pt x="82136" y="449721"/>
                  <a:pt x="98910" y="449721"/>
                </a:cubicBezTo>
                <a:close/>
                <a:moveTo>
                  <a:pt x="26355" y="449721"/>
                </a:moveTo>
                <a:cubicBezTo>
                  <a:pt x="43118" y="449721"/>
                  <a:pt x="56713" y="463315"/>
                  <a:pt x="56713" y="480084"/>
                </a:cubicBezTo>
                <a:cubicBezTo>
                  <a:pt x="56713" y="496854"/>
                  <a:pt x="43118" y="510448"/>
                  <a:pt x="26355" y="510448"/>
                </a:cubicBezTo>
                <a:cubicBezTo>
                  <a:pt x="17970" y="510448"/>
                  <a:pt x="10379" y="507050"/>
                  <a:pt x="4884" y="501555"/>
                </a:cubicBezTo>
                <a:lnTo>
                  <a:pt x="0" y="489763"/>
                </a:lnTo>
                <a:lnTo>
                  <a:pt x="0" y="470405"/>
                </a:lnTo>
                <a:lnTo>
                  <a:pt x="4884" y="458614"/>
                </a:lnTo>
                <a:cubicBezTo>
                  <a:pt x="10379" y="453120"/>
                  <a:pt x="17970" y="449721"/>
                  <a:pt x="26355" y="449721"/>
                </a:cubicBezTo>
                <a:close/>
                <a:moveTo>
                  <a:pt x="1673066" y="379245"/>
                </a:moveTo>
                <a:lnTo>
                  <a:pt x="1675237" y="422266"/>
                </a:lnTo>
                <a:lnTo>
                  <a:pt x="1673514" y="421103"/>
                </a:lnTo>
                <a:cubicBezTo>
                  <a:pt x="1668019" y="415609"/>
                  <a:pt x="1664620" y="408017"/>
                  <a:pt x="1664620" y="399633"/>
                </a:cubicBezTo>
                <a:close/>
                <a:moveTo>
                  <a:pt x="1622429" y="369269"/>
                </a:moveTo>
                <a:cubicBezTo>
                  <a:pt x="1639199" y="369269"/>
                  <a:pt x="1652792" y="382864"/>
                  <a:pt x="1652792" y="399633"/>
                </a:cubicBezTo>
                <a:cubicBezTo>
                  <a:pt x="1652792" y="416402"/>
                  <a:pt x="1639199" y="429997"/>
                  <a:pt x="1622429" y="429997"/>
                </a:cubicBezTo>
                <a:cubicBezTo>
                  <a:pt x="1605659" y="429997"/>
                  <a:pt x="1592066" y="416402"/>
                  <a:pt x="1592066" y="399633"/>
                </a:cubicBezTo>
                <a:cubicBezTo>
                  <a:pt x="1592066" y="382864"/>
                  <a:pt x="1605659" y="369269"/>
                  <a:pt x="1622429" y="369269"/>
                </a:cubicBezTo>
                <a:close/>
                <a:moveTo>
                  <a:pt x="1549874" y="369269"/>
                </a:moveTo>
                <a:cubicBezTo>
                  <a:pt x="1566644" y="369269"/>
                  <a:pt x="1580238" y="382864"/>
                  <a:pt x="1580238" y="399633"/>
                </a:cubicBezTo>
                <a:cubicBezTo>
                  <a:pt x="1580238" y="416402"/>
                  <a:pt x="1566644" y="429997"/>
                  <a:pt x="1549874" y="429997"/>
                </a:cubicBezTo>
                <a:cubicBezTo>
                  <a:pt x="1533105" y="429997"/>
                  <a:pt x="1519511" y="416402"/>
                  <a:pt x="1519511" y="399633"/>
                </a:cubicBezTo>
                <a:cubicBezTo>
                  <a:pt x="1519511" y="382864"/>
                  <a:pt x="1533105" y="369269"/>
                  <a:pt x="1549874" y="369269"/>
                </a:cubicBezTo>
                <a:close/>
                <a:moveTo>
                  <a:pt x="1477320" y="369269"/>
                </a:moveTo>
                <a:cubicBezTo>
                  <a:pt x="1494089" y="369269"/>
                  <a:pt x="1507683" y="382864"/>
                  <a:pt x="1507683" y="399633"/>
                </a:cubicBezTo>
                <a:cubicBezTo>
                  <a:pt x="1507683" y="416402"/>
                  <a:pt x="1494089" y="429997"/>
                  <a:pt x="1477320" y="429997"/>
                </a:cubicBezTo>
                <a:cubicBezTo>
                  <a:pt x="1460550" y="429997"/>
                  <a:pt x="1446956" y="416402"/>
                  <a:pt x="1446956" y="399633"/>
                </a:cubicBezTo>
                <a:cubicBezTo>
                  <a:pt x="1446956" y="382864"/>
                  <a:pt x="1460550" y="369269"/>
                  <a:pt x="1477320" y="369269"/>
                </a:cubicBezTo>
                <a:close/>
                <a:moveTo>
                  <a:pt x="1404765" y="369269"/>
                </a:moveTo>
                <a:cubicBezTo>
                  <a:pt x="1421535" y="369269"/>
                  <a:pt x="1435129" y="382864"/>
                  <a:pt x="1435129" y="399633"/>
                </a:cubicBezTo>
                <a:cubicBezTo>
                  <a:pt x="1435129" y="416402"/>
                  <a:pt x="1421535" y="429997"/>
                  <a:pt x="1404765" y="429997"/>
                </a:cubicBezTo>
                <a:cubicBezTo>
                  <a:pt x="1387996" y="429997"/>
                  <a:pt x="1374402" y="416402"/>
                  <a:pt x="1374402" y="399633"/>
                </a:cubicBezTo>
                <a:cubicBezTo>
                  <a:pt x="1374402" y="382864"/>
                  <a:pt x="1387996" y="369269"/>
                  <a:pt x="1404765" y="369269"/>
                </a:cubicBezTo>
                <a:close/>
                <a:moveTo>
                  <a:pt x="1332211" y="369269"/>
                </a:moveTo>
                <a:cubicBezTo>
                  <a:pt x="1348980" y="369269"/>
                  <a:pt x="1362574" y="382864"/>
                  <a:pt x="1362574" y="399633"/>
                </a:cubicBezTo>
                <a:cubicBezTo>
                  <a:pt x="1362574" y="416402"/>
                  <a:pt x="1348980" y="429997"/>
                  <a:pt x="1332211" y="429997"/>
                </a:cubicBezTo>
                <a:cubicBezTo>
                  <a:pt x="1315441" y="429997"/>
                  <a:pt x="1301847" y="416402"/>
                  <a:pt x="1301847" y="399633"/>
                </a:cubicBezTo>
                <a:cubicBezTo>
                  <a:pt x="1301847" y="382864"/>
                  <a:pt x="1315441" y="369269"/>
                  <a:pt x="1332211" y="369269"/>
                </a:cubicBezTo>
                <a:close/>
                <a:moveTo>
                  <a:pt x="1259656" y="369269"/>
                </a:moveTo>
                <a:cubicBezTo>
                  <a:pt x="1276426" y="369269"/>
                  <a:pt x="1290020" y="382864"/>
                  <a:pt x="1290020" y="399633"/>
                </a:cubicBezTo>
                <a:cubicBezTo>
                  <a:pt x="1290020" y="416402"/>
                  <a:pt x="1276426" y="429997"/>
                  <a:pt x="1259656" y="429997"/>
                </a:cubicBezTo>
                <a:cubicBezTo>
                  <a:pt x="1242887" y="429997"/>
                  <a:pt x="1229293" y="416402"/>
                  <a:pt x="1229293" y="399633"/>
                </a:cubicBezTo>
                <a:cubicBezTo>
                  <a:pt x="1229293" y="382864"/>
                  <a:pt x="1242887" y="369269"/>
                  <a:pt x="1259656" y="369269"/>
                </a:cubicBezTo>
                <a:close/>
                <a:moveTo>
                  <a:pt x="1187102" y="369269"/>
                </a:moveTo>
                <a:cubicBezTo>
                  <a:pt x="1203871" y="369269"/>
                  <a:pt x="1217465" y="382864"/>
                  <a:pt x="1217465" y="399633"/>
                </a:cubicBezTo>
                <a:cubicBezTo>
                  <a:pt x="1217465" y="416402"/>
                  <a:pt x="1203871" y="429997"/>
                  <a:pt x="1187102" y="429997"/>
                </a:cubicBezTo>
                <a:cubicBezTo>
                  <a:pt x="1170332" y="429997"/>
                  <a:pt x="1156738" y="416402"/>
                  <a:pt x="1156738" y="399633"/>
                </a:cubicBezTo>
                <a:cubicBezTo>
                  <a:pt x="1156738" y="382864"/>
                  <a:pt x="1170332" y="369269"/>
                  <a:pt x="1187102" y="369269"/>
                </a:cubicBezTo>
                <a:close/>
                <a:moveTo>
                  <a:pt x="1114547" y="369269"/>
                </a:moveTo>
                <a:cubicBezTo>
                  <a:pt x="1131317" y="369269"/>
                  <a:pt x="1144911" y="382864"/>
                  <a:pt x="1144911" y="399633"/>
                </a:cubicBezTo>
                <a:cubicBezTo>
                  <a:pt x="1144911" y="416402"/>
                  <a:pt x="1131317" y="429997"/>
                  <a:pt x="1114547" y="429997"/>
                </a:cubicBezTo>
                <a:cubicBezTo>
                  <a:pt x="1097778" y="429997"/>
                  <a:pt x="1084184" y="416402"/>
                  <a:pt x="1084184" y="399633"/>
                </a:cubicBezTo>
                <a:cubicBezTo>
                  <a:pt x="1084184" y="382864"/>
                  <a:pt x="1097778" y="369269"/>
                  <a:pt x="1114547" y="369269"/>
                </a:cubicBezTo>
                <a:close/>
                <a:moveTo>
                  <a:pt x="1041993" y="369269"/>
                </a:moveTo>
                <a:cubicBezTo>
                  <a:pt x="1058762" y="369269"/>
                  <a:pt x="1072356" y="382864"/>
                  <a:pt x="1072356" y="399633"/>
                </a:cubicBezTo>
                <a:cubicBezTo>
                  <a:pt x="1072356" y="416402"/>
                  <a:pt x="1058762" y="429997"/>
                  <a:pt x="1041993" y="429997"/>
                </a:cubicBezTo>
                <a:cubicBezTo>
                  <a:pt x="1025223" y="429997"/>
                  <a:pt x="1011629" y="416402"/>
                  <a:pt x="1011629" y="399633"/>
                </a:cubicBezTo>
                <a:cubicBezTo>
                  <a:pt x="1011629" y="382864"/>
                  <a:pt x="1025223" y="369269"/>
                  <a:pt x="1041993" y="369269"/>
                </a:cubicBezTo>
                <a:close/>
                <a:moveTo>
                  <a:pt x="969438" y="369269"/>
                </a:moveTo>
                <a:cubicBezTo>
                  <a:pt x="986208" y="369269"/>
                  <a:pt x="999801" y="382864"/>
                  <a:pt x="999801" y="399633"/>
                </a:cubicBezTo>
                <a:cubicBezTo>
                  <a:pt x="999801" y="416402"/>
                  <a:pt x="986208" y="429997"/>
                  <a:pt x="969438" y="429997"/>
                </a:cubicBezTo>
                <a:cubicBezTo>
                  <a:pt x="952669" y="429997"/>
                  <a:pt x="939075" y="416402"/>
                  <a:pt x="939075" y="399633"/>
                </a:cubicBezTo>
                <a:cubicBezTo>
                  <a:pt x="939075" y="382864"/>
                  <a:pt x="952669" y="369269"/>
                  <a:pt x="969438" y="369269"/>
                </a:cubicBezTo>
                <a:close/>
                <a:moveTo>
                  <a:pt x="896883" y="369269"/>
                </a:moveTo>
                <a:cubicBezTo>
                  <a:pt x="913653" y="369269"/>
                  <a:pt x="927247" y="382864"/>
                  <a:pt x="927247" y="399633"/>
                </a:cubicBezTo>
                <a:cubicBezTo>
                  <a:pt x="927247" y="416402"/>
                  <a:pt x="913653" y="429997"/>
                  <a:pt x="896883" y="429997"/>
                </a:cubicBezTo>
                <a:cubicBezTo>
                  <a:pt x="880114" y="429997"/>
                  <a:pt x="866520" y="416402"/>
                  <a:pt x="866520" y="399633"/>
                </a:cubicBezTo>
                <a:cubicBezTo>
                  <a:pt x="866520" y="382864"/>
                  <a:pt x="880114" y="369269"/>
                  <a:pt x="896883" y="369269"/>
                </a:cubicBezTo>
                <a:close/>
                <a:moveTo>
                  <a:pt x="824329" y="369269"/>
                </a:moveTo>
                <a:cubicBezTo>
                  <a:pt x="841098" y="369269"/>
                  <a:pt x="854692" y="382864"/>
                  <a:pt x="854692" y="399633"/>
                </a:cubicBezTo>
                <a:cubicBezTo>
                  <a:pt x="854692" y="416402"/>
                  <a:pt x="841098" y="429997"/>
                  <a:pt x="824329" y="429997"/>
                </a:cubicBezTo>
                <a:cubicBezTo>
                  <a:pt x="807559" y="429997"/>
                  <a:pt x="793965" y="416402"/>
                  <a:pt x="793965" y="399633"/>
                </a:cubicBezTo>
                <a:cubicBezTo>
                  <a:pt x="793965" y="382864"/>
                  <a:pt x="807559" y="369269"/>
                  <a:pt x="824329" y="369269"/>
                </a:cubicBezTo>
                <a:close/>
                <a:moveTo>
                  <a:pt x="751774" y="369269"/>
                </a:moveTo>
                <a:cubicBezTo>
                  <a:pt x="768544" y="369269"/>
                  <a:pt x="782138" y="382864"/>
                  <a:pt x="782138" y="399633"/>
                </a:cubicBezTo>
                <a:cubicBezTo>
                  <a:pt x="782138" y="416402"/>
                  <a:pt x="768544" y="429997"/>
                  <a:pt x="751774" y="429997"/>
                </a:cubicBezTo>
                <a:cubicBezTo>
                  <a:pt x="735005" y="429997"/>
                  <a:pt x="721411" y="416402"/>
                  <a:pt x="721411" y="399633"/>
                </a:cubicBezTo>
                <a:cubicBezTo>
                  <a:pt x="721411" y="382864"/>
                  <a:pt x="735005" y="369269"/>
                  <a:pt x="751774" y="369269"/>
                </a:cubicBezTo>
                <a:close/>
                <a:moveTo>
                  <a:pt x="679220" y="369269"/>
                </a:moveTo>
                <a:cubicBezTo>
                  <a:pt x="695989" y="369269"/>
                  <a:pt x="709583" y="382864"/>
                  <a:pt x="709583" y="399633"/>
                </a:cubicBezTo>
                <a:cubicBezTo>
                  <a:pt x="709583" y="416402"/>
                  <a:pt x="695989" y="429997"/>
                  <a:pt x="679220" y="429997"/>
                </a:cubicBezTo>
                <a:cubicBezTo>
                  <a:pt x="662450" y="429997"/>
                  <a:pt x="648856" y="416402"/>
                  <a:pt x="648856" y="399633"/>
                </a:cubicBezTo>
                <a:cubicBezTo>
                  <a:pt x="648856" y="382864"/>
                  <a:pt x="662450" y="369269"/>
                  <a:pt x="679220" y="369269"/>
                </a:cubicBezTo>
                <a:close/>
                <a:moveTo>
                  <a:pt x="606665" y="369269"/>
                </a:moveTo>
                <a:cubicBezTo>
                  <a:pt x="623435" y="369269"/>
                  <a:pt x="637029" y="382864"/>
                  <a:pt x="637029" y="399633"/>
                </a:cubicBezTo>
                <a:cubicBezTo>
                  <a:pt x="637029" y="416402"/>
                  <a:pt x="623435" y="429997"/>
                  <a:pt x="606665" y="429997"/>
                </a:cubicBezTo>
                <a:cubicBezTo>
                  <a:pt x="589896" y="429997"/>
                  <a:pt x="576302" y="416402"/>
                  <a:pt x="576302" y="399633"/>
                </a:cubicBezTo>
                <a:cubicBezTo>
                  <a:pt x="576302" y="382864"/>
                  <a:pt x="589896" y="369269"/>
                  <a:pt x="606665" y="369269"/>
                </a:cubicBezTo>
                <a:close/>
                <a:moveTo>
                  <a:pt x="534111" y="369269"/>
                </a:moveTo>
                <a:cubicBezTo>
                  <a:pt x="550880" y="369269"/>
                  <a:pt x="564474" y="382864"/>
                  <a:pt x="564474" y="399633"/>
                </a:cubicBezTo>
                <a:cubicBezTo>
                  <a:pt x="564474" y="416402"/>
                  <a:pt x="550880" y="429997"/>
                  <a:pt x="534111" y="429997"/>
                </a:cubicBezTo>
                <a:cubicBezTo>
                  <a:pt x="517341" y="429997"/>
                  <a:pt x="503747" y="416402"/>
                  <a:pt x="503747" y="399633"/>
                </a:cubicBezTo>
                <a:cubicBezTo>
                  <a:pt x="503747" y="382864"/>
                  <a:pt x="517341" y="369269"/>
                  <a:pt x="534111" y="369269"/>
                </a:cubicBezTo>
                <a:close/>
                <a:moveTo>
                  <a:pt x="461556" y="369269"/>
                </a:moveTo>
                <a:cubicBezTo>
                  <a:pt x="478326" y="369269"/>
                  <a:pt x="491920" y="382864"/>
                  <a:pt x="491920" y="399633"/>
                </a:cubicBezTo>
                <a:cubicBezTo>
                  <a:pt x="491920" y="416402"/>
                  <a:pt x="478326" y="429997"/>
                  <a:pt x="461556" y="429997"/>
                </a:cubicBezTo>
                <a:cubicBezTo>
                  <a:pt x="444787" y="429997"/>
                  <a:pt x="431192" y="416402"/>
                  <a:pt x="431192" y="399633"/>
                </a:cubicBezTo>
                <a:cubicBezTo>
                  <a:pt x="431192" y="382864"/>
                  <a:pt x="444787" y="369269"/>
                  <a:pt x="461556" y="369269"/>
                </a:cubicBezTo>
                <a:close/>
                <a:moveTo>
                  <a:pt x="389002" y="369269"/>
                </a:moveTo>
                <a:cubicBezTo>
                  <a:pt x="405771" y="369269"/>
                  <a:pt x="419365" y="382864"/>
                  <a:pt x="419365" y="399633"/>
                </a:cubicBezTo>
                <a:cubicBezTo>
                  <a:pt x="419365" y="416402"/>
                  <a:pt x="405771" y="429997"/>
                  <a:pt x="389002" y="429997"/>
                </a:cubicBezTo>
                <a:cubicBezTo>
                  <a:pt x="372232" y="429997"/>
                  <a:pt x="358638" y="416402"/>
                  <a:pt x="358638" y="399633"/>
                </a:cubicBezTo>
                <a:cubicBezTo>
                  <a:pt x="358638" y="382864"/>
                  <a:pt x="372232" y="369269"/>
                  <a:pt x="389002" y="369269"/>
                </a:cubicBezTo>
                <a:close/>
                <a:moveTo>
                  <a:pt x="316447" y="369269"/>
                </a:moveTo>
                <a:cubicBezTo>
                  <a:pt x="333216" y="369269"/>
                  <a:pt x="346810" y="382864"/>
                  <a:pt x="346810" y="399633"/>
                </a:cubicBezTo>
                <a:cubicBezTo>
                  <a:pt x="346810" y="416402"/>
                  <a:pt x="333216" y="429997"/>
                  <a:pt x="316447" y="429997"/>
                </a:cubicBezTo>
                <a:cubicBezTo>
                  <a:pt x="299677" y="429997"/>
                  <a:pt x="286084" y="416402"/>
                  <a:pt x="286084" y="399633"/>
                </a:cubicBezTo>
                <a:cubicBezTo>
                  <a:pt x="286084" y="382864"/>
                  <a:pt x="299677" y="369269"/>
                  <a:pt x="316447" y="369269"/>
                </a:cubicBezTo>
                <a:close/>
                <a:moveTo>
                  <a:pt x="243892" y="369269"/>
                </a:moveTo>
                <a:cubicBezTo>
                  <a:pt x="260662" y="369269"/>
                  <a:pt x="274256" y="382864"/>
                  <a:pt x="274256" y="399633"/>
                </a:cubicBezTo>
                <a:cubicBezTo>
                  <a:pt x="274256" y="416402"/>
                  <a:pt x="260662" y="429997"/>
                  <a:pt x="243892" y="429997"/>
                </a:cubicBezTo>
                <a:cubicBezTo>
                  <a:pt x="227123" y="429997"/>
                  <a:pt x="213529" y="416402"/>
                  <a:pt x="213529" y="399633"/>
                </a:cubicBezTo>
                <a:cubicBezTo>
                  <a:pt x="213529" y="382864"/>
                  <a:pt x="227123" y="369269"/>
                  <a:pt x="243892" y="369269"/>
                </a:cubicBezTo>
                <a:close/>
                <a:moveTo>
                  <a:pt x="171339" y="369269"/>
                </a:moveTo>
                <a:cubicBezTo>
                  <a:pt x="188107" y="369269"/>
                  <a:pt x="201701" y="382864"/>
                  <a:pt x="201701" y="399633"/>
                </a:cubicBezTo>
                <a:cubicBezTo>
                  <a:pt x="201701" y="416402"/>
                  <a:pt x="188107" y="429997"/>
                  <a:pt x="171339" y="429997"/>
                </a:cubicBezTo>
                <a:cubicBezTo>
                  <a:pt x="154685" y="429997"/>
                  <a:pt x="141090" y="416402"/>
                  <a:pt x="141090" y="399633"/>
                </a:cubicBezTo>
                <a:cubicBezTo>
                  <a:pt x="141090" y="382864"/>
                  <a:pt x="154685" y="369269"/>
                  <a:pt x="171339" y="369269"/>
                </a:cubicBezTo>
                <a:close/>
                <a:moveTo>
                  <a:pt x="98917" y="369269"/>
                </a:moveTo>
                <a:cubicBezTo>
                  <a:pt x="115677" y="369269"/>
                  <a:pt x="129270" y="382864"/>
                  <a:pt x="129270" y="399633"/>
                </a:cubicBezTo>
                <a:cubicBezTo>
                  <a:pt x="129270" y="416402"/>
                  <a:pt x="115677" y="429997"/>
                  <a:pt x="98917" y="429997"/>
                </a:cubicBezTo>
                <a:cubicBezTo>
                  <a:pt x="82143" y="429997"/>
                  <a:pt x="68549" y="416402"/>
                  <a:pt x="68549" y="399633"/>
                </a:cubicBezTo>
                <a:cubicBezTo>
                  <a:pt x="68549" y="382864"/>
                  <a:pt x="82143" y="369269"/>
                  <a:pt x="98917" y="369269"/>
                </a:cubicBezTo>
                <a:close/>
                <a:moveTo>
                  <a:pt x="26362" y="369269"/>
                </a:moveTo>
                <a:cubicBezTo>
                  <a:pt x="43124" y="369269"/>
                  <a:pt x="56719" y="382864"/>
                  <a:pt x="56719" y="399633"/>
                </a:cubicBezTo>
                <a:cubicBezTo>
                  <a:pt x="56719" y="416402"/>
                  <a:pt x="43124" y="429997"/>
                  <a:pt x="26362" y="429997"/>
                </a:cubicBezTo>
                <a:cubicBezTo>
                  <a:pt x="17976" y="429997"/>
                  <a:pt x="10385" y="426598"/>
                  <a:pt x="4890" y="421103"/>
                </a:cubicBezTo>
                <a:lnTo>
                  <a:pt x="0" y="409299"/>
                </a:lnTo>
                <a:lnTo>
                  <a:pt x="0" y="389967"/>
                </a:lnTo>
                <a:lnTo>
                  <a:pt x="4890" y="378163"/>
                </a:lnTo>
                <a:cubicBezTo>
                  <a:pt x="10385" y="372668"/>
                  <a:pt x="17976" y="369269"/>
                  <a:pt x="26362" y="369269"/>
                </a:cubicBezTo>
                <a:close/>
                <a:moveTo>
                  <a:pt x="1669444" y="307535"/>
                </a:moveTo>
                <a:lnTo>
                  <a:pt x="1670784" y="334061"/>
                </a:lnTo>
                <a:lnTo>
                  <a:pt x="1664620" y="319181"/>
                </a:lnTo>
                <a:close/>
                <a:moveTo>
                  <a:pt x="1622429" y="288818"/>
                </a:moveTo>
                <a:cubicBezTo>
                  <a:pt x="1639199" y="288818"/>
                  <a:pt x="1652792" y="302412"/>
                  <a:pt x="1652792" y="319181"/>
                </a:cubicBezTo>
                <a:cubicBezTo>
                  <a:pt x="1652792" y="335950"/>
                  <a:pt x="1639199" y="349545"/>
                  <a:pt x="1622429" y="349545"/>
                </a:cubicBezTo>
                <a:cubicBezTo>
                  <a:pt x="1605659" y="349545"/>
                  <a:pt x="1592066" y="335950"/>
                  <a:pt x="1592066" y="319181"/>
                </a:cubicBezTo>
                <a:cubicBezTo>
                  <a:pt x="1592066" y="302412"/>
                  <a:pt x="1605659" y="288818"/>
                  <a:pt x="1622429" y="288818"/>
                </a:cubicBezTo>
                <a:close/>
                <a:moveTo>
                  <a:pt x="1549874" y="288818"/>
                </a:moveTo>
                <a:cubicBezTo>
                  <a:pt x="1566644" y="288818"/>
                  <a:pt x="1580238" y="302412"/>
                  <a:pt x="1580238" y="319181"/>
                </a:cubicBezTo>
                <a:cubicBezTo>
                  <a:pt x="1580238" y="335950"/>
                  <a:pt x="1566644" y="349545"/>
                  <a:pt x="1549874" y="349545"/>
                </a:cubicBezTo>
                <a:cubicBezTo>
                  <a:pt x="1533105" y="349545"/>
                  <a:pt x="1519511" y="335950"/>
                  <a:pt x="1519511" y="319181"/>
                </a:cubicBezTo>
                <a:cubicBezTo>
                  <a:pt x="1519511" y="302412"/>
                  <a:pt x="1533105" y="288818"/>
                  <a:pt x="1549874" y="288818"/>
                </a:cubicBezTo>
                <a:close/>
                <a:moveTo>
                  <a:pt x="1477320" y="288818"/>
                </a:moveTo>
                <a:cubicBezTo>
                  <a:pt x="1494089" y="288818"/>
                  <a:pt x="1507683" y="302412"/>
                  <a:pt x="1507683" y="319181"/>
                </a:cubicBezTo>
                <a:cubicBezTo>
                  <a:pt x="1507683" y="335950"/>
                  <a:pt x="1494089" y="349545"/>
                  <a:pt x="1477320" y="349545"/>
                </a:cubicBezTo>
                <a:cubicBezTo>
                  <a:pt x="1460550" y="349545"/>
                  <a:pt x="1446956" y="335950"/>
                  <a:pt x="1446956" y="319181"/>
                </a:cubicBezTo>
                <a:cubicBezTo>
                  <a:pt x="1446956" y="302412"/>
                  <a:pt x="1460550" y="288818"/>
                  <a:pt x="1477320" y="288818"/>
                </a:cubicBezTo>
                <a:close/>
                <a:moveTo>
                  <a:pt x="1404765" y="288818"/>
                </a:moveTo>
                <a:cubicBezTo>
                  <a:pt x="1421535" y="288818"/>
                  <a:pt x="1435129" y="302412"/>
                  <a:pt x="1435129" y="319181"/>
                </a:cubicBezTo>
                <a:cubicBezTo>
                  <a:pt x="1435129" y="335950"/>
                  <a:pt x="1421535" y="349545"/>
                  <a:pt x="1404765" y="349545"/>
                </a:cubicBezTo>
                <a:cubicBezTo>
                  <a:pt x="1387996" y="349545"/>
                  <a:pt x="1374402" y="335950"/>
                  <a:pt x="1374402" y="319181"/>
                </a:cubicBezTo>
                <a:cubicBezTo>
                  <a:pt x="1374402" y="302412"/>
                  <a:pt x="1387996" y="288818"/>
                  <a:pt x="1404765" y="288818"/>
                </a:cubicBezTo>
                <a:close/>
                <a:moveTo>
                  <a:pt x="1332211" y="288818"/>
                </a:moveTo>
                <a:cubicBezTo>
                  <a:pt x="1348980" y="288818"/>
                  <a:pt x="1362574" y="302412"/>
                  <a:pt x="1362574" y="319181"/>
                </a:cubicBezTo>
                <a:cubicBezTo>
                  <a:pt x="1362574" y="335950"/>
                  <a:pt x="1348980" y="349545"/>
                  <a:pt x="1332211" y="349545"/>
                </a:cubicBezTo>
                <a:cubicBezTo>
                  <a:pt x="1315441" y="349545"/>
                  <a:pt x="1301847" y="335950"/>
                  <a:pt x="1301847" y="319181"/>
                </a:cubicBezTo>
                <a:cubicBezTo>
                  <a:pt x="1301847" y="302412"/>
                  <a:pt x="1315441" y="288818"/>
                  <a:pt x="1332211" y="288818"/>
                </a:cubicBezTo>
                <a:close/>
                <a:moveTo>
                  <a:pt x="1259656" y="288818"/>
                </a:moveTo>
                <a:cubicBezTo>
                  <a:pt x="1276426" y="288818"/>
                  <a:pt x="1290020" y="302412"/>
                  <a:pt x="1290020" y="319181"/>
                </a:cubicBezTo>
                <a:cubicBezTo>
                  <a:pt x="1290020" y="335950"/>
                  <a:pt x="1276426" y="349545"/>
                  <a:pt x="1259656" y="349545"/>
                </a:cubicBezTo>
                <a:cubicBezTo>
                  <a:pt x="1242887" y="349545"/>
                  <a:pt x="1229293" y="335950"/>
                  <a:pt x="1229293" y="319181"/>
                </a:cubicBezTo>
                <a:cubicBezTo>
                  <a:pt x="1229293" y="302412"/>
                  <a:pt x="1242887" y="288818"/>
                  <a:pt x="1259656" y="288818"/>
                </a:cubicBezTo>
                <a:close/>
                <a:moveTo>
                  <a:pt x="1187102" y="288818"/>
                </a:moveTo>
                <a:cubicBezTo>
                  <a:pt x="1203871" y="288818"/>
                  <a:pt x="1217465" y="302412"/>
                  <a:pt x="1217465" y="319181"/>
                </a:cubicBezTo>
                <a:cubicBezTo>
                  <a:pt x="1217465" y="335950"/>
                  <a:pt x="1203871" y="349545"/>
                  <a:pt x="1187102" y="349545"/>
                </a:cubicBezTo>
                <a:cubicBezTo>
                  <a:pt x="1170332" y="349545"/>
                  <a:pt x="1156738" y="335950"/>
                  <a:pt x="1156738" y="319181"/>
                </a:cubicBezTo>
                <a:cubicBezTo>
                  <a:pt x="1156738" y="302412"/>
                  <a:pt x="1170332" y="288818"/>
                  <a:pt x="1187102" y="288818"/>
                </a:cubicBezTo>
                <a:close/>
                <a:moveTo>
                  <a:pt x="1114547" y="288818"/>
                </a:moveTo>
                <a:cubicBezTo>
                  <a:pt x="1131317" y="288818"/>
                  <a:pt x="1144911" y="302412"/>
                  <a:pt x="1144911" y="319181"/>
                </a:cubicBezTo>
                <a:cubicBezTo>
                  <a:pt x="1144911" y="335950"/>
                  <a:pt x="1131317" y="349545"/>
                  <a:pt x="1114547" y="349545"/>
                </a:cubicBezTo>
                <a:cubicBezTo>
                  <a:pt x="1097778" y="349545"/>
                  <a:pt x="1084184" y="335950"/>
                  <a:pt x="1084184" y="319181"/>
                </a:cubicBezTo>
                <a:cubicBezTo>
                  <a:pt x="1084184" y="302412"/>
                  <a:pt x="1097778" y="288818"/>
                  <a:pt x="1114547" y="288818"/>
                </a:cubicBezTo>
                <a:close/>
                <a:moveTo>
                  <a:pt x="1041993" y="288818"/>
                </a:moveTo>
                <a:cubicBezTo>
                  <a:pt x="1058762" y="288818"/>
                  <a:pt x="1072356" y="302412"/>
                  <a:pt x="1072356" y="319181"/>
                </a:cubicBezTo>
                <a:cubicBezTo>
                  <a:pt x="1072356" y="335950"/>
                  <a:pt x="1058762" y="349545"/>
                  <a:pt x="1041993" y="349545"/>
                </a:cubicBezTo>
                <a:cubicBezTo>
                  <a:pt x="1025223" y="349545"/>
                  <a:pt x="1011629" y="335950"/>
                  <a:pt x="1011629" y="319181"/>
                </a:cubicBezTo>
                <a:cubicBezTo>
                  <a:pt x="1011629" y="302412"/>
                  <a:pt x="1025223" y="288818"/>
                  <a:pt x="1041993" y="288818"/>
                </a:cubicBezTo>
                <a:close/>
                <a:moveTo>
                  <a:pt x="969438" y="288818"/>
                </a:moveTo>
                <a:cubicBezTo>
                  <a:pt x="986208" y="288818"/>
                  <a:pt x="999801" y="302412"/>
                  <a:pt x="999801" y="319181"/>
                </a:cubicBezTo>
                <a:cubicBezTo>
                  <a:pt x="999801" y="335950"/>
                  <a:pt x="986208" y="349545"/>
                  <a:pt x="969438" y="349545"/>
                </a:cubicBezTo>
                <a:cubicBezTo>
                  <a:pt x="952669" y="349545"/>
                  <a:pt x="939075" y="335950"/>
                  <a:pt x="939075" y="319181"/>
                </a:cubicBezTo>
                <a:cubicBezTo>
                  <a:pt x="939075" y="302412"/>
                  <a:pt x="952669" y="288818"/>
                  <a:pt x="969438" y="288818"/>
                </a:cubicBezTo>
                <a:close/>
                <a:moveTo>
                  <a:pt x="896883" y="288818"/>
                </a:moveTo>
                <a:cubicBezTo>
                  <a:pt x="913653" y="288818"/>
                  <a:pt x="927247" y="302412"/>
                  <a:pt x="927247" y="319181"/>
                </a:cubicBezTo>
                <a:cubicBezTo>
                  <a:pt x="927247" y="335950"/>
                  <a:pt x="913653" y="349545"/>
                  <a:pt x="896883" y="349545"/>
                </a:cubicBezTo>
                <a:cubicBezTo>
                  <a:pt x="880114" y="349545"/>
                  <a:pt x="866520" y="335950"/>
                  <a:pt x="866520" y="319181"/>
                </a:cubicBezTo>
                <a:cubicBezTo>
                  <a:pt x="866520" y="302412"/>
                  <a:pt x="880114" y="288818"/>
                  <a:pt x="896883" y="288818"/>
                </a:cubicBezTo>
                <a:close/>
                <a:moveTo>
                  <a:pt x="824329" y="288818"/>
                </a:moveTo>
                <a:cubicBezTo>
                  <a:pt x="841098" y="288818"/>
                  <a:pt x="854692" y="302412"/>
                  <a:pt x="854692" y="319181"/>
                </a:cubicBezTo>
                <a:cubicBezTo>
                  <a:pt x="854692" y="335950"/>
                  <a:pt x="841098" y="349545"/>
                  <a:pt x="824329" y="349545"/>
                </a:cubicBezTo>
                <a:cubicBezTo>
                  <a:pt x="807559" y="349545"/>
                  <a:pt x="793965" y="335950"/>
                  <a:pt x="793965" y="319181"/>
                </a:cubicBezTo>
                <a:cubicBezTo>
                  <a:pt x="793965" y="302412"/>
                  <a:pt x="807559" y="288818"/>
                  <a:pt x="824329" y="288818"/>
                </a:cubicBezTo>
                <a:close/>
                <a:moveTo>
                  <a:pt x="751774" y="288818"/>
                </a:moveTo>
                <a:cubicBezTo>
                  <a:pt x="768544" y="288818"/>
                  <a:pt x="782138" y="302412"/>
                  <a:pt x="782138" y="319181"/>
                </a:cubicBezTo>
                <a:cubicBezTo>
                  <a:pt x="782138" y="335950"/>
                  <a:pt x="768544" y="349545"/>
                  <a:pt x="751774" y="349545"/>
                </a:cubicBezTo>
                <a:cubicBezTo>
                  <a:pt x="735005" y="349545"/>
                  <a:pt x="721411" y="335950"/>
                  <a:pt x="721411" y="319181"/>
                </a:cubicBezTo>
                <a:cubicBezTo>
                  <a:pt x="721411" y="302412"/>
                  <a:pt x="735005" y="288818"/>
                  <a:pt x="751774" y="288818"/>
                </a:cubicBezTo>
                <a:close/>
                <a:moveTo>
                  <a:pt x="679220" y="288818"/>
                </a:moveTo>
                <a:cubicBezTo>
                  <a:pt x="695989" y="288818"/>
                  <a:pt x="709583" y="302412"/>
                  <a:pt x="709583" y="319181"/>
                </a:cubicBezTo>
                <a:cubicBezTo>
                  <a:pt x="709583" y="335950"/>
                  <a:pt x="695989" y="349545"/>
                  <a:pt x="679220" y="349545"/>
                </a:cubicBezTo>
                <a:cubicBezTo>
                  <a:pt x="662450" y="349545"/>
                  <a:pt x="648856" y="335950"/>
                  <a:pt x="648856" y="319181"/>
                </a:cubicBezTo>
                <a:cubicBezTo>
                  <a:pt x="648856" y="302412"/>
                  <a:pt x="662450" y="288818"/>
                  <a:pt x="679220" y="288818"/>
                </a:cubicBezTo>
                <a:close/>
                <a:moveTo>
                  <a:pt x="606665" y="288818"/>
                </a:moveTo>
                <a:cubicBezTo>
                  <a:pt x="623435" y="288818"/>
                  <a:pt x="637029" y="302412"/>
                  <a:pt x="637029" y="319181"/>
                </a:cubicBezTo>
                <a:cubicBezTo>
                  <a:pt x="637029" y="335950"/>
                  <a:pt x="623435" y="349545"/>
                  <a:pt x="606665" y="349545"/>
                </a:cubicBezTo>
                <a:cubicBezTo>
                  <a:pt x="589896" y="349545"/>
                  <a:pt x="576302" y="335950"/>
                  <a:pt x="576302" y="319181"/>
                </a:cubicBezTo>
                <a:cubicBezTo>
                  <a:pt x="576302" y="302412"/>
                  <a:pt x="589896" y="288818"/>
                  <a:pt x="606665" y="288818"/>
                </a:cubicBezTo>
                <a:close/>
                <a:moveTo>
                  <a:pt x="534111" y="288818"/>
                </a:moveTo>
                <a:cubicBezTo>
                  <a:pt x="550880" y="288818"/>
                  <a:pt x="564474" y="302412"/>
                  <a:pt x="564474" y="319181"/>
                </a:cubicBezTo>
                <a:cubicBezTo>
                  <a:pt x="564474" y="335950"/>
                  <a:pt x="550880" y="349545"/>
                  <a:pt x="534111" y="349545"/>
                </a:cubicBezTo>
                <a:cubicBezTo>
                  <a:pt x="517341" y="349545"/>
                  <a:pt x="503747" y="335950"/>
                  <a:pt x="503747" y="319181"/>
                </a:cubicBezTo>
                <a:cubicBezTo>
                  <a:pt x="503747" y="302412"/>
                  <a:pt x="517341" y="288818"/>
                  <a:pt x="534111" y="288818"/>
                </a:cubicBezTo>
                <a:close/>
                <a:moveTo>
                  <a:pt x="461556" y="288818"/>
                </a:moveTo>
                <a:cubicBezTo>
                  <a:pt x="478326" y="288818"/>
                  <a:pt x="491920" y="302412"/>
                  <a:pt x="491920" y="319181"/>
                </a:cubicBezTo>
                <a:cubicBezTo>
                  <a:pt x="491920" y="335950"/>
                  <a:pt x="478326" y="349545"/>
                  <a:pt x="461556" y="349545"/>
                </a:cubicBezTo>
                <a:cubicBezTo>
                  <a:pt x="444787" y="349545"/>
                  <a:pt x="431192" y="335950"/>
                  <a:pt x="431192" y="319181"/>
                </a:cubicBezTo>
                <a:cubicBezTo>
                  <a:pt x="431192" y="302412"/>
                  <a:pt x="444787" y="288818"/>
                  <a:pt x="461556" y="288818"/>
                </a:cubicBezTo>
                <a:close/>
                <a:moveTo>
                  <a:pt x="389002" y="288818"/>
                </a:moveTo>
                <a:cubicBezTo>
                  <a:pt x="405771" y="288818"/>
                  <a:pt x="419365" y="302412"/>
                  <a:pt x="419365" y="319181"/>
                </a:cubicBezTo>
                <a:cubicBezTo>
                  <a:pt x="419365" y="335950"/>
                  <a:pt x="405771" y="349545"/>
                  <a:pt x="389002" y="349545"/>
                </a:cubicBezTo>
                <a:cubicBezTo>
                  <a:pt x="372232" y="349545"/>
                  <a:pt x="358638" y="335950"/>
                  <a:pt x="358638" y="319181"/>
                </a:cubicBezTo>
                <a:cubicBezTo>
                  <a:pt x="358638" y="302412"/>
                  <a:pt x="372232" y="288818"/>
                  <a:pt x="389002" y="288818"/>
                </a:cubicBezTo>
                <a:close/>
                <a:moveTo>
                  <a:pt x="316447" y="288818"/>
                </a:moveTo>
                <a:cubicBezTo>
                  <a:pt x="333216" y="288818"/>
                  <a:pt x="346810" y="302412"/>
                  <a:pt x="346810" y="319181"/>
                </a:cubicBezTo>
                <a:cubicBezTo>
                  <a:pt x="346810" y="335950"/>
                  <a:pt x="333216" y="349545"/>
                  <a:pt x="316447" y="349545"/>
                </a:cubicBezTo>
                <a:cubicBezTo>
                  <a:pt x="299677" y="349545"/>
                  <a:pt x="286084" y="335950"/>
                  <a:pt x="286084" y="319181"/>
                </a:cubicBezTo>
                <a:cubicBezTo>
                  <a:pt x="286084" y="302412"/>
                  <a:pt x="299677" y="288818"/>
                  <a:pt x="316447" y="288818"/>
                </a:cubicBezTo>
                <a:close/>
                <a:moveTo>
                  <a:pt x="243892" y="288818"/>
                </a:moveTo>
                <a:cubicBezTo>
                  <a:pt x="260662" y="288818"/>
                  <a:pt x="274256" y="302412"/>
                  <a:pt x="274256" y="319181"/>
                </a:cubicBezTo>
                <a:cubicBezTo>
                  <a:pt x="274256" y="335950"/>
                  <a:pt x="260662" y="349545"/>
                  <a:pt x="243892" y="349545"/>
                </a:cubicBezTo>
                <a:cubicBezTo>
                  <a:pt x="227123" y="349545"/>
                  <a:pt x="213529" y="335950"/>
                  <a:pt x="213529" y="319181"/>
                </a:cubicBezTo>
                <a:cubicBezTo>
                  <a:pt x="213529" y="302412"/>
                  <a:pt x="227123" y="288818"/>
                  <a:pt x="243892" y="288818"/>
                </a:cubicBezTo>
                <a:close/>
                <a:moveTo>
                  <a:pt x="171339" y="288818"/>
                </a:moveTo>
                <a:cubicBezTo>
                  <a:pt x="188107" y="288818"/>
                  <a:pt x="201701" y="302412"/>
                  <a:pt x="201701" y="319181"/>
                </a:cubicBezTo>
                <a:cubicBezTo>
                  <a:pt x="201701" y="335950"/>
                  <a:pt x="188107" y="349545"/>
                  <a:pt x="171339" y="349545"/>
                </a:cubicBezTo>
                <a:cubicBezTo>
                  <a:pt x="154691" y="349545"/>
                  <a:pt x="141096" y="335950"/>
                  <a:pt x="141096" y="319181"/>
                </a:cubicBezTo>
                <a:cubicBezTo>
                  <a:pt x="141096" y="302412"/>
                  <a:pt x="154691" y="288818"/>
                  <a:pt x="171339" y="288818"/>
                </a:cubicBezTo>
                <a:close/>
                <a:moveTo>
                  <a:pt x="98923" y="288818"/>
                </a:moveTo>
                <a:cubicBezTo>
                  <a:pt x="115682" y="288818"/>
                  <a:pt x="129276" y="302412"/>
                  <a:pt x="129276" y="319181"/>
                </a:cubicBezTo>
                <a:cubicBezTo>
                  <a:pt x="129276" y="335950"/>
                  <a:pt x="115682" y="349545"/>
                  <a:pt x="98923" y="349545"/>
                </a:cubicBezTo>
                <a:cubicBezTo>
                  <a:pt x="82149" y="349545"/>
                  <a:pt x="68554" y="335950"/>
                  <a:pt x="68554" y="319181"/>
                </a:cubicBezTo>
                <a:cubicBezTo>
                  <a:pt x="68554" y="302412"/>
                  <a:pt x="82149" y="288818"/>
                  <a:pt x="98923" y="288818"/>
                </a:cubicBezTo>
                <a:close/>
                <a:moveTo>
                  <a:pt x="26368" y="288818"/>
                </a:moveTo>
                <a:cubicBezTo>
                  <a:pt x="43131" y="288818"/>
                  <a:pt x="56725" y="302412"/>
                  <a:pt x="56725" y="319181"/>
                </a:cubicBezTo>
                <a:cubicBezTo>
                  <a:pt x="56725" y="335950"/>
                  <a:pt x="43131" y="349545"/>
                  <a:pt x="26368" y="349545"/>
                </a:cubicBezTo>
                <a:cubicBezTo>
                  <a:pt x="17983" y="349545"/>
                  <a:pt x="10391" y="346146"/>
                  <a:pt x="4896" y="340651"/>
                </a:cubicBezTo>
                <a:lnTo>
                  <a:pt x="0" y="328831"/>
                </a:lnTo>
                <a:lnTo>
                  <a:pt x="0" y="309532"/>
                </a:lnTo>
                <a:lnTo>
                  <a:pt x="4896" y="297711"/>
                </a:lnTo>
                <a:cubicBezTo>
                  <a:pt x="10391" y="292217"/>
                  <a:pt x="17983" y="288818"/>
                  <a:pt x="26368" y="288818"/>
                </a:cubicBezTo>
                <a:close/>
                <a:moveTo>
                  <a:pt x="1622429" y="208366"/>
                </a:moveTo>
                <a:cubicBezTo>
                  <a:pt x="1639199" y="208366"/>
                  <a:pt x="1652792" y="221960"/>
                  <a:pt x="1652792" y="238729"/>
                </a:cubicBezTo>
                <a:cubicBezTo>
                  <a:pt x="1652792" y="255499"/>
                  <a:pt x="1639199" y="269093"/>
                  <a:pt x="1622429" y="269093"/>
                </a:cubicBezTo>
                <a:cubicBezTo>
                  <a:pt x="1605659" y="269093"/>
                  <a:pt x="1592066" y="255499"/>
                  <a:pt x="1592066" y="238729"/>
                </a:cubicBezTo>
                <a:cubicBezTo>
                  <a:pt x="1592066" y="221960"/>
                  <a:pt x="1605659" y="208366"/>
                  <a:pt x="1622429" y="208366"/>
                </a:cubicBezTo>
                <a:close/>
                <a:moveTo>
                  <a:pt x="1549874" y="208366"/>
                </a:moveTo>
                <a:cubicBezTo>
                  <a:pt x="1566644" y="208366"/>
                  <a:pt x="1580238" y="221960"/>
                  <a:pt x="1580238" y="238729"/>
                </a:cubicBezTo>
                <a:cubicBezTo>
                  <a:pt x="1580238" y="255499"/>
                  <a:pt x="1566644" y="269093"/>
                  <a:pt x="1549874" y="269093"/>
                </a:cubicBezTo>
                <a:cubicBezTo>
                  <a:pt x="1533105" y="269093"/>
                  <a:pt x="1519511" y="255499"/>
                  <a:pt x="1519511" y="238729"/>
                </a:cubicBezTo>
                <a:cubicBezTo>
                  <a:pt x="1519511" y="221960"/>
                  <a:pt x="1533105" y="208366"/>
                  <a:pt x="1549874" y="208366"/>
                </a:cubicBezTo>
                <a:close/>
                <a:moveTo>
                  <a:pt x="1477320" y="208366"/>
                </a:moveTo>
                <a:cubicBezTo>
                  <a:pt x="1494089" y="208366"/>
                  <a:pt x="1507683" y="221960"/>
                  <a:pt x="1507683" y="238729"/>
                </a:cubicBezTo>
                <a:cubicBezTo>
                  <a:pt x="1507683" y="255499"/>
                  <a:pt x="1494089" y="269093"/>
                  <a:pt x="1477320" y="269093"/>
                </a:cubicBezTo>
                <a:cubicBezTo>
                  <a:pt x="1460550" y="269093"/>
                  <a:pt x="1446956" y="255499"/>
                  <a:pt x="1446956" y="238729"/>
                </a:cubicBezTo>
                <a:cubicBezTo>
                  <a:pt x="1446956" y="221960"/>
                  <a:pt x="1460550" y="208366"/>
                  <a:pt x="1477320" y="208366"/>
                </a:cubicBezTo>
                <a:close/>
                <a:moveTo>
                  <a:pt x="1404765" y="208366"/>
                </a:moveTo>
                <a:cubicBezTo>
                  <a:pt x="1421535" y="208366"/>
                  <a:pt x="1435129" y="221960"/>
                  <a:pt x="1435129" y="238729"/>
                </a:cubicBezTo>
                <a:cubicBezTo>
                  <a:pt x="1435129" y="255499"/>
                  <a:pt x="1421535" y="269093"/>
                  <a:pt x="1404765" y="269093"/>
                </a:cubicBezTo>
                <a:cubicBezTo>
                  <a:pt x="1387996" y="269093"/>
                  <a:pt x="1374402" y="255499"/>
                  <a:pt x="1374402" y="238729"/>
                </a:cubicBezTo>
                <a:cubicBezTo>
                  <a:pt x="1374402" y="221960"/>
                  <a:pt x="1387996" y="208366"/>
                  <a:pt x="1404765" y="208366"/>
                </a:cubicBezTo>
                <a:close/>
                <a:moveTo>
                  <a:pt x="1332211" y="208366"/>
                </a:moveTo>
                <a:cubicBezTo>
                  <a:pt x="1348980" y="208366"/>
                  <a:pt x="1362574" y="221960"/>
                  <a:pt x="1362574" y="238729"/>
                </a:cubicBezTo>
                <a:cubicBezTo>
                  <a:pt x="1362574" y="255499"/>
                  <a:pt x="1348980" y="269093"/>
                  <a:pt x="1332211" y="269093"/>
                </a:cubicBezTo>
                <a:cubicBezTo>
                  <a:pt x="1315441" y="269093"/>
                  <a:pt x="1301847" y="255499"/>
                  <a:pt x="1301847" y="238729"/>
                </a:cubicBezTo>
                <a:cubicBezTo>
                  <a:pt x="1301847" y="221960"/>
                  <a:pt x="1315441" y="208366"/>
                  <a:pt x="1332211" y="208366"/>
                </a:cubicBezTo>
                <a:close/>
                <a:moveTo>
                  <a:pt x="1259656" y="208366"/>
                </a:moveTo>
                <a:cubicBezTo>
                  <a:pt x="1276426" y="208366"/>
                  <a:pt x="1290020" y="221960"/>
                  <a:pt x="1290020" y="238729"/>
                </a:cubicBezTo>
                <a:cubicBezTo>
                  <a:pt x="1290020" y="255499"/>
                  <a:pt x="1276426" y="269093"/>
                  <a:pt x="1259656" y="269093"/>
                </a:cubicBezTo>
                <a:cubicBezTo>
                  <a:pt x="1242887" y="269093"/>
                  <a:pt x="1229293" y="255499"/>
                  <a:pt x="1229293" y="238729"/>
                </a:cubicBezTo>
                <a:cubicBezTo>
                  <a:pt x="1229293" y="221960"/>
                  <a:pt x="1242887" y="208366"/>
                  <a:pt x="1259656" y="208366"/>
                </a:cubicBezTo>
                <a:close/>
                <a:moveTo>
                  <a:pt x="1187102" y="208366"/>
                </a:moveTo>
                <a:cubicBezTo>
                  <a:pt x="1203871" y="208366"/>
                  <a:pt x="1217465" y="221960"/>
                  <a:pt x="1217465" y="238729"/>
                </a:cubicBezTo>
                <a:cubicBezTo>
                  <a:pt x="1217465" y="255499"/>
                  <a:pt x="1203871" y="269093"/>
                  <a:pt x="1187102" y="269093"/>
                </a:cubicBezTo>
                <a:cubicBezTo>
                  <a:pt x="1170332" y="269093"/>
                  <a:pt x="1156738" y="255499"/>
                  <a:pt x="1156738" y="238729"/>
                </a:cubicBezTo>
                <a:cubicBezTo>
                  <a:pt x="1156738" y="221960"/>
                  <a:pt x="1170332" y="208366"/>
                  <a:pt x="1187102" y="208366"/>
                </a:cubicBezTo>
                <a:close/>
                <a:moveTo>
                  <a:pt x="1114547" y="208366"/>
                </a:moveTo>
                <a:cubicBezTo>
                  <a:pt x="1131317" y="208366"/>
                  <a:pt x="1144911" y="221960"/>
                  <a:pt x="1144911" y="238729"/>
                </a:cubicBezTo>
                <a:cubicBezTo>
                  <a:pt x="1144911" y="255499"/>
                  <a:pt x="1131317" y="269093"/>
                  <a:pt x="1114547" y="269093"/>
                </a:cubicBezTo>
                <a:cubicBezTo>
                  <a:pt x="1097778" y="269093"/>
                  <a:pt x="1084184" y="255499"/>
                  <a:pt x="1084184" y="238729"/>
                </a:cubicBezTo>
                <a:cubicBezTo>
                  <a:pt x="1084184" y="221960"/>
                  <a:pt x="1097778" y="208366"/>
                  <a:pt x="1114547" y="208366"/>
                </a:cubicBezTo>
                <a:close/>
                <a:moveTo>
                  <a:pt x="1041993" y="208366"/>
                </a:moveTo>
                <a:cubicBezTo>
                  <a:pt x="1058762" y="208366"/>
                  <a:pt x="1072356" y="221960"/>
                  <a:pt x="1072356" y="238729"/>
                </a:cubicBezTo>
                <a:cubicBezTo>
                  <a:pt x="1072356" y="255499"/>
                  <a:pt x="1058762" y="269093"/>
                  <a:pt x="1041993" y="269093"/>
                </a:cubicBezTo>
                <a:cubicBezTo>
                  <a:pt x="1025223" y="269093"/>
                  <a:pt x="1011629" y="255499"/>
                  <a:pt x="1011629" y="238729"/>
                </a:cubicBezTo>
                <a:cubicBezTo>
                  <a:pt x="1011629" y="221960"/>
                  <a:pt x="1025223" y="208366"/>
                  <a:pt x="1041993" y="208366"/>
                </a:cubicBezTo>
                <a:close/>
                <a:moveTo>
                  <a:pt x="969438" y="208366"/>
                </a:moveTo>
                <a:cubicBezTo>
                  <a:pt x="986208" y="208366"/>
                  <a:pt x="999801" y="221960"/>
                  <a:pt x="999801" y="238729"/>
                </a:cubicBezTo>
                <a:cubicBezTo>
                  <a:pt x="999801" y="255499"/>
                  <a:pt x="986208" y="269093"/>
                  <a:pt x="969438" y="269093"/>
                </a:cubicBezTo>
                <a:cubicBezTo>
                  <a:pt x="952669" y="269093"/>
                  <a:pt x="939075" y="255499"/>
                  <a:pt x="939075" y="238729"/>
                </a:cubicBezTo>
                <a:cubicBezTo>
                  <a:pt x="939075" y="221960"/>
                  <a:pt x="952669" y="208366"/>
                  <a:pt x="969438" y="208366"/>
                </a:cubicBezTo>
                <a:close/>
                <a:moveTo>
                  <a:pt x="896883" y="208366"/>
                </a:moveTo>
                <a:cubicBezTo>
                  <a:pt x="913653" y="208366"/>
                  <a:pt x="927247" y="221960"/>
                  <a:pt x="927247" y="238729"/>
                </a:cubicBezTo>
                <a:cubicBezTo>
                  <a:pt x="927247" y="255499"/>
                  <a:pt x="913653" y="269093"/>
                  <a:pt x="896883" y="269093"/>
                </a:cubicBezTo>
                <a:cubicBezTo>
                  <a:pt x="880114" y="269093"/>
                  <a:pt x="866520" y="255499"/>
                  <a:pt x="866520" y="238729"/>
                </a:cubicBezTo>
                <a:cubicBezTo>
                  <a:pt x="866520" y="221960"/>
                  <a:pt x="880114" y="208366"/>
                  <a:pt x="896883" y="208366"/>
                </a:cubicBezTo>
                <a:close/>
                <a:moveTo>
                  <a:pt x="824329" y="208366"/>
                </a:moveTo>
                <a:cubicBezTo>
                  <a:pt x="841098" y="208366"/>
                  <a:pt x="854692" y="221960"/>
                  <a:pt x="854692" y="238729"/>
                </a:cubicBezTo>
                <a:cubicBezTo>
                  <a:pt x="854692" y="255499"/>
                  <a:pt x="841098" y="269093"/>
                  <a:pt x="824329" y="269093"/>
                </a:cubicBezTo>
                <a:cubicBezTo>
                  <a:pt x="807559" y="269093"/>
                  <a:pt x="793965" y="255499"/>
                  <a:pt x="793965" y="238729"/>
                </a:cubicBezTo>
                <a:cubicBezTo>
                  <a:pt x="793965" y="221960"/>
                  <a:pt x="807559" y="208366"/>
                  <a:pt x="824329" y="208366"/>
                </a:cubicBezTo>
                <a:close/>
                <a:moveTo>
                  <a:pt x="751774" y="208366"/>
                </a:moveTo>
                <a:cubicBezTo>
                  <a:pt x="768544" y="208366"/>
                  <a:pt x="782138" y="221960"/>
                  <a:pt x="782138" y="238729"/>
                </a:cubicBezTo>
                <a:cubicBezTo>
                  <a:pt x="782138" y="255499"/>
                  <a:pt x="768544" y="269093"/>
                  <a:pt x="751774" y="269093"/>
                </a:cubicBezTo>
                <a:cubicBezTo>
                  <a:pt x="735005" y="269093"/>
                  <a:pt x="721411" y="255499"/>
                  <a:pt x="721411" y="238729"/>
                </a:cubicBezTo>
                <a:cubicBezTo>
                  <a:pt x="721411" y="221960"/>
                  <a:pt x="735005" y="208366"/>
                  <a:pt x="751774" y="208366"/>
                </a:cubicBezTo>
                <a:close/>
                <a:moveTo>
                  <a:pt x="679220" y="208366"/>
                </a:moveTo>
                <a:cubicBezTo>
                  <a:pt x="695989" y="208366"/>
                  <a:pt x="709583" y="221960"/>
                  <a:pt x="709583" y="238729"/>
                </a:cubicBezTo>
                <a:cubicBezTo>
                  <a:pt x="709583" y="255499"/>
                  <a:pt x="695989" y="269093"/>
                  <a:pt x="679220" y="269093"/>
                </a:cubicBezTo>
                <a:cubicBezTo>
                  <a:pt x="662450" y="269093"/>
                  <a:pt x="648856" y="255499"/>
                  <a:pt x="648856" y="238729"/>
                </a:cubicBezTo>
                <a:cubicBezTo>
                  <a:pt x="648856" y="221960"/>
                  <a:pt x="662450" y="208366"/>
                  <a:pt x="679220" y="208366"/>
                </a:cubicBezTo>
                <a:close/>
                <a:moveTo>
                  <a:pt x="606665" y="208366"/>
                </a:moveTo>
                <a:cubicBezTo>
                  <a:pt x="623435" y="208366"/>
                  <a:pt x="637029" y="221960"/>
                  <a:pt x="637029" y="238729"/>
                </a:cubicBezTo>
                <a:cubicBezTo>
                  <a:pt x="637029" y="255499"/>
                  <a:pt x="623435" y="269093"/>
                  <a:pt x="606665" y="269093"/>
                </a:cubicBezTo>
                <a:cubicBezTo>
                  <a:pt x="589896" y="269093"/>
                  <a:pt x="576302" y="255499"/>
                  <a:pt x="576302" y="238729"/>
                </a:cubicBezTo>
                <a:cubicBezTo>
                  <a:pt x="576302" y="221960"/>
                  <a:pt x="589896" y="208366"/>
                  <a:pt x="606665" y="208366"/>
                </a:cubicBezTo>
                <a:close/>
                <a:moveTo>
                  <a:pt x="534111" y="208366"/>
                </a:moveTo>
                <a:cubicBezTo>
                  <a:pt x="550880" y="208366"/>
                  <a:pt x="564474" y="221960"/>
                  <a:pt x="564474" y="238729"/>
                </a:cubicBezTo>
                <a:cubicBezTo>
                  <a:pt x="564474" y="255499"/>
                  <a:pt x="550880" y="269093"/>
                  <a:pt x="534111" y="269093"/>
                </a:cubicBezTo>
                <a:cubicBezTo>
                  <a:pt x="517341" y="269093"/>
                  <a:pt x="503747" y="255499"/>
                  <a:pt x="503747" y="238729"/>
                </a:cubicBezTo>
                <a:cubicBezTo>
                  <a:pt x="503747" y="221960"/>
                  <a:pt x="517341" y="208366"/>
                  <a:pt x="534111" y="208366"/>
                </a:cubicBezTo>
                <a:close/>
                <a:moveTo>
                  <a:pt x="461556" y="208366"/>
                </a:moveTo>
                <a:cubicBezTo>
                  <a:pt x="478326" y="208366"/>
                  <a:pt x="491920" y="221960"/>
                  <a:pt x="491920" y="238729"/>
                </a:cubicBezTo>
                <a:cubicBezTo>
                  <a:pt x="491920" y="255499"/>
                  <a:pt x="478326" y="269093"/>
                  <a:pt x="461556" y="269093"/>
                </a:cubicBezTo>
                <a:cubicBezTo>
                  <a:pt x="444787" y="269093"/>
                  <a:pt x="431192" y="255499"/>
                  <a:pt x="431192" y="238729"/>
                </a:cubicBezTo>
                <a:cubicBezTo>
                  <a:pt x="431192" y="221960"/>
                  <a:pt x="444787" y="208366"/>
                  <a:pt x="461556" y="208366"/>
                </a:cubicBezTo>
                <a:close/>
                <a:moveTo>
                  <a:pt x="389002" y="208366"/>
                </a:moveTo>
                <a:cubicBezTo>
                  <a:pt x="405771" y="208366"/>
                  <a:pt x="419365" y="221960"/>
                  <a:pt x="419365" y="238729"/>
                </a:cubicBezTo>
                <a:cubicBezTo>
                  <a:pt x="419365" y="255499"/>
                  <a:pt x="405771" y="269093"/>
                  <a:pt x="389002" y="269093"/>
                </a:cubicBezTo>
                <a:cubicBezTo>
                  <a:pt x="372232" y="269093"/>
                  <a:pt x="358638" y="255499"/>
                  <a:pt x="358638" y="238729"/>
                </a:cubicBezTo>
                <a:cubicBezTo>
                  <a:pt x="358638" y="221960"/>
                  <a:pt x="372232" y="208366"/>
                  <a:pt x="389002" y="208366"/>
                </a:cubicBezTo>
                <a:close/>
                <a:moveTo>
                  <a:pt x="316447" y="208366"/>
                </a:moveTo>
                <a:cubicBezTo>
                  <a:pt x="333216" y="208366"/>
                  <a:pt x="346810" y="221960"/>
                  <a:pt x="346810" y="238729"/>
                </a:cubicBezTo>
                <a:cubicBezTo>
                  <a:pt x="346810" y="255499"/>
                  <a:pt x="333216" y="269093"/>
                  <a:pt x="316447" y="269093"/>
                </a:cubicBezTo>
                <a:cubicBezTo>
                  <a:pt x="299677" y="269093"/>
                  <a:pt x="286084" y="255499"/>
                  <a:pt x="286084" y="238729"/>
                </a:cubicBezTo>
                <a:cubicBezTo>
                  <a:pt x="286084" y="221960"/>
                  <a:pt x="299677" y="208366"/>
                  <a:pt x="316447" y="208366"/>
                </a:cubicBezTo>
                <a:close/>
                <a:moveTo>
                  <a:pt x="243892" y="208366"/>
                </a:moveTo>
                <a:cubicBezTo>
                  <a:pt x="260662" y="208366"/>
                  <a:pt x="274256" y="221960"/>
                  <a:pt x="274256" y="238729"/>
                </a:cubicBezTo>
                <a:cubicBezTo>
                  <a:pt x="274256" y="255499"/>
                  <a:pt x="260662" y="269093"/>
                  <a:pt x="243892" y="269093"/>
                </a:cubicBezTo>
                <a:cubicBezTo>
                  <a:pt x="227123" y="269093"/>
                  <a:pt x="213529" y="255499"/>
                  <a:pt x="213529" y="238729"/>
                </a:cubicBezTo>
                <a:cubicBezTo>
                  <a:pt x="213529" y="221960"/>
                  <a:pt x="227123" y="208366"/>
                  <a:pt x="243892" y="208366"/>
                </a:cubicBezTo>
                <a:close/>
                <a:moveTo>
                  <a:pt x="171339" y="208366"/>
                </a:moveTo>
                <a:cubicBezTo>
                  <a:pt x="188107" y="208366"/>
                  <a:pt x="201701" y="221960"/>
                  <a:pt x="201701" y="238729"/>
                </a:cubicBezTo>
                <a:cubicBezTo>
                  <a:pt x="201701" y="255499"/>
                  <a:pt x="188107" y="269093"/>
                  <a:pt x="171339" y="269093"/>
                </a:cubicBezTo>
                <a:cubicBezTo>
                  <a:pt x="154697" y="269093"/>
                  <a:pt x="141102" y="255499"/>
                  <a:pt x="141102" y="238729"/>
                </a:cubicBezTo>
                <a:cubicBezTo>
                  <a:pt x="141102" y="221960"/>
                  <a:pt x="154697" y="208366"/>
                  <a:pt x="171339" y="208366"/>
                </a:cubicBezTo>
                <a:close/>
                <a:moveTo>
                  <a:pt x="98929" y="208366"/>
                </a:moveTo>
                <a:cubicBezTo>
                  <a:pt x="115688" y="208366"/>
                  <a:pt x="129282" y="221960"/>
                  <a:pt x="129282" y="238729"/>
                </a:cubicBezTo>
                <a:cubicBezTo>
                  <a:pt x="129282" y="255499"/>
                  <a:pt x="115688" y="269093"/>
                  <a:pt x="98929" y="269093"/>
                </a:cubicBezTo>
                <a:cubicBezTo>
                  <a:pt x="82155" y="269093"/>
                  <a:pt x="68561" y="255499"/>
                  <a:pt x="68561" y="238729"/>
                </a:cubicBezTo>
                <a:cubicBezTo>
                  <a:pt x="68561" y="221960"/>
                  <a:pt x="82155" y="208366"/>
                  <a:pt x="98929" y="208366"/>
                </a:cubicBezTo>
                <a:close/>
                <a:moveTo>
                  <a:pt x="26375" y="208366"/>
                </a:moveTo>
                <a:cubicBezTo>
                  <a:pt x="43137" y="208366"/>
                  <a:pt x="56732" y="221960"/>
                  <a:pt x="56732" y="238729"/>
                </a:cubicBezTo>
                <a:cubicBezTo>
                  <a:pt x="56732" y="255499"/>
                  <a:pt x="43137" y="269093"/>
                  <a:pt x="26375" y="269093"/>
                </a:cubicBezTo>
                <a:cubicBezTo>
                  <a:pt x="17989" y="269093"/>
                  <a:pt x="10398" y="265695"/>
                  <a:pt x="4903" y="260200"/>
                </a:cubicBezTo>
                <a:lnTo>
                  <a:pt x="0" y="248364"/>
                </a:lnTo>
                <a:lnTo>
                  <a:pt x="0" y="229094"/>
                </a:lnTo>
                <a:lnTo>
                  <a:pt x="4903" y="217259"/>
                </a:lnTo>
                <a:cubicBezTo>
                  <a:pt x="10398" y="211765"/>
                  <a:pt x="17989" y="208366"/>
                  <a:pt x="26375" y="208366"/>
                </a:cubicBezTo>
                <a:close/>
                <a:moveTo>
                  <a:pt x="1622429" y="127914"/>
                </a:moveTo>
                <a:cubicBezTo>
                  <a:pt x="1630814" y="127914"/>
                  <a:pt x="1638404" y="131313"/>
                  <a:pt x="1643899" y="136808"/>
                </a:cubicBezTo>
                <a:lnTo>
                  <a:pt x="1648931" y="148957"/>
                </a:lnTo>
                <a:lnTo>
                  <a:pt x="1651011" y="162579"/>
                </a:lnTo>
                <a:lnTo>
                  <a:pt x="1643899" y="179748"/>
                </a:lnTo>
                <a:cubicBezTo>
                  <a:pt x="1638404" y="185243"/>
                  <a:pt x="1630814" y="188641"/>
                  <a:pt x="1622429" y="188641"/>
                </a:cubicBezTo>
                <a:cubicBezTo>
                  <a:pt x="1605659" y="188641"/>
                  <a:pt x="1592066" y="175047"/>
                  <a:pt x="1592066" y="158278"/>
                </a:cubicBezTo>
                <a:cubicBezTo>
                  <a:pt x="1592066" y="141508"/>
                  <a:pt x="1605659" y="127914"/>
                  <a:pt x="1622429" y="127914"/>
                </a:cubicBezTo>
                <a:close/>
                <a:moveTo>
                  <a:pt x="1549874" y="127914"/>
                </a:moveTo>
                <a:cubicBezTo>
                  <a:pt x="1566644" y="127914"/>
                  <a:pt x="1580238" y="141508"/>
                  <a:pt x="1580238" y="158278"/>
                </a:cubicBezTo>
                <a:cubicBezTo>
                  <a:pt x="1580238" y="175047"/>
                  <a:pt x="1566644" y="188641"/>
                  <a:pt x="1549874" y="188641"/>
                </a:cubicBezTo>
                <a:cubicBezTo>
                  <a:pt x="1533105" y="188641"/>
                  <a:pt x="1519511" y="175047"/>
                  <a:pt x="1519511" y="158278"/>
                </a:cubicBezTo>
                <a:cubicBezTo>
                  <a:pt x="1519511" y="141508"/>
                  <a:pt x="1533105" y="127914"/>
                  <a:pt x="1549874" y="127914"/>
                </a:cubicBezTo>
                <a:close/>
                <a:moveTo>
                  <a:pt x="1477320" y="127914"/>
                </a:moveTo>
                <a:cubicBezTo>
                  <a:pt x="1494089" y="127914"/>
                  <a:pt x="1507683" y="141508"/>
                  <a:pt x="1507683" y="158278"/>
                </a:cubicBezTo>
                <a:cubicBezTo>
                  <a:pt x="1507683" y="175047"/>
                  <a:pt x="1494089" y="188641"/>
                  <a:pt x="1477320" y="188641"/>
                </a:cubicBezTo>
                <a:cubicBezTo>
                  <a:pt x="1460550" y="188641"/>
                  <a:pt x="1446956" y="175047"/>
                  <a:pt x="1446956" y="158278"/>
                </a:cubicBezTo>
                <a:cubicBezTo>
                  <a:pt x="1446956" y="141508"/>
                  <a:pt x="1460550" y="127914"/>
                  <a:pt x="1477320" y="127914"/>
                </a:cubicBezTo>
                <a:close/>
                <a:moveTo>
                  <a:pt x="1404765" y="127914"/>
                </a:moveTo>
                <a:cubicBezTo>
                  <a:pt x="1421535" y="127914"/>
                  <a:pt x="1435129" y="141508"/>
                  <a:pt x="1435129" y="158278"/>
                </a:cubicBezTo>
                <a:cubicBezTo>
                  <a:pt x="1435129" y="175047"/>
                  <a:pt x="1421535" y="188641"/>
                  <a:pt x="1404765" y="188641"/>
                </a:cubicBezTo>
                <a:cubicBezTo>
                  <a:pt x="1387996" y="188641"/>
                  <a:pt x="1374402" y="175047"/>
                  <a:pt x="1374402" y="158278"/>
                </a:cubicBezTo>
                <a:cubicBezTo>
                  <a:pt x="1374402" y="141508"/>
                  <a:pt x="1387996" y="127914"/>
                  <a:pt x="1404765" y="127914"/>
                </a:cubicBezTo>
                <a:close/>
                <a:moveTo>
                  <a:pt x="1332211" y="127914"/>
                </a:moveTo>
                <a:cubicBezTo>
                  <a:pt x="1348980" y="127914"/>
                  <a:pt x="1362574" y="141508"/>
                  <a:pt x="1362574" y="158278"/>
                </a:cubicBezTo>
                <a:cubicBezTo>
                  <a:pt x="1362574" y="175047"/>
                  <a:pt x="1348980" y="188641"/>
                  <a:pt x="1332211" y="188641"/>
                </a:cubicBezTo>
                <a:cubicBezTo>
                  <a:pt x="1315441" y="188641"/>
                  <a:pt x="1301847" y="175047"/>
                  <a:pt x="1301847" y="158278"/>
                </a:cubicBezTo>
                <a:cubicBezTo>
                  <a:pt x="1301847" y="141508"/>
                  <a:pt x="1315441" y="127914"/>
                  <a:pt x="1332211" y="127914"/>
                </a:cubicBezTo>
                <a:close/>
                <a:moveTo>
                  <a:pt x="1259656" y="127914"/>
                </a:moveTo>
                <a:cubicBezTo>
                  <a:pt x="1276426" y="127914"/>
                  <a:pt x="1290020" y="141508"/>
                  <a:pt x="1290020" y="158278"/>
                </a:cubicBezTo>
                <a:cubicBezTo>
                  <a:pt x="1290020" y="175047"/>
                  <a:pt x="1276426" y="188641"/>
                  <a:pt x="1259656" y="188641"/>
                </a:cubicBezTo>
                <a:cubicBezTo>
                  <a:pt x="1242887" y="188641"/>
                  <a:pt x="1229293" y="175047"/>
                  <a:pt x="1229293" y="158278"/>
                </a:cubicBezTo>
                <a:cubicBezTo>
                  <a:pt x="1229293" y="141508"/>
                  <a:pt x="1242887" y="127914"/>
                  <a:pt x="1259656" y="127914"/>
                </a:cubicBezTo>
                <a:close/>
                <a:moveTo>
                  <a:pt x="1187102" y="127914"/>
                </a:moveTo>
                <a:cubicBezTo>
                  <a:pt x="1203871" y="127914"/>
                  <a:pt x="1217465" y="141508"/>
                  <a:pt x="1217465" y="158278"/>
                </a:cubicBezTo>
                <a:cubicBezTo>
                  <a:pt x="1217465" y="175047"/>
                  <a:pt x="1203871" y="188641"/>
                  <a:pt x="1187102" y="188641"/>
                </a:cubicBezTo>
                <a:cubicBezTo>
                  <a:pt x="1170332" y="188641"/>
                  <a:pt x="1156738" y="175047"/>
                  <a:pt x="1156738" y="158278"/>
                </a:cubicBezTo>
                <a:cubicBezTo>
                  <a:pt x="1156738" y="141508"/>
                  <a:pt x="1170332" y="127914"/>
                  <a:pt x="1187102" y="127914"/>
                </a:cubicBezTo>
                <a:close/>
                <a:moveTo>
                  <a:pt x="1114547" y="127914"/>
                </a:moveTo>
                <a:cubicBezTo>
                  <a:pt x="1131317" y="127914"/>
                  <a:pt x="1144911" y="141508"/>
                  <a:pt x="1144911" y="158278"/>
                </a:cubicBezTo>
                <a:cubicBezTo>
                  <a:pt x="1144911" y="175047"/>
                  <a:pt x="1131317" y="188641"/>
                  <a:pt x="1114547" y="188641"/>
                </a:cubicBezTo>
                <a:cubicBezTo>
                  <a:pt x="1097778" y="188641"/>
                  <a:pt x="1084184" y="175047"/>
                  <a:pt x="1084184" y="158278"/>
                </a:cubicBezTo>
                <a:cubicBezTo>
                  <a:pt x="1084184" y="141508"/>
                  <a:pt x="1097778" y="127914"/>
                  <a:pt x="1114547" y="127914"/>
                </a:cubicBezTo>
                <a:close/>
                <a:moveTo>
                  <a:pt x="1041993" y="127914"/>
                </a:moveTo>
                <a:cubicBezTo>
                  <a:pt x="1058762" y="127914"/>
                  <a:pt x="1072356" y="141508"/>
                  <a:pt x="1072356" y="158278"/>
                </a:cubicBezTo>
                <a:cubicBezTo>
                  <a:pt x="1072356" y="175047"/>
                  <a:pt x="1058762" y="188641"/>
                  <a:pt x="1041993" y="188641"/>
                </a:cubicBezTo>
                <a:cubicBezTo>
                  <a:pt x="1025223" y="188641"/>
                  <a:pt x="1011629" y="175047"/>
                  <a:pt x="1011629" y="158278"/>
                </a:cubicBezTo>
                <a:cubicBezTo>
                  <a:pt x="1011629" y="141508"/>
                  <a:pt x="1025223" y="127914"/>
                  <a:pt x="1041993" y="127914"/>
                </a:cubicBezTo>
                <a:close/>
                <a:moveTo>
                  <a:pt x="969438" y="127914"/>
                </a:moveTo>
                <a:cubicBezTo>
                  <a:pt x="986208" y="127914"/>
                  <a:pt x="999801" y="141508"/>
                  <a:pt x="999801" y="158278"/>
                </a:cubicBezTo>
                <a:cubicBezTo>
                  <a:pt x="999801" y="175047"/>
                  <a:pt x="986208" y="188641"/>
                  <a:pt x="969438" y="188641"/>
                </a:cubicBezTo>
                <a:cubicBezTo>
                  <a:pt x="952669" y="188641"/>
                  <a:pt x="939075" y="175047"/>
                  <a:pt x="939075" y="158278"/>
                </a:cubicBezTo>
                <a:cubicBezTo>
                  <a:pt x="939075" y="141508"/>
                  <a:pt x="952669" y="127914"/>
                  <a:pt x="969438" y="127914"/>
                </a:cubicBezTo>
                <a:close/>
                <a:moveTo>
                  <a:pt x="896883" y="127914"/>
                </a:moveTo>
                <a:cubicBezTo>
                  <a:pt x="913653" y="127914"/>
                  <a:pt x="927247" y="141508"/>
                  <a:pt x="927247" y="158278"/>
                </a:cubicBezTo>
                <a:cubicBezTo>
                  <a:pt x="927247" y="175047"/>
                  <a:pt x="913653" y="188641"/>
                  <a:pt x="896883" y="188641"/>
                </a:cubicBezTo>
                <a:cubicBezTo>
                  <a:pt x="880114" y="188641"/>
                  <a:pt x="866520" y="175047"/>
                  <a:pt x="866520" y="158278"/>
                </a:cubicBezTo>
                <a:cubicBezTo>
                  <a:pt x="866520" y="141508"/>
                  <a:pt x="880114" y="127914"/>
                  <a:pt x="896883" y="127914"/>
                </a:cubicBezTo>
                <a:close/>
                <a:moveTo>
                  <a:pt x="824329" y="127914"/>
                </a:moveTo>
                <a:cubicBezTo>
                  <a:pt x="841098" y="127914"/>
                  <a:pt x="854692" y="141508"/>
                  <a:pt x="854692" y="158278"/>
                </a:cubicBezTo>
                <a:cubicBezTo>
                  <a:pt x="854692" y="175047"/>
                  <a:pt x="841098" y="188641"/>
                  <a:pt x="824329" y="188641"/>
                </a:cubicBezTo>
                <a:cubicBezTo>
                  <a:pt x="807559" y="188641"/>
                  <a:pt x="793965" y="175047"/>
                  <a:pt x="793965" y="158278"/>
                </a:cubicBezTo>
                <a:cubicBezTo>
                  <a:pt x="793965" y="141508"/>
                  <a:pt x="807559" y="127914"/>
                  <a:pt x="824329" y="127914"/>
                </a:cubicBezTo>
                <a:close/>
                <a:moveTo>
                  <a:pt x="751774" y="127914"/>
                </a:moveTo>
                <a:cubicBezTo>
                  <a:pt x="768544" y="127914"/>
                  <a:pt x="782138" y="141508"/>
                  <a:pt x="782138" y="158278"/>
                </a:cubicBezTo>
                <a:cubicBezTo>
                  <a:pt x="782138" y="175047"/>
                  <a:pt x="768544" y="188641"/>
                  <a:pt x="751774" y="188641"/>
                </a:cubicBezTo>
                <a:cubicBezTo>
                  <a:pt x="735005" y="188641"/>
                  <a:pt x="721411" y="175047"/>
                  <a:pt x="721411" y="158278"/>
                </a:cubicBezTo>
                <a:cubicBezTo>
                  <a:pt x="721411" y="141508"/>
                  <a:pt x="735005" y="127914"/>
                  <a:pt x="751774" y="127914"/>
                </a:cubicBezTo>
                <a:close/>
                <a:moveTo>
                  <a:pt x="679220" y="127914"/>
                </a:moveTo>
                <a:cubicBezTo>
                  <a:pt x="695989" y="127914"/>
                  <a:pt x="709583" y="141508"/>
                  <a:pt x="709583" y="158278"/>
                </a:cubicBezTo>
                <a:cubicBezTo>
                  <a:pt x="709583" y="175047"/>
                  <a:pt x="695989" y="188641"/>
                  <a:pt x="679220" y="188641"/>
                </a:cubicBezTo>
                <a:cubicBezTo>
                  <a:pt x="662450" y="188641"/>
                  <a:pt x="648856" y="175047"/>
                  <a:pt x="648856" y="158278"/>
                </a:cubicBezTo>
                <a:cubicBezTo>
                  <a:pt x="648856" y="141508"/>
                  <a:pt x="662450" y="127914"/>
                  <a:pt x="679220" y="127914"/>
                </a:cubicBezTo>
                <a:close/>
                <a:moveTo>
                  <a:pt x="606665" y="127914"/>
                </a:moveTo>
                <a:cubicBezTo>
                  <a:pt x="623435" y="127914"/>
                  <a:pt x="637029" y="141508"/>
                  <a:pt x="637029" y="158278"/>
                </a:cubicBezTo>
                <a:cubicBezTo>
                  <a:pt x="637029" y="175047"/>
                  <a:pt x="623435" y="188641"/>
                  <a:pt x="606665" y="188641"/>
                </a:cubicBezTo>
                <a:cubicBezTo>
                  <a:pt x="589896" y="188641"/>
                  <a:pt x="576302" y="175047"/>
                  <a:pt x="576302" y="158278"/>
                </a:cubicBezTo>
                <a:cubicBezTo>
                  <a:pt x="576302" y="141508"/>
                  <a:pt x="589896" y="127914"/>
                  <a:pt x="606665" y="127914"/>
                </a:cubicBezTo>
                <a:close/>
                <a:moveTo>
                  <a:pt x="534111" y="127914"/>
                </a:moveTo>
                <a:cubicBezTo>
                  <a:pt x="550880" y="127914"/>
                  <a:pt x="564474" y="141508"/>
                  <a:pt x="564474" y="158278"/>
                </a:cubicBezTo>
                <a:cubicBezTo>
                  <a:pt x="564474" y="175047"/>
                  <a:pt x="550880" y="188641"/>
                  <a:pt x="534111" y="188641"/>
                </a:cubicBezTo>
                <a:cubicBezTo>
                  <a:pt x="517341" y="188641"/>
                  <a:pt x="503747" y="175047"/>
                  <a:pt x="503747" y="158278"/>
                </a:cubicBezTo>
                <a:cubicBezTo>
                  <a:pt x="503747" y="141508"/>
                  <a:pt x="517341" y="127914"/>
                  <a:pt x="534111" y="127914"/>
                </a:cubicBezTo>
                <a:close/>
                <a:moveTo>
                  <a:pt x="461556" y="127914"/>
                </a:moveTo>
                <a:cubicBezTo>
                  <a:pt x="478326" y="127914"/>
                  <a:pt x="491920" y="141508"/>
                  <a:pt x="491920" y="158278"/>
                </a:cubicBezTo>
                <a:cubicBezTo>
                  <a:pt x="491920" y="175047"/>
                  <a:pt x="478326" y="188641"/>
                  <a:pt x="461556" y="188641"/>
                </a:cubicBezTo>
                <a:cubicBezTo>
                  <a:pt x="444787" y="188641"/>
                  <a:pt x="431192" y="175047"/>
                  <a:pt x="431192" y="158278"/>
                </a:cubicBezTo>
                <a:cubicBezTo>
                  <a:pt x="431192" y="141508"/>
                  <a:pt x="444787" y="127914"/>
                  <a:pt x="461556" y="127914"/>
                </a:cubicBezTo>
                <a:close/>
                <a:moveTo>
                  <a:pt x="389002" y="127914"/>
                </a:moveTo>
                <a:cubicBezTo>
                  <a:pt x="405771" y="127914"/>
                  <a:pt x="419365" y="141508"/>
                  <a:pt x="419365" y="158278"/>
                </a:cubicBezTo>
                <a:cubicBezTo>
                  <a:pt x="419365" y="175047"/>
                  <a:pt x="405771" y="188641"/>
                  <a:pt x="389002" y="188641"/>
                </a:cubicBezTo>
                <a:cubicBezTo>
                  <a:pt x="372232" y="188641"/>
                  <a:pt x="358638" y="175047"/>
                  <a:pt x="358638" y="158278"/>
                </a:cubicBezTo>
                <a:cubicBezTo>
                  <a:pt x="358638" y="141508"/>
                  <a:pt x="372232" y="127914"/>
                  <a:pt x="389002" y="127914"/>
                </a:cubicBezTo>
                <a:close/>
                <a:moveTo>
                  <a:pt x="316447" y="127914"/>
                </a:moveTo>
                <a:cubicBezTo>
                  <a:pt x="333216" y="127914"/>
                  <a:pt x="346810" y="141508"/>
                  <a:pt x="346810" y="158278"/>
                </a:cubicBezTo>
                <a:cubicBezTo>
                  <a:pt x="346810" y="175047"/>
                  <a:pt x="333216" y="188641"/>
                  <a:pt x="316447" y="188641"/>
                </a:cubicBezTo>
                <a:cubicBezTo>
                  <a:pt x="299677" y="188641"/>
                  <a:pt x="286084" y="175047"/>
                  <a:pt x="286084" y="158278"/>
                </a:cubicBezTo>
                <a:cubicBezTo>
                  <a:pt x="286084" y="141508"/>
                  <a:pt x="299677" y="127914"/>
                  <a:pt x="316447" y="127914"/>
                </a:cubicBezTo>
                <a:close/>
                <a:moveTo>
                  <a:pt x="243892" y="127914"/>
                </a:moveTo>
                <a:cubicBezTo>
                  <a:pt x="260662" y="127914"/>
                  <a:pt x="274256" y="141508"/>
                  <a:pt x="274256" y="158278"/>
                </a:cubicBezTo>
                <a:cubicBezTo>
                  <a:pt x="274256" y="175047"/>
                  <a:pt x="260662" y="188641"/>
                  <a:pt x="243892" y="188641"/>
                </a:cubicBezTo>
                <a:cubicBezTo>
                  <a:pt x="227123" y="188641"/>
                  <a:pt x="213529" y="175047"/>
                  <a:pt x="213529" y="158278"/>
                </a:cubicBezTo>
                <a:cubicBezTo>
                  <a:pt x="213529" y="141508"/>
                  <a:pt x="227123" y="127914"/>
                  <a:pt x="243892" y="127914"/>
                </a:cubicBezTo>
                <a:close/>
                <a:moveTo>
                  <a:pt x="171339" y="127914"/>
                </a:moveTo>
                <a:cubicBezTo>
                  <a:pt x="188107" y="127914"/>
                  <a:pt x="201701" y="141508"/>
                  <a:pt x="201701" y="158278"/>
                </a:cubicBezTo>
                <a:cubicBezTo>
                  <a:pt x="201701" y="175047"/>
                  <a:pt x="188107" y="188641"/>
                  <a:pt x="171339" y="188641"/>
                </a:cubicBezTo>
                <a:cubicBezTo>
                  <a:pt x="154702" y="188641"/>
                  <a:pt x="141108" y="175047"/>
                  <a:pt x="141108" y="158278"/>
                </a:cubicBezTo>
                <a:cubicBezTo>
                  <a:pt x="141108" y="141508"/>
                  <a:pt x="154702" y="127914"/>
                  <a:pt x="171339" y="127914"/>
                </a:cubicBezTo>
                <a:close/>
                <a:moveTo>
                  <a:pt x="98936" y="127914"/>
                </a:moveTo>
                <a:cubicBezTo>
                  <a:pt x="115695" y="127914"/>
                  <a:pt x="129288" y="141508"/>
                  <a:pt x="129288" y="158278"/>
                </a:cubicBezTo>
                <a:cubicBezTo>
                  <a:pt x="129288" y="175047"/>
                  <a:pt x="115695" y="188641"/>
                  <a:pt x="98936" y="188641"/>
                </a:cubicBezTo>
                <a:cubicBezTo>
                  <a:pt x="82162" y="188641"/>
                  <a:pt x="68567" y="175047"/>
                  <a:pt x="68567" y="158278"/>
                </a:cubicBezTo>
                <a:cubicBezTo>
                  <a:pt x="68567" y="141508"/>
                  <a:pt x="82162" y="127914"/>
                  <a:pt x="98936" y="127914"/>
                </a:cubicBezTo>
                <a:close/>
                <a:moveTo>
                  <a:pt x="26381" y="127914"/>
                </a:moveTo>
                <a:cubicBezTo>
                  <a:pt x="43143" y="127914"/>
                  <a:pt x="56738" y="141508"/>
                  <a:pt x="56738" y="158278"/>
                </a:cubicBezTo>
                <a:cubicBezTo>
                  <a:pt x="56738" y="175047"/>
                  <a:pt x="43143" y="188641"/>
                  <a:pt x="26381" y="188641"/>
                </a:cubicBezTo>
                <a:cubicBezTo>
                  <a:pt x="17995" y="188641"/>
                  <a:pt x="10404" y="185243"/>
                  <a:pt x="4909" y="179748"/>
                </a:cubicBezTo>
                <a:lnTo>
                  <a:pt x="0" y="167898"/>
                </a:lnTo>
                <a:lnTo>
                  <a:pt x="0" y="148658"/>
                </a:lnTo>
                <a:lnTo>
                  <a:pt x="4909" y="136807"/>
                </a:lnTo>
                <a:cubicBezTo>
                  <a:pt x="10404" y="131313"/>
                  <a:pt x="17995" y="127914"/>
                  <a:pt x="26381" y="127914"/>
                </a:cubicBezTo>
                <a:close/>
                <a:moveTo>
                  <a:pt x="1622429" y="47462"/>
                </a:moveTo>
                <a:lnTo>
                  <a:pt x="1625821" y="48147"/>
                </a:lnTo>
                <a:lnTo>
                  <a:pt x="1639701" y="102127"/>
                </a:lnTo>
                <a:lnTo>
                  <a:pt x="1634248" y="105804"/>
                </a:lnTo>
                <a:cubicBezTo>
                  <a:pt x="1630615" y="107340"/>
                  <a:pt x="1626621" y="108189"/>
                  <a:pt x="1622429" y="108189"/>
                </a:cubicBezTo>
                <a:cubicBezTo>
                  <a:pt x="1605659" y="108189"/>
                  <a:pt x="1592066" y="94595"/>
                  <a:pt x="1592066" y="77826"/>
                </a:cubicBezTo>
                <a:cubicBezTo>
                  <a:pt x="1592066" y="61056"/>
                  <a:pt x="1605659" y="47462"/>
                  <a:pt x="1622429" y="47462"/>
                </a:cubicBezTo>
                <a:close/>
                <a:moveTo>
                  <a:pt x="1549874" y="47462"/>
                </a:moveTo>
                <a:cubicBezTo>
                  <a:pt x="1566644" y="47462"/>
                  <a:pt x="1580238" y="61056"/>
                  <a:pt x="1580238" y="77826"/>
                </a:cubicBezTo>
                <a:cubicBezTo>
                  <a:pt x="1580238" y="94595"/>
                  <a:pt x="1566644" y="108189"/>
                  <a:pt x="1549874" y="108189"/>
                </a:cubicBezTo>
                <a:cubicBezTo>
                  <a:pt x="1533105" y="108189"/>
                  <a:pt x="1519511" y="94595"/>
                  <a:pt x="1519511" y="77826"/>
                </a:cubicBezTo>
                <a:cubicBezTo>
                  <a:pt x="1519511" y="61056"/>
                  <a:pt x="1533105" y="47462"/>
                  <a:pt x="1549874" y="47462"/>
                </a:cubicBezTo>
                <a:close/>
                <a:moveTo>
                  <a:pt x="1477320" y="47462"/>
                </a:moveTo>
                <a:cubicBezTo>
                  <a:pt x="1494089" y="47462"/>
                  <a:pt x="1507683" y="61056"/>
                  <a:pt x="1507683" y="77826"/>
                </a:cubicBezTo>
                <a:cubicBezTo>
                  <a:pt x="1507683" y="94595"/>
                  <a:pt x="1494089" y="108189"/>
                  <a:pt x="1477320" y="108189"/>
                </a:cubicBezTo>
                <a:cubicBezTo>
                  <a:pt x="1460550" y="108189"/>
                  <a:pt x="1446956" y="94595"/>
                  <a:pt x="1446956" y="77826"/>
                </a:cubicBezTo>
                <a:cubicBezTo>
                  <a:pt x="1446956" y="61056"/>
                  <a:pt x="1460550" y="47462"/>
                  <a:pt x="1477320" y="47462"/>
                </a:cubicBezTo>
                <a:close/>
                <a:moveTo>
                  <a:pt x="1404765" y="47462"/>
                </a:moveTo>
                <a:cubicBezTo>
                  <a:pt x="1421535" y="47462"/>
                  <a:pt x="1435129" y="61056"/>
                  <a:pt x="1435129" y="77826"/>
                </a:cubicBezTo>
                <a:cubicBezTo>
                  <a:pt x="1435129" y="94595"/>
                  <a:pt x="1421535" y="108189"/>
                  <a:pt x="1404765" y="108189"/>
                </a:cubicBezTo>
                <a:cubicBezTo>
                  <a:pt x="1387996" y="108189"/>
                  <a:pt x="1374402" y="94595"/>
                  <a:pt x="1374402" y="77826"/>
                </a:cubicBezTo>
                <a:cubicBezTo>
                  <a:pt x="1374402" y="61056"/>
                  <a:pt x="1387996" y="47462"/>
                  <a:pt x="1404765" y="47462"/>
                </a:cubicBezTo>
                <a:close/>
                <a:moveTo>
                  <a:pt x="1332211" y="47462"/>
                </a:moveTo>
                <a:cubicBezTo>
                  <a:pt x="1348980" y="47462"/>
                  <a:pt x="1362574" y="61056"/>
                  <a:pt x="1362574" y="77826"/>
                </a:cubicBezTo>
                <a:cubicBezTo>
                  <a:pt x="1362574" y="94595"/>
                  <a:pt x="1348980" y="108189"/>
                  <a:pt x="1332211" y="108189"/>
                </a:cubicBezTo>
                <a:cubicBezTo>
                  <a:pt x="1315441" y="108189"/>
                  <a:pt x="1301847" y="94595"/>
                  <a:pt x="1301847" y="77826"/>
                </a:cubicBezTo>
                <a:cubicBezTo>
                  <a:pt x="1301847" y="61056"/>
                  <a:pt x="1315441" y="47462"/>
                  <a:pt x="1332211" y="47462"/>
                </a:cubicBezTo>
                <a:close/>
                <a:moveTo>
                  <a:pt x="1259656" y="47462"/>
                </a:moveTo>
                <a:cubicBezTo>
                  <a:pt x="1276426" y="47462"/>
                  <a:pt x="1290020" y="61056"/>
                  <a:pt x="1290020" y="77826"/>
                </a:cubicBezTo>
                <a:cubicBezTo>
                  <a:pt x="1290020" y="94595"/>
                  <a:pt x="1276426" y="108189"/>
                  <a:pt x="1259656" y="108189"/>
                </a:cubicBezTo>
                <a:cubicBezTo>
                  <a:pt x="1242887" y="108189"/>
                  <a:pt x="1229293" y="94595"/>
                  <a:pt x="1229293" y="77826"/>
                </a:cubicBezTo>
                <a:cubicBezTo>
                  <a:pt x="1229293" y="61056"/>
                  <a:pt x="1242887" y="47462"/>
                  <a:pt x="1259656" y="47462"/>
                </a:cubicBezTo>
                <a:close/>
                <a:moveTo>
                  <a:pt x="1187102" y="47462"/>
                </a:moveTo>
                <a:cubicBezTo>
                  <a:pt x="1203871" y="47462"/>
                  <a:pt x="1217465" y="61056"/>
                  <a:pt x="1217465" y="77826"/>
                </a:cubicBezTo>
                <a:cubicBezTo>
                  <a:pt x="1217465" y="94595"/>
                  <a:pt x="1203871" y="108189"/>
                  <a:pt x="1187102" y="108189"/>
                </a:cubicBezTo>
                <a:cubicBezTo>
                  <a:pt x="1170332" y="108189"/>
                  <a:pt x="1156738" y="94595"/>
                  <a:pt x="1156738" y="77826"/>
                </a:cubicBezTo>
                <a:cubicBezTo>
                  <a:pt x="1156738" y="61056"/>
                  <a:pt x="1170332" y="47462"/>
                  <a:pt x="1187102" y="47462"/>
                </a:cubicBezTo>
                <a:close/>
                <a:moveTo>
                  <a:pt x="1114547" y="47462"/>
                </a:moveTo>
                <a:cubicBezTo>
                  <a:pt x="1131317" y="47462"/>
                  <a:pt x="1144911" y="61056"/>
                  <a:pt x="1144911" y="77826"/>
                </a:cubicBezTo>
                <a:cubicBezTo>
                  <a:pt x="1144911" y="94595"/>
                  <a:pt x="1131317" y="108189"/>
                  <a:pt x="1114547" y="108189"/>
                </a:cubicBezTo>
                <a:cubicBezTo>
                  <a:pt x="1097778" y="108189"/>
                  <a:pt x="1084184" y="94595"/>
                  <a:pt x="1084184" y="77826"/>
                </a:cubicBezTo>
                <a:cubicBezTo>
                  <a:pt x="1084184" y="61056"/>
                  <a:pt x="1097778" y="47462"/>
                  <a:pt x="1114547" y="47462"/>
                </a:cubicBezTo>
                <a:close/>
                <a:moveTo>
                  <a:pt x="1041993" y="47462"/>
                </a:moveTo>
                <a:cubicBezTo>
                  <a:pt x="1058762" y="47462"/>
                  <a:pt x="1072356" y="61056"/>
                  <a:pt x="1072356" y="77826"/>
                </a:cubicBezTo>
                <a:cubicBezTo>
                  <a:pt x="1072356" y="94595"/>
                  <a:pt x="1058762" y="108189"/>
                  <a:pt x="1041993" y="108189"/>
                </a:cubicBezTo>
                <a:cubicBezTo>
                  <a:pt x="1025223" y="108189"/>
                  <a:pt x="1011629" y="94595"/>
                  <a:pt x="1011629" y="77826"/>
                </a:cubicBezTo>
                <a:cubicBezTo>
                  <a:pt x="1011629" y="61056"/>
                  <a:pt x="1025223" y="47462"/>
                  <a:pt x="1041993" y="47462"/>
                </a:cubicBezTo>
                <a:close/>
                <a:moveTo>
                  <a:pt x="969438" y="47462"/>
                </a:moveTo>
                <a:cubicBezTo>
                  <a:pt x="986208" y="47462"/>
                  <a:pt x="999801" y="61056"/>
                  <a:pt x="999801" y="77826"/>
                </a:cubicBezTo>
                <a:cubicBezTo>
                  <a:pt x="999801" y="94595"/>
                  <a:pt x="986208" y="108189"/>
                  <a:pt x="969438" y="108189"/>
                </a:cubicBezTo>
                <a:cubicBezTo>
                  <a:pt x="952669" y="108189"/>
                  <a:pt x="939075" y="94595"/>
                  <a:pt x="939075" y="77826"/>
                </a:cubicBezTo>
                <a:cubicBezTo>
                  <a:pt x="939075" y="61056"/>
                  <a:pt x="952669" y="47462"/>
                  <a:pt x="969438" y="47462"/>
                </a:cubicBezTo>
                <a:close/>
                <a:moveTo>
                  <a:pt x="896883" y="47462"/>
                </a:moveTo>
                <a:cubicBezTo>
                  <a:pt x="913653" y="47462"/>
                  <a:pt x="927247" y="61056"/>
                  <a:pt x="927247" y="77826"/>
                </a:cubicBezTo>
                <a:cubicBezTo>
                  <a:pt x="927247" y="94595"/>
                  <a:pt x="913653" y="108189"/>
                  <a:pt x="896883" y="108189"/>
                </a:cubicBezTo>
                <a:cubicBezTo>
                  <a:pt x="880114" y="108189"/>
                  <a:pt x="866520" y="94595"/>
                  <a:pt x="866520" y="77826"/>
                </a:cubicBezTo>
                <a:cubicBezTo>
                  <a:pt x="866520" y="61056"/>
                  <a:pt x="880114" y="47462"/>
                  <a:pt x="896883" y="47462"/>
                </a:cubicBezTo>
                <a:close/>
                <a:moveTo>
                  <a:pt x="824329" y="47462"/>
                </a:moveTo>
                <a:cubicBezTo>
                  <a:pt x="841098" y="47462"/>
                  <a:pt x="854692" y="61056"/>
                  <a:pt x="854692" y="77826"/>
                </a:cubicBezTo>
                <a:cubicBezTo>
                  <a:pt x="854692" y="94595"/>
                  <a:pt x="841098" y="108189"/>
                  <a:pt x="824329" y="108189"/>
                </a:cubicBezTo>
                <a:cubicBezTo>
                  <a:pt x="807559" y="108189"/>
                  <a:pt x="793965" y="94595"/>
                  <a:pt x="793965" y="77826"/>
                </a:cubicBezTo>
                <a:cubicBezTo>
                  <a:pt x="793965" y="61056"/>
                  <a:pt x="807559" y="47462"/>
                  <a:pt x="824329" y="47462"/>
                </a:cubicBezTo>
                <a:close/>
                <a:moveTo>
                  <a:pt x="751774" y="47462"/>
                </a:moveTo>
                <a:cubicBezTo>
                  <a:pt x="768544" y="47462"/>
                  <a:pt x="782138" y="61056"/>
                  <a:pt x="782138" y="77826"/>
                </a:cubicBezTo>
                <a:cubicBezTo>
                  <a:pt x="782138" y="94595"/>
                  <a:pt x="768544" y="108189"/>
                  <a:pt x="751774" y="108189"/>
                </a:cubicBezTo>
                <a:cubicBezTo>
                  <a:pt x="735005" y="108189"/>
                  <a:pt x="721411" y="94595"/>
                  <a:pt x="721411" y="77826"/>
                </a:cubicBezTo>
                <a:cubicBezTo>
                  <a:pt x="721411" y="61056"/>
                  <a:pt x="735005" y="47462"/>
                  <a:pt x="751774" y="47462"/>
                </a:cubicBezTo>
                <a:close/>
                <a:moveTo>
                  <a:pt x="679220" y="47462"/>
                </a:moveTo>
                <a:cubicBezTo>
                  <a:pt x="695989" y="47462"/>
                  <a:pt x="709583" y="61056"/>
                  <a:pt x="709583" y="77826"/>
                </a:cubicBezTo>
                <a:cubicBezTo>
                  <a:pt x="709583" y="94595"/>
                  <a:pt x="695989" y="108189"/>
                  <a:pt x="679220" y="108189"/>
                </a:cubicBezTo>
                <a:cubicBezTo>
                  <a:pt x="662450" y="108189"/>
                  <a:pt x="648856" y="94595"/>
                  <a:pt x="648856" y="77826"/>
                </a:cubicBezTo>
                <a:cubicBezTo>
                  <a:pt x="648856" y="61056"/>
                  <a:pt x="662450" y="47462"/>
                  <a:pt x="679220" y="47462"/>
                </a:cubicBezTo>
                <a:close/>
                <a:moveTo>
                  <a:pt x="606665" y="47462"/>
                </a:moveTo>
                <a:cubicBezTo>
                  <a:pt x="623435" y="47462"/>
                  <a:pt x="637029" y="61056"/>
                  <a:pt x="637029" y="77826"/>
                </a:cubicBezTo>
                <a:cubicBezTo>
                  <a:pt x="637029" y="94595"/>
                  <a:pt x="623435" y="108189"/>
                  <a:pt x="606665" y="108189"/>
                </a:cubicBezTo>
                <a:cubicBezTo>
                  <a:pt x="589896" y="108189"/>
                  <a:pt x="576302" y="94595"/>
                  <a:pt x="576302" y="77826"/>
                </a:cubicBezTo>
                <a:cubicBezTo>
                  <a:pt x="576302" y="61056"/>
                  <a:pt x="589896" y="47462"/>
                  <a:pt x="606665" y="47462"/>
                </a:cubicBezTo>
                <a:close/>
                <a:moveTo>
                  <a:pt x="534111" y="47462"/>
                </a:moveTo>
                <a:cubicBezTo>
                  <a:pt x="550880" y="47462"/>
                  <a:pt x="564474" y="61056"/>
                  <a:pt x="564474" y="77826"/>
                </a:cubicBezTo>
                <a:cubicBezTo>
                  <a:pt x="564474" y="94595"/>
                  <a:pt x="550880" y="108189"/>
                  <a:pt x="534111" y="108189"/>
                </a:cubicBezTo>
                <a:cubicBezTo>
                  <a:pt x="517341" y="108189"/>
                  <a:pt x="503747" y="94595"/>
                  <a:pt x="503747" y="77826"/>
                </a:cubicBezTo>
                <a:cubicBezTo>
                  <a:pt x="503747" y="61056"/>
                  <a:pt x="517341" y="47462"/>
                  <a:pt x="534111" y="47462"/>
                </a:cubicBezTo>
                <a:close/>
                <a:moveTo>
                  <a:pt x="461556" y="47462"/>
                </a:moveTo>
                <a:cubicBezTo>
                  <a:pt x="478326" y="47462"/>
                  <a:pt x="491920" y="61056"/>
                  <a:pt x="491920" y="77826"/>
                </a:cubicBezTo>
                <a:cubicBezTo>
                  <a:pt x="491920" y="94595"/>
                  <a:pt x="478326" y="108189"/>
                  <a:pt x="461556" y="108189"/>
                </a:cubicBezTo>
                <a:cubicBezTo>
                  <a:pt x="444787" y="108189"/>
                  <a:pt x="431192" y="94595"/>
                  <a:pt x="431192" y="77826"/>
                </a:cubicBezTo>
                <a:cubicBezTo>
                  <a:pt x="431192" y="61056"/>
                  <a:pt x="444787" y="47462"/>
                  <a:pt x="461556" y="47462"/>
                </a:cubicBezTo>
                <a:close/>
                <a:moveTo>
                  <a:pt x="389002" y="47462"/>
                </a:moveTo>
                <a:cubicBezTo>
                  <a:pt x="405771" y="47462"/>
                  <a:pt x="419365" y="61056"/>
                  <a:pt x="419365" y="77826"/>
                </a:cubicBezTo>
                <a:cubicBezTo>
                  <a:pt x="419365" y="94595"/>
                  <a:pt x="405771" y="108189"/>
                  <a:pt x="389002" y="108189"/>
                </a:cubicBezTo>
                <a:cubicBezTo>
                  <a:pt x="372232" y="108189"/>
                  <a:pt x="358638" y="94595"/>
                  <a:pt x="358638" y="77826"/>
                </a:cubicBezTo>
                <a:cubicBezTo>
                  <a:pt x="358638" y="61056"/>
                  <a:pt x="372232" y="47462"/>
                  <a:pt x="389002" y="47462"/>
                </a:cubicBezTo>
                <a:close/>
                <a:moveTo>
                  <a:pt x="316447" y="47462"/>
                </a:moveTo>
                <a:cubicBezTo>
                  <a:pt x="333216" y="47462"/>
                  <a:pt x="346810" y="61056"/>
                  <a:pt x="346810" y="77826"/>
                </a:cubicBezTo>
                <a:cubicBezTo>
                  <a:pt x="346810" y="94595"/>
                  <a:pt x="333216" y="108189"/>
                  <a:pt x="316447" y="108189"/>
                </a:cubicBezTo>
                <a:cubicBezTo>
                  <a:pt x="299677" y="108189"/>
                  <a:pt x="286084" y="94595"/>
                  <a:pt x="286084" y="77826"/>
                </a:cubicBezTo>
                <a:cubicBezTo>
                  <a:pt x="286084" y="61056"/>
                  <a:pt x="299677" y="47462"/>
                  <a:pt x="316447" y="47462"/>
                </a:cubicBezTo>
                <a:close/>
                <a:moveTo>
                  <a:pt x="243892" y="47462"/>
                </a:moveTo>
                <a:cubicBezTo>
                  <a:pt x="260662" y="47462"/>
                  <a:pt x="274256" y="61056"/>
                  <a:pt x="274256" y="77826"/>
                </a:cubicBezTo>
                <a:cubicBezTo>
                  <a:pt x="274256" y="94595"/>
                  <a:pt x="260662" y="108189"/>
                  <a:pt x="243892" y="108189"/>
                </a:cubicBezTo>
                <a:cubicBezTo>
                  <a:pt x="227123" y="108189"/>
                  <a:pt x="213529" y="94595"/>
                  <a:pt x="213529" y="77826"/>
                </a:cubicBezTo>
                <a:cubicBezTo>
                  <a:pt x="213529" y="61056"/>
                  <a:pt x="227123" y="47462"/>
                  <a:pt x="243892" y="47462"/>
                </a:cubicBezTo>
                <a:close/>
                <a:moveTo>
                  <a:pt x="171339" y="47462"/>
                </a:moveTo>
                <a:cubicBezTo>
                  <a:pt x="188107" y="47462"/>
                  <a:pt x="201701" y="61056"/>
                  <a:pt x="201701" y="77826"/>
                </a:cubicBezTo>
                <a:cubicBezTo>
                  <a:pt x="201701" y="94595"/>
                  <a:pt x="188107" y="108189"/>
                  <a:pt x="171339" y="108189"/>
                </a:cubicBezTo>
                <a:cubicBezTo>
                  <a:pt x="154708" y="108189"/>
                  <a:pt x="141113" y="94595"/>
                  <a:pt x="141113" y="77826"/>
                </a:cubicBezTo>
                <a:cubicBezTo>
                  <a:pt x="141113" y="61056"/>
                  <a:pt x="154708" y="47462"/>
                  <a:pt x="171339" y="47462"/>
                </a:cubicBezTo>
                <a:close/>
                <a:moveTo>
                  <a:pt x="98942" y="47462"/>
                </a:moveTo>
                <a:cubicBezTo>
                  <a:pt x="115700" y="47462"/>
                  <a:pt x="129294" y="61056"/>
                  <a:pt x="129294" y="77826"/>
                </a:cubicBezTo>
                <a:cubicBezTo>
                  <a:pt x="129294" y="94595"/>
                  <a:pt x="115700" y="108189"/>
                  <a:pt x="98942" y="108189"/>
                </a:cubicBezTo>
                <a:cubicBezTo>
                  <a:pt x="82168" y="108189"/>
                  <a:pt x="68573" y="94595"/>
                  <a:pt x="68573" y="77826"/>
                </a:cubicBezTo>
                <a:cubicBezTo>
                  <a:pt x="68573" y="61056"/>
                  <a:pt x="82168" y="47462"/>
                  <a:pt x="98942" y="47462"/>
                </a:cubicBezTo>
                <a:close/>
                <a:moveTo>
                  <a:pt x="26388" y="47462"/>
                </a:moveTo>
                <a:cubicBezTo>
                  <a:pt x="43149" y="47462"/>
                  <a:pt x="56744" y="61056"/>
                  <a:pt x="56744" y="77826"/>
                </a:cubicBezTo>
                <a:cubicBezTo>
                  <a:pt x="56744" y="94595"/>
                  <a:pt x="43149" y="108189"/>
                  <a:pt x="26388" y="108189"/>
                </a:cubicBezTo>
                <a:cubicBezTo>
                  <a:pt x="18002" y="108189"/>
                  <a:pt x="10410" y="104791"/>
                  <a:pt x="4916" y="99296"/>
                </a:cubicBezTo>
                <a:lnTo>
                  <a:pt x="0" y="87429"/>
                </a:lnTo>
                <a:lnTo>
                  <a:pt x="0" y="68222"/>
                </a:lnTo>
                <a:lnTo>
                  <a:pt x="4916" y="56355"/>
                </a:lnTo>
                <a:cubicBezTo>
                  <a:pt x="10410" y="50861"/>
                  <a:pt x="18002" y="47462"/>
                  <a:pt x="26388" y="47462"/>
                </a:cubicBezTo>
                <a:close/>
                <a:moveTo>
                  <a:pt x="1592868" y="0"/>
                </a:moveTo>
                <a:lnTo>
                  <a:pt x="1613441" y="0"/>
                </a:lnTo>
                <a:lnTo>
                  <a:pt x="1620472" y="27343"/>
                </a:lnTo>
                <a:lnTo>
                  <a:pt x="1610610" y="25352"/>
                </a:lnTo>
                <a:cubicBezTo>
                  <a:pt x="1605161" y="23047"/>
                  <a:pt x="1600525" y="19197"/>
                  <a:pt x="1597251" y="14351"/>
                </a:cubicBezTo>
                <a:close/>
                <a:moveTo>
                  <a:pt x="1520598" y="0"/>
                </a:moveTo>
                <a:lnTo>
                  <a:pt x="1579150" y="0"/>
                </a:lnTo>
                <a:lnTo>
                  <a:pt x="1571345" y="18844"/>
                </a:lnTo>
                <a:cubicBezTo>
                  <a:pt x="1565850" y="24339"/>
                  <a:pt x="1558259" y="27738"/>
                  <a:pt x="1549874" y="27738"/>
                </a:cubicBezTo>
                <a:cubicBezTo>
                  <a:pt x="1541490" y="27738"/>
                  <a:pt x="1533899" y="24339"/>
                  <a:pt x="1528404" y="18844"/>
                </a:cubicBezTo>
                <a:close/>
                <a:moveTo>
                  <a:pt x="1448044" y="0"/>
                </a:moveTo>
                <a:lnTo>
                  <a:pt x="1506596" y="0"/>
                </a:lnTo>
                <a:lnTo>
                  <a:pt x="1498790" y="18844"/>
                </a:lnTo>
                <a:cubicBezTo>
                  <a:pt x="1493295" y="24339"/>
                  <a:pt x="1485705" y="27738"/>
                  <a:pt x="1477320" y="27738"/>
                </a:cubicBezTo>
                <a:cubicBezTo>
                  <a:pt x="1468935" y="27738"/>
                  <a:pt x="1461344" y="24339"/>
                  <a:pt x="1455850" y="18844"/>
                </a:cubicBezTo>
                <a:close/>
                <a:moveTo>
                  <a:pt x="1375489" y="0"/>
                </a:moveTo>
                <a:lnTo>
                  <a:pt x="1434041" y="0"/>
                </a:lnTo>
                <a:lnTo>
                  <a:pt x="1426236" y="18844"/>
                </a:lnTo>
                <a:cubicBezTo>
                  <a:pt x="1420741" y="24339"/>
                  <a:pt x="1413150" y="27738"/>
                  <a:pt x="1404765" y="27738"/>
                </a:cubicBezTo>
                <a:cubicBezTo>
                  <a:pt x="1396381" y="27738"/>
                  <a:pt x="1388790" y="24339"/>
                  <a:pt x="1383295" y="18844"/>
                </a:cubicBezTo>
                <a:close/>
                <a:moveTo>
                  <a:pt x="1302935" y="0"/>
                </a:moveTo>
                <a:lnTo>
                  <a:pt x="1361486" y="0"/>
                </a:lnTo>
                <a:lnTo>
                  <a:pt x="1353681" y="18844"/>
                </a:lnTo>
                <a:cubicBezTo>
                  <a:pt x="1348186" y="24339"/>
                  <a:pt x="1340596" y="27738"/>
                  <a:pt x="1332211" y="27738"/>
                </a:cubicBezTo>
                <a:cubicBezTo>
                  <a:pt x="1323826" y="27738"/>
                  <a:pt x="1316235" y="24339"/>
                  <a:pt x="1310740" y="18844"/>
                </a:cubicBezTo>
                <a:close/>
                <a:moveTo>
                  <a:pt x="1230380" y="0"/>
                </a:moveTo>
                <a:lnTo>
                  <a:pt x="1288932" y="0"/>
                </a:lnTo>
                <a:lnTo>
                  <a:pt x="1281126" y="18844"/>
                </a:lnTo>
                <a:cubicBezTo>
                  <a:pt x="1275632" y="24339"/>
                  <a:pt x="1268041" y="27738"/>
                  <a:pt x="1259656" y="27738"/>
                </a:cubicBezTo>
                <a:cubicBezTo>
                  <a:pt x="1251271" y="27738"/>
                  <a:pt x="1243680" y="24339"/>
                  <a:pt x="1238186" y="18844"/>
                </a:cubicBezTo>
                <a:close/>
                <a:moveTo>
                  <a:pt x="1157826" y="0"/>
                </a:moveTo>
                <a:lnTo>
                  <a:pt x="1216377" y="0"/>
                </a:lnTo>
                <a:lnTo>
                  <a:pt x="1208572" y="18844"/>
                </a:lnTo>
                <a:cubicBezTo>
                  <a:pt x="1203077" y="24339"/>
                  <a:pt x="1195486" y="27738"/>
                  <a:pt x="1187102" y="27738"/>
                </a:cubicBezTo>
                <a:cubicBezTo>
                  <a:pt x="1178717" y="27738"/>
                  <a:pt x="1171126" y="24339"/>
                  <a:pt x="1165631" y="18844"/>
                </a:cubicBezTo>
                <a:close/>
                <a:moveTo>
                  <a:pt x="1085271" y="0"/>
                </a:moveTo>
                <a:lnTo>
                  <a:pt x="1143823" y="0"/>
                </a:lnTo>
                <a:lnTo>
                  <a:pt x="1136017" y="18844"/>
                </a:lnTo>
                <a:cubicBezTo>
                  <a:pt x="1130523" y="24339"/>
                  <a:pt x="1122932" y="27738"/>
                  <a:pt x="1114547" y="27738"/>
                </a:cubicBezTo>
                <a:cubicBezTo>
                  <a:pt x="1106162" y="27738"/>
                  <a:pt x="1098571" y="24339"/>
                  <a:pt x="1093077" y="18844"/>
                </a:cubicBezTo>
                <a:close/>
                <a:moveTo>
                  <a:pt x="1012717" y="0"/>
                </a:moveTo>
                <a:lnTo>
                  <a:pt x="1071268" y="0"/>
                </a:lnTo>
                <a:lnTo>
                  <a:pt x="1063463" y="18844"/>
                </a:lnTo>
                <a:cubicBezTo>
                  <a:pt x="1057968" y="24339"/>
                  <a:pt x="1050377" y="27738"/>
                  <a:pt x="1041993" y="27738"/>
                </a:cubicBezTo>
                <a:cubicBezTo>
                  <a:pt x="1033608" y="27738"/>
                  <a:pt x="1026017" y="24339"/>
                  <a:pt x="1020522" y="18844"/>
                </a:cubicBezTo>
                <a:close/>
                <a:moveTo>
                  <a:pt x="940162" y="0"/>
                </a:moveTo>
                <a:lnTo>
                  <a:pt x="998714" y="0"/>
                </a:lnTo>
                <a:lnTo>
                  <a:pt x="990908" y="18844"/>
                </a:lnTo>
                <a:cubicBezTo>
                  <a:pt x="985414" y="24339"/>
                  <a:pt x="977823" y="27738"/>
                  <a:pt x="969438" y="27738"/>
                </a:cubicBezTo>
                <a:cubicBezTo>
                  <a:pt x="961053" y="27738"/>
                  <a:pt x="953462" y="24339"/>
                  <a:pt x="947968" y="18844"/>
                </a:cubicBezTo>
                <a:close/>
                <a:moveTo>
                  <a:pt x="867607" y="0"/>
                </a:moveTo>
                <a:lnTo>
                  <a:pt x="926159" y="0"/>
                </a:lnTo>
                <a:lnTo>
                  <a:pt x="918354" y="18844"/>
                </a:lnTo>
                <a:cubicBezTo>
                  <a:pt x="912859" y="24339"/>
                  <a:pt x="905268" y="27738"/>
                  <a:pt x="896883" y="27738"/>
                </a:cubicBezTo>
                <a:cubicBezTo>
                  <a:pt x="888499" y="27738"/>
                  <a:pt x="880908" y="24339"/>
                  <a:pt x="875413" y="18844"/>
                </a:cubicBezTo>
                <a:close/>
                <a:moveTo>
                  <a:pt x="795053" y="0"/>
                </a:moveTo>
                <a:lnTo>
                  <a:pt x="853605" y="0"/>
                </a:lnTo>
                <a:lnTo>
                  <a:pt x="845799" y="18844"/>
                </a:lnTo>
                <a:cubicBezTo>
                  <a:pt x="840304" y="24339"/>
                  <a:pt x="832714" y="27738"/>
                  <a:pt x="824329" y="27738"/>
                </a:cubicBezTo>
                <a:cubicBezTo>
                  <a:pt x="815944" y="27738"/>
                  <a:pt x="808353" y="24339"/>
                  <a:pt x="802858" y="18844"/>
                </a:cubicBezTo>
                <a:close/>
                <a:moveTo>
                  <a:pt x="722498" y="0"/>
                </a:moveTo>
                <a:lnTo>
                  <a:pt x="781050" y="0"/>
                </a:lnTo>
                <a:lnTo>
                  <a:pt x="773245" y="18844"/>
                </a:lnTo>
                <a:cubicBezTo>
                  <a:pt x="767750" y="24339"/>
                  <a:pt x="760159" y="27738"/>
                  <a:pt x="751774" y="27738"/>
                </a:cubicBezTo>
                <a:cubicBezTo>
                  <a:pt x="743390" y="27738"/>
                  <a:pt x="735799" y="24339"/>
                  <a:pt x="730304" y="18844"/>
                </a:cubicBezTo>
                <a:close/>
                <a:moveTo>
                  <a:pt x="649944" y="0"/>
                </a:moveTo>
                <a:lnTo>
                  <a:pt x="708496" y="0"/>
                </a:lnTo>
                <a:lnTo>
                  <a:pt x="700690" y="18844"/>
                </a:lnTo>
                <a:cubicBezTo>
                  <a:pt x="695195" y="24339"/>
                  <a:pt x="687604" y="27738"/>
                  <a:pt x="679220" y="27738"/>
                </a:cubicBezTo>
                <a:cubicBezTo>
                  <a:pt x="670835" y="27738"/>
                  <a:pt x="663244" y="24339"/>
                  <a:pt x="657749" y="18844"/>
                </a:cubicBezTo>
                <a:close/>
                <a:moveTo>
                  <a:pt x="577389" y="0"/>
                </a:moveTo>
                <a:lnTo>
                  <a:pt x="635941" y="0"/>
                </a:lnTo>
                <a:lnTo>
                  <a:pt x="628135" y="18844"/>
                </a:lnTo>
                <a:cubicBezTo>
                  <a:pt x="622641" y="24339"/>
                  <a:pt x="615050" y="27738"/>
                  <a:pt x="606665" y="27738"/>
                </a:cubicBezTo>
                <a:cubicBezTo>
                  <a:pt x="598280" y="27738"/>
                  <a:pt x="590690" y="24339"/>
                  <a:pt x="585195" y="18844"/>
                </a:cubicBezTo>
                <a:close/>
                <a:moveTo>
                  <a:pt x="504835" y="0"/>
                </a:moveTo>
                <a:lnTo>
                  <a:pt x="563386" y="0"/>
                </a:lnTo>
                <a:lnTo>
                  <a:pt x="555581" y="18844"/>
                </a:lnTo>
                <a:cubicBezTo>
                  <a:pt x="550086" y="24339"/>
                  <a:pt x="542495" y="27738"/>
                  <a:pt x="534111" y="27738"/>
                </a:cubicBezTo>
                <a:cubicBezTo>
                  <a:pt x="525726" y="27738"/>
                  <a:pt x="518135" y="24339"/>
                  <a:pt x="512640" y="18844"/>
                </a:cubicBezTo>
                <a:close/>
                <a:moveTo>
                  <a:pt x="432280" y="0"/>
                </a:moveTo>
                <a:lnTo>
                  <a:pt x="490832" y="0"/>
                </a:lnTo>
                <a:lnTo>
                  <a:pt x="483026" y="18844"/>
                </a:lnTo>
                <a:cubicBezTo>
                  <a:pt x="477532" y="24339"/>
                  <a:pt x="469941" y="27738"/>
                  <a:pt x="461556" y="27738"/>
                </a:cubicBezTo>
                <a:cubicBezTo>
                  <a:pt x="453171" y="27738"/>
                  <a:pt x="445580" y="24339"/>
                  <a:pt x="440086" y="18844"/>
                </a:cubicBezTo>
                <a:close/>
                <a:moveTo>
                  <a:pt x="359726" y="0"/>
                </a:moveTo>
                <a:lnTo>
                  <a:pt x="418277" y="0"/>
                </a:lnTo>
                <a:lnTo>
                  <a:pt x="410472" y="18844"/>
                </a:lnTo>
                <a:cubicBezTo>
                  <a:pt x="404977" y="24339"/>
                  <a:pt x="397386" y="27738"/>
                  <a:pt x="389002" y="27738"/>
                </a:cubicBezTo>
                <a:cubicBezTo>
                  <a:pt x="380617" y="27738"/>
                  <a:pt x="373026" y="24339"/>
                  <a:pt x="367531" y="18844"/>
                </a:cubicBezTo>
                <a:close/>
                <a:moveTo>
                  <a:pt x="287171" y="0"/>
                </a:moveTo>
                <a:lnTo>
                  <a:pt x="345723" y="0"/>
                </a:lnTo>
                <a:lnTo>
                  <a:pt x="337917" y="18844"/>
                </a:lnTo>
                <a:cubicBezTo>
                  <a:pt x="332423" y="24339"/>
                  <a:pt x="324832" y="27738"/>
                  <a:pt x="316447" y="27738"/>
                </a:cubicBezTo>
                <a:cubicBezTo>
                  <a:pt x="308062" y="27738"/>
                  <a:pt x="300471" y="24339"/>
                  <a:pt x="294977" y="18844"/>
                </a:cubicBezTo>
                <a:close/>
                <a:moveTo>
                  <a:pt x="214617" y="0"/>
                </a:moveTo>
                <a:lnTo>
                  <a:pt x="273168" y="0"/>
                </a:lnTo>
                <a:lnTo>
                  <a:pt x="265363" y="18844"/>
                </a:lnTo>
                <a:cubicBezTo>
                  <a:pt x="259868" y="24339"/>
                  <a:pt x="252277" y="27738"/>
                  <a:pt x="243892" y="27738"/>
                </a:cubicBezTo>
                <a:cubicBezTo>
                  <a:pt x="235508" y="27738"/>
                  <a:pt x="227917" y="24339"/>
                  <a:pt x="222422" y="18844"/>
                </a:cubicBezTo>
                <a:close/>
                <a:moveTo>
                  <a:pt x="142204" y="0"/>
                </a:moveTo>
                <a:lnTo>
                  <a:pt x="200614" y="0"/>
                </a:lnTo>
                <a:lnTo>
                  <a:pt x="192808" y="18844"/>
                </a:lnTo>
                <a:cubicBezTo>
                  <a:pt x="187314" y="24339"/>
                  <a:pt x="179723" y="27738"/>
                  <a:pt x="171339" y="27738"/>
                </a:cubicBezTo>
                <a:cubicBezTo>
                  <a:pt x="163026" y="27738"/>
                  <a:pt x="155471" y="24339"/>
                  <a:pt x="149994" y="18844"/>
                </a:cubicBezTo>
                <a:close/>
                <a:moveTo>
                  <a:pt x="69668" y="0"/>
                </a:moveTo>
                <a:lnTo>
                  <a:pt x="128212" y="0"/>
                </a:lnTo>
                <a:lnTo>
                  <a:pt x="120408" y="18844"/>
                </a:lnTo>
                <a:cubicBezTo>
                  <a:pt x="114915" y="24339"/>
                  <a:pt x="107328" y="27738"/>
                  <a:pt x="98949" y="27738"/>
                </a:cubicBezTo>
                <a:cubicBezTo>
                  <a:pt x="90562" y="27738"/>
                  <a:pt x="82969" y="24339"/>
                  <a:pt x="77474" y="18844"/>
                </a:cubicBezTo>
                <a:close/>
                <a:moveTo>
                  <a:pt x="0" y="0"/>
                </a:moveTo>
                <a:lnTo>
                  <a:pt x="55662" y="0"/>
                </a:lnTo>
                <a:lnTo>
                  <a:pt x="47858" y="18844"/>
                </a:lnTo>
                <a:cubicBezTo>
                  <a:pt x="42364" y="24339"/>
                  <a:pt x="34775" y="27738"/>
                  <a:pt x="26394" y="27738"/>
                </a:cubicBezTo>
                <a:cubicBezTo>
                  <a:pt x="18009" y="27738"/>
                  <a:pt x="10417" y="24339"/>
                  <a:pt x="4922" y="18844"/>
                </a:cubicBezTo>
                <a:lnTo>
                  <a:pt x="0" y="6962"/>
                </a:lnTo>
                <a:close/>
              </a:path>
            </a:pathLst>
          </a:custGeom>
          <a:solidFill>
            <a:schemeClr val="accent1">
              <a:alpha val="60000"/>
            </a:schemeClr>
          </a:solidFill>
          <a:ln>
            <a:noFill/>
          </a:ln>
        </p:spPr>
        <p:txBody>
          <a:bodyPr spcFirstLastPara="1" wrap="square" lIns="68575" tIns="34275" rIns="68575" bIns="34275" anchor="ctr" anchorCtr="0">
            <a:noAutofit/>
          </a:bodyPr>
          <a:lstStyle/>
          <a:p>
            <a:pPr marL="0" marR="0" lvl="0" indent="0" algn="ctr" rtl="0">
              <a:lnSpc>
                <a:spcPct val="90000"/>
              </a:lnSpc>
              <a:spcBef>
                <a:spcPts val="0"/>
              </a:spcBef>
              <a:spcAft>
                <a:spcPts val="0"/>
              </a:spcAft>
              <a:buNone/>
            </a:pPr>
            <a:endParaRPr sz="1400" b="0" i="0" u="none" strike="noStrike" cap="none">
              <a:solidFill>
                <a:schemeClr val="dk1"/>
              </a:solidFill>
              <a:latin typeface="Calibri"/>
              <a:ea typeface="Calibri"/>
              <a:cs typeface="Calibri"/>
              <a:sym typeface="Calibri"/>
            </a:endParaRPr>
          </a:p>
        </p:txBody>
      </p:sp>
      <p:sp>
        <p:nvSpPr>
          <p:cNvPr id="293" name="Google Shape;293;p13"/>
          <p:cNvSpPr/>
          <p:nvPr/>
        </p:nvSpPr>
        <p:spPr>
          <a:xfrm>
            <a:off x="1" y="1"/>
            <a:ext cx="302530" cy="372598"/>
          </a:xfrm>
          <a:custGeom>
            <a:avLst/>
            <a:gdLst/>
            <a:ahLst/>
            <a:cxnLst/>
            <a:rect l="l" t="t" r="r" b="b"/>
            <a:pathLst>
              <a:path w="403373" h="496797" extrusionOk="0">
                <a:moveTo>
                  <a:pt x="229368" y="0"/>
                </a:moveTo>
                <a:lnTo>
                  <a:pt x="384512" y="0"/>
                </a:lnTo>
                <a:lnTo>
                  <a:pt x="403373" y="93424"/>
                </a:lnTo>
                <a:cubicBezTo>
                  <a:pt x="403373" y="316201"/>
                  <a:pt x="222777" y="496797"/>
                  <a:pt x="0" y="496797"/>
                </a:cubicBezTo>
                <a:lnTo>
                  <a:pt x="0" y="341654"/>
                </a:lnTo>
                <a:cubicBezTo>
                  <a:pt x="137093" y="341654"/>
                  <a:pt x="248230" y="230517"/>
                  <a:pt x="248230" y="93424"/>
                </a:cubicBezTo>
                <a:close/>
              </a:path>
            </a:pathLst>
          </a:custGeom>
          <a:gradFill>
            <a:gsLst>
              <a:gs pos="0">
                <a:srgbClr val="FF4E02"/>
              </a:gs>
              <a:gs pos="48000">
                <a:srgbClr val="F69323"/>
              </a:gs>
              <a:gs pos="100000">
                <a:srgbClr val="FABC75"/>
              </a:gs>
            </a:gsLst>
            <a:lin ang="16200038" scaled="0"/>
          </a:gradFill>
          <a:ln>
            <a:noFill/>
          </a:ln>
        </p:spPr>
        <p:txBody>
          <a:bodyPr spcFirstLastPara="1" wrap="square" lIns="68575" tIns="34275" rIns="68575" bIns="34275" anchor="ctr" anchorCtr="0">
            <a:noAutofit/>
          </a:bodyPr>
          <a:lstStyle/>
          <a:p>
            <a:pPr marL="0" marR="0" lvl="0" indent="0" algn="ctr" rtl="0">
              <a:lnSpc>
                <a:spcPct val="90000"/>
              </a:lnSpc>
              <a:spcBef>
                <a:spcPts val="0"/>
              </a:spcBef>
              <a:spcAft>
                <a:spcPts val="0"/>
              </a:spcAft>
              <a:buNone/>
            </a:pPr>
            <a:endParaRPr sz="1400" b="0" i="0" u="none" strike="noStrike" cap="none">
              <a:solidFill>
                <a:schemeClr val="dk1"/>
              </a:solidFill>
              <a:latin typeface="Calibri"/>
              <a:ea typeface="Calibri"/>
              <a:cs typeface="Calibri"/>
              <a:sym typeface="Calibri"/>
            </a:endParaRPr>
          </a:p>
        </p:txBody>
      </p:sp>
      <p:sp>
        <p:nvSpPr>
          <p:cNvPr id="294" name="Google Shape;294;p13"/>
          <p:cNvSpPr txBox="1">
            <a:spLocks noGrp="1"/>
          </p:cNvSpPr>
          <p:nvPr>
            <p:ph type="subTitle" idx="1"/>
          </p:nvPr>
        </p:nvSpPr>
        <p:spPr>
          <a:xfrm>
            <a:off x="4977081" y="1210408"/>
            <a:ext cx="1371600" cy="183000"/>
          </a:xfrm>
          <a:prstGeom prst="rect">
            <a:avLst/>
          </a:prstGeom>
          <a:noFill/>
        </p:spPr>
        <p:txBody>
          <a:bodyPr spcFirstLastPara="1" wrap="square" lIns="0" tIns="0" rIns="0" bIns="0" anchor="t" anchorCtr="0">
            <a:noAutofit/>
          </a:bodyPr>
          <a:lstStyle>
            <a:lvl1pPr lvl="0" rtl="0">
              <a:spcBef>
                <a:spcPts val="0"/>
              </a:spcBef>
              <a:spcAft>
                <a:spcPts val="0"/>
              </a:spcAft>
              <a:buClr>
                <a:schemeClr val="dk1"/>
              </a:buClr>
              <a:buSzPts val="800"/>
              <a:buNone/>
              <a:defRPr sz="800">
                <a:solidFill>
                  <a:schemeClr val="dk1"/>
                </a:solidFill>
              </a:defRPr>
            </a:lvl1pPr>
            <a:lvl2pPr lvl="1" rtl="0">
              <a:spcBef>
                <a:spcPts val="0"/>
              </a:spcBef>
              <a:spcAft>
                <a:spcPts val="0"/>
              </a:spcAft>
              <a:buSzPts val="800"/>
              <a:buNone/>
              <a:defRPr sz="800"/>
            </a:lvl2pPr>
            <a:lvl3pPr lvl="2" rtl="0">
              <a:spcBef>
                <a:spcPts val="0"/>
              </a:spcBef>
              <a:spcAft>
                <a:spcPts val="0"/>
              </a:spcAft>
              <a:buSzPts val="800"/>
              <a:buNone/>
              <a:defRPr sz="800"/>
            </a:lvl3pPr>
            <a:lvl4pPr lvl="3" rtl="0">
              <a:spcBef>
                <a:spcPts val="0"/>
              </a:spcBef>
              <a:spcAft>
                <a:spcPts val="0"/>
              </a:spcAft>
              <a:buSzPts val="800"/>
              <a:buNone/>
              <a:defRPr sz="800"/>
            </a:lvl4pPr>
            <a:lvl5pPr lvl="4" rtl="0">
              <a:spcBef>
                <a:spcPts val="0"/>
              </a:spcBef>
              <a:spcAft>
                <a:spcPts val="0"/>
              </a:spcAft>
              <a:buSzPts val="800"/>
              <a:buNone/>
              <a:defRPr sz="800"/>
            </a:lvl5pPr>
            <a:lvl6pPr lvl="5" rtl="0">
              <a:spcBef>
                <a:spcPts val="0"/>
              </a:spcBef>
              <a:spcAft>
                <a:spcPts val="0"/>
              </a:spcAft>
              <a:buSzPts val="800"/>
              <a:buNone/>
              <a:defRPr sz="800"/>
            </a:lvl6pPr>
            <a:lvl7pPr lvl="6" rtl="0">
              <a:spcBef>
                <a:spcPts val="0"/>
              </a:spcBef>
              <a:spcAft>
                <a:spcPts val="0"/>
              </a:spcAft>
              <a:buSzPts val="800"/>
              <a:buNone/>
              <a:defRPr sz="800"/>
            </a:lvl7pPr>
            <a:lvl8pPr lvl="7" rtl="0">
              <a:spcBef>
                <a:spcPts val="0"/>
              </a:spcBef>
              <a:spcAft>
                <a:spcPts val="0"/>
              </a:spcAft>
              <a:buSzPts val="800"/>
              <a:buNone/>
              <a:defRPr sz="800"/>
            </a:lvl8pPr>
            <a:lvl9pPr lvl="8" rtl="0">
              <a:spcBef>
                <a:spcPts val="0"/>
              </a:spcBef>
              <a:spcAft>
                <a:spcPts val="0"/>
              </a:spcAft>
              <a:buSzPts val="800"/>
              <a:buNone/>
              <a:defRPr sz="800"/>
            </a:lvl9pPr>
          </a:lstStyle>
          <a:p>
            <a:endParaRPr/>
          </a:p>
        </p:txBody>
      </p:sp>
      <p:sp>
        <p:nvSpPr>
          <p:cNvPr id="295" name="Google Shape;295;p13"/>
          <p:cNvSpPr txBox="1">
            <a:spLocks noGrp="1"/>
          </p:cNvSpPr>
          <p:nvPr>
            <p:ph type="subTitle" idx="2"/>
          </p:nvPr>
        </p:nvSpPr>
        <p:spPr>
          <a:xfrm>
            <a:off x="186930" y="1193602"/>
            <a:ext cx="457200" cy="183000"/>
          </a:xfrm>
          <a:prstGeom prst="rect">
            <a:avLst/>
          </a:prstGeom>
          <a:noFill/>
        </p:spPr>
        <p:txBody>
          <a:bodyPr spcFirstLastPara="1" wrap="square" lIns="0" tIns="0" rIns="0" bIns="0" anchor="t" anchorCtr="0">
            <a:noAutofit/>
          </a:bodyPr>
          <a:lstStyle>
            <a:lvl1pPr lvl="0" algn="r" rtl="0">
              <a:spcBef>
                <a:spcPts val="0"/>
              </a:spcBef>
              <a:spcAft>
                <a:spcPts val="0"/>
              </a:spcAft>
              <a:buClr>
                <a:schemeClr val="lt1"/>
              </a:buClr>
              <a:buSzPts val="900"/>
              <a:buNone/>
              <a:defRPr sz="900" b="1">
                <a:solidFill>
                  <a:schemeClr val="lt1"/>
                </a:solidFill>
              </a:defRPr>
            </a:lvl1pPr>
            <a:lvl2pPr lvl="1" algn="ctr" rtl="0">
              <a:spcBef>
                <a:spcPts val="0"/>
              </a:spcBef>
              <a:spcAft>
                <a:spcPts val="0"/>
              </a:spcAft>
              <a:buClr>
                <a:schemeClr val="lt1"/>
              </a:buClr>
              <a:buSzPts val="1000"/>
              <a:buNone/>
              <a:defRPr sz="1000" b="1">
                <a:solidFill>
                  <a:schemeClr val="lt1"/>
                </a:solidFill>
              </a:defRPr>
            </a:lvl2pPr>
            <a:lvl3pPr lvl="2" algn="ctr" rtl="0">
              <a:spcBef>
                <a:spcPts val="0"/>
              </a:spcBef>
              <a:spcAft>
                <a:spcPts val="0"/>
              </a:spcAft>
              <a:buClr>
                <a:schemeClr val="lt1"/>
              </a:buClr>
              <a:buSzPts val="1000"/>
              <a:buNone/>
              <a:defRPr sz="1000" b="1">
                <a:solidFill>
                  <a:schemeClr val="lt1"/>
                </a:solidFill>
              </a:defRPr>
            </a:lvl3pPr>
            <a:lvl4pPr lvl="3" algn="ctr" rtl="0">
              <a:spcBef>
                <a:spcPts val="0"/>
              </a:spcBef>
              <a:spcAft>
                <a:spcPts val="0"/>
              </a:spcAft>
              <a:buClr>
                <a:schemeClr val="lt1"/>
              </a:buClr>
              <a:buSzPts val="1000"/>
              <a:buNone/>
              <a:defRPr sz="1000" b="1">
                <a:solidFill>
                  <a:schemeClr val="lt1"/>
                </a:solidFill>
              </a:defRPr>
            </a:lvl4pPr>
            <a:lvl5pPr lvl="4" algn="ctr" rtl="0">
              <a:spcBef>
                <a:spcPts val="0"/>
              </a:spcBef>
              <a:spcAft>
                <a:spcPts val="0"/>
              </a:spcAft>
              <a:buClr>
                <a:schemeClr val="lt1"/>
              </a:buClr>
              <a:buSzPts val="1000"/>
              <a:buNone/>
              <a:defRPr sz="1000" b="1">
                <a:solidFill>
                  <a:schemeClr val="lt1"/>
                </a:solidFill>
              </a:defRPr>
            </a:lvl5pPr>
            <a:lvl6pPr lvl="5" algn="ctr" rtl="0">
              <a:spcBef>
                <a:spcPts val="0"/>
              </a:spcBef>
              <a:spcAft>
                <a:spcPts val="0"/>
              </a:spcAft>
              <a:buClr>
                <a:schemeClr val="lt1"/>
              </a:buClr>
              <a:buSzPts val="1000"/>
              <a:buNone/>
              <a:defRPr sz="1000" b="1">
                <a:solidFill>
                  <a:schemeClr val="lt1"/>
                </a:solidFill>
              </a:defRPr>
            </a:lvl6pPr>
            <a:lvl7pPr lvl="6" algn="ctr" rtl="0">
              <a:spcBef>
                <a:spcPts val="0"/>
              </a:spcBef>
              <a:spcAft>
                <a:spcPts val="0"/>
              </a:spcAft>
              <a:buClr>
                <a:schemeClr val="lt1"/>
              </a:buClr>
              <a:buSzPts val="1000"/>
              <a:buNone/>
              <a:defRPr sz="1000" b="1">
                <a:solidFill>
                  <a:schemeClr val="lt1"/>
                </a:solidFill>
              </a:defRPr>
            </a:lvl7pPr>
            <a:lvl8pPr lvl="7" algn="ctr" rtl="0">
              <a:spcBef>
                <a:spcPts val="0"/>
              </a:spcBef>
              <a:spcAft>
                <a:spcPts val="0"/>
              </a:spcAft>
              <a:buClr>
                <a:schemeClr val="lt1"/>
              </a:buClr>
              <a:buSzPts val="1000"/>
              <a:buNone/>
              <a:defRPr sz="1000" b="1">
                <a:solidFill>
                  <a:schemeClr val="lt1"/>
                </a:solidFill>
              </a:defRPr>
            </a:lvl8pPr>
            <a:lvl9pPr lvl="8" algn="ctr" rtl="0">
              <a:spcBef>
                <a:spcPts val="0"/>
              </a:spcBef>
              <a:spcAft>
                <a:spcPts val="0"/>
              </a:spcAft>
              <a:buClr>
                <a:schemeClr val="lt1"/>
              </a:buClr>
              <a:buSzPts val="1000"/>
              <a:buNone/>
              <a:defRPr sz="1000" b="1">
                <a:solidFill>
                  <a:schemeClr val="lt1"/>
                </a:solidFill>
              </a:defRPr>
            </a:lvl9pPr>
          </a:lstStyle>
          <a:p>
            <a:endParaRPr/>
          </a:p>
        </p:txBody>
      </p:sp>
      <p:sp>
        <p:nvSpPr>
          <p:cNvPr id="296" name="Google Shape;296;p13"/>
          <p:cNvSpPr/>
          <p:nvPr/>
        </p:nvSpPr>
        <p:spPr>
          <a:xfrm>
            <a:off x="4254962" y="940492"/>
            <a:ext cx="642300" cy="640200"/>
          </a:xfrm>
          <a:prstGeom prst="ellipse">
            <a:avLst/>
          </a:prstGeom>
          <a:gradFill>
            <a:gsLst>
              <a:gs pos="0">
                <a:srgbClr val="FF4E02"/>
              </a:gs>
              <a:gs pos="48000">
                <a:srgbClr val="F69323"/>
              </a:gs>
              <a:gs pos="100000">
                <a:srgbClr val="FABC75"/>
              </a:gs>
            </a:gsLst>
            <a:lin ang="0" scaled="0"/>
          </a:gradFill>
          <a:ln>
            <a:noFill/>
          </a:ln>
        </p:spPr>
        <p:txBody>
          <a:bodyPr spcFirstLastPara="1" wrap="square" lIns="68575" tIns="34275" rIns="68575" bIns="34275" anchor="ctr" anchorCtr="0">
            <a:noAutofit/>
          </a:bodyPr>
          <a:lstStyle/>
          <a:p>
            <a:pPr marL="0" marR="0" lvl="0" indent="0" algn="ctr" rtl="0">
              <a:lnSpc>
                <a:spcPct val="90000"/>
              </a:lnSpc>
              <a:spcBef>
                <a:spcPts val="0"/>
              </a:spcBef>
              <a:spcAft>
                <a:spcPts val="0"/>
              </a:spcAft>
              <a:buNone/>
            </a:pPr>
            <a:endParaRPr>
              <a:solidFill>
                <a:schemeClr val="dk1"/>
              </a:solidFill>
              <a:latin typeface="Calibri"/>
              <a:ea typeface="Calibri"/>
              <a:cs typeface="Calibri"/>
              <a:sym typeface="Calibri"/>
            </a:endParaRPr>
          </a:p>
        </p:txBody>
      </p:sp>
      <p:sp>
        <p:nvSpPr>
          <p:cNvPr id="297" name="Google Shape;297;p13"/>
          <p:cNvSpPr/>
          <p:nvPr/>
        </p:nvSpPr>
        <p:spPr>
          <a:xfrm>
            <a:off x="1420322" y="2272468"/>
            <a:ext cx="642300" cy="640200"/>
          </a:xfrm>
          <a:prstGeom prst="ellipse">
            <a:avLst/>
          </a:prstGeom>
          <a:gradFill>
            <a:gsLst>
              <a:gs pos="0">
                <a:srgbClr val="219FD5"/>
              </a:gs>
              <a:gs pos="100000">
                <a:srgbClr val="144960"/>
              </a:gs>
            </a:gsLst>
            <a:lin ang="10800025" scaled="0"/>
          </a:gradFill>
          <a:ln>
            <a:noFill/>
          </a:ln>
        </p:spPr>
        <p:txBody>
          <a:bodyPr spcFirstLastPara="1" wrap="square" lIns="68575" tIns="34275" rIns="68575" bIns="34275" anchor="ctr" anchorCtr="0">
            <a:noAutofit/>
          </a:bodyPr>
          <a:lstStyle/>
          <a:p>
            <a:pPr marL="0" marR="0" lvl="0" indent="0" algn="ctr" rtl="0">
              <a:lnSpc>
                <a:spcPct val="90000"/>
              </a:lnSpc>
              <a:spcBef>
                <a:spcPts val="0"/>
              </a:spcBef>
              <a:spcAft>
                <a:spcPts val="0"/>
              </a:spcAft>
              <a:buNone/>
            </a:pPr>
            <a:endParaRPr>
              <a:solidFill>
                <a:schemeClr val="dk1"/>
              </a:solidFill>
              <a:latin typeface="Calibri"/>
              <a:ea typeface="Calibri"/>
              <a:cs typeface="Calibri"/>
              <a:sym typeface="Calibri"/>
            </a:endParaRPr>
          </a:p>
        </p:txBody>
      </p:sp>
      <p:sp>
        <p:nvSpPr>
          <p:cNvPr id="298" name="Google Shape;298;p13"/>
          <p:cNvSpPr/>
          <p:nvPr/>
        </p:nvSpPr>
        <p:spPr>
          <a:xfrm>
            <a:off x="4254962" y="2272469"/>
            <a:ext cx="642300" cy="640200"/>
          </a:xfrm>
          <a:prstGeom prst="ellipse">
            <a:avLst/>
          </a:prstGeom>
          <a:gradFill>
            <a:gsLst>
              <a:gs pos="0">
                <a:srgbClr val="219FD5"/>
              </a:gs>
              <a:gs pos="100000">
                <a:srgbClr val="144960"/>
              </a:gs>
            </a:gsLst>
            <a:lin ang="10800025" scaled="0"/>
          </a:gradFill>
          <a:ln>
            <a:noFill/>
          </a:ln>
        </p:spPr>
        <p:txBody>
          <a:bodyPr spcFirstLastPara="1" wrap="square" lIns="68575" tIns="34275" rIns="68575" bIns="34275" anchor="ctr" anchorCtr="0">
            <a:noAutofit/>
          </a:bodyPr>
          <a:lstStyle/>
          <a:p>
            <a:pPr marL="0" marR="0" lvl="0" indent="0" algn="ctr" rtl="0">
              <a:lnSpc>
                <a:spcPct val="90000"/>
              </a:lnSpc>
              <a:spcBef>
                <a:spcPts val="0"/>
              </a:spcBef>
              <a:spcAft>
                <a:spcPts val="0"/>
              </a:spcAft>
              <a:buNone/>
            </a:pPr>
            <a:endParaRPr>
              <a:solidFill>
                <a:schemeClr val="dk1"/>
              </a:solidFill>
              <a:latin typeface="Calibri"/>
              <a:ea typeface="Calibri"/>
              <a:cs typeface="Calibri"/>
              <a:sym typeface="Calibri"/>
            </a:endParaRPr>
          </a:p>
        </p:txBody>
      </p:sp>
      <p:sp>
        <p:nvSpPr>
          <p:cNvPr id="299" name="Google Shape;299;p13"/>
          <p:cNvSpPr/>
          <p:nvPr/>
        </p:nvSpPr>
        <p:spPr>
          <a:xfrm>
            <a:off x="7089602" y="2272469"/>
            <a:ext cx="642300" cy="640200"/>
          </a:xfrm>
          <a:prstGeom prst="ellipse">
            <a:avLst/>
          </a:prstGeom>
          <a:gradFill>
            <a:gsLst>
              <a:gs pos="0">
                <a:srgbClr val="219FD5"/>
              </a:gs>
              <a:gs pos="100000">
                <a:srgbClr val="144960"/>
              </a:gs>
            </a:gsLst>
            <a:lin ang="10800025" scaled="0"/>
          </a:gradFill>
          <a:ln>
            <a:noFill/>
          </a:ln>
        </p:spPr>
        <p:txBody>
          <a:bodyPr spcFirstLastPara="1" wrap="square" lIns="68575" tIns="34275" rIns="68575" bIns="34275" anchor="ctr" anchorCtr="0">
            <a:noAutofit/>
          </a:bodyPr>
          <a:lstStyle/>
          <a:p>
            <a:pPr marL="0" marR="0" lvl="0" indent="0" algn="ctr" rtl="0">
              <a:lnSpc>
                <a:spcPct val="90000"/>
              </a:lnSpc>
              <a:spcBef>
                <a:spcPts val="0"/>
              </a:spcBef>
              <a:spcAft>
                <a:spcPts val="0"/>
              </a:spcAft>
              <a:buNone/>
            </a:pPr>
            <a:endParaRPr>
              <a:solidFill>
                <a:schemeClr val="dk1"/>
              </a:solidFill>
              <a:latin typeface="Calibri"/>
              <a:ea typeface="Calibri"/>
              <a:cs typeface="Calibri"/>
              <a:sym typeface="Calibri"/>
            </a:endParaRPr>
          </a:p>
        </p:txBody>
      </p:sp>
      <p:sp>
        <p:nvSpPr>
          <p:cNvPr id="300" name="Google Shape;300;p13"/>
          <p:cNvSpPr/>
          <p:nvPr/>
        </p:nvSpPr>
        <p:spPr>
          <a:xfrm>
            <a:off x="711662" y="3604445"/>
            <a:ext cx="642300" cy="640200"/>
          </a:xfrm>
          <a:prstGeom prst="ellipse">
            <a:avLst/>
          </a:prstGeom>
          <a:gradFill>
            <a:gsLst>
              <a:gs pos="0">
                <a:srgbClr val="F9CD5D"/>
              </a:gs>
              <a:gs pos="100000">
                <a:srgbClr val="C5910F"/>
              </a:gs>
            </a:gsLst>
            <a:lin ang="10800025" scaled="0"/>
          </a:gradFill>
          <a:ln>
            <a:noFill/>
          </a:ln>
        </p:spPr>
        <p:txBody>
          <a:bodyPr spcFirstLastPara="1" wrap="square" lIns="68575" tIns="34275" rIns="68575" bIns="34275" anchor="ctr" anchorCtr="0">
            <a:noAutofit/>
          </a:bodyPr>
          <a:lstStyle/>
          <a:p>
            <a:pPr marL="0" marR="0" lvl="0" indent="0" algn="ctr" rtl="0">
              <a:lnSpc>
                <a:spcPct val="90000"/>
              </a:lnSpc>
              <a:spcBef>
                <a:spcPts val="0"/>
              </a:spcBef>
              <a:spcAft>
                <a:spcPts val="0"/>
              </a:spcAft>
              <a:buNone/>
            </a:pPr>
            <a:endParaRPr>
              <a:solidFill>
                <a:schemeClr val="dk1"/>
              </a:solidFill>
              <a:latin typeface="Calibri"/>
              <a:ea typeface="Calibri"/>
              <a:cs typeface="Calibri"/>
              <a:sym typeface="Calibri"/>
            </a:endParaRPr>
          </a:p>
        </p:txBody>
      </p:sp>
      <p:sp>
        <p:nvSpPr>
          <p:cNvPr id="301" name="Google Shape;301;p13"/>
          <p:cNvSpPr/>
          <p:nvPr/>
        </p:nvSpPr>
        <p:spPr>
          <a:xfrm>
            <a:off x="2128982" y="3604445"/>
            <a:ext cx="642300" cy="640200"/>
          </a:xfrm>
          <a:prstGeom prst="ellipse">
            <a:avLst/>
          </a:prstGeom>
          <a:gradFill>
            <a:gsLst>
              <a:gs pos="0">
                <a:srgbClr val="F9CD5D"/>
              </a:gs>
              <a:gs pos="100000">
                <a:srgbClr val="C5910F"/>
              </a:gs>
            </a:gsLst>
            <a:lin ang="10800025" scaled="0"/>
          </a:gradFill>
          <a:ln>
            <a:noFill/>
          </a:ln>
        </p:spPr>
        <p:txBody>
          <a:bodyPr spcFirstLastPara="1" wrap="square" lIns="68575" tIns="34275" rIns="68575" bIns="34275" anchor="ctr" anchorCtr="0">
            <a:noAutofit/>
          </a:bodyPr>
          <a:lstStyle/>
          <a:p>
            <a:pPr marL="0" marR="0" lvl="0" indent="0" algn="ctr" rtl="0">
              <a:lnSpc>
                <a:spcPct val="90000"/>
              </a:lnSpc>
              <a:spcBef>
                <a:spcPts val="0"/>
              </a:spcBef>
              <a:spcAft>
                <a:spcPts val="0"/>
              </a:spcAft>
              <a:buNone/>
            </a:pPr>
            <a:endParaRPr>
              <a:solidFill>
                <a:schemeClr val="dk1"/>
              </a:solidFill>
              <a:latin typeface="Calibri"/>
              <a:ea typeface="Calibri"/>
              <a:cs typeface="Calibri"/>
              <a:sym typeface="Calibri"/>
            </a:endParaRPr>
          </a:p>
        </p:txBody>
      </p:sp>
      <p:sp>
        <p:nvSpPr>
          <p:cNvPr id="302" name="Google Shape;302;p13"/>
          <p:cNvSpPr/>
          <p:nvPr/>
        </p:nvSpPr>
        <p:spPr>
          <a:xfrm>
            <a:off x="3546302" y="3604445"/>
            <a:ext cx="642300" cy="640200"/>
          </a:xfrm>
          <a:prstGeom prst="ellipse">
            <a:avLst/>
          </a:prstGeom>
          <a:gradFill>
            <a:gsLst>
              <a:gs pos="0">
                <a:srgbClr val="F9CD5D"/>
              </a:gs>
              <a:gs pos="100000">
                <a:srgbClr val="C5910F"/>
              </a:gs>
            </a:gsLst>
            <a:lin ang="10800025" scaled="0"/>
          </a:gradFill>
          <a:ln>
            <a:noFill/>
          </a:ln>
        </p:spPr>
        <p:txBody>
          <a:bodyPr spcFirstLastPara="1" wrap="square" lIns="68575" tIns="34275" rIns="68575" bIns="34275" anchor="ctr" anchorCtr="0">
            <a:noAutofit/>
          </a:bodyPr>
          <a:lstStyle/>
          <a:p>
            <a:pPr marL="0" marR="0" lvl="0" indent="0" algn="ctr" rtl="0">
              <a:lnSpc>
                <a:spcPct val="90000"/>
              </a:lnSpc>
              <a:spcBef>
                <a:spcPts val="0"/>
              </a:spcBef>
              <a:spcAft>
                <a:spcPts val="0"/>
              </a:spcAft>
              <a:buNone/>
            </a:pPr>
            <a:endParaRPr>
              <a:solidFill>
                <a:schemeClr val="dk1"/>
              </a:solidFill>
              <a:latin typeface="Calibri"/>
              <a:ea typeface="Calibri"/>
              <a:cs typeface="Calibri"/>
              <a:sym typeface="Calibri"/>
            </a:endParaRPr>
          </a:p>
        </p:txBody>
      </p:sp>
      <p:sp>
        <p:nvSpPr>
          <p:cNvPr id="303" name="Google Shape;303;p13"/>
          <p:cNvSpPr/>
          <p:nvPr/>
        </p:nvSpPr>
        <p:spPr>
          <a:xfrm>
            <a:off x="4963622" y="3604445"/>
            <a:ext cx="642300" cy="640200"/>
          </a:xfrm>
          <a:prstGeom prst="ellipse">
            <a:avLst/>
          </a:prstGeom>
          <a:gradFill>
            <a:gsLst>
              <a:gs pos="0">
                <a:srgbClr val="F9CD5D"/>
              </a:gs>
              <a:gs pos="100000">
                <a:srgbClr val="C5910F"/>
              </a:gs>
            </a:gsLst>
            <a:lin ang="10800025" scaled="0"/>
          </a:gradFill>
          <a:ln>
            <a:noFill/>
          </a:ln>
        </p:spPr>
        <p:txBody>
          <a:bodyPr spcFirstLastPara="1" wrap="square" lIns="68575" tIns="34275" rIns="68575" bIns="34275" anchor="ctr" anchorCtr="0">
            <a:noAutofit/>
          </a:bodyPr>
          <a:lstStyle/>
          <a:p>
            <a:pPr marL="0" marR="0" lvl="0" indent="0" algn="ctr" rtl="0">
              <a:lnSpc>
                <a:spcPct val="90000"/>
              </a:lnSpc>
              <a:spcBef>
                <a:spcPts val="0"/>
              </a:spcBef>
              <a:spcAft>
                <a:spcPts val="0"/>
              </a:spcAft>
              <a:buNone/>
            </a:pPr>
            <a:endParaRPr>
              <a:solidFill>
                <a:schemeClr val="dk1"/>
              </a:solidFill>
              <a:latin typeface="Calibri"/>
              <a:ea typeface="Calibri"/>
              <a:cs typeface="Calibri"/>
              <a:sym typeface="Calibri"/>
            </a:endParaRPr>
          </a:p>
        </p:txBody>
      </p:sp>
      <p:sp>
        <p:nvSpPr>
          <p:cNvPr id="304" name="Google Shape;304;p13"/>
          <p:cNvSpPr/>
          <p:nvPr/>
        </p:nvSpPr>
        <p:spPr>
          <a:xfrm>
            <a:off x="6380942" y="3604445"/>
            <a:ext cx="642300" cy="640200"/>
          </a:xfrm>
          <a:prstGeom prst="ellipse">
            <a:avLst/>
          </a:prstGeom>
          <a:gradFill>
            <a:gsLst>
              <a:gs pos="0">
                <a:srgbClr val="F9CD5D"/>
              </a:gs>
              <a:gs pos="100000">
                <a:srgbClr val="C5910F"/>
              </a:gs>
            </a:gsLst>
            <a:lin ang="10800025" scaled="0"/>
          </a:gradFill>
          <a:ln>
            <a:noFill/>
          </a:ln>
        </p:spPr>
        <p:txBody>
          <a:bodyPr spcFirstLastPara="1" wrap="square" lIns="68575" tIns="34275" rIns="68575" bIns="34275" anchor="ctr" anchorCtr="0">
            <a:noAutofit/>
          </a:bodyPr>
          <a:lstStyle/>
          <a:p>
            <a:pPr marL="0" marR="0" lvl="0" indent="0" algn="ctr" rtl="0">
              <a:lnSpc>
                <a:spcPct val="90000"/>
              </a:lnSpc>
              <a:spcBef>
                <a:spcPts val="0"/>
              </a:spcBef>
              <a:spcAft>
                <a:spcPts val="0"/>
              </a:spcAft>
              <a:buNone/>
            </a:pPr>
            <a:endParaRPr>
              <a:solidFill>
                <a:schemeClr val="dk1"/>
              </a:solidFill>
              <a:latin typeface="Calibri"/>
              <a:ea typeface="Calibri"/>
              <a:cs typeface="Calibri"/>
              <a:sym typeface="Calibri"/>
            </a:endParaRPr>
          </a:p>
        </p:txBody>
      </p:sp>
      <p:sp>
        <p:nvSpPr>
          <p:cNvPr id="305" name="Google Shape;305;p13"/>
          <p:cNvSpPr/>
          <p:nvPr/>
        </p:nvSpPr>
        <p:spPr>
          <a:xfrm>
            <a:off x="7798262" y="3604445"/>
            <a:ext cx="642300" cy="640200"/>
          </a:xfrm>
          <a:prstGeom prst="ellipse">
            <a:avLst/>
          </a:prstGeom>
          <a:gradFill>
            <a:gsLst>
              <a:gs pos="0">
                <a:srgbClr val="F9CD5D"/>
              </a:gs>
              <a:gs pos="100000">
                <a:srgbClr val="C5910F"/>
              </a:gs>
            </a:gsLst>
            <a:lin ang="10800025" scaled="0"/>
          </a:gradFill>
          <a:ln>
            <a:noFill/>
          </a:ln>
        </p:spPr>
        <p:txBody>
          <a:bodyPr spcFirstLastPara="1" wrap="square" lIns="68575" tIns="34275" rIns="68575" bIns="34275" anchor="ctr" anchorCtr="0">
            <a:noAutofit/>
          </a:bodyPr>
          <a:lstStyle/>
          <a:p>
            <a:pPr marL="0" marR="0" lvl="0" indent="0" algn="ctr" rtl="0">
              <a:lnSpc>
                <a:spcPct val="90000"/>
              </a:lnSpc>
              <a:spcBef>
                <a:spcPts val="0"/>
              </a:spcBef>
              <a:spcAft>
                <a:spcPts val="0"/>
              </a:spcAft>
              <a:buNone/>
            </a:pPr>
            <a:endParaRPr>
              <a:solidFill>
                <a:schemeClr val="dk1"/>
              </a:solidFill>
              <a:latin typeface="Calibri"/>
              <a:ea typeface="Calibri"/>
              <a:cs typeface="Calibri"/>
              <a:sym typeface="Calibri"/>
            </a:endParaRPr>
          </a:p>
        </p:txBody>
      </p:sp>
      <p:cxnSp>
        <p:nvCxnSpPr>
          <p:cNvPr id="306" name="Google Shape;306;p13"/>
          <p:cNvCxnSpPr>
            <a:stCxn id="296" idx="4"/>
            <a:endCxn id="297" idx="0"/>
          </p:cNvCxnSpPr>
          <p:nvPr/>
        </p:nvCxnSpPr>
        <p:spPr>
          <a:xfrm rot="5400000">
            <a:off x="2812862" y="509242"/>
            <a:ext cx="691800" cy="2834700"/>
          </a:xfrm>
          <a:prstGeom prst="bentConnector3">
            <a:avLst>
              <a:gd name="adj1" fmla="val 49998"/>
            </a:avLst>
          </a:prstGeom>
          <a:noFill/>
          <a:ln w="9525" cap="flat" cmpd="sng">
            <a:solidFill>
              <a:schemeClr val="lt2"/>
            </a:solidFill>
            <a:prstDash val="solid"/>
            <a:round/>
            <a:headEnd type="none" w="med" len="med"/>
            <a:tailEnd type="none" w="med" len="med"/>
          </a:ln>
        </p:spPr>
      </p:cxnSp>
      <p:cxnSp>
        <p:nvCxnSpPr>
          <p:cNvPr id="307" name="Google Shape;307;p13"/>
          <p:cNvCxnSpPr>
            <a:stCxn id="296" idx="4"/>
            <a:endCxn id="299" idx="0"/>
          </p:cNvCxnSpPr>
          <p:nvPr/>
        </p:nvCxnSpPr>
        <p:spPr>
          <a:xfrm rot="-5400000" flipH="1">
            <a:off x="5647562" y="509242"/>
            <a:ext cx="691800" cy="2834700"/>
          </a:xfrm>
          <a:prstGeom prst="bentConnector3">
            <a:avLst>
              <a:gd name="adj1" fmla="val 49998"/>
            </a:avLst>
          </a:prstGeom>
          <a:noFill/>
          <a:ln w="9525" cap="flat" cmpd="sng">
            <a:solidFill>
              <a:schemeClr val="lt2"/>
            </a:solidFill>
            <a:prstDash val="solid"/>
            <a:round/>
            <a:headEnd type="none" w="med" len="med"/>
            <a:tailEnd type="none" w="med" len="med"/>
          </a:ln>
        </p:spPr>
      </p:cxnSp>
      <p:cxnSp>
        <p:nvCxnSpPr>
          <p:cNvPr id="308" name="Google Shape;308;p13"/>
          <p:cNvCxnSpPr>
            <a:stCxn id="296" idx="4"/>
            <a:endCxn id="298" idx="0"/>
          </p:cNvCxnSpPr>
          <p:nvPr/>
        </p:nvCxnSpPr>
        <p:spPr>
          <a:xfrm rot="-5400000" flipH="1">
            <a:off x="4230512" y="1926292"/>
            <a:ext cx="691800" cy="600"/>
          </a:xfrm>
          <a:prstGeom prst="bentConnector3">
            <a:avLst>
              <a:gd name="adj1" fmla="val 49998"/>
            </a:avLst>
          </a:prstGeom>
          <a:noFill/>
          <a:ln w="9525" cap="flat" cmpd="sng">
            <a:solidFill>
              <a:schemeClr val="lt2"/>
            </a:solidFill>
            <a:prstDash val="solid"/>
            <a:round/>
            <a:headEnd type="none" w="med" len="med"/>
            <a:tailEnd type="none" w="med" len="med"/>
          </a:ln>
        </p:spPr>
      </p:cxnSp>
      <p:cxnSp>
        <p:nvCxnSpPr>
          <p:cNvPr id="309" name="Google Shape;309;p13"/>
          <p:cNvCxnSpPr>
            <a:stCxn id="297" idx="4"/>
            <a:endCxn id="300" idx="0"/>
          </p:cNvCxnSpPr>
          <p:nvPr/>
        </p:nvCxnSpPr>
        <p:spPr>
          <a:xfrm rot="5400000">
            <a:off x="1041272" y="2904268"/>
            <a:ext cx="691800" cy="708600"/>
          </a:xfrm>
          <a:prstGeom prst="bentConnector3">
            <a:avLst>
              <a:gd name="adj1" fmla="val 49998"/>
            </a:avLst>
          </a:prstGeom>
          <a:noFill/>
          <a:ln w="9525" cap="flat" cmpd="sng">
            <a:solidFill>
              <a:schemeClr val="lt2"/>
            </a:solidFill>
            <a:prstDash val="solid"/>
            <a:round/>
            <a:headEnd type="none" w="med" len="med"/>
            <a:tailEnd type="none" w="med" len="med"/>
          </a:ln>
        </p:spPr>
      </p:cxnSp>
      <p:cxnSp>
        <p:nvCxnSpPr>
          <p:cNvPr id="310" name="Google Shape;310;p13"/>
          <p:cNvCxnSpPr>
            <a:stCxn id="297" idx="4"/>
            <a:endCxn id="301" idx="0"/>
          </p:cNvCxnSpPr>
          <p:nvPr/>
        </p:nvCxnSpPr>
        <p:spPr>
          <a:xfrm rot="-5400000" flipH="1">
            <a:off x="1749872" y="2904268"/>
            <a:ext cx="691800" cy="708600"/>
          </a:xfrm>
          <a:prstGeom prst="bentConnector3">
            <a:avLst>
              <a:gd name="adj1" fmla="val 49998"/>
            </a:avLst>
          </a:prstGeom>
          <a:noFill/>
          <a:ln w="9525" cap="flat" cmpd="sng">
            <a:solidFill>
              <a:schemeClr val="lt2"/>
            </a:solidFill>
            <a:prstDash val="solid"/>
            <a:round/>
            <a:headEnd type="none" w="med" len="med"/>
            <a:tailEnd type="none" w="med" len="med"/>
          </a:ln>
        </p:spPr>
      </p:cxnSp>
      <p:cxnSp>
        <p:nvCxnSpPr>
          <p:cNvPr id="311" name="Google Shape;311;p13"/>
          <p:cNvCxnSpPr>
            <a:stCxn id="298" idx="4"/>
            <a:endCxn id="302" idx="0"/>
          </p:cNvCxnSpPr>
          <p:nvPr/>
        </p:nvCxnSpPr>
        <p:spPr>
          <a:xfrm rot="5400000">
            <a:off x="3875912" y="2904269"/>
            <a:ext cx="691800" cy="708600"/>
          </a:xfrm>
          <a:prstGeom prst="bentConnector3">
            <a:avLst>
              <a:gd name="adj1" fmla="val 49998"/>
            </a:avLst>
          </a:prstGeom>
          <a:noFill/>
          <a:ln w="9525" cap="flat" cmpd="sng">
            <a:solidFill>
              <a:schemeClr val="lt2"/>
            </a:solidFill>
            <a:prstDash val="solid"/>
            <a:round/>
            <a:headEnd type="none" w="med" len="med"/>
            <a:tailEnd type="none" w="med" len="med"/>
          </a:ln>
        </p:spPr>
      </p:cxnSp>
      <p:cxnSp>
        <p:nvCxnSpPr>
          <p:cNvPr id="312" name="Google Shape;312;p13"/>
          <p:cNvCxnSpPr>
            <a:stCxn id="298" idx="4"/>
            <a:endCxn id="303" idx="0"/>
          </p:cNvCxnSpPr>
          <p:nvPr/>
        </p:nvCxnSpPr>
        <p:spPr>
          <a:xfrm rot="-5400000" flipH="1">
            <a:off x="4584512" y="2904269"/>
            <a:ext cx="691800" cy="708600"/>
          </a:xfrm>
          <a:prstGeom prst="bentConnector3">
            <a:avLst>
              <a:gd name="adj1" fmla="val 49998"/>
            </a:avLst>
          </a:prstGeom>
          <a:noFill/>
          <a:ln w="9525" cap="flat" cmpd="sng">
            <a:solidFill>
              <a:schemeClr val="lt2"/>
            </a:solidFill>
            <a:prstDash val="solid"/>
            <a:round/>
            <a:headEnd type="none" w="med" len="med"/>
            <a:tailEnd type="none" w="med" len="med"/>
          </a:ln>
        </p:spPr>
      </p:cxnSp>
      <p:cxnSp>
        <p:nvCxnSpPr>
          <p:cNvPr id="313" name="Google Shape;313;p13"/>
          <p:cNvCxnSpPr>
            <a:stCxn id="299" idx="4"/>
            <a:endCxn id="304" idx="0"/>
          </p:cNvCxnSpPr>
          <p:nvPr/>
        </p:nvCxnSpPr>
        <p:spPr>
          <a:xfrm rot="5400000">
            <a:off x="6710552" y="2904269"/>
            <a:ext cx="691800" cy="708600"/>
          </a:xfrm>
          <a:prstGeom prst="bentConnector3">
            <a:avLst>
              <a:gd name="adj1" fmla="val 49998"/>
            </a:avLst>
          </a:prstGeom>
          <a:noFill/>
          <a:ln w="9525" cap="flat" cmpd="sng">
            <a:solidFill>
              <a:schemeClr val="lt2"/>
            </a:solidFill>
            <a:prstDash val="solid"/>
            <a:round/>
            <a:headEnd type="none" w="med" len="med"/>
            <a:tailEnd type="none" w="med" len="med"/>
          </a:ln>
        </p:spPr>
      </p:cxnSp>
      <p:cxnSp>
        <p:nvCxnSpPr>
          <p:cNvPr id="314" name="Google Shape;314;p13"/>
          <p:cNvCxnSpPr>
            <a:stCxn id="299" idx="4"/>
            <a:endCxn id="305" idx="0"/>
          </p:cNvCxnSpPr>
          <p:nvPr/>
        </p:nvCxnSpPr>
        <p:spPr>
          <a:xfrm rot="-5400000" flipH="1">
            <a:off x="7419152" y="2904269"/>
            <a:ext cx="691800" cy="708600"/>
          </a:xfrm>
          <a:prstGeom prst="bentConnector3">
            <a:avLst>
              <a:gd name="adj1" fmla="val 49998"/>
            </a:avLst>
          </a:prstGeom>
          <a:noFill/>
          <a:ln w="9525" cap="flat" cmpd="sng">
            <a:solidFill>
              <a:schemeClr val="lt2"/>
            </a:solidFill>
            <a:prstDash val="solid"/>
            <a:round/>
            <a:headEnd type="none" w="med" len="med"/>
            <a:tailEnd type="none" w="med" len="med"/>
          </a:ln>
        </p:spPr>
      </p:cxnSp>
      <p:sp>
        <p:nvSpPr>
          <p:cNvPr id="315" name="Google Shape;315;p13"/>
          <p:cNvSpPr txBox="1">
            <a:spLocks noGrp="1"/>
          </p:cNvSpPr>
          <p:nvPr>
            <p:ph type="subTitle" idx="3"/>
          </p:nvPr>
        </p:nvSpPr>
        <p:spPr>
          <a:xfrm>
            <a:off x="4977081" y="1042233"/>
            <a:ext cx="1371600" cy="183000"/>
          </a:xfrm>
          <a:prstGeom prst="rect">
            <a:avLst/>
          </a:prstGeom>
          <a:noFill/>
        </p:spPr>
        <p:txBody>
          <a:bodyPr spcFirstLastPara="1" wrap="square" lIns="0" tIns="0" rIns="0" bIns="0" anchor="t" anchorCtr="0">
            <a:noAutofit/>
          </a:bodyPr>
          <a:lstStyle>
            <a:lvl1pPr lvl="0" rtl="0">
              <a:spcBef>
                <a:spcPts val="0"/>
              </a:spcBef>
              <a:spcAft>
                <a:spcPts val="0"/>
              </a:spcAft>
              <a:buClr>
                <a:schemeClr val="accent1"/>
              </a:buClr>
              <a:buSzPts val="900"/>
              <a:buNone/>
              <a:defRPr sz="900" b="1">
                <a:solidFill>
                  <a:schemeClr val="accent1"/>
                </a:solidFill>
              </a:defRPr>
            </a:lvl1pPr>
            <a:lvl2pPr lvl="1" rtl="0">
              <a:spcBef>
                <a:spcPts val="0"/>
              </a:spcBef>
              <a:spcAft>
                <a:spcPts val="0"/>
              </a:spcAft>
              <a:buClr>
                <a:schemeClr val="accent1"/>
              </a:buClr>
              <a:buSzPts val="1000"/>
              <a:buNone/>
              <a:defRPr sz="1000" b="1">
                <a:solidFill>
                  <a:schemeClr val="accent1"/>
                </a:solidFill>
              </a:defRPr>
            </a:lvl2pPr>
            <a:lvl3pPr lvl="2" rtl="0">
              <a:spcBef>
                <a:spcPts val="0"/>
              </a:spcBef>
              <a:spcAft>
                <a:spcPts val="0"/>
              </a:spcAft>
              <a:buClr>
                <a:schemeClr val="accent1"/>
              </a:buClr>
              <a:buSzPts val="1000"/>
              <a:buNone/>
              <a:defRPr sz="1000" b="1">
                <a:solidFill>
                  <a:schemeClr val="accent1"/>
                </a:solidFill>
              </a:defRPr>
            </a:lvl3pPr>
            <a:lvl4pPr lvl="3" rtl="0">
              <a:spcBef>
                <a:spcPts val="0"/>
              </a:spcBef>
              <a:spcAft>
                <a:spcPts val="0"/>
              </a:spcAft>
              <a:buClr>
                <a:schemeClr val="accent1"/>
              </a:buClr>
              <a:buSzPts val="1000"/>
              <a:buNone/>
              <a:defRPr sz="1000" b="1">
                <a:solidFill>
                  <a:schemeClr val="accent1"/>
                </a:solidFill>
              </a:defRPr>
            </a:lvl4pPr>
            <a:lvl5pPr lvl="4" rtl="0">
              <a:spcBef>
                <a:spcPts val="0"/>
              </a:spcBef>
              <a:spcAft>
                <a:spcPts val="0"/>
              </a:spcAft>
              <a:buClr>
                <a:schemeClr val="accent1"/>
              </a:buClr>
              <a:buSzPts val="1000"/>
              <a:buNone/>
              <a:defRPr sz="1000" b="1">
                <a:solidFill>
                  <a:schemeClr val="accent1"/>
                </a:solidFill>
              </a:defRPr>
            </a:lvl5pPr>
            <a:lvl6pPr lvl="5" rtl="0">
              <a:spcBef>
                <a:spcPts val="0"/>
              </a:spcBef>
              <a:spcAft>
                <a:spcPts val="0"/>
              </a:spcAft>
              <a:buClr>
                <a:schemeClr val="accent1"/>
              </a:buClr>
              <a:buSzPts val="1000"/>
              <a:buNone/>
              <a:defRPr sz="1000" b="1">
                <a:solidFill>
                  <a:schemeClr val="accent1"/>
                </a:solidFill>
              </a:defRPr>
            </a:lvl6pPr>
            <a:lvl7pPr lvl="6" rtl="0">
              <a:spcBef>
                <a:spcPts val="0"/>
              </a:spcBef>
              <a:spcAft>
                <a:spcPts val="0"/>
              </a:spcAft>
              <a:buClr>
                <a:schemeClr val="accent1"/>
              </a:buClr>
              <a:buSzPts val="1000"/>
              <a:buNone/>
              <a:defRPr sz="1000" b="1">
                <a:solidFill>
                  <a:schemeClr val="accent1"/>
                </a:solidFill>
              </a:defRPr>
            </a:lvl7pPr>
            <a:lvl8pPr lvl="7" rtl="0">
              <a:spcBef>
                <a:spcPts val="0"/>
              </a:spcBef>
              <a:spcAft>
                <a:spcPts val="0"/>
              </a:spcAft>
              <a:buClr>
                <a:schemeClr val="accent1"/>
              </a:buClr>
              <a:buSzPts val="1000"/>
              <a:buNone/>
              <a:defRPr sz="1000" b="1">
                <a:solidFill>
                  <a:schemeClr val="accent1"/>
                </a:solidFill>
              </a:defRPr>
            </a:lvl8pPr>
            <a:lvl9pPr lvl="8" rtl="0">
              <a:spcBef>
                <a:spcPts val="0"/>
              </a:spcBef>
              <a:spcAft>
                <a:spcPts val="0"/>
              </a:spcAft>
              <a:buClr>
                <a:schemeClr val="accent1"/>
              </a:buClr>
              <a:buSzPts val="1000"/>
              <a:buNone/>
              <a:defRPr sz="1000" b="1">
                <a:solidFill>
                  <a:schemeClr val="accent1"/>
                </a:solidFill>
              </a:defRPr>
            </a:lvl9pPr>
          </a:lstStyle>
          <a:p>
            <a:endParaRPr/>
          </a:p>
        </p:txBody>
      </p:sp>
      <p:sp>
        <p:nvSpPr>
          <p:cNvPr id="316" name="Google Shape;316;p13"/>
          <p:cNvSpPr>
            <a:spLocks noGrp="1"/>
          </p:cNvSpPr>
          <p:nvPr>
            <p:ph type="pic" idx="4"/>
          </p:nvPr>
        </p:nvSpPr>
        <p:spPr>
          <a:xfrm>
            <a:off x="4301762" y="986242"/>
            <a:ext cx="548700" cy="548700"/>
          </a:xfrm>
          <a:prstGeom prst="ellipse">
            <a:avLst/>
          </a:prstGeom>
          <a:noFill/>
          <a:ln w="19050" cap="flat" cmpd="sng">
            <a:solidFill>
              <a:schemeClr val="dk2"/>
            </a:solidFill>
            <a:prstDash val="solid"/>
            <a:round/>
            <a:headEnd type="none" w="sm" len="sm"/>
            <a:tailEnd type="none" w="sm" len="sm"/>
          </a:ln>
        </p:spPr>
      </p:sp>
      <p:sp>
        <p:nvSpPr>
          <p:cNvPr id="317" name="Google Shape;317;p13"/>
          <p:cNvSpPr>
            <a:spLocks noGrp="1"/>
          </p:cNvSpPr>
          <p:nvPr>
            <p:ph type="pic" idx="5"/>
          </p:nvPr>
        </p:nvSpPr>
        <p:spPr>
          <a:xfrm>
            <a:off x="1467122" y="2318218"/>
            <a:ext cx="548700" cy="548700"/>
          </a:xfrm>
          <a:prstGeom prst="ellipse">
            <a:avLst/>
          </a:prstGeom>
          <a:noFill/>
          <a:ln w="19050" cap="flat" cmpd="sng">
            <a:solidFill>
              <a:schemeClr val="dk2"/>
            </a:solidFill>
            <a:prstDash val="solid"/>
            <a:round/>
            <a:headEnd type="none" w="sm" len="sm"/>
            <a:tailEnd type="none" w="sm" len="sm"/>
          </a:ln>
        </p:spPr>
      </p:sp>
      <p:sp>
        <p:nvSpPr>
          <p:cNvPr id="318" name="Google Shape;318;p13"/>
          <p:cNvSpPr>
            <a:spLocks noGrp="1"/>
          </p:cNvSpPr>
          <p:nvPr>
            <p:ph type="pic" idx="6"/>
          </p:nvPr>
        </p:nvSpPr>
        <p:spPr>
          <a:xfrm>
            <a:off x="4301762" y="2318219"/>
            <a:ext cx="548700" cy="548700"/>
          </a:xfrm>
          <a:prstGeom prst="ellipse">
            <a:avLst/>
          </a:prstGeom>
          <a:noFill/>
          <a:ln w="19050" cap="flat" cmpd="sng">
            <a:solidFill>
              <a:schemeClr val="dk2"/>
            </a:solidFill>
            <a:prstDash val="solid"/>
            <a:round/>
            <a:headEnd type="none" w="sm" len="sm"/>
            <a:tailEnd type="none" w="sm" len="sm"/>
          </a:ln>
        </p:spPr>
      </p:sp>
      <p:sp>
        <p:nvSpPr>
          <p:cNvPr id="319" name="Google Shape;319;p13"/>
          <p:cNvSpPr>
            <a:spLocks noGrp="1"/>
          </p:cNvSpPr>
          <p:nvPr>
            <p:ph type="pic" idx="7"/>
          </p:nvPr>
        </p:nvSpPr>
        <p:spPr>
          <a:xfrm>
            <a:off x="7136402" y="2318219"/>
            <a:ext cx="548700" cy="548700"/>
          </a:xfrm>
          <a:prstGeom prst="ellipse">
            <a:avLst/>
          </a:prstGeom>
          <a:noFill/>
          <a:ln w="19050" cap="flat" cmpd="sng">
            <a:solidFill>
              <a:schemeClr val="dk2"/>
            </a:solidFill>
            <a:prstDash val="solid"/>
            <a:round/>
            <a:headEnd type="none" w="sm" len="sm"/>
            <a:tailEnd type="none" w="sm" len="sm"/>
          </a:ln>
        </p:spPr>
      </p:sp>
      <p:sp>
        <p:nvSpPr>
          <p:cNvPr id="320" name="Google Shape;320;p13"/>
          <p:cNvSpPr>
            <a:spLocks noGrp="1"/>
          </p:cNvSpPr>
          <p:nvPr>
            <p:ph type="pic" idx="8"/>
          </p:nvPr>
        </p:nvSpPr>
        <p:spPr>
          <a:xfrm>
            <a:off x="7845062" y="3650195"/>
            <a:ext cx="548700" cy="548700"/>
          </a:xfrm>
          <a:prstGeom prst="ellipse">
            <a:avLst/>
          </a:prstGeom>
          <a:noFill/>
          <a:ln w="19050" cap="flat" cmpd="sng">
            <a:solidFill>
              <a:schemeClr val="dk2"/>
            </a:solidFill>
            <a:prstDash val="solid"/>
            <a:round/>
            <a:headEnd type="none" w="sm" len="sm"/>
            <a:tailEnd type="none" w="sm" len="sm"/>
          </a:ln>
        </p:spPr>
      </p:sp>
      <p:sp>
        <p:nvSpPr>
          <p:cNvPr id="321" name="Google Shape;321;p13"/>
          <p:cNvSpPr>
            <a:spLocks noGrp="1"/>
          </p:cNvSpPr>
          <p:nvPr>
            <p:ph type="pic" idx="9"/>
          </p:nvPr>
        </p:nvSpPr>
        <p:spPr>
          <a:xfrm>
            <a:off x="6427742" y="3650195"/>
            <a:ext cx="548700" cy="548700"/>
          </a:xfrm>
          <a:prstGeom prst="ellipse">
            <a:avLst/>
          </a:prstGeom>
          <a:noFill/>
          <a:ln w="19050" cap="flat" cmpd="sng">
            <a:solidFill>
              <a:schemeClr val="dk2"/>
            </a:solidFill>
            <a:prstDash val="solid"/>
            <a:round/>
            <a:headEnd type="none" w="sm" len="sm"/>
            <a:tailEnd type="none" w="sm" len="sm"/>
          </a:ln>
        </p:spPr>
      </p:sp>
      <p:sp>
        <p:nvSpPr>
          <p:cNvPr id="322" name="Google Shape;322;p13"/>
          <p:cNvSpPr>
            <a:spLocks noGrp="1"/>
          </p:cNvSpPr>
          <p:nvPr>
            <p:ph type="pic" idx="13"/>
          </p:nvPr>
        </p:nvSpPr>
        <p:spPr>
          <a:xfrm>
            <a:off x="5010422" y="3650195"/>
            <a:ext cx="548700" cy="548700"/>
          </a:xfrm>
          <a:prstGeom prst="ellipse">
            <a:avLst/>
          </a:prstGeom>
          <a:noFill/>
          <a:ln w="19050" cap="flat" cmpd="sng">
            <a:solidFill>
              <a:schemeClr val="dk2"/>
            </a:solidFill>
            <a:prstDash val="solid"/>
            <a:round/>
            <a:headEnd type="none" w="sm" len="sm"/>
            <a:tailEnd type="none" w="sm" len="sm"/>
          </a:ln>
        </p:spPr>
      </p:sp>
      <p:sp>
        <p:nvSpPr>
          <p:cNvPr id="323" name="Google Shape;323;p13"/>
          <p:cNvSpPr>
            <a:spLocks noGrp="1"/>
          </p:cNvSpPr>
          <p:nvPr>
            <p:ph type="pic" idx="14"/>
          </p:nvPr>
        </p:nvSpPr>
        <p:spPr>
          <a:xfrm>
            <a:off x="3593102" y="3650195"/>
            <a:ext cx="548700" cy="548700"/>
          </a:xfrm>
          <a:prstGeom prst="ellipse">
            <a:avLst/>
          </a:prstGeom>
          <a:noFill/>
          <a:ln w="19050" cap="flat" cmpd="sng">
            <a:solidFill>
              <a:schemeClr val="dk2"/>
            </a:solidFill>
            <a:prstDash val="solid"/>
            <a:round/>
            <a:headEnd type="none" w="sm" len="sm"/>
            <a:tailEnd type="none" w="sm" len="sm"/>
          </a:ln>
        </p:spPr>
      </p:sp>
      <p:sp>
        <p:nvSpPr>
          <p:cNvPr id="324" name="Google Shape;324;p13"/>
          <p:cNvSpPr>
            <a:spLocks noGrp="1"/>
          </p:cNvSpPr>
          <p:nvPr>
            <p:ph type="pic" idx="15"/>
          </p:nvPr>
        </p:nvSpPr>
        <p:spPr>
          <a:xfrm>
            <a:off x="2175782" y="3650195"/>
            <a:ext cx="548700" cy="548700"/>
          </a:xfrm>
          <a:prstGeom prst="ellipse">
            <a:avLst/>
          </a:prstGeom>
          <a:noFill/>
          <a:ln w="19050" cap="flat" cmpd="sng">
            <a:solidFill>
              <a:schemeClr val="dk2"/>
            </a:solidFill>
            <a:prstDash val="solid"/>
            <a:round/>
            <a:headEnd type="none" w="sm" len="sm"/>
            <a:tailEnd type="none" w="sm" len="sm"/>
          </a:ln>
        </p:spPr>
      </p:sp>
      <p:sp>
        <p:nvSpPr>
          <p:cNvPr id="325" name="Google Shape;325;p13"/>
          <p:cNvSpPr>
            <a:spLocks noGrp="1"/>
          </p:cNvSpPr>
          <p:nvPr>
            <p:ph type="pic" idx="16"/>
          </p:nvPr>
        </p:nvSpPr>
        <p:spPr>
          <a:xfrm>
            <a:off x="758462" y="3650195"/>
            <a:ext cx="548700" cy="548700"/>
          </a:xfrm>
          <a:prstGeom prst="ellipse">
            <a:avLst/>
          </a:prstGeom>
          <a:noFill/>
          <a:ln w="19050" cap="flat" cmpd="sng">
            <a:solidFill>
              <a:schemeClr val="dk2"/>
            </a:solidFill>
            <a:prstDash val="solid"/>
            <a:round/>
            <a:headEnd type="none" w="sm" len="sm"/>
            <a:tailEnd type="none" w="sm" len="sm"/>
          </a:ln>
        </p:spPr>
      </p:sp>
      <p:sp>
        <p:nvSpPr>
          <p:cNvPr id="326" name="Google Shape;326;p13"/>
          <p:cNvSpPr txBox="1">
            <a:spLocks noGrp="1"/>
          </p:cNvSpPr>
          <p:nvPr>
            <p:ph type="subTitle" idx="17"/>
          </p:nvPr>
        </p:nvSpPr>
        <p:spPr>
          <a:xfrm>
            <a:off x="186930" y="2526479"/>
            <a:ext cx="457200" cy="183000"/>
          </a:xfrm>
          <a:prstGeom prst="rect">
            <a:avLst/>
          </a:prstGeom>
          <a:noFill/>
        </p:spPr>
        <p:txBody>
          <a:bodyPr spcFirstLastPara="1" wrap="square" lIns="0" tIns="0" rIns="0" bIns="0" anchor="t" anchorCtr="0">
            <a:noAutofit/>
          </a:bodyPr>
          <a:lstStyle>
            <a:lvl1pPr lvl="0" algn="r" rtl="0">
              <a:spcBef>
                <a:spcPts val="0"/>
              </a:spcBef>
              <a:spcAft>
                <a:spcPts val="0"/>
              </a:spcAft>
              <a:buClr>
                <a:schemeClr val="lt1"/>
              </a:buClr>
              <a:buSzPts val="900"/>
              <a:buNone/>
              <a:defRPr sz="900" b="1">
                <a:solidFill>
                  <a:schemeClr val="lt1"/>
                </a:solidFill>
              </a:defRPr>
            </a:lvl1pPr>
            <a:lvl2pPr lvl="1" algn="ctr" rtl="0">
              <a:spcBef>
                <a:spcPts val="0"/>
              </a:spcBef>
              <a:spcAft>
                <a:spcPts val="0"/>
              </a:spcAft>
              <a:buClr>
                <a:schemeClr val="lt1"/>
              </a:buClr>
              <a:buSzPts val="1000"/>
              <a:buNone/>
              <a:defRPr sz="1000" b="1">
                <a:solidFill>
                  <a:schemeClr val="lt1"/>
                </a:solidFill>
              </a:defRPr>
            </a:lvl2pPr>
            <a:lvl3pPr lvl="2" algn="ctr" rtl="0">
              <a:spcBef>
                <a:spcPts val="0"/>
              </a:spcBef>
              <a:spcAft>
                <a:spcPts val="0"/>
              </a:spcAft>
              <a:buClr>
                <a:schemeClr val="lt1"/>
              </a:buClr>
              <a:buSzPts val="1000"/>
              <a:buNone/>
              <a:defRPr sz="1000" b="1">
                <a:solidFill>
                  <a:schemeClr val="lt1"/>
                </a:solidFill>
              </a:defRPr>
            </a:lvl3pPr>
            <a:lvl4pPr lvl="3" algn="ctr" rtl="0">
              <a:spcBef>
                <a:spcPts val="0"/>
              </a:spcBef>
              <a:spcAft>
                <a:spcPts val="0"/>
              </a:spcAft>
              <a:buClr>
                <a:schemeClr val="lt1"/>
              </a:buClr>
              <a:buSzPts val="1000"/>
              <a:buNone/>
              <a:defRPr sz="1000" b="1">
                <a:solidFill>
                  <a:schemeClr val="lt1"/>
                </a:solidFill>
              </a:defRPr>
            </a:lvl4pPr>
            <a:lvl5pPr lvl="4" algn="ctr" rtl="0">
              <a:spcBef>
                <a:spcPts val="0"/>
              </a:spcBef>
              <a:spcAft>
                <a:spcPts val="0"/>
              </a:spcAft>
              <a:buClr>
                <a:schemeClr val="lt1"/>
              </a:buClr>
              <a:buSzPts val="1000"/>
              <a:buNone/>
              <a:defRPr sz="1000" b="1">
                <a:solidFill>
                  <a:schemeClr val="lt1"/>
                </a:solidFill>
              </a:defRPr>
            </a:lvl5pPr>
            <a:lvl6pPr lvl="5" algn="ctr" rtl="0">
              <a:spcBef>
                <a:spcPts val="0"/>
              </a:spcBef>
              <a:spcAft>
                <a:spcPts val="0"/>
              </a:spcAft>
              <a:buClr>
                <a:schemeClr val="lt1"/>
              </a:buClr>
              <a:buSzPts val="1000"/>
              <a:buNone/>
              <a:defRPr sz="1000" b="1">
                <a:solidFill>
                  <a:schemeClr val="lt1"/>
                </a:solidFill>
              </a:defRPr>
            </a:lvl6pPr>
            <a:lvl7pPr lvl="6" algn="ctr" rtl="0">
              <a:spcBef>
                <a:spcPts val="0"/>
              </a:spcBef>
              <a:spcAft>
                <a:spcPts val="0"/>
              </a:spcAft>
              <a:buClr>
                <a:schemeClr val="lt1"/>
              </a:buClr>
              <a:buSzPts val="1000"/>
              <a:buNone/>
              <a:defRPr sz="1000" b="1">
                <a:solidFill>
                  <a:schemeClr val="lt1"/>
                </a:solidFill>
              </a:defRPr>
            </a:lvl7pPr>
            <a:lvl8pPr lvl="7" algn="ctr" rtl="0">
              <a:spcBef>
                <a:spcPts val="0"/>
              </a:spcBef>
              <a:spcAft>
                <a:spcPts val="0"/>
              </a:spcAft>
              <a:buClr>
                <a:schemeClr val="lt1"/>
              </a:buClr>
              <a:buSzPts val="1000"/>
              <a:buNone/>
              <a:defRPr sz="1000" b="1">
                <a:solidFill>
                  <a:schemeClr val="lt1"/>
                </a:solidFill>
              </a:defRPr>
            </a:lvl8pPr>
            <a:lvl9pPr lvl="8" algn="ctr" rtl="0">
              <a:spcBef>
                <a:spcPts val="0"/>
              </a:spcBef>
              <a:spcAft>
                <a:spcPts val="0"/>
              </a:spcAft>
              <a:buClr>
                <a:schemeClr val="lt1"/>
              </a:buClr>
              <a:buSzPts val="1000"/>
              <a:buNone/>
              <a:defRPr sz="1000" b="1">
                <a:solidFill>
                  <a:schemeClr val="lt1"/>
                </a:solidFill>
              </a:defRPr>
            </a:lvl9pPr>
          </a:lstStyle>
          <a:p>
            <a:endParaRPr/>
          </a:p>
        </p:txBody>
      </p:sp>
      <p:sp>
        <p:nvSpPr>
          <p:cNvPr id="327" name="Google Shape;327;p13"/>
          <p:cNvSpPr txBox="1">
            <a:spLocks noGrp="1"/>
          </p:cNvSpPr>
          <p:nvPr>
            <p:ph type="subTitle" idx="18"/>
          </p:nvPr>
        </p:nvSpPr>
        <p:spPr>
          <a:xfrm>
            <a:off x="186930" y="3858454"/>
            <a:ext cx="457200" cy="183000"/>
          </a:xfrm>
          <a:prstGeom prst="rect">
            <a:avLst/>
          </a:prstGeom>
          <a:noFill/>
        </p:spPr>
        <p:txBody>
          <a:bodyPr spcFirstLastPara="1" wrap="square" lIns="0" tIns="0" rIns="0" bIns="0" anchor="t" anchorCtr="0">
            <a:noAutofit/>
          </a:bodyPr>
          <a:lstStyle>
            <a:lvl1pPr lvl="0" algn="r" rtl="0">
              <a:spcBef>
                <a:spcPts val="0"/>
              </a:spcBef>
              <a:spcAft>
                <a:spcPts val="0"/>
              </a:spcAft>
              <a:buClr>
                <a:schemeClr val="lt1"/>
              </a:buClr>
              <a:buSzPts val="900"/>
              <a:buNone/>
              <a:defRPr sz="900" b="1">
                <a:solidFill>
                  <a:schemeClr val="lt1"/>
                </a:solidFill>
              </a:defRPr>
            </a:lvl1pPr>
            <a:lvl2pPr lvl="1" algn="ctr" rtl="0">
              <a:spcBef>
                <a:spcPts val="0"/>
              </a:spcBef>
              <a:spcAft>
                <a:spcPts val="0"/>
              </a:spcAft>
              <a:buClr>
                <a:schemeClr val="lt1"/>
              </a:buClr>
              <a:buSzPts val="1000"/>
              <a:buNone/>
              <a:defRPr sz="1000" b="1">
                <a:solidFill>
                  <a:schemeClr val="lt1"/>
                </a:solidFill>
              </a:defRPr>
            </a:lvl2pPr>
            <a:lvl3pPr lvl="2" algn="ctr" rtl="0">
              <a:spcBef>
                <a:spcPts val="0"/>
              </a:spcBef>
              <a:spcAft>
                <a:spcPts val="0"/>
              </a:spcAft>
              <a:buClr>
                <a:schemeClr val="lt1"/>
              </a:buClr>
              <a:buSzPts val="1000"/>
              <a:buNone/>
              <a:defRPr sz="1000" b="1">
                <a:solidFill>
                  <a:schemeClr val="lt1"/>
                </a:solidFill>
              </a:defRPr>
            </a:lvl3pPr>
            <a:lvl4pPr lvl="3" algn="ctr" rtl="0">
              <a:spcBef>
                <a:spcPts val="0"/>
              </a:spcBef>
              <a:spcAft>
                <a:spcPts val="0"/>
              </a:spcAft>
              <a:buClr>
                <a:schemeClr val="lt1"/>
              </a:buClr>
              <a:buSzPts val="1000"/>
              <a:buNone/>
              <a:defRPr sz="1000" b="1">
                <a:solidFill>
                  <a:schemeClr val="lt1"/>
                </a:solidFill>
              </a:defRPr>
            </a:lvl4pPr>
            <a:lvl5pPr lvl="4" algn="ctr" rtl="0">
              <a:spcBef>
                <a:spcPts val="0"/>
              </a:spcBef>
              <a:spcAft>
                <a:spcPts val="0"/>
              </a:spcAft>
              <a:buClr>
                <a:schemeClr val="lt1"/>
              </a:buClr>
              <a:buSzPts val="1000"/>
              <a:buNone/>
              <a:defRPr sz="1000" b="1">
                <a:solidFill>
                  <a:schemeClr val="lt1"/>
                </a:solidFill>
              </a:defRPr>
            </a:lvl5pPr>
            <a:lvl6pPr lvl="5" algn="ctr" rtl="0">
              <a:spcBef>
                <a:spcPts val="0"/>
              </a:spcBef>
              <a:spcAft>
                <a:spcPts val="0"/>
              </a:spcAft>
              <a:buClr>
                <a:schemeClr val="lt1"/>
              </a:buClr>
              <a:buSzPts val="1000"/>
              <a:buNone/>
              <a:defRPr sz="1000" b="1">
                <a:solidFill>
                  <a:schemeClr val="lt1"/>
                </a:solidFill>
              </a:defRPr>
            </a:lvl6pPr>
            <a:lvl7pPr lvl="6" algn="ctr" rtl="0">
              <a:spcBef>
                <a:spcPts val="0"/>
              </a:spcBef>
              <a:spcAft>
                <a:spcPts val="0"/>
              </a:spcAft>
              <a:buClr>
                <a:schemeClr val="lt1"/>
              </a:buClr>
              <a:buSzPts val="1000"/>
              <a:buNone/>
              <a:defRPr sz="1000" b="1">
                <a:solidFill>
                  <a:schemeClr val="lt1"/>
                </a:solidFill>
              </a:defRPr>
            </a:lvl7pPr>
            <a:lvl8pPr lvl="7" algn="ctr" rtl="0">
              <a:spcBef>
                <a:spcPts val="0"/>
              </a:spcBef>
              <a:spcAft>
                <a:spcPts val="0"/>
              </a:spcAft>
              <a:buClr>
                <a:schemeClr val="lt1"/>
              </a:buClr>
              <a:buSzPts val="1000"/>
              <a:buNone/>
              <a:defRPr sz="1000" b="1">
                <a:solidFill>
                  <a:schemeClr val="lt1"/>
                </a:solidFill>
              </a:defRPr>
            </a:lvl8pPr>
            <a:lvl9pPr lvl="8" algn="ctr" rtl="0">
              <a:spcBef>
                <a:spcPts val="0"/>
              </a:spcBef>
              <a:spcAft>
                <a:spcPts val="0"/>
              </a:spcAft>
              <a:buClr>
                <a:schemeClr val="lt1"/>
              </a:buClr>
              <a:buSzPts val="1000"/>
              <a:buNone/>
              <a:defRPr sz="1000" b="1">
                <a:solidFill>
                  <a:schemeClr val="lt1"/>
                </a:solidFill>
              </a:defRPr>
            </a:lvl9pPr>
          </a:lstStyle>
          <a:p>
            <a:endParaRPr/>
          </a:p>
        </p:txBody>
      </p:sp>
      <p:sp>
        <p:nvSpPr>
          <p:cNvPr id="328" name="Google Shape;328;p13"/>
          <p:cNvSpPr txBox="1">
            <a:spLocks noGrp="1"/>
          </p:cNvSpPr>
          <p:nvPr>
            <p:ph type="subTitle" idx="19"/>
          </p:nvPr>
        </p:nvSpPr>
        <p:spPr>
          <a:xfrm>
            <a:off x="4690481" y="4448033"/>
            <a:ext cx="1188600" cy="183000"/>
          </a:xfrm>
          <a:prstGeom prst="rect">
            <a:avLst/>
          </a:prstGeom>
          <a:noFill/>
        </p:spPr>
        <p:txBody>
          <a:bodyPr spcFirstLastPara="1" wrap="square" lIns="0" tIns="0" rIns="0" bIns="0" anchor="t" anchorCtr="0">
            <a:noAutofit/>
          </a:bodyPr>
          <a:lstStyle>
            <a:lvl1pPr lvl="0" algn="ctr" rtl="0">
              <a:spcBef>
                <a:spcPts val="0"/>
              </a:spcBef>
              <a:spcAft>
                <a:spcPts val="0"/>
              </a:spcAft>
              <a:buClr>
                <a:schemeClr val="dk1"/>
              </a:buClr>
              <a:buSzPts val="800"/>
              <a:buNone/>
              <a:defRPr sz="800">
                <a:solidFill>
                  <a:schemeClr val="dk1"/>
                </a:solidFill>
              </a:defRPr>
            </a:lvl1pPr>
            <a:lvl2pPr lvl="1" algn="ctr" rtl="0">
              <a:spcBef>
                <a:spcPts val="0"/>
              </a:spcBef>
              <a:spcAft>
                <a:spcPts val="0"/>
              </a:spcAft>
              <a:buSzPts val="800"/>
              <a:buNone/>
              <a:defRPr sz="800"/>
            </a:lvl2pPr>
            <a:lvl3pPr lvl="2" algn="ctr" rtl="0">
              <a:spcBef>
                <a:spcPts val="0"/>
              </a:spcBef>
              <a:spcAft>
                <a:spcPts val="0"/>
              </a:spcAft>
              <a:buSzPts val="800"/>
              <a:buNone/>
              <a:defRPr sz="800"/>
            </a:lvl3pPr>
            <a:lvl4pPr lvl="3" algn="ctr" rtl="0">
              <a:spcBef>
                <a:spcPts val="0"/>
              </a:spcBef>
              <a:spcAft>
                <a:spcPts val="0"/>
              </a:spcAft>
              <a:buSzPts val="800"/>
              <a:buNone/>
              <a:defRPr sz="800"/>
            </a:lvl4pPr>
            <a:lvl5pPr lvl="4" algn="ctr" rtl="0">
              <a:spcBef>
                <a:spcPts val="0"/>
              </a:spcBef>
              <a:spcAft>
                <a:spcPts val="0"/>
              </a:spcAft>
              <a:buSzPts val="800"/>
              <a:buNone/>
              <a:defRPr sz="800"/>
            </a:lvl5pPr>
            <a:lvl6pPr lvl="5" algn="ctr" rtl="0">
              <a:spcBef>
                <a:spcPts val="0"/>
              </a:spcBef>
              <a:spcAft>
                <a:spcPts val="0"/>
              </a:spcAft>
              <a:buSzPts val="800"/>
              <a:buNone/>
              <a:defRPr sz="800"/>
            </a:lvl6pPr>
            <a:lvl7pPr lvl="6" algn="ctr" rtl="0">
              <a:spcBef>
                <a:spcPts val="0"/>
              </a:spcBef>
              <a:spcAft>
                <a:spcPts val="0"/>
              </a:spcAft>
              <a:buSzPts val="800"/>
              <a:buNone/>
              <a:defRPr sz="800"/>
            </a:lvl7pPr>
            <a:lvl8pPr lvl="7" algn="ctr" rtl="0">
              <a:spcBef>
                <a:spcPts val="0"/>
              </a:spcBef>
              <a:spcAft>
                <a:spcPts val="0"/>
              </a:spcAft>
              <a:buSzPts val="800"/>
              <a:buNone/>
              <a:defRPr sz="800"/>
            </a:lvl8pPr>
            <a:lvl9pPr lvl="8" algn="ctr" rtl="0">
              <a:spcBef>
                <a:spcPts val="0"/>
              </a:spcBef>
              <a:spcAft>
                <a:spcPts val="0"/>
              </a:spcAft>
              <a:buSzPts val="800"/>
              <a:buNone/>
              <a:defRPr sz="800"/>
            </a:lvl9pPr>
          </a:lstStyle>
          <a:p>
            <a:endParaRPr/>
          </a:p>
        </p:txBody>
      </p:sp>
      <p:sp>
        <p:nvSpPr>
          <p:cNvPr id="329" name="Google Shape;329;p13"/>
          <p:cNvSpPr txBox="1">
            <a:spLocks noGrp="1"/>
          </p:cNvSpPr>
          <p:nvPr>
            <p:ph type="subTitle" idx="20"/>
          </p:nvPr>
        </p:nvSpPr>
        <p:spPr>
          <a:xfrm>
            <a:off x="4690481" y="4279858"/>
            <a:ext cx="1188600" cy="183000"/>
          </a:xfrm>
          <a:prstGeom prst="rect">
            <a:avLst/>
          </a:prstGeom>
          <a:noFill/>
        </p:spPr>
        <p:txBody>
          <a:bodyPr spcFirstLastPara="1" wrap="square" lIns="0" tIns="0" rIns="0" bIns="0" anchor="t" anchorCtr="0">
            <a:noAutofit/>
          </a:bodyPr>
          <a:lstStyle>
            <a:lvl1pPr lvl="0" algn="ctr" rtl="0">
              <a:spcBef>
                <a:spcPts val="0"/>
              </a:spcBef>
              <a:spcAft>
                <a:spcPts val="0"/>
              </a:spcAft>
              <a:buClr>
                <a:srgbClr val="BF9000"/>
              </a:buClr>
              <a:buSzPts val="900"/>
              <a:buNone/>
              <a:defRPr sz="900" b="1">
                <a:solidFill>
                  <a:srgbClr val="BF9000"/>
                </a:solidFill>
              </a:defRPr>
            </a:lvl1pPr>
            <a:lvl2pPr lvl="1" rtl="0">
              <a:spcBef>
                <a:spcPts val="0"/>
              </a:spcBef>
              <a:spcAft>
                <a:spcPts val="0"/>
              </a:spcAft>
              <a:buClr>
                <a:schemeClr val="accent1"/>
              </a:buClr>
              <a:buSzPts val="1000"/>
              <a:buNone/>
              <a:defRPr sz="1000" b="1">
                <a:solidFill>
                  <a:schemeClr val="accent1"/>
                </a:solidFill>
              </a:defRPr>
            </a:lvl2pPr>
            <a:lvl3pPr lvl="2" rtl="0">
              <a:spcBef>
                <a:spcPts val="0"/>
              </a:spcBef>
              <a:spcAft>
                <a:spcPts val="0"/>
              </a:spcAft>
              <a:buClr>
                <a:schemeClr val="accent1"/>
              </a:buClr>
              <a:buSzPts val="1000"/>
              <a:buNone/>
              <a:defRPr sz="1000" b="1">
                <a:solidFill>
                  <a:schemeClr val="accent1"/>
                </a:solidFill>
              </a:defRPr>
            </a:lvl3pPr>
            <a:lvl4pPr lvl="3" rtl="0">
              <a:spcBef>
                <a:spcPts val="0"/>
              </a:spcBef>
              <a:spcAft>
                <a:spcPts val="0"/>
              </a:spcAft>
              <a:buClr>
                <a:schemeClr val="accent1"/>
              </a:buClr>
              <a:buSzPts val="1000"/>
              <a:buNone/>
              <a:defRPr sz="1000" b="1">
                <a:solidFill>
                  <a:schemeClr val="accent1"/>
                </a:solidFill>
              </a:defRPr>
            </a:lvl4pPr>
            <a:lvl5pPr lvl="4" rtl="0">
              <a:spcBef>
                <a:spcPts val="0"/>
              </a:spcBef>
              <a:spcAft>
                <a:spcPts val="0"/>
              </a:spcAft>
              <a:buClr>
                <a:schemeClr val="accent1"/>
              </a:buClr>
              <a:buSzPts val="1000"/>
              <a:buNone/>
              <a:defRPr sz="1000" b="1">
                <a:solidFill>
                  <a:schemeClr val="accent1"/>
                </a:solidFill>
              </a:defRPr>
            </a:lvl5pPr>
            <a:lvl6pPr lvl="5" rtl="0">
              <a:spcBef>
                <a:spcPts val="0"/>
              </a:spcBef>
              <a:spcAft>
                <a:spcPts val="0"/>
              </a:spcAft>
              <a:buClr>
                <a:schemeClr val="accent1"/>
              </a:buClr>
              <a:buSzPts val="1000"/>
              <a:buNone/>
              <a:defRPr sz="1000" b="1">
                <a:solidFill>
                  <a:schemeClr val="accent1"/>
                </a:solidFill>
              </a:defRPr>
            </a:lvl6pPr>
            <a:lvl7pPr lvl="6" rtl="0">
              <a:spcBef>
                <a:spcPts val="0"/>
              </a:spcBef>
              <a:spcAft>
                <a:spcPts val="0"/>
              </a:spcAft>
              <a:buClr>
                <a:schemeClr val="accent1"/>
              </a:buClr>
              <a:buSzPts val="1000"/>
              <a:buNone/>
              <a:defRPr sz="1000" b="1">
                <a:solidFill>
                  <a:schemeClr val="accent1"/>
                </a:solidFill>
              </a:defRPr>
            </a:lvl7pPr>
            <a:lvl8pPr lvl="7" rtl="0">
              <a:spcBef>
                <a:spcPts val="0"/>
              </a:spcBef>
              <a:spcAft>
                <a:spcPts val="0"/>
              </a:spcAft>
              <a:buClr>
                <a:schemeClr val="accent1"/>
              </a:buClr>
              <a:buSzPts val="1000"/>
              <a:buNone/>
              <a:defRPr sz="1000" b="1">
                <a:solidFill>
                  <a:schemeClr val="accent1"/>
                </a:solidFill>
              </a:defRPr>
            </a:lvl8pPr>
            <a:lvl9pPr lvl="8" rtl="0">
              <a:spcBef>
                <a:spcPts val="0"/>
              </a:spcBef>
              <a:spcAft>
                <a:spcPts val="0"/>
              </a:spcAft>
              <a:buClr>
                <a:schemeClr val="accent1"/>
              </a:buClr>
              <a:buSzPts val="1000"/>
              <a:buNone/>
              <a:defRPr sz="1000" b="1">
                <a:solidFill>
                  <a:schemeClr val="accent1"/>
                </a:solidFill>
              </a:defRPr>
            </a:lvl9pPr>
          </a:lstStyle>
          <a:p>
            <a:endParaRPr/>
          </a:p>
        </p:txBody>
      </p:sp>
      <p:sp>
        <p:nvSpPr>
          <p:cNvPr id="330" name="Google Shape;330;p13"/>
          <p:cNvSpPr txBox="1">
            <a:spLocks noGrp="1"/>
          </p:cNvSpPr>
          <p:nvPr>
            <p:ph type="subTitle" idx="21"/>
          </p:nvPr>
        </p:nvSpPr>
        <p:spPr>
          <a:xfrm>
            <a:off x="6107806" y="4448033"/>
            <a:ext cx="1188600" cy="183000"/>
          </a:xfrm>
          <a:prstGeom prst="rect">
            <a:avLst/>
          </a:prstGeom>
          <a:noFill/>
        </p:spPr>
        <p:txBody>
          <a:bodyPr spcFirstLastPara="1" wrap="square" lIns="0" tIns="0" rIns="0" bIns="0" anchor="t" anchorCtr="0">
            <a:noAutofit/>
          </a:bodyPr>
          <a:lstStyle>
            <a:lvl1pPr lvl="0" algn="ctr" rtl="0">
              <a:spcBef>
                <a:spcPts val="0"/>
              </a:spcBef>
              <a:spcAft>
                <a:spcPts val="0"/>
              </a:spcAft>
              <a:buClr>
                <a:schemeClr val="dk1"/>
              </a:buClr>
              <a:buSzPts val="800"/>
              <a:buNone/>
              <a:defRPr sz="800">
                <a:solidFill>
                  <a:schemeClr val="dk1"/>
                </a:solidFill>
              </a:defRPr>
            </a:lvl1pPr>
            <a:lvl2pPr lvl="1" algn="ctr" rtl="0">
              <a:spcBef>
                <a:spcPts val="0"/>
              </a:spcBef>
              <a:spcAft>
                <a:spcPts val="0"/>
              </a:spcAft>
              <a:buSzPts val="800"/>
              <a:buNone/>
              <a:defRPr sz="800"/>
            </a:lvl2pPr>
            <a:lvl3pPr lvl="2" algn="ctr" rtl="0">
              <a:spcBef>
                <a:spcPts val="0"/>
              </a:spcBef>
              <a:spcAft>
                <a:spcPts val="0"/>
              </a:spcAft>
              <a:buSzPts val="800"/>
              <a:buNone/>
              <a:defRPr sz="800"/>
            </a:lvl3pPr>
            <a:lvl4pPr lvl="3" algn="ctr" rtl="0">
              <a:spcBef>
                <a:spcPts val="0"/>
              </a:spcBef>
              <a:spcAft>
                <a:spcPts val="0"/>
              </a:spcAft>
              <a:buSzPts val="800"/>
              <a:buNone/>
              <a:defRPr sz="800"/>
            </a:lvl4pPr>
            <a:lvl5pPr lvl="4" algn="ctr" rtl="0">
              <a:spcBef>
                <a:spcPts val="0"/>
              </a:spcBef>
              <a:spcAft>
                <a:spcPts val="0"/>
              </a:spcAft>
              <a:buSzPts val="800"/>
              <a:buNone/>
              <a:defRPr sz="800"/>
            </a:lvl5pPr>
            <a:lvl6pPr lvl="5" algn="ctr" rtl="0">
              <a:spcBef>
                <a:spcPts val="0"/>
              </a:spcBef>
              <a:spcAft>
                <a:spcPts val="0"/>
              </a:spcAft>
              <a:buSzPts val="800"/>
              <a:buNone/>
              <a:defRPr sz="800"/>
            </a:lvl6pPr>
            <a:lvl7pPr lvl="6" algn="ctr" rtl="0">
              <a:spcBef>
                <a:spcPts val="0"/>
              </a:spcBef>
              <a:spcAft>
                <a:spcPts val="0"/>
              </a:spcAft>
              <a:buSzPts val="800"/>
              <a:buNone/>
              <a:defRPr sz="800"/>
            </a:lvl7pPr>
            <a:lvl8pPr lvl="7" algn="ctr" rtl="0">
              <a:spcBef>
                <a:spcPts val="0"/>
              </a:spcBef>
              <a:spcAft>
                <a:spcPts val="0"/>
              </a:spcAft>
              <a:buSzPts val="800"/>
              <a:buNone/>
              <a:defRPr sz="800"/>
            </a:lvl8pPr>
            <a:lvl9pPr lvl="8" algn="ctr" rtl="0">
              <a:spcBef>
                <a:spcPts val="0"/>
              </a:spcBef>
              <a:spcAft>
                <a:spcPts val="0"/>
              </a:spcAft>
              <a:buSzPts val="800"/>
              <a:buNone/>
              <a:defRPr sz="800"/>
            </a:lvl9pPr>
          </a:lstStyle>
          <a:p>
            <a:endParaRPr/>
          </a:p>
        </p:txBody>
      </p:sp>
      <p:sp>
        <p:nvSpPr>
          <p:cNvPr id="331" name="Google Shape;331;p13"/>
          <p:cNvSpPr txBox="1">
            <a:spLocks noGrp="1"/>
          </p:cNvSpPr>
          <p:nvPr>
            <p:ph type="subTitle" idx="22"/>
          </p:nvPr>
        </p:nvSpPr>
        <p:spPr>
          <a:xfrm>
            <a:off x="6107806" y="4279858"/>
            <a:ext cx="1188600" cy="183000"/>
          </a:xfrm>
          <a:prstGeom prst="rect">
            <a:avLst/>
          </a:prstGeom>
          <a:noFill/>
        </p:spPr>
        <p:txBody>
          <a:bodyPr spcFirstLastPara="1" wrap="square" lIns="0" tIns="0" rIns="0" bIns="0" anchor="t" anchorCtr="0">
            <a:noAutofit/>
          </a:bodyPr>
          <a:lstStyle>
            <a:lvl1pPr lvl="0" algn="ctr" rtl="0">
              <a:spcBef>
                <a:spcPts val="0"/>
              </a:spcBef>
              <a:spcAft>
                <a:spcPts val="0"/>
              </a:spcAft>
              <a:buClr>
                <a:srgbClr val="BF9000"/>
              </a:buClr>
              <a:buSzPts val="900"/>
              <a:buNone/>
              <a:defRPr sz="900" b="1">
                <a:solidFill>
                  <a:srgbClr val="BF9000"/>
                </a:solidFill>
              </a:defRPr>
            </a:lvl1pPr>
            <a:lvl2pPr lvl="1" rtl="0">
              <a:spcBef>
                <a:spcPts val="0"/>
              </a:spcBef>
              <a:spcAft>
                <a:spcPts val="0"/>
              </a:spcAft>
              <a:buClr>
                <a:schemeClr val="accent1"/>
              </a:buClr>
              <a:buSzPts val="1000"/>
              <a:buNone/>
              <a:defRPr sz="1000" b="1">
                <a:solidFill>
                  <a:schemeClr val="accent1"/>
                </a:solidFill>
              </a:defRPr>
            </a:lvl2pPr>
            <a:lvl3pPr lvl="2" rtl="0">
              <a:spcBef>
                <a:spcPts val="0"/>
              </a:spcBef>
              <a:spcAft>
                <a:spcPts val="0"/>
              </a:spcAft>
              <a:buClr>
                <a:schemeClr val="accent1"/>
              </a:buClr>
              <a:buSzPts val="1000"/>
              <a:buNone/>
              <a:defRPr sz="1000" b="1">
                <a:solidFill>
                  <a:schemeClr val="accent1"/>
                </a:solidFill>
              </a:defRPr>
            </a:lvl3pPr>
            <a:lvl4pPr lvl="3" rtl="0">
              <a:spcBef>
                <a:spcPts val="0"/>
              </a:spcBef>
              <a:spcAft>
                <a:spcPts val="0"/>
              </a:spcAft>
              <a:buClr>
                <a:schemeClr val="accent1"/>
              </a:buClr>
              <a:buSzPts val="1000"/>
              <a:buNone/>
              <a:defRPr sz="1000" b="1">
                <a:solidFill>
                  <a:schemeClr val="accent1"/>
                </a:solidFill>
              </a:defRPr>
            </a:lvl4pPr>
            <a:lvl5pPr lvl="4" rtl="0">
              <a:spcBef>
                <a:spcPts val="0"/>
              </a:spcBef>
              <a:spcAft>
                <a:spcPts val="0"/>
              </a:spcAft>
              <a:buClr>
                <a:schemeClr val="accent1"/>
              </a:buClr>
              <a:buSzPts val="1000"/>
              <a:buNone/>
              <a:defRPr sz="1000" b="1">
                <a:solidFill>
                  <a:schemeClr val="accent1"/>
                </a:solidFill>
              </a:defRPr>
            </a:lvl5pPr>
            <a:lvl6pPr lvl="5" rtl="0">
              <a:spcBef>
                <a:spcPts val="0"/>
              </a:spcBef>
              <a:spcAft>
                <a:spcPts val="0"/>
              </a:spcAft>
              <a:buClr>
                <a:schemeClr val="accent1"/>
              </a:buClr>
              <a:buSzPts val="1000"/>
              <a:buNone/>
              <a:defRPr sz="1000" b="1">
                <a:solidFill>
                  <a:schemeClr val="accent1"/>
                </a:solidFill>
              </a:defRPr>
            </a:lvl6pPr>
            <a:lvl7pPr lvl="6" rtl="0">
              <a:spcBef>
                <a:spcPts val="0"/>
              </a:spcBef>
              <a:spcAft>
                <a:spcPts val="0"/>
              </a:spcAft>
              <a:buClr>
                <a:schemeClr val="accent1"/>
              </a:buClr>
              <a:buSzPts val="1000"/>
              <a:buNone/>
              <a:defRPr sz="1000" b="1">
                <a:solidFill>
                  <a:schemeClr val="accent1"/>
                </a:solidFill>
              </a:defRPr>
            </a:lvl7pPr>
            <a:lvl8pPr lvl="7" rtl="0">
              <a:spcBef>
                <a:spcPts val="0"/>
              </a:spcBef>
              <a:spcAft>
                <a:spcPts val="0"/>
              </a:spcAft>
              <a:buClr>
                <a:schemeClr val="accent1"/>
              </a:buClr>
              <a:buSzPts val="1000"/>
              <a:buNone/>
              <a:defRPr sz="1000" b="1">
                <a:solidFill>
                  <a:schemeClr val="accent1"/>
                </a:solidFill>
              </a:defRPr>
            </a:lvl8pPr>
            <a:lvl9pPr lvl="8" rtl="0">
              <a:spcBef>
                <a:spcPts val="0"/>
              </a:spcBef>
              <a:spcAft>
                <a:spcPts val="0"/>
              </a:spcAft>
              <a:buClr>
                <a:schemeClr val="accent1"/>
              </a:buClr>
              <a:buSzPts val="1000"/>
              <a:buNone/>
              <a:defRPr sz="1000" b="1">
                <a:solidFill>
                  <a:schemeClr val="accent1"/>
                </a:solidFill>
              </a:defRPr>
            </a:lvl9pPr>
          </a:lstStyle>
          <a:p>
            <a:endParaRPr/>
          </a:p>
        </p:txBody>
      </p:sp>
      <p:sp>
        <p:nvSpPr>
          <p:cNvPr id="332" name="Google Shape;332;p13"/>
          <p:cNvSpPr txBox="1">
            <a:spLocks noGrp="1"/>
          </p:cNvSpPr>
          <p:nvPr>
            <p:ph type="subTitle" idx="23"/>
          </p:nvPr>
        </p:nvSpPr>
        <p:spPr>
          <a:xfrm>
            <a:off x="7535952" y="4448033"/>
            <a:ext cx="1188600" cy="183000"/>
          </a:xfrm>
          <a:prstGeom prst="rect">
            <a:avLst/>
          </a:prstGeom>
          <a:noFill/>
        </p:spPr>
        <p:txBody>
          <a:bodyPr spcFirstLastPara="1" wrap="square" lIns="0" tIns="0" rIns="0" bIns="0" anchor="t" anchorCtr="0">
            <a:noAutofit/>
          </a:bodyPr>
          <a:lstStyle>
            <a:lvl1pPr lvl="0" algn="ctr" rtl="0">
              <a:spcBef>
                <a:spcPts val="0"/>
              </a:spcBef>
              <a:spcAft>
                <a:spcPts val="0"/>
              </a:spcAft>
              <a:buClr>
                <a:schemeClr val="dk1"/>
              </a:buClr>
              <a:buSzPts val="800"/>
              <a:buNone/>
              <a:defRPr sz="800">
                <a:solidFill>
                  <a:schemeClr val="dk1"/>
                </a:solidFill>
              </a:defRPr>
            </a:lvl1pPr>
            <a:lvl2pPr lvl="1" algn="ctr" rtl="0">
              <a:spcBef>
                <a:spcPts val="0"/>
              </a:spcBef>
              <a:spcAft>
                <a:spcPts val="0"/>
              </a:spcAft>
              <a:buSzPts val="800"/>
              <a:buNone/>
              <a:defRPr sz="800"/>
            </a:lvl2pPr>
            <a:lvl3pPr lvl="2" algn="ctr" rtl="0">
              <a:spcBef>
                <a:spcPts val="0"/>
              </a:spcBef>
              <a:spcAft>
                <a:spcPts val="0"/>
              </a:spcAft>
              <a:buSzPts val="800"/>
              <a:buNone/>
              <a:defRPr sz="800"/>
            </a:lvl3pPr>
            <a:lvl4pPr lvl="3" algn="ctr" rtl="0">
              <a:spcBef>
                <a:spcPts val="0"/>
              </a:spcBef>
              <a:spcAft>
                <a:spcPts val="0"/>
              </a:spcAft>
              <a:buSzPts val="800"/>
              <a:buNone/>
              <a:defRPr sz="800"/>
            </a:lvl4pPr>
            <a:lvl5pPr lvl="4" algn="ctr" rtl="0">
              <a:spcBef>
                <a:spcPts val="0"/>
              </a:spcBef>
              <a:spcAft>
                <a:spcPts val="0"/>
              </a:spcAft>
              <a:buSzPts val="800"/>
              <a:buNone/>
              <a:defRPr sz="800"/>
            </a:lvl5pPr>
            <a:lvl6pPr lvl="5" algn="ctr" rtl="0">
              <a:spcBef>
                <a:spcPts val="0"/>
              </a:spcBef>
              <a:spcAft>
                <a:spcPts val="0"/>
              </a:spcAft>
              <a:buSzPts val="800"/>
              <a:buNone/>
              <a:defRPr sz="800"/>
            </a:lvl6pPr>
            <a:lvl7pPr lvl="6" algn="ctr" rtl="0">
              <a:spcBef>
                <a:spcPts val="0"/>
              </a:spcBef>
              <a:spcAft>
                <a:spcPts val="0"/>
              </a:spcAft>
              <a:buSzPts val="800"/>
              <a:buNone/>
              <a:defRPr sz="800"/>
            </a:lvl7pPr>
            <a:lvl8pPr lvl="7" algn="ctr" rtl="0">
              <a:spcBef>
                <a:spcPts val="0"/>
              </a:spcBef>
              <a:spcAft>
                <a:spcPts val="0"/>
              </a:spcAft>
              <a:buSzPts val="800"/>
              <a:buNone/>
              <a:defRPr sz="800"/>
            </a:lvl8pPr>
            <a:lvl9pPr lvl="8" algn="ctr" rtl="0">
              <a:spcBef>
                <a:spcPts val="0"/>
              </a:spcBef>
              <a:spcAft>
                <a:spcPts val="0"/>
              </a:spcAft>
              <a:buSzPts val="800"/>
              <a:buNone/>
              <a:defRPr sz="800"/>
            </a:lvl9pPr>
          </a:lstStyle>
          <a:p>
            <a:endParaRPr/>
          </a:p>
        </p:txBody>
      </p:sp>
      <p:sp>
        <p:nvSpPr>
          <p:cNvPr id="333" name="Google Shape;333;p13"/>
          <p:cNvSpPr txBox="1">
            <a:spLocks noGrp="1"/>
          </p:cNvSpPr>
          <p:nvPr>
            <p:ph type="subTitle" idx="24"/>
          </p:nvPr>
        </p:nvSpPr>
        <p:spPr>
          <a:xfrm>
            <a:off x="7535952" y="4279858"/>
            <a:ext cx="1188600" cy="183000"/>
          </a:xfrm>
          <a:prstGeom prst="rect">
            <a:avLst/>
          </a:prstGeom>
          <a:noFill/>
        </p:spPr>
        <p:txBody>
          <a:bodyPr spcFirstLastPara="1" wrap="square" lIns="0" tIns="0" rIns="0" bIns="0" anchor="t" anchorCtr="0">
            <a:noAutofit/>
          </a:bodyPr>
          <a:lstStyle>
            <a:lvl1pPr lvl="0" algn="ctr" rtl="0">
              <a:spcBef>
                <a:spcPts val="0"/>
              </a:spcBef>
              <a:spcAft>
                <a:spcPts val="0"/>
              </a:spcAft>
              <a:buClr>
                <a:srgbClr val="BF9000"/>
              </a:buClr>
              <a:buSzPts val="900"/>
              <a:buNone/>
              <a:defRPr sz="900" b="1">
                <a:solidFill>
                  <a:srgbClr val="BF9000"/>
                </a:solidFill>
              </a:defRPr>
            </a:lvl1pPr>
            <a:lvl2pPr lvl="1" rtl="0">
              <a:spcBef>
                <a:spcPts val="0"/>
              </a:spcBef>
              <a:spcAft>
                <a:spcPts val="0"/>
              </a:spcAft>
              <a:buClr>
                <a:schemeClr val="accent1"/>
              </a:buClr>
              <a:buSzPts val="1000"/>
              <a:buNone/>
              <a:defRPr sz="1000" b="1">
                <a:solidFill>
                  <a:schemeClr val="accent1"/>
                </a:solidFill>
              </a:defRPr>
            </a:lvl2pPr>
            <a:lvl3pPr lvl="2" rtl="0">
              <a:spcBef>
                <a:spcPts val="0"/>
              </a:spcBef>
              <a:spcAft>
                <a:spcPts val="0"/>
              </a:spcAft>
              <a:buClr>
                <a:schemeClr val="accent1"/>
              </a:buClr>
              <a:buSzPts val="1000"/>
              <a:buNone/>
              <a:defRPr sz="1000" b="1">
                <a:solidFill>
                  <a:schemeClr val="accent1"/>
                </a:solidFill>
              </a:defRPr>
            </a:lvl3pPr>
            <a:lvl4pPr lvl="3" rtl="0">
              <a:spcBef>
                <a:spcPts val="0"/>
              </a:spcBef>
              <a:spcAft>
                <a:spcPts val="0"/>
              </a:spcAft>
              <a:buClr>
                <a:schemeClr val="accent1"/>
              </a:buClr>
              <a:buSzPts val="1000"/>
              <a:buNone/>
              <a:defRPr sz="1000" b="1">
                <a:solidFill>
                  <a:schemeClr val="accent1"/>
                </a:solidFill>
              </a:defRPr>
            </a:lvl4pPr>
            <a:lvl5pPr lvl="4" rtl="0">
              <a:spcBef>
                <a:spcPts val="0"/>
              </a:spcBef>
              <a:spcAft>
                <a:spcPts val="0"/>
              </a:spcAft>
              <a:buClr>
                <a:schemeClr val="accent1"/>
              </a:buClr>
              <a:buSzPts val="1000"/>
              <a:buNone/>
              <a:defRPr sz="1000" b="1">
                <a:solidFill>
                  <a:schemeClr val="accent1"/>
                </a:solidFill>
              </a:defRPr>
            </a:lvl5pPr>
            <a:lvl6pPr lvl="5" rtl="0">
              <a:spcBef>
                <a:spcPts val="0"/>
              </a:spcBef>
              <a:spcAft>
                <a:spcPts val="0"/>
              </a:spcAft>
              <a:buClr>
                <a:schemeClr val="accent1"/>
              </a:buClr>
              <a:buSzPts val="1000"/>
              <a:buNone/>
              <a:defRPr sz="1000" b="1">
                <a:solidFill>
                  <a:schemeClr val="accent1"/>
                </a:solidFill>
              </a:defRPr>
            </a:lvl6pPr>
            <a:lvl7pPr lvl="6" rtl="0">
              <a:spcBef>
                <a:spcPts val="0"/>
              </a:spcBef>
              <a:spcAft>
                <a:spcPts val="0"/>
              </a:spcAft>
              <a:buClr>
                <a:schemeClr val="accent1"/>
              </a:buClr>
              <a:buSzPts val="1000"/>
              <a:buNone/>
              <a:defRPr sz="1000" b="1">
                <a:solidFill>
                  <a:schemeClr val="accent1"/>
                </a:solidFill>
              </a:defRPr>
            </a:lvl7pPr>
            <a:lvl8pPr lvl="7" rtl="0">
              <a:spcBef>
                <a:spcPts val="0"/>
              </a:spcBef>
              <a:spcAft>
                <a:spcPts val="0"/>
              </a:spcAft>
              <a:buClr>
                <a:schemeClr val="accent1"/>
              </a:buClr>
              <a:buSzPts val="1000"/>
              <a:buNone/>
              <a:defRPr sz="1000" b="1">
                <a:solidFill>
                  <a:schemeClr val="accent1"/>
                </a:solidFill>
              </a:defRPr>
            </a:lvl8pPr>
            <a:lvl9pPr lvl="8" rtl="0">
              <a:spcBef>
                <a:spcPts val="0"/>
              </a:spcBef>
              <a:spcAft>
                <a:spcPts val="0"/>
              </a:spcAft>
              <a:buClr>
                <a:schemeClr val="accent1"/>
              </a:buClr>
              <a:buSzPts val="1000"/>
              <a:buNone/>
              <a:defRPr sz="1000" b="1">
                <a:solidFill>
                  <a:schemeClr val="accent1"/>
                </a:solidFill>
              </a:defRPr>
            </a:lvl9pPr>
          </a:lstStyle>
          <a:p>
            <a:endParaRPr/>
          </a:p>
        </p:txBody>
      </p:sp>
      <p:sp>
        <p:nvSpPr>
          <p:cNvPr id="334" name="Google Shape;334;p13"/>
          <p:cNvSpPr txBox="1">
            <a:spLocks noGrp="1"/>
          </p:cNvSpPr>
          <p:nvPr>
            <p:ph type="subTitle" idx="25"/>
          </p:nvPr>
        </p:nvSpPr>
        <p:spPr>
          <a:xfrm>
            <a:off x="3274548" y="4448033"/>
            <a:ext cx="1188600" cy="183000"/>
          </a:xfrm>
          <a:prstGeom prst="rect">
            <a:avLst/>
          </a:prstGeom>
          <a:noFill/>
        </p:spPr>
        <p:txBody>
          <a:bodyPr spcFirstLastPara="1" wrap="square" lIns="0" tIns="0" rIns="0" bIns="0" anchor="t" anchorCtr="0">
            <a:noAutofit/>
          </a:bodyPr>
          <a:lstStyle>
            <a:lvl1pPr lvl="0" algn="ctr" rtl="0">
              <a:spcBef>
                <a:spcPts val="0"/>
              </a:spcBef>
              <a:spcAft>
                <a:spcPts val="0"/>
              </a:spcAft>
              <a:buClr>
                <a:schemeClr val="dk1"/>
              </a:buClr>
              <a:buSzPts val="800"/>
              <a:buNone/>
              <a:defRPr sz="800">
                <a:solidFill>
                  <a:schemeClr val="dk1"/>
                </a:solidFill>
              </a:defRPr>
            </a:lvl1pPr>
            <a:lvl2pPr lvl="1" algn="ctr" rtl="0">
              <a:spcBef>
                <a:spcPts val="0"/>
              </a:spcBef>
              <a:spcAft>
                <a:spcPts val="0"/>
              </a:spcAft>
              <a:buSzPts val="800"/>
              <a:buNone/>
              <a:defRPr sz="800"/>
            </a:lvl2pPr>
            <a:lvl3pPr lvl="2" algn="ctr" rtl="0">
              <a:spcBef>
                <a:spcPts val="0"/>
              </a:spcBef>
              <a:spcAft>
                <a:spcPts val="0"/>
              </a:spcAft>
              <a:buSzPts val="800"/>
              <a:buNone/>
              <a:defRPr sz="800"/>
            </a:lvl3pPr>
            <a:lvl4pPr lvl="3" algn="ctr" rtl="0">
              <a:spcBef>
                <a:spcPts val="0"/>
              </a:spcBef>
              <a:spcAft>
                <a:spcPts val="0"/>
              </a:spcAft>
              <a:buSzPts val="800"/>
              <a:buNone/>
              <a:defRPr sz="800"/>
            </a:lvl4pPr>
            <a:lvl5pPr lvl="4" algn="ctr" rtl="0">
              <a:spcBef>
                <a:spcPts val="0"/>
              </a:spcBef>
              <a:spcAft>
                <a:spcPts val="0"/>
              </a:spcAft>
              <a:buSzPts val="800"/>
              <a:buNone/>
              <a:defRPr sz="800"/>
            </a:lvl5pPr>
            <a:lvl6pPr lvl="5" algn="ctr" rtl="0">
              <a:spcBef>
                <a:spcPts val="0"/>
              </a:spcBef>
              <a:spcAft>
                <a:spcPts val="0"/>
              </a:spcAft>
              <a:buSzPts val="800"/>
              <a:buNone/>
              <a:defRPr sz="800"/>
            </a:lvl6pPr>
            <a:lvl7pPr lvl="6" algn="ctr" rtl="0">
              <a:spcBef>
                <a:spcPts val="0"/>
              </a:spcBef>
              <a:spcAft>
                <a:spcPts val="0"/>
              </a:spcAft>
              <a:buSzPts val="800"/>
              <a:buNone/>
              <a:defRPr sz="800"/>
            </a:lvl7pPr>
            <a:lvl8pPr lvl="7" algn="ctr" rtl="0">
              <a:spcBef>
                <a:spcPts val="0"/>
              </a:spcBef>
              <a:spcAft>
                <a:spcPts val="0"/>
              </a:spcAft>
              <a:buSzPts val="800"/>
              <a:buNone/>
              <a:defRPr sz="800"/>
            </a:lvl8pPr>
            <a:lvl9pPr lvl="8" algn="ctr" rtl="0">
              <a:spcBef>
                <a:spcPts val="0"/>
              </a:spcBef>
              <a:spcAft>
                <a:spcPts val="0"/>
              </a:spcAft>
              <a:buSzPts val="800"/>
              <a:buNone/>
              <a:defRPr sz="800"/>
            </a:lvl9pPr>
          </a:lstStyle>
          <a:p>
            <a:endParaRPr/>
          </a:p>
        </p:txBody>
      </p:sp>
      <p:sp>
        <p:nvSpPr>
          <p:cNvPr id="335" name="Google Shape;335;p13"/>
          <p:cNvSpPr txBox="1">
            <a:spLocks noGrp="1"/>
          </p:cNvSpPr>
          <p:nvPr>
            <p:ph type="subTitle" idx="26"/>
          </p:nvPr>
        </p:nvSpPr>
        <p:spPr>
          <a:xfrm>
            <a:off x="3274548" y="4279858"/>
            <a:ext cx="1188600" cy="183000"/>
          </a:xfrm>
          <a:prstGeom prst="rect">
            <a:avLst/>
          </a:prstGeom>
          <a:noFill/>
        </p:spPr>
        <p:txBody>
          <a:bodyPr spcFirstLastPara="1" wrap="square" lIns="0" tIns="0" rIns="0" bIns="0" anchor="t" anchorCtr="0">
            <a:noAutofit/>
          </a:bodyPr>
          <a:lstStyle>
            <a:lvl1pPr lvl="0" algn="ctr" rtl="0">
              <a:spcBef>
                <a:spcPts val="0"/>
              </a:spcBef>
              <a:spcAft>
                <a:spcPts val="0"/>
              </a:spcAft>
              <a:buClr>
                <a:srgbClr val="BF9000"/>
              </a:buClr>
              <a:buSzPts val="900"/>
              <a:buNone/>
              <a:defRPr sz="900" b="1">
                <a:solidFill>
                  <a:srgbClr val="BF9000"/>
                </a:solidFill>
              </a:defRPr>
            </a:lvl1pPr>
            <a:lvl2pPr lvl="1" rtl="0">
              <a:spcBef>
                <a:spcPts val="0"/>
              </a:spcBef>
              <a:spcAft>
                <a:spcPts val="0"/>
              </a:spcAft>
              <a:buClr>
                <a:schemeClr val="accent1"/>
              </a:buClr>
              <a:buSzPts val="1000"/>
              <a:buNone/>
              <a:defRPr sz="1000" b="1">
                <a:solidFill>
                  <a:schemeClr val="accent1"/>
                </a:solidFill>
              </a:defRPr>
            </a:lvl2pPr>
            <a:lvl3pPr lvl="2" rtl="0">
              <a:spcBef>
                <a:spcPts val="0"/>
              </a:spcBef>
              <a:spcAft>
                <a:spcPts val="0"/>
              </a:spcAft>
              <a:buClr>
                <a:schemeClr val="accent1"/>
              </a:buClr>
              <a:buSzPts val="1000"/>
              <a:buNone/>
              <a:defRPr sz="1000" b="1">
                <a:solidFill>
                  <a:schemeClr val="accent1"/>
                </a:solidFill>
              </a:defRPr>
            </a:lvl3pPr>
            <a:lvl4pPr lvl="3" rtl="0">
              <a:spcBef>
                <a:spcPts val="0"/>
              </a:spcBef>
              <a:spcAft>
                <a:spcPts val="0"/>
              </a:spcAft>
              <a:buClr>
                <a:schemeClr val="accent1"/>
              </a:buClr>
              <a:buSzPts val="1000"/>
              <a:buNone/>
              <a:defRPr sz="1000" b="1">
                <a:solidFill>
                  <a:schemeClr val="accent1"/>
                </a:solidFill>
              </a:defRPr>
            </a:lvl4pPr>
            <a:lvl5pPr lvl="4" rtl="0">
              <a:spcBef>
                <a:spcPts val="0"/>
              </a:spcBef>
              <a:spcAft>
                <a:spcPts val="0"/>
              </a:spcAft>
              <a:buClr>
                <a:schemeClr val="accent1"/>
              </a:buClr>
              <a:buSzPts val="1000"/>
              <a:buNone/>
              <a:defRPr sz="1000" b="1">
                <a:solidFill>
                  <a:schemeClr val="accent1"/>
                </a:solidFill>
              </a:defRPr>
            </a:lvl5pPr>
            <a:lvl6pPr lvl="5" rtl="0">
              <a:spcBef>
                <a:spcPts val="0"/>
              </a:spcBef>
              <a:spcAft>
                <a:spcPts val="0"/>
              </a:spcAft>
              <a:buClr>
                <a:schemeClr val="accent1"/>
              </a:buClr>
              <a:buSzPts val="1000"/>
              <a:buNone/>
              <a:defRPr sz="1000" b="1">
                <a:solidFill>
                  <a:schemeClr val="accent1"/>
                </a:solidFill>
              </a:defRPr>
            </a:lvl6pPr>
            <a:lvl7pPr lvl="6" rtl="0">
              <a:spcBef>
                <a:spcPts val="0"/>
              </a:spcBef>
              <a:spcAft>
                <a:spcPts val="0"/>
              </a:spcAft>
              <a:buClr>
                <a:schemeClr val="accent1"/>
              </a:buClr>
              <a:buSzPts val="1000"/>
              <a:buNone/>
              <a:defRPr sz="1000" b="1">
                <a:solidFill>
                  <a:schemeClr val="accent1"/>
                </a:solidFill>
              </a:defRPr>
            </a:lvl7pPr>
            <a:lvl8pPr lvl="7" rtl="0">
              <a:spcBef>
                <a:spcPts val="0"/>
              </a:spcBef>
              <a:spcAft>
                <a:spcPts val="0"/>
              </a:spcAft>
              <a:buClr>
                <a:schemeClr val="accent1"/>
              </a:buClr>
              <a:buSzPts val="1000"/>
              <a:buNone/>
              <a:defRPr sz="1000" b="1">
                <a:solidFill>
                  <a:schemeClr val="accent1"/>
                </a:solidFill>
              </a:defRPr>
            </a:lvl8pPr>
            <a:lvl9pPr lvl="8" rtl="0">
              <a:spcBef>
                <a:spcPts val="0"/>
              </a:spcBef>
              <a:spcAft>
                <a:spcPts val="0"/>
              </a:spcAft>
              <a:buClr>
                <a:schemeClr val="accent1"/>
              </a:buClr>
              <a:buSzPts val="1000"/>
              <a:buNone/>
              <a:defRPr sz="1000" b="1">
                <a:solidFill>
                  <a:schemeClr val="accent1"/>
                </a:solidFill>
              </a:defRPr>
            </a:lvl9pPr>
          </a:lstStyle>
          <a:p>
            <a:endParaRPr/>
          </a:p>
        </p:txBody>
      </p:sp>
      <p:sp>
        <p:nvSpPr>
          <p:cNvPr id="336" name="Google Shape;336;p13"/>
          <p:cNvSpPr txBox="1">
            <a:spLocks noGrp="1"/>
          </p:cNvSpPr>
          <p:nvPr>
            <p:ph type="subTitle" idx="27"/>
          </p:nvPr>
        </p:nvSpPr>
        <p:spPr>
          <a:xfrm>
            <a:off x="1857919" y="4448033"/>
            <a:ext cx="1188600" cy="183000"/>
          </a:xfrm>
          <a:prstGeom prst="rect">
            <a:avLst/>
          </a:prstGeom>
          <a:noFill/>
        </p:spPr>
        <p:txBody>
          <a:bodyPr spcFirstLastPara="1" wrap="square" lIns="0" tIns="0" rIns="0" bIns="0" anchor="t" anchorCtr="0">
            <a:noAutofit/>
          </a:bodyPr>
          <a:lstStyle>
            <a:lvl1pPr lvl="0" algn="ctr" rtl="0">
              <a:spcBef>
                <a:spcPts val="0"/>
              </a:spcBef>
              <a:spcAft>
                <a:spcPts val="0"/>
              </a:spcAft>
              <a:buClr>
                <a:schemeClr val="dk1"/>
              </a:buClr>
              <a:buSzPts val="800"/>
              <a:buNone/>
              <a:defRPr sz="800">
                <a:solidFill>
                  <a:schemeClr val="dk1"/>
                </a:solidFill>
              </a:defRPr>
            </a:lvl1pPr>
            <a:lvl2pPr lvl="1" algn="ctr" rtl="0">
              <a:spcBef>
                <a:spcPts val="0"/>
              </a:spcBef>
              <a:spcAft>
                <a:spcPts val="0"/>
              </a:spcAft>
              <a:buSzPts val="800"/>
              <a:buNone/>
              <a:defRPr sz="800"/>
            </a:lvl2pPr>
            <a:lvl3pPr lvl="2" algn="ctr" rtl="0">
              <a:spcBef>
                <a:spcPts val="0"/>
              </a:spcBef>
              <a:spcAft>
                <a:spcPts val="0"/>
              </a:spcAft>
              <a:buSzPts val="800"/>
              <a:buNone/>
              <a:defRPr sz="800"/>
            </a:lvl3pPr>
            <a:lvl4pPr lvl="3" algn="ctr" rtl="0">
              <a:spcBef>
                <a:spcPts val="0"/>
              </a:spcBef>
              <a:spcAft>
                <a:spcPts val="0"/>
              </a:spcAft>
              <a:buSzPts val="800"/>
              <a:buNone/>
              <a:defRPr sz="800"/>
            </a:lvl4pPr>
            <a:lvl5pPr lvl="4" algn="ctr" rtl="0">
              <a:spcBef>
                <a:spcPts val="0"/>
              </a:spcBef>
              <a:spcAft>
                <a:spcPts val="0"/>
              </a:spcAft>
              <a:buSzPts val="800"/>
              <a:buNone/>
              <a:defRPr sz="800"/>
            </a:lvl5pPr>
            <a:lvl6pPr lvl="5" algn="ctr" rtl="0">
              <a:spcBef>
                <a:spcPts val="0"/>
              </a:spcBef>
              <a:spcAft>
                <a:spcPts val="0"/>
              </a:spcAft>
              <a:buSzPts val="800"/>
              <a:buNone/>
              <a:defRPr sz="800"/>
            </a:lvl6pPr>
            <a:lvl7pPr lvl="6" algn="ctr" rtl="0">
              <a:spcBef>
                <a:spcPts val="0"/>
              </a:spcBef>
              <a:spcAft>
                <a:spcPts val="0"/>
              </a:spcAft>
              <a:buSzPts val="800"/>
              <a:buNone/>
              <a:defRPr sz="800"/>
            </a:lvl7pPr>
            <a:lvl8pPr lvl="7" algn="ctr" rtl="0">
              <a:spcBef>
                <a:spcPts val="0"/>
              </a:spcBef>
              <a:spcAft>
                <a:spcPts val="0"/>
              </a:spcAft>
              <a:buSzPts val="800"/>
              <a:buNone/>
              <a:defRPr sz="800"/>
            </a:lvl8pPr>
            <a:lvl9pPr lvl="8" algn="ctr" rtl="0">
              <a:spcBef>
                <a:spcPts val="0"/>
              </a:spcBef>
              <a:spcAft>
                <a:spcPts val="0"/>
              </a:spcAft>
              <a:buSzPts val="800"/>
              <a:buNone/>
              <a:defRPr sz="800"/>
            </a:lvl9pPr>
          </a:lstStyle>
          <a:p>
            <a:endParaRPr/>
          </a:p>
        </p:txBody>
      </p:sp>
      <p:sp>
        <p:nvSpPr>
          <p:cNvPr id="337" name="Google Shape;337;p13"/>
          <p:cNvSpPr txBox="1">
            <a:spLocks noGrp="1"/>
          </p:cNvSpPr>
          <p:nvPr>
            <p:ph type="subTitle" idx="28"/>
          </p:nvPr>
        </p:nvSpPr>
        <p:spPr>
          <a:xfrm>
            <a:off x="1857919" y="4279858"/>
            <a:ext cx="1188600" cy="183000"/>
          </a:xfrm>
          <a:prstGeom prst="rect">
            <a:avLst/>
          </a:prstGeom>
          <a:noFill/>
        </p:spPr>
        <p:txBody>
          <a:bodyPr spcFirstLastPara="1" wrap="square" lIns="0" tIns="0" rIns="0" bIns="0" anchor="t" anchorCtr="0">
            <a:noAutofit/>
          </a:bodyPr>
          <a:lstStyle>
            <a:lvl1pPr lvl="0" algn="ctr" rtl="0">
              <a:spcBef>
                <a:spcPts val="0"/>
              </a:spcBef>
              <a:spcAft>
                <a:spcPts val="0"/>
              </a:spcAft>
              <a:buClr>
                <a:srgbClr val="BF9000"/>
              </a:buClr>
              <a:buSzPts val="900"/>
              <a:buNone/>
              <a:defRPr sz="900" b="1">
                <a:solidFill>
                  <a:srgbClr val="BF9000"/>
                </a:solidFill>
              </a:defRPr>
            </a:lvl1pPr>
            <a:lvl2pPr lvl="1" rtl="0">
              <a:spcBef>
                <a:spcPts val="0"/>
              </a:spcBef>
              <a:spcAft>
                <a:spcPts val="0"/>
              </a:spcAft>
              <a:buClr>
                <a:schemeClr val="accent1"/>
              </a:buClr>
              <a:buSzPts val="1000"/>
              <a:buNone/>
              <a:defRPr sz="1000" b="1">
                <a:solidFill>
                  <a:schemeClr val="accent1"/>
                </a:solidFill>
              </a:defRPr>
            </a:lvl2pPr>
            <a:lvl3pPr lvl="2" rtl="0">
              <a:spcBef>
                <a:spcPts val="0"/>
              </a:spcBef>
              <a:spcAft>
                <a:spcPts val="0"/>
              </a:spcAft>
              <a:buClr>
                <a:schemeClr val="accent1"/>
              </a:buClr>
              <a:buSzPts val="1000"/>
              <a:buNone/>
              <a:defRPr sz="1000" b="1">
                <a:solidFill>
                  <a:schemeClr val="accent1"/>
                </a:solidFill>
              </a:defRPr>
            </a:lvl3pPr>
            <a:lvl4pPr lvl="3" rtl="0">
              <a:spcBef>
                <a:spcPts val="0"/>
              </a:spcBef>
              <a:spcAft>
                <a:spcPts val="0"/>
              </a:spcAft>
              <a:buClr>
                <a:schemeClr val="accent1"/>
              </a:buClr>
              <a:buSzPts val="1000"/>
              <a:buNone/>
              <a:defRPr sz="1000" b="1">
                <a:solidFill>
                  <a:schemeClr val="accent1"/>
                </a:solidFill>
              </a:defRPr>
            </a:lvl4pPr>
            <a:lvl5pPr lvl="4" rtl="0">
              <a:spcBef>
                <a:spcPts val="0"/>
              </a:spcBef>
              <a:spcAft>
                <a:spcPts val="0"/>
              </a:spcAft>
              <a:buClr>
                <a:schemeClr val="accent1"/>
              </a:buClr>
              <a:buSzPts val="1000"/>
              <a:buNone/>
              <a:defRPr sz="1000" b="1">
                <a:solidFill>
                  <a:schemeClr val="accent1"/>
                </a:solidFill>
              </a:defRPr>
            </a:lvl5pPr>
            <a:lvl6pPr lvl="5" rtl="0">
              <a:spcBef>
                <a:spcPts val="0"/>
              </a:spcBef>
              <a:spcAft>
                <a:spcPts val="0"/>
              </a:spcAft>
              <a:buClr>
                <a:schemeClr val="accent1"/>
              </a:buClr>
              <a:buSzPts val="1000"/>
              <a:buNone/>
              <a:defRPr sz="1000" b="1">
                <a:solidFill>
                  <a:schemeClr val="accent1"/>
                </a:solidFill>
              </a:defRPr>
            </a:lvl6pPr>
            <a:lvl7pPr lvl="6" rtl="0">
              <a:spcBef>
                <a:spcPts val="0"/>
              </a:spcBef>
              <a:spcAft>
                <a:spcPts val="0"/>
              </a:spcAft>
              <a:buClr>
                <a:schemeClr val="accent1"/>
              </a:buClr>
              <a:buSzPts val="1000"/>
              <a:buNone/>
              <a:defRPr sz="1000" b="1">
                <a:solidFill>
                  <a:schemeClr val="accent1"/>
                </a:solidFill>
              </a:defRPr>
            </a:lvl7pPr>
            <a:lvl8pPr lvl="7" rtl="0">
              <a:spcBef>
                <a:spcPts val="0"/>
              </a:spcBef>
              <a:spcAft>
                <a:spcPts val="0"/>
              </a:spcAft>
              <a:buClr>
                <a:schemeClr val="accent1"/>
              </a:buClr>
              <a:buSzPts val="1000"/>
              <a:buNone/>
              <a:defRPr sz="1000" b="1">
                <a:solidFill>
                  <a:schemeClr val="accent1"/>
                </a:solidFill>
              </a:defRPr>
            </a:lvl8pPr>
            <a:lvl9pPr lvl="8" rtl="0">
              <a:spcBef>
                <a:spcPts val="0"/>
              </a:spcBef>
              <a:spcAft>
                <a:spcPts val="0"/>
              </a:spcAft>
              <a:buClr>
                <a:schemeClr val="accent1"/>
              </a:buClr>
              <a:buSzPts val="1000"/>
              <a:buNone/>
              <a:defRPr sz="1000" b="1">
                <a:solidFill>
                  <a:schemeClr val="accent1"/>
                </a:solidFill>
              </a:defRPr>
            </a:lvl9pPr>
          </a:lstStyle>
          <a:p>
            <a:endParaRPr/>
          </a:p>
        </p:txBody>
      </p:sp>
      <p:sp>
        <p:nvSpPr>
          <p:cNvPr id="338" name="Google Shape;338;p13"/>
          <p:cNvSpPr txBox="1">
            <a:spLocks noGrp="1"/>
          </p:cNvSpPr>
          <p:nvPr>
            <p:ph type="subTitle" idx="29"/>
          </p:nvPr>
        </p:nvSpPr>
        <p:spPr>
          <a:xfrm>
            <a:off x="437640" y="4448033"/>
            <a:ext cx="1188600" cy="183000"/>
          </a:xfrm>
          <a:prstGeom prst="rect">
            <a:avLst/>
          </a:prstGeom>
          <a:noFill/>
        </p:spPr>
        <p:txBody>
          <a:bodyPr spcFirstLastPara="1" wrap="square" lIns="0" tIns="0" rIns="0" bIns="0" anchor="t" anchorCtr="0">
            <a:noAutofit/>
          </a:bodyPr>
          <a:lstStyle>
            <a:lvl1pPr lvl="0" algn="ctr" rtl="0">
              <a:spcBef>
                <a:spcPts val="0"/>
              </a:spcBef>
              <a:spcAft>
                <a:spcPts val="0"/>
              </a:spcAft>
              <a:buClr>
                <a:schemeClr val="dk1"/>
              </a:buClr>
              <a:buSzPts val="800"/>
              <a:buNone/>
              <a:defRPr sz="800">
                <a:solidFill>
                  <a:schemeClr val="dk1"/>
                </a:solidFill>
              </a:defRPr>
            </a:lvl1pPr>
            <a:lvl2pPr lvl="1" algn="ctr" rtl="0">
              <a:spcBef>
                <a:spcPts val="0"/>
              </a:spcBef>
              <a:spcAft>
                <a:spcPts val="0"/>
              </a:spcAft>
              <a:buSzPts val="800"/>
              <a:buNone/>
              <a:defRPr sz="800"/>
            </a:lvl2pPr>
            <a:lvl3pPr lvl="2" algn="ctr" rtl="0">
              <a:spcBef>
                <a:spcPts val="0"/>
              </a:spcBef>
              <a:spcAft>
                <a:spcPts val="0"/>
              </a:spcAft>
              <a:buSzPts val="800"/>
              <a:buNone/>
              <a:defRPr sz="800"/>
            </a:lvl3pPr>
            <a:lvl4pPr lvl="3" algn="ctr" rtl="0">
              <a:spcBef>
                <a:spcPts val="0"/>
              </a:spcBef>
              <a:spcAft>
                <a:spcPts val="0"/>
              </a:spcAft>
              <a:buSzPts val="800"/>
              <a:buNone/>
              <a:defRPr sz="800"/>
            </a:lvl4pPr>
            <a:lvl5pPr lvl="4" algn="ctr" rtl="0">
              <a:spcBef>
                <a:spcPts val="0"/>
              </a:spcBef>
              <a:spcAft>
                <a:spcPts val="0"/>
              </a:spcAft>
              <a:buSzPts val="800"/>
              <a:buNone/>
              <a:defRPr sz="800"/>
            </a:lvl5pPr>
            <a:lvl6pPr lvl="5" algn="ctr" rtl="0">
              <a:spcBef>
                <a:spcPts val="0"/>
              </a:spcBef>
              <a:spcAft>
                <a:spcPts val="0"/>
              </a:spcAft>
              <a:buSzPts val="800"/>
              <a:buNone/>
              <a:defRPr sz="800"/>
            </a:lvl6pPr>
            <a:lvl7pPr lvl="6" algn="ctr" rtl="0">
              <a:spcBef>
                <a:spcPts val="0"/>
              </a:spcBef>
              <a:spcAft>
                <a:spcPts val="0"/>
              </a:spcAft>
              <a:buSzPts val="800"/>
              <a:buNone/>
              <a:defRPr sz="800"/>
            </a:lvl7pPr>
            <a:lvl8pPr lvl="7" algn="ctr" rtl="0">
              <a:spcBef>
                <a:spcPts val="0"/>
              </a:spcBef>
              <a:spcAft>
                <a:spcPts val="0"/>
              </a:spcAft>
              <a:buSzPts val="800"/>
              <a:buNone/>
              <a:defRPr sz="800"/>
            </a:lvl8pPr>
            <a:lvl9pPr lvl="8" algn="ctr" rtl="0">
              <a:spcBef>
                <a:spcPts val="0"/>
              </a:spcBef>
              <a:spcAft>
                <a:spcPts val="0"/>
              </a:spcAft>
              <a:buSzPts val="800"/>
              <a:buNone/>
              <a:defRPr sz="800"/>
            </a:lvl9pPr>
          </a:lstStyle>
          <a:p>
            <a:endParaRPr/>
          </a:p>
        </p:txBody>
      </p:sp>
      <p:sp>
        <p:nvSpPr>
          <p:cNvPr id="339" name="Google Shape;339;p13"/>
          <p:cNvSpPr txBox="1">
            <a:spLocks noGrp="1"/>
          </p:cNvSpPr>
          <p:nvPr>
            <p:ph type="subTitle" idx="30"/>
          </p:nvPr>
        </p:nvSpPr>
        <p:spPr>
          <a:xfrm>
            <a:off x="437640" y="4279858"/>
            <a:ext cx="1188600" cy="183000"/>
          </a:xfrm>
          <a:prstGeom prst="rect">
            <a:avLst/>
          </a:prstGeom>
          <a:noFill/>
        </p:spPr>
        <p:txBody>
          <a:bodyPr spcFirstLastPara="1" wrap="square" lIns="0" tIns="0" rIns="0" bIns="0" anchor="t" anchorCtr="0">
            <a:noAutofit/>
          </a:bodyPr>
          <a:lstStyle>
            <a:lvl1pPr lvl="0" algn="ctr" rtl="0">
              <a:spcBef>
                <a:spcPts val="0"/>
              </a:spcBef>
              <a:spcAft>
                <a:spcPts val="0"/>
              </a:spcAft>
              <a:buClr>
                <a:srgbClr val="BF9000"/>
              </a:buClr>
              <a:buSzPts val="900"/>
              <a:buNone/>
              <a:defRPr sz="900" b="1">
                <a:solidFill>
                  <a:srgbClr val="BF9000"/>
                </a:solidFill>
              </a:defRPr>
            </a:lvl1pPr>
            <a:lvl2pPr lvl="1" rtl="0">
              <a:spcBef>
                <a:spcPts val="0"/>
              </a:spcBef>
              <a:spcAft>
                <a:spcPts val="0"/>
              </a:spcAft>
              <a:buClr>
                <a:schemeClr val="accent1"/>
              </a:buClr>
              <a:buSzPts val="1000"/>
              <a:buNone/>
              <a:defRPr sz="1000" b="1">
                <a:solidFill>
                  <a:schemeClr val="accent1"/>
                </a:solidFill>
              </a:defRPr>
            </a:lvl2pPr>
            <a:lvl3pPr lvl="2" rtl="0">
              <a:spcBef>
                <a:spcPts val="0"/>
              </a:spcBef>
              <a:spcAft>
                <a:spcPts val="0"/>
              </a:spcAft>
              <a:buClr>
                <a:schemeClr val="accent1"/>
              </a:buClr>
              <a:buSzPts val="1000"/>
              <a:buNone/>
              <a:defRPr sz="1000" b="1">
                <a:solidFill>
                  <a:schemeClr val="accent1"/>
                </a:solidFill>
              </a:defRPr>
            </a:lvl3pPr>
            <a:lvl4pPr lvl="3" rtl="0">
              <a:spcBef>
                <a:spcPts val="0"/>
              </a:spcBef>
              <a:spcAft>
                <a:spcPts val="0"/>
              </a:spcAft>
              <a:buClr>
                <a:schemeClr val="accent1"/>
              </a:buClr>
              <a:buSzPts val="1000"/>
              <a:buNone/>
              <a:defRPr sz="1000" b="1">
                <a:solidFill>
                  <a:schemeClr val="accent1"/>
                </a:solidFill>
              </a:defRPr>
            </a:lvl4pPr>
            <a:lvl5pPr lvl="4" rtl="0">
              <a:spcBef>
                <a:spcPts val="0"/>
              </a:spcBef>
              <a:spcAft>
                <a:spcPts val="0"/>
              </a:spcAft>
              <a:buClr>
                <a:schemeClr val="accent1"/>
              </a:buClr>
              <a:buSzPts val="1000"/>
              <a:buNone/>
              <a:defRPr sz="1000" b="1">
                <a:solidFill>
                  <a:schemeClr val="accent1"/>
                </a:solidFill>
              </a:defRPr>
            </a:lvl5pPr>
            <a:lvl6pPr lvl="5" rtl="0">
              <a:spcBef>
                <a:spcPts val="0"/>
              </a:spcBef>
              <a:spcAft>
                <a:spcPts val="0"/>
              </a:spcAft>
              <a:buClr>
                <a:schemeClr val="accent1"/>
              </a:buClr>
              <a:buSzPts val="1000"/>
              <a:buNone/>
              <a:defRPr sz="1000" b="1">
                <a:solidFill>
                  <a:schemeClr val="accent1"/>
                </a:solidFill>
              </a:defRPr>
            </a:lvl6pPr>
            <a:lvl7pPr lvl="6" rtl="0">
              <a:spcBef>
                <a:spcPts val="0"/>
              </a:spcBef>
              <a:spcAft>
                <a:spcPts val="0"/>
              </a:spcAft>
              <a:buClr>
                <a:schemeClr val="accent1"/>
              </a:buClr>
              <a:buSzPts val="1000"/>
              <a:buNone/>
              <a:defRPr sz="1000" b="1">
                <a:solidFill>
                  <a:schemeClr val="accent1"/>
                </a:solidFill>
              </a:defRPr>
            </a:lvl7pPr>
            <a:lvl8pPr lvl="7" rtl="0">
              <a:spcBef>
                <a:spcPts val="0"/>
              </a:spcBef>
              <a:spcAft>
                <a:spcPts val="0"/>
              </a:spcAft>
              <a:buClr>
                <a:schemeClr val="accent1"/>
              </a:buClr>
              <a:buSzPts val="1000"/>
              <a:buNone/>
              <a:defRPr sz="1000" b="1">
                <a:solidFill>
                  <a:schemeClr val="accent1"/>
                </a:solidFill>
              </a:defRPr>
            </a:lvl8pPr>
            <a:lvl9pPr lvl="8" rtl="0">
              <a:spcBef>
                <a:spcPts val="0"/>
              </a:spcBef>
              <a:spcAft>
                <a:spcPts val="0"/>
              </a:spcAft>
              <a:buClr>
                <a:schemeClr val="accent1"/>
              </a:buClr>
              <a:buSzPts val="1000"/>
              <a:buNone/>
              <a:defRPr sz="1000" b="1">
                <a:solidFill>
                  <a:schemeClr val="accent1"/>
                </a:solidFill>
              </a:defRPr>
            </a:lvl9pPr>
          </a:lstStyle>
          <a:p>
            <a:endParaRPr/>
          </a:p>
        </p:txBody>
      </p:sp>
      <p:sp>
        <p:nvSpPr>
          <p:cNvPr id="340" name="Google Shape;340;p13"/>
          <p:cNvSpPr txBox="1">
            <a:spLocks noGrp="1"/>
          </p:cNvSpPr>
          <p:nvPr>
            <p:ph type="subTitle" idx="31"/>
          </p:nvPr>
        </p:nvSpPr>
        <p:spPr>
          <a:xfrm>
            <a:off x="2129693" y="2548158"/>
            <a:ext cx="914400" cy="183000"/>
          </a:xfrm>
          <a:prstGeom prst="rect">
            <a:avLst/>
          </a:prstGeom>
          <a:noFill/>
        </p:spPr>
        <p:txBody>
          <a:bodyPr spcFirstLastPara="1" wrap="square" lIns="0" tIns="0" rIns="0" bIns="0" anchor="t" anchorCtr="0">
            <a:noAutofit/>
          </a:bodyPr>
          <a:lstStyle>
            <a:lvl1pPr lvl="0" rtl="0">
              <a:spcBef>
                <a:spcPts val="0"/>
              </a:spcBef>
              <a:spcAft>
                <a:spcPts val="0"/>
              </a:spcAft>
              <a:buClr>
                <a:schemeClr val="dk1"/>
              </a:buClr>
              <a:buSzPts val="800"/>
              <a:buNone/>
              <a:defRPr sz="800">
                <a:solidFill>
                  <a:schemeClr val="dk1"/>
                </a:solidFill>
              </a:defRPr>
            </a:lvl1pPr>
            <a:lvl2pPr lvl="1" rtl="0">
              <a:spcBef>
                <a:spcPts val="0"/>
              </a:spcBef>
              <a:spcAft>
                <a:spcPts val="0"/>
              </a:spcAft>
              <a:buSzPts val="800"/>
              <a:buNone/>
              <a:defRPr sz="800"/>
            </a:lvl2pPr>
            <a:lvl3pPr lvl="2" rtl="0">
              <a:spcBef>
                <a:spcPts val="0"/>
              </a:spcBef>
              <a:spcAft>
                <a:spcPts val="0"/>
              </a:spcAft>
              <a:buSzPts val="800"/>
              <a:buNone/>
              <a:defRPr sz="800"/>
            </a:lvl3pPr>
            <a:lvl4pPr lvl="3" rtl="0">
              <a:spcBef>
                <a:spcPts val="0"/>
              </a:spcBef>
              <a:spcAft>
                <a:spcPts val="0"/>
              </a:spcAft>
              <a:buSzPts val="800"/>
              <a:buNone/>
              <a:defRPr sz="800"/>
            </a:lvl4pPr>
            <a:lvl5pPr lvl="4" rtl="0">
              <a:spcBef>
                <a:spcPts val="0"/>
              </a:spcBef>
              <a:spcAft>
                <a:spcPts val="0"/>
              </a:spcAft>
              <a:buSzPts val="800"/>
              <a:buNone/>
              <a:defRPr sz="800"/>
            </a:lvl5pPr>
            <a:lvl6pPr lvl="5" rtl="0">
              <a:spcBef>
                <a:spcPts val="0"/>
              </a:spcBef>
              <a:spcAft>
                <a:spcPts val="0"/>
              </a:spcAft>
              <a:buSzPts val="800"/>
              <a:buNone/>
              <a:defRPr sz="800"/>
            </a:lvl6pPr>
            <a:lvl7pPr lvl="6" rtl="0">
              <a:spcBef>
                <a:spcPts val="0"/>
              </a:spcBef>
              <a:spcAft>
                <a:spcPts val="0"/>
              </a:spcAft>
              <a:buSzPts val="800"/>
              <a:buNone/>
              <a:defRPr sz="800"/>
            </a:lvl7pPr>
            <a:lvl8pPr lvl="7" rtl="0">
              <a:spcBef>
                <a:spcPts val="0"/>
              </a:spcBef>
              <a:spcAft>
                <a:spcPts val="0"/>
              </a:spcAft>
              <a:buSzPts val="800"/>
              <a:buNone/>
              <a:defRPr sz="800"/>
            </a:lvl8pPr>
            <a:lvl9pPr lvl="8" rtl="0">
              <a:spcBef>
                <a:spcPts val="0"/>
              </a:spcBef>
              <a:spcAft>
                <a:spcPts val="0"/>
              </a:spcAft>
              <a:buSzPts val="800"/>
              <a:buNone/>
              <a:defRPr sz="800"/>
            </a:lvl9pPr>
          </a:lstStyle>
          <a:p>
            <a:endParaRPr/>
          </a:p>
        </p:txBody>
      </p:sp>
      <p:sp>
        <p:nvSpPr>
          <p:cNvPr id="341" name="Google Shape;341;p13"/>
          <p:cNvSpPr txBox="1">
            <a:spLocks noGrp="1"/>
          </p:cNvSpPr>
          <p:nvPr>
            <p:ph type="subTitle" idx="32"/>
          </p:nvPr>
        </p:nvSpPr>
        <p:spPr>
          <a:xfrm>
            <a:off x="2129693" y="2379983"/>
            <a:ext cx="914400" cy="183000"/>
          </a:xfrm>
          <a:prstGeom prst="rect">
            <a:avLst/>
          </a:prstGeom>
          <a:noFill/>
        </p:spPr>
        <p:txBody>
          <a:bodyPr spcFirstLastPara="1" wrap="square" lIns="0" tIns="0" rIns="0" bIns="0" anchor="t" anchorCtr="0">
            <a:noAutofit/>
          </a:bodyPr>
          <a:lstStyle>
            <a:lvl1pPr lvl="0" rtl="0">
              <a:spcBef>
                <a:spcPts val="0"/>
              </a:spcBef>
              <a:spcAft>
                <a:spcPts val="0"/>
              </a:spcAft>
              <a:buClr>
                <a:schemeClr val="accent3"/>
              </a:buClr>
              <a:buSzPts val="900"/>
              <a:buNone/>
              <a:defRPr sz="900" b="1">
                <a:solidFill>
                  <a:schemeClr val="accent3"/>
                </a:solidFill>
              </a:defRPr>
            </a:lvl1pPr>
            <a:lvl2pPr lvl="1" rtl="0">
              <a:spcBef>
                <a:spcPts val="0"/>
              </a:spcBef>
              <a:spcAft>
                <a:spcPts val="0"/>
              </a:spcAft>
              <a:buClr>
                <a:schemeClr val="accent3"/>
              </a:buClr>
              <a:buSzPts val="1000"/>
              <a:buNone/>
              <a:defRPr sz="1000" b="1">
                <a:solidFill>
                  <a:schemeClr val="accent3"/>
                </a:solidFill>
              </a:defRPr>
            </a:lvl2pPr>
            <a:lvl3pPr lvl="2" rtl="0">
              <a:spcBef>
                <a:spcPts val="0"/>
              </a:spcBef>
              <a:spcAft>
                <a:spcPts val="0"/>
              </a:spcAft>
              <a:buClr>
                <a:schemeClr val="accent3"/>
              </a:buClr>
              <a:buSzPts val="1000"/>
              <a:buNone/>
              <a:defRPr sz="1000" b="1">
                <a:solidFill>
                  <a:schemeClr val="accent3"/>
                </a:solidFill>
              </a:defRPr>
            </a:lvl3pPr>
            <a:lvl4pPr lvl="3" rtl="0">
              <a:spcBef>
                <a:spcPts val="0"/>
              </a:spcBef>
              <a:spcAft>
                <a:spcPts val="0"/>
              </a:spcAft>
              <a:buClr>
                <a:schemeClr val="accent3"/>
              </a:buClr>
              <a:buSzPts val="1000"/>
              <a:buNone/>
              <a:defRPr sz="1000" b="1">
                <a:solidFill>
                  <a:schemeClr val="accent3"/>
                </a:solidFill>
              </a:defRPr>
            </a:lvl4pPr>
            <a:lvl5pPr lvl="4" rtl="0">
              <a:spcBef>
                <a:spcPts val="0"/>
              </a:spcBef>
              <a:spcAft>
                <a:spcPts val="0"/>
              </a:spcAft>
              <a:buClr>
                <a:schemeClr val="accent3"/>
              </a:buClr>
              <a:buSzPts val="1000"/>
              <a:buNone/>
              <a:defRPr sz="1000" b="1">
                <a:solidFill>
                  <a:schemeClr val="accent3"/>
                </a:solidFill>
              </a:defRPr>
            </a:lvl5pPr>
            <a:lvl6pPr lvl="5" rtl="0">
              <a:spcBef>
                <a:spcPts val="0"/>
              </a:spcBef>
              <a:spcAft>
                <a:spcPts val="0"/>
              </a:spcAft>
              <a:buClr>
                <a:schemeClr val="accent3"/>
              </a:buClr>
              <a:buSzPts val="1000"/>
              <a:buNone/>
              <a:defRPr sz="1000" b="1">
                <a:solidFill>
                  <a:schemeClr val="accent3"/>
                </a:solidFill>
              </a:defRPr>
            </a:lvl6pPr>
            <a:lvl7pPr lvl="6" rtl="0">
              <a:spcBef>
                <a:spcPts val="0"/>
              </a:spcBef>
              <a:spcAft>
                <a:spcPts val="0"/>
              </a:spcAft>
              <a:buClr>
                <a:schemeClr val="accent3"/>
              </a:buClr>
              <a:buSzPts val="1000"/>
              <a:buNone/>
              <a:defRPr sz="1000" b="1">
                <a:solidFill>
                  <a:schemeClr val="accent3"/>
                </a:solidFill>
              </a:defRPr>
            </a:lvl7pPr>
            <a:lvl8pPr lvl="7" rtl="0">
              <a:spcBef>
                <a:spcPts val="0"/>
              </a:spcBef>
              <a:spcAft>
                <a:spcPts val="0"/>
              </a:spcAft>
              <a:buClr>
                <a:schemeClr val="accent3"/>
              </a:buClr>
              <a:buSzPts val="1000"/>
              <a:buNone/>
              <a:defRPr sz="1000" b="1">
                <a:solidFill>
                  <a:schemeClr val="accent3"/>
                </a:solidFill>
              </a:defRPr>
            </a:lvl8pPr>
            <a:lvl9pPr lvl="8" rtl="0">
              <a:spcBef>
                <a:spcPts val="0"/>
              </a:spcBef>
              <a:spcAft>
                <a:spcPts val="0"/>
              </a:spcAft>
              <a:buClr>
                <a:schemeClr val="accent3"/>
              </a:buClr>
              <a:buSzPts val="1000"/>
              <a:buNone/>
              <a:defRPr sz="1000" b="1">
                <a:solidFill>
                  <a:schemeClr val="accent3"/>
                </a:solidFill>
              </a:defRPr>
            </a:lvl9pPr>
          </a:lstStyle>
          <a:p>
            <a:endParaRPr/>
          </a:p>
        </p:txBody>
      </p:sp>
      <p:sp>
        <p:nvSpPr>
          <p:cNvPr id="342" name="Google Shape;342;p13"/>
          <p:cNvSpPr txBox="1">
            <a:spLocks noGrp="1"/>
          </p:cNvSpPr>
          <p:nvPr>
            <p:ph type="subTitle" idx="33"/>
          </p:nvPr>
        </p:nvSpPr>
        <p:spPr>
          <a:xfrm>
            <a:off x="4977081" y="2548158"/>
            <a:ext cx="914400" cy="183000"/>
          </a:xfrm>
          <a:prstGeom prst="rect">
            <a:avLst/>
          </a:prstGeom>
          <a:noFill/>
        </p:spPr>
        <p:txBody>
          <a:bodyPr spcFirstLastPara="1" wrap="square" lIns="0" tIns="0" rIns="0" bIns="0" anchor="t" anchorCtr="0">
            <a:noAutofit/>
          </a:bodyPr>
          <a:lstStyle>
            <a:lvl1pPr lvl="0" rtl="0">
              <a:spcBef>
                <a:spcPts val="0"/>
              </a:spcBef>
              <a:spcAft>
                <a:spcPts val="0"/>
              </a:spcAft>
              <a:buClr>
                <a:schemeClr val="dk1"/>
              </a:buClr>
              <a:buSzPts val="800"/>
              <a:buNone/>
              <a:defRPr sz="800">
                <a:solidFill>
                  <a:schemeClr val="dk1"/>
                </a:solidFill>
              </a:defRPr>
            </a:lvl1pPr>
            <a:lvl2pPr lvl="1" rtl="0">
              <a:spcBef>
                <a:spcPts val="0"/>
              </a:spcBef>
              <a:spcAft>
                <a:spcPts val="0"/>
              </a:spcAft>
              <a:buSzPts val="800"/>
              <a:buNone/>
              <a:defRPr sz="800"/>
            </a:lvl2pPr>
            <a:lvl3pPr lvl="2" rtl="0">
              <a:spcBef>
                <a:spcPts val="0"/>
              </a:spcBef>
              <a:spcAft>
                <a:spcPts val="0"/>
              </a:spcAft>
              <a:buSzPts val="800"/>
              <a:buNone/>
              <a:defRPr sz="800"/>
            </a:lvl3pPr>
            <a:lvl4pPr lvl="3" rtl="0">
              <a:spcBef>
                <a:spcPts val="0"/>
              </a:spcBef>
              <a:spcAft>
                <a:spcPts val="0"/>
              </a:spcAft>
              <a:buSzPts val="800"/>
              <a:buNone/>
              <a:defRPr sz="800"/>
            </a:lvl4pPr>
            <a:lvl5pPr lvl="4" rtl="0">
              <a:spcBef>
                <a:spcPts val="0"/>
              </a:spcBef>
              <a:spcAft>
                <a:spcPts val="0"/>
              </a:spcAft>
              <a:buSzPts val="800"/>
              <a:buNone/>
              <a:defRPr sz="800"/>
            </a:lvl5pPr>
            <a:lvl6pPr lvl="5" rtl="0">
              <a:spcBef>
                <a:spcPts val="0"/>
              </a:spcBef>
              <a:spcAft>
                <a:spcPts val="0"/>
              </a:spcAft>
              <a:buSzPts val="800"/>
              <a:buNone/>
              <a:defRPr sz="800"/>
            </a:lvl6pPr>
            <a:lvl7pPr lvl="6" rtl="0">
              <a:spcBef>
                <a:spcPts val="0"/>
              </a:spcBef>
              <a:spcAft>
                <a:spcPts val="0"/>
              </a:spcAft>
              <a:buSzPts val="800"/>
              <a:buNone/>
              <a:defRPr sz="800"/>
            </a:lvl7pPr>
            <a:lvl8pPr lvl="7" rtl="0">
              <a:spcBef>
                <a:spcPts val="0"/>
              </a:spcBef>
              <a:spcAft>
                <a:spcPts val="0"/>
              </a:spcAft>
              <a:buSzPts val="800"/>
              <a:buNone/>
              <a:defRPr sz="800"/>
            </a:lvl8pPr>
            <a:lvl9pPr lvl="8" rtl="0">
              <a:spcBef>
                <a:spcPts val="0"/>
              </a:spcBef>
              <a:spcAft>
                <a:spcPts val="0"/>
              </a:spcAft>
              <a:buSzPts val="800"/>
              <a:buNone/>
              <a:defRPr sz="800"/>
            </a:lvl9pPr>
          </a:lstStyle>
          <a:p>
            <a:endParaRPr/>
          </a:p>
        </p:txBody>
      </p:sp>
      <p:sp>
        <p:nvSpPr>
          <p:cNvPr id="343" name="Google Shape;343;p13"/>
          <p:cNvSpPr txBox="1">
            <a:spLocks noGrp="1"/>
          </p:cNvSpPr>
          <p:nvPr>
            <p:ph type="subTitle" idx="34"/>
          </p:nvPr>
        </p:nvSpPr>
        <p:spPr>
          <a:xfrm>
            <a:off x="4977081" y="2379983"/>
            <a:ext cx="914400" cy="183000"/>
          </a:xfrm>
          <a:prstGeom prst="rect">
            <a:avLst/>
          </a:prstGeom>
          <a:noFill/>
        </p:spPr>
        <p:txBody>
          <a:bodyPr spcFirstLastPara="1" wrap="square" lIns="0" tIns="0" rIns="0" bIns="0" anchor="t" anchorCtr="0">
            <a:noAutofit/>
          </a:bodyPr>
          <a:lstStyle>
            <a:lvl1pPr lvl="0" rtl="0">
              <a:spcBef>
                <a:spcPts val="0"/>
              </a:spcBef>
              <a:spcAft>
                <a:spcPts val="0"/>
              </a:spcAft>
              <a:buClr>
                <a:schemeClr val="accent3"/>
              </a:buClr>
              <a:buSzPts val="900"/>
              <a:buNone/>
              <a:defRPr sz="900" b="1">
                <a:solidFill>
                  <a:schemeClr val="accent3"/>
                </a:solidFill>
              </a:defRPr>
            </a:lvl1pPr>
            <a:lvl2pPr lvl="1" rtl="0">
              <a:spcBef>
                <a:spcPts val="0"/>
              </a:spcBef>
              <a:spcAft>
                <a:spcPts val="0"/>
              </a:spcAft>
              <a:buClr>
                <a:schemeClr val="accent3"/>
              </a:buClr>
              <a:buSzPts val="1000"/>
              <a:buNone/>
              <a:defRPr sz="1000" b="1">
                <a:solidFill>
                  <a:schemeClr val="accent3"/>
                </a:solidFill>
              </a:defRPr>
            </a:lvl2pPr>
            <a:lvl3pPr lvl="2" rtl="0">
              <a:spcBef>
                <a:spcPts val="0"/>
              </a:spcBef>
              <a:spcAft>
                <a:spcPts val="0"/>
              </a:spcAft>
              <a:buClr>
                <a:schemeClr val="accent3"/>
              </a:buClr>
              <a:buSzPts val="1000"/>
              <a:buNone/>
              <a:defRPr sz="1000" b="1">
                <a:solidFill>
                  <a:schemeClr val="accent3"/>
                </a:solidFill>
              </a:defRPr>
            </a:lvl3pPr>
            <a:lvl4pPr lvl="3" rtl="0">
              <a:spcBef>
                <a:spcPts val="0"/>
              </a:spcBef>
              <a:spcAft>
                <a:spcPts val="0"/>
              </a:spcAft>
              <a:buClr>
                <a:schemeClr val="accent3"/>
              </a:buClr>
              <a:buSzPts val="1000"/>
              <a:buNone/>
              <a:defRPr sz="1000" b="1">
                <a:solidFill>
                  <a:schemeClr val="accent3"/>
                </a:solidFill>
              </a:defRPr>
            </a:lvl4pPr>
            <a:lvl5pPr lvl="4" rtl="0">
              <a:spcBef>
                <a:spcPts val="0"/>
              </a:spcBef>
              <a:spcAft>
                <a:spcPts val="0"/>
              </a:spcAft>
              <a:buClr>
                <a:schemeClr val="accent3"/>
              </a:buClr>
              <a:buSzPts val="1000"/>
              <a:buNone/>
              <a:defRPr sz="1000" b="1">
                <a:solidFill>
                  <a:schemeClr val="accent3"/>
                </a:solidFill>
              </a:defRPr>
            </a:lvl5pPr>
            <a:lvl6pPr lvl="5" rtl="0">
              <a:spcBef>
                <a:spcPts val="0"/>
              </a:spcBef>
              <a:spcAft>
                <a:spcPts val="0"/>
              </a:spcAft>
              <a:buClr>
                <a:schemeClr val="accent3"/>
              </a:buClr>
              <a:buSzPts val="1000"/>
              <a:buNone/>
              <a:defRPr sz="1000" b="1">
                <a:solidFill>
                  <a:schemeClr val="accent3"/>
                </a:solidFill>
              </a:defRPr>
            </a:lvl6pPr>
            <a:lvl7pPr lvl="6" rtl="0">
              <a:spcBef>
                <a:spcPts val="0"/>
              </a:spcBef>
              <a:spcAft>
                <a:spcPts val="0"/>
              </a:spcAft>
              <a:buClr>
                <a:schemeClr val="accent3"/>
              </a:buClr>
              <a:buSzPts val="1000"/>
              <a:buNone/>
              <a:defRPr sz="1000" b="1">
                <a:solidFill>
                  <a:schemeClr val="accent3"/>
                </a:solidFill>
              </a:defRPr>
            </a:lvl7pPr>
            <a:lvl8pPr lvl="7" rtl="0">
              <a:spcBef>
                <a:spcPts val="0"/>
              </a:spcBef>
              <a:spcAft>
                <a:spcPts val="0"/>
              </a:spcAft>
              <a:buClr>
                <a:schemeClr val="accent3"/>
              </a:buClr>
              <a:buSzPts val="1000"/>
              <a:buNone/>
              <a:defRPr sz="1000" b="1">
                <a:solidFill>
                  <a:schemeClr val="accent3"/>
                </a:solidFill>
              </a:defRPr>
            </a:lvl8pPr>
            <a:lvl9pPr lvl="8" rtl="0">
              <a:spcBef>
                <a:spcPts val="0"/>
              </a:spcBef>
              <a:spcAft>
                <a:spcPts val="0"/>
              </a:spcAft>
              <a:buClr>
                <a:schemeClr val="accent3"/>
              </a:buClr>
              <a:buSzPts val="1000"/>
              <a:buNone/>
              <a:defRPr sz="1000" b="1">
                <a:solidFill>
                  <a:schemeClr val="accent3"/>
                </a:solidFill>
              </a:defRPr>
            </a:lvl9pPr>
          </a:lstStyle>
          <a:p>
            <a:endParaRPr/>
          </a:p>
        </p:txBody>
      </p:sp>
      <p:sp>
        <p:nvSpPr>
          <p:cNvPr id="344" name="Google Shape;344;p13"/>
          <p:cNvSpPr txBox="1">
            <a:spLocks noGrp="1"/>
          </p:cNvSpPr>
          <p:nvPr>
            <p:ph type="subTitle" idx="35"/>
          </p:nvPr>
        </p:nvSpPr>
        <p:spPr>
          <a:xfrm>
            <a:off x="7799376" y="2548150"/>
            <a:ext cx="914400" cy="183000"/>
          </a:xfrm>
          <a:prstGeom prst="rect">
            <a:avLst/>
          </a:prstGeom>
          <a:noFill/>
        </p:spPr>
        <p:txBody>
          <a:bodyPr spcFirstLastPara="1" wrap="square" lIns="0" tIns="0" rIns="0" bIns="0" anchor="t" anchorCtr="0">
            <a:noAutofit/>
          </a:bodyPr>
          <a:lstStyle>
            <a:lvl1pPr lvl="0" rtl="0">
              <a:spcBef>
                <a:spcPts val="0"/>
              </a:spcBef>
              <a:spcAft>
                <a:spcPts val="0"/>
              </a:spcAft>
              <a:buClr>
                <a:schemeClr val="dk1"/>
              </a:buClr>
              <a:buSzPts val="800"/>
              <a:buNone/>
              <a:defRPr sz="800">
                <a:solidFill>
                  <a:schemeClr val="dk1"/>
                </a:solidFill>
              </a:defRPr>
            </a:lvl1pPr>
            <a:lvl2pPr lvl="1" rtl="0">
              <a:spcBef>
                <a:spcPts val="0"/>
              </a:spcBef>
              <a:spcAft>
                <a:spcPts val="0"/>
              </a:spcAft>
              <a:buSzPts val="800"/>
              <a:buNone/>
              <a:defRPr sz="800"/>
            </a:lvl2pPr>
            <a:lvl3pPr lvl="2" rtl="0">
              <a:spcBef>
                <a:spcPts val="0"/>
              </a:spcBef>
              <a:spcAft>
                <a:spcPts val="0"/>
              </a:spcAft>
              <a:buSzPts val="800"/>
              <a:buNone/>
              <a:defRPr sz="800"/>
            </a:lvl3pPr>
            <a:lvl4pPr lvl="3" rtl="0">
              <a:spcBef>
                <a:spcPts val="0"/>
              </a:spcBef>
              <a:spcAft>
                <a:spcPts val="0"/>
              </a:spcAft>
              <a:buSzPts val="800"/>
              <a:buNone/>
              <a:defRPr sz="800"/>
            </a:lvl4pPr>
            <a:lvl5pPr lvl="4" rtl="0">
              <a:spcBef>
                <a:spcPts val="0"/>
              </a:spcBef>
              <a:spcAft>
                <a:spcPts val="0"/>
              </a:spcAft>
              <a:buSzPts val="800"/>
              <a:buNone/>
              <a:defRPr sz="800"/>
            </a:lvl5pPr>
            <a:lvl6pPr lvl="5" rtl="0">
              <a:spcBef>
                <a:spcPts val="0"/>
              </a:spcBef>
              <a:spcAft>
                <a:spcPts val="0"/>
              </a:spcAft>
              <a:buSzPts val="800"/>
              <a:buNone/>
              <a:defRPr sz="800"/>
            </a:lvl6pPr>
            <a:lvl7pPr lvl="6" rtl="0">
              <a:spcBef>
                <a:spcPts val="0"/>
              </a:spcBef>
              <a:spcAft>
                <a:spcPts val="0"/>
              </a:spcAft>
              <a:buSzPts val="800"/>
              <a:buNone/>
              <a:defRPr sz="800"/>
            </a:lvl7pPr>
            <a:lvl8pPr lvl="7" rtl="0">
              <a:spcBef>
                <a:spcPts val="0"/>
              </a:spcBef>
              <a:spcAft>
                <a:spcPts val="0"/>
              </a:spcAft>
              <a:buSzPts val="800"/>
              <a:buNone/>
              <a:defRPr sz="800"/>
            </a:lvl8pPr>
            <a:lvl9pPr lvl="8" rtl="0">
              <a:spcBef>
                <a:spcPts val="0"/>
              </a:spcBef>
              <a:spcAft>
                <a:spcPts val="0"/>
              </a:spcAft>
              <a:buSzPts val="800"/>
              <a:buNone/>
              <a:defRPr sz="800"/>
            </a:lvl9pPr>
          </a:lstStyle>
          <a:p>
            <a:endParaRPr/>
          </a:p>
        </p:txBody>
      </p:sp>
      <p:sp>
        <p:nvSpPr>
          <p:cNvPr id="345" name="Google Shape;345;p13"/>
          <p:cNvSpPr txBox="1">
            <a:spLocks noGrp="1"/>
          </p:cNvSpPr>
          <p:nvPr>
            <p:ph type="subTitle" idx="36"/>
          </p:nvPr>
        </p:nvSpPr>
        <p:spPr>
          <a:xfrm>
            <a:off x="7799376" y="2379975"/>
            <a:ext cx="914400" cy="183000"/>
          </a:xfrm>
          <a:prstGeom prst="rect">
            <a:avLst/>
          </a:prstGeom>
          <a:noFill/>
        </p:spPr>
        <p:txBody>
          <a:bodyPr spcFirstLastPara="1" wrap="square" lIns="0" tIns="0" rIns="0" bIns="0" anchor="t" anchorCtr="0">
            <a:noAutofit/>
          </a:bodyPr>
          <a:lstStyle>
            <a:lvl1pPr lvl="0" rtl="0">
              <a:spcBef>
                <a:spcPts val="0"/>
              </a:spcBef>
              <a:spcAft>
                <a:spcPts val="0"/>
              </a:spcAft>
              <a:buClr>
                <a:schemeClr val="accent3"/>
              </a:buClr>
              <a:buSzPts val="900"/>
              <a:buNone/>
              <a:defRPr sz="900" b="1">
                <a:solidFill>
                  <a:schemeClr val="accent3"/>
                </a:solidFill>
              </a:defRPr>
            </a:lvl1pPr>
            <a:lvl2pPr lvl="1" rtl="0">
              <a:spcBef>
                <a:spcPts val="0"/>
              </a:spcBef>
              <a:spcAft>
                <a:spcPts val="0"/>
              </a:spcAft>
              <a:buClr>
                <a:schemeClr val="accent3"/>
              </a:buClr>
              <a:buSzPts val="1000"/>
              <a:buNone/>
              <a:defRPr sz="1000" b="1">
                <a:solidFill>
                  <a:schemeClr val="accent3"/>
                </a:solidFill>
              </a:defRPr>
            </a:lvl2pPr>
            <a:lvl3pPr lvl="2" rtl="0">
              <a:spcBef>
                <a:spcPts val="0"/>
              </a:spcBef>
              <a:spcAft>
                <a:spcPts val="0"/>
              </a:spcAft>
              <a:buClr>
                <a:schemeClr val="accent3"/>
              </a:buClr>
              <a:buSzPts val="1000"/>
              <a:buNone/>
              <a:defRPr sz="1000" b="1">
                <a:solidFill>
                  <a:schemeClr val="accent3"/>
                </a:solidFill>
              </a:defRPr>
            </a:lvl3pPr>
            <a:lvl4pPr lvl="3" rtl="0">
              <a:spcBef>
                <a:spcPts val="0"/>
              </a:spcBef>
              <a:spcAft>
                <a:spcPts val="0"/>
              </a:spcAft>
              <a:buClr>
                <a:schemeClr val="accent3"/>
              </a:buClr>
              <a:buSzPts val="1000"/>
              <a:buNone/>
              <a:defRPr sz="1000" b="1">
                <a:solidFill>
                  <a:schemeClr val="accent3"/>
                </a:solidFill>
              </a:defRPr>
            </a:lvl4pPr>
            <a:lvl5pPr lvl="4" rtl="0">
              <a:spcBef>
                <a:spcPts val="0"/>
              </a:spcBef>
              <a:spcAft>
                <a:spcPts val="0"/>
              </a:spcAft>
              <a:buClr>
                <a:schemeClr val="accent3"/>
              </a:buClr>
              <a:buSzPts val="1000"/>
              <a:buNone/>
              <a:defRPr sz="1000" b="1">
                <a:solidFill>
                  <a:schemeClr val="accent3"/>
                </a:solidFill>
              </a:defRPr>
            </a:lvl5pPr>
            <a:lvl6pPr lvl="5" rtl="0">
              <a:spcBef>
                <a:spcPts val="0"/>
              </a:spcBef>
              <a:spcAft>
                <a:spcPts val="0"/>
              </a:spcAft>
              <a:buClr>
                <a:schemeClr val="accent3"/>
              </a:buClr>
              <a:buSzPts val="1000"/>
              <a:buNone/>
              <a:defRPr sz="1000" b="1">
                <a:solidFill>
                  <a:schemeClr val="accent3"/>
                </a:solidFill>
              </a:defRPr>
            </a:lvl6pPr>
            <a:lvl7pPr lvl="6" rtl="0">
              <a:spcBef>
                <a:spcPts val="0"/>
              </a:spcBef>
              <a:spcAft>
                <a:spcPts val="0"/>
              </a:spcAft>
              <a:buClr>
                <a:schemeClr val="accent3"/>
              </a:buClr>
              <a:buSzPts val="1000"/>
              <a:buNone/>
              <a:defRPr sz="1000" b="1">
                <a:solidFill>
                  <a:schemeClr val="accent3"/>
                </a:solidFill>
              </a:defRPr>
            </a:lvl7pPr>
            <a:lvl8pPr lvl="7" rtl="0">
              <a:spcBef>
                <a:spcPts val="0"/>
              </a:spcBef>
              <a:spcAft>
                <a:spcPts val="0"/>
              </a:spcAft>
              <a:buClr>
                <a:schemeClr val="accent3"/>
              </a:buClr>
              <a:buSzPts val="1000"/>
              <a:buNone/>
              <a:defRPr sz="1000" b="1">
                <a:solidFill>
                  <a:schemeClr val="accent3"/>
                </a:solidFill>
              </a:defRPr>
            </a:lvl8pPr>
            <a:lvl9pPr lvl="8" rtl="0">
              <a:spcBef>
                <a:spcPts val="0"/>
              </a:spcBef>
              <a:spcAft>
                <a:spcPts val="0"/>
              </a:spcAft>
              <a:buClr>
                <a:schemeClr val="accent3"/>
              </a:buClr>
              <a:buSzPts val="1000"/>
              <a:buNone/>
              <a:defRPr sz="1000" b="1">
                <a:solidFill>
                  <a:schemeClr val="accent3"/>
                </a:solidFill>
              </a:defRPr>
            </a:lvl9pPr>
          </a:lstStyle>
          <a:p>
            <a:endParaRPr/>
          </a:p>
        </p:txBody>
      </p:sp>
      <p:pic>
        <p:nvPicPr>
          <p:cNvPr id="346" name="Google Shape;346;p13"/>
          <p:cNvPicPr preferRelativeResize="0"/>
          <p:nvPr/>
        </p:nvPicPr>
        <p:blipFill>
          <a:blip r:embed="rId2">
            <a:alphaModFix/>
          </a:blip>
          <a:stretch>
            <a:fillRect/>
          </a:stretch>
        </p:blipFill>
        <p:spPr>
          <a:xfrm>
            <a:off x="0" y="5108251"/>
            <a:ext cx="9144000" cy="38100"/>
          </a:xfrm>
          <a:prstGeom prst="rect">
            <a:avLst/>
          </a:prstGeom>
          <a:noFill/>
          <a:ln>
            <a:noFill/>
          </a:ln>
        </p:spPr>
      </p:pic>
    </p:spTree>
  </p:cSld>
  <p:clrMapOvr>
    <a:masterClrMapping/>
  </p:clrMapOvr>
  <p:extLst>
    <p:ext uri="{DCECCB84-F9BA-43D5-87BE-67443E8EF086}">
      <p15:sldGuideLst xmlns:p15="http://schemas.microsoft.com/office/powerpoint/2012/main">
        <p15:guide id="1" orient="horz" pos="518">
          <p15:clr>
            <a:srgbClr val="FA7B17"/>
          </p15:clr>
        </p15:guide>
        <p15:guide id="2" orient="horz" pos="3068">
          <p15:clr>
            <a:srgbClr val="FA7B17"/>
          </p15:clr>
        </p15:guide>
        <p15:guide id="3" pos="259">
          <p15:clr>
            <a:srgbClr val="FA7B17"/>
          </p15:clr>
        </p15:guide>
        <p15:guide id="4" pos="5501">
          <p15:clr>
            <a:srgbClr val="FA7B17"/>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eam - 19 Photos (Org. Chart)">
  <p:cSld name="Title Only 1_4_1_1_1">
    <p:spTree>
      <p:nvGrpSpPr>
        <p:cNvPr id="1" name="Shape 347"/>
        <p:cNvGrpSpPr/>
        <p:nvPr/>
      </p:nvGrpSpPr>
      <p:grpSpPr>
        <a:xfrm>
          <a:off x="0" y="0"/>
          <a:ext cx="0" cy="0"/>
          <a:chOff x="0" y="0"/>
          <a:chExt cx="0" cy="0"/>
        </a:xfrm>
      </p:grpSpPr>
      <p:sp>
        <p:nvSpPr>
          <p:cNvPr id="348" name="Google Shape;348;p14"/>
          <p:cNvSpPr txBox="1">
            <a:spLocks noGrp="1"/>
          </p:cNvSpPr>
          <p:nvPr>
            <p:ph type="title"/>
          </p:nvPr>
        </p:nvSpPr>
        <p:spPr>
          <a:xfrm>
            <a:off x="415625" y="372600"/>
            <a:ext cx="8312700" cy="458700"/>
          </a:xfrm>
          <a:prstGeom prst="rect">
            <a:avLst/>
          </a:prstGeom>
          <a:noFill/>
          <a:ln>
            <a:noFill/>
          </a:ln>
        </p:spPr>
        <p:txBody>
          <a:bodyPr spcFirstLastPara="1" wrap="square" lIns="0" tIns="0" rIns="0" bIns="0" anchor="t" anchorCtr="0">
            <a:noAutofit/>
          </a:bodyPr>
          <a:lstStyle>
            <a:lvl1pPr lvl="0" algn="l" rtl="0">
              <a:lnSpc>
                <a:spcPct val="90000"/>
              </a:lnSpc>
              <a:spcBef>
                <a:spcPts val="0"/>
              </a:spcBef>
              <a:spcAft>
                <a:spcPts val="0"/>
              </a:spcAft>
              <a:buClr>
                <a:schemeClr val="dk1"/>
              </a:buClr>
              <a:buSzPts val="1800"/>
              <a:buNone/>
              <a:defRPr sz="1800">
                <a:solidFill>
                  <a:schemeClr val="dk1"/>
                </a:solidFill>
              </a:defRPr>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
        <p:nvSpPr>
          <p:cNvPr id="349" name="Google Shape;349;p14"/>
          <p:cNvSpPr/>
          <p:nvPr/>
        </p:nvSpPr>
        <p:spPr>
          <a:xfrm>
            <a:off x="8844446" y="4871162"/>
            <a:ext cx="228600" cy="229500"/>
          </a:xfrm>
          <a:prstGeom prst="ellipse">
            <a:avLst/>
          </a:prstGeom>
          <a:noFill/>
          <a:ln>
            <a:noFill/>
          </a:ln>
        </p:spPr>
        <p:txBody>
          <a:bodyPr spcFirstLastPara="1" wrap="square" lIns="0" tIns="0" rIns="0" bIns="0" anchor="ctr" anchorCtr="0">
            <a:noAutofit/>
          </a:bodyPr>
          <a:lstStyle/>
          <a:p>
            <a:pPr marL="0" marR="0" lvl="0" indent="0" algn="r" rtl="0">
              <a:spcBef>
                <a:spcPts val="0"/>
              </a:spcBef>
              <a:spcAft>
                <a:spcPts val="0"/>
              </a:spcAft>
              <a:buNone/>
            </a:pPr>
            <a:fld id="{00000000-1234-1234-1234-123412341234}" type="slidenum">
              <a:rPr lang="en" sz="700" b="0" i="0" u="none" strike="noStrike" cap="none">
                <a:solidFill>
                  <a:schemeClr val="dk1"/>
                </a:solidFill>
                <a:latin typeface="Calibri"/>
                <a:ea typeface="Calibri"/>
                <a:cs typeface="Calibri"/>
                <a:sym typeface="Calibri"/>
              </a:rPr>
              <a:t>‹#›</a:t>
            </a:fld>
            <a:endParaRPr sz="700" b="0" i="0" u="none" strike="noStrike" cap="none">
              <a:solidFill>
                <a:schemeClr val="dk1"/>
              </a:solidFill>
              <a:latin typeface="Calibri"/>
              <a:ea typeface="Calibri"/>
              <a:cs typeface="Calibri"/>
              <a:sym typeface="Calibri"/>
            </a:endParaRPr>
          </a:p>
        </p:txBody>
      </p:sp>
      <p:sp>
        <p:nvSpPr>
          <p:cNvPr id="350" name="Google Shape;350;p14"/>
          <p:cNvSpPr/>
          <p:nvPr/>
        </p:nvSpPr>
        <p:spPr>
          <a:xfrm>
            <a:off x="2" y="0"/>
            <a:ext cx="226157" cy="260447"/>
          </a:xfrm>
          <a:custGeom>
            <a:avLst/>
            <a:gdLst/>
            <a:ahLst/>
            <a:cxnLst/>
            <a:rect l="l" t="t" r="r" b="b"/>
            <a:pathLst>
              <a:path w="1675237" h="1929234" extrusionOk="0">
                <a:moveTo>
                  <a:pt x="461556" y="1897854"/>
                </a:moveTo>
                <a:lnTo>
                  <a:pt x="469774" y="1899513"/>
                </a:lnTo>
                <a:lnTo>
                  <a:pt x="443985" y="1904118"/>
                </a:lnTo>
                <a:lnTo>
                  <a:pt x="449737" y="1900240"/>
                </a:lnTo>
                <a:cubicBezTo>
                  <a:pt x="453370" y="1898704"/>
                  <a:pt x="457364" y="1897854"/>
                  <a:pt x="461556" y="1897854"/>
                </a:cubicBezTo>
                <a:close/>
                <a:moveTo>
                  <a:pt x="389002" y="1897854"/>
                </a:moveTo>
                <a:cubicBezTo>
                  <a:pt x="397386" y="1897854"/>
                  <a:pt x="404977" y="1901253"/>
                  <a:pt x="410472" y="1906747"/>
                </a:cubicBezTo>
                <a:lnTo>
                  <a:pt x="411766" y="1909872"/>
                </a:lnTo>
                <a:lnTo>
                  <a:pt x="400388" y="1911904"/>
                </a:lnTo>
                <a:lnTo>
                  <a:pt x="363451" y="1916598"/>
                </a:lnTo>
                <a:lnTo>
                  <a:pt x="367531" y="1906747"/>
                </a:lnTo>
                <a:cubicBezTo>
                  <a:pt x="373026" y="1901253"/>
                  <a:pt x="380617" y="1897854"/>
                  <a:pt x="389002" y="1897854"/>
                </a:cubicBezTo>
                <a:close/>
                <a:moveTo>
                  <a:pt x="316447" y="1897854"/>
                </a:moveTo>
                <a:cubicBezTo>
                  <a:pt x="324832" y="1897854"/>
                  <a:pt x="332422" y="1901253"/>
                  <a:pt x="337917" y="1906747"/>
                </a:cubicBezTo>
                <a:lnTo>
                  <a:pt x="343070" y="1919187"/>
                </a:lnTo>
                <a:lnTo>
                  <a:pt x="325117" y="1921469"/>
                </a:lnTo>
                <a:lnTo>
                  <a:pt x="287700" y="1924314"/>
                </a:lnTo>
                <a:lnTo>
                  <a:pt x="294977" y="1906747"/>
                </a:lnTo>
                <a:cubicBezTo>
                  <a:pt x="300471" y="1901253"/>
                  <a:pt x="308062" y="1897854"/>
                  <a:pt x="316447" y="1897854"/>
                </a:cubicBezTo>
                <a:close/>
                <a:moveTo>
                  <a:pt x="243892" y="1897854"/>
                </a:moveTo>
                <a:cubicBezTo>
                  <a:pt x="252277" y="1897854"/>
                  <a:pt x="259868" y="1901253"/>
                  <a:pt x="265363" y="1906747"/>
                </a:cubicBezTo>
                <a:lnTo>
                  <a:pt x="273099" y="1925425"/>
                </a:lnTo>
                <a:lnTo>
                  <a:pt x="248735" y="1927277"/>
                </a:lnTo>
                <a:lnTo>
                  <a:pt x="213550" y="1928167"/>
                </a:lnTo>
                <a:lnTo>
                  <a:pt x="222422" y="1906747"/>
                </a:lnTo>
                <a:cubicBezTo>
                  <a:pt x="227917" y="1901253"/>
                  <a:pt x="235508" y="1897854"/>
                  <a:pt x="243892" y="1897854"/>
                </a:cubicBezTo>
                <a:close/>
                <a:moveTo>
                  <a:pt x="171339" y="1897854"/>
                </a:moveTo>
                <a:cubicBezTo>
                  <a:pt x="188107" y="1897854"/>
                  <a:pt x="201701" y="1911448"/>
                  <a:pt x="201701" y="1928218"/>
                </a:cubicBezTo>
                <a:lnTo>
                  <a:pt x="201597" y="1928469"/>
                </a:lnTo>
                <a:lnTo>
                  <a:pt x="171336" y="1929234"/>
                </a:lnTo>
                <a:lnTo>
                  <a:pt x="141087" y="1928469"/>
                </a:lnTo>
                <a:lnTo>
                  <a:pt x="140982" y="1928218"/>
                </a:lnTo>
                <a:cubicBezTo>
                  <a:pt x="140982" y="1911448"/>
                  <a:pt x="154577" y="1897854"/>
                  <a:pt x="171339" y="1897854"/>
                </a:cubicBezTo>
                <a:close/>
                <a:moveTo>
                  <a:pt x="98792" y="1897854"/>
                </a:moveTo>
                <a:cubicBezTo>
                  <a:pt x="107177" y="1897854"/>
                  <a:pt x="114768" y="1901253"/>
                  <a:pt x="120263" y="1906747"/>
                </a:cubicBezTo>
                <a:lnTo>
                  <a:pt x="129135" y="1928167"/>
                </a:lnTo>
                <a:lnTo>
                  <a:pt x="93938" y="1927277"/>
                </a:lnTo>
                <a:lnTo>
                  <a:pt x="69586" y="1925425"/>
                </a:lnTo>
                <a:lnTo>
                  <a:pt x="77322" y="1906747"/>
                </a:lnTo>
                <a:cubicBezTo>
                  <a:pt x="82817" y="1901253"/>
                  <a:pt x="90408" y="1897854"/>
                  <a:pt x="98792" y="1897854"/>
                </a:cubicBezTo>
                <a:close/>
                <a:moveTo>
                  <a:pt x="26239" y="1897854"/>
                </a:moveTo>
                <a:cubicBezTo>
                  <a:pt x="34623" y="1897854"/>
                  <a:pt x="42214" y="1901253"/>
                  <a:pt x="47709" y="1906747"/>
                </a:cubicBezTo>
                <a:lnTo>
                  <a:pt x="54985" y="1924315"/>
                </a:lnTo>
                <a:lnTo>
                  <a:pt x="17556" y="1921469"/>
                </a:lnTo>
                <a:lnTo>
                  <a:pt x="0" y="1919238"/>
                </a:lnTo>
                <a:lnTo>
                  <a:pt x="0" y="1918259"/>
                </a:lnTo>
                <a:lnTo>
                  <a:pt x="4768" y="1906747"/>
                </a:lnTo>
                <a:cubicBezTo>
                  <a:pt x="10263" y="1901253"/>
                  <a:pt x="17854" y="1897854"/>
                  <a:pt x="26239" y="1897854"/>
                </a:cubicBezTo>
                <a:close/>
                <a:moveTo>
                  <a:pt x="679220" y="1817400"/>
                </a:moveTo>
                <a:cubicBezTo>
                  <a:pt x="687604" y="1817400"/>
                  <a:pt x="695195" y="1820799"/>
                  <a:pt x="700690" y="1826293"/>
                </a:cubicBezTo>
                <a:lnTo>
                  <a:pt x="702587" y="1830873"/>
                </a:lnTo>
                <a:lnTo>
                  <a:pt x="649855" y="1850174"/>
                </a:lnTo>
                <a:lnTo>
                  <a:pt x="648856" y="1847763"/>
                </a:lnTo>
                <a:cubicBezTo>
                  <a:pt x="648856" y="1830994"/>
                  <a:pt x="662450" y="1817400"/>
                  <a:pt x="679220" y="1817400"/>
                </a:cubicBezTo>
                <a:close/>
                <a:moveTo>
                  <a:pt x="606665" y="1817400"/>
                </a:moveTo>
                <a:cubicBezTo>
                  <a:pt x="623435" y="1817400"/>
                  <a:pt x="637029" y="1830994"/>
                  <a:pt x="637029" y="1847763"/>
                </a:cubicBezTo>
                <a:lnTo>
                  <a:pt x="633560" y="1856138"/>
                </a:lnTo>
                <a:lnTo>
                  <a:pt x="618594" y="1861615"/>
                </a:lnTo>
                <a:lnTo>
                  <a:pt x="587142" y="1870547"/>
                </a:lnTo>
                <a:lnTo>
                  <a:pt x="585195" y="1869234"/>
                </a:lnTo>
                <a:cubicBezTo>
                  <a:pt x="579700" y="1863739"/>
                  <a:pt x="576302" y="1856148"/>
                  <a:pt x="576302" y="1847763"/>
                </a:cubicBezTo>
                <a:cubicBezTo>
                  <a:pt x="576302" y="1830994"/>
                  <a:pt x="589896" y="1817400"/>
                  <a:pt x="606665" y="1817400"/>
                </a:cubicBezTo>
                <a:close/>
                <a:moveTo>
                  <a:pt x="534111" y="1817400"/>
                </a:moveTo>
                <a:cubicBezTo>
                  <a:pt x="550880" y="1817400"/>
                  <a:pt x="564474" y="1830994"/>
                  <a:pt x="564474" y="1847763"/>
                </a:cubicBezTo>
                <a:cubicBezTo>
                  <a:pt x="564474" y="1864533"/>
                  <a:pt x="550880" y="1878127"/>
                  <a:pt x="534111" y="1878127"/>
                </a:cubicBezTo>
                <a:cubicBezTo>
                  <a:pt x="517341" y="1878127"/>
                  <a:pt x="503747" y="1864533"/>
                  <a:pt x="503747" y="1847763"/>
                </a:cubicBezTo>
                <a:cubicBezTo>
                  <a:pt x="503747" y="1830994"/>
                  <a:pt x="517341" y="1817400"/>
                  <a:pt x="534111" y="1817400"/>
                </a:cubicBezTo>
                <a:close/>
                <a:moveTo>
                  <a:pt x="461556" y="1817400"/>
                </a:moveTo>
                <a:cubicBezTo>
                  <a:pt x="478326" y="1817400"/>
                  <a:pt x="491920" y="1830994"/>
                  <a:pt x="491920" y="1847763"/>
                </a:cubicBezTo>
                <a:cubicBezTo>
                  <a:pt x="491920" y="1864533"/>
                  <a:pt x="478326" y="1878127"/>
                  <a:pt x="461556" y="1878127"/>
                </a:cubicBezTo>
                <a:cubicBezTo>
                  <a:pt x="444787" y="1878127"/>
                  <a:pt x="431192" y="1864533"/>
                  <a:pt x="431192" y="1847763"/>
                </a:cubicBezTo>
                <a:cubicBezTo>
                  <a:pt x="431192" y="1830994"/>
                  <a:pt x="444787" y="1817400"/>
                  <a:pt x="461556" y="1817400"/>
                </a:cubicBezTo>
                <a:close/>
                <a:moveTo>
                  <a:pt x="389002" y="1817400"/>
                </a:moveTo>
                <a:cubicBezTo>
                  <a:pt x="405771" y="1817400"/>
                  <a:pt x="419365" y="1830994"/>
                  <a:pt x="419365" y="1847763"/>
                </a:cubicBezTo>
                <a:cubicBezTo>
                  <a:pt x="419365" y="1864533"/>
                  <a:pt x="405771" y="1878127"/>
                  <a:pt x="389002" y="1878127"/>
                </a:cubicBezTo>
                <a:cubicBezTo>
                  <a:pt x="372232" y="1878127"/>
                  <a:pt x="358638" y="1864533"/>
                  <a:pt x="358638" y="1847763"/>
                </a:cubicBezTo>
                <a:cubicBezTo>
                  <a:pt x="358638" y="1830994"/>
                  <a:pt x="372232" y="1817400"/>
                  <a:pt x="389002" y="1817400"/>
                </a:cubicBezTo>
                <a:close/>
                <a:moveTo>
                  <a:pt x="316447" y="1817400"/>
                </a:moveTo>
                <a:cubicBezTo>
                  <a:pt x="333216" y="1817400"/>
                  <a:pt x="346810" y="1830994"/>
                  <a:pt x="346810" y="1847763"/>
                </a:cubicBezTo>
                <a:cubicBezTo>
                  <a:pt x="346810" y="1864533"/>
                  <a:pt x="333216" y="1878127"/>
                  <a:pt x="316447" y="1878127"/>
                </a:cubicBezTo>
                <a:cubicBezTo>
                  <a:pt x="299677" y="1878127"/>
                  <a:pt x="286084" y="1864533"/>
                  <a:pt x="286084" y="1847763"/>
                </a:cubicBezTo>
                <a:cubicBezTo>
                  <a:pt x="286084" y="1830994"/>
                  <a:pt x="299677" y="1817400"/>
                  <a:pt x="316447" y="1817400"/>
                </a:cubicBezTo>
                <a:close/>
                <a:moveTo>
                  <a:pt x="243892" y="1817400"/>
                </a:moveTo>
                <a:cubicBezTo>
                  <a:pt x="260662" y="1817400"/>
                  <a:pt x="274256" y="1830994"/>
                  <a:pt x="274256" y="1847763"/>
                </a:cubicBezTo>
                <a:cubicBezTo>
                  <a:pt x="274256" y="1864533"/>
                  <a:pt x="260662" y="1878127"/>
                  <a:pt x="243892" y="1878127"/>
                </a:cubicBezTo>
                <a:cubicBezTo>
                  <a:pt x="227123" y="1878127"/>
                  <a:pt x="213529" y="1864533"/>
                  <a:pt x="213529" y="1847763"/>
                </a:cubicBezTo>
                <a:cubicBezTo>
                  <a:pt x="213529" y="1830994"/>
                  <a:pt x="227123" y="1817400"/>
                  <a:pt x="243892" y="1817400"/>
                </a:cubicBezTo>
                <a:close/>
                <a:moveTo>
                  <a:pt x="171339" y="1817400"/>
                </a:moveTo>
                <a:cubicBezTo>
                  <a:pt x="188107" y="1817400"/>
                  <a:pt x="201701" y="1830994"/>
                  <a:pt x="201701" y="1847763"/>
                </a:cubicBezTo>
                <a:cubicBezTo>
                  <a:pt x="201701" y="1864533"/>
                  <a:pt x="188107" y="1878127"/>
                  <a:pt x="171339" y="1878127"/>
                </a:cubicBezTo>
                <a:cubicBezTo>
                  <a:pt x="154583" y="1878127"/>
                  <a:pt x="140989" y="1864533"/>
                  <a:pt x="140989" y="1847763"/>
                </a:cubicBezTo>
                <a:cubicBezTo>
                  <a:pt x="140989" y="1830994"/>
                  <a:pt x="154583" y="1817400"/>
                  <a:pt x="171339" y="1817400"/>
                </a:cubicBezTo>
                <a:close/>
                <a:moveTo>
                  <a:pt x="98799" y="1817400"/>
                </a:moveTo>
                <a:cubicBezTo>
                  <a:pt x="115568" y="1817400"/>
                  <a:pt x="129162" y="1830994"/>
                  <a:pt x="129162" y="1847763"/>
                </a:cubicBezTo>
                <a:cubicBezTo>
                  <a:pt x="129162" y="1864533"/>
                  <a:pt x="115568" y="1878127"/>
                  <a:pt x="98799" y="1878127"/>
                </a:cubicBezTo>
                <a:cubicBezTo>
                  <a:pt x="82029" y="1878127"/>
                  <a:pt x="68435" y="1864533"/>
                  <a:pt x="68435" y="1847763"/>
                </a:cubicBezTo>
                <a:cubicBezTo>
                  <a:pt x="68435" y="1830994"/>
                  <a:pt x="82029" y="1817400"/>
                  <a:pt x="98799" y="1817400"/>
                </a:cubicBezTo>
                <a:close/>
                <a:moveTo>
                  <a:pt x="26245" y="1817400"/>
                </a:moveTo>
                <a:cubicBezTo>
                  <a:pt x="43014" y="1817400"/>
                  <a:pt x="56608" y="1830994"/>
                  <a:pt x="56608" y="1847763"/>
                </a:cubicBezTo>
                <a:cubicBezTo>
                  <a:pt x="56608" y="1864533"/>
                  <a:pt x="43014" y="1878127"/>
                  <a:pt x="26245" y="1878127"/>
                </a:cubicBezTo>
                <a:cubicBezTo>
                  <a:pt x="17860" y="1878127"/>
                  <a:pt x="10269" y="1874729"/>
                  <a:pt x="4775" y="1869234"/>
                </a:cubicBezTo>
                <a:lnTo>
                  <a:pt x="0" y="1857707"/>
                </a:lnTo>
                <a:lnTo>
                  <a:pt x="0" y="1837819"/>
                </a:lnTo>
                <a:lnTo>
                  <a:pt x="4775" y="1826293"/>
                </a:lnTo>
                <a:cubicBezTo>
                  <a:pt x="10269" y="1820799"/>
                  <a:pt x="17860" y="1817400"/>
                  <a:pt x="26245" y="1817400"/>
                </a:cubicBezTo>
                <a:close/>
                <a:moveTo>
                  <a:pt x="896883" y="1736948"/>
                </a:moveTo>
                <a:lnTo>
                  <a:pt x="903696" y="1738324"/>
                </a:lnTo>
                <a:lnTo>
                  <a:pt x="888255" y="1747704"/>
                </a:lnTo>
                <a:lnTo>
                  <a:pt x="871248" y="1755896"/>
                </a:lnTo>
                <a:lnTo>
                  <a:pt x="875413" y="1745841"/>
                </a:lnTo>
                <a:cubicBezTo>
                  <a:pt x="880908" y="1740347"/>
                  <a:pt x="888499" y="1736948"/>
                  <a:pt x="896883" y="1736948"/>
                </a:cubicBezTo>
                <a:close/>
                <a:moveTo>
                  <a:pt x="824329" y="1736948"/>
                </a:moveTo>
                <a:cubicBezTo>
                  <a:pt x="832714" y="1736948"/>
                  <a:pt x="840304" y="1740347"/>
                  <a:pt x="845799" y="1745841"/>
                </a:cubicBezTo>
                <a:lnTo>
                  <a:pt x="853504" y="1764444"/>
                </a:lnTo>
                <a:lnTo>
                  <a:pt x="802910" y="1788817"/>
                </a:lnTo>
                <a:lnTo>
                  <a:pt x="802858" y="1788782"/>
                </a:lnTo>
                <a:cubicBezTo>
                  <a:pt x="797364" y="1783287"/>
                  <a:pt x="793965" y="1775696"/>
                  <a:pt x="793965" y="1767312"/>
                </a:cubicBezTo>
                <a:cubicBezTo>
                  <a:pt x="793965" y="1750542"/>
                  <a:pt x="807559" y="1736948"/>
                  <a:pt x="824329" y="1736948"/>
                </a:cubicBezTo>
                <a:close/>
                <a:moveTo>
                  <a:pt x="751774" y="1736948"/>
                </a:moveTo>
                <a:cubicBezTo>
                  <a:pt x="768544" y="1736948"/>
                  <a:pt x="782138" y="1750542"/>
                  <a:pt x="782138" y="1767312"/>
                </a:cubicBezTo>
                <a:cubicBezTo>
                  <a:pt x="782138" y="1784081"/>
                  <a:pt x="768544" y="1797675"/>
                  <a:pt x="751774" y="1797675"/>
                </a:cubicBezTo>
                <a:cubicBezTo>
                  <a:pt x="735005" y="1797675"/>
                  <a:pt x="721411" y="1784081"/>
                  <a:pt x="721411" y="1767312"/>
                </a:cubicBezTo>
                <a:cubicBezTo>
                  <a:pt x="721411" y="1750542"/>
                  <a:pt x="735005" y="1736948"/>
                  <a:pt x="751774" y="1736948"/>
                </a:cubicBezTo>
                <a:close/>
                <a:moveTo>
                  <a:pt x="679220" y="1736948"/>
                </a:moveTo>
                <a:cubicBezTo>
                  <a:pt x="695989" y="1736948"/>
                  <a:pt x="709583" y="1750542"/>
                  <a:pt x="709583" y="1767312"/>
                </a:cubicBezTo>
                <a:cubicBezTo>
                  <a:pt x="709583" y="1784081"/>
                  <a:pt x="695989" y="1797675"/>
                  <a:pt x="679220" y="1797675"/>
                </a:cubicBezTo>
                <a:cubicBezTo>
                  <a:pt x="662450" y="1797675"/>
                  <a:pt x="648856" y="1784081"/>
                  <a:pt x="648856" y="1767312"/>
                </a:cubicBezTo>
                <a:cubicBezTo>
                  <a:pt x="648856" y="1750542"/>
                  <a:pt x="662450" y="1736948"/>
                  <a:pt x="679220" y="1736948"/>
                </a:cubicBezTo>
                <a:close/>
                <a:moveTo>
                  <a:pt x="606665" y="1736948"/>
                </a:moveTo>
                <a:cubicBezTo>
                  <a:pt x="623435" y="1736948"/>
                  <a:pt x="637029" y="1750542"/>
                  <a:pt x="637029" y="1767312"/>
                </a:cubicBezTo>
                <a:cubicBezTo>
                  <a:pt x="637029" y="1784081"/>
                  <a:pt x="623435" y="1797675"/>
                  <a:pt x="606665" y="1797675"/>
                </a:cubicBezTo>
                <a:cubicBezTo>
                  <a:pt x="589896" y="1797675"/>
                  <a:pt x="576302" y="1784081"/>
                  <a:pt x="576302" y="1767312"/>
                </a:cubicBezTo>
                <a:cubicBezTo>
                  <a:pt x="576302" y="1750542"/>
                  <a:pt x="589896" y="1736948"/>
                  <a:pt x="606665" y="1736948"/>
                </a:cubicBezTo>
                <a:close/>
                <a:moveTo>
                  <a:pt x="534111" y="1736948"/>
                </a:moveTo>
                <a:cubicBezTo>
                  <a:pt x="550880" y="1736948"/>
                  <a:pt x="564474" y="1750542"/>
                  <a:pt x="564474" y="1767312"/>
                </a:cubicBezTo>
                <a:cubicBezTo>
                  <a:pt x="564474" y="1784081"/>
                  <a:pt x="550880" y="1797675"/>
                  <a:pt x="534111" y="1797675"/>
                </a:cubicBezTo>
                <a:cubicBezTo>
                  <a:pt x="517341" y="1797675"/>
                  <a:pt x="503747" y="1784081"/>
                  <a:pt x="503747" y="1767312"/>
                </a:cubicBezTo>
                <a:cubicBezTo>
                  <a:pt x="503747" y="1750542"/>
                  <a:pt x="517341" y="1736948"/>
                  <a:pt x="534111" y="1736948"/>
                </a:cubicBezTo>
                <a:close/>
                <a:moveTo>
                  <a:pt x="461556" y="1736948"/>
                </a:moveTo>
                <a:cubicBezTo>
                  <a:pt x="478326" y="1736948"/>
                  <a:pt x="491920" y="1750542"/>
                  <a:pt x="491920" y="1767312"/>
                </a:cubicBezTo>
                <a:cubicBezTo>
                  <a:pt x="491920" y="1784081"/>
                  <a:pt x="478326" y="1797675"/>
                  <a:pt x="461556" y="1797675"/>
                </a:cubicBezTo>
                <a:cubicBezTo>
                  <a:pt x="444787" y="1797675"/>
                  <a:pt x="431192" y="1784081"/>
                  <a:pt x="431192" y="1767312"/>
                </a:cubicBezTo>
                <a:cubicBezTo>
                  <a:pt x="431192" y="1750542"/>
                  <a:pt x="444787" y="1736948"/>
                  <a:pt x="461556" y="1736948"/>
                </a:cubicBezTo>
                <a:close/>
                <a:moveTo>
                  <a:pt x="389002" y="1736948"/>
                </a:moveTo>
                <a:cubicBezTo>
                  <a:pt x="405771" y="1736948"/>
                  <a:pt x="419365" y="1750542"/>
                  <a:pt x="419365" y="1767312"/>
                </a:cubicBezTo>
                <a:cubicBezTo>
                  <a:pt x="419365" y="1784081"/>
                  <a:pt x="405771" y="1797675"/>
                  <a:pt x="389002" y="1797675"/>
                </a:cubicBezTo>
                <a:cubicBezTo>
                  <a:pt x="372232" y="1797675"/>
                  <a:pt x="358638" y="1784081"/>
                  <a:pt x="358638" y="1767312"/>
                </a:cubicBezTo>
                <a:cubicBezTo>
                  <a:pt x="358638" y="1750542"/>
                  <a:pt x="372232" y="1736948"/>
                  <a:pt x="389002" y="1736948"/>
                </a:cubicBezTo>
                <a:close/>
                <a:moveTo>
                  <a:pt x="316447" y="1736948"/>
                </a:moveTo>
                <a:cubicBezTo>
                  <a:pt x="333216" y="1736948"/>
                  <a:pt x="346810" y="1750542"/>
                  <a:pt x="346810" y="1767312"/>
                </a:cubicBezTo>
                <a:cubicBezTo>
                  <a:pt x="346810" y="1784081"/>
                  <a:pt x="333216" y="1797675"/>
                  <a:pt x="316447" y="1797675"/>
                </a:cubicBezTo>
                <a:cubicBezTo>
                  <a:pt x="299677" y="1797675"/>
                  <a:pt x="286084" y="1784081"/>
                  <a:pt x="286084" y="1767312"/>
                </a:cubicBezTo>
                <a:cubicBezTo>
                  <a:pt x="286084" y="1750542"/>
                  <a:pt x="299677" y="1736948"/>
                  <a:pt x="316447" y="1736948"/>
                </a:cubicBezTo>
                <a:close/>
                <a:moveTo>
                  <a:pt x="243892" y="1736948"/>
                </a:moveTo>
                <a:cubicBezTo>
                  <a:pt x="260662" y="1736948"/>
                  <a:pt x="274256" y="1750542"/>
                  <a:pt x="274256" y="1767312"/>
                </a:cubicBezTo>
                <a:cubicBezTo>
                  <a:pt x="274256" y="1784081"/>
                  <a:pt x="260662" y="1797675"/>
                  <a:pt x="243892" y="1797675"/>
                </a:cubicBezTo>
                <a:cubicBezTo>
                  <a:pt x="227123" y="1797675"/>
                  <a:pt x="213529" y="1784081"/>
                  <a:pt x="213529" y="1767312"/>
                </a:cubicBezTo>
                <a:cubicBezTo>
                  <a:pt x="213529" y="1750542"/>
                  <a:pt x="227123" y="1736948"/>
                  <a:pt x="243892" y="1736948"/>
                </a:cubicBezTo>
                <a:close/>
                <a:moveTo>
                  <a:pt x="171339" y="1736948"/>
                </a:moveTo>
                <a:cubicBezTo>
                  <a:pt x="188107" y="1736948"/>
                  <a:pt x="201701" y="1750542"/>
                  <a:pt x="201701" y="1767312"/>
                </a:cubicBezTo>
                <a:cubicBezTo>
                  <a:pt x="201701" y="1784081"/>
                  <a:pt x="188107" y="1797675"/>
                  <a:pt x="171339" y="1797675"/>
                </a:cubicBezTo>
                <a:cubicBezTo>
                  <a:pt x="154588" y="1797675"/>
                  <a:pt x="140995" y="1784081"/>
                  <a:pt x="140995" y="1767312"/>
                </a:cubicBezTo>
                <a:cubicBezTo>
                  <a:pt x="140995" y="1750542"/>
                  <a:pt x="154588" y="1736948"/>
                  <a:pt x="171339" y="1736948"/>
                </a:cubicBezTo>
                <a:close/>
                <a:moveTo>
                  <a:pt x="98806" y="1736948"/>
                </a:moveTo>
                <a:cubicBezTo>
                  <a:pt x="115574" y="1736948"/>
                  <a:pt x="129168" y="1750542"/>
                  <a:pt x="129168" y="1767312"/>
                </a:cubicBezTo>
                <a:cubicBezTo>
                  <a:pt x="129168" y="1784081"/>
                  <a:pt x="115574" y="1797675"/>
                  <a:pt x="98806" y="1797675"/>
                </a:cubicBezTo>
                <a:cubicBezTo>
                  <a:pt x="82035" y="1797675"/>
                  <a:pt x="68442" y="1784081"/>
                  <a:pt x="68442" y="1767312"/>
                </a:cubicBezTo>
                <a:cubicBezTo>
                  <a:pt x="68442" y="1750542"/>
                  <a:pt x="82035" y="1736948"/>
                  <a:pt x="98806" y="1736948"/>
                </a:cubicBezTo>
                <a:close/>
                <a:moveTo>
                  <a:pt x="26251" y="1736948"/>
                </a:moveTo>
                <a:cubicBezTo>
                  <a:pt x="43020" y="1736948"/>
                  <a:pt x="56614" y="1750542"/>
                  <a:pt x="56614" y="1767312"/>
                </a:cubicBezTo>
                <a:cubicBezTo>
                  <a:pt x="56614" y="1784081"/>
                  <a:pt x="43020" y="1797675"/>
                  <a:pt x="26251" y="1797675"/>
                </a:cubicBezTo>
                <a:cubicBezTo>
                  <a:pt x="17866" y="1797675"/>
                  <a:pt x="10276" y="1794277"/>
                  <a:pt x="4781" y="1788782"/>
                </a:cubicBezTo>
                <a:lnTo>
                  <a:pt x="0" y="1777239"/>
                </a:lnTo>
                <a:lnTo>
                  <a:pt x="0" y="1757384"/>
                </a:lnTo>
                <a:lnTo>
                  <a:pt x="4781" y="1745841"/>
                </a:lnTo>
                <a:cubicBezTo>
                  <a:pt x="10276" y="1740347"/>
                  <a:pt x="17866" y="1736948"/>
                  <a:pt x="26251" y="1736948"/>
                </a:cubicBezTo>
                <a:close/>
                <a:moveTo>
                  <a:pt x="1030341" y="1658849"/>
                </a:moveTo>
                <a:lnTo>
                  <a:pt x="1020041" y="1666551"/>
                </a:lnTo>
                <a:lnTo>
                  <a:pt x="1020522" y="1665390"/>
                </a:lnTo>
                <a:cubicBezTo>
                  <a:pt x="1023269" y="1662642"/>
                  <a:pt x="1026541" y="1660419"/>
                  <a:pt x="1030173" y="1658883"/>
                </a:cubicBezTo>
                <a:close/>
                <a:moveTo>
                  <a:pt x="969438" y="1656497"/>
                </a:moveTo>
                <a:cubicBezTo>
                  <a:pt x="977823" y="1656497"/>
                  <a:pt x="985413" y="1659895"/>
                  <a:pt x="990908" y="1665390"/>
                </a:cubicBezTo>
                <a:lnTo>
                  <a:pt x="997511" y="1681329"/>
                </a:lnTo>
                <a:lnTo>
                  <a:pt x="950384" y="1709959"/>
                </a:lnTo>
                <a:lnTo>
                  <a:pt x="947968" y="1708330"/>
                </a:lnTo>
                <a:cubicBezTo>
                  <a:pt x="942473" y="1702836"/>
                  <a:pt x="939075" y="1695245"/>
                  <a:pt x="939075" y="1686860"/>
                </a:cubicBezTo>
                <a:cubicBezTo>
                  <a:pt x="939075" y="1670091"/>
                  <a:pt x="952669" y="1656497"/>
                  <a:pt x="969438" y="1656497"/>
                </a:cubicBezTo>
                <a:close/>
                <a:moveTo>
                  <a:pt x="896883" y="1656497"/>
                </a:moveTo>
                <a:cubicBezTo>
                  <a:pt x="913653" y="1656497"/>
                  <a:pt x="927247" y="1670091"/>
                  <a:pt x="927247" y="1686860"/>
                </a:cubicBezTo>
                <a:cubicBezTo>
                  <a:pt x="927247" y="1703630"/>
                  <a:pt x="913653" y="1717224"/>
                  <a:pt x="896883" y="1717224"/>
                </a:cubicBezTo>
                <a:cubicBezTo>
                  <a:pt x="880114" y="1717224"/>
                  <a:pt x="866520" y="1703630"/>
                  <a:pt x="866520" y="1686860"/>
                </a:cubicBezTo>
                <a:cubicBezTo>
                  <a:pt x="866520" y="1670091"/>
                  <a:pt x="880114" y="1656497"/>
                  <a:pt x="896883" y="1656497"/>
                </a:cubicBezTo>
                <a:close/>
                <a:moveTo>
                  <a:pt x="824329" y="1656497"/>
                </a:moveTo>
                <a:cubicBezTo>
                  <a:pt x="841098" y="1656497"/>
                  <a:pt x="854692" y="1670091"/>
                  <a:pt x="854692" y="1686860"/>
                </a:cubicBezTo>
                <a:cubicBezTo>
                  <a:pt x="854692" y="1703630"/>
                  <a:pt x="841098" y="1717224"/>
                  <a:pt x="824329" y="1717224"/>
                </a:cubicBezTo>
                <a:cubicBezTo>
                  <a:pt x="807559" y="1717224"/>
                  <a:pt x="793965" y="1703630"/>
                  <a:pt x="793965" y="1686860"/>
                </a:cubicBezTo>
                <a:cubicBezTo>
                  <a:pt x="793965" y="1670091"/>
                  <a:pt x="807559" y="1656497"/>
                  <a:pt x="824329" y="1656497"/>
                </a:cubicBezTo>
                <a:close/>
                <a:moveTo>
                  <a:pt x="751774" y="1656497"/>
                </a:moveTo>
                <a:cubicBezTo>
                  <a:pt x="768544" y="1656497"/>
                  <a:pt x="782138" y="1670091"/>
                  <a:pt x="782138" y="1686860"/>
                </a:cubicBezTo>
                <a:cubicBezTo>
                  <a:pt x="782138" y="1703630"/>
                  <a:pt x="768544" y="1717224"/>
                  <a:pt x="751774" y="1717224"/>
                </a:cubicBezTo>
                <a:cubicBezTo>
                  <a:pt x="735005" y="1717224"/>
                  <a:pt x="721411" y="1703630"/>
                  <a:pt x="721411" y="1686860"/>
                </a:cubicBezTo>
                <a:cubicBezTo>
                  <a:pt x="721411" y="1670091"/>
                  <a:pt x="735005" y="1656497"/>
                  <a:pt x="751774" y="1656497"/>
                </a:cubicBezTo>
                <a:close/>
                <a:moveTo>
                  <a:pt x="679220" y="1656497"/>
                </a:moveTo>
                <a:cubicBezTo>
                  <a:pt x="695989" y="1656497"/>
                  <a:pt x="709583" y="1670091"/>
                  <a:pt x="709583" y="1686860"/>
                </a:cubicBezTo>
                <a:cubicBezTo>
                  <a:pt x="709583" y="1703630"/>
                  <a:pt x="695989" y="1717224"/>
                  <a:pt x="679220" y="1717224"/>
                </a:cubicBezTo>
                <a:cubicBezTo>
                  <a:pt x="662450" y="1717224"/>
                  <a:pt x="648856" y="1703630"/>
                  <a:pt x="648856" y="1686860"/>
                </a:cubicBezTo>
                <a:cubicBezTo>
                  <a:pt x="648856" y="1670091"/>
                  <a:pt x="662450" y="1656497"/>
                  <a:pt x="679220" y="1656497"/>
                </a:cubicBezTo>
                <a:close/>
                <a:moveTo>
                  <a:pt x="606665" y="1656497"/>
                </a:moveTo>
                <a:cubicBezTo>
                  <a:pt x="623435" y="1656497"/>
                  <a:pt x="637029" y="1670091"/>
                  <a:pt x="637029" y="1686860"/>
                </a:cubicBezTo>
                <a:cubicBezTo>
                  <a:pt x="637029" y="1703630"/>
                  <a:pt x="623435" y="1717224"/>
                  <a:pt x="606665" y="1717224"/>
                </a:cubicBezTo>
                <a:cubicBezTo>
                  <a:pt x="589896" y="1717224"/>
                  <a:pt x="576302" y="1703630"/>
                  <a:pt x="576302" y="1686860"/>
                </a:cubicBezTo>
                <a:cubicBezTo>
                  <a:pt x="576302" y="1670091"/>
                  <a:pt x="589896" y="1656497"/>
                  <a:pt x="606665" y="1656497"/>
                </a:cubicBezTo>
                <a:close/>
                <a:moveTo>
                  <a:pt x="534111" y="1656497"/>
                </a:moveTo>
                <a:cubicBezTo>
                  <a:pt x="550880" y="1656497"/>
                  <a:pt x="564474" y="1670091"/>
                  <a:pt x="564474" y="1686860"/>
                </a:cubicBezTo>
                <a:cubicBezTo>
                  <a:pt x="564474" y="1703630"/>
                  <a:pt x="550880" y="1717224"/>
                  <a:pt x="534111" y="1717224"/>
                </a:cubicBezTo>
                <a:cubicBezTo>
                  <a:pt x="517341" y="1717224"/>
                  <a:pt x="503747" y="1703630"/>
                  <a:pt x="503747" y="1686860"/>
                </a:cubicBezTo>
                <a:cubicBezTo>
                  <a:pt x="503747" y="1670091"/>
                  <a:pt x="517341" y="1656497"/>
                  <a:pt x="534111" y="1656497"/>
                </a:cubicBezTo>
                <a:close/>
                <a:moveTo>
                  <a:pt x="461556" y="1656497"/>
                </a:moveTo>
                <a:cubicBezTo>
                  <a:pt x="478326" y="1656497"/>
                  <a:pt x="491920" y="1670091"/>
                  <a:pt x="491920" y="1686860"/>
                </a:cubicBezTo>
                <a:cubicBezTo>
                  <a:pt x="491920" y="1703630"/>
                  <a:pt x="478326" y="1717224"/>
                  <a:pt x="461556" y="1717224"/>
                </a:cubicBezTo>
                <a:cubicBezTo>
                  <a:pt x="444787" y="1717224"/>
                  <a:pt x="431192" y="1703630"/>
                  <a:pt x="431192" y="1686860"/>
                </a:cubicBezTo>
                <a:cubicBezTo>
                  <a:pt x="431192" y="1670091"/>
                  <a:pt x="444787" y="1656497"/>
                  <a:pt x="461556" y="1656497"/>
                </a:cubicBezTo>
                <a:close/>
                <a:moveTo>
                  <a:pt x="389002" y="1656497"/>
                </a:moveTo>
                <a:cubicBezTo>
                  <a:pt x="405771" y="1656497"/>
                  <a:pt x="419365" y="1670091"/>
                  <a:pt x="419365" y="1686860"/>
                </a:cubicBezTo>
                <a:cubicBezTo>
                  <a:pt x="419365" y="1703630"/>
                  <a:pt x="405771" y="1717224"/>
                  <a:pt x="389002" y="1717224"/>
                </a:cubicBezTo>
                <a:cubicBezTo>
                  <a:pt x="372232" y="1717224"/>
                  <a:pt x="358638" y="1703630"/>
                  <a:pt x="358638" y="1686860"/>
                </a:cubicBezTo>
                <a:cubicBezTo>
                  <a:pt x="358638" y="1670091"/>
                  <a:pt x="372232" y="1656497"/>
                  <a:pt x="389002" y="1656497"/>
                </a:cubicBezTo>
                <a:close/>
                <a:moveTo>
                  <a:pt x="316447" y="1656497"/>
                </a:moveTo>
                <a:cubicBezTo>
                  <a:pt x="333216" y="1656497"/>
                  <a:pt x="346810" y="1670091"/>
                  <a:pt x="346810" y="1686860"/>
                </a:cubicBezTo>
                <a:cubicBezTo>
                  <a:pt x="346810" y="1703630"/>
                  <a:pt x="333216" y="1717224"/>
                  <a:pt x="316447" y="1717224"/>
                </a:cubicBezTo>
                <a:cubicBezTo>
                  <a:pt x="299677" y="1717224"/>
                  <a:pt x="286084" y="1703630"/>
                  <a:pt x="286084" y="1686860"/>
                </a:cubicBezTo>
                <a:cubicBezTo>
                  <a:pt x="286084" y="1670091"/>
                  <a:pt x="299677" y="1656497"/>
                  <a:pt x="316447" y="1656497"/>
                </a:cubicBezTo>
                <a:close/>
                <a:moveTo>
                  <a:pt x="243892" y="1656497"/>
                </a:moveTo>
                <a:cubicBezTo>
                  <a:pt x="260662" y="1656497"/>
                  <a:pt x="274256" y="1670091"/>
                  <a:pt x="274256" y="1686860"/>
                </a:cubicBezTo>
                <a:cubicBezTo>
                  <a:pt x="274256" y="1703630"/>
                  <a:pt x="260662" y="1717224"/>
                  <a:pt x="243892" y="1717224"/>
                </a:cubicBezTo>
                <a:cubicBezTo>
                  <a:pt x="227123" y="1717224"/>
                  <a:pt x="213529" y="1703630"/>
                  <a:pt x="213529" y="1686860"/>
                </a:cubicBezTo>
                <a:cubicBezTo>
                  <a:pt x="213529" y="1670091"/>
                  <a:pt x="227123" y="1656497"/>
                  <a:pt x="243892" y="1656497"/>
                </a:cubicBezTo>
                <a:close/>
                <a:moveTo>
                  <a:pt x="171339" y="1656497"/>
                </a:moveTo>
                <a:cubicBezTo>
                  <a:pt x="188107" y="1656497"/>
                  <a:pt x="201701" y="1670091"/>
                  <a:pt x="201701" y="1686860"/>
                </a:cubicBezTo>
                <a:cubicBezTo>
                  <a:pt x="201701" y="1703630"/>
                  <a:pt x="188107" y="1717224"/>
                  <a:pt x="171339" y="1717224"/>
                </a:cubicBezTo>
                <a:cubicBezTo>
                  <a:pt x="154594" y="1717224"/>
                  <a:pt x="141001" y="1703630"/>
                  <a:pt x="141001" y="1686860"/>
                </a:cubicBezTo>
                <a:cubicBezTo>
                  <a:pt x="141001" y="1670091"/>
                  <a:pt x="154594" y="1656497"/>
                  <a:pt x="171339" y="1656497"/>
                </a:cubicBezTo>
                <a:close/>
                <a:moveTo>
                  <a:pt x="98812" y="1656497"/>
                </a:moveTo>
                <a:cubicBezTo>
                  <a:pt x="115580" y="1656497"/>
                  <a:pt x="129174" y="1670091"/>
                  <a:pt x="129174" y="1686860"/>
                </a:cubicBezTo>
                <a:cubicBezTo>
                  <a:pt x="129174" y="1703630"/>
                  <a:pt x="115580" y="1717224"/>
                  <a:pt x="98812" y="1717224"/>
                </a:cubicBezTo>
                <a:cubicBezTo>
                  <a:pt x="82042" y="1717224"/>
                  <a:pt x="68448" y="1703630"/>
                  <a:pt x="68448" y="1686860"/>
                </a:cubicBezTo>
                <a:cubicBezTo>
                  <a:pt x="68448" y="1670091"/>
                  <a:pt x="82042" y="1656497"/>
                  <a:pt x="98812" y="1656497"/>
                </a:cubicBezTo>
                <a:close/>
                <a:moveTo>
                  <a:pt x="26257" y="1656497"/>
                </a:moveTo>
                <a:cubicBezTo>
                  <a:pt x="43026" y="1656497"/>
                  <a:pt x="56620" y="1670091"/>
                  <a:pt x="56620" y="1686860"/>
                </a:cubicBezTo>
                <a:cubicBezTo>
                  <a:pt x="56620" y="1703630"/>
                  <a:pt x="43026" y="1717224"/>
                  <a:pt x="26257" y="1717224"/>
                </a:cubicBezTo>
                <a:cubicBezTo>
                  <a:pt x="17873" y="1717224"/>
                  <a:pt x="10282" y="1713826"/>
                  <a:pt x="4787" y="1708331"/>
                </a:cubicBezTo>
                <a:lnTo>
                  <a:pt x="0" y="1696773"/>
                </a:lnTo>
                <a:lnTo>
                  <a:pt x="0" y="1676947"/>
                </a:lnTo>
                <a:lnTo>
                  <a:pt x="4787" y="1665390"/>
                </a:lnTo>
                <a:cubicBezTo>
                  <a:pt x="10282" y="1659896"/>
                  <a:pt x="17873" y="1656497"/>
                  <a:pt x="26257" y="1656497"/>
                </a:cubicBezTo>
                <a:close/>
                <a:moveTo>
                  <a:pt x="1114547" y="1576045"/>
                </a:moveTo>
                <a:cubicBezTo>
                  <a:pt x="1118739" y="1576045"/>
                  <a:pt x="1122733" y="1576894"/>
                  <a:pt x="1126366" y="1578431"/>
                </a:cubicBezTo>
                <a:lnTo>
                  <a:pt x="1131977" y="1582214"/>
                </a:lnTo>
                <a:lnTo>
                  <a:pt x="1128051" y="1585783"/>
                </a:lnTo>
                <a:lnTo>
                  <a:pt x="1088035" y="1615706"/>
                </a:lnTo>
                <a:lnTo>
                  <a:pt x="1084184" y="1606408"/>
                </a:lnTo>
                <a:cubicBezTo>
                  <a:pt x="1084184" y="1589639"/>
                  <a:pt x="1097778" y="1576045"/>
                  <a:pt x="1114547" y="1576045"/>
                </a:cubicBezTo>
                <a:close/>
                <a:moveTo>
                  <a:pt x="1041993" y="1576045"/>
                </a:moveTo>
                <a:cubicBezTo>
                  <a:pt x="1058762" y="1576045"/>
                  <a:pt x="1072356" y="1589639"/>
                  <a:pt x="1072356" y="1606408"/>
                </a:cubicBezTo>
                <a:cubicBezTo>
                  <a:pt x="1072356" y="1623178"/>
                  <a:pt x="1058762" y="1636772"/>
                  <a:pt x="1041993" y="1636772"/>
                </a:cubicBezTo>
                <a:cubicBezTo>
                  <a:pt x="1025223" y="1636772"/>
                  <a:pt x="1011629" y="1623178"/>
                  <a:pt x="1011629" y="1606408"/>
                </a:cubicBezTo>
                <a:cubicBezTo>
                  <a:pt x="1011629" y="1589639"/>
                  <a:pt x="1025223" y="1576045"/>
                  <a:pt x="1041993" y="1576045"/>
                </a:cubicBezTo>
                <a:close/>
                <a:moveTo>
                  <a:pt x="969438" y="1576045"/>
                </a:moveTo>
                <a:cubicBezTo>
                  <a:pt x="986208" y="1576045"/>
                  <a:pt x="999801" y="1589639"/>
                  <a:pt x="999801" y="1606408"/>
                </a:cubicBezTo>
                <a:cubicBezTo>
                  <a:pt x="999801" y="1623178"/>
                  <a:pt x="986208" y="1636772"/>
                  <a:pt x="969438" y="1636772"/>
                </a:cubicBezTo>
                <a:cubicBezTo>
                  <a:pt x="952669" y="1636772"/>
                  <a:pt x="939075" y="1623178"/>
                  <a:pt x="939075" y="1606408"/>
                </a:cubicBezTo>
                <a:cubicBezTo>
                  <a:pt x="939075" y="1589639"/>
                  <a:pt x="952669" y="1576045"/>
                  <a:pt x="969438" y="1576045"/>
                </a:cubicBezTo>
                <a:close/>
                <a:moveTo>
                  <a:pt x="896883" y="1576045"/>
                </a:moveTo>
                <a:cubicBezTo>
                  <a:pt x="913653" y="1576045"/>
                  <a:pt x="927247" y="1589639"/>
                  <a:pt x="927247" y="1606408"/>
                </a:cubicBezTo>
                <a:cubicBezTo>
                  <a:pt x="927247" y="1623178"/>
                  <a:pt x="913653" y="1636772"/>
                  <a:pt x="896883" y="1636772"/>
                </a:cubicBezTo>
                <a:cubicBezTo>
                  <a:pt x="880114" y="1636772"/>
                  <a:pt x="866520" y="1623178"/>
                  <a:pt x="866520" y="1606408"/>
                </a:cubicBezTo>
                <a:cubicBezTo>
                  <a:pt x="866520" y="1589639"/>
                  <a:pt x="880114" y="1576045"/>
                  <a:pt x="896883" y="1576045"/>
                </a:cubicBezTo>
                <a:close/>
                <a:moveTo>
                  <a:pt x="824329" y="1576045"/>
                </a:moveTo>
                <a:cubicBezTo>
                  <a:pt x="841098" y="1576045"/>
                  <a:pt x="854692" y="1589639"/>
                  <a:pt x="854692" y="1606408"/>
                </a:cubicBezTo>
                <a:cubicBezTo>
                  <a:pt x="854692" y="1623178"/>
                  <a:pt x="841098" y="1636772"/>
                  <a:pt x="824329" y="1636772"/>
                </a:cubicBezTo>
                <a:cubicBezTo>
                  <a:pt x="807559" y="1636772"/>
                  <a:pt x="793965" y="1623178"/>
                  <a:pt x="793965" y="1606408"/>
                </a:cubicBezTo>
                <a:cubicBezTo>
                  <a:pt x="793965" y="1589639"/>
                  <a:pt x="807559" y="1576045"/>
                  <a:pt x="824329" y="1576045"/>
                </a:cubicBezTo>
                <a:close/>
                <a:moveTo>
                  <a:pt x="751774" y="1576045"/>
                </a:moveTo>
                <a:cubicBezTo>
                  <a:pt x="768544" y="1576045"/>
                  <a:pt x="782138" y="1589639"/>
                  <a:pt x="782138" y="1606408"/>
                </a:cubicBezTo>
                <a:cubicBezTo>
                  <a:pt x="782138" y="1623178"/>
                  <a:pt x="768544" y="1636772"/>
                  <a:pt x="751774" y="1636772"/>
                </a:cubicBezTo>
                <a:cubicBezTo>
                  <a:pt x="735005" y="1636772"/>
                  <a:pt x="721411" y="1623178"/>
                  <a:pt x="721411" y="1606408"/>
                </a:cubicBezTo>
                <a:cubicBezTo>
                  <a:pt x="721411" y="1589639"/>
                  <a:pt x="735005" y="1576045"/>
                  <a:pt x="751774" y="1576045"/>
                </a:cubicBezTo>
                <a:close/>
                <a:moveTo>
                  <a:pt x="679220" y="1576045"/>
                </a:moveTo>
                <a:cubicBezTo>
                  <a:pt x="695989" y="1576045"/>
                  <a:pt x="709583" y="1589639"/>
                  <a:pt x="709583" y="1606408"/>
                </a:cubicBezTo>
                <a:cubicBezTo>
                  <a:pt x="709583" y="1623178"/>
                  <a:pt x="695989" y="1636772"/>
                  <a:pt x="679220" y="1636772"/>
                </a:cubicBezTo>
                <a:cubicBezTo>
                  <a:pt x="662450" y="1636772"/>
                  <a:pt x="648856" y="1623178"/>
                  <a:pt x="648856" y="1606408"/>
                </a:cubicBezTo>
                <a:cubicBezTo>
                  <a:pt x="648856" y="1589639"/>
                  <a:pt x="662450" y="1576045"/>
                  <a:pt x="679220" y="1576045"/>
                </a:cubicBezTo>
                <a:close/>
                <a:moveTo>
                  <a:pt x="606665" y="1576045"/>
                </a:moveTo>
                <a:cubicBezTo>
                  <a:pt x="623435" y="1576045"/>
                  <a:pt x="637029" y="1589639"/>
                  <a:pt x="637029" y="1606408"/>
                </a:cubicBezTo>
                <a:cubicBezTo>
                  <a:pt x="637029" y="1623178"/>
                  <a:pt x="623435" y="1636772"/>
                  <a:pt x="606665" y="1636772"/>
                </a:cubicBezTo>
                <a:cubicBezTo>
                  <a:pt x="589896" y="1636772"/>
                  <a:pt x="576302" y="1623178"/>
                  <a:pt x="576302" y="1606408"/>
                </a:cubicBezTo>
                <a:cubicBezTo>
                  <a:pt x="576302" y="1589639"/>
                  <a:pt x="589896" y="1576045"/>
                  <a:pt x="606665" y="1576045"/>
                </a:cubicBezTo>
                <a:close/>
                <a:moveTo>
                  <a:pt x="534111" y="1576045"/>
                </a:moveTo>
                <a:cubicBezTo>
                  <a:pt x="550880" y="1576045"/>
                  <a:pt x="564474" y="1589639"/>
                  <a:pt x="564474" y="1606408"/>
                </a:cubicBezTo>
                <a:cubicBezTo>
                  <a:pt x="564474" y="1623178"/>
                  <a:pt x="550880" y="1636772"/>
                  <a:pt x="534111" y="1636772"/>
                </a:cubicBezTo>
                <a:cubicBezTo>
                  <a:pt x="517341" y="1636772"/>
                  <a:pt x="503747" y="1623178"/>
                  <a:pt x="503747" y="1606408"/>
                </a:cubicBezTo>
                <a:cubicBezTo>
                  <a:pt x="503747" y="1589639"/>
                  <a:pt x="517341" y="1576045"/>
                  <a:pt x="534111" y="1576045"/>
                </a:cubicBezTo>
                <a:close/>
                <a:moveTo>
                  <a:pt x="461556" y="1576045"/>
                </a:moveTo>
                <a:cubicBezTo>
                  <a:pt x="478326" y="1576045"/>
                  <a:pt x="491920" y="1589639"/>
                  <a:pt x="491920" y="1606408"/>
                </a:cubicBezTo>
                <a:cubicBezTo>
                  <a:pt x="491920" y="1623178"/>
                  <a:pt x="478326" y="1636772"/>
                  <a:pt x="461556" y="1636772"/>
                </a:cubicBezTo>
                <a:cubicBezTo>
                  <a:pt x="444787" y="1636772"/>
                  <a:pt x="431192" y="1623178"/>
                  <a:pt x="431192" y="1606408"/>
                </a:cubicBezTo>
                <a:cubicBezTo>
                  <a:pt x="431192" y="1589639"/>
                  <a:pt x="444787" y="1576045"/>
                  <a:pt x="461556" y="1576045"/>
                </a:cubicBezTo>
                <a:close/>
                <a:moveTo>
                  <a:pt x="389002" y="1576045"/>
                </a:moveTo>
                <a:cubicBezTo>
                  <a:pt x="405771" y="1576045"/>
                  <a:pt x="419365" y="1589639"/>
                  <a:pt x="419365" y="1606408"/>
                </a:cubicBezTo>
                <a:cubicBezTo>
                  <a:pt x="419365" y="1623178"/>
                  <a:pt x="405771" y="1636772"/>
                  <a:pt x="389002" y="1636772"/>
                </a:cubicBezTo>
                <a:cubicBezTo>
                  <a:pt x="372232" y="1636772"/>
                  <a:pt x="358638" y="1623178"/>
                  <a:pt x="358638" y="1606408"/>
                </a:cubicBezTo>
                <a:cubicBezTo>
                  <a:pt x="358638" y="1589639"/>
                  <a:pt x="372232" y="1576045"/>
                  <a:pt x="389002" y="1576045"/>
                </a:cubicBezTo>
                <a:close/>
                <a:moveTo>
                  <a:pt x="316447" y="1576045"/>
                </a:moveTo>
                <a:cubicBezTo>
                  <a:pt x="333216" y="1576045"/>
                  <a:pt x="346810" y="1589639"/>
                  <a:pt x="346810" y="1606408"/>
                </a:cubicBezTo>
                <a:cubicBezTo>
                  <a:pt x="346810" y="1623178"/>
                  <a:pt x="333216" y="1636772"/>
                  <a:pt x="316447" y="1636772"/>
                </a:cubicBezTo>
                <a:cubicBezTo>
                  <a:pt x="299677" y="1636772"/>
                  <a:pt x="286084" y="1623178"/>
                  <a:pt x="286084" y="1606408"/>
                </a:cubicBezTo>
                <a:cubicBezTo>
                  <a:pt x="286084" y="1589639"/>
                  <a:pt x="299677" y="1576045"/>
                  <a:pt x="316447" y="1576045"/>
                </a:cubicBezTo>
                <a:close/>
                <a:moveTo>
                  <a:pt x="243892" y="1576045"/>
                </a:moveTo>
                <a:cubicBezTo>
                  <a:pt x="260662" y="1576045"/>
                  <a:pt x="274256" y="1589639"/>
                  <a:pt x="274256" y="1606408"/>
                </a:cubicBezTo>
                <a:cubicBezTo>
                  <a:pt x="274256" y="1623178"/>
                  <a:pt x="260662" y="1636772"/>
                  <a:pt x="243892" y="1636772"/>
                </a:cubicBezTo>
                <a:cubicBezTo>
                  <a:pt x="227123" y="1636772"/>
                  <a:pt x="213529" y="1623178"/>
                  <a:pt x="213529" y="1606408"/>
                </a:cubicBezTo>
                <a:cubicBezTo>
                  <a:pt x="213529" y="1589639"/>
                  <a:pt x="227123" y="1576045"/>
                  <a:pt x="243892" y="1576045"/>
                </a:cubicBezTo>
                <a:close/>
                <a:moveTo>
                  <a:pt x="171339" y="1576045"/>
                </a:moveTo>
                <a:cubicBezTo>
                  <a:pt x="188107" y="1576045"/>
                  <a:pt x="201701" y="1589639"/>
                  <a:pt x="201701" y="1606408"/>
                </a:cubicBezTo>
                <a:cubicBezTo>
                  <a:pt x="201701" y="1623178"/>
                  <a:pt x="188107" y="1636772"/>
                  <a:pt x="171339" y="1636772"/>
                </a:cubicBezTo>
                <a:cubicBezTo>
                  <a:pt x="154599" y="1636772"/>
                  <a:pt x="141006" y="1623178"/>
                  <a:pt x="141006" y="1606408"/>
                </a:cubicBezTo>
                <a:cubicBezTo>
                  <a:pt x="141006" y="1589639"/>
                  <a:pt x="154599" y="1576045"/>
                  <a:pt x="171339" y="1576045"/>
                </a:cubicBezTo>
                <a:close/>
                <a:moveTo>
                  <a:pt x="98818" y="1576045"/>
                </a:moveTo>
                <a:cubicBezTo>
                  <a:pt x="115586" y="1576045"/>
                  <a:pt x="129180" y="1589639"/>
                  <a:pt x="129180" y="1606408"/>
                </a:cubicBezTo>
                <a:cubicBezTo>
                  <a:pt x="129180" y="1623178"/>
                  <a:pt x="115586" y="1636772"/>
                  <a:pt x="98818" y="1636772"/>
                </a:cubicBezTo>
                <a:cubicBezTo>
                  <a:pt x="82048" y="1636772"/>
                  <a:pt x="68454" y="1623178"/>
                  <a:pt x="68454" y="1606408"/>
                </a:cubicBezTo>
                <a:cubicBezTo>
                  <a:pt x="68454" y="1589639"/>
                  <a:pt x="82048" y="1576045"/>
                  <a:pt x="98818" y="1576045"/>
                </a:cubicBezTo>
                <a:close/>
                <a:moveTo>
                  <a:pt x="26264" y="1576045"/>
                </a:moveTo>
                <a:cubicBezTo>
                  <a:pt x="43032" y="1576045"/>
                  <a:pt x="56626" y="1589639"/>
                  <a:pt x="56626" y="1606408"/>
                </a:cubicBezTo>
                <a:cubicBezTo>
                  <a:pt x="56626" y="1623178"/>
                  <a:pt x="43032" y="1636772"/>
                  <a:pt x="26264" y="1636772"/>
                </a:cubicBezTo>
                <a:cubicBezTo>
                  <a:pt x="17880" y="1636772"/>
                  <a:pt x="10289" y="1633374"/>
                  <a:pt x="4794" y="1627879"/>
                </a:cubicBezTo>
                <a:lnTo>
                  <a:pt x="0" y="1616304"/>
                </a:lnTo>
                <a:lnTo>
                  <a:pt x="0" y="1596512"/>
                </a:lnTo>
                <a:lnTo>
                  <a:pt x="4794" y="1584938"/>
                </a:lnTo>
                <a:cubicBezTo>
                  <a:pt x="10289" y="1579444"/>
                  <a:pt x="17880" y="1576045"/>
                  <a:pt x="26264" y="1576045"/>
                </a:cubicBezTo>
                <a:close/>
                <a:moveTo>
                  <a:pt x="1187102" y="1495593"/>
                </a:moveTo>
                <a:cubicBezTo>
                  <a:pt x="1195486" y="1495593"/>
                  <a:pt x="1203077" y="1498992"/>
                  <a:pt x="1208572" y="1504486"/>
                </a:cubicBezTo>
                <a:lnTo>
                  <a:pt x="1211014" y="1510381"/>
                </a:lnTo>
                <a:lnTo>
                  <a:pt x="1168285" y="1549216"/>
                </a:lnTo>
                <a:lnTo>
                  <a:pt x="1165631" y="1547427"/>
                </a:lnTo>
                <a:cubicBezTo>
                  <a:pt x="1160137" y="1541932"/>
                  <a:pt x="1156738" y="1534341"/>
                  <a:pt x="1156738" y="1525957"/>
                </a:cubicBezTo>
                <a:cubicBezTo>
                  <a:pt x="1156738" y="1509187"/>
                  <a:pt x="1170332" y="1495593"/>
                  <a:pt x="1187102" y="1495593"/>
                </a:cubicBezTo>
                <a:close/>
                <a:moveTo>
                  <a:pt x="1114547" y="1495593"/>
                </a:moveTo>
                <a:cubicBezTo>
                  <a:pt x="1131317" y="1495593"/>
                  <a:pt x="1144911" y="1509187"/>
                  <a:pt x="1144911" y="1525957"/>
                </a:cubicBezTo>
                <a:cubicBezTo>
                  <a:pt x="1144911" y="1542726"/>
                  <a:pt x="1131317" y="1556320"/>
                  <a:pt x="1114547" y="1556320"/>
                </a:cubicBezTo>
                <a:cubicBezTo>
                  <a:pt x="1097778" y="1556320"/>
                  <a:pt x="1084184" y="1542726"/>
                  <a:pt x="1084184" y="1525957"/>
                </a:cubicBezTo>
                <a:cubicBezTo>
                  <a:pt x="1084184" y="1509187"/>
                  <a:pt x="1097778" y="1495593"/>
                  <a:pt x="1114547" y="1495593"/>
                </a:cubicBezTo>
                <a:close/>
                <a:moveTo>
                  <a:pt x="1041993" y="1495593"/>
                </a:moveTo>
                <a:cubicBezTo>
                  <a:pt x="1058762" y="1495593"/>
                  <a:pt x="1072356" y="1509187"/>
                  <a:pt x="1072356" y="1525957"/>
                </a:cubicBezTo>
                <a:cubicBezTo>
                  <a:pt x="1072356" y="1542726"/>
                  <a:pt x="1058762" y="1556320"/>
                  <a:pt x="1041993" y="1556320"/>
                </a:cubicBezTo>
                <a:cubicBezTo>
                  <a:pt x="1025223" y="1556320"/>
                  <a:pt x="1011629" y="1542726"/>
                  <a:pt x="1011629" y="1525957"/>
                </a:cubicBezTo>
                <a:cubicBezTo>
                  <a:pt x="1011629" y="1509187"/>
                  <a:pt x="1025223" y="1495593"/>
                  <a:pt x="1041993" y="1495593"/>
                </a:cubicBezTo>
                <a:close/>
                <a:moveTo>
                  <a:pt x="969438" y="1495593"/>
                </a:moveTo>
                <a:cubicBezTo>
                  <a:pt x="986208" y="1495593"/>
                  <a:pt x="999801" y="1509187"/>
                  <a:pt x="999801" y="1525957"/>
                </a:cubicBezTo>
                <a:cubicBezTo>
                  <a:pt x="999801" y="1542726"/>
                  <a:pt x="986208" y="1556320"/>
                  <a:pt x="969438" y="1556320"/>
                </a:cubicBezTo>
                <a:cubicBezTo>
                  <a:pt x="952669" y="1556320"/>
                  <a:pt x="939075" y="1542726"/>
                  <a:pt x="939075" y="1525957"/>
                </a:cubicBezTo>
                <a:cubicBezTo>
                  <a:pt x="939075" y="1509187"/>
                  <a:pt x="952669" y="1495593"/>
                  <a:pt x="969438" y="1495593"/>
                </a:cubicBezTo>
                <a:close/>
                <a:moveTo>
                  <a:pt x="896883" y="1495593"/>
                </a:moveTo>
                <a:cubicBezTo>
                  <a:pt x="913653" y="1495593"/>
                  <a:pt x="927247" y="1509187"/>
                  <a:pt x="927247" y="1525957"/>
                </a:cubicBezTo>
                <a:cubicBezTo>
                  <a:pt x="927247" y="1542726"/>
                  <a:pt x="913653" y="1556320"/>
                  <a:pt x="896883" y="1556320"/>
                </a:cubicBezTo>
                <a:cubicBezTo>
                  <a:pt x="880114" y="1556320"/>
                  <a:pt x="866520" y="1542726"/>
                  <a:pt x="866520" y="1525957"/>
                </a:cubicBezTo>
                <a:cubicBezTo>
                  <a:pt x="866520" y="1509187"/>
                  <a:pt x="880114" y="1495593"/>
                  <a:pt x="896883" y="1495593"/>
                </a:cubicBezTo>
                <a:close/>
                <a:moveTo>
                  <a:pt x="824329" y="1495593"/>
                </a:moveTo>
                <a:cubicBezTo>
                  <a:pt x="841098" y="1495593"/>
                  <a:pt x="854692" y="1509187"/>
                  <a:pt x="854692" y="1525957"/>
                </a:cubicBezTo>
                <a:cubicBezTo>
                  <a:pt x="854692" y="1542726"/>
                  <a:pt x="841098" y="1556320"/>
                  <a:pt x="824329" y="1556320"/>
                </a:cubicBezTo>
                <a:cubicBezTo>
                  <a:pt x="807559" y="1556320"/>
                  <a:pt x="793965" y="1542726"/>
                  <a:pt x="793965" y="1525957"/>
                </a:cubicBezTo>
                <a:cubicBezTo>
                  <a:pt x="793965" y="1509187"/>
                  <a:pt x="807559" y="1495593"/>
                  <a:pt x="824329" y="1495593"/>
                </a:cubicBezTo>
                <a:close/>
                <a:moveTo>
                  <a:pt x="751774" y="1495593"/>
                </a:moveTo>
                <a:cubicBezTo>
                  <a:pt x="768544" y="1495593"/>
                  <a:pt x="782138" y="1509187"/>
                  <a:pt x="782138" y="1525957"/>
                </a:cubicBezTo>
                <a:cubicBezTo>
                  <a:pt x="782138" y="1542726"/>
                  <a:pt x="768544" y="1556320"/>
                  <a:pt x="751774" y="1556320"/>
                </a:cubicBezTo>
                <a:cubicBezTo>
                  <a:pt x="735005" y="1556320"/>
                  <a:pt x="721411" y="1542726"/>
                  <a:pt x="721411" y="1525957"/>
                </a:cubicBezTo>
                <a:cubicBezTo>
                  <a:pt x="721411" y="1509187"/>
                  <a:pt x="735005" y="1495593"/>
                  <a:pt x="751774" y="1495593"/>
                </a:cubicBezTo>
                <a:close/>
                <a:moveTo>
                  <a:pt x="679220" y="1495593"/>
                </a:moveTo>
                <a:cubicBezTo>
                  <a:pt x="695989" y="1495593"/>
                  <a:pt x="709583" y="1509187"/>
                  <a:pt x="709583" y="1525957"/>
                </a:cubicBezTo>
                <a:cubicBezTo>
                  <a:pt x="709583" y="1542726"/>
                  <a:pt x="695989" y="1556320"/>
                  <a:pt x="679220" y="1556320"/>
                </a:cubicBezTo>
                <a:cubicBezTo>
                  <a:pt x="662450" y="1556320"/>
                  <a:pt x="648856" y="1542726"/>
                  <a:pt x="648856" y="1525957"/>
                </a:cubicBezTo>
                <a:cubicBezTo>
                  <a:pt x="648856" y="1509187"/>
                  <a:pt x="662450" y="1495593"/>
                  <a:pt x="679220" y="1495593"/>
                </a:cubicBezTo>
                <a:close/>
                <a:moveTo>
                  <a:pt x="606665" y="1495593"/>
                </a:moveTo>
                <a:cubicBezTo>
                  <a:pt x="623435" y="1495593"/>
                  <a:pt x="637029" y="1509187"/>
                  <a:pt x="637029" y="1525957"/>
                </a:cubicBezTo>
                <a:cubicBezTo>
                  <a:pt x="637029" y="1542726"/>
                  <a:pt x="623435" y="1556320"/>
                  <a:pt x="606665" y="1556320"/>
                </a:cubicBezTo>
                <a:cubicBezTo>
                  <a:pt x="589896" y="1556320"/>
                  <a:pt x="576302" y="1542726"/>
                  <a:pt x="576302" y="1525957"/>
                </a:cubicBezTo>
                <a:cubicBezTo>
                  <a:pt x="576302" y="1509187"/>
                  <a:pt x="589896" y="1495593"/>
                  <a:pt x="606665" y="1495593"/>
                </a:cubicBezTo>
                <a:close/>
                <a:moveTo>
                  <a:pt x="534111" y="1495593"/>
                </a:moveTo>
                <a:cubicBezTo>
                  <a:pt x="550880" y="1495593"/>
                  <a:pt x="564474" y="1509187"/>
                  <a:pt x="564474" y="1525957"/>
                </a:cubicBezTo>
                <a:cubicBezTo>
                  <a:pt x="564474" y="1542726"/>
                  <a:pt x="550880" y="1556320"/>
                  <a:pt x="534111" y="1556320"/>
                </a:cubicBezTo>
                <a:cubicBezTo>
                  <a:pt x="517341" y="1556320"/>
                  <a:pt x="503747" y="1542726"/>
                  <a:pt x="503747" y="1525957"/>
                </a:cubicBezTo>
                <a:cubicBezTo>
                  <a:pt x="503747" y="1509187"/>
                  <a:pt x="517341" y="1495593"/>
                  <a:pt x="534111" y="1495593"/>
                </a:cubicBezTo>
                <a:close/>
                <a:moveTo>
                  <a:pt x="461556" y="1495593"/>
                </a:moveTo>
                <a:cubicBezTo>
                  <a:pt x="478326" y="1495593"/>
                  <a:pt x="491920" y="1509187"/>
                  <a:pt x="491920" y="1525957"/>
                </a:cubicBezTo>
                <a:cubicBezTo>
                  <a:pt x="491920" y="1542726"/>
                  <a:pt x="478326" y="1556320"/>
                  <a:pt x="461556" y="1556320"/>
                </a:cubicBezTo>
                <a:cubicBezTo>
                  <a:pt x="444787" y="1556320"/>
                  <a:pt x="431192" y="1542726"/>
                  <a:pt x="431192" y="1525957"/>
                </a:cubicBezTo>
                <a:cubicBezTo>
                  <a:pt x="431192" y="1509187"/>
                  <a:pt x="444787" y="1495593"/>
                  <a:pt x="461556" y="1495593"/>
                </a:cubicBezTo>
                <a:close/>
                <a:moveTo>
                  <a:pt x="389002" y="1495593"/>
                </a:moveTo>
                <a:cubicBezTo>
                  <a:pt x="405771" y="1495593"/>
                  <a:pt x="419365" y="1509187"/>
                  <a:pt x="419365" y="1525957"/>
                </a:cubicBezTo>
                <a:cubicBezTo>
                  <a:pt x="419365" y="1542726"/>
                  <a:pt x="405771" y="1556320"/>
                  <a:pt x="389002" y="1556320"/>
                </a:cubicBezTo>
                <a:cubicBezTo>
                  <a:pt x="372232" y="1556320"/>
                  <a:pt x="358638" y="1542726"/>
                  <a:pt x="358638" y="1525957"/>
                </a:cubicBezTo>
                <a:cubicBezTo>
                  <a:pt x="358638" y="1509187"/>
                  <a:pt x="372232" y="1495593"/>
                  <a:pt x="389002" y="1495593"/>
                </a:cubicBezTo>
                <a:close/>
                <a:moveTo>
                  <a:pt x="316447" y="1495593"/>
                </a:moveTo>
                <a:cubicBezTo>
                  <a:pt x="333216" y="1495593"/>
                  <a:pt x="346810" y="1509187"/>
                  <a:pt x="346810" y="1525957"/>
                </a:cubicBezTo>
                <a:cubicBezTo>
                  <a:pt x="346810" y="1542726"/>
                  <a:pt x="333216" y="1556320"/>
                  <a:pt x="316447" y="1556320"/>
                </a:cubicBezTo>
                <a:cubicBezTo>
                  <a:pt x="299677" y="1556320"/>
                  <a:pt x="286084" y="1542726"/>
                  <a:pt x="286084" y="1525957"/>
                </a:cubicBezTo>
                <a:cubicBezTo>
                  <a:pt x="286084" y="1509187"/>
                  <a:pt x="299677" y="1495593"/>
                  <a:pt x="316447" y="1495593"/>
                </a:cubicBezTo>
                <a:close/>
                <a:moveTo>
                  <a:pt x="243892" y="1495593"/>
                </a:moveTo>
                <a:cubicBezTo>
                  <a:pt x="260662" y="1495593"/>
                  <a:pt x="274256" y="1509187"/>
                  <a:pt x="274256" y="1525957"/>
                </a:cubicBezTo>
                <a:cubicBezTo>
                  <a:pt x="274256" y="1542726"/>
                  <a:pt x="260662" y="1556320"/>
                  <a:pt x="243892" y="1556320"/>
                </a:cubicBezTo>
                <a:cubicBezTo>
                  <a:pt x="227123" y="1556320"/>
                  <a:pt x="213529" y="1542726"/>
                  <a:pt x="213529" y="1525957"/>
                </a:cubicBezTo>
                <a:cubicBezTo>
                  <a:pt x="213529" y="1509187"/>
                  <a:pt x="227123" y="1495593"/>
                  <a:pt x="243892" y="1495593"/>
                </a:cubicBezTo>
                <a:close/>
                <a:moveTo>
                  <a:pt x="171339" y="1495593"/>
                </a:moveTo>
                <a:cubicBezTo>
                  <a:pt x="188107" y="1495593"/>
                  <a:pt x="201701" y="1509187"/>
                  <a:pt x="201701" y="1525957"/>
                </a:cubicBezTo>
                <a:cubicBezTo>
                  <a:pt x="201701" y="1542726"/>
                  <a:pt x="188107" y="1556320"/>
                  <a:pt x="171339" y="1556320"/>
                </a:cubicBezTo>
                <a:cubicBezTo>
                  <a:pt x="154606" y="1556320"/>
                  <a:pt x="141012" y="1542726"/>
                  <a:pt x="141012" y="1525957"/>
                </a:cubicBezTo>
                <a:cubicBezTo>
                  <a:pt x="141012" y="1509187"/>
                  <a:pt x="154606" y="1495593"/>
                  <a:pt x="171339" y="1495593"/>
                </a:cubicBezTo>
                <a:close/>
                <a:moveTo>
                  <a:pt x="98825" y="1495593"/>
                </a:moveTo>
                <a:cubicBezTo>
                  <a:pt x="115592" y="1495593"/>
                  <a:pt x="129186" y="1509187"/>
                  <a:pt x="129186" y="1525957"/>
                </a:cubicBezTo>
                <a:cubicBezTo>
                  <a:pt x="129186" y="1542726"/>
                  <a:pt x="115592" y="1556320"/>
                  <a:pt x="98825" y="1556320"/>
                </a:cubicBezTo>
                <a:cubicBezTo>
                  <a:pt x="82054" y="1556320"/>
                  <a:pt x="68461" y="1542726"/>
                  <a:pt x="68461" y="1525957"/>
                </a:cubicBezTo>
                <a:cubicBezTo>
                  <a:pt x="68461" y="1509187"/>
                  <a:pt x="82054" y="1495593"/>
                  <a:pt x="98825" y="1495593"/>
                </a:cubicBezTo>
                <a:close/>
                <a:moveTo>
                  <a:pt x="26270" y="1495593"/>
                </a:moveTo>
                <a:cubicBezTo>
                  <a:pt x="43038" y="1495593"/>
                  <a:pt x="56632" y="1509187"/>
                  <a:pt x="56632" y="1525957"/>
                </a:cubicBezTo>
                <a:cubicBezTo>
                  <a:pt x="56632" y="1542726"/>
                  <a:pt x="43038" y="1556320"/>
                  <a:pt x="26270" y="1556320"/>
                </a:cubicBezTo>
                <a:cubicBezTo>
                  <a:pt x="17886" y="1556320"/>
                  <a:pt x="10295" y="1552922"/>
                  <a:pt x="4801" y="1547427"/>
                </a:cubicBezTo>
                <a:lnTo>
                  <a:pt x="0" y="1535836"/>
                </a:lnTo>
                <a:lnTo>
                  <a:pt x="0" y="1516078"/>
                </a:lnTo>
                <a:lnTo>
                  <a:pt x="4801" y="1504486"/>
                </a:lnTo>
                <a:cubicBezTo>
                  <a:pt x="10295" y="1498992"/>
                  <a:pt x="17886" y="1495593"/>
                  <a:pt x="26270" y="1495593"/>
                </a:cubicBezTo>
                <a:close/>
                <a:moveTo>
                  <a:pt x="1259656" y="1415141"/>
                </a:moveTo>
                <a:cubicBezTo>
                  <a:pt x="1268041" y="1415141"/>
                  <a:pt x="1275632" y="1418540"/>
                  <a:pt x="1281127" y="1424035"/>
                </a:cubicBezTo>
                <a:lnTo>
                  <a:pt x="1285044" y="1433492"/>
                </a:lnTo>
                <a:lnTo>
                  <a:pt x="1248565" y="1473629"/>
                </a:lnTo>
                <a:lnTo>
                  <a:pt x="1247837" y="1473482"/>
                </a:lnTo>
                <a:cubicBezTo>
                  <a:pt x="1236940" y="1468873"/>
                  <a:pt x="1229293" y="1458082"/>
                  <a:pt x="1229293" y="1445505"/>
                </a:cubicBezTo>
                <a:cubicBezTo>
                  <a:pt x="1229293" y="1428735"/>
                  <a:pt x="1242887" y="1415141"/>
                  <a:pt x="1259656" y="1415141"/>
                </a:cubicBezTo>
                <a:close/>
                <a:moveTo>
                  <a:pt x="1187102" y="1415141"/>
                </a:moveTo>
                <a:cubicBezTo>
                  <a:pt x="1203871" y="1415141"/>
                  <a:pt x="1217465" y="1428735"/>
                  <a:pt x="1217465" y="1445505"/>
                </a:cubicBezTo>
                <a:cubicBezTo>
                  <a:pt x="1217465" y="1462274"/>
                  <a:pt x="1203871" y="1475868"/>
                  <a:pt x="1187102" y="1475868"/>
                </a:cubicBezTo>
                <a:cubicBezTo>
                  <a:pt x="1170332" y="1475868"/>
                  <a:pt x="1156738" y="1462274"/>
                  <a:pt x="1156738" y="1445505"/>
                </a:cubicBezTo>
                <a:cubicBezTo>
                  <a:pt x="1156738" y="1428735"/>
                  <a:pt x="1170332" y="1415141"/>
                  <a:pt x="1187102" y="1415141"/>
                </a:cubicBezTo>
                <a:close/>
                <a:moveTo>
                  <a:pt x="1114547" y="1415141"/>
                </a:moveTo>
                <a:cubicBezTo>
                  <a:pt x="1131317" y="1415141"/>
                  <a:pt x="1144911" y="1428735"/>
                  <a:pt x="1144911" y="1445505"/>
                </a:cubicBezTo>
                <a:cubicBezTo>
                  <a:pt x="1144911" y="1462274"/>
                  <a:pt x="1131317" y="1475868"/>
                  <a:pt x="1114547" y="1475868"/>
                </a:cubicBezTo>
                <a:cubicBezTo>
                  <a:pt x="1097778" y="1475868"/>
                  <a:pt x="1084184" y="1462274"/>
                  <a:pt x="1084184" y="1445505"/>
                </a:cubicBezTo>
                <a:cubicBezTo>
                  <a:pt x="1084184" y="1428735"/>
                  <a:pt x="1097778" y="1415141"/>
                  <a:pt x="1114547" y="1415141"/>
                </a:cubicBezTo>
                <a:close/>
                <a:moveTo>
                  <a:pt x="1041993" y="1415141"/>
                </a:moveTo>
                <a:cubicBezTo>
                  <a:pt x="1058762" y="1415141"/>
                  <a:pt x="1072356" y="1428735"/>
                  <a:pt x="1072356" y="1445505"/>
                </a:cubicBezTo>
                <a:cubicBezTo>
                  <a:pt x="1072356" y="1462274"/>
                  <a:pt x="1058762" y="1475868"/>
                  <a:pt x="1041993" y="1475868"/>
                </a:cubicBezTo>
                <a:cubicBezTo>
                  <a:pt x="1025223" y="1475868"/>
                  <a:pt x="1011629" y="1462274"/>
                  <a:pt x="1011629" y="1445505"/>
                </a:cubicBezTo>
                <a:cubicBezTo>
                  <a:pt x="1011629" y="1428735"/>
                  <a:pt x="1025223" y="1415141"/>
                  <a:pt x="1041993" y="1415141"/>
                </a:cubicBezTo>
                <a:close/>
                <a:moveTo>
                  <a:pt x="969438" y="1415141"/>
                </a:moveTo>
                <a:cubicBezTo>
                  <a:pt x="986208" y="1415141"/>
                  <a:pt x="999801" y="1428735"/>
                  <a:pt x="999801" y="1445505"/>
                </a:cubicBezTo>
                <a:cubicBezTo>
                  <a:pt x="999801" y="1462274"/>
                  <a:pt x="986208" y="1475868"/>
                  <a:pt x="969438" y="1475868"/>
                </a:cubicBezTo>
                <a:cubicBezTo>
                  <a:pt x="952669" y="1475868"/>
                  <a:pt x="939075" y="1462274"/>
                  <a:pt x="939075" y="1445505"/>
                </a:cubicBezTo>
                <a:cubicBezTo>
                  <a:pt x="939075" y="1428735"/>
                  <a:pt x="952669" y="1415141"/>
                  <a:pt x="969438" y="1415141"/>
                </a:cubicBezTo>
                <a:close/>
                <a:moveTo>
                  <a:pt x="896883" y="1415141"/>
                </a:moveTo>
                <a:cubicBezTo>
                  <a:pt x="913653" y="1415141"/>
                  <a:pt x="927247" y="1428735"/>
                  <a:pt x="927247" y="1445505"/>
                </a:cubicBezTo>
                <a:cubicBezTo>
                  <a:pt x="927247" y="1462274"/>
                  <a:pt x="913653" y="1475868"/>
                  <a:pt x="896883" y="1475868"/>
                </a:cubicBezTo>
                <a:cubicBezTo>
                  <a:pt x="880114" y="1475868"/>
                  <a:pt x="866520" y="1462274"/>
                  <a:pt x="866520" y="1445505"/>
                </a:cubicBezTo>
                <a:cubicBezTo>
                  <a:pt x="866520" y="1428735"/>
                  <a:pt x="880114" y="1415141"/>
                  <a:pt x="896883" y="1415141"/>
                </a:cubicBezTo>
                <a:close/>
                <a:moveTo>
                  <a:pt x="824329" y="1415141"/>
                </a:moveTo>
                <a:cubicBezTo>
                  <a:pt x="841098" y="1415141"/>
                  <a:pt x="854692" y="1428735"/>
                  <a:pt x="854692" y="1445505"/>
                </a:cubicBezTo>
                <a:cubicBezTo>
                  <a:pt x="854692" y="1462274"/>
                  <a:pt x="841098" y="1475868"/>
                  <a:pt x="824329" y="1475868"/>
                </a:cubicBezTo>
                <a:cubicBezTo>
                  <a:pt x="807559" y="1475868"/>
                  <a:pt x="793965" y="1462274"/>
                  <a:pt x="793965" y="1445505"/>
                </a:cubicBezTo>
                <a:cubicBezTo>
                  <a:pt x="793965" y="1428735"/>
                  <a:pt x="807559" y="1415141"/>
                  <a:pt x="824329" y="1415141"/>
                </a:cubicBezTo>
                <a:close/>
                <a:moveTo>
                  <a:pt x="751774" y="1415141"/>
                </a:moveTo>
                <a:cubicBezTo>
                  <a:pt x="768544" y="1415141"/>
                  <a:pt x="782138" y="1428735"/>
                  <a:pt x="782138" y="1445505"/>
                </a:cubicBezTo>
                <a:cubicBezTo>
                  <a:pt x="782138" y="1462274"/>
                  <a:pt x="768544" y="1475868"/>
                  <a:pt x="751774" y="1475868"/>
                </a:cubicBezTo>
                <a:cubicBezTo>
                  <a:pt x="735005" y="1475868"/>
                  <a:pt x="721411" y="1462274"/>
                  <a:pt x="721411" y="1445505"/>
                </a:cubicBezTo>
                <a:cubicBezTo>
                  <a:pt x="721411" y="1428735"/>
                  <a:pt x="735005" y="1415141"/>
                  <a:pt x="751774" y="1415141"/>
                </a:cubicBezTo>
                <a:close/>
                <a:moveTo>
                  <a:pt x="679220" y="1415141"/>
                </a:moveTo>
                <a:cubicBezTo>
                  <a:pt x="695989" y="1415141"/>
                  <a:pt x="709583" y="1428735"/>
                  <a:pt x="709583" y="1445505"/>
                </a:cubicBezTo>
                <a:cubicBezTo>
                  <a:pt x="709583" y="1462274"/>
                  <a:pt x="695989" y="1475868"/>
                  <a:pt x="679220" y="1475868"/>
                </a:cubicBezTo>
                <a:cubicBezTo>
                  <a:pt x="662450" y="1475868"/>
                  <a:pt x="648856" y="1462274"/>
                  <a:pt x="648856" y="1445505"/>
                </a:cubicBezTo>
                <a:cubicBezTo>
                  <a:pt x="648856" y="1428735"/>
                  <a:pt x="662450" y="1415141"/>
                  <a:pt x="679220" y="1415141"/>
                </a:cubicBezTo>
                <a:close/>
                <a:moveTo>
                  <a:pt x="606665" y="1415141"/>
                </a:moveTo>
                <a:cubicBezTo>
                  <a:pt x="623435" y="1415141"/>
                  <a:pt x="637029" y="1428735"/>
                  <a:pt x="637029" y="1445505"/>
                </a:cubicBezTo>
                <a:cubicBezTo>
                  <a:pt x="637029" y="1462274"/>
                  <a:pt x="623435" y="1475868"/>
                  <a:pt x="606665" y="1475868"/>
                </a:cubicBezTo>
                <a:cubicBezTo>
                  <a:pt x="589896" y="1475868"/>
                  <a:pt x="576302" y="1462274"/>
                  <a:pt x="576302" y="1445505"/>
                </a:cubicBezTo>
                <a:cubicBezTo>
                  <a:pt x="576302" y="1428735"/>
                  <a:pt x="589896" y="1415141"/>
                  <a:pt x="606665" y="1415141"/>
                </a:cubicBezTo>
                <a:close/>
                <a:moveTo>
                  <a:pt x="534111" y="1415141"/>
                </a:moveTo>
                <a:cubicBezTo>
                  <a:pt x="550880" y="1415141"/>
                  <a:pt x="564474" y="1428735"/>
                  <a:pt x="564474" y="1445505"/>
                </a:cubicBezTo>
                <a:cubicBezTo>
                  <a:pt x="564474" y="1462274"/>
                  <a:pt x="550880" y="1475868"/>
                  <a:pt x="534111" y="1475868"/>
                </a:cubicBezTo>
                <a:cubicBezTo>
                  <a:pt x="517341" y="1475868"/>
                  <a:pt x="503747" y="1462274"/>
                  <a:pt x="503747" y="1445505"/>
                </a:cubicBezTo>
                <a:cubicBezTo>
                  <a:pt x="503747" y="1428735"/>
                  <a:pt x="517341" y="1415141"/>
                  <a:pt x="534111" y="1415141"/>
                </a:cubicBezTo>
                <a:close/>
                <a:moveTo>
                  <a:pt x="461556" y="1415141"/>
                </a:moveTo>
                <a:cubicBezTo>
                  <a:pt x="478326" y="1415141"/>
                  <a:pt x="491920" y="1428735"/>
                  <a:pt x="491920" y="1445505"/>
                </a:cubicBezTo>
                <a:cubicBezTo>
                  <a:pt x="491920" y="1462274"/>
                  <a:pt x="478326" y="1475868"/>
                  <a:pt x="461556" y="1475868"/>
                </a:cubicBezTo>
                <a:cubicBezTo>
                  <a:pt x="444787" y="1475868"/>
                  <a:pt x="431192" y="1462274"/>
                  <a:pt x="431192" y="1445505"/>
                </a:cubicBezTo>
                <a:cubicBezTo>
                  <a:pt x="431192" y="1428735"/>
                  <a:pt x="444787" y="1415141"/>
                  <a:pt x="461556" y="1415141"/>
                </a:cubicBezTo>
                <a:close/>
                <a:moveTo>
                  <a:pt x="389002" y="1415141"/>
                </a:moveTo>
                <a:cubicBezTo>
                  <a:pt x="405771" y="1415141"/>
                  <a:pt x="419365" y="1428735"/>
                  <a:pt x="419365" y="1445505"/>
                </a:cubicBezTo>
                <a:cubicBezTo>
                  <a:pt x="419365" y="1462274"/>
                  <a:pt x="405771" y="1475868"/>
                  <a:pt x="389002" y="1475868"/>
                </a:cubicBezTo>
                <a:cubicBezTo>
                  <a:pt x="372232" y="1475868"/>
                  <a:pt x="358638" y="1462274"/>
                  <a:pt x="358638" y="1445505"/>
                </a:cubicBezTo>
                <a:cubicBezTo>
                  <a:pt x="358638" y="1428735"/>
                  <a:pt x="372232" y="1415141"/>
                  <a:pt x="389002" y="1415141"/>
                </a:cubicBezTo>
                <a:close/>
                <a:moveTo>
                  <a:pt x="316447" y="1415141"/>
                </a:moveTo>
                <a:cubicBezTo>
                  <a:pt x="333216" y="1415141"/>
                  <a:pt x="346810" y="1428735"/>
                  <a:pt x="346810" y="1445505"/>
                </a:cubicBezTo>
                <a:cubicBezTo>
                  <a:pt x="346810" y="1462274"/>
                  <a:pt x="333216" y="1475868"/>
                  <a:pt x="316447" y="1475868"/>
                </a:cubicBezTo>
                <a:cubicBezTo>
                  <a:pt x="299677" y="1475868"/>
                  <a:pt x="286084" y="1462274"/>
                  <a:pt x="286084" y="1445505"/>
                </a:cubicBezTo>
                <a:cubicBezTo>
                  <a:pt x="286084" y="1428735"/>
                  <a:pt x="299677" y="1415141"/>
                  <a:pt x="316447" y="1415141"/>
                </a:cubicBezTo>
                <a:close/>
                <a:moveTo>
                  <a:pt x="243892" y="1415141"/>
                </a:moveTo>
                <a:cubicBezTo>
                  <a:pt x="260662" y="1415141"/>
                  <a:pt x="274256" y="1428735"/>
                  <a:pt x="274256" y="1445505"/>
                </a:cubicBezTo>
                <a:cubicBezTo>
                  <a:pt x="274256" y="1462274"/>
                  <a:pt x="260662" y="1475868"/>
                  <a:pt x="243892" y="1475868"/>
                </a:cubicBezTo>
                <a:cubicBezTo>
                  <a:pt x="227123" y="1475868"/>
                  <a:pt x="213529" y="1462274"/>
                  <a:pt x="213529" y="1445505"/>
                </a:cubicBezTo>
                <a:cubicBezTo>
                  <a:pt x="213529" y="1428735"/>
                  <a:pt x="227123" y="1415141"/>
                  <a:pt x="243892" y="1415141"/>
                </a:cubicBezTo>
                <a:close/>
                <a:moveTo>
                  <a:pt x="171339" y="1415141"/>
                </a:moveTo>
                <a:cubicBezTo>
                  <a:pt x="188107" y="1415141"/>
                  <a:pt x="201701" y="1428735"/>
                  <a:pt x="201701" y="1445505"/>
                </a:cubicBezTo>
                <a:cubicBezTo>
                  <a:pt x="201701" y="1462274"/>
                  <a:pt x="188107" y="1475868"/>
                  <a:pt x="171339" y="1475868"/>
                </a:cubicBezTo>
                <a:cubicBezTo>
                  <a:pt x="154611" y="1475868"/>
                  <a:pt x="141018" y="1462274"/>
                  <a:pt x="141018" y="1445505"/>
                </a:cubicBezTo>
                <a:cubicBezTo>
                  <a:pt x="141018" y="1428735"/>
                  <a:pt x="154611" y="1415141"/>
                  <a:pt x="171339" y="1415141"/>
                </a:cubicBezTo>
                <a:close/>
                <a:moveTo>
                  <a:pt x="98831" y="1415141"/>
                </a:moveTo>
                <a:cubicBezTo>
                  <a:pt x="115598" y="1415141"/>
                  <a:pt x="129192" y="1428735"/>
                  <a:pt x="129192" y="1445505"/>
                </a:cubicBezTo>
                <a:cubicBezTo>
                  <a:pt x="129192" y="1462274"/>
                  <a:pt x="115598" y="1475868"/>
                  <a:pt x="98831" y="1475868"/>
                </a:cubicBezTo>
                <a:cubicBezTo>
                  <a:pt x="82060" y="1475868"/>
                  <a:pt x="68467" y="1462274"/>
                  <a:pt x="68467" y="1445505"/>
                </a:cubicBezTo>
                <a:cubicBezTo>
                  <a:pt x="68467" y="1428735"/>
                  <a:pt x="82060" y="1415141"/>
                  <a:pt x="98831" y="1415141"/>
                </a:cubicBezTo>
                <a:close/>
                <a:moveTo>
                  <a:pt x="26277" y="1415141"/>
                </a:moveTo>
                <a:cubicBezTo>
                  <a:pt x="43044" y="1415141"/>
                  <a:pt x="56638" y="1428735"/>
                  <a:pt x="56638" y="1445505"/>
                </a:cubicBezTo>
                <a:cubicBezTo>
                  <a:pt x="56638" y="1462274"/>
                  <a:pt x="43044" y="1475868"/>
                  <a:pt x="26277" y="1475868"/>
                </a:cubicBezTo>
                <a:cubicBezTo>
                  <a:pt x="17892" y="1475868"/>
                  <a:pt x="10301" y="1472470"/>
                  <a:pt x="4807" y="1466975"/>
                </a:cubicBezTo>
                <a:lnTo>
                  <a:pt x="0" y="1455370"/>
                </a:lnTo>
                <a:lnTo>
                  <a:pt x="0" y="1435640"/>
                </a:lnTo>
                <a:lnTo>
                  <a:pt x="4807" y="1424034"/>
                </a:lnTo>
                <a:cubicBezTo>
                  <a:pt x="10301" y="1418540"/>
                  <a:pt x="17892" y="1415141"/>
                  <a:pt x="26277" y="1415141"/>
                </a:cubicBezTo>
                <a:close/>
                <a:moveTo>
                  <a:pt x="1332211" y="1334690"/>
                </a:moveTo>
                <a:cubicBezTo>
                  <a:pt x="1340596" y="1334690"/>
                  <a:pt x="1348186" y="1338088"/>
                  <a:pt x="1353681" y="1343583"/>
                </a:cubicBezTo>
                <a:lnTo>
                  <a:pt x="1356143" y="1349526"/>
                </a:lnTo>
                <a:lnTo>
                  <a:pt x="1331934" y="1381900"/>
                </a:lnTo>
                <a:lnTo>
                  <a:pt x="1321597" y="1393274"/>
                </a:lnTo>
                <a:lnTo>
                  <a:pt x="1320392" y="1393030"/>
                </a:lnTo>
                <a:cubicBezTo>
                  <a:pt x="1309494" y="1388421"/>
                  <a:pt x="1301847" y="1377631"/>
                  <a:pt x="1301847" y="1365053"/>
                </a:cubicBezTo>
                <a:cubicBezTo>
                  <a:pt x="1301847" y="1348284"/>
                  <a:pt x="1315441" y="1334690"/>
                  <a:pt x="1332211" y="1334690"/>
                </a:cubicBezTo>
                <a:close/>
                <a:moveTo>
                  <a:pt x="1259656" y="1334690"/>
                </a:moveTo>
                <a:cubicBezTo>
                  <a:pt x="1276426" y="1334690"/>
                  <a:pt x="1290020" y="1348284"/>
                  <a:pt x="1290020" y="1365053"/>
                </a:cubicBezTo>
                <a:cubicBezTo>
                  <a:pt x="1290020" y="1381823"/>
                  <a:pt x="1276426" y="1395417"/>
                  <a:pt x="1259656" y="1395417"/>
                </a:cubicBezTo>
                <a:cubicBezTo>
                  <a:pt x="1242887" y="1395417"/>
                  <a:pt x="1229293" y="1381823"/>
                  <a:pt x="1229293" y="1365053"/>
                </a:cubicBezTo>
                <a:cubicBezTo>
                  <a:pt x="1229293" y="1348284"/>
                  <a:pt x="1242887" y="1334690"/>
                  <a:pt x="1259656" y="1334690"/>
                </a:cubicBezTo>
                <a:close/>
                <a:moveTo>
                  <a:pt x="1187102" y="1334690"/>
                </a:moveTo>
                <a:cubicBezTo>
                  <a:pt x="1203871" y="1334690"/>
                  <a:pt x="1217465" y="1348284"/>
                  <a:pt x="1217465" y="1365053"/>
                </a:cubicBezTo>
                <a:cubicBezTo>
                  <a:pt x="1217465" y="1381823"/>
                  <a:pt x="1203871" y="1395417"/>
                  <a:pt x="1187102" y="1395417"/>
                </a:cubicBezTo>
                <a:cubicBezTo>
                  <a:pt x="1170332" y="1395417"/>
                  <a:pt x="1156738" y="1381823"/>
                  <a:pt x="1156738" y="1365053"/>
                </a:cubicBezTo>
                <a:cubicBezTo>
                  <a:pt x="1156738" y="1348284"/>
                  <a:pt x="1170332" y="1334690"/>
                  <a:pt x="1187102" y="1334690"/>
                </a:cubicBezTo>
                <a:close/>
                <a:moveTo>
                  <a:pt x="1114547" y="1334690"/>
                </a:moveTo>
                <a:cubicBezTo>
                  <a:pt x="1131317" y="1334690"/>
                  <a:pt x="1144911" y="1348284"/>
                  <a:pt x="1144911" y="1365053"/>
                </a:cubicBezTo>
                <a:cubicBezTo>
                  <a:pt x="1144911" y="1381823"/>
                  <a:pt x="1131317" y="1395417"/>
                  <a:pt x="1114547" y="1395417"/>
                </a:cubicBezTo>
                <a:cubicBezTo>
                  <a:pt x="1097778" y="1395417"/>
                  <a:pt x="1084184" y="1381823"/>
                  <a:pt x="1084184" y="1365053"/>
                </a:cubicBezTo>
                <a:cubicBezTo>
                  <a:pt x="1084184" y="1348284"/>
                  <a:pt x="1097778" y="1334690"/>
                  <a:pt x="1114547" y="1334690"/>
                </a:cubicBezTo>
                <a:close/>
                <a:moveTo>
                  <a:pt x="1041993" y="1334690"/>
                </a:moveTo>
                <a:cubicBezTo>
                  <a:pt x="1058762" y="1334690"/>
                  <a:pt x="1072356" y="1348284"/>
                  <a:pt x="1072356" y="1365053"/>
                </a:cubicBezTo>
                <a:cubicBezTo>
                  <a:pt x="1072356" y="1381823"/>
                  <a:pt x="1058762" y="1395417"/>
                  <a:pt x="1041993" y="1395417"/>
                </a:cubicBezTo>
                <a:cubicBezTo>
                  <a:pt x="1025223" y="1395417"/>
                  <a:pt x="1011629" y="1381823"/>
                  <a:pt x="1011629" y="1365053"/>
                </a:cubicBezTo>
                <a:cubicBezTo>
                  <a:pt x="1011629" y="1348284"/>
                  <a:pt x="1025223" y="1334690"/>
                  <a:pt x="1041993" y="1334690"/>
                </a:cubicBezTo>
                <a:close/>
                <a:moveTo>
                  <a:pt x="969438" y="1334690"/>
                </a:moveTo>
                <a:cubicBezTo>
                  <a:pt x="986208" y="1334690"/>
                  <a:pt x="999801" y="1348284"/>
                  <a:pt x="999801" y="1365053"/>
                </a:cubicBezTo>
                <a:cubicBezTo>
                  <a:pt x="999801" y="1381823"/>
                  <a:pt x="986208" y="1395417"/>
                  <a:pt x="969438" y="1395417"/>
                </a:cubicBezTo>
                <a:cubicBezTo>
                  <a:pt x="952669" y="1395417"/>
                  <a:pt x="939075" y="1381823"/>
                  <a:pt x="939075" y="1365053"/>
                </a:cubicBezTo>
                <a:cubicBezTo>
                  <a:pt x="939075" y="1348284"/>
                  <a:pt x="952669" y="1334690"/>
                  <a:pt x="969438" y="1334690"/>
                </a:cubicBezTo>
                <a:close/>
                <a:moveTo>
                  <a:pt x="896883" y="1334690"/>
                </a:moveTo>
                <a:cubicBezTo>
                  <a:pt x="913653" y="1334690"/>
                  <a:pt x="927247" y="1348284"/>
                  <a:pt x="927247" y="1365053"/>
                </a:cubicBezTo>
                <a:cubicBezTo>
                  <a:pt x="927247" y="1381823"/>
                  <a:pt x="913653" y="1395417"/>
                  <a:pt x="896883" y="1395417"/>
                </a:cubicBezTo>
                <a:cubicBezTo>
                  <a:pt x="880114" y="1395417"/>
                  <a:pt x="866520" y="1381823"/>
                  <a:pt x="866520" y="1365053"/>
                </a:cubicBezTo>
                <a:cubicBezTo>
                  <a:pt x="866520" y="1348284"/>
                  <a:pt x="880114" y="1334690"/>
                  <a:pt x="896883" y="1334690"/>
                </a:cubicBezTo>
                <a:close/>
                <a:moveTo>
                  <a:pt x="824329" y="1334690"/>
                </a:moveTo>
                <a:cubicBezTo>
                  <a:pt x="841098" y="1334690"/>
                  <a:pt x="854692" y="1348284"/>
                  <a:pt x="854692" y="1365053"/>
                </a:cubicBezTo>
                <a:cubicBezTo>
                  <a:pt x="854692" y="1381823"/>
                  <a:pt x="841098" y="1395417"/>
                  <a:pt x="824329" y="1395417"/>
                </a:cubicBezTo>
                <a:cubicBezTo>
                  <a:pt x="807559" y="1395417"/>
                  <a:pt x="793965" y="1381823"/>
                  <a:pt x="793965" y="1365053"/>
                </a:cubicBezTo>
                <a:cubicBezTo>
                  <a:pt x="793965" y="1348284"/>
                  <a:pt x="807559" y="1334690"/>
                  <a:pt x="824329" y="1334690"/>
                </a:cubicBezTo>
                <a:close/>
                <a:moveTo>
                  <a:pt x="751774" y="1334690"/>
                </a:moveTo>
                <a:cubicBezTo>
                  <a:pt x="768544" y="1334690"/>
                  <a:pt x="782138" y="1348284"/>
                  <a:pt x="782138" y="1365053"/>
                </a:cubicBezTo>
                <a:cubicBezTo>
                  <a:pt x="782138" y="1381823"/>
                  <a:pt x="768544" y="1395417"/>
                  <a:pt x="751774" y="1395417"/>
                </a:cubicBezTo>
                <a:cubicBezTo>
                  <a:pt x="735005" y="1395417"/>
                  <a:pt x="721411" y="1381823"/>
                  <a:pt x="721411" y="1365053"/>
                </a:cubicBezTo>
                <a:cubicBezTo>
                  <a:pt x="721411" y="1348284"/>
                  <a:pt x="735005" y="1334690"/>
                  <a:pt x="751774" y="1334690"/>
                </a:cubicBezTo>
                <a:close/>
                <a:moveTo>
                  <a:pt x="679220" y="1334690"/>
                </a:moveTo>
                <a:cubicBezTo>
                  <a:pt x="695989" y="1334690"/>
                  <a:pt x="709583" y="1348284"/>
                  <a:pt x="709583" y="1365053"/>
                </a:cubicBezTo>
                <a:cubicBezTo>
                  <a:pt x="709583" y="1381823"/>
                  <a:pt x="695989" y="1395417"/>
                  <a:pt x="679220" y="1395417"/>
                </a:cubicBezTo>
                <a:cubicBezTo>
                  <a:pt x="662450" y="1395417"/>
                  <a:pt x="648856" y="1381823"/>
                  <a:pt x="648856" y="1365053"/>
                </a:cubicBezTo>
                <a:cubicBezTo>
                  <a:pt x="648856" y="1348284"/>
                  <a:pt x="662450" y="1334690"/>
                  <a:pt x="679220" y="1334690"/>
                </a:cubicBezTo>
                <a:close/>
                <a:moveTo>
                  <a:pt x="606665" y="1334690"/>
                </a:moveTo>
                <a:cubicBezTo>
                  <a:pt x="623435" y="1334690"/>
                  <a:pt x="637029" y="1348284"/>
                  <a:pt x="637029" y="1365053"/>
                </a:cubicBezTo>
                <a:cubicBezTo>
                  <a:pt x="637029" y="1381823"/>
                  <a:pt x="623435" y="1395417"/>
                  <a:pt x="606665" y="1395417"/>
                </a:cubicBezTo>
                <a:cubicBezTo>
                  <a:pt x="589896" y="1395417"/>
                  <a:pt x="576302" y="1381823"/>
                  <a:pt x="576302" y="1365053"/>
                </a:cubicBezTo>
                <a:cubicBezTo>
                  <a:pt x="576302" y="1348284"/>
                  <a:pt x="589896" y="1334690"/>
                  <a:pt x="606665" y="1334690"/>
                </a:cubicBezTo>
                <a:close/>
                <a:moveTo>
                  <a:pt x="534111" y="1334690"/>
                </a:moveTo>
                <a:cubicBezTo>
                  <a:pt x="550880" y="1334690"/>
                  <a:pt x="564474" y="1348284"/>
                  <a:pt x="564474" y="1365053"/>
                </a:cubicBezTo>
                <a:cubicBezTo>
                  <a:pt x="564474" y="1381823"/>
                  <a:pt x="550880" y="1395417"/>
                  <a:pt x="534111" y="1395417"/>
                </a:cubicBezTo>
                <a:cubicBezTo>
                  <a:pt x="517341" y="1395417"/>
                  <a:pt x="503747" y="1381823"/>
                  <a:pt x="503747" y="1365053"/>
                </a:cubicBezTo>
                <a:cubicBezTo>
                  <a:pt x="503747" y="1348284"/>
                  <a:pt x="517341" y="1334690"/>
                  <a:pt x="534111" y="1334690"/>
                </a:cubicBezTo>
                <a:close/>
                <a:moveTo>
                  <a:pt x="461556" y="1334690"/>
                </a:moveTo>
                <a:cubicBezTo>
                  <a:pt x="478326" y="1334690"/>
                  <a:pt x="491920" y="1348284"/>
                  <a:pt x="491920" y="1365053"/>
                </a:cubicBezTo>
                <a:cubicBezTo>
                  <a:pt x="491920" y="1381823"/>
                  <a:pt x="478326" y="1395417"/>
                  <a:pt x="461556" y="1395417"/>
                </a:cubicBezTo>
                <a:cubicBezTo>
                  <a:pt x="444787" y="1395417"/>
                  <a:pt x="431192" y="1381823"/>
                  <a:pt x="431192" y="1365053"/>
                </a:cubicBezTo>
                <a:cubicBezTo>
                  <a:pt x="431192" y="1348284"/>
                  <a:pt x="444787" y="1334690"/>
                  <a:pt x="461556" y="1334690"/>
                </a:cubicBezTo>
                <a:close/>
                <a:moveTo>
                  <a:pt x="389002" y="1334690"/>
                </a:moveTo>
                <a:cubicBezTo>
                  <a:pt x="405771" y="1334690"/>
                  <a:pt x="419365" y="1348284"/>
                  <a:pt x="419365" y="1365053"/>
                </a:cubicBezTo>
                <a:cubicBezTo>
                  <a:pt x="419365" y="1381823"/>
                  <a:pt x="405771" y="1395417"/>
                  <a:pt x="389002" y="1395417"/>
                </a:cubicBezTo>
                <a:cubicBezTo>
                  <a:pt x="372232" y="1395417"/>
                  <a:pt x="358638" y="1381823"/>
                  <a:pt x="358638" y="1365053"/>
                </a:cubicBezTo>
                <a:cubicBezTo>
                  <a:pt x="358638" y="1348284"/>
                  <a:pt x="372232" y="1334690"/>
                  <a:pt x="389002" y="1334690"/>
                </a:cubicBezTo>
                <a:close/>
                <a:moveTo>
                  <a:pt x="316447" y="1334690"/>
                </a:moveTo>
                <a:cubicBezTo>
                  <a:pt x="333216" y="1334690"/>
                  <a:pt x="346810" y="1348284"/>
                  <a:pt x="346810" y="1365053"/>
                </a:cubicBezTo>
                <a:cubicBezTo>
                  <a:pt x="346810" y="1381823"/>
                  <a:pt x="333216" y="1395417"/>
                  <a:pt x="316447" y="1395417"/>
                </a:cubicBezTo>
                <a:cubicBezTo>
                  <a:pt x="299677" y="1395417"/>
                  <a:pt x="286084" y="1381823"/>
                  <a:pt x="286084" y="1365053"/>
                </a:cubicBezTo>
                <a:cubicBezTo>
                  <a:pt x="286084" y="1348284"/>
                  <a:pt x="299677" y="1334690"/>
                  <a:pt x="316447" y="1334690"/>
                </a:cubicBezTo>
                <a:close/>
                <a:moveTo>
                  <a:pt x="243892" y="1334690"/>
                </a:moveTo>
                <a:cubicBezTo>
                  <a:pt x="260662" y="1334690"/>
                  <a:pt x="274256" y="1348284"/>
                  <a:pt x="274256" y="1365053"/>
                </a:cubicBezTo>
                <a:cubicBezTo>
                  <a:pt x="274256" y="1381823"/>
                  <a:pt x="260662" y="1395417"/>
                  <a:pt x="243892" y="1395417"/>
                </a:cubicBezTo>
                <a:cubicBezTo>
                  <a:pt x="227123" y="1395417"/>
                  <a:pt x="213529" y="1381823"/>
                  <a:pt x="213529" y="1365053"/>
                </a:cubicBezTo>
                <a:cubicBezTo>
                  <a:pt x="213529" y="1348284"/>
                  <a:pt x="227123" y="1334690"/>
                  <a:pt x="243892" y="1334690"/>
                </a:cubicBezTo>
                <a:close/>
                <a:moveTo>
                  <a:pt x="171339" y="1334690"/>
                </a:moveTo>
                <a:cubicBezTo>
                  <a:pt x="188107" y="1334690"/>
                  <a:pt x="201701" y="1348284"/>
                  <a:pt x="201701" y="1365053"/>
                </a:cubicBezTo>
                <a:cubicBezTo>
                  <a:pt x="201701" y="1381823"/>
                  <a:pt x="188107" y="1395417"/>
                  <a:pt x="171339" y="1395417"/>
                </a:cubicBezTo>
                <a:cubicBezTo>
                  <a:pt x="154616" y="1395417"/>
                  <a:pt x="141023" y="1381823"/>
                  <a:pt x="141023" y="1365053"/>
                </a:cubicBezTo>
                <a:cubicBezTo>
                  <a:pt x="141023" y="1348284"/>
                  <a:pt x="154616" y="1334690"/>
                  <a:pt x="171339" y="1334690"/>
                </a:cubicBezTo>
                <a:close/>
                <a:moveTo>
                  <a:pt x="98838" y="1334690"/>
                </a:moveTo>
                <a:cubicBezTo>
                  <a:pt x="115605" y="1334690"/>
                  <a:pt x="129198" y="1348284"/>
                  <a:pt x="129198" y="1365053"/>
                </a:cubicBezTo>
                <a:cubicBezTo>
                  <a:pt x="129198" y="1381823"/>
                  <a:pt x="115605" y="1395417"/>
                  <a:pt x="98838" y="1395417"/>
                </a:cubicBezTo>
                <a:cubicBezTo>
                  <a:pt x="82067" y="1395417"/>
                  <a:pt x="68474" y="1381823"/>
                  <a:pt x="68474" y="1365053"/>
                </a:cubicBezTo>
                <a:cubicBezTo>
                  <a:pt x="68474" y="1348284"/>
                  <a:pt x="82067" y="1334690"/>
                  <a:pt x="98838" y="1334690"/>
                </a:cubicBezTo>
                <a:close/>
                <a:moveTo>
                  <a:pt x="26283" y="1334690"/>
                </a:moveTo>
                <a:cubicBezTo>
                  <a:pt x="43051" y="1334690"/>
                  <a:pt x="56645" y="1348284"/>
                  <a:pt x="56645" y="1365053"/>
                </a:cubicBezTo>
                <a:cubicBezTo>
                  <a:pt x="56645" y="1381823"/>
                  <a:pt x="43051" y="1395417"/>
                  <a:pt x="26283" y="1395417"/>
                </a:cubicBezTo>
                <a:cubicBezTo>
                  <a:pt x="17898" y="1395417"/>
                  <a:pt x="10308" y="1392019"/>
                  <a:pt x="4813" y="1386524"/>
                </a:cubicBezTo>
                <a:lnTo>
                  <a:pt x="0" y="1374903"/>
                </a:lnTo>
                <a:lnTo>
                  <a:pt x="0" y="1355203"/>
                </a:lnTo>
                <a:lnTo>
                  <a:pt x="4813" y="1343583"/>
                </a:lnTo>
                <a:cubicBezTo>
                  <a:pt x="10308" y="1338089"/>
                  <a:pt x="17898" y="1334690"/>
                  <a:pt x="26283" y="1334690"/>
                </a:cubicBezTo>
                <a:close/>
                <a:moveTo>
                  <a:pt x="1404765" y="1254238"/>
                </a:moveTo>
                <a:cubicBezTo>
                  <a:pt x="1408957" y="1254238"/>
                  <a:pt x="1412951" y="1255088"/>
                  <a:pt x="1416584" y="1256624"/>
                </a:cubicBezTo>
                <a:lnTo>
                  <a:pt x="1422045" y="1260306"/>
                </a:lnTo>
                <a:lnTo>
                  <a:pt x="1418517" y="1266114"/>
                </a:lnTo>
                <a:lnTo>
                  <a:pt x="1386846" y="1308466"/>
                </a:lnTo>
                <a:lnTo>
                  <a:pt x="1383295" y="1306072"/>
                </a:lnTo>
                <a:cubicBezTo>
                  <a:pt x="1377800" y="1300577"/>
                  <a:pt x="1374402" y="1292986"/>
                  <a:pt x="1374402" y="1284602"/>
                </a:cubicBezTo>
                <a:cubicBezTo>
                  <a:pt x="1374402" y="1267832"/>
                  <a:pt x="1387996" y="1254238"/>
                  <a:pt x="1404765" y="1254238"/>
                </a:cubicBezTo>
                <a:close/>
                <a:moveTo>
                  <a:pt x="1332211" y="1254238"/>
                </a:moveTo>
                <a:cubicBezTo>
                  <a:pt x="1348980" y="1254238"/>
                  <a:pt x="1362574" y="1267832"/>
                  <a:pt x="1362574" y="1284602"/>
                </a:cubicBezTo>
                <a:cubicBezTo>
                  <a:pt x="1362574" y="1301371"/>
                  <a:pt x="1348980" y="1314965"/>
                  <a:pt x="1332211" y="1314965"/>
                </a:cubicBezTo>
                <a:cubicBezTo>
                  <a:pt x="1315441" y="1314965"/>
                  <a:pt x="1301847" y="1301371"/>
                  <a:pt x="1301847" y="1284602"/>
                </a:cubicBezTo>
                <a:cubicBezTo>
                  <a:pt x="1301847" y="1267832"/>
                  <a:pt x="1315441" y="1254238"/>
                  <a:pt x="1332211" y="1254238"/>
                </a:cubicBezTo>
                <a:close/>
                <a:moveTo>
                  <a:pt x="1259656" y="1254238"/>
                </a:moveTo>
                <a:cubicBezTo>
                  <a:pt x="1276426" y="1254238"/>
                  <a:pt x="1290020" y="1267832"/>
                  <a:pt x="1290020" y="1284602"/>
                </a:cubicBezTo>
                <a:cubicBezTo>
                  <a:pt x="1290020" y="1301371"/>
                  <a:pt x="1276426" y="1314965"/>
                  <a:pt x="1259656" y="1314965"/>
                </a:cubicBezTo>
                <a:cubicBezTo>
                  <a:pt x="1242887" y="1314965"/>
                  <a:pt x="1229293" y="1301371"/>
                  <a:pt x="1229293" y="1284602"/>
                </a:cubicBezTo>
                <a:cubicBezTo>
                  <a:pt x="1229293" y="1267832"/>
                  <a:pt x="1242887" y="1254238"/>
                  <a:pt x="1259656" y="1254238"/>
                </a:cubicBezTo>
                <a:close/>
                <a:moveTo>
                  <a:pt x="1187102" y="1254238"/>
                </a:moveTo>
                <a:cubicBezTo>
                  <a:pt x="1203871" y="1254238"/>
                  <a:pt x="1217465" y="1267832"/>
                  <a:pt x="1217465" y="1284602"/>
                </a:cubicBezTo>
                <a:cubicBezTo>
                  <a:pt x="1217465" y="1301371"/>
                  <a:pt x="1203871" y="1314965"/>
                  <a:pt x="1187102" y="1314965"/>
                </a:cubicBezTo>
                <a:cubicBezTo>
                  <a:pt x="1170332" y="1314965"/>
                  <a:pt x="1156738" y="1301371"/>
                  <a:pt x="1156738" y="1284602"/>
                </a:cubicBezTo>
                <a:cubicBezTo>
                  <a:pt x="1156738" y="1267832"/>
                  <a:pt x="1170332" y="1254238"/>
                  <a:pt x="1187102" y="1254238"/>
                </a:cubicBezTo>
                <a:close/>
                <a:moveTo>
                  <a:pt x="1114547" y="1254238"/>
                </a:moveTo>
                <a:cubicBezTo>
                  <a:pt x="1131317" y="1254238"/>
                  <a:pt x="1144911" y="1267832"/>
                  <a:pt x="1144911" y="1284602"/>
                </a:cubicBezTo>
                <a:cubicBezTo>
                  <a:pt x="1144911" y="1301371"/>
                  <a:pt x="1131317" y="1314965"/>
                  <a:pt x="1114547" y="1314965"/>
                </a:cubicBezTo>
                <a:cubicBezTo>
                  <a:pt x="1097778" y="1314965"/>
                  <a:pt x="1084184" y="1301371"/>
                  <a:pt x="1084184" y="1284602"/>
                </a:cubicBezTo>
                <a:cubicBezTo>
                  <a:pt x="1084184" y="1267832"/>
                  <a:pt x="1097778" y="1254238"/>
                  <a:pt x="1114547" y="1254238"/>
                </a:cubicBezTo>
                <a:close/>
                <a:moveTo>
                  <a:pt x="1041993" y="1254238"/>
                </a:moveTo>
                <a:cubicBezTo>
                  <a:pt x="1058762" y="1254238"/>
                  <a:pt x="1072356" y="1267832"/>
                  <a:pt x="1072356" y="1284602"/>
                </a:cubicBezTo>
                <a:cubicBezTo>
                  <a:pt x="1072356" y="1301371"/>
                  <a:pt x="1058762" y="1314965"/>
                  <a:pt x="1041993" y="1314965"/>
                </a:cubicBezTo>
                <a:cubicBezTo>
                  <a:pt x="1025223" y="1314965"/>
                  <a:pt x="1011629" y="1301371"/>
                  <a:pt x="1011629" y="1284602"/>
                </a:cubicBezTo>
                <a:cubicBezTo>
                  <a:pt x="1011629" y="1267832"/>
                  <a:pt x="1025223" y="1254238"/>
                  <a:pt x="1041993" y="1254238"/>
                </a:cubicBezTo>
                <a:close/>
                <a:moveTo>
                  <a:pt x="969438" y="1254238"/>
                </a:moveTo>
                <a:cubicBezTo>
                  <a:pt x="986208" y="1254238"/>
                  <a:pt x="999801" y="1267832"/>
                  <a:pt x="999801" y="1284602"/>
                </a:cubicBezTo>
                <a:cubicBezTo>
                  <a:pt x="999801" y="1301371"/>
                  <a:pt x="986208" y="1314965"/>
                  <a:pt x="969438" y="1314965"/>
                </a:cubicBezTo>
                <a:cubicBezTo>
                  <a:pt x="952669" y="1314965"/>
                  <a:pt x="939075" y="1301371"/>
                  <a:pt x="939075" y="1284602"/>
                </a:cubicBezTo>
                <a:cubicBezTo>
                  <a:pt x="939075" y="1267832"/>
                  <a:pt x="952669" y="1254238"/>
                  <a:pt x="969438" y="1254238"/>
                </a:cubicBezTo>
                <a:close/>
                <a:moveTo>
                  <a:pt x="896883" y="1254238"/>
                </a:moveTo>
                <a:cubicBezTo>
                  <a:pt x="913653" y="1254238"/>
                  <a:pt x="927247" y="1267832"/>
                  <a:pt x="927247" y="1284602"/>
                </a:cubicBezTo>
                <a:cubicBezTo>
                  <a:pt x="927247" y="1301371"/>
                  <a:pt x="913653" y="1314965"/>
                  <a:pt x="896883" y="1314965"/>
                </a:cubicBezTo>
                <a:cubicBezTo>
                  <a:pt x="880114" y="1314965"/>
                  <a:pt x="866520" y="1301371"/>
                  <a:pt x="866520" y="1284602"/>
                </a:cubicBezTo>
                <a:cubicBezTo>
                  <a:pt x="866520" y="1267832"/>
                  <a:pt x="880114" y="1254238"/>
                  <a:pt x="896883" y="1254238"/>
                </a:cubicBezTo>
                <a:close/>
                <a:moveTo>
                  <a:pt x="824329" y="1254238"/>
                </a:moveTo>
                <a:cubicBezTo>
                  <a:pt x="841098" y="1254238"/>
                  <a:pt x="854692" y="1267832"/>
                  <a:pt x="854692" y="1284602"/>
                </a:cubicBezTo>
                <a:cubicBezTo>
                  <a:pt x="854692" y="1301371"/>
                  <a:pt x="841098" y="1314965"/>
                  <a:pt x="824329" y="1314965"/>
                </a:cubicBezTo>
                <a:cubicBezTo>
                  <a:pt x="807559" y="1314965"/>
                  <a:pt x="793965" y="1301371"/>
                  <a:pt x="793965" y="1284602"/>
                </a:cubicBezTo>
                <a:cubicBezTo>
                  <a:pt x="793965" y="1267832"/>
                  <a:pt x="807559" y="1254238"/>
                  <a:pt x="824329" y="1254238"/>
                </a:cubicBezTo>
                <a:close/>
                <a:moveTo>
                  <a:pt x="751774" y="1254238"/>
                </a:moveTo>
                <a:cubicBezTo>
                  <a:pt x="768544" y="1254238"/>
                  <a:pt x="782138" y="1267832"/>
                  <a:pt x="782138" y="1284602"/>
                </a:cubicBezTo>
                <a:cubicBezTo>
                  <a:pt x="782138" y="1301371"/>
                  <a:pt x="768544" y="1314965"/>
                  <a:pt x="751774" y="1314965"/>
                </a:cubicBezTo>
                <a:cubicBezTo>
                  <a:pt x="735005" y="1314965"/>
                  <a:pt x="721411" y="1301371"/>
                  <a:pt x="721411" y="1284602"/>
                </a:cubicBezTo>
                <a:cubicBezTo>
                  <a:pt x="721411" y="1267832"/>
                  <a:pt x="735005" y="1254238"/>
                  <a:pt x="751774" y="1254238"/>
                </a:cubicBezTo>
                <a:close/>
                <a:moveTo>
                  <a:pt x="679220" y="1254238"/>
                </a:moveTo>
                <a:cubicBezTo>
                  <a:pt x="695989" y="1254238"/>
                  <a:pt x="709583" y="1267832"/>
                  <a:pt x="709583" y="1284602"/>
                </a:cubicBezTo>
                <a:cubicBezTo>
                  <a:pt x="709583" y="1301371"/>
                  <a:pt x="695989" y="1314965"/>
                  <a:pt x="679220" y="1314965"/>
                </a:cubicBezTo>
                <a:cubicBezTo>
                  <a:pt x="662450" y="1314965"/>
                  <a:pt x="648856" y="1301371"/>
                  <a:pt x="648856" y="1284602"/>
                </a:cubicBezTo>
                <a:cubicBezTo>
                  <a:pt x="648856" y="1267832"/>
                  <a:pt x="662450" y="1254238"/>
                  <a:pt x="679220" y="1254238"/>
                </a:cubicBezTo>
                <a:close/>
                <a:moveTo>
                  <a:pt x="606665" y="1254238"/>
                </a:moveTo>
                <a:cubicBezTo>
                  <a:pt x="623435" y="1254238"/>
                  <a:pt x="637029" y="1267832"/>
                  <a:pt x="637029" y="1284602"/>
                </a:cubicBezTo>
                <a:cubicBezTo>
                  <a:pt x="637029" y="1301371"/>
                  <a:pt x="623435" y="1314965"/>
                  <a:pt x="606665" y="1314965"/>
                </a:cubicBezTo>
                <a:cubicBezTo>
                  <a:pt x="589896" y="1314965"/>
                  <a:pt x="576302" y="1301371"/>
                  <a:pt x="576302" y="1284602"/>
                </a:cubicBezTo>
                <a:cubicBezTo>
                  <a:pt x="576302" y="1267832"/>
                  <a:pt x="589896" y="1254238"/>
                  <a:pt x="606665" y="1254238"/>
                </a:cubicBezTo>
                <a:close/>
                <a:moveTo>
                  <a:pt x="534111" y="1254238"/>
                </a:moveTo>
                <a:cubicBezTo>
                  <a:pt x="550880" y="1254238"/>
                  <a:pt x="564474" y="1267832"/>
                  <a:pt x="564474" y="1284602"/>
                </a:cubicBezTo>
                <a:cubicBezTo>
                  <a:pt x="564474" y="1301371"/>
                  <a:pt x="550880" y="1314965"/>
                  <a:pt x="534111" y="1314965"/>
                </a:cubicBezTo>
                <a:cubicBezTo>
                  <a:pt x="517341" y="1314965"/>
                  <a:pt x="503747" y="1301371"/>
                  <a:pt x="503747" y="1284602"/>
                </a:cubicBezTo>
                <a:cubicBezTo>
                  <a:pt x="503747" y="1267832"/>
                  <a:pt x="517341" y="1254238"/>
                  <a:pt x="534111" y="1254238"/>
                </a:cubicBezTo>
                <a:close/>
                <a:moveTo>
                  <a:pt x="461556" y="1254238"/>
                </a:moveTo>
                <a:cubicBezTo>
                  <a:pt x="478326" y="1254238"/>
                  <a:pt x="491920" y="1267832"/>
                  <a:pt x="491920" y="1284602"/>
                </a:cubicBezTo>
                <a:cubicBezTo>
                  <a:pt x="491920" y="1301371"/>
                  <a:pt x="478326" y="1314965"/>
                  <a:pt x="461556" y="1314965"/>
                </a:cubicBezTo>
                <a:cubicBezTo>
                  <a:pt x="444787" y="1314965"/>
                  <a:pt x="431192" y="1301371"/>
                  <a:pt x="431192" y="1284602"/>
                </a:cubicBezTo>
                <a:cubicBezTo>
                  <a:pt x="431192" y="1267832"/>
                  <a:pt x="444787" y="1254238"/>
                  <a:pt x="461556" y="1254238"/>
                </a:cubicBezTo>
                <a:close/>
                <a:moveTo>
                  <a:pt x="389002" y="1254238"/>
                </a:moveTo>
                <a:cubicBezTo>
                  <a:pt x="405771" y="1254238"/>
                  <a:pt x="419365" y="1267832"/>
                  <a:pt x="419365" y="1284602"/>
                </a:cubicBezTo>
                <a:cubicBezTo>
                  <a:pt x="419365" y="1301371"/>
                  <a:pt x="405771" y="1314965"/>
                  <a:pt x="389002" y="1314965"/>
                </a:cubicBezTo>
                <a:cubicBezTo>
                  <a:pt x="372232" y="1314965"/>
                  <a:pt x="358638" y="1301371"/>
                  <a:pt x="358638" y="1284602"/>
                </a:cubicBezTo>
                <a:cubicBezTo>
                  <a:pt x="358638" y="1267832"/>
                  <a:pt x="372232" y="1254238"/>
                  <a:pt x="389002" y="1254238"/>
                </a:cubicBezTo>
                <a:close/>
                <a:moveTo>
                  <a:pt x="316447" y="1254238"/>
                </a:moveTo>
                <a:cubicBezTo>
                  <a:pt x="333216" y="1254238"/>
                  <a:pt x="346810" y="1267832"/>
                  <a:pt x="346810" y="1284602"/>
                </a:cubicBezTo>
                <a:cubicBezTo>
                  <a:pt x="346810" y="1301371"/>
                  <a:pt x="333216" y="1314965"/>
                  <a:pt x="316447" y="1314965"/>
                </a:cubicBezTo>
                <a:cubicBezTo>
                  <a:pt x="299677" y="1314965"/>
                  <a:pt x="286084" y="1301371"/>
                  <a:pt x="286084" y="1284602"/>
                </a:cubicBezTo>
                <a:cubicBezTo>
                  <a:pt x="286084" y="1267832"/>
                  <a:pt x="299677" y="1254238"/>
                  <a:pt x="316447" y="1254238"/>
                </a:cubicBezTo>
                <a:close/>
                <a:moveTo>
                  <a:pt x="243892" y="1254238"/>
                </a:moveTo>
                <a:cubicBezTo>
                  <a:pt x="260662" y="1254238"/>
                  <a:pt x="274256" y="1267832"/>
                  <a:pt x="274256" y="1284602"/>
                </a:cubicBezTo>
                <a:cubicBezTo>
                  <a:pt x="274256" y="1301371"/>
                  <a:pt x="260662" y="1314965"/>
                  <a:pt x="243892" y="1314965"/>
                </a:cubicBezTo>
                <a:cubicBezTo>
                  <a:pt x="227123" y="1314965"/>
                  <a:pt x="213529" y="1301371"/>
                  <a:pt x="213529" y="1284602"/>
                </a:cubicBezTo>
                <a:cubicBezTo>
                  <a:pt x="213529" y="1267832"/>
                  <a:pt x="227123" y="1254238"/>
                  <a:pt x="243892" y="1254238"/>
                </a:cubicBezTo>
                <a:close/>
                <a:moveTo>
                  <a:pt x="171339" y="1254238"/>
                </a:moveTo>
                <a:cubicBezTo>
                  <a:pt x="188107" y="1254238"/>
                  <a:pt x="201701" y="1267832"/>
                  <a:pt x="201701" y="1284602"/>
                </a:cubicBezTo>
                <a:cubicBezTo>
                  <a:pt x="201701" y="1301371"/>
                  <a:pt x="188107" y="1314965"/>
                  <a:pt x="171339" y="1314965"/>
                </a:cubicBezTo>
                <a:cubicBezTo>
                  <a:pt x="154622" y="1314965"/>
                  <a:pt x="141029" y="1301371"/>
                  <a:pt x="141029" y="1284602"/>
                </a:cubicBezTo>
                <a:cubicBezTo>
                  <a:pt x="141029" y="1267832"/>
                  <a:pt x="154622" y="1254238"/>
                  <a:pt x="171339" y="1254238"/>
                </a:cubicBezTo>
                <a:close/>
                <a:moveTo>
                  <a:pt x="98845" y="1254238"/>
                </a:moveTo>
                <a:cubicBezTo>
                  <a:pt x="115610" y="1254238"/>
                  <a:pt x="129204" y="1267832"/>
                  <a:pt x="129204" y="1284602"/>
                </a:cubicBezTo>
                <a:cubicBezTo>
                  <a:pt x="129204" y="1301371"/>
                  <a:pt x="115610" y="1314965"/>
                  <a:pt x="98845" y="1314965"/>
                </a:cubicBezTo>
                <a:cubicBezTo>
                  <a:pt x="82074" y="1314965"/>
                  <a:pt x="68480" y="1301371"/>
                  <a:pt x="68480" y="1284602"/>
                </a:cubicBezTo>
                <a:cubicBezTo>
                  <a:pt x="68480" y="1267832"/>
                  <a:pt x="82074" y="1254238"/>
                  <a:pt x="98845" y="1254238"/>
                </a:cubicBezTo>
                <a:close/>
                <a:moveTo>
                  <a:pt x="26290" y="1254238"/>
                </a:moveTo>
                <a:cubicBezTo>
                  <a:pt x="43057" y="1254238"/>
                  <a:pt x="56651" y="1267832"/>
                  <a:pt x="56651" y="1284602"/>
                </a:cubicBezTo>
                <a:cubicBezTo>
                  <a:pt x="56651" y="1301371"/>
                  <a:pt x="43057" y="1314965"/>
                  <a:pt x="26290" y="1314965"/>
                </a:cubicBezTo>
                <a:cubicBezTo>
                  <a:pt x="17905" y="1314965"/>
                  <a:pt x="10314" y="1311567"/>
                  <a:pt x="4819" y="1306072"/>
                </a:cubicBezTo>
                <a:lnTo>
                  <a:pt x="0" y="1294437"/>
                </a:lnTo>
                <a:lnTo>
                  <a:pt x="0" y="1274766"/>
                </a:lnTo>
                <a:lnTo>
                  <a:pt x="4819" y="1263131"/>
                </a:lnTo>
                <a:cubicBezTo>
                  <a:pt x="10314" y="1257637"/>
                  <a:pt x="17905" y="1254238"/>
                  <a:pt x="26290" y="1254238"/>
                </a:cubicBezTo>
                <a:close/>
                <a:moveTo>
                  <a:pt x="1474228" y="1174410"/>
                </a:moveTo>
                <a:lnTo>
                  <a:pt x="1450688" y="1213159"/>
                </a:lnTo>
                <a:lnTo>
                  <a:pt x="1446956" y="1204150"/>
                </a:lnTo>
                <a:cubicBezTo>
                  <a:pt x="1446956" y="1191573"/>
                  <a:pt x="1454603" y="1180782"/>
                  <a:pt x="1465501" y="1176173"/>
                </a:cubicBezTo>
                <a:close/>
                <a:moveTo>
                  <a:pt x="1404765" y="1173786"/>
                </a:moveTo>
                <a:cubicBezTo>
                  <a:pt x="1421535" y="1173786"/>
                  <a:pt x="1435129" y="1187380"/>
                  <a:pt x="1435129" y="1204150"/>
                </a:cubicBezTo>
                <a:cubicBezTo>
                  <a:pt x="1435129" y="1220919"/>
                  <a:pt x="1421535" y="1234513"/>
                  <a:pt x="1404765" y="1234513"/>
                </a:cubicBezTo>
                <a:cubicBezTo>
                  <a:pt x="1387996" y="1234513"/>
                  <a:pt x="1374402" y="1220919"/>
                  <a:pt x="1374402" y="1204150"/>
                </a:cubicBezTo>
                <a:cubicBezTo>
                  <a:pt x="1374402" y="1187380"/>
                  <a:pt x="1387996" y="1173786"/>
                  <a:pt x="1404765" y="1173786"/>
                </a:cubicBezTo>
                <a:close/>
                <a:moveTo>
                  <a:pt x="1332211" y="1173786"/>
                </a:moveTo>
                <a:cubicBezTo>
                  <a:pt x="1348980" y="1173786"/>
                  <a:pt x="1362574" y="1187380"/>
                  <a:pt x="1362574" y="1204150"/>
                </a:cubicBezTo>
                <a:cubicBezTo>
                  <a:pt x="1362574" y="1220919"/>
                  <a:pt x="1348980" y="1234513"/>
                  <a:pt x="1332211" y="1234513"/>
                </a:cubicBezTo>
                <a:cubicBezTo>
                  <a:pt x="1315441" y="1234513"/>
                  <a:pt x="1301847" y="1220919"/>
                  <a:pt x="1301847" y="1204150"/>
                </a:cubicBezTo>
                <a:cubicBezTo>
                  <a:pt x="1301847" y="1187380"/>
                  <a:pt x="1315441" y="1173786"/>
                  <a:pt x="1332211" y="1173786"/>
                </a:cubicBezTo>
                <a:close/>
                <a:moveTo>
                  <a:pt x="1259656" y="1173786"/>
                </a:moveTo>
                <a:cubicBezTo>
                  <a:pt x="1276426" y="1173786"/>
                  <a:pt x="1290020" y="1187380"/>
                  <a:pt x="1290020" y="1204150"/>
                </a:cubicBezTo>
                <a:cubicBezTo>
                  <a:pt x="1290020" y="1220919"/>
                  <a:pt x="1276426" y="1234513"/>
                  <a:pt x="1259656" y="1234513"/>
                </a:cubicBezTo>
                <a:cubicBezTo>
                  <a:pt x="1242887" y="1234513"/>
                  <a:pt x="1229293" y="1220919"/>
                  <a:pt x="1229293" y="1204150"/>
                </a:cubicBezTo>
                <a:cubicBezTo>
                  <a:pt x="1229293" y="1187380"/>
                  <a:pt x="1242887" y="1173786"/>
                  <a:pt x="1259656" y="1173786"/>
                </a:cubicBezTo>
                <a:close/>
                <a:moveTo>
                  <a:pt x="1187102" y="1173786"/>
                </a:moveTo>
                <a:cubicBezTo>
                  <a:pt x="1203871" y="1173786"/>
                  <a:pt x="1217465" y="1187380"/>
                  <a:pt x="1217465" y="1204150"/>
                </a:cubicBezTo>
                <a:cubicBezTo>
                  <a:pt x="1217465" y="1220919"/>
                  <a:pt x="1203871" y="1234513"/>
                  <a:pt x="1187102" y="1234513"/>
                </a:cubicBezTo>
                <a:cubicBezTo>
                  <a:pt x="1170332" y="1234513"/>
                  <a:pt x="1156738" y="1220919"/>
                  <a:pt x="1156738" y="1204150"/>
                </a:cubicBezTo>
                <a:cubicBezTo>
                  <a:pt x="1156738" y="1187380"/>
                  <a:pt x="1170332" y="1173786"/>
                  <a:pt x="1187102" y="1173786"/>
                </a:cubicBezTo>
                <a:close/>
                <a:moveTo>
                  <a:pt x="1114547" y="1173786"/>
                </a:moveTo>
                <a:cubicBezTo>
                  <a:pt x="1131317" y="1173786"/>
                  <a:pt x="1144911" y="1187380"/>
                  <a:pt x="1144911" y="1204150"/>
                </a:cubicBezTo>
                <a:cubicBezTo>
                  <a:pt x="1144911" y="1220919"/>
                  <a:pt x="1131317" y="1234513"/>
                  <a:pt x="1114547" y="1234513"/>
                </a:cubicBezTo>
                <a:cubicBezTo>
                  <a:pt x="1097778" y="1234513"/>
                  <a:pt x="1084184" y="1220919"/>
                  <a:pt x="1084184" y="1204150"/>
                </a:cubicBezTo>
                <a:cubicBezTo>
                  <a:pt x="1084184" y="1187380"/>
                  <a:pt x="1097778" y="1173786"/>
                  <a:pt x="1114547" y="1173786"/>
                </a:cubicBezTo>
                <a:close/>
                <a:moveTo>
                  <a:pt x="1041993" y="1173786"/>
                </a:moveTo>
                <a:cubicBezTo>
                  <a:pt x="1058762" y="1173786"/>
                  <a:pt x="1072356" y="1187380"/>
                  <a:pt x="1072356" y="1204150"/>
                </a:cubicBezTo>
                <a:cubicBezTo>
                  <a:pt x="1072356" y="1220919"/>
                  <a:pt x="1058762" y="1234513"/>
                  <a:pt x="1041993" y="1234513"/>
                </a:cubicBezTo>
                <a:cubicBezTo>
                  <a:pt x="1025223" y="1234513"/>
                  <a:pt x="1011629" y="1220919"/>
                  <a:pt x="1011629" y="1204150"/>
                </a:cubicBezTo>
                <a:cubicBezTo>
                  <a:pt x="1011629" y="1187380"/>
                  <a:pt x="1025223" y="1173786"/>
                  <a:pt x="1041993" y="1173786"/>
                </a:cubicBezTo>
                <a:close/>
                <a:moveTo>
                  <a:pt x="969438" y="1173786"/>
                </a:moveTo>
                <a:cubicBezTo>
                  <a:pt x="986208" y="1173786"/>
                  <a:pt x="999801" y="1187380"/>
                  <a:pt x="999801" y="1204150"/>
                </a:cubicBezTo>
                <a:cubicBezTo>
                  <a:pt x="999801" y="1220919"/>
                  <a:pt x="986208" y="1234513"/>
                  <a:pt x="969438" y="1234513"/>
                </a:cubicBezTo>
                <a:cubicBezTo>
                  <a:pt x="952669" y="1234513"/>
                  <a:pt x="939075" y="1220919"/>
                  <a:pt x="939075" y="1204150"/>
                </a:cubicBezTo>
                <a:cubicBezTo>
                  <a:pt x="939075" y="1187380"/>
                  <a:pt x="952669" y="1173786"/>
                  <a:pt x="969438" y="1173786"/>
                </a:cubicBezTo>
                <a:close/>
                <a:moveTo>
                  <a:pt x="896883" y="1173786"/>
                </a:moveTo>
                <a:cubicBezTo>
                  <a:pt x="913653" y="1173786"/>
                  <a:pt x="927247" y="1187380"/>
                  <a:pt x="927247" y="1204150"/>
                </a:cubicBezTo>
                <a:cubicBezTo>
                  <a:pt x="927247" y="1220919"/>
                  <a:pt x="913653" y="1234513"/>
                  <a:pt x="896883" y="1234513"/>
                </a:cubicBezTo>
                <a:cubicBezTo>
                  <a:pt x="880114" y="1234513"/>
                  <a:pt x="866520" y="1220919"/>
                  <a:pt x="866520" y="1204150"/>
                </a:cubicBezTo>
                <a:cubicBezTo>
                  <a:pt x="866520" y="1187380"/>
                  <a:pt x="880114" y="1173786"/>
                  <a:pt x="896883" y="1173786"/>
                </a:cubicBezTo>
                <a:close/>
                <a:moveTo>
                  <a:pt x="824329" y="1173786"/>
                </a:moveTo>
                <a:cubicBezTo>
                  <a:pt x="841098" y="1173786"/>
                  <a:pt x="854692" y="1187380"/>
                  <a:pt x="854692" y="1204150"/>
                </a:cubicBezTo>
                <a:cubicBezTo>
                  <a:pt x="854692" y="1220919"/>
                  <a:pt x="841098" y="1234513"/>
                  <a:pt x="824329" y="1234513"/>
                </a:cubicBezTo>
                <a:cubicBezTo>
                  <a:pt x="807559" y="1234513"/>
                  <a:pt x="793965" y="1220919"/>
                  <a:pt x="793965" y="1204150"/>
                </a:cubicBezTo>
                <a:cubicBezTo>
                  <a:pt x="793965" y="1187380"/>
                  <a:pt x="807559" y="1173786"/>
                  <a:pt x="824329" y="1173786"/>
                </a:cubicBezTo>
                <a:close/>
                <a:moveTo>
                  <a:pt x="751774" y="1173786"/>
                </a:moveTo>
                <a:cubicBezTo>
                  <a:pt x="768544" y="1173786"/>
                  <a:pt x="782138" y="1187380"/>
                  <a:pt x="782138" y="1204150"/>
                </a:cubicBezTo>
                <a:cubicBezTo>
                  <a:pt x="782138" y="1220919"/>
                  <a:pt x="768544" y="1234513"/>
                  <a:pt x="751774" y="1234513"/>
                </a:cubicBezTo>
                <a:cubicBezTo>
                  <a:pt x="735005" y="1234513"/>
                  <a:pt x="721411" y="1220919"/>
                  <a:pt x="721411" y="1204150"/>
                </a:cubicBezTo>
                <a:cubicBezTo>
                  <a:pt x="721411" y="1187380"/>
                  <a:pt x="735005" y="1173786"/>
                  <a:pt x="751774" y="1173786"/>
                </a:cubicBezTo>
                <a:close/>
                <a:moveTo>
                  <a:pt x="679220" y="1173786"/>
                </a:moveTo>
                <a:cubicBezTo>
                  <a:pt x="695989" y="1173786"/>
                  <a:pt x="709583" y="1187380"/>
                  <a:pt x="709583" y="1204150"/>
                </a:cubicBezTo>
                <a:cubicBezTo>
                  <a:pt x="709583" y="1220919"/>
                  <a:pt x="695989" y="1234513"/>
                  <a:pt x="679220" y="1234513"/>
                </a:cubicBezTo>
                <a:cubicBezTo>
                  <a:pt x="662450" y="1234513"/>
                  <a:pt x="648856" y="1220919"/>
                  <a:pt x="648856" y="1204150"/>
                </a:cubicBezTo>
                <a:cubicBezTo>
                  <a:pt x="648856" y="1187380"/>
                  <a:pt x="662450" y="1173786"/>
                  <a:pt x="679220" y="1173786"/>
                </a:cubicBezTo>
                <a:close/>
                <a:moveTo>
                  <a:pt x="606665" y="1173786"/>
                </a:moveTo>
                <a:cubicBezTo>
                  <a:pt x="623435" y="1173786"/>
                  <a:pt x="637029" y="1187380"/>
                  <a:pt x="637029" y="1204150"/>
                </a:cubicBezTo>
                <a:cubicBezTo>
                  <a:pt x="637029" y="1220919"/>
                  <a:pt x="623435" y="1234513"/>
                  <a:pt x="606665" y="1234513"/>
                </a:cubicBezTo>
                <a:cubicBezTo>
                  <a:pt x="589896" y="1234513"/>
                  <a:pt x="576302" y="1220919"/>
                  <a:pt x="576302" y="1204150"/>
                </a:cubicBezTo>
                <a:cubicBezTo>
                  <a:pt x="576302" y="1187380"/>
                  <a:pt x="589896" y="1173786"/>
                  <a:pt x="606665" y="1173786"/>
                </a:cubicBezTo>
                <a:close/>
                <a:moveTo>
                  <a:pt x="534111" y="1173786"/>
                </a:moveTo>
                <a:cubicBezTo>
                  <a:pt x="550880" y="1173786"/>
                  <a:pt x="564474" y="1187380"/>
                  <a:pt x="564474" y="1204150"/>
                </a:cubicBezTo>
                <a:cubicBezTo>
                  <a:pt x="564474" y="1220919"/>
                  <a:pt x="550880" y="1234513"/>
                  <a:pt x="534111" y="1234513"/>
                </a:cubicBezTo>
                <a:cubicBezTo>
                  <a:pt x="517341" y="1234513"/>
                  <a:pt x="503747" y="1220919"/>
                  <a:pt x="503747" y="1204150"/>
                </a:cubicBezTo>
                <a:cubicBezTo>
                  <a:pt x="503747" y="1187380"/>
                  <a:pt x="517341" y="1173786"/>
                  <a:pt x="534111" y="1173786"/>
                </a:cubicBezTo>
                <a:close/>
                <a:moveTo>
                  <a:pt x="461556" y="1173786"/>
                </a:moveTo>
                <a:cubicBezTo>
                  <a:pt x="478326" y="1173786"/>
                  <a:pt x="491920" y="1187380"/>
                  <a:pt x="491920" y="1204150"/>
                </a:cubicBezTo>
                <a:cubicBezTo>
                  <a:pt x="491920" y="1220919"/>
                  <a:pt x="478326" y="1234513"/>
                  <a:pt x="461556" y="1234513"/>
                </a:cubicBezTo>
                <a:cubicBezTo>
                  <a:pt x="444787" y="1234513"/>
                  <a:pt x="431192" y="1220919"/>
                  <a:pt x="431192" y="1204150"/>
                </a:cubicBezTo>
                <a:cubicBezTo>
                  <a:pt x="431192" y="1187380"/>
                  <a:pt x="444787" y="1173786"/>
                  <a:pt x="461556" y="1173786"/>
                </a:cubicBezTo>
                <a:close/>
                <a:moveTo>
                  <a:pt x="389002" y="1173786"/>
                </a:moveTo>
                <a:cubicBezTo>
                  <a:pt x="405771" y="1173786"/>
                  <a:pt x="419365" y="1187380"/>
                  <a:pt x="419365" y="1204150"/>
                </a:cubicBezTo>
                <a:cubicBezTo>
                  <a:pt x="419365" y="1220919"/>
                  <a:pt x="405771" y="1234513"/>
                  <a:pt x="389002" y="1234513"/>
                </a:cubicBezTo>
                <a:cubicBezTo>
                  <a:pt x="372232" y="1234513"/>
                  <a:pt x="358638" y="1220919"/>
                  <a:pt x="358638" y="1204150"/>
                </a:cubicBezTo>
                <a:cubicBezTo>
                  <a:pt x="358638" y="1187380"/>
                  <a:pt x="372232" y="1173786"/>
                  <a:pt x="389002" y="1173786"/>
                </a:cubicBezTo>
                <a:close/>
                <a:moveTo>
                  <a:pt x="316447" y="1173786"/>
                </a:moveTo>
                <a:cubicBezTo>
                  <a:pt x="333216" y="1173786"/>
                  <a:pt x="346810" y="1187380"/>
                  <a:pt x="346810" y="1204150"/>
                </a:cubicBezTo>
                <a:cubicBezTo>
                  <a:pt x="346810" y="1220919"/>
                  <a:pt x="333216" y="1234513"/>
                  <a:pt x="316447" y="1234513"/>
                </a:cubicBezTo>
                <a:cubicBezTo>
                  <a:pt x="299677" y="1234513"/>
                  <a:pt x="286084" y="1220919"/>
                  <a:pt x="286084" y="1204150"/>
                </a:cubicBezTo>
                <a:cubicBezTo>
                  <a:pt x="286084" y="1187380"/>
                  <a:pt x="299677" y="1173786"/>
                  <a:pt x="316447" y="1173786"/>
                </a:cubicBezTo>
                <a:close/>
                <a:moveTo>
                  <a:pt x="243892" y="1173786"/>
                </a:moveTo>
                <a:cubicBezTo>
                  <a:pt x="260662" y="1173786"/>
                  <a:pt x="274256" y="1187380"/>
                  <a:pt x="274256" y="1204150"/>
                </a:cubicBezTo>
                <a:cubicBezTo>
                  <a:pt x="274256" y="1220919"/>
                  <a:pt x="260662" y="1234513"/>
                  <a:pt x="243892" y="1234513"/>
                </a:cubicBezTo>
                <a:cubicBezTo>
                  <a:pt x="227123" y="1234513"/>
                  <a:pt x="213529" y="1220919"/>
                  <a:pt x="213529" y="1204150"/>
                </a:cubicBezTo>
                <a:cubicBezTo>
                  <a:pt x="213529" y="1187380"/>
                  <a:pt x="227123" y="1173786"/>
                  <a:pt x="243892" y="1173786"/>
                </a:cubicBezTo>
                <a:close/>
                <a:moveTo>
                  <a:pt x="171339" y="1173786"/>
                </a:moveTo>
                <a:cubicBezTo>
                  <a:pt x="188107" y="1173786"/>
                  <a:pt x="201701" y="1187380"/>
                  <a:pt x="201701" y="1204150"/>
                </a:cubicBezTo>
                <a:cubicBezTo>
                  <a:pt x="201701" y="1220919"/>
                  <a:pt x="188107" y="1234513"/>
                  <a:pt x="171339" y="1234513"/>
                </a:cubicBezTo>
                <a:cubicBezTo>
                  <a:pt x="154627" y="1234513"/>
                  <a:pt x="141034" y="1220919"/>
                  <a:pt x="141034" y="1204150"/>
                </a:cubicBezTo>
                <a:cubicBezTo>
                  <a:pt x="141034" y="1187380"/>
                  <a:pt x="154627" y="1173786"/>
                  <a:pt x="171339" y="1173786"/>
                </a:cubicBezTo>
                <a:close/>
                <a:moveTo>
                  <a:pt x="98852" y="1173786"/>
                </a:moveTo>
                <a:cubicBezTo>
                  <a:pt x="115616" y="1173786"/>
                  <a:pt x="129210" y="1187380"/>
                  <a:pt x="129210" y="1204150"/>
                </a:cubicBezTo>
                <a:cubicBezTo>
                  <a:pt x="129210" y="1220919"/>
                  <a:pt x="115616" y="1234513"/>
                  <a:pt x="98852" y="1234513"/>
                </a:cubicBezTo>
                <a:cubicBezTo>
                  <a:pt x="82080" y="1234513"/>
                  <a:pt x="68486" y="1220919"/>
                  <a:pt x="68486" y="1204150"/>
                </a:cubicBezTo>
                <a:cubicBezTo>
                  <a:pt x="68486" y="1187380"/>
                  <a:pt x="82080" y="1173786"/>
                  <a:pt x="98852" y="1173786"/>
                </a:cubicBezTo>
                <a:close/>
                <a:moveTo>
                  <a:pt x="26297" y="1173786"/>
                </a:moveTo>
                <a:cubicBezTo>
                  <a:pt x="43063" y="1173786"/>
                  <a:pt x="56658" y="1187380"/>
                  <a:pt x="56658" y="1204150"/>
                </a:cubicBezTo>
                <a:cubicBezTo>
                  <a:pt x="56658" y="1220919"/>
                  <a:pt x="43063" y="1234513"/>
                  <a:pt x="26297" y="1234513"/>
                </a:cubicBezTo>
                <a:cubicBezTo>
                  <a:pt x="17912" y="1234513"/>
                  <a:pt x="10321" y="1231115"/>
                  <a:pt x="4826" y="1225620"/>
                </a:cubicBezTo>
                <a:lnTo>
                  <a:pt x="0" y="1213970"/>
                </a:lnTo>
                <a:lnTo>
                  <a:pt x="0" y="1194329"/>
                </a:lnTo>
                <a:lnTo>
                  <a:pt x="4826" y="1182679"/>
                </a:lnTo>
                <a:cubicBezTo>
                  <a:pt x="10321" y="1177185"/>
                  <a:pt x="17912" y="1173786"/>
                  <a:pt x="26297" y="1173786"/>
                </a:cubicBezTo>
                <a:close/>
                <a:moveTo>
                  <a:pt x="1477320" y="1093335"/>
                </a:moveTo>
                <a:cubicBezTo>
                  <a:pt x="1485705" y="1093335"/>
                  <a:pt x="1493295" y="1096733"/>
                  <a:pt x="1498790" y="1102228"/>
                </a:cubicBezTo>
                <a:lnTo>
                  <a:pt x="1505389" y="1118160"/>
                </a:lnTo>
                <a:lnTo>
                  <a:pt x="1493855" y="1142105"/>
                </a:lnTo>
                <a:lnTo>
                  <a:pt x="1487887" y="1151929"/>
                </a:lnTo>
                <a:lnTo>
                  <a:pt x="1477320" y="1154062"/>
                </a:lnTo>
                <a:cubicBezTo>
                  <a:pt x="1460550" y="1154062"/>
                  <a:pt x="1446956" y="1140468"/>
                  <a:pt x="1446956" y="1123698"/>
                </a:cubicBezTo>
                <a:cubicBezTo>
                  <a:pt x="1446956" y="1106929"/>
                  <a:pt x="1460550" y="1093335"/>
                  <a:pt x="1477320" y="1093335"/>
                </a:cubicBezTo>
                <a:close/>
                <a:moveTo>
                  <a:pt x="1404765" y="1093335"/>
                </a:moveTo>
                <a:cubicBezTo>
                  <a:pt x="1421535" y="1093335"/>
                  <a:pt x="1435129" y="1106929"/>
                  <a:pt x="1435129" y="1123698"/>
                </a:cubicBezTo>
                <a:cubicBezTo>
                  <a:pt x="1435129" y="1140468"/>
                  <a:pt x="1421535" y="1154062"/>
                  <a:pt x="1404765" y="1154062"/>
                </a:cubicBezTo>
                <a:cubicBezTo>
                  <a:pt x="1387996" y="1154062"/>
                  <a:pt x="1374402" y="1140468"/>
                  <a:pt x="1374402" y="1123698"/>
                </a:cubicBezTo>
                <a:cubicBezTo>
                  <a:pt x="1374402" y="1106929"/>
                  <a:pt x="1387996" y="1093335"/>
                  <a:pt x="1404765" y="1093335"/>
                </a:cubicBezTo>
                <a:close/>
                <a:moveTo>
                  <a:pt x="1332211" y="1093335"/>
                </a:moveTo>
                <a:cubicBezTo>
                  <a:pt x="1348980" y="1093335"/>
                  <a:pt x="1362574" y="1106929"/>
                  <a:pt x="1362574" y="1123698"/>
                </a:cubicBezTo>
                <a:cubicBezTo>
                  <a:pt x="1362574" y="1140468"/>
                  <a:pt x="1348980" y="1154062"/>
                  <a:pt x="1332211" y="1154062"/>
                </a:cubicBezTo>
                <a:cubicBezTo>
                  <a:pt x="1315441" y="1154062"/>
                  <a:pt x="1301847" y="1140468"/>
                  <a:pt x="1301847" y="1123698"/>
                </a:cubicBezTo>
                <a:cubicBezTo>
                  <a:pt x="1301847" y="1106929"/>
                  <a:pt x="1315441" y="1093335"/>
                  <a:pt x="1332211" y="1093335"/>
                </a:cubicBezTo>
                <a:close/>
                <a:moveTo>
                  <a:pt x="1259656" y="1093335"/>
                </a:moveTo>
                <a:cubicBezTo>
                  <a:pt x="1276426" y="1093335"/>
                  <a:pt x="1290020" y="1106929"/>
                  <a:pt x="1290020" y="1123698"/>
                </a:cubicBezTo>
                <a:cubicBezTo>
                  <a:pt x="1290020" y="1140468"/>
                  <a:pt x="1276426" y="1154062"/>
                  <a:pt x="1259656" y="1154062"/>
                </a:cubicBezTo>
                <a:cubicBezTo>
                  <a:pt x="1242887" y="1154062"/>
                  <a:pt x="1229293" y="1140468"/>
                  <a:pt x="1229293" y="1123698"/>
                </a:cubicBezTo>
                <a:cubicBezTo>
                  <a:pt x="1229293" y="1106929"/>
                  <a:pt x="1242887" y="1093335"/>
                  <a:pt x="1259656" y="1093335"/>
                </a:cubicBezTo>
                <a:close/>
                <a:moveTo>
                  <a:pt x="1187102" y="1093335"/>
                </a:moveTo>
                <a:cubicBezTo>
                  <a:pt x="1203871" y="1093335"/>
                  <a:pt x="1217465" y="1106929"/>
                  <a:pt x="1217465" y="1123698"/>
                </a:cubicBezTo>
                <a:cubicBezTo>
                  <a:pt x="1217465" y="1140468"/>
                  <a:pt x="1203871" y="1154062"/>
                  <a:pt x="1187102" y="1154062"/>
                </a:cubicBezTo>
                <a:cubicBezTo>
                  <a:pt x="1170332" y="1154062"/>
                  <a:pt x="1156738" y="1140468"/>
                  <a:pt x="1156738" y="1123698"/>
                </a:cubicBezTo>
                <a:cubicBezTo>
                  <a:pt x="1156738" y="1106929"/>
                  <a:pt x="1170332" y="1093335"/>
                  <a:pt x="1187102" y="1093335"/>
                </a:cubicBezTo>
                <a:close/>
                <a:moveTo>
                  <a:pt x="1114547" y="1093335"/>
                </a:moveTo>
                <a:cubicBezTo>
                  <a:pt x="1131317" y="1093335"/>
                  <a:pt x="1144911" y="1106929"/>
                  <a:pt x="1144911" y="1123698"/>
                </a:cubicBezTo>
                <a:cubicBezTo>
                  <a:pt x="1144911" y="1140468"/>
                  <a:pt x="1131317" y="1154062"/>
                  <a:pt x="1114547" y="1154062"/>
                </a:cubicBezTo>
                <a:cubicBezTo>
                  <a:pt x="1097778" y="1154062"/>
                  <a:pt x="1084184" y="1140468"/>
                  <a:pt x="1084184" y="1123698"/>
                </a:cubicBezTo>
                <a:cubicBezTo>
                  <a:pt x="1084184" y="1106929"/>
                  <a:pt x="1097778" y="1093335"/>
                  <a:pt x="1114547" y="1093335"/>
                </a:cubicBezTo>
                <a:close/>
                <a:moveTo>
                  <a:pt x="1041993" y="1093335"/>
                </a:moveTo>
                <a:cubicBezTo>
                  <a:pt x="1058762" y="1093335"/>
                  <a:pt x="1072356" y="1106929"/>
                  <a:pt x="1072356" y="1123698"/>
                </a:cubicBezTo>
                <a:cubicBezTo>
                  <a:pt x="1072356" y="1140468"/>
                  <a:pt x="1058762" y="1154062"/>
                  <a:pt x="1041993" y="1154062"/>
                </a:cubicBezTo>
                <a:cubicBezTo>
                  <a:pt x="1025223" y="1154062"/>
                  <a:pt x="1011629" y="1140468"/>
                  <a:pt x="1011629" y="1123698"/>
                </a:cubicBezTo>
                <a:cubicBezTo>
                  <a:pt x="1011629" y="1106929"/>
                  <a:pt x="1025223" y="1093335"/>
                  <a:pt x="1041993" y="1093335"/>
                </a:cubicBezTo>
                <a:close/>
                <a:moveTo>
                  <a:pt x="969438" y="1093335"/>
                </a:moveTo>
                <a:cubicBezTo>
                  <a:pt x="986208" y="1093335"/>
                  <a:pt x="999801" y="1106929"/>
                  <a:pt x="999801" y="1123698"/>
                </a:cubicBezTo>
                <a:cubicBezTo>
                  <a:pt x="999801" y="1140468"/>
                  <a:pt x="986208" y="1154062"/>
                  <a:pt x="969438" y="1154062"/>
                </a:cubicBezTo>
                <a:cubicBezTo>
                  <a:pt x="952669" y="1154062"/>
                  <a:pt x="939075" y="1140468"/>
                  <a:pt x="939075" y="1123698"/>
                </a:cubicBezTo>
                <a:cubicBezTo>
                  <a:pt x="939075" y="1106929"/>
                  <a:pt x="952669" y="1093335"/>
                  <a:pt x="969438" y="1093335"/>
                </a:cubicBezTo>
                <a:close/>
                <a:moveTo>
                  <a:pt x="896883" y="1093335"/>
                </a:moveTo>
                <a:cubicBezTo>
                  <a:pt x="913653" y="1093335"/>
                  <a:pt x="927247" y="1106929"/>
                  <a:pt x="927247" y="1123698"/>
                </a:cubicBezTo>
                <a:cubicBezTo>
                  <a:pt x="927247" y="1140468"/>
                  <a:pt x="913653" y="1154062"/>
                  <a:pt x="896883" y="1154062"/>
                </a:cubicBezTo>
                <a:cubicBezTo>
                  <a:pt x="880114" y="1154062"/>
                  <a:pt x="866520" y="1140468"/>
                  <a:pt x="866520" y="1123698"/>
                </a:cubicBezTo>
                <a:cubicBezTo>
                  <a:pt x="866520" y="1106929"/>
                  <a:pt x="880114" y="1093335"/>
                  <a:pt x="896883" y="1093335"/>
                </a:cubicBezTo>
                <a:close/>
                <a:moveTo>
                  <a:pt x="824329" y="1093335"/>
                </a:moveTo>
                <a:cubicBezTo>
                  <a:pt x="841098" y="1093335"/>
                  <a:pt x="854692" y="1106929"/>
                  <a:pt x="854692" y="1123698"/>
                </a:cubicBezTo>
                <a:cubicBezTo>
                  <a:pt x="854692" y="1140468"/>
                  <a:pt x="841098" y="1154062"/>
                  <a:pt x="824329" y="1154062"/>
                </a:cubicBezTo>
                <a:cubicBezTo>
                  <a:pt x="807559" y="1154062"/>
                  <a:pt x="793965" y="1140468"/>
                  <a:pt x="793965" y="1123698"/>
                </a:cubicBezTo>
                <a:cubicBezTo>
                  <a:pt x="793965" y="1106929"/>
                  <a:pt x="807559" y="1093335"/>
                  <a:pt x="824329" y="1093335"/>
                </a:cubicBezTo>
                <a:close/>
                <a:moveTo>
                  <a:pt x="751774" y="1093335"/>
                </a:moveTo>
                <a:cubicBezTo>
                  <a:pt x="768544" y="1093335"/>
                  <a:pt x="782138" y="1106929"/>
                  <a:pt x="782138" y="1123698"/>
                </a:cubicBezTo>
                <a:cubicBezTo>
                  <a:pt x="782138" y="1140468"/>
                  <a:pt x="768544" y="1154062"/>
                  <a:pt x="751774" y="1154062"/>
                </a:cubicBezTo>
                <a:cubicBezTo>
                  <a:pt x="735005" y="1154062"/>
                  <a:pt x="721411" y="1140468"/>
                  <a:pt x="721411" y="1123698"/>
                </a:cubicBezTo>
                <a:cubicBezTo>
                  <a:pt x="721411" y="1106929"/>
                  <a:pt x="735005" y="1093335"/>
                  <a:pt x="751774" y="1093335"/>
                </a:cubicBezTo>
                <a:close/>
                <a:moveTo>
                  <a:pt x="679220" y="1093335"/>
                </a:moveTo>
                <a:cubicBezTo>
                  <a:pt x="695989" y="1093335"/>
                  <a:pt x="709583" y="1106929"/>
                  <a:pt x="709583" y="1123698"/>
                </a:cubicBezTo>
                <a:cubicBezTo>
                  <a:pt x="709583" y="1140468"/>
                  <a:pt x="695989" y="1154062"/>
                  <a:pt x="679220" y="1154062"/>
                </a:cubicBezTo>
                <a:cubicBezTo>
                  <a:pt x="662450" y="1154062"/>
                  <a:pt x="648856" y="1140468"/>
                  <a:pt x="648856" y="1123698"/>
                </a:cubicBezTo>
                <a:cubicBezTo>
                  <a:pt x="648856" y="1106929"/>
                  <a:pt x="662450" y="1093335"/>
                  <a:pt x="679220" y="1093335"/>
                </a:cubicBezTo>
                <a:close/>
                <a:moveTo>
                  <a:pt x="606665" y="1093335"/>
                </a:moveTo>
                <a:cubicBezTo>
                  <a:pt x="623435" y="1093335"/>
                  <a:pt x="637029" y="1106929"/>
                  <a:pt x="637029" y="1123698"/>
                </a:cubicBezTo>
                <a:cubicBezTo>
                  <a:pt x="637029" y="1140468"/>
                  <a:pt x="623435" y="1154062"/>
                  <a:pt x="606665" y="1154062"/>
                </a:cubicBezTo>
                <a:cubicBezTo>
                  <a:pt x="589896" y="1154062"/>
                  <a:pt x="576302" y="1140468"/>
                  <a:pt x="576302" y="1123698"/>
                </a:cubicBezTo>
                <a:cubicBezTo>
                  <a:pt x="576302" y="1106929"/>
                  <a:pt x="589896" y="1093335"/>
                  <a:pt x="606665" y="1093335"/>
                </a:cubicBezTo>
                <a:close/>
                <a:moveTo>
                  <a:pt x="534111" y="1093335"/>
                </a:moveTo>
                <a:cubicBezTo>
                  <a:pt x="550880" y="1093335"/>
                  <a:pt x="564474" y="1106929"/>
                  <a:pt x="564474" y="1123698"/>
                </a:cubicBezTo>
                <a:cubicBezTo>
                  <a:pt x="564474" y="1140468"/>
                  <a:pt x="550880" y="1154062"/>
                  <a:pt x="534111" y="1154062"/>
                </a:cubicBezTo>
                <a:cubicBezTo>
                  <a:pt x="517341" y="1154062"/>
                  <a:pt x="503747" y="1140468"/>
                  <a:pt x="503747" y="1123698"/>
                </a:cubicBezTo>
                <a:cubicBezTo>
                  <a:pt x="503747" y="1106929"/>
                  <a:pt x="517341" y="1093335"/>
                  <a:pt x="534111" y="1093335"/>
                </a:cubicBezTo>
                <a:close/>
                <a:moveTo>
                  <a:pt x="461556" y="1093335"/>
                </a:moveTo>
                <a:cubicBezTo>
                  <a:pt x="478326" y="1093335"/>
                  <a:pt x="491920" y="1106929"/>
                  <a:pt x="491920" y="1123698"/>
                </a:cubicBezTo>
                <a:cubicBezTo>
                  <a:pt x="491920" y="1140468"/>
                  <a:pt x="478326" y="1154062"/>
                  <a:pt x="461556" y="1154062"/>
                </a:cubicBezTo>
                <a:cubicBezTo>
                  <a:pt x="444787" y="1154062"/>
                  <a:pt x="431192" y="1140468"/>
                  <a:pt x="431192" y="1123698"/>
                </a:cubicBezTo>
                <a:cubicBezTo>
                  <a:pt x="431192" y="1106929"/>
                  <a:pt x="444787" y="1093335"/>
                  <a:pt x="461556" y="1093335"/>
                </a:cubicBezTo>
                <a:close/>
                <a:moveTo>
                  <a:pt x="389002" y="1093335"/>
                </a:moveTo>
                <a:cubicBezTo>
                  <a:pt x="405771" y="1093335"/>
                  <a:pt x="419365" y="1106929"/>
                  <a:pt x="419365" y="1123698"/>
                </a:cubicBezTo>
                <a:cubicBezTo>
                  <a:pt x="419365" y="1140468"/>
                  <a:pt x="405771" y="1154062"/>
                  <a:pt x="389002" y="1154062"/>
                </a:cubicBezTo>
                <a:cubicBezTo>
                  <a:pt x="372232" y="1154062"/>
                  <a:pt x="358638" y="1140468"/>
                  <a:pt x="358638" y="1123698"/>
                </a:cubicBezTo>
                <a:cubicBezTo>
                  <a:pt x="358638" y="1106929"/>
                  <a:pt x="372232" y="1093335"/>
                  <a:pt x="389002" y="1093335"/>
                </a:cubicBezTo>
                <a:close/>
                <a:moveTo>
                  <a:pt x="316447" y="1093335"/>
                </a:moveTo>
                <a:cubicBezTo>
                  <a:pt x="333216" y="1093335"/>
                  <a:pt x="346810" y="1106929"/>
                  <a:pt x="346810" y="1123698"/>
                </a:cubicBezTo>
                <a:cubicBezTo>
                  <a:pt x="346810" y="1140468"/>
                  <a:pt x="333216" y="1154062"/>
                  <a:pt x="316447" y="1154062"/>
                </a:cubicBezTo>
                <a:cubicBezTo>
                  <a:pt x="299677" y="1154062"/>
                  <a:pt x="286084" y="1140468"/>
                  <a:pt x="286084" y="1123698"/>
                </a:cubicBezTo>
                <a:cubicBezTo>
                  <a:pt x="286084" y="1106929"/>
                  <a:pt x="299677" y="1093335"/>
                  <a:pt x="316447" y="1093335"/>
                </a:cubicBezTo>
                <a:close/>
                <a:moveTo>
                  <a:pt x="243892" y="1093335"/>
                </a:moveTo>
                <a:cubicBezTo>
                  <a:pt x="260662" y="1093335"/>
                  <a:pt x="274256" y="1106929"/>
                  <a:pt x="274256" y="1123698"/>
                </a:cubicBezTo>
                <a:cubicBezTo>
                  <a:pt x="274256" y="1140468"/>
                  <a:pt x="260662" y="1154062"/>
                  <a:pt x="243892" y="1154062"/>
                </a:cubicBezTo>
                <a:cubicBezTo>
                  <a:pt x="227123" y="1154062"/>
                  <a:pt x="213529" y="1140468"/>
                  <a:pt x="213529" y="1123698"/>
                </a:cubicBezTo>
                <a:cubicBezTo>
                  <a:pt x="213529" y="1106929"/>
                  <a:pt x="227123" y="1093335"/>
                  <a:pt x="243892" y="1093335"/>
                </a:cubicBezTo>
                <a:close/>
                <a:moveTo>
                  <a:pt x="171339" y="1093335"/>
                </a:moveTo>
                <a:cubicBezTo>
                  <a:pt x="188107" y="1093335"/>
                  <a:pt x="201701" y="1106929"/>
                  <a:pt x="201701" y="1123698"/>
                </a:cubicBezTo>
                <a:cubicBezTo>
                  <a:pt x="201701" y="1140468"/>
                  <a:pt x="188107" y="1154062"/>
                  <a:pt x="171339" y="1154062"/>
                </a:cubicBezTo>
                <a:cubicBezTo>
                  <a:pt x="154633" y="1154062"/>
                  <a:pt x="141040" y="1140468"/>
                  <a:pt x="141040" y="1123698"/>
                </a:cubicBezTo>
                <a:cubicBezTo>
                  <a:pt x="141040" y="1106929"/>
                  <a:pt x="154633" y="1093335"/>
                  <a:pt x="171339" y="1093335"/>
                </a:cubicBezTo>
                <a:close/>
                <a:moveTo>
                  <a:pt x="98858" y="1093335"/>
                </a:moveTo>
                <a:cubicBezTo>
                  <a:pt x="115622" y="1093335"/>
                  <a:pt x="129216" y="1106929"/>
                  <a:pt x="129216" y="1123698"/>
                </a:cubicBezTo>
                <a:cubicBezTo>
                  <a:pt x="129216" y="1140468"/>
                  <a:pt x="115622" y="1154062"/>
                  <a:pt x="98858" y="1154062"/>
                </a:cubicBezTo>
                <a:cubicBezTo>
                  <a:pt x="82086" y="1154062"/>
                  <a:pt x="68492" y="1140468"/>
                  <a:pt x="68492" y="1123698"/>
                </a:cubicBezTo>
                <a:cubicBezTo>
                  <a:pt x="68492" y="1106929"/>
                  <a:pt x="82086" y="1093335"/>
                  <a:pt x="98858" y="1093335"/>
                </a:cubicBezTo>
                <a:close/>
                <a:moveTo>
                  <a:pt x="26303" y="1093335"/>
                </a:moveTo>
                <a:cubicBezTo>
                  <a:pt x="43069" y="1093335"/>
                  <a:pt x="56664" y="1106929"/>
                  <a:pt x="56664" y="1123698"/>
                </a:cubicBezTo>
                <a:cubicBezTo>
                  <a:pt x="56664" y="1140468"/>
                  <a:pt x="43069" y="1154062"/>
                  <a:pt x="26303" y="1154062"/>
                </a:cubicBezTo>
                <a:cubicBezTo>
                  <a:pt x="17918" y="1154062"/>
                  <a:pt x="10327" y="1150664"/>
                  <a:pt x="4832" y="1145169"/>
                </a:cubicBezTo>
                <a:lnTo>
                  <a:pt x="0" y="1133503"/>
                </a:lnTo>
                <a:lnTo>
                  <a:pt x="0" y="1113894"/>
                </a:lnTo>
                <a:lnTo>
                  <a:pt x="4832" y="1102228"/>
                </a:lnTo>
                <a:cubicBezTo>
                  <a:pt x="10327" y="1096734"/>
                  <a:pt x="17918" y="1093335"/>
                  <a:pt x="26303" y="1093335"/>
                </a:cubicBezTo>
                <a:close/>
                <a:moveTo>
                  <a:pt x="1549874" y="1012883"/>
                </a:moveTo>
                <a:lnTo>
                  <a:pt x="1555552" y="1014029"/>
                </a:lnTo>
                <a:lnTo>
                  <a:pt x="1530465" y="1066106"/>
                </a:lnTo>
                <a:lnTo>
                  <a:pt x="1528404" y="1064717"/>
                </a:lnTo>
                <a:cubicBezTo>
                  <a:pt x="1522910" y="1059222"/>
                  <a:pt x="1519511" y="1051631"/>
                  <a:pt x="1519511" y="1043246"/>
                </a:cubicBezTo>
                <a:cubicBezTo>
                  <a:pt x="1519511" y="1026477"/>
                  <a:pt x="1533105" y="1012883"/>
                  <a:pt x="1549874" y="1012883"/>
                </a:cubicBezTo>
                <a:close/>
                <a:moveTo>
                  <a:pt x="1477320" y="1012883"/>
                </a:moveTo>
                <a:cubicBezTo>
                  <a:pt x="1494089" y="1012883"/>
                  <a:pt x="1507683" y="1026477"/>
                  <a:pt x="1507683" y="1043246"/>
                </a:cubicBezTo>
                <a:cubicBezTo>
                  <a:pt x="1507683" y="1060016"/>
                  <a:pt x="1494089" y="1073610"/>
                  <a:pt x="1477320" y="1073610"/>
                </a:cubicBezTo>
                <a:cubicBezTo>
                  <a:pt x="1460550" y="1073610"/>
                  <a:pt x="1446956" y="1060016"/>
                  <a:pt x="1446956" y="1043246"/>
                </a:cubicBezTo>
                <a:cubicBezTo>
                  <a:pt x="1446956" y="1026477"/>
                  <a:pt x="1460550" y="1012883"/>
                  <a:pt x="1477320" y="1012883"/>
                </a:cubicBezTo>
                <a:close/>
                <a:moveTo>
                  <a:pt x="1404765" y="1012883"/>
                </a:moveTo>
                <a:cubicBezTo>
                  <a:pt x="1421535" y="1012883"/>
                  <a:pt x="1435129" y="1026477"/>
                  <a:pt x="1435129" y="1043246"/>
                </a:cubicBezTo>
                <a:cubicBezTo>
                  <a:pt x="1435129" y="1060016"/>
                  <a:pt x="1421535" y="1073610"/>
                  <a:pt x="1404765" y="1073610"/>
                </a:cubicBezTo>
                <a:cubicBezTo>
                  <a:pt x="1387996" y="1073610"/>
                  <a:pt x="1374402" y="1060016"/>
                  <a:pt x="1374402" y="1043246"/>
                </a:cubicBezTo>
                <a:cubicBezTo>
                  <a:pt x="1374402" y="1026477"/>
                  <a:pt x="1387996" y="1012883"/>
                  <a:pt x="1404765" y="1012883"/>
                </a:cubicBezTo>
                <a:close/>
                <a:moveTo>
                  <a:pt x="1332211" y="1012883"/>
                </a:moveTo>
                <a:cubicBezTo>
                  <a:pt x="1348980" y="1012883"/>
                  <a:pt x="1362574" y="1026477"/>
                  <a:pt x="1362574" y="1043246"/>
                </a:cubicBezTo>
                <a:cubicBezTo>
                  <a:pt x="1362574" y="1060016"/>
                  <a:pt x="1348980" y="1073610"/>
                  <a:pt x="1332211" y="1073610"/>
                </a:cubicBezTo>
                <a:cubicBezTo>
                  <a:pt x="1315441" y="1073610"/>
                  <a:pt x="1301847" y="1060016"/>
                  <a:pt x="1301847" y="1043246"/>
                </a:cubicBezTo>
                <a:cubicBezTo>
                  <a:pt x="1301847" y="1026477"/>
                  <a:pt x="1315441" y="1012883"/>
                  <a:pt x="1332211" y="1012883"/>
                </a:cubicBezTo>
                <a:close/>
                <a:moveTo>
                  <a:pt x="1259656" y="1012883"/>
                </a:moveTo>
                <a:cubicBezTo>
                  <a:pt x="1276426" y="1012883"/>
                  <a:pt x="1290020" y="1026477"/>
                  <a:pt x="1290020" y="1043246"/>
                </a:cubicBezTo>
                <a:cubicBezTo>
                  <a:pt x="1290020" y="1060016"/>
                  <a:pt x="1276426" y="1073610"/>
                  <a:pt x="1259656" y="1073610"/>
                </a:cubicBezTo>
                <a:cubicBezTo>
                  <a:pt x="1242887" y="1073610"/>
                  <a:pt x="1229293" y="1060016"/>
                  <a:pt x="1229293" y="1043246"/>
                </a:cubicBezTo>
                <a:cubicBezTo>
                  <a:pt x="1229293" y="1026477"/>
                  <a:pt x="1242887" y="1012883"/>
                  <a:pt x="1259656" y="1012883"/>
                </a:cubicBezTo>
                <a:close/>
                <a:moveTo>
                  <a:pt x="1187102" y="1012883"/>
                </a:moveTo>
                <a:cubicBezTo>
                  <a:pt x="1203871" y="1012883"/>
                  <a:pt x="1217465" y="1026477"/>
                  <a:pt x="1217465" y="1043246"/>
                </a:cubicBezTo>
                <a:cubicBezTo>
                  <a:pt x="1217465" y="1060016"/>
                  <a:pt x="1203871" y="1073610"/>
                  <a:pt x="1187102" y="1073610"/>
                </a:cubicBezTo>
                <a:cubicBezTo>
                  <a:pt x="1170332" y="1073610"/>
                  <a:pt x="1156738" y="1060016"/>
                  <a:pt x="1156738" y="1043246"/>
                </a:cubicBezTo>
                <a:cubicBezTo>
                  <a:pt x="1156738" y="1026477"/>
                  <a:pt x="1170332" y="1012883"/>
                  <a:pt x="1187102" y="1012883"/>
                </a:cubicBezTo>
                <a:close/>
                <a:moveTo>
                  <a:pt x="1114547" y="1012883"/>
                </a:moveTo>
                <a:cubicBezTo>
                  <a:pt x="1131317" y="1012883"/>
                  <a:pt x="1144911" y="1026477"/>
                  <a:pt x="1144911" y="1043246"/>
                </a:cubicBezTo>
                <a:cubicBezTo>
                  <a:pt x="1144911" y="1060016"/>
                  <a:pt x="1131317" y="1073610"/>
                  <a:pt x="1114547" y="1073610"/>
                </a:cubicBezTo>
                <a:cubicBezTo>
                  <a:pt x="1097778" y="1073610"/>
                  <a:pt x="1084184" y="1060016"/>
                  <a:pt x="1084184" y="1043246"/>
                </a:cubicBezTo>
                <a:cubicBezTo>
                  <a:pt x="1084184" y="1026477"/>
                  <a:pt x="1097778" y="1012883"/>
                  <a:pt x="1114547" y="1012883"/>
                </a:cubicBezTo>
                <a:close/>
                <a:moveTo>
                  <a:pt x="1041993" y="1012883"/>
                </a:moveTo>
                <a:cubicBezTo>
                  <a:pt x="1058762" y="1012883"/>
                  <a:pt x="1072356" y="1026477"/>
                  <a:pt x="1072356" y="1043246"/>
                </a:cubicBezTo>
                <a:cubicBezTo>
                  <a:pt x="1072356" y="1060016"/>
                  <a:pt x="1058762" y="1073610"/>
                  <a:pt x="1041993" y="1073610"/>
                </a:cubicBezTo>
                <a:cubicBezTo>
                  <a:pt x="1025223" y="1073610"/>
                  <a:pt x="1011629" y="1060016"/>
                  <a:pt x="1011629" y="1043246"/>
                </a:cubicBezTo>
                <a:cubicBezTo>
                  <a:pt x="1011629" y="1026477"/>
                  <a:pt x="1025223" y="1012883"/>
                  <a:pt x="1041993" y="1012883"/>
                </a:cubicBezTo>
                <a:close/>
                <a:moveTo>
                  <a:pt x="969438" y="1012883"/>
                </a:moveTo>
                <a:cubicBezTo>
                  <a:pt x="986208" y="1012883"/>
                  <a:pt x="999801" y="1026477"/>
                  <a:pt x="999801" y="1043246"/>
                </a:cubicBezTo>
                <a:cubicBezTo>
                  <a:pt x="999801" y="1060016"/>
                  <a:pt x="986208" y="1073610"/>
                  <a:pt x="969438" y="1073610"/>
                </a:cubicBezTo>
                <a:cubicBezTo>
                  <a:pt x="952669" y="1073610"/>
                  <a:pt x="939075" y="1060016"/>
                  <a:pt x="939075" y="1043246"/>
                </a:cubicBezTo>
                <a:cubicBezTo>
                  <a:pt x="939075" y="1026477"/>
                  <a:pt x="952669" y="1012883"/>
                  <a:pt x="969438" y="1012883"/>
                </a:cubicBezTo>
                <a:close/>
                <a:moveTo>
                  <a:pt x="896883" y="1012883"/>
                </a:moveTo>
                <a:cubicBezTo>
                  <a:pt x="913653" y="1012883"/>
                  <a:pt x="927247" y="1026477"/>
                  <a:pt x="927247" y="1043246"/>
                </a:cubicBezTo>
                <a:cubicBezTo>
                  <a:pt x="927247" y="1060016"/>
                  <a:pt x="913653" y="1073610"/>
                  <a:pt x="896883" y="1073610"/>
                </a:cubicBezTo>
                <a:cubicBezTo>
                  <a:pt x="880114" y="1073610"/>
                  <a:pt x="866520" y="1060016"/>
                  <a:pt x="866520" y="1043246"/>
                </a:cubicBezTo>
                <a:cubicBezTo>
                  <a:pt x="866520" y="1026477"/>
                  <a:pt x="880114" y="1012883"/>
                  <a:pt x="896883" y="1012883"/>
                </a:cubicBezTo>
                <a:close/>
                <a:moveTo>
                  <a:pt x="824329" y="1012883"/>
                </a:moveTo>
                <a:cubicBezTo>
                  <a:pt x="841098" y="1012883"/>
                  <a:pt x="854692" y="1026477"/>
                  <a:pt x="854692" y="1043246"/>
                </a:cubicBezTo>
                <a:cubicBezTo>
                  <a:pt x="854692" y="1060016"/>
                  <a:pt x="841098" y="1073610"/>
                  <a:pt x="824329" y="1073610"/>
                </a:cubicBezTo>
                <a:cubicBezTo>
                  <a:pt x="807559" y="1073610"/>
                  <a:pt x="793965" y="1060016"/>
                  <a:pt x="793965" y="1043246"/>
                </a:cubicBezTo>
                <a:cubicBezTo>
                  <a:pt x="793965" y="1026477"/>
                  <a:pt x="807559" y="1012883"/>
                  <a:pt x="824329" y="1012883"/>
                </a:cubicBezTo>
                <a:close/>
                <a:moveTo>
                  <a:pt x="751774" y="1012883"/>
                </a:moveTo>
                <a:cubicBezTo>
                  <a:pt x="768544" y="1012883"/>
                  <a:pt x="782138" y="1026477"/>
                  <a:pt x="782138" y="1043246"/>
                </a:cubicBezTo>
                <a:cubicBezTo>
                  <a:pt x="782138" y="1060016"/>
                  <a:pt x="768544" y="1073610"/>
                  <a:pt x="751774" y="1073610"/>
                </a:cubicBezTo>
                <a:cubicBezTo>
                  <a:pt x="735005" y="1073610"/>
                  <a:pt x="721411" y="1060016"/>
                  <a:pt x="721411" y="1043246"/>
                </a:cubicBezTo>
                <a:cubicBezTo>
                  <a:pt x="721411" y="1026477"/>
                  <a:pt x="735005" y="1012883"/>
                  <a:pt x="751774" y="1012883"/>
                </a:cubicBezTo>
                <a:close/>
                <a:moveTo>
                  <a:pt x="679220" y="1012883"/>
                </a:moveTo>
                <a:cubicBezTo>
                  <a:pt x="695989" y="1012883"/>
                  <a:pt x="709583" y="1026477"/>
                  <a:pt x="709583" y="1043246"/>
                </a:cubicBezTo>
                <a:cubicBezTo>
                  <a:pt x="709583" y="1060016"/>
                  <a:pt x="695989" y="1073610"/>
                  <a:pt x="679220" y="1073610"/>
                </a:cubicBezTo>
                <a:cubicBezTo>
                  <a:pt x="662450" y="1073610"/>
                  <a:pt x="648856" y="1060016"/>
                  <a:pt x="648856" y="1043246"/>
                </a:cubicBezTo>
                <a:cubicBezTo>
                  <a:pt x="648856" y="1026477"/>
                  <a:pt x="662450" y="1012883"/>
                  <a:pt x="679220" y="1012883"/>
                </a:cubicBezTo>
                <a:close/>
                <a:moveTo>
                  <a:pt x="606665" y="1012883"/>
                </a:moveTo>
                <a:cubicBezTo>
                  <a:pt x="623435" y="1012883"/>
                  <a:pt x="637029" y="1026477"/>
                  <a:pt x="637029" y="1043246"/>
                </a:cubicBezTo>
                <a:cubicBezTo>
                  <a:pt x="637029" y="1060016"/>
                  <a:pt x="623435" y="1073610"/>
                  <a:pt x="606665" y="1073610"/>
                </a:cubicBezTo>
                <a:cubicBezTo>
                  <a:pt x="589896" y="1073610"/>
                  <a:pt x="576302" y="1060016"/>
                  <a:pt x="576302" y="1043246"/>
                </a:cubicBezTo>
                <a:cubicBezTo>
                  <a:pt x="576302" y="1026477"/>
                  <a:pt x="589896" y="1012883"/>
                  <a:pt x="606665" y="1012883"/>
                </a:cubicBezTo>
                <a:close/>
                <a:moveTo>
                  <a:pt x="534111" y="1012883"/>
                </a:moveTo>
                <a:cubicBezTo>
                  <a:pt x="550880" y="1012883"/>
                  <a:pt x="564474" y="1026477"/>
                  <a:pt x="564474" y="1043246"/>
                </a:cubicBezTo>
                <a:cubicBezTo>
                  <a:pt x="564474" y="1060016"/>
                  <a:pt x="550880" y="1073610"/>
                  <a:pt x="534111" y="1073610"/>
                </a:cubicBezTo>
                <a:cubicBezTo>
                  <a:pt x="517341" y="1073610"/>
                  <a:pt x="503747" y="1060016"/>
                  <a:pt x="503747" y="1043246"/>
                </a:cubicBezTo>
                <a:cubicBezTo>
                  <a:pt x="503747" y="1026477"/>
                  <a:pt x="517341" y="1012883"/>
                  <a:pt x="534111" y="1012883"/>
                </a:cubicBezTo>
                <a:close/>
                <a:moveTo>
                  <a:pt x="461556" y="1012883"/>
                </a:moveTo>
                <a:cubicBezTo>
                  <a:pt x="478326" y="1012883"/>
                  <a:pt x="491920" y="1026477"/>
                  <a:pt x="491920" y="1043246"/>
                </a:cubicBezTo>
                <a:cubicBezTo>
                  <a:pt x="491920" y="1060016"/>
                  <a:pt x="478326" y="1073610"/>
                  <a:pt x="461556" y="1073610"/>
                </a:cubicBezTo>
                <a:cubicBezTo>
                  <a:pt x="444787" y="1073610"/>
                  <a:pt x="431192" y="1060016"/>
                  <a:pt x="431192" y="1043246"/>
                </a:cubicBezTo>
                <a:cubicBezTo>
                  <a:pt x="431192" y="1026477"/>
                  <a:pt x="444787" y="1012883"/>
                  <a:pt x="461556" y="1012883"/>
                </a:cubicBezTo>
                <a:close/>
                <a:moveTo>
                  <a:pt x="389002" y="1012883"/>
                </a:moveTo>
                <a:cubicBezTo>
                  <a:pt x="405771" y="1012883"/>
                  <a:pt x="419365" y="1026477"/>
                  <a:pt x="419365" y="1043246"/>
                </a:cubicBezTo>
                <a:cubicBezTo>
                  <a:pt x="419365" y="1060016"/>
                  <a:pt x="405771" y="1073610"/>
                  <a:pt x="389002" y="1073610"/>
                </a:cubicBezTo>
                <a:cubicBezTo>
                  <a:pt x="372232" y="1073610"/>
                  <a:pt x="358638" y="1060016"/>
                  <a:pt x="358638" y="1043246"/>
                </a:cubicBezTo>
                <a:cubicBezTo>
                  <a:pt x="358638" y="1026477"/>
                  <a:pt x="372232" y="1012883"/>
                  <a:pt x="389002" y="1012883"/>
                </a:cubicBezTo>
                <a:close/>
                <a:moveTo>
                  <a:pt x="316447" y="1012883"/>
                </a:moveTo>
                <a:cubicBezTo>
                  <a:pt x="333216" y="1012883"/>
                  <a:pt x="346810" y="1026477"/>
                  <a:pt x="346810" y="1043246"/>
                </a:cubicBezTo>
                <a:cubicBezTo>
                  <a:pt x="346810" y="1060016"/>
                  <a:pt x="333216" y="1073610"/>
                  <a:pt x="316447" y="1073610"/>
                </a:cubicBezTo>
                <a:cubicBezTo>
                  <a:pt x="299677" y="1073610"/>
                  <a:pt x="286084" y="1060016"/>
                  <a:pt x="286084" y="1043246"/>
                </a:cubicBezTo>
                <a:cubicBezTo>
                  <a:pt x="286084" y="1026477"/>
                  <a:pt x="299677" y="1012883"/>
                  <a:pt x="316447" y="1012883"/>
                </a:cubicBezTo>
                <a:close/>
                <a:moveTo>
                  <a:pt x="243892" y="1012883"/>
                </a:moveTo>
                <a:cubicBezTo>
                  <a:pt x="260662" y="1012883"/>
                  <a:pt x="274256" y="1026477"/>
                  <a:pt x="274256" y="1043246"/>
                </a:cubicBezTo>
                <a:cubicBezTo>
                  <a:pt x="274256" y="1060016"/>
                  <a:pt x="260662" y="1073610"/>
                  <a:pt x="243892" y="1073610"/>
                </a:cubicBezTo>
                <a:cubicBezTo>
                  <a:pt x="227123" y="1073610"/>
                  <a:pt x="213529" y="1060016"/>
                  <a:pt x="213529" y="1043246"/>
                </a:cubicBezTo>
                <a:cubicBezTo>
                  <a:pt x="213529" y="1026477"/>
                  <a:pt x="227123" y="1012883"/>
                  <a:pt x="243892" y="1012883"/>
                </a:cubicBezTo>
                <a:close/>
                <a:moveTo>
                  <a:pt x="171339" y="1012883"/>
                </a:moveTo>
                <a:cubicBezTo>
                  <a:pt x="188107" y="1012883"/>
                  <a:pt x="201701" y="1026477"/>
                  <a:pt x="201701" y="1043246"/>
                </a:cubicBezTo>
                <a:cubicBezTo>
                  <a:pt x="201701" y="1060016"/>
                  <a:pt x="188107" y="1073610"/>
                  <a:pt x="171339" y="1073610"/>
                </a:cubicBezTo>
                <a:cubicBezTo>
                  <a:pt x="154639" y="1073610"/>
                  <a:pt x="141045" y="1060016"/>
                  <a:pt x="141045" y="1043246"/>
                </a:cubicBezTo>
                <a:cubicBezTo>
                  <a:pt x="141045" y="1026477"/>
                  <a:pt x="154639" y="1012883"/>
                  <a:pt x="171339" y="1012883"/>
                </a:cubicBezTo>
                <a:close/>
                <a:moveTo>
                  <a:pt x="98865" y="1012883"/>
                </a:moveTo>
                <a:cubicBezTo>
                  <a:pt x="115628" y="1012883"/>
                  <a:pt x="129222" y="1026477"/>
                  <a:pt x="129222" y="1043246"/>
                </a:cubicBezTo>
                <a:cubicBezTo>
                  <a:pt x="129222" y="1060016"/>
                  <a:pt x="115628" y="1073610"/>
                  <a:pt x="98865" y="1073610"/>
                </a:cubicBezTo>
                <a:cubicBezTo>
                  <a:pt x="82093" y="1073610"/>
                  <a:pt x="68498" y="1060016"/>
                  <a:pt x="68498" y="1043246"/>
                </a:cubicBezTo>
                <a:cubicBezTo>
                  <a:pt x="68498" y="1026477"/>
                  <a:pt x="82093" y="1012883"/>
                  <a:pt x="98865" y="1012883"/>
                </a:cubicBezTo>
                <a:close/>
                <a:moveTo>
                  <a:pt x="26309" y="1012883"/>
                </a:moveTo>
                <a:cubicBezTo>
                  <a:pt x="43075" y="1012883"/>
                  <a:pt x="56670" y="1026477"/>
                  <a:pt x="56670" y="1043246"/>
                </a:cubicBezTo>
                <a:cubicBezTo>
                  <a:pt x="56670" y="1060016"/>
                  <a:pt x="43075" y="1073610"/>
                  <a:pt x="26309" y="1073610"/>
                </a:cubicBezTo>
                <a:cubicBezTo>
                  <a:pt x="17924" y="1073610"/>
                  <a:pt x="10333" y="1070212"/>
                  <a:pt x="4838" y="1064717"/>
                </a:cubicBezTo>
                <a:lnTo>
                  <a:pt x="0" y="1053036"/>
                </a:lnTo>
                <a:lnTo>
                  <a:pt x="0" y="1033457"/>
                </a:lnTo>
                <a:lnTo>
                  <a:pt x="4838" y="1021776"/>
                </a:lnTo>
                <a:cubicBezTo>
                  <a:pt x="10333" y="1016282"/>
                  <a:pt x="17924" y="1012883"/>
                  <a:pt x="26309" y="1012883"/>
                </a:cubicBezTo>
                <a:close/>
                <a:moveTo>
                  <a:pt x="1549874" y="932431"/>
                </a:moveTo>
                <a:cubicBezTo>
                  <a:pt x="1558259" y="932431"/>
                  <a:pt x="1565850" y="935830"/>
                  <a:pt x="1571345" y="941324"/>
                </a:cubicBezTo>
                <a:lnTo>
                  <a:pt x="1577296" y="955693"/>
                </a:lnTo>
                <a:lnTo>
                  <a:pt x="1565363" y="988298"/>
                </a:lnTo>
                <a:lnTo>
                  <a:pt x="1561694" y="990772"/>
                </a:lnTo>
                <a:cubicBezTo>
                  <a:pt x="1558061" y="992309"/>
                  <a:pt x="1554067" y="993158"/>
                  <a:pt x="1549874" y="993158"/>
                </a:cubicBezTo>
                <a:cubicBezTo>
                  <a:pt x="1533105" y="993158"/>
                  <a:pt x="1519511" y="979564"/>
                  <a:pt x="1519511" y="962795"/>
                </a:cubicBezTo>
                <a:cubicBezTo>
                  <a:pt x="1519511" y="946025"/>
                  <a:pt x="1533105" y="932431"/>
                  <a:pt x="1549874" y="932431"/>
                </a:cubicBezTo>
                <a:close/>
                <a:moveTo>
                  <a:pt x="1477320" y="932431"/>
                </a:moveTo>
                <a:cubicBezTo>
                  <a:pt x="1494089" y="932431"/>
                  <a:pt x="1507683" y="946025"/>
                  <a:pt x="1507683" y="962795"/>
                </a:cubicBezTo>
                <a:cubicBezTo>
                  <a:pt x="1507683" y="979564"/>
                  <a:pt x="1494089" y="993158"/>
                  <a:pt x="1477320" y="993158"/>
                </a:cubicBezTo>
                <a:cubicBezTo>
                  <a:pt x="1460550" y="993158"/>
                  <a:pt x="1446956" y="979564"/>
                  <a:pt x="1446956" y="962795"/>
                </a:cubicBezTo>
                <a:cubicBezTo>
                  <a:pt x="1446956" y="946025"/>
                  <a:pt x="1460550" y="932431"/>
                  <a:pt x="1477320" y="932431"/>
                </a:cubicBezTo>
                <a:close/>
                <a:moveTo>
                  <a:pt x="1404765" y="932431"/>
                </a:moveTo>
                <a:cubicBezTo>
                  <a:pt x="1421535" y="932431"/>
                  <a:pt x="1435129" y="946025"/>
                  <a:pt x="1435129" y="962795"/>
                </a:cubicBezTo>
                <a:cubicBezTo>
                  <a:pt x="1435129" y="979564"/>
                  <a:pt x="1421535" y="993158"/>
                  <a:pt x="1404765" y="993158"/>
                </a:cubicBezTo>
                <a:cubicBezTo>
                  <a:pt x="1387996" y="993158"/>
                  <a:pt x="1374402" y="979564"/>
                  <a:pt x="1374402" y="962795"/>
                </a:cubicBezTo>
                <a:cubicBezTo>
                  <a:pt x="1374402" y="946025"/>
                  <a:pt x="1387996" y="932431"/>
                  <a:pt x="1404765" y="932431"/>
                </a:cubicBezTo>
                <a:close/>
                <a:moveTo>
                  <a:pt x="1332211" y="932431"/>
                </a:moveTo>
                <a:cubicBezTo>
                  <a:pt x="1348980" y="932431"/>
                  <a:pt x="1362574" y="946025"/>
                  <a:pt x="1362574" y="962795"/>
                </a:cubicBezTo>
                <a:cubicBezTo>
                  <a:pt x="1362574" y="979564"/>
                  <a:pt x="1348980" y="993158"/>
                  <a:pt x="1332211" y="993158"/>
                </a:cubicBezTo>
                <a:cubicBezTo>
                  <a:pt x="1315441" y="993158"/>
                  <a:pt x="1301847" y="979564"/>
                  <a:pt x="1301847" y="962795"/>
                </a:cubicBezTo>
                <a:cubicBezTo>
                  <a:pt x="1301847" y="946025"/>
                  <a:pt x="1315441" y="932431"/>
                  <a:pt x="1332211" y="932431"/>
                </a:cubicBezTo>
                <a:close/>
                <a:moveTo>
                  <a:pt x="1259656" y="932431"/>
                </a:moveTo>
                <a:cubicBezTo>
                  <a:pt x="1276426" y="932431"/>
                  <a:pt x="1290020" y="946025"/>
                  <a:pt x="1290020" y="962795"/>
                </a:cubicBezTo>
                <a:cubicBezTo>
                  <a:pt x="1290020" y="979564"/>
                  <a:pt x="1276426" y="993158"/>
                  <a:pt x="1259656" y="993158"/>
                </a:cubicBezTo>
                <a:cubicBezTo>
                  <a:pt x="1242887" y="993158"/>
                  <a:pt x="1229293" y="979564"/>
                  <a:pt x="1229293" y="962795"/>
                </a:cubicBezTo>
                <a:cubicBezTo>
                  <a:pt x="1229293" y="946025"/>
                  <a:pt x="1242887" y="932431"/>
                  <a:pt x="1259656" y="932431"/>
                </a:cubicBezTo>
                <a:close/>
                <a:moveTo>
                  <a:pt x="1187102" y="932431"/>
                </a:moveTo>
                <a:cubicBezTo>
                  <a:pt x="1203871" y="932431"/>
                  <a:pt x="1217465" y="946025"/>
                  <a:pt x="1217465" y="962795"/>
                </a:cubicBezTo>
                <a:cubicBezTo>
                  <a:pt x="1217465" y="979564"/>
                  <a:pt x="1203871" y="993158"/>
                  <a:pt x="1187102" y="993158"/>
                </a:cubicBezTo>
                <a:cubicBezTo>
                  <a:pt x="1170332" y="993158"/>
                  <a:pt x="1156738" y="979564"/>
                  <a:pt x="1156738" y="962795"/>
                </a:cubicBezTo>
                <a:cubicBezTo>
                  <a:pt x="1156738" y="946025"/>
                  <a:pt x="1170332" y="932431"/>
                  <a:pt x="1187102" y="932431"/>
                </a:cubicBezTo>
                <a:close/>
                <a:moveTo>
                  <a:pt x="1114547" y="932431"/>
                </a:moveTo>
                <a:cubicBezTo>
                  <a:pt x="1131317" y="932431"/>
                  <a:pt x="1144911" y="946025"/>
                  <a:pt x="1144911" y="962795"/>
                </a:cubicBezTo>
                <a:cubicBezTo>
                  <a:pt x="1144911" y="979564"/>
                  <a:pt x="1131317" y="993158"/>
                  <a:pt x="1114547" y="993158"/>
                </a:cubicBezTo>
                <a:cubicBezTo>
                  <a:pt x="1097778" y="993158"/>
                  <a:pt x="1084184" y="979564"/>
                  <a:pt x="1084184" y="962795"/>
                </a:cubicBezTo>
                <a:cubicBezTo>
                  <a:pt x="1084184" y="946025"/>
                  <a:pt x="1097778" y="932431"/>
                  <a:pt x="1114547" y="932431"/>
                </a:cubicBezTo>
                <a:close/>
                <a:moveTo>
                  <a:pt x="1041993" y="932431"/>
                </a:moveTo>
                <a:cubicBezTo>
                  <a:pt x="1058762" y="932431"/>
                  <a:pt x="1072356" y="946025"/>
                  <a:pt x="1072356" y="962795"/>
                </a:cubicBezTo>
                <a:cubicBezTo>
                  <a:pt x="1072356" y="979564"/>
                  <a:pt x="1058762" y="993158"/>
                  <a:pt x="1041993" y="993158"/>
                </a:cubicBezTo>
                <a:cubicBezTo>
                  <a:pt x="1025223" y="993158"/>
                  <a:pt x="1011629" y="979564"/>
                  <a:pt x="1011629" y="962795"/>
                </a:cubicBezTo>
                <a:cubicBezTo>
                  <a:pt x="1011629" y="946025"/>
                  <a:pt x="1025223" y="932431"/>
                  <a:pt x="1041993" y="932431"/>
                </a:cubicBezTo>
                <a:close/>
                <a:moveTo>
                  <a:pt x="969438" y="932431"/>
                </a:moveTo>
                <a:cubicBezTo>
                  <a:pt x="986208" y="932431"/>
                  <a:pt x="999801" y="946025"/>
                  <a:pt x="999801" y="962795"/>
                </a:cubicBezTo>
                <a:cubicBezTo>
                  <a:pt x="999801" y="979564"/>
                  <a:pt x="986208" y="993158"/>
                  <a:pt x="969438" y="993158"/>
                </a:cubicBezTo>
                <a:cubicBezTo>
                  <a:pt x="952669" y="993158"/>
                  <a:pt x="939075" y="979564"/>
                  <a:pt x="939075" y="962795"/>
                </a:cubicBezTo>
                <a:cubicBezTo>
                  <a:pt x="939075" y="946025"/>
                  <a:pt x="952669" y="932431"/>
                  <a:pt x="969438" y="932431"/>
                </a:cubicBezTo>
                <a:close/>
                <a:moveTo>
                  <a:pt x="896883" y="932431"/>
                </a:moveTo>
                <a:cubicBezTo>
                  <a:pt x="913653" y="932431"/>
                  <a:pt x="927247" y="946025"/>
                  <a:pt x="927247" y="962795"/>
                </a:cubicBezTo>
                <a:cubicBezTo>
                  <a:pt x="927247" y="979564"/>
                  <a:pt x="913653" y="993158"/>
                  <a:pt x="896883" y="993158"/>
                </a:cubicBezTo>
                <a:cubicBezTo>
                  <a:pt x="880114" y="993158"/>
                  <a:pt x="866520" y="979564"/>
                  <a:pt x="866520" y="962795"/>
                </a:cubicBezTo>
                <a:cubicBezTo>
                  <a:pt x="866520" y="946025"/>
                  <a:pt x="880114" y="932431"/>
                  <a:pt x="896883" y="932431"/>
                </a:cubicBezTo>
                <a:close/>
                <a:moveTo>
                  <a:pt x="824329" y="932431"/>
                </a:moveTo>
                <a:cubicBezTo>
                  <a:pt x="841098" y="932431"/>
                  <a:pt x="854692" y="946025"/>
                  <a:pt x="854692" y="962795"/>
                </a:cubicBezTo>
                <a:cubicBezTo>
                  <a:pt x="854692" y="979564"/>
                  <a:pt x="841098" y="993158"/>
                  <a:pt x="824329" y="993158"/>
                </a:cubicBezTo>
                <a:cubicBezTo>
                  <a:pt x="807559" y="993158"/>
                  <a:pt x="793965" y="979564"/>
                  <a:pt x="793965" y="962795"/>
                </a:cubicBezTo>
                <a:cubicBezTo>
                  <a:pt x="793965" y="946025"/>
                  <a:pt x="807559" y="932431"/>
                  <a:pt x="824329" y="932431"/>
                </a:cubicBezTo>
                <a:close/>
                <a:moveTo>
                  <a:pt x="751774" y="932431"/>
                </a:moveTo>
                <a:cubicBezTo>
                  <a:pt x="768544" y="932431"/>
                  <a:pt x="782138" y="946025"/>
                  <a:pt x="782138" y="962795"/>
                </a:cubicBezTo>
                <a:cubicBezTo>
                  <a:pt x="782138" y="979564"/>
                  <a:pt x="768544" y="993158"/>
                  <a:pt x="751774" y="993158"/>
                </a:cubicBezTo>
                <a:cubicBezTo>
                  <a:pt x="735005" y="993158"/>
                  <a:pt x="721411" y="979564"/>
                  <a:pt x="721411" y="962795"/>
                </a:cubicBezTo>
                <a:cubicBezTo>
                  <a:pt x="721411" y="946025"/>
                  <a:pt x="735005" y="932431"/>
                  <a:pt x="751774" y="932431"/>
                </a:cubicBezTo>
                <a:close/>
                <a:moveTo>
                  <a:pt x="679220" y="932431"/>
                </a:moveTo>
                <a:cubicBezTo>
                  <a:pt x="695989" y="932431"/>
                  <a:pt x="709583" y="946025"/>
                  <a:pt x="709583" y="962795"/>
                </a:cubicBezTo>
                <a:cubicBezTo>
                  <a:pt x="709583" y="979564"/>
                  <a:pt x="695989" y="993158"/>
                  <a:pt x="679220" y="993158"/>
                </a:cubicBezTo>
                <a:cubicBezTo>
                  <a:pt x="662450" y="993158"/>
                  <a:pt x="648856" y="979564"/>
                  <a:pt x="648856" y="962795"/>
                </a:cubicBezTo>
                <a:cubicBezTo>
                  <a:pt x="648856" y="946025"/>
                  <a:pt x="662450" y="932431"/>
                  <a:pt x="679220" y="932431"/>
                </a:cubicBezTo>
                <a:close/>
                <a:moveTo>
                  <a:pt x="606665" y="932431"/>
                </a:moveTo>
                <a:cubicBezTo>
                  <a:pt x="623435" y="932431"/>
                  <a:pt x="637029" y="946025"/>
                  <a:pt x="637029" y="962795"/>
                </a:cubicBezTo>
                <a:cubicBezTo>
                  <a:pt x="637029" y="979564"/>
                  <a:pt x="623435" y="993158"/>
                  <a:pt x="606665" y="993158"/>
                </a:cubicBezTo>
                <a:cubicBezTo>
                  <a:pt x="589896" y="993158"/>
                  <a:pt x="576302" y="979564"/>
                  <a:pt x="576302" y="962795"/>
                </a:cubicBezTo>
                <a:cubicBezTo>
                  <a:pt x="576302" y="946025"/>
                  <a:pt x="589896" y="932431"/>
                  <a:pt x="606665" y="932431"/>
                </a:cubicBezTo>
                <a:close/>
                <a:moveTo>
                  <a:pt x="534111" y="932431"/>
                </a:moveTo>
                <a:cubicBezTo>
                  <a:pt x="550880" y="932431"/>
                  <a:pt x="564474" y="946025"/>
                  <a:pt x="564474" y="962795"/>
                </a:cubicBezTo>
                <a:cubicBezTo>
                  <a:pt x="564474" y="979564"/>
                  <a:pt x="550880" y="993158"/>
                  <a:pt x="534111" y="993158"/>
                </a:cubicBezTo>
                <a:cubicBezTo>
                  <a:pt x="517341" y="993158"/>
                  <a:pt x="503747" y="979564"/>
                  <a:pt x="503747" y="962795"/>
                </a:cubicBezTo>
                <a:cubicBezTo>
                  <a:pt x="503747" y="946025"/>
                  <a:pt x="517341" y="932431"/>
                  <a:pt x="534111" y="932431"/>
                </a:cubicBezTo>
                <a:close/>
                <a:moveTo>
                  <a:pt x="461556" y="932431"/>
                </a:moveTo>
                <a:cubicBezTo>
                  <a:pt x="478326" y="932431"/>
                  <a:pt x="491920" y="946025"/>
                  <a:pt x="491920" y="962795"/>
                </a:cubicBezTo>
                <a:cubicBezTo>
                  <a:pt x="491920" y="979564"/>
                  <a:pt x="478326" y="993158"/>
                  <a:pt x="461556" y="993158"/>
                </a:cubicBezTo>
                <a:cubicBezTo>
                  <a:pt x="444787" y="993158"/>
                  <a:pt x="431192" y="979564"/>
                  <a:pt x="431192" y="962795"/>
                </a:cubicBezTo>
                <a:cubicBezTo>
                  <a:pt x="431192" y="946025"/>
                  <a:pt x="444787" y="932431"/>
                  <a:pt x="461556" y="932431"/>
                </a:cubicBezTo>
                <a:close/>
                <a:moveTo>
                  <a:pt x="389002" y="932431"/>
                </a:moveTo>
                <a:cubicBezTo>
                  <a:pt x="405771" y="932431"/>
                  <a:pt x="419365" y="946025"/>
                  <a:pt x="419365" y="962795"/>
                </a:cubicBezTo>
                <a:cubicBezTo>
                  <a:pt x="419365" y="979564"/>
                  <a:pt x="405771" y="993158"/>
                  <a:pt x="389002" y="993158"/>
                </a:cubicBezTo>
                <a:cubicBezTo>
                  <a:pt x="372232" y="993158"/>
                  <a:pt x="358638" y="979564"/>
                  <a:pt x="358638" y="962795"/>
                </a:cubicBezTo>
                <a:cubicBezTo>
                  <a:pt x="358638" y="946025"/>
                  <a:pt x="372232" y="932431"/>
                  <a:pt x="389002" y="932431"/>
                </a:cubicBezTo>
                <a:close/>
                <a:moveTo>
                  <a:pt x="316447" y="932431"/>
                </a:moveTo>
                <a:cubicBezTo>
                  <a:pt x="333216" y="932431"/>
                  <a:pt x="346810" y="946025"/>
                  <a:pt x="346810" y="962795"/>
                </a:cubicBezTo>
                <a:cubicBezTo>
                  <a:pt x="346810" y="979564"/>
                  <a:pt x="333216" y="993158"/>
                  <a:pt x="316447" y="993158"/>
                </a:cubicBezTo>
                <a:cubicBezTo>
                  <a:pt x="299677" y="993158"/>
                  <a:pt x="286084" y="979564"/>
                  <a:pt x="286084" y="962795"/>
                </a:cubicBezTo>
                <a:cubicBezTo>
                  <a:pt x="286084" y="946025"/>
                  <a:pt x="299677" y="932431"/>
                  <a:pt x="316447" y="932431"/>
                </a:cubicBezTo>
                <a:close/>
                <a:moveTo>
                  <a:pt x="243892" y="932431"/>
                </a:moveTo>
                <a:cubicBezTo>
                  <a:pt x="260662" y="932431"/>
                  <a:pt x="274256" y="946025"/>
                  <a:pt x="274256" y="962795"/>
                </a:cubicBezTo>
                <a:cubicBezTo>
                  <a:pt x="274256" y="979564"/>
                  <a:pt x="260662" y="993158"/>
                  <a:pt x="243892" y="993158"/>
                </a:cubicBezTo>
                <a:cubicBezTo>
                  <a:pt x="227123" y="993158"/>
                  <a:pt x="213529" y="979564"/>
                  <a:pt x="213529" y="962795"/>
                </a:cubicBezTo>
                <a:cubicBezTo>
                  <a:pt x="213529" y="946025"/>
                  <a:pt x="227123" y="932431"/>
                  <a:pt x="243892" y="932431"/>
                </a:cubicBezTo>
                <a:close/>
                <a:moveTo>
                  <a:pt x="171339" y="932431"/>
                </a:moveTo>
                <a:cubicBezTo>
                  <a:pt x="188107" y="932431"/>
                  <a:pt x="201701" y="946025"/>
                  <a:pt x="201701" y="962795"/>
                </a:cubicBezTo>
                <a:cubicBezTo>
                  <a:pt x="201701" y="979564"/>
                  <a:pt x="188107" y="993158"/>
                  <a:pt x="171339" y="993158"/>
                </a:cubicBezTo>
                <a:cubicBezTo>
                  <a:pt x="154645" y="993158"/>
                  <a:pt x="141051" y="979564"/>
                  <a:pt x="141051" y="962795"/>
                </a:cubicBezTo>
                <a:cubicBezTo>
                  <a:pt x="141051" y="946025"/>
                  <a:pt x="154645" y="932431"/>
                  <a:pt x="171339" y="932431"/>
                </a:cubicBezTo>
                <a:close/>
                <a:moveTo>
                  <a:pt x="98870" y="932431"/>
                </a:moveTo>
                <a:cubicBezTo>
                  <a:pt x="115634" y="932431"/>
                  <a:pt x="129228" y="946025"/>
                  <a:pt x="129228" y="962795"/>
                </a:cubicBezTo>
                <a:cubicBezTo>
                  <a:pt x="129228" y="979564"/>
                  <a:pt x="115634" y="993158"/>
                  <a:pt x="98870" y="993158"/>
                </a:cubicBezTo>
                <a:cubicBezTo>
                  <a:pt x="82099" y="993158"/>
                  <a:pt x="68505" y="979564"/>
                  <a:pt x="68505" y="962795"/>
                </a:cubicBezTo>
                <a:cubicBezTo>
                  <a:pt x="68505" y="946025"/>
                  <a:pt x="82099" y="932431"/>
                  <a:pt x="98870" y="932431"/>
                </a:cubicBezTo>
                <a:close/>
                <a:moveTo>
                  <a:pt x="26316" y="932431"/>
                </a:moveTo>
                <a:cubicBezTo>
                  <a:pt x="43081" y="932431"/>
                  <a:pt x="56676" y="946025"/>
                  <a:pt x="56676" y="962795"/>
                </a:cubicBezTo>
                <a:cubicBezTo>
                  <a:pt x="56676" y="979564"/>
                  <a:pt x="43081" y="993158"/>
                  <a:pt x="26316" y="993158"/>
                </a:cubicBezTo>
                <a:cubicBezTo>
                  <a:pt x="17931" y="993158"/>
                  <a:pt x="10340" y="989760"/>
                  <a:pt x="4845" y="984265"/>
                </a:cubicBezTo>
                <a:lnTo>
                  <a:pt x="0" y="972570"/>
                </a:lnTo>
                <a:lnTo>
                  <a:pt x="0" y="953020"/>
                </a:lnTo>
                <a:lnTo>
                  <a:pt x="4845" y="941324"/>
                </a:lnTo>
                <a:cubicBezTo>
                  <a:pt x="10340" y="935830"/>
                  <a:pt x="17931" y="932431"/>
                  <a:pt x="26316" y="932431"/>
                </a:cubicBezTo>
                <a:close/>
                <a:moveTo>
                  <a:pt x="1612513" y="853981"/>
                </a:moveTo>
                <a:lnTo>
                  <a:pt x="1607766" y="872445"/>
                </a:lnTo>
                <a:lnTo>
                  <a:pt x="1598477" y="897823"/>
                </a:lnTo>
                <a:lnTo>
                  <a:pt x="1592066" y="882343"/>
                </a:lnTo>
                <a:cubicBezTo>
                  <a:pt x="1592066" y="869766"/>
                  <a:pt x="1599712" y="858975"/>
                  <a:pt x="1610610" y="854366"/>
                </a:cubicBezTo>
                <a:close/>
                <a:moveTo>
                  <a:pt x="1549874" y="851979"/>
                </a:moveTo>
                <a:cubicBezTo>
                  <a:pt x="1566644" y="851979"/>
                  <a:pt x="1580238" y="865573"/>
                  <a:pt x="1580238" y="882343"/>
                </a:cubicBezTo>
                <a:cubicBezTo>
                  <a:pt x="1580238" y="899112"/>
                  <a:pt x="1566644" y="912706"/>
                  <a:pt x="1549874" y="912706"/>
                </a:cubicBezTo>
                <a:cubicBezTo>
                  <a:pt x="1533105" y="912706"/>
                  <a:pt x="1519511" y="899112"/>
                  <a:pt x="1519511" y="882343"/>
                </a:cubicBezTo>
                <a:cubicBezTo>
                  <a:pt x="1519511" y="865573"/>
                  <a:pt x="1533105" y="851979"/>
                  <a:pt x="1549874" y="851979"/>
                </a:cubicBezTo>
                <a:close/>
                <a:moveTo>
                  <a:pt x="1477320" y="851979"/>
                </a:moveTo>
                <a:cubicBezTo>
                  <a:pt x="1494089" y="851979"/>
                  <a:pt x="1507683" y="865573"/>
                  <a:pt x="1507683" y="882343"/>
                </a:cubicBezTo>
                <a:cubicBezTo>
                  <a:pt x="1507683" y="899112"/>
                  <a:pt x="1494089" y="912706"/>
                  <a:pt x="1477320" y="912706"/>
                </a:cubicBezTo>
                <a:cubicBezTo>
                  <a:pt x="1460550" y="912706"/>
                  <a:pt x="1446956" y="899112"/>
                  <a:pt x="1446956" y="882343"/>
                </a:cubicBezTo>
                <a:cubicBezTo>
                  <a:pt x="1446956" y="865573"/>
                  <a:pt x="1460550" y="851979"/>
                  <a:pt x="1477320" y="851979"/>
                </a:cubicBezTo>
                <a:close/>
                <a:moveTo>
                  <a:pt x="1404765" y="851979"/>
                </a:moveTo>
                <a:cubicBezTo>
                  <a:pt x="1421535" y="851979"/>
                  <a:pt x="1435129" y="865573"/>
                  <a:pt x="1435129" y="882343"/>
                </a:cubicBezTo>
                <a:cubicBezTo>
                  <a:pt x="1435129" y="899112"/>
                  <a:pt x="1421535" y="912706"/>
                  <a:pt x="1404765" y="912706"/>
                </a:cubicBezTo>
                <a:cubicBezTo>
                  <a:pt x="1387996" y="912706"/>
                  <a:pt x="1374402" y="899112"/>
                  <a:pt x="1374402" y="882343"/>
                </a:cubicBezTo>
                <a:cubicBezTo>
                  <a:pt x="1374402" y="865573"/>
                  <a:pt x="1387996" y="851979"/>
                  <a:pt x="1404765" y="851979"/>
                </a:cubicBezTo>
                <a:close/>
                <a:moveTo>
                  <a:pt x="1332211" y="851979"/>
                </a:moveTo>
                <a:cubicBezTo>
                  <a:pt x="1348980" y="851979"/>
                  <a:pt x="1362574" y="865573"/>
                  <a:pt x="1362574" y="882343"/>
                </a:cubicBezTo>
                <a:cubicBezTo>
                  <a:pt x="1362574" y="899112"/>
                  <a:pt x="1348980" y="912706"/>
                  <a:pt x="1332211" y="912706"/>
                </a:cubicBezTo>
                <a:cubicBezTo>
                  <a:pt x="1315441" y="912706"/>
                  <a:pt x="1301847" y="899112"/>
                  <a:pt x="1301847" y="882343"/>
                </a:cubicBezTo>
                <a:cubicBezTo>
                  <a:pt x="1301847" y="865573"/>
                  <a:pt x="1315441" y="851979"/>
                  <a:pt x="1332211" y="851979"/>
                </a:cubicBezTo>
                <a:close/>
                <a:moveTo>
                  <a:pt x="1259656" y="851979"/>
                </a:moveTo>
                <a:cubicBezTo>
                  <a:pt x="1276426" y="851979"/>
                  <a:pt x="1290020" y="865573"/>
                  <a:pt x="1290020" y="882343"/>
                </a:cubicBezTo>
                <a:cubicBezTo>
                  <a:pt x="1290020" y="899112"/>
                  <a:pt x="1276426" y="912706"/>
                  <a:pt x="1259656" y="912706"/>
                </a:cubicBezTo>
                <a:cubicBezTo>
                  <a:pt x="1242887" y="912706"/>
                  <a:pt x="1229293" y="899112"/>
                  <a:pt x="1229293" y="882343"/>
                </a:cubicBezTo>
                <a:cubicBezTo>
                  <a:pt x="1229293" y="865573"/>
                  <a:pt x="1242887" y="851979"/>
                  <a:pt x="1259656" y="851979"/>
                </a:cubicBezTo>
                <a:close/>
                <a:moveTo>
                  <a:pt x="1187102" y="851979"/>
                </a:moveTo>
                <a:cubicBezTo>
                  <a:pt x="1203871" y="851979"/>
                  <a:pt x="1217465" y="865573"/>
                  <a:pt x="1217465" y="882343"/>
                </a:cubicBezTo>
                <a:cubicBezTo>
                  <a:pt x="1217465" y="899112"/>
                  <a:pt x="1203871" y="912706"/>
                  <a:pt x="1187102" y="912706"/>
                </a:cubicBezTo>
                <a:cubicBezTo>
                  <a:pt x="1170332" y="912706"/>
                  <a:pt x="1156738" y="899112"/>
                  <a:pt x="1156738" y="882343"/>
                </a:cubicBezTo>
                <a:cubicBezTo>
                  <a:pt x="1156738" y="865573"/>
                  <a:pt x="1170332" y="851979"/>
                  <a:pt x="1187102" y="851979"/>
                </a:cubicBezTo>
                <a:close/>
                <a:moveTo>
                  <a:pt x="1114547" y="851979"/>
                </a:moveTo>
                <a:cubicBezTo>
                  <a:pt x="1131317" y="851979"/>
                  <a:pt x="1144911" y="865573"/>
                  <a:pt x="1144911" y="882343"/>
                </a:cubicBezTo>
                <a:cubicBezTo>
                  <a:pt x="1144911" y="899112"/>
                  <a:pt x="1131317" y="912706"/>
                  <a:pt x="1114547" y="912706"/>
                </a:cubicBezTo>
                <a:cubicBezTo>
                  <a:pt x="1097778" y="912706"/>
                  <a:pt x="1084184" y="899112"/>
                  <a:pt x="1084184" y="882343"/>
                </a:cubicBezTo>
                <a:cubicBezTo>
                  <a:pt x="1084184" y="865573"/>
                  <a:pt x="1097778" y="851979"/>
                  <a:pt x="1114547" y="851979"/>
                </a:cubicBezTo>
                <a:close/>
                <a:moveTo>
                  <a:pt x="1041993" y="851979"/>
                </a:moveTo>
                <a:cubicBezTo>
                  <a:pt x="1058762" y="851979"/>
                  <a:pt x="1072356" y="865573"/>
                  <a:pt x="1072356" y="882343"/>
                </a:cubicBezTo>
                <a:cubicBezTo>
                  <a:pt x="1072356" y="899112"/>
                  <a:pt x="1058762" y="912706"/>
                  <a:pt x="1041993" y="912706"/>
                </a:cubicBezTo>
                <a:cubicBezTo>
                  <a:pt x="1025223" y="912706"/>
                  <a:pt x="1011629" y="899112"/>
                  <a:pt x="1011629" y="882343"/>
                </a:cubicBezTo>
                <a:cubicBezTo>
                  <a:pt x="1011629" y="865573"/>
                  <a:pt x="1025223" y="851979"/>
                  <a:pt x="1041993" y="851979"/>
                </a:cubicBezTo>
                <a:close/>
                <a:moveTo>
                  <a:pt x="969438" y="851979"/>
                </a:moveTo>
                <a:cubicBezTo>
                  <a:pt x="986208" y="851979"/>
                  <a:pt x="999801" y="865573"/>
                  <a:pt x="999801" y="882343"/>
                </a:cubicBezTo>
                <a:cubicBezTo>
                  <a:pt x="999801" y="899112"/>
                  <a:pt x="986208" y="912706"/>
                  <a:pt x="969438" y="912706"/>
                </a:cubicBezTo>
                <a:cubicBezTo>
                  <a:pt x="952669" y="912706"/>
                  <a:pt x="939075" y="899112"/>
                  <a:pt x="939075" y="882343"/>
                </a:cubicBezTo>
                <a:cubicBezTo>
                  <a:pt x="939075" y="865573"/>
                  <a:pt x="952669" y="851979"/>
                  <a:pt x="969438" y="851979"/>
                </a:cubicBezTo>
                <a:close/>
                <a:moveTo>
                  <a:pt x="896883" y="851979"/>
                </a:moveTo>
                <a:cubicBezTo>
                  <a:pt x="913653" y="851979"/>
                  <a:pt x="927247" y="865573"/>
                  <a:pt x="927247" y="882343"/>
                </a:cubicBezTo>
                <a:cubicBezTo>
                  <a:pt x="927247" y="899112"/>
                  <a:pt x="913653" y="912706"/>
                  <a:pt x="896883" y="912706"/>
                </a:cubicBezTo>
                <a:cubicBezTo>
                  <a:pt x="880114" y="912706"/>
                  <a:pt x="866520" y="899112"/>
                  <a:pt x="866520" y="882343"/>
                </a:cubicBezTo>
                <a:cubicBezTo>
                  <a:pt x="866520" y="865573"/>
                  <a:pt x="880114" y="851979"/>
                  <a:pt x="896883" y="851979"/>
                </a:cubicBezTo>
                <a:close/>
                <a:moveTo>
                  <a:pt x="824329" y="851979"/>
                </a:moveTo>
                <a:cubicBezTo>
                  <a:pt x="841098" y="851979"/>
                  <a:pt x="854692" y="865573"/>
                  <a:pt x="854692" y="882343"/>
                </a:cubicBezTo>
                <a:cubicBezTo>
                  <a:pt x="854692" y="899112"/>
                  <a:pt x="841098" y="912706"/>
                  <a:pt x="824329" y="912706"/>
                </a:cubicBezTo>
                <a:cubicBezTo>
                  <a:pt x="807559" y="912706"/>
                  <a:pt x="793965" y="899112"/>
                  <a:pt x="793965" y="882343"/>
                </a:cubicBezTo>
                <a:cubicBezTo>
                  <a:pt x="793965" y="865573"/>
                  <a:pt x="807559" y="851979"/>
                  <a:pt x="824329" y="851979"/>
                </a:cubicBezTo>
                <a:close/>
                <a:moveTo>
                  <a:pt x="751774" y="851979"/>
                </a:moveTo>
                <a:cubicBezTo>
                  <a:pt x="768544" y="851979"/>
                  <a:pt x="782138" y="865573"/>
                  <a:pt x="782138" y="882343"/>
                </a:cubicBezTo>
                <a:cubicBezTo>
                  <a:pt x="782138" y="899112"/>
                  <a:pt x="768544" y="912706"/>
                  <a:pt x="751774" y="912706"/>
                </a:cubicBezTo>
                <a:cubicBezTo>
                  <a:pt x="735005" y="912706"/>
                  <a:pt x="721411" y="899112"/>
                  <a:pt x="721411" y="882343"/>
                </a:cubicBezTo>
                <a:cubicBezTo>
                  <a:pt x="721411" y="865573"/>
                  <a:pt x="735005" y="851979"/>
                  <a:pt x="751774" y="851979"/>
                </a:cubicBezTo>
                <a:close/>
                <a:moveTo>
                  <a:pt x="679220" y="851979"/>
                </a:moveTo>
                <a:cubicBezTo>
                  <a:pt x="695989" y="851979"/>
                  <a:pt x="709583" y="865573"/>
                  <a:pt x="709583" y="882343"/>
                </a:cubicBezTo>
                <a:cubicBezTo>
                  <a:pt x="709583" y="899112"/>
                  <a:pt x="695989" y="912706"/>
                  <a:pt x="679220" y="912706"/>
                </a:cubicBezTo>
                <a:cubicBezTo>
                  <a:pt x="662450" y="912706"/>
                  <a:pt x="648856" y="899112"/>
                  <a:pt x="648856" y="882343"/>
                </a:cubicBezTo>
                <a:cubicBezTo>
                  <a:pt x="648856" y="865573"/>
                  <a:pt x="662450" y="851979"/>
                  <a:pt x="679220" y="851979"/>
                </a:cubicBezTo>
                <a:close/>
                <a:moveTo>
                  <a:pt x="606665" y="851979"/>
                </a:moveTo>
                <a:cubicBezTo>
                  <a:pt x="623435" y="851979"/>
                  <a:pt x="637029" y="865573"/>
                  <a:pt x="637029" y="882343"/>
                </a:cubicBezTo>
                <a:cubicBezTo>
                  <a:pt x="637029" y="899112"/>
                  <a:pt x="623435" y="912706"/>
                  <a:pt x="606665" y="912706"/>
                </a:cubicBezTo>
                <a:cubicBezTo>
                  <a:pt x="589896" y="912706"/>
                  <a:pt x="576302" y="899112"/>
                  <a:pt x="576302" y="882343"/>
                </a:cubicBezTo>
                <a:cubicBezTo>
                  <a:pt x="576302" y="865573"/>
                  <a:pt x="589896" y="851979"/>
                  <a:pt x="606665" y="851979"/>
                </a:cubicBezTo>
                <a:close/>
                <a:moveTo>
                  <a:pt x="534111" y="851979"/>
                </a:moveTo>
                <a:cubicBezTo>
                  <a:pt x="550880" y="851979"/>
                  <a:pt x="564474" y="865573"/>
                  <a:pt x="564474" y="882343"/>
                </a:cubicBezTo>
                <a:cubicBezTo>
                  <a:pt x="564474" y="899112"/>
                  <a:pt x="550880" y="912706"/>
                  <a:pt x="534111" y="912706"/>
                </a:cubicBezTo>
                <a:cubicBezTo>
                  <a:pt x="517341" y="912706"/>
                  <a:pt x="503747" y="899112"/>
                  <a:pt x="503747" y="882343"/>
                </a:cubicBezTo>
                <a:cubicBezTo>
                  <a:pt x="503747" y="865573"/>
                  <a:pt x="517341" y="851979"/>
                  <a:pt x="534111" y="851979"/>
                </a:cubicBezTo>
                <a:close/>
                <a:moveTo>
                  <a:pt x="461556" y="851979"/>
                </a:moveTo>
                <a:cubicBezTo>
                  <a:pt x="478326" y="851979"/>
                  <a:pt x="491920" y="865573"/>
                  <a:pt x="491920" y="882343"/>
                </a:cubicBezTo>
                <a:cubicBezTo>
                  <a:pt x="491920" y="899112"/>
                  <a:pt x="478326" y="912706"/>
                  <a:pt x="461556" y="912706"/>
                </a:cubicBezTo>
                <a:cubicBezTo>
                  <a:pt x="444787" y="912706"/>
                  <a:pt x="431192" y="899112"/>
                  <a:pt x="431192" y="882343"/>
                </a:cubicBezTo>
                <a:cubicBezTo>
                  <a:pt x="431192" y="865573"/>
                  <a:pt x="444787" y="851979"/>
                  <a:pt x="461556" y="851979"/>
                </a:cubicBezTo>
                <a:close/>
                <a:moveTo>
                  <a:pt x="389002" y="851979"/>
                </a:moveTo>
                <a:cubicBezTo>
                  <a:pt x="405771" y="851979"/>
                  <a:pt x="419365" y="865573"/>
                  <a:pt x="419365" y="882343"/>
                </a:cubicBezTo>
                <a:cubicBezTo>
                  <a:pt x="419365" y="899112"/>
                  <a:pt x="405771" y="912706"/>
                  <a:pt x="389002" y="912706"/>
                </a:cubicBezTo>
                <a:cubicBezTo>
                  <a:pt x="372232" y="912706"/>
                  <a:pt x="358638" y="899112"/>
                  <a:pt x="358638" y="882343"/>
                </a:cubicBezTo>
                <a:cubicBezTo>
                  <a:pt x="358638" y="865573"/>
                  <a:pt x="372232" y="851979"/>
                  <a:pt x="389002" y="851979"/>
                </a:cubicBezTo>
                <a:close/>
                <a:moveTo>
                  <a:pt x="316447" y="851979"/>
                </a:moveTo>
                <a:cubicBezTo>
                  <a:pt x="333216" y="851979"/>
                  <a:pt x="346810" y="865573"/>
                  <a:pt x="346810" y="882343"/>
                </a:cubicBezTo>
                <a:cubicBezTo>
                  <a:pt x="346810" y="899112"/>
                  <a:pt x="333216" y="912706"/>
                  <a:pt x="316447" y="912706"/>
                </a:cubicBezTo>
                <a:cubicBezTo>
                  <a:pt x="299677" y="912706"/>
                  <a:pt x="286084" y="899112"/>
                  <a:pt x="286084" y="882343"/>
                </a:cubicBezTo>
                <a:cubicBezTo>
                  <a:pt x="286084" y="865573"/>
                  <a:pt x="299677" y="851979"/>
                  <a:pt x="316447" y="851979"/>
                </a:cubicBezTo>
                <a:close/>
                <a:moveTo>
                  <a:pt x="243892" y="851979"/>
                </a:moveTo>
                <a:cubicBezTo>
                  <a:pt x="260662" y="851979"/>
                  <a:pt x="274256" y="865573"/>
                  <a:pt x="274256" y="882343"/>
                </a:cubicBezTo>
                <a:cubicBezTo>
                  <a:pt x="274256" y="899112"/>
                  <a:pt x="260662" y="912706"/>
                  <a:pt x="243892" y="912706"/>
                </a:cubicBezTo>
                <a:cubicBezTo>
                  <a:pt x="227123" y="912706"/>
                  <a:pt x="213529" y="899112"/>
                  <a:pt x="213529" y="882343"/>
                </a:cubicBezTo>
                <a:cubicBezTo>
                  <a:pt x="213529" y="865573"/>
                  <a:pt x="227123" y="851979"/>
                  <a:pt x="243892" y="851979"/>
                </a:cubicBezTo>
                <a:close/>
                <a:moveTo>
                  <a:pt x="171339" y="851979"/>
                </a:moveTo>
                <a:cubicBezTo>
                  <a:pt x="188107" y="851979"/>
                  <a:pt x="201701" y="865573"/>
                  <a:pt x="201701" y="882343"/>
                </a:cubicBezTo>
                <a:cubicBezTo>
                  <a:pt x="201701" y="899112"/>
                  <a:pt x="188107" y="912706"/>
                  <a:pt x="171339" y="912706"/>
                </a:cubicBezTo>
                <a:cubicBezTo>
                  <a:pt x="154651" y="912706"/>
                  <a:pt x="141056" y="899112"/>
                  <a:pt x="141056" y="882343"/>
                </a:cubicBezTo>
                <a:cubicBezTo>
                  <a:pt x="141056" y="865573"/>
                  <a:pt x="154651" y="851979"/>
                  <a:pt x="171339" y="851979"/>
                </a:cubicBezTo>
                <a:close/>
                <a:moveTo>
                  <a:pt x="98877" y="851979"/>
                </a:moveTo>
                <a:cubicBezTo>
                  <a:pt x="115640" y="851979"/>
                  <a:pt x="129234" y="865573"/>
                  <a:pt x="129234" y="882343"/>
                </a:cubicBezTo>
                <a:cubicBezTo>
                  <a:pt x="129234" y="899112"/>
                  <a:pt x="115640" y="912706"/>
                  <a:pt x="98877" y="912706"/>
                </a:cubicBezTo>
                <a:cubicBezTo>
                  <a:pt x="82106" y="912706"/>
                  <a:pt x="68511" y="899112"/>
                  <a:pt x="68511" y="882343"/>
                </a:cubicBezTo>
                <a:cubicBezTo>
                  <a:pt x="68511" y="865573"/>
                  <a:pt x="82106" y="851979"/>
                  <a:pt x="98877" y="851979"/>
                </a:cubicBezTo>
                <a:close/>
                <a:moveTo>
                  <a:pt x="26322" y="851979"/>
                </a:moveTo>
                <a:cubicBezTo>
                  <a:pt x="43087" y="851979"/>
                  <a:pt x="56682" y="865573"/>
                  <a:pt x="56682" y="882343"/>
                </a:cubicBezTo>
                <a:cubicBezTo>
                  <a:pt x="56682" y="899112"/>
                  <a:pt x="43087" y="912706"/>
                  <a:pt x="26322" y="912706"/>
                </a:cubicBezTo>
                <a:cubicBezTo>
                  <a:pt x="17937" y="912706"/>
                  <a:pt x="10346" y="909308"/>
                  <a:pt x="4851" y="903813"/>
                </a:cubicBezTo>
                <a:lnTo>
                  <a:pt x="0" y="892101"/>
                </a:lnTo>
                <a:lnTo>
                  <a:pt x="0" y="872585"/>
                </a:lnTo>
                <a:lnTo>
                  <a:pt x="4851" y="860872"/>
                </a:lnTo>
                <a:cubicBezTo>
                  <a:pt x="10346" y="855378"/>
                  <a:pt x="17937" y="851979"/>
                  <a:pt x="26322" y="851979"/>
                </a:cubicBezTo>
                <a:close/>
                <a:moveTo>
                  <a:pt x="1622429" y="771528"/>
                </a:moveTo>
                <a:lnTo>
                  <a:pt x="1633158" y="773694"/>
                </a:lnTo>
                <a:lnTo>
                  <a:pt x="1618313" y="831424"/>
                </a:lnTo>
                <a:lnTo>
                  <a:pt x="1610610" y="829868"/>
                </a:lnTo>
                <a:cubicBezTo>
                  <a:pt x="1599712" y="825259"/>
                  <a:pt x="1592066" y="814469"/>
                  <a:pt x="1592066" y="801891"/>
                </a:cubicBezTo>
                <a:cubicBezTo>
                  <a:pt x="1592066" y="785122"/>
                  <a:pt x="1605659" y="771528"/>
                  <a:pt x="1622429" y="771528"/>
                </a:cubicBezTo>
                <a:close/>
                <a:moveTo>
                  <a:pt x="1549874" y="771528"/>
                </a:moveTo>
                <a:cubicBezTo>
                  <a:pt x="1566644" y="771528"/>
                  <a:pt x="1580238" y="785122"/>
                  <a:pt x="1580238" y="801891"/>
                </a:cubicBezTo>
                <a:cubicBezTo>
                  <a:pt x="1580238" y="818661"/>
                  <a:pt x="1566644" y="832255"/>
                  <a:pt x="1549874" y="832255"/>
                </a:cubicBezTo>
                <a:cubicBezTo>
                  <a:pt x="1533105" y="832255"/>
                  <a:pt x="1519511" y="818661"/>
                  <a:pt x="1519511" y="801891"/>
                </a:cubicBezTo>
                <a:cubicBezTo>
                  <a:pt x="1519511" y="785122"/>
                  <a:pt x="1533105" y="771528"/>
                  <a:pt x="1549874" y="771528"/>
                </a:cubicBezTo>
                <a:close/>
                <a:moveTo>
                  <a:pt x="1477320" y="771528"/>
                </a:moveTo>
                <a:cubicBezTo>
                  <a:pt x="1494089" y="771528"/>
                  <a:pt x="1507683" y="785122"/>
                  <a:pt x="1507683" y="801891"/>
                </a:cubicBezTo>
                <a:cubicBezTo>
                  <a:pt x="1507683" y="818661"/>
                  <a:pt x="1494089" y="832255"/>
                  <a:pt x="1477320" y="832255"/>
                </a:cubicBezTo>
                <a:cubicBezTo>
                  <a:pt x="1460550" y="832255"/>
                  <a:pt x="1446956" y="818661"/>
                  <a:pt x="1446956" y="801891"/>
                </a:cubicBezTo>
                <a:cubicBezTo>
                  <a:pt x="1446956" y="785122"/>
                  <a:pt x="1460550" y="771528"/>
                  <a:pt x="1477320" y="771528"/>
                </a:cubicBezTo>
                <a:close/>
                <a:moveTo>
                  <a:pt x="1404765" y="771528"/>
                </a:moveTo>
                <a:cubicBezTo>
                  <a:pt x="1421535" y="771528"/>
                  <a:pt x="1435129" y="785122"/>
                  <a:pt x="1435129" y="801891"/>
                </a:cubicBezTo>
                <a:cubicBezTo>
                  <a:pt x="1435129" y="818661"/>
                  <a:pt x="1421535" y="832255"/>
                  <a:pt x="1404765" y="832255"/>
                </a:cubicBezTo>
                <a:cubicBezTo>
                  <a:pt x="1387996" y="832255"/>
                  <a:pt x="1374402" y="818661"/>
                  <a:pt x="1374402" y="801891"/>
                </a:cubicBezTo>
                <a:cubicBezTo>
                  <a:pt x="1374402" y="785122"/>
                  <a:pt x="1387996" y="771528"/>
                  <a:pt x="1404765" y="771528"/>
                </a:cubicBezTo>
                <a:close/>
                <a:moveTo>
                  <a:pt x="1332211" y="771528"/>
                </a:moveTo>
                <a:cubicBezTo>
                  <a:pt x="1348980" y="771528"/>
                  <a:pt x="1362574" y="785122"/>
                  <a:pt x="1362574" y="801891"/>
                </a:cubicBezTo>
                <a:cubicBezTo>
                  <a:pt x="1362574" y="818661"/>
                  <a:pt x="1348980" y="832255"/>
                  <a:pt x="1332211" y="832255"/>
                </a:cubicBezTo>
                <a:cubicBezTo>
                  <a:pt x="1315441" y="832255"/>
                  <a:pt x="1301847" y="818661"/>
                  <a:pt x="1301847" y="801891"/>
                </a:cubicBezTo>
                <a:cubicBezTo>
                  <a:pt x="1301847" y="785122"/>
                  <a:pt x="1315441" y="771528"/>
                  <a:pt x="1332211" y="771528"/>
                </a:cubicBezTo>
                <a:close/>
                <a:moveTo>
                  <a:pt x="1259656" y="771528"/>
                </a:moveTo>
                <a:cubicBezTo>
                  <a:pt x="1276426" y="771528"/>
                  <a:pt x="1290020" y="785122"/>
                  <a:pt x="1290020" y="801891"/>
                </a:cubicBezTo>
                <a:cubicBezTo>
                  <a:pt x="1290020" y="818661"/>
                  <a:pt x="1276426" y="832255"/>
                  <a:pt x="1259656" y="832255"/>
                </a:cubicBezTo>
                <a:cubicBezTo>
                  <a:pt x="1242887" y="832255"/>
                  <a:pt x="1229293" y="818661"/>
                  <a:pt x="1229293" y="801891"/>
                </a:cubicBezTo>
                <a:cubicBezTo>
                  <a:pt x="1229293" y="785122"/>
                  <a:pt x="1242887" y="771528"/>
                  <a:pt x="1259656" y="771528"/>
                </a:cubicBezTo>
                <a:close/>
                <a:moveTo>
                  <a:pt x="1187102" y="771528"/>
                </a:moveTo>
                <a:cubicBezTo>
                  <a:pt x="1203871" y="771528"/>
                  <a:pt x="1217465" y="785122"/>
                  <a:pt x="1217465" y="801891"/>
                </a:cubicBezTo>
                <a:cubicBezTo>
                  <a:pt x="1217465" y="818661"/>
                  <a:pt x="1203871" y="832255"/>
                  <a:pt x="1187102" y="832255"/>
                </a:cubicBezTo>
                <a:cubicBezTo>
                  <a:pt x="1170332" y="832255"/>
                  <a:pt x="1156738" y="818661"/>
                  <a:pt x="1156738" y="801891"/>
                </a:cubicBezTo>
                <a:cubicBezTo>
                  <a:pt x="1156738" y="785122"/>
                  <a:pt x="1170332" y="771528"/>
                  <a:pt x="1187102" y="771528"/>
                </a:cubicBezTo>
                <a:close/>
                <a:moveTo>
                  <a:pt x="1114547" y="771528"/>
                </a:moveTo>
                <a:cubicBezTo>
                  <a:pt x="1131317" y="771528"/>
                  <a:pt x="1144911" y="785122"/>
                  <a:pt x="1144911" y="801891"/>
                </a:cubicBezTo>
                <a:cubicBezTo>
                  <a:pt x="1144911" y="818661"/>
                  <a:pt x="1131317" y="832255"/>
                  <a:pt x="1114547" y="832255"/>
                </a:cubicBezTo>
                <a:cubicBezTo>
                  <a:pt x="1097778" y="832255"/>
                  <a:pt x="1084184" y="818661"/>
                  <a:pt x="1084184" y="801891"/>
                </a:cubicBezTo>
                <a:cubicBezTo>
                  <a:pt x="1084184" y="785122"/>
                  <a:pt x="1097778" y="771528"/>
                  <a:pt x="1114547" y="771528"/>
                </a:cubicBezTo>
                <a:close/>
                <a:moveTo>
                  <a:pt x="1041993" y="771528"/>
                </a:moveTo>
                <a:cubicBezTo>
                  <a:pt x="1058762" y="771528"/>
                  <a:pt x="1072356" y="785122"/>
                  <a:pt x="1072356" y="801891"/>
                </a:cubicBezTo>
                <a:cubicBezTo>
                  <a:pt x="1072356" y="818661"/>
                  <a:pt x="1058762" y="832255"/>
                  <a:pt x="1041993" y="832255"/>
                </a:cubicBezTo>
                <a:cubicBezTo>
                  <a:pt x="1025223" y="832255"/>
                  <a:pt x="1011629" y="818661"/>
                  <a:pt x="1011629" y="801891"/>
                </a:cubicBezTo>
                <a:cubicBezTo>
                  <a:pt x="1011629" y="785122"/>
                  <a:pt x="1025223" y="771528"/>
                  <a:pt x="1041993" y="771528"/>
                </a:cubicBezTo>
                <a:close/>
                <a:moveTo>
                  <a:pt x="969438" y="771528"/>
                </a:moveTo>
                <a:cubicBezTo>
                  <a:pt x="986208" y="771528"/>
                  <a:pt x="999801" y="785122"/>
                  <a:pt x="999801" y="801891"/>
                </a:cubicBezTo>
                <a:cubicBezTo>
                  <a:pt x="999801" y="818661"/>
                  <a:pt x="986208" y="832255"/>
                  <a:pt x="969438" y="832255"/>
                </a:cubicBezTo>
                <a:cubicBezTo>
                  <a:pt x="952669" y="832255"/>
                  <a:pt x="939075" y="818661"/>
                  <a:pt x="939075" y="801891"/>
                </a:cubicBezTo>
                <a:cubicBezTo>
                  <a:pt x="939075" y="785122"/>
                  <a:pt x="952669" y="771528"/>
                  <a:pt x="969438" y="771528"/>
                </a:cubicBezTo>
                <a:close/>
                <a:moveTo>
                  <a:pt x="896883" y="771528"/>
                </a:moveTo>
                <a:cubicBezTo>
                  <a:pt x="913653" y="771528"/>
                  <a:pt x="927247" y="785122"/>
                  <a:pt x="927247" y="801891"/>
                </a:cubicBezTo>
                <a:cubicBezTo>
                  <a:pt x="927247" y="818661"/>
                  <a:pt x="913653" y="832255"/>
                  <a:pt x="896883" y="832255"/>
                </a:cubicBezTo>
                <a:cubicBezTo>
                  <a:pt x="880114" y="832255"/>
                  <a:pt x="866520" y="818661"/>
                  <a:pt x="866520" y="801891"/>
                </a:cubicBezTo>
                <a:cubicBezTo>
                  <a:pt x="866520" y="785122"/>
                  <a:pt x="880114" y="771528"/>
                  <a:pt x="896883" y="771528"/>
                </a:cubicBezTo>
                <a:close/>
                <a:moveTo>
                  <a:pt x="824329" y="771528"/>
                </a:moveTo>
                <a:cubicBezTo>
                  <a:pt x="841098" y="771528"/>
                  <a:pt x="854692" y="785122"/>
                  <a:pt x="854692" y="801891"/>
                </a:cubicBezTo>
                <a:cubicBezTo>
                  <a:pt x="854692" y="818661"/>
                  <a:pt x="841098" y="832255"/>
                  <a:pt x="824329" y="832255"/>
                </a:cubicBezTo>
                <a:cubicBezTo>
                  <a:pt x="807559" y="832255"/>
                  <a:pt x="793965" y="818661"/>
                  <a:pt x="793965" y="801891"/>
                </a:cubicBezTo>
                <a:cubicBezTo>
                  <a:pt x="793965" y="785122"/>
                  <a:pt x="807559" y="771528"/>
                  <a:pt x="824329" y="771528"/>
                </a:cubicBezTo>
                <a:close/>
                <a:moveTo>
                  <a:pt x="751774" y="771528"/>
                </a:moveTo>
                <a:cubicBezTo>
                  <a:pt x="768544" y="771528"/>
                  <a:pt x="782138" y="785122"/>
                  <a:pt x="782138" y="801891"/>
                </a:cubicBezTo>
                <a:cubicBezTo>
                  <a:pt x="782138" y="818661"/>
                  <a:pt x="768544" y="832255"/>
                  <a:pt x="751774" y="832255"/>
                </a:cubicBezTo>
                <a:cubicBezTo>
                  <a:pt x="735005" y="832255"/>
                  <a:pt x="721411" y="818661"/>
                  <a:pt x="721411" y="801891"/>
                </a:cubicBezTo>
                <a:cubicBezTo>
                  <a:pt x="721411" y="785122"/>
                  <a:pt x="735005" y="771528"/>
                  <a:pt x="751774" y="771528"/>
                </a:cubicBezTo>
                <a:close/>
                <a:moveTo>
                  <a:pt x="679220" y="771528"/>
                </a:moveTo>
                <a:cubicBezTo>
                  <a:pt x="695989" y="771528"/>
                  <a:pt x="709583" y="785122"/>
                  <a:pt x="709583" y="801891"/>
                </a:cubicBezTo>
                <a:cubicBezTo>
                  <a:pt x="709583" y="818661"/>
                  <a:pt x="695989" y="832255"/>
                  <a:pt x="679220" y="832255"/>
                </a:cubicBezTo>
                <a:cubicBezTo>
                  <a:pt x="662450" y="832255"/>
                  <a:pt x="648856" y="818661"/>
                  <a:pt x="648856" y="801891"/>
                </a:cubicBezTo>
                <a:cubicBezTo>
                  <a:pt x="648856" y="785122"/>
                  <a:pt x="662450" y="771528"/>
                  <a:pt x="679220" y="771528"/>
                </a:cubicBezTo>
                <a:close/>
                <a:moveTo>
                  <a:pt x="606665" y="771528"/>
                </a:moveTo>
                <a:cubicBezTo>
                  <a:pt x="623435" y="771528"/>
                  <a:pt x="637029" y="785122"/>
                  <a:pt x="637029" y="801891"/>
                </a:cubicBezTo>
                <a:cubicBezTo>
                  <a:pt x="637029" y="818661"/>
                  <a:pt x="623435" y="832255"/>
                  <a:pt x="606665" y="832255"/>
                </a:cubicBezTo>
                <a:cubicBezTo>
                  <a:pt x="589896" y="832255"/>
                  <a:pt x="576302" y="818661"/>
                  <a:pt x="576302" y="801891"/>
                </a:cubicBezTo>
                <a:cubicBezTo>
                  <a:pt x="576302" y="785122"/>
                  <a:pt x="589896" y="771528"/>
                  <a:pt x="606665" y="771528"/>
                </a:cubicBezTo>
                <a:close/>
                <a:moveTo>
                  <a:pt x="534111" y="771528"/>
                </a:moveTo>
                <a:cubicBezTo>
                  <a:pt x="550880" y="771528"/>
                  <a:pt x="564474" y="785122"/>
                  <a:pt x="564474" y="801891"/>
                </a:cubicBezTo>
                <a:cubicBezTo>
                  <a:pt x="564474" y="818661"/>
                  <a:pt x="550880" y="832255"/>
                  <a:pt x="534111" y="832255"/>
                </a:cubicBezTo>
                <a:cubicBezTo>
                  <a:pt x="517341" y="832255"/>
                  <a:pt x="503747" y="818661"/>
                  <a:pt x="503747" y="801891"/>
                </a:cubicBezTo>
                <a:cubicBezTo>
                  <a:pt x="503747" y="785122"/>
                  <a:pt x="517341" y="771528"/>
                  <a:pt x="534111" y="771528"/>
                </a:cubicBezTo>
                <a:close/>
                <a:moveTo>
                  <a:pt x="461556" y="771528"/>
                </a:moveTo>
                <a:cubicBezTo>
                  <a:pt x="478326" y="771528"/>
                  <a:pt x="491920" y="785122"/>
                  <a:pt x="491920" y="801891"/>
                </a:cubicBezTo>
                <a:cubicBezTo>
                  <a:pt x="491920" y="818661"/>
                  <a:pt x="478326" y="832255"/>
                  <a:pt x="461556" y="832255"/>
                </a:cubicBezTo>
                <a:cubicBezTo>
                  <a:pt x="444787" y="832255"/>
                  <a:pt x="431192" y="818661"/>
                  <a:pt x="431192" y="801891"/>
                </a:cubicBezTo>
                <a:cubicBezTo>
                  <a:pt x="431192" y="785122"/>
                  <a:pt x="444787" y="771528"/>
                  <a:pt x="461556" y="771528"/>
                </a:cubicBezTo>
                <a:close/>
                <a:moveTo>
                  <a:pt x="389002" y="771528"/>
                </a:moveTo>
                <a:cubicBezTo>
                  <a:pt x="405771" y="771528"/>
                  <a:pt x="419365" y="785122"/>
                  <a:pt x="419365" y="801891"/>
                </a:cubicBezTo>
                <a:cubicBezTo>
                  <a:pt x="419365" y="818661"/>
                  <a:pt x="405771" y="832255"/>
                  <a:pt x="389002" y="832255"/>
                </a:cubicBezTo>
                <a:cubicBezTo>
                  <a:pt x="372232" y="832255"/>
                  <a:pt x="358638" y="818661"/>
                  <a:pt x="358638" y="801891"/>
                </a:cubicBezTo>
                <a:cubicBezTo>
                  <a:pt x="358638" y="785122"/>
                  <a:pt x="372232" y="771528"/>
                  <a:pt x="389002" y="771528"/>
                </a:cubicBezTo>
                <a:close/>
                <a:moveTo>
                  <a:pt x="316447" y="771528"/>
                </a:moveTo>
                <a:cubicBezTo>
                  <a:pt x="333216" y="771528"/>
                  <a:pt x="346810" y="785122"/>
                  <a:pt x="346810" y="801891"/>
                </a:cubicBezTo>
                <a:cubicBezTo>
                  <a:pt x="346810" y="818661"/>
                  <a:pt x="333216" y="832255"/>
                  <a:pt x="316447" y="832255"/>
                </a:cubicBezTo>
                <a:cubicBezTo>
                  <a:pt x="299677" y="832255"/>
                  <a:pt x="286084" y="818661"/>
                  <a:pt x="286084" y="801891"/>
                </a:cubicBezTo>
                <a:cubicBezTo>
                  <a:pt x="286084" y="785122"/>
                  <a:pt x="299677" y="771528"/>
                  <a:pt x="316447" y="771528"/>
                </a:cubicBezTo>
                <a:close/>
                <a:moveTo>
                  <a:pt x="243892" y="771528"/>
                </a:moveTo>
                <a:cubicBezTo>
                  <a:pt x="260662" y="771528"/>
                  <a:pt x="274256" y="785122"/>
                  <a:pt x="274256" y="801891"/>
                </a:cubicBezTo>
                <a:cubicBezTo>
                  <a:pt x="274256" y="818661"/>
                  <a:pt x="260662" y="832255"/>
                  <a:pt x="243892" y="832255"/>
                </a:cubicBezTo>
                <a:cubicBezTo>
                  <a:pt x="227123" y="832255"/>
                  <a:pt x="213529" y="818661"/>
                  <a:pt x="213529" y="801891"/>
                </a:cubicBezTo>
                <a:cubicBezTo>
                  <a:pt x="213529" y="785122"/>
                  <a:pt x="227123" y="771528"/>
                  <a:pt x="243892" y="771528"/>
                </a:cubicBezTo>
                <a:close/>
                <a:moveTo>
                  <a:pt x="171339" y="771528"/>
                </a:moveTo>
                <a:cubicBezTo>
                  <a:pt x="188107" y="771528"/>
                  <a:pt x="201701" y="785122"/>
                  <a:pt x="201701" y="801891"/>
                </a:cubicBezTo>
                <a:cubicBezTo>
                  <a:pt x="201701" y="818661"/>
                  <a:pt x="188107" y="832255"/>
                  <a:pt x="171339" y="832255"/>
                </a:cubicBezTo>
                <a:cubicBezTo>
                  <a:pt x="154656" y="832255"/>
                  <a:pt x="141062" y="818661"/>
                  <a:pt x="141062" y="801891"/>
                </a:cubicBezTo>
                <a:cubicBezTo>
                  <a:pt x="141062" y="785122"/>
                  <a:pt x="154656" y="771528"/>
                  <a:pt x="171339" y="771528"/>
                </a:cubicBezTo>
                <a:close/>
                <a:moveTo>
                  <a:pt x="98884" y="771528"/>
                </a:moveTo>
                <a:cubicBezTo>
                  <a:pt x="115646" y="771528"/>
                  <a:pt x="129240" y="785122"/>
                  <a:pt x="129240" y="801891"/>
                </a:cubicBezTo>
                <a:cubicBezTo>
                  <a:pt x="129240" y="818661"/>
                  <a:pt x="115646" y="832255"/>
                  <a:pt x="98884" y="832255"/>
                </a:cubicBezTo>
                <a:cubicBezTo>
                  <a:pt x="82112" y="832255"/>
                  <a:pt x="68517" y="818661"/>
                  <a:pt x="68517" y="801891"/>
                </a:cubicBezTo>
                <a:cubicBezTo>
                  <a:pt x="68517" y="785122"/>
                  <a:pt x="82112" y="771528"/>
                  <a:pt x="98884" y="771528"/>
                </a:cubicBezTo>
                <a:close/>
                <a:moveTo>
                  <a:pt x="26329" y="771528"/>
                </a:moveTo>
                <a:cubicBezTo>
                  <a:pt x="43093" y="771528"/>
                  <a:pt x="56688" y="785122"/>
                  <a:pt x="56688" y="801891"/>
                </a:cubicBezTo>
                <a:cubicBezTo>
                  <a:pt x="56688" y="818661"/>
                  <a:pt x="43093" y="832255"/>
                  <a:pt x="26329" y="832255"/>
                </a:cubicBezTo>
                <a:cubicBezTo>
                  <a:pt x="17944" y="832255"/>
                  <a:pt x="10353" y="828857"/>
                  <a:pt x="4858" y="823362"/>
                </a:cubicBezTo>
                <a:lnTo>
                  <a:pt x="0" y="811633"/>
                </a:lnTo>
                <a:lnTo>
                  <a:pt x="0" y="792150"/>
                </a:lnTo>
                <a:lnTo>
                  <a:pt x="4858" y="780421"/>
                </a:lnTo>
                <a:cubicBezTo>
                  <a:pt x="10353" y="774927"/>
                  <a:pt x="17944" y="771528"/>
                  <a:pt x="26329" y="771528"/>
                </a:cubicBezTo>
                <a:close/>
                <a:moveTo>
                  <a:pt x="1622429" y="691076"/>
                </a:moveTo>
                <a:cubicBezTo>
                  <a:pt x="1630814" y="691076"/>
                  <a:pt x="1638404" y="694475"/>
                  <a:pt x="1643899" y="699969"/>
                </a:cubicBezTo>
                <a:lnTo>
                  <a:pt x="1647739" y="709237"/>
                </a:lnTo>
                <a:lnTo>
                  <a:pt x="1644828" y="728305"/>
                </a:lnTo>
                <a:lnTo>
                  <a:pt x="1640480" y="745215"/>
                </a:lnTo>
                <a:lnTo>
                  <a:pt x="1634248" y="749417"/>
                </a:lnTo>
                <a:cubicBezTo>
                  <a:pt x="1630615" y="750953"/>
                  <a:pt x="1626621" y="751803"/>
                  <a:pt x="1622429" y="751803"/>
                </a:cubicBezTo>
                <a:cubicBezTo>
                  <a:pt x="1605659" y="751803"/>
                  <a:pt x="1592066" y="738209"/>
                  <a:pt x="1592066" y="721440"/>
                </a:cubicBezTo>
                <a:cubicBezTo>
                  <a:pt x="1592066" y="704670"/>
                  <a:pt x="1605659" y="691076"/>
                  <a:pt x="1622429" y="691076"/>
                </a:cubicBezTo>
                <a:close/>
                <a:moveTo>
                  <a:pt x="1549874" y="691076"/>
                </a:moveTo>
                <a:cubicBezTo>
                  <a:pt x="1566644" y="691076"/>
                  <a:pt x="1580238" y="704670"/>
                  <a:pt x="1580238" y="721440"/>
                </a:cubicBezTo>
                <a:cubicBezTo>
                  <a:pt x="1580238" y="738209"/>
                  <a:pt x="1566644" y="751803"/>
                  <a:pt x="1549874" y="751803"/>
                </a:cubicBezTo>
                <a:cubicBezTo>
                  <a:pt x="1533105" y="751803"/>
                  <a:pt x="1519511" y="738209"/>
                  <a:pt x="1519511" y="721440"/>
                </a:cubicBezTo>
                <a:cubicBezTo>
                  <a:pt x="1519511" y="704670"/>
                  <a:pt x="1533105" y="691076"/>
                  <a:pt x="1549874" y="691076"/>
                </a:cubicBezTo>
                <a:close/>
                <a:moveTo>
                  <a:pt x="1477320" y="691076"/>
                </a:moveTo>
                <a:cubicBezTo>
                  <a:pt x="1494089" y="691076"/>
                  <a:pt x="1507683" y="704670"/>
                  <a:pt x="1507683" y="721440"/>
                </a:cubicBezTo>
                <a:cubicBezTo>
                  <a:pt x="1507683" y="738209"/>
                  <a:pt x="1494089" y="751803"/>
                  <a:pt x="1477320" y="751803"/>
                </a:cubicBezTo>
                <a:cubicBezTo>
                  <a:pt x="1460550" y="751803"/>
                  <a:pt x="1446956" y="738209"/>
                  <a:pt x="1446956" y="721440"/>
                </a:cubicBezTo>
                <a:cubicBezTo>
                  <a:pt x="1446956" y="704670"/>
                  <a:pt x="1460550" y="691076"/>
                  <a:pt x="1477320" y="691076"/>
                </a:cubicBezTo>
                <a:close/>
                <a:moveTo>
                  <a:pt x="1404765" y="691076"/>
                </a:moveTo>
                <a:cubicBezTo>
                  <a:pt x="1421535" y="691076"/>
                  <a:pt x="1435129" y="704670"/>
                  <a:pt x="1435129" y="721440"/>
                </a:cubicBezTo>
                <a:cubicBezTo>
                  <a:pt x="1435129" y="738209"/>
                  <a:pt x="1421535" y="751803"/>
                  <a:pt x="1404765" y="751803"/>
                </a:cubicBezTo>
                <a:cubicBezTo>
                  <a:pt x="1387996" y="751803"/>
                  <a:pt x="1374402" y="738209"/>
                  <a:pt x="1374402" y="721440"/>
                </a:cubicBezTo>
                <a:cubicBezTo>
                  <a:pt x="1374402" y="704670"/>
                  <a:pt x="1387996" y="691076"/>
                  <a:pt x="1404765" y="691076"/>
                </a:cubicBezTo>
                <a:close/>
                <a:moveTo>
                  <a:pt x="1332211" y="691076"/>
                </a:moveTo>
                <a:cubicBezTo>
                  <a:pt x="1348980" y="691076"/>
                  <a:pt x="1362574" y="704670"/>
                  <a:pt x="1362574" y="721440"/>
                </a:cubicBezTo>
                <a:cubicBezTo>
                  <a:pt x="1362574" y="738209"/>
                  <a:pt x="1348980" y="751803"/>
                  <a:pt x="1332211" y="751803"/>
                </a:cubicBezTo>
                <a:cubicBezTo>
                  <a:pt x="1315441" y="751803"/>
                  <a:pt x="1301847" y="738209"/>
                  <a:pt x="1301847" y="721440"/>
                </a:cubicBezTo>
                <a:cubicBezTo>
                  <a:pt x="1301847" y="704670"/>
                  <a:pt x="1315441" y="691076"/>
                  <a:pt x="1332211" y="691076"/>
                </a:cubicBezTo>
                <a:close/>
                <a:moveTo>
                  <a:pt x="1259656" y="691076"/>
                </a:moveTo>
                <a:cubicBezTo>
                  <a:pt x="1276426" y="691076"/>
                  <a:pt x="1290020" y="704670"/>
                  <a:pt x="1290020" y="721440"/>
                </a:cubicBezTo>
                <a:cubicBezTo>
                  <a:pt x="1290020" y="738209"/>
                  <a:pt x="1276426" y="751803"/>
                  <a:pt x="1259656" y="751803"/>
                </a:cubicBezTo>
                <a:cubicBezTo>
                  <a:pt x="1242887" y="751803"/>
                  <a:pt x="1229293" y="738209"/>
                  <a:pt x="1229293" y="721440"/>
                </a:cubicBezTo>
                <a:cubicBezTo>
                  <a:pt x="1229293" y="704670"/>
                  <a:pt x="1242887" y="691076"/>
                  <a:pt x="1259656" y="691076"/>
                </a:cubicBezTo>
                <a:close/>
                <a:moveTo>
                  <a:pt x="1187102" y="691076"/>
                </a:moveTo>
                <a:cubicBezTo>
                  <a:pt x="1203871" y="691076"/>
                  <a:pt x="1217465" y="704670"/>
                  <a:pt x="1217465" y="721440"/>
                </a:cubicBezTo>
                <a:cubicBezTo>
                  <a:pt x="1217465" y="738209"/>
                  <a:pt x="1203871" y="751803"/>
                  <a:pt x="1187102" y="751803"/>
                </a:cubicBezTo>
                <a:cubicBezTo>
                  <a:pt x="1170332" y="751803"/>
                  <a:pt x="1156738" y="738209"/>
                  <a:pt x="1156738" y="721440"/>
                </a:cubicBezTo>
                <a:cubicBezTo>
                  <a:pt x="1156738" y="704670"/>
                  <a:pt x="1170332" y="691076"/>
                  <a:pt x="1187102" y="691076"/>
                </a:cubicBezTo>
                <a:close/>
                <a:moveTo>
                  <a:pt x="1114547" y="691076"/>
                </a:moveTo>
                <a:cubicBezTo>
                  <a:pt x="1131317" y="691076"/>
                  <a:pt x="1144911" y="704670"/>
                  <a:pt x="1144911" y="721440"/>
                </a:cubicBezTo>
                <a:cubicBezTo>
                  <a:pt x="1144911" y="738209"/>
                  <a:pt x="1131317" y="751803"/>
                  <a:pt x="1114547" y="751803"/>
                </a:cubicBezTo>
                <a:cubicBezTo>
                  <a:pt x="1097778" y="751803"/>
                  <a:pt x="1084184" y="738209"/>
                  <a:pt x="1084184" y="721440"/>
                </a:cubicBezTo>
                <a:cubicBezTo>
                  <a:pt x="1084184" y="704670"/>
                  <a:pt x="1097778" y="691076"/>
                  <a:pt x="1114547" y="691076"/>
                </a:cubicBezTo>
                <a:close/>
                <a:moveTo>
                  <a:pt x="1041993" y="691076"/>
                </a:moveTo>
                <a:cubicBezTo>
                  <a:pt x="1058762" y="691076"/>
                  <a:pt x="1072356" y="704670"/>
                  <a:pt x="1072356" y="721440"/>
                </a:cubicBezTo>
                <a:cubicBezTo>
                  <a:pt x="1072356" y="738209"/>
                  <a:pt x="1058762" y="751803"/>
                  <a:pt x="1041993" y="751803"/>
                </a:cubicBezTo>
                <a:cubicBezTo>
                  <a:pt x="1025223" y="751803"/>
                  <a:pt x="1011629" y="738209"/>
                  <a:pt x="1011629" y="721440"/>
                </a:cubicBezTo>
                <a:cubicBezTo>
                  <a:pt x="1011629" y="704670"/>
                  <a:pt x="1025223" y="691076"/>
                  <a:pt x="1041993" y="691076"/>
                </a:cubicBezTo>
                <a:close/>
                <a:moveTo>
                  <a:pt x="969438" y="691076"/>
                </a:moveTo>
                <a:cubicBezTo>
                  <a:pt x="986208" y="691076"/>
                  <a:pt x="999801" y="704670"/>
                  <a:pt x="999801" y="721440"/>
                </a:cubicBezTo>
                <a:cubicBezTo>
                  <a:pt x="999801" y="738209"/>
                  <a:pt x="986208" y="751803"/>
                  <a:pt x="969438" y="751803"/>
                </a:cubicBezTo>
                <a:cubicBezTo>
                  <a:pt x="952669" y="751803"/>
                  <a:pt x="939075" y="738209"/>
                  <a:pt x="939075" y="721440"/>
                </a:cubicBezTo>
                <a:cubicBezTo>
                  <a:pt x="939075" y="704670"/>
                  <a:pt x="952669" y="691076"/>
                  <a:pt x="969438" y="691076"/>
                </a:cubicBezTo>
                <a:close/>
                <a:moveTo>
                  <a:pt x="896883" y="691076"/>
                </a:moveTo>
                <a:cubicBezTo>
                  <a:pt x="913653" y="691076"/>
                  <a:pt x="927247" y="704670"/>
                  <a:pt x="927247" y="721440"/>
                </a:cubicBezTo>
                <a:cubicBezTo>
                  <a:pt x="927247" y="738209"/>
                  <a:pt x="913653" y="751803"/>
                  <a:pt x="896883" y="751803"/>
                </a:cubicBezTo>
                <a:cubicBezTo>
                  <a:pt x="880114" y="751803"/>
                  <a:pt x="866520" y="738209"/>
                  <a:pt x="866520" y="721440"/>
                </a:cubicBezTo>
                <a:cubicBezTo>
                  <a:pt x="866520" y="704670"/>
                  <a:pt x="880114" y="691076"/>
                  <a:pt x="896883" y="691076"/>
                </a:cubicBezTo>
                <a:close/>
                <a:moveTo>
                  <a:pt x="824329" y="691076"/>
                </a:moveTo>
                <a:cubicBezTo>
                  <a:pt x="841098" y="691076"/>
                  <a:pt x="854692" y="704670"/>
                  <a:pt x="854692" y="721440"/>
                </a:cubicBezTo>
                <a:cubicBezTo>
                  <a:pt x="854692" y="738209"/>
                  <a:pt x="841098" y="751803"/>
                  <a:pt x="824329" y="751803"/>
                </a:cubicBezTo>
                <a:cubicBezTo>
                  <a:pt x="807559" y="751803"/>
                  <a:pt x="793965" y="738209"/>
                  <a:pt x="793965" y="721440"/>
                </a:cubicBezTo>
                <a:cubicBezTo>
                  <a:pt x="793965" y="704670"/>
                  <a:pt x="807559" y="691076"/>
                  <a:pt x="824329" y="691076"/>
                </a:cubicBezTo>
                <a:close/>
                <a:moveTo>
                  <a:pt x="751774" y="691076"/>
                </a:moveTo>
                <a:cubicBezTo>
                  <a:pt x="768544" y="691076"/>
                  <a:pt x="782138" y="704670"/>
                  <a:pt x="782138" y="721440"/>
                </a:cubicBezTo>
                <a:cubicBezTo>
                  <a:pt x="782138" y="738209"/>
                  <a:pt x="768544" y="751803"/>
                  <a:pt x="751774" y="751803"/>
                </a:cubicBezTo>
                <a:cubicBezTo>
                  <a:pt x="735005" y="751803"/>
                  <a:pt x="721411" y="738209"/>
                  <a:pt x="721411" y="721440"/>
                </a:cubicBezTo>
                <a:cubicBezTo>
                  <a:pt x="721411" y="704670"/>
                  <a:pt x="735005" y="691076"/>
                  <a:pt x="751774" y="691076"/>
                </a:cubicBezTo>
                <a:close/>
                <a:moveTo>
                  <a:pt x="679220" y="691076"/>
                </a:moveTo>
                <a:cubicBezTo>
                  <a:pt x="695989" y="691076"/>
                  <a:pt x="709583" y="704670"/>
                  <a:pt x="709583" y="721440"/>
                </a:cubicBezTo>
                <a:cubicBezTo>
                  <a:pt x="709583" y="738209"/>
                  <a:pt x="695989" y="751803"/>
                  <a:pt x="679220" y="751803"/>
                </a:cubicBezTo>
                <a:cubicBezTo>
                  <a:pt x="662450" y="751803"/>
                  <a:pt x="648856" y="738209"/>
                  <a:pt x="648856" y="721440"/>
                </a:cubicBezTo>
                <a:cubicBezTo>
                  <a:pt x="648856" y="704670"/>
                  <a:pt x="662450" y="691076"/>
                  <a:pt x="679220" y="691076"/>
                </a:cubicBezTo>
                <a:close/>
                <a:moveTo>
                  <a:pt x="606665" y="691076"/>
                </a:moveTo>
                <a:cubicBezTo>
                  <a:pt x="623435" y="691076"/>
                  <a:pt x="637029" y="704670"/>
                  <a:pt x="637029" y="721440"/>
                </a:cubicBezTo>
                <a:cubicBezTo>
                  <a:pt x="637029" y="738209"/>
                  <a:pt x="623435" y="751803"/>
                  <a:pt x="606665" y="751803"/>
                </a:cubicBezTo>
                <a:cubicBezTo>
                  <a:pt x="589896" y="751803"/>
                  <a:pt x="576302" y="738209"/>
                  <a:pt x="576302" y="721440"/>
                </a:cubicBezTo>
                <a:cubicBezTo>
                  <a:pt x="576302" y="704670"/>
                  <a:pt x="589896" y="691076"/>
                  <a:pt x="606665" y="691076"/>
                </a:cubicBezTo>
                <a:close/>
                <a:moveTo>
                  <a:pt x="534111" y="691076"/>
                </a:moveTo>
                <a:cubicBezTo>
                  <a:pt x="550880" y="691076"/>
                  <a:pt x="564474" y="704670"/>
                  <a:pt x="564474" y="721440"/>
                </a:cubicBezTo>
                <a:cubicBezTo>
                  <a:pt x="564474" y="738209"/>
                  <a:pt x="550880" y="751803"/>
                  <a:pt x="534111" y="751803"/>
                </a:cubicBezTo>
                <a:cubicBezTo>
                  <a:pt x="517341" y="751803"/>
                  <a:pt x="503747" y="738209"/>
                  <a:pt x="503747" y="721440"/>
                </a:cubicBezTo>
                <a:cubicBezTo>
                  <a:pt x="503747" y="704670"/>
                  <a:pt x="517341" y="691076"/>
                  <a:pt x="534111" y="691076"/>
                </a:cubicBezTo>
                <a:close/>
                <a:moveTo>
                  <a:pt x="461556" y="691076"/>
                </a:moveTo>
                <a:cubicBezTo>
                  <a:pt x="478326" y="691076"/>
                  <a:pt x="491920" y="704670"/>
                  <a:pt x="491920" y="721440"/>
                </a:cubicBezTo>
                <a:cubicBezTo>
                  <a:pt x="491920" y="738209"/>
                  <a:pt x="478326" y="751803"/>
                  <a:pt x="461556" y="751803"/>
                </a:cubicBezTo>
                <a:cubicBezTo>
                  <a:pt x="444787" y="751803"/>
                  <a:pt x="431192" y="738209"/>
                  <a:pt x="431192" y="721440"/>
                </a:cubicBezTo>
                <a:cubicBezTo>
                  <a:pt x="431192" y="704670"/>
                  <a:pt x="444787" y="691076"/>
                  <a:pt x="461556" y="691076"/>
                </a:cubicBezTo>
                <a:close/>
                <a:moveTo>
                  <a:pt x="389002" y="691076"/>
                </a:moveTo>
                <a:cubicBezTo>
                  <a:pt x="405771" y="691076"/>
                  <a:pt x="419365" y="704670"/>
                  <a:pt x="419365" y="721440"/>
                </a:cubicBezTo>
                <a:cubicBezTo>
                  <a:pt x="419365" y="738209"/>
                  <a:pt x="405771" y="751803"/>
                  <a:pt x="389002" y="751803"/>
                </a:cubicBezTo>
                <a:cubicBezTo>
                  <a:pt x="372232" y="751803"/>
                  <a:pt x="358638" y="738209"/>
                  <a:pt x="358638" y="721440"/>
                </a:cubicBezTo>
                <a:cubicBezTo>
                  <a:pt x="358638" y="704670"/>
                  <a:pt x="372232" y="691076"/>
                  <a:pt x="389002" y="691076"/>
                </a:cubicBezTo>
                <a:close/>
                <a:moveTo>
                  <a:pt x="316447" y="691076"/>
                </a:moveTo>
                <a:cubicBezTo>
                  <a:pt x="333216" y="691076"/>
                  <a:pt x="346810" y="704670"/>
                  <a:pt x="346810" y="721440"/>
                </a:cubicBezTo>
                <a:cubicBezTo>
                  <a:pt x="346810" y="738209"/>
                  <a:pt x="333216" y="751803"/>
                  <a:pt x="316447" y="751803"/>
                </a:cubicBezTo>
                <a:cubicBezTo>
                  <a:pt x="299677" y="751803"/>
                  <a:pt x="286084" y="738209"/>
                  <a:pt x="286084" y="721440"/>
                </a:cubicBezTo>
                <a:cubicBezTo>
                  <a:pt x="286084" y="704670"/>
                  <a:pt x="299677" y="691076"/>
                  <a:pt x="316447" y="691076"/>
                </a:cubicBezTo>
                <a:close/>
                <a:moveTo>
                  <a:pt x="243892" y="691076"/>
                </a:moveTo>
                <a:cubicBezTo>
                  <a:pt x="260662" y="691076"/>
                  <a:pt x="274256" y="704670"/>
                  <a:pt x="274256" y="721440"/>
                </a:cubicBezTo>
                <a:cubicBezTo>
                  <a:pt x="274256" y="738209"/>
                  <a:pt x="260662" y="751803"/>
                  <a:pt x="243892" y="751803"/>
                </a:cubicBezTo>
                <a:cubicBezTo>
                  <a:pt x="227123" y="751803"/>
                  <a:pt x="213529" y="738209"/>
                  <a:pt x="213529" y="721440"/>
                </a:cubicBezTo>
                <a:cubicBezTo>
                  <a:pt x="213529" y="704670"/>
                  <a:pt x="227123" y="691076"/>
                  <a:pt x="243892" y="691076"/>
                </a:cubicBezTo>
                <a:close/>
                <a:moveTo>
                  <a:pt x="171339" y="691076"/>
                </a:moveTo>
                <a:cubicBezTo>
                  <a:pt x="188107" y="691076"/>
                  <a:pt x="201701" y="704670"/>
                  <a:pt x="201701" y="721440"/>
                </a:cubicBezTo>
                <a:cubicBezTo>
                  <a:pt x="201701" y="738209"/>
                  <a:pt x="188107" y="751803"/>
                  <a:pt x="171339" y="751803"/>
                </a:cubicBezTo>
                <a:cubicBezTo>
                  <a:pt x="154662" y="751803"/>
                  <a:pt x="141067" y="738209"/>
                  <a:pt x="141067" y="721440"/>
                </a:cubicBezTo>
                <a:cubicBezTo>
                  <a:pt x="141067" y="704670"/>
                  <a:pt x="154662" y="691076"/>
                  <a:pt x="171339" y="691076"/>
                </a:cubicBezTo>
                <a:close/>
                <a:moveTo>
                  <a:pt x="98890" y="691076"/>
                </a:moveTo>
                <a:cubicBezTo>
                  <a:pt x="115653" y="691076"/>
                  <a:pt x="129246" y="704670"/>
                  <a:pt x="129246" y="721440"/>
                </a:cubicBezTo>
                <a:cubicBezTo>
                  <a:pt x="129246" y="738209"/>
                  <a:pt x="115653" y="751803"/>
                  <a:pt x="98890" y="751803"/>
                </a:cubicBezTo>
                <a:cubicBezTo>
                  <a:pt x="82117" y="751803"/>
                  <a:pt x="68523" y="738209"/>
                  <a:pt x="68523" y="721440"/>
                </a:cubicBezTo>
                <a:cubicBezTo>
                  <a:pt x="68523" y="704670"/>
                  <a:pt x="82117" y="691076"/>
                  <a:pt x="98890" y="691076"/>
                </a:cubicBezTo>
                <a:close/>
                <a:moveTo>
                  <a:pt x="26336" y="691076"/>
                </a:moveTo>
                <a:cubicBezTo>
                  <a:pt x="43099" y="691076"/>
                  <a:pt x="56694" y="704670"/>
                  <a:pt x="56694" y="721440"/>
                </a:cubicBezTo>
                <a:cubicBezTo>
                  <a:pt x="56694" y="738209"/>
                  <a:pt x="43099" y="751803"/>
                  <a:pt x="26336" y="751803"/>
                </a:cubicBezTo>
                <a:cubicBezTo>
                  <a:pt x="17950" y="751803"/>
                  <a:pt x="10359" y="748405"/>
                  <a:pt x="4864" y="742910"/>
                </a:cubicBezTo>
                <a:lnTo>
                  <a:pt x="0" y="731167"/>
                </a:lnTo>
                <a:lnTo>
                  <a:pt x="0" y="711713"/>
                </a:lnTo>
                <a:lnTo>
                  <a:pt x="4864" y="699969"/>
                </a:lnTo>
                <a:cubicBezTo>
                  <a:pt x="10359" y="694475"/>
                  <a:pt x="17950" y="691076"/>
                  <a:pt x="26336" y="691076"/>
                </a:cubicBezTo>
                <a:close/>
                <a:moveTo>
                  <a:pt x="1622429" y="610624"/>
                </a:moveTo>
                <a:cubicBezTo>
                  <a:pt x="1639199" y="610624"/>
                  <a:pt x="1652792" y="624218"/>
                  <a:pt x="1652792" y="640988"/>
                </a:cubicBezTo>
                <a:cubicBezTo>
                  <a:pt x="1652792" y="657757"/>
                  <a:pt x="1639199" y="671351"/>
                  <a:pt x="1622429" y="671351"/>
                </a:cubicBezTo>
                <a:cubicBezTo>
                  <a:pt x="1605659" y="671351"/>
                  <a:pt x="1592066" y="657757"/>
                  <a:pt x="1592066" y="640988"/>
                </a:cubicBezTo>
                <a:cubicBezTo>
                  <a:pt x="1592066" y="624218"/>
                  <a:pt x="1605659" y="610624"/>
                  <a:pt x="1622429" y="610624"/>
                </a:cubicBezTo>
                <a:close/>
                <a:moveTo>
                  <a:pt x="1549874" y="610624"/>
                </a:moveTo>
                <a:cubicBezTo>
                  <a:pt x="1566644" y="610624"/>
                  <a:pt x="1580238" y="624218"/>
                  <a:pt x="1580238" y="640988"/>
                </a:cubicBezTo>
                <a:cubicBezTo>
                  <a:pt x="1580238" y="657757"/>
                  <a:pt x="1566644" y="671351"/>
                  <a:pt x="1549874" y="671351"/>
                </a:cubicBezTo>
                <a:cubicBezTo>
                  <a:pt x="1533105" y="671351"/>
                  <a:pt x="1519511" y="657757"/>
                  <a:pt x="1519511" y="640988"/>
                </a:cubicBezTo>
                <a:cubicBezTo>
                  <a:pt x="1519511" y="624218"/>
                  <a:pt x="1533105" y="610624"/>
                  <a:pt x="1549874" y="610624"/>
                </a:cubicBezTo>
                <a:close/>
                <a:moveTo>
                  <a:pt x="1477320" y="610624"/>
                </a:moveTo>
                <a:cubicBezTo>
                  <a:pt x="1494089" y="610624"/>
                  <a:pt x="1507683" y="624218"/>
                  <a:pt x="1507683" y="640988"/>
                </a:cubicBezTo>
                <a:cubicBezTo>
                  <a:pt x="1507683" y="657757"/>
                  <a:pt x="1494089" y="671351"/>
                  <a:pt x="1477320" y="671351"/>
                </a:cubicBezTo>
                <a:cubicBezTo>
                  <a:pt x="1460550" y="671351"/>
                  <a:pt x="1446956" y="657757"/>
                  <a:pt x="1446956" y="640988"/>
                </a:cubicBezTo>
                <a:cubicBezTo>
                  <a:pt x="1446956" y="624218"/>
                  <a:pt x="1460550" y="610624"/>
                  <a:pt x="1477320" y="610624"/>
                </a:cubicBezTo>
                <a:close/>
                <a:moveTo>
                  <a:pt x="1404765" y="610624"/>
                </a:moveTo>
                <a:cubicBezTo>
                  <a:pt x="1421535" y="610624"/>
                  <a:pt x="1435129" y="624218"/>
                  <a:pt x="1435129" y="640988"/>
                </a:cubicBezTo>
                <a:cubicBezTo>
                  <a:pt x="1435129" y="657757"/>
                  <a:pt x="1421535" y="671351"/>
                  <a:pt x="1404765" y="671351"/>
                </a:cubicBezTo>
                <a:cubicBezTo>
                  <a:pt x="1387996" y="671351"/>
                  <a:pt x="1374402" y="657757"/>
                  <a:pt x="1374402" y="640988"/>
                </a:cubicBezTo>
                <a:cubicBezTo>
                  <a:pt x="1374402" y="624218"/>
                  <a:pt x="1387996" y="610624"/>
                  <a:pt x="1404765" y="610624"/>
                </a:cubicBezTo>
                <a:close/>
                <a:moveTo>
                  <a:pt x="1332211" y="610624"/>
                </a:moveTo>
                <a:cubicBezTo>
                  <a:pt x="1348980" y="610624"/>
                  <a:pt x="1362574" y="624218"/>
                  <a:pt x="1362574" y="640988"/>
                </a:cubicBezTo>
                <a:cubicBezTo>
                  <a:pt x="1362574" y="657757"/>
                  <a:pt x="1348980" y="671351"/>
                  <a:pt x="1332211" y="671351"/>
                </a:cubicBezTo>
                <a:cubicBezTo>
                  <a:pt x="1315441" y="671351"/>
                  <a:pt x="1301847" y="657757"/>
                  <a:pt x="1301847" y="640988"/>
                </a:cubicBezTo>
                <a:cubicBezTo>
                  <a:pt x="1301847" y="624218"/>
                  <a:pt x="1315441" y="610624"/>
                  <a:pt x="1332211" y="610624"/>
                </a:cubicBezTo>
                <a:close/>
                <a:moveTo>
                  <a:pt x="1259656" y="610624"/>
                </a:moveTo>
                <a:cubicBezTo>
                  <a:pt x="1276426" y="610624"/>
                  <a:pt x="1290020" y="624218"/>
                  <a:pt x="1290020" y="640988"/>
                </a:cubicBezTo>
                <a:cubicBezTo>
                  <a:pt x="1290020" y="657757"/>
                  <a:pt x="1276426" y="671351"/>
                  <a:pt x="1259656" y="671351"/>
                </a:cubicBezTo>
                <a:cubicBezTo>
                  <a:pt x="1242887" y="671351"/>
                  <a:pt x="1229293" y="657757"/>
                  <a:pt x="1229293" y="640988"/>
                </a:cubicBezTo>
                <a:cubicBezTo>
                  <a:pt x="1229293" y="624218"/>
                  <a:pt x="1242887" y="610624"/>
                  <a:pt x="1259656" y="610624"/>
                </a:cubicBezTo>
                <a:close/>
                <a:moveTo>
                  <a:pt x="1187102" y="610624"/>
                </a:moveTo>
                <a:cubicBezTo>
                  <a:pt x="1203871" y="610624"/>
                  <a:pt x="1217465" y="624218"/>
                  <a:pt x="1217465" y="640988"/>
                </a:cubicBezTo>
                <a:cubicBezTo>
                  <a:pt x="1217465" y="657757"/>
                  <a:pt x="1203871" y="671351"/>
                  <a:pt x="1187102" y="671351"/>
                </a:cubicBezTo>
                <a:cubicBezTo>
                  <a:pt x="1170332" y="671351"/>
                  <a:pt x="1156738" y="657757"/>
                  <a:pt x="1156738" y="640988"/>
                </a:cubicBezTo>
                <a:cubicBezTo>
                  <a:pt x="1156738" y="624218"/>
                  <a:pt x="1170332" y="610624"/>
                  <a:pt x="1187102" y="610624"/>
                </a:cubicBezTo>
                <a:close/>
                <a:moveTo>
                  <a:pt x="1114547" y="610624"/>
                </a:moveTo>
                <a:cubicBezTo>
                  <a:pt x="1131317" y="610624"/>
                  <a:pt x="1144911" y="624218"/>
                  <a:pt x="1144911" y="640988"/>
                </a:cubicBezTo>
                <a:cubicBezTo>
                  <a:pt x="1144911" y="657757"/>
                  <a:pt x="1131317" y="671351"/>
                  <a:pt x="1114547" y="671351"/>
                </a:cubicBezTo>
                <a:cubicBezTo>
                  <a:pt x="1097778" y="671351"/>
                  <a:pt x="1084184" y="657757"/>
                  <a:pt x="1084184" y="640988"/>
                </a:cubicBezTo>
                <a:cubicBezTo>
                  <a:pt x="1084184" y="624218"/>
                  <a:pt x="1097778" y="610624"/>
                  <a:pt x="1114547" y="610624"/>
                </a:cubicBezTo>
                <a:close/>
                <a:moveTo>
                  <a:pt x="1041993" y="610624"/>
                </a:moveTo>
                <a:cubicBezTo>
                  <a:pt x="1058762" y="610624"/>
                  <a:pt x="1072356" y="624218"/>
                  <a:pt x="1072356" y="640988"/>
                </a:cubicBezTo>
                <a:cubicBezTo>
                  <a:pt x="1072356" y="657757"/>
                  <a:pt x="1058762" y="671351"/>
                  <a:pt x="1041993" y="671351"/>
                </a:cubicBezTo>
                <a:cubicBezTo>
                  <a:pt x="1025223" y="671351"/>
                  <a:pt x="1011629" y="657757"/>
                  <a:pt x="1011629" y="640988"/>
                </a:cubicBezTo>
                <a:cubicBezTo>
                  <a:pt x="1011629" y="624218"/>
                  <a:pt x="1025223" y="610624"/>
                  <a:pt x="1041993" y="610624"/>
                </a:cubicBezTo>
                <a:close/>
                <a:moveTo>
                  <a:pt x="969438" y="610624"/>
                </a:moveTo>
                <a:cubicBezTo>
                  <a:pt x="986208" y="610624"/>
                  <a:pt x="999801" y="624218"/>
                  <a:pt x="999801" y="640988"/>
                </a:cubicBezTo>
                <a:cubicBezTo>
                  <a:pt x="999801" y="657757"/>
                  <a:pt x="986208" y="671351"/>
                  <a:pt x="969438" y="671351"/>
                </a:cubicBezTo>
                <a:cubicBezTo>
                  <a:pt x="952669" y="671351"/>
                  <a:pt x="939075" y="657757"/>
                  <a:pt x="939075" y="640988"/>
                </a:cubicBezTo>
                <a:cubicBezTo>
                  <a:pt x="939075" y="624218"/>
                  <a:pt x="952669" y="610624"/>
                  <a:pt x="969438" y="610624"/>
                </a:cubicBezTo>
                <a:close/>
                <a:moveTo>
                  <a:pt x="896883" y="610624"/>
                </a:moveTo>
                <a:cubicBezTo>
                  <a:pt x="913653" y="610624"/>
                  <a:pt x="927247" y="624218"/>
                  <a:pt x="927247" y="640988"/>
                </a:cubicBezTo>
                <a:cubicBezTo>
                  <a:pt x="927247" y="657757"/>
                  <a:pt x="913653" y="671351"/>
                  <a:pt x="896883" y="671351"/>
                </a:cubicBezTo>
                <a:cubicBezTo>
                  <a:pt x="880114" y="671351"/>
                  <a:pt x="866520" y="657757"/>
                  <a:pt x="866520" y="640988"/>
                </a:cubicBezTo>
                <a:cubicBezTo>
                  <a:pt x="866520" y="624218"/>
                  <a:pt x="880114" y="610624"/>
                  <a:pt x="896883" y="610624"/>
                </a:cubicBezTo>
                <a:close/>
                <a:moveTo>
                  <a:pt x="824329" y="610624"/>
                </a:moveTo>
                <a:cubicBezTo>
                  <a:pt x="841098" y="610624"/>
                  <a:pt x="854692" y="624218"/>
                  <a:pt x="854692" y="640988"/>
                </a:cubicBezTo>
                <a:cubicBezTo>
                  <a:pt x="854692" y="657757"/>
                  <a:pt x="841098" y="671351"/>
                  <a:pt x="824329" y="671351"/>
                </a:cubicBezTo>
                <a:cubicBezTo>
                  <a:pt x="807559" y="671351"/>
                  <a:pt x="793965" y="657757"/>
                  <a:pt x="793965" y="640988"/>
                </a:cubicBezTo>
                <a:cubicBezTo>
                  <a:pt x="793965" y="624218"/>
                  <a:pt x="807559" y="610624"/>
                  <a:pt x="824329" y="610624"/>
                </a:cubicBezTo>
                <a:close/>
                <a:moveTo>
                  <a:pt x="751774" y="610624"/>
                </a:moveTo>
                <a:cubicBezTo>
                  <a:pt x="768544" y="610624"/>
                  <a:pt x="782138" y="624218"/>
                  <a:pt x="782138" y="640988"/>
                </a:cubicBezTo>
                <a:cubicBezTo>
                  <a:pt x="782138" y="657757"/>
                  <a:pt x="768544" y="671351"/>
                  <a:pt x="751774" y="671351"/>
                </a:cubicBezTo>
                <a:cubicBezTo>
                  <a:pt x="735005" y="671351"/>
                  <a:pt x="721411" y="657757"/>
                  <a:pt x="721411" y="640988"/>
                </a:cubicBezTo>
                <a:cubicBezTo>
                  <a:pt x="721411" y="624218"/>
                  <a:pt x="735005" y="610624"/>
                  <a:pt x="751774" y="610624"/>
                </a:cubicBezTo>
                <a:close/>
                <a:moveTo>
                  <a:pt x="679220" y="610624"/>
                </a:moveTo>
                <a:cubicBezTo>
                  <a:pt x="695989" y="610624"/>
                  <a:pt x="709583" y="624218"/>
                  <a:pt x="709583" y="640988"/>
                </a:cubicBezTo>
                <a:cubicBezTo>
                  <a:pt x="709583" y="657757"/>
                  <a:pt x="695989" y="671351"/>
                  <a:pt x="679220" y="671351"/>
                </a:cubicBezTo>
                <a:cubicBezTo>
                  <a:pt x="662450" y="671351"/>
                  <a:pt x="648856" y="657757"/>
                  <a:pt x="648856" y="640988"/>
                </a:cubicBezTo>
                <a:cubicBezTo>
                  <a:pt x="648856" y="624218"/>
                  <a:pt x="662450" y="610624"/>
                  <a:pt x="679220" y="610624"/>
                </a:cubicBezTo>
                <a:close/>
                <a:moveTo>
                  <a:pt x="606665" y="610624"/>
                </a:moveTo>
                <a:cubicBezTo>
                  <a:pt x="623435" y="610624"/>
                  <a:pt x="637029" y="624218"/>
                  <a:pt x="637029" y="640988"/>
                </a:cubicBezTo>
                <a:cubicBezTo>
                  <a:pt x="637029" y="657757"/>
                  <a:pt x="623435" y="671351"/>
                  <a:pt x="606665" y="671351"/>
                </a:cubicBezTo>
                <a:cubicBezTo>
                  <a:pt x="589896" y="671351"/>
                  <a:pt x="576302" y="657757"/>
                  <a:pt x="576302" y="640988"/>
                </a:cubicBezTo>
                <a:cubicBezTo>
                  <a:pt x="576302" y="624218"/>
                  <a:pt x="589896" y="610624"/>
                  <a:pt x="606665" y="610624"/>
                </a:cubicBezTo>
                <a:close/>
                <a:moveTo>
                  <a:pt x="534111" y="610624"/>
                </a:moveTo>
                <a:cubicBezTo>
                  <a:pt x="550880" y="610624"/>
                  <a:pt x="564474" y="624218"/>
                  <a:pt x="564474" y="640988"/>
                </a:cubicBezTo>
                <a:cubicBezTo>
                  <a:pt x="564474" y="657757"/>
                  <a:pt x="550880" y="671351"/>
                  <a:pt x="534111" y="671351"/>
                </a:cubicBezTo>
                <a:cubicBezTo>
                  <a:pt x="517341" y="671351"/>
                  <a:pt x="503747" y="657757"/>
                  <a:pt x="503747" y="640988"/>
                </a:cubicBezTo>
                <a:cubicBezTo>
                  <a:pt x="503747" y="624218"/>
                  <a:pt x="517341" y="610624"/>
                  <a:pt x="534111" y="610624"/>
                </a:cubicBezTo>
                <a:close/>
                <a:moveTo>
                  <a:pt x="461556" y="610624"/>
                </a:moveTo>
                <a:cubicBezTo>
                  <a:pt x="478326" y="610624"/>
                  <a:pt x="491920" y="624218"/>
                  <a:pt x="491920" y="640988"/>
                </a:cubicBezTo>
                <a:cubicBezTo>
                  <a:pt x="491920" y="657757"/>
                  <a:pt x="478326" y="671351"/>
                  <a:pt x="461556" y="671351"/>
                </a:cubicBezTo>
                <a:cubicBezTo>
                  <a:pt x="444787" y="671351"/>
                  <a:pt x="431192" y="657757"/>
                  <a:pt x="431192" y="640988"/>
                </a:cubicBezTo>
                <a:cubicBezTo>
                  <a:pt x="431192" y="624218"/>
                  <a:pt x="444787" y="610624"/>
                  <a:pt x="461556" y="610624"/>
                </a:cubicBezTo>
                <a:close/>
                <a:moveTo>
                  <a:pt x="389002" y="610624"/>
                </a:moveTo>
                <a:cubicBezTo>
                  <a:pt x="405771" y="610624"/>
                  <a:pt x="419365" y="624218"/>
                  <a:pt x="419365" y="640988"/>
                </a:cubicBezTo>
                <a:cubicBezTo>
                  <a:pt x="419365" y="657757"/>
                  <a:pt x="405771" y="671351"/>
                  <a:pt x="389002" y="671351"/>
                </a:cubicBezTo>
                <a:cubicBezTo>
                  <a:pt x="372232" y="671351"/>
                  <a:pt x="358638" y="657757"/>
                  <a:pt x="358638" y="640988"/>
                </a:cubicBezTo>
                <a:cubicBezTo>
                  <a:pt x="358638" y="624218"/>
                  <a:pt x="372232" y="610624"/>
                  <a:pt x="389002" y="610624"/>
                </a:cubicBezTo>
                <a:close/>
                <a:moveTo>
                  <a:pt x="316447" y="610624"/>
                </a:moveTo>
                <a:cubicBezTo>
                  <a:pt x="333216" y="610624"/>
                  <a:pt x="346810" y="624218"/>
                  <a:pt x="346810" y="640988"/>
                </a:cubicBezTo>
                <a:cubicBezTo>
                  <a:pt x="346810" y="657757"/>
                  <a:pt x="333216" y="671351"/>
                  <a:pt x="316447" y="671351"/>
                </a:cubicBezTo>
                <a:cubicBezTo>
                  <a:pt x="299677" y="671351"/>
                  <a:pt x="286084" y="657757"/>
                  <a:pt x="286084" y="640988"/>
                </a:cubicBezTo>
                <a:cubicBezTo>
                  <a:pt x="286084" y="624218"/>
                  <a:pt x="299677" y="610624"/>
                  <a:pt x="316447" y="610624"/>
                </a:cubicBezTo>
                <a:close/>
                <a:moveTo>
                  <a:pt x="243892" y="610624"/>
                </a:moveTo>
                <a:cubicBezTo>
                  <a:pt x="260662" y="610624"/>
                  <a:pt x="274256" y="624218"/>
                  <a:pt x="274256" y="640988"/>
                </a:cubicBezTo>
                <a:cubicBezTo>
                  <a:pt x="274256" y="657757"/>
                  <a:pt x="260662" y="671351"/>
                  <a:pt x="243892" y="671351"/>
                </a:cubicBezTo>
                <a:cubicBezTo>
                  <a:pt x="227123" y="671351"/>
                  <a:pt x="213529" y="657757"/>
                  <a:pt x="213529" y="640988"/>
                </a:cubicBezTo>
                <a:cubicBezTo>
                  <a:pt x="213529" y="624218"/>
                  <a:pt x="227123" y="610624"/>
                  <a:pt x="243892" y="610624"/>
                </a:cubicBezTo>
                <a:close/>
                <a:moveTo>
                  <a:pt x="171339" y="610624"/>
                </a:moveTo>
                <a:cubicBezTo>
                  <a:pt x="188107" y="610624"/>
                  <a:pt x="201701" y="624218"/>
                  <a:pt x="201701" y="640988"/>
                </a:cubicBezTo>
                <a:cubicBezTo>
                  <a:pt x="201701" y="657757"/>
                  <a:pt x="188107" y="671351"/>
                  <a:pt x="171339" y="671351"/>
                </a:cubicBezTo>
                <a:cubicBezTo>
                  <a:pt x="154667" y="671351"/>
                  <a:pt x="141073" y="657757"/>
                  <a:pt x="141073" y="640988"/>
                </a:cubicBezTo>
                <a:cubicBezTo>
                  <a:pt x="141073" y="624218"/>
                  <a:pt x="154667" y="610624"/>
                  <a:pt x="171339" y="610624"/>
                </a:cubicBezTo>
                <a:close/>
                <a:moveTo>
                  <a:pt x="98897" y="610624"/>
                </a:moveTo>
                <a:cubicBezTo>
                  <a:pt x="115658" y="610624"/>
                  <a:pt x="129252" y="624218"/>
                  <a:pt x="129252" y="640988"/>
                </a:cubicBezTo>
                <a:cubicBezTo>
                  <a:pt x="129252" y="657757"/>
                  <a:pt x="115658" y="671351"/>
                  <a:pt x="98897" y="671351"/>
                </a:cubicBezTo>
                <a:cubicBezTo>
                  <a:pt x="82124" y="671351"/>
                  <a:pt x="68530" y="657757"/>
                  <a:pt x="68530" y="640988"/>
                </a:cubicBezTo>
                <a:cubicBezTo>
                  <a:pt x="68530" y="624218"/>
                  <a:pt x="82124" y="610624"/>
                  <a:pt x="98897" y="610624"/>
                </a:cubicBezTo>
                <a:close/>
                <a:moveTo>
                  <a:pt x="26342" y="610624"/>
                </a:moveTo>
                <a:cubicBezTo>
                  <a:pt x="43106" y="610624"/>
                  <a:pt x="56701" y="624218"/>
                  <a:pt x="56701" y="640988"/>
                </a:cubicBezTo>
                <a:cubicBezTo>
                  <a:pt x="56701" y="657757"/>
                  <a:pt x="43106" y="671351"/>
                  <a:pt x="26342" y="671351"/>
                </a:cubicBezTo>
                <a:cubicBezTo>
                  <a:pt x="17956" y="671351"/>
                  <a:pt x="10365" y="667953"/>
                  <a:pt x="4871" y="662458"/>
                </a:cubicBezTo>
                <a:lnTo>
                  <a:pt x="0" y="650698"/>
                </a:lnTo>
                <a:lnTo>
                  <a:pt x="0" y="631277"/>
                </a:lnTo>
                <a:lnTo>
                  <a:pt x="4871" y="619517"/>
                </a:lnTo>
                <a:cubicBezTo>
                  <a:pt x="10365" y="614023"/>
                  <a:pt x="17956" y="610624"/>
                  <a:pt x="26342" y="610624"/>
                </a:cubicBezTo>
                <a:close/>
                <a:moveTo>
                  <a:pt x="1669096" y="549730"/>
                </a:moveTo>
                <a:lnTo>
                  <a:pt x="1668124" y="568994"/>
                </a:lnTo>
                <a:lnTo>
                  <a:pt x="1664620" y="560536"/>
                </a:lnTo>
                <a:close/>
                <a:moveTo>
                  <a:pt x="1622429" y="530173"/>
                </a:moveTo>
                <a:cubicBezTo>
                  <a:pt x="1639199" y="530173"/>
                  <a:pt x="1652792" y="543767"/>
                  <a:pt x="1652792" y="560536"/>
                </a:cubicBezTo>
                <a:cubicBezTo>
                  <a:pt x="1652792" y="577306"/>
                  <a:pt x="1639199" y="590900"/>
                  <a:pt x="1622429" y="590900"/>
                </a:cubicBezTo>
                <a:cubicBezTo>
                  <a:pt x="1605659" y="590900"/>
                  <a:pt x="1592066" y="577306"/>
                  <a:pt x="1592066" y="560536"/>
                </a:cubicBezTo>
                <a:cubicBezTo>
                  <a:pt x="1592066" y="543767"/>
                  <a:pt x="1605659" y="530173"/>
                  <a:pt x="1622429" y="530173"/>
                </a:cubicBezTo>
                <a:close/>
                <a:moveTo>
                  <a:pt x="1549874" y="530173"/>
                </a:moveTo>
                <a:cubicBezTo>
                  <a:pt x="1566644" y="530173"/>
                  <a:pt x="1580238" y="543767"/>
                  <a:pt x="1580238" y="560536"/>
                </a:cubicBezTo>
                <a:cubicBezTo>
                  <a:pt x="1580238" y="577306"/>
                  <a:pt x="1566644" y="590900"/>
                  <a:pt x="1549874" y="590900"/>
                </a:cubicBezTo>
                <a:cubicBezTo>
                  <a:pt x="1533105" y="590900"/>
                  <a:pt x="1519511" y="577306"/>
                  <a:pt x="1519511" y="560536"/>
                </a:cubicBezTo>
                <a:cubicBezTo>
                  <a:pt x="1519511" y="543767"/>
                  <a:pt x="1533105" y="530173"/>
                  <a:pt x="1549874" y="530173"/>
                </a:cubicBezTo>
                <a:close/>
                <a:moveTo>
                  <a:pt x="1477320" y="530173"/>
                </a:moveTo>
                <a:cubicBezTo>
                  <a:pt x="1494089" y="530173"/>
                  <a:pt x="1507683" y="543767"/>
                  <a:pt x="1507683" y="560536"/>
                </a:cubicBezTo>
                <a:cubicBezTo>
                  <a:pt x="1507683" y="577306"/>
                  <a:pt x="1494089" y="590900"/>
                  <a:pt x="1477320" y="590900"/>
                </a:cubicBezTo>
                <a:cubicBezTo>
                  <a:pt x="1460550" y="590900"/>
                  <a:pt x="1446956" y="577306"/>
                  <a:pt x="1446956" y="560536"/>
                </a:cubicBezTo>
                <a:cubicBezTo>
                  <a:pt x="1446956" y="543767"/>
                  <a:pt x="1460550" y="530173"/>
                  <a:pt x="1477320" y="530173"/>
                </a:cubicBezTo>
                <a:close/>
                <a:moveTo>
                  <a:pt x="1404765" y="530173"/>
                </a:moveTo>
                <a:cubicBezTo>
                  <a:pt x="1421535" y="530173"/>
                  <a:pt x="1435129" y="543767"/>
                  <a:pt x="1435129" y="560536"/>
                </a:cubicBezTo>
                <a:cubicBezTo>
                  <a:pt x="1435129" y="577306"/>
                  <a:pt x="1421535" y="590900"/>
                  <a:pt x="1404765" y="590900"/>
                </a:cubicBezTo>
                <a:cubicBezTo>
                  <a:pt x="1387996" y="590900"/>
                  <a:pt x="1374402" y="577306"/>
                  <a:pt x="1374402" y="560536"/>
                </a:cubicBezTo>
                <a:cubicBezTo>
                  <a:pt x="1374402" y="543767"/>
                  <a:pt x="1387996" y="530173"/>
                  <a:pt x="1404765" y="530173"/>
                </a:cubicBezTo>
                <a:close/>
                <a:moveTo>
                  <a:pt x="1332211" y="530173"/>
                </a:moveTo>
                <a:cubicBezTo>
                  <a:pt x="1348980" y="530173"/>
                  <a:pt x="1362574" y="543767"/>
                  <a:pt x="1362574" y="560536"/>
                </a:cubicBezTo>
                <a:cubicBezTo>
                  <a:pt x="1362574" y="577306"/>
                  <a:pt x="1348980" y="590900"/>
                  <a:pt x="1332211" y="590900"/>
                </a:cubicBezTo>
                <a:cubicBezTo>
                  <a:pt x="1315441" y="590900"/>
                  <a:pt x="1301847" y="577306"/>
                  <a:pt x="1301847" y="560536"/>
                </a:cubicBezTo>
                <a:cubicBezTo>
                  <a:pt x="1301847" y="543767"/>
                  <a:pt x="1315441" y="530173"/>
                  <a:pt x="1332211" y="530173"/>
                </a:cubicBezTo>
                <a:close/>
                <a:moveTo>
                  <a:pt x="1259656" y="530173"/>
                </a:moveTo>
                <a:cubicBezTo>
                  <a:pt x="1276426" y="530173"/>
                  <a:pt x="1290020" y="543767"/>
                  <a:pt x="1290020" y="560536"/>
                </a:cubicBezTo>
                <a:cubicBezTo>
                  <a:pt x="1290020" y="577306"/>
                  <a:pt x="1276426" y="590900"/>
                  <a:pt x="1259656" y="590900"/>
                </a:cubicBezTo>
                <a:cubicBezTo>
                  <a:pt x="1242887" y="590900"/>
                  <a:pt x="1229293" y="577306"/>
                  <a:pt x="1229293" y="560536"/>
                </a:cubicBezTo>
                <a:cubicBezTo>
                  <a:pt x="1229293" y="543767"/>
                  <a:pt x="1242887" y="530173"/>
                  <a:pt x="1259656" y="530173"/>
                </a:cubicBezTo>
                <a:close/>
                <a:moveTo>
                  <a:pt x="1187102" y="530173"/>
                </a:moveTo>
                <a:cubicBezTo>
                  <a:pt x="1203871" y="530173"/>
                  <a:pt x="1217465" y="543767"/>
                  <a:pt x="1217465" y="560536"/>
                </a:cubicBezTo>
                <a:cubicBezTo>
                  <a:pt x="1217465" y="577306"/>
                  <a:pt x="1203871" y="590900"/>
                  <a:pt x="1187102" y="590900"/>
                </a:cubicBezTo>
                <a:cubicBezTo>
                  <a:pt x="1170332" y="590900"/>
                  <a:pt x="1156738" y="577306"/>
                  <a:pt x="1156738" y="560536"/>
                </a:cubicBezTo>
                <a:cubicBezTo>
                  <a:pt x="1156738" y="543767"/>
                  <a:pt x="1170332" y="530173"/>
                  <a:pt x="1187102" y="530173"/>
                </a:cubicBezTo>
                <a:close/>
                <a:moveTo>
                  <a:pt x="1114547" y="530173"/>
                </a:moveTo>
                <a:cubicBezTo>
                  <a:pt x="1131317" y="530173"/>
                  <a:pt x="1144911" y="543767"/>
                  <a:pt x="1144911" y="560536"/>
                </a:cubicBezTo>
                <a:cubicBezTo>
                  <a:pt x="1144911" y="577306"/>
                  <a:pt x="1131317" y="590900"/>
                  <a:pt x="1114547" y="590900"/>
                </a:cubicBezTo>
                <a:cubicBezTo>
                  <a:pt x="1097778" y="590900"/>
                  <a:pt x="1084184" y="577306"/>
                  <a:pt x="1084184" y="560536"/>
                </a:cubicBezTo>
                <a:cubicBezTo>
                  <a:pt x="1084184" y="543767"/>
                  <a:pt x="1097778" y="530173"/>
                  <a:pt x="1114547" y="530173"/>
                </a:cubicBezTo>
                <a:close/>
                <a:moveTo>
                  <a:pt x="1041993" y="530173"/>
                </a:moveTo>
                <a:cubicBezTo>
                  <a:pt x="1058762" y="530173"/>
                  <a:pt x="1072356" y="543767"/>
                  <a:pt x="1072356" y="560536"/>
                </a:cubicBezTo>
                <a:cubicBezTo>
                  <a:pt x="1072356" y="577306"/>
                  <a:pt x="1058762" y="590900"/>
                  <a:pt x="1041993" y="590900"/>
                </a:cubicBezTo>
                <a:cubicBezTo>
                  <a:pt x="1025223" y="590900"/>
                  <a:pt x="1011629" y="577306"/>
                  <a:pt x="1011629" y="560536"/>
                </a:cubicBezTo>
                <a:cubicBezTo>
                  <a:pt x="1011629" y="543767"/>
                  <a:pt x="1025223" y="530173"/>
                  <a:pt x="1041993" y="530173"/>
                </a:cubicBezTo>
                <a:close/>
                <a:moveTo>
                  <a:pt x="969438" y="530173"/>
                </a:moveTo>
                <a:cubicBezTo>
                  <a:pt x="986208" y="530173"/>
                  <a:pt x="999801" y="543767"/>
                  <a:pt x="999801" y="560536"/>
                </a:cubicBezTo>
                <a:cubicBezTo>
                  <a:pt x="999801" y="577306"/>
                  <a:pt x="986208" y="590900"/>
                  <a:pt x="969438" y="590900"/>
                </a:cubicBezTo>
                <a:cubicBezTo>
                  <a:pt x="952669" y="590900"/>
                  <a:pt x="939075" y="577306"/>
                  <a:pt x="939075" y="560536"/>
                </a:cubicBezTo>
                <a:cubicBezTo>
                  <a:pt x="939075" y="543767"/>
                  <a:pt x="952669" y="530173"/>
                  <a:pt x="969438" y="530173"/>
                </a:cubicBezTo>
                <a:close/>
                <a:moveTo>
                  <a:pt x="896883" y="530173"/>
                </a:moveTo>
                <a:cubicBezTo>
                  <a:pt x="913653" y="530173"/>
                  <a:pt x="927247" y="543767"/>
                  <a:pt x="927247" y="560536"/>
                </a:cubicBezTo>
                <a:cubicBezTo>
                  <a:pt x="927247" y="577306"/>
                  <a:pt x="913653" y="590900"/>
                  <a:pt x="896883" y="590900"/>
                </a:cubicBezTo>
                <a:cubicBezTo>
                  <a:pt x="880114" y="590900"/>
                  <a:pt x="866520" y="577306"/>
                  <a:pt x="866520" y="560536"/>
                </a:cubicBezTo>
                <a:cubicBezTo>
                  <a:pt x="866520" y="543767"/>
                  <a:pt x="880114" y="530173"/>
                  <a:pt x="896883" y="530173"/>
                </a:cubicBezTo>
                <a:close/>
                <a:moveTo>
                  <a:pt x="824329" y="530173"/>
                </a:moveTo>
                <a:cubicBezTo>
                  <a:pt x="841098" y="530173"/>
                  <a:pt x="854692" y="543767"/>
                  <a:pt x="854692" y="560536"/>
                </a:cubicBezTo>
                <a:cubicBezTo>
                  <a:pt x="854692" y="577306"/>
                  <a:pt x="841098" y="590900"/>
                  <a:pt x="824329" y="590900"/>
                </a:cubicBezTo>
                <a:cubicBezTo>
                  <a:pt x="807559" y="590900"/>
                  <a:pt x="793965" y="577306"/>
                  <a:pt x="793965" y="560536"/>
                </a:cubicBezTo>
                <a:cubicBezTo>
                  <a:pt x="793965" y="543767"/>
                  <a:pt x="807559" y="530173"/>
                  <a:pt x="824329" y="530173"/>
                </a:cubicBezTo>
                <a:close/>
                <a:moveTo>
                  <a:pt x="751774" y="530173"/>
                </a:moveTo>
                <a:cubicBezTo>
                  <a:pt x="768544" y="530173"/>
                  <a:pt x="782138" y="543767"/>
                  <a:pt x="782138" y="560536"/>
                </a:cubicBezTo>
                <a:cubicBezTo>
                  <a:pt x="782138" y="577306"/>
                  <a:pt x="768544" y="590900"/>
                  <a:pt x="751774" y="590900"/>
                </a:cubicBezTo>
                <a:cubicBezTo>
                  <a:pt x="735005" y="590900"/>
                  <a:pt x="721411" y="577306"/>
                  <a:pt x="721411" y="560536"/>
                </a:cubicBezTo>
                <a:cubicBezTo>
                  <a:pt x="721411" y="543767"/>
                  <a:pt x="735005" y="530173"/>
                  <a:pt x="751774" y="530173"/>
                </a:cubicBezTo>
                <a:close/>
                <a:moveTo>
                  <a:pt x="679220" y="530173"/>
                </a:moveTo>
                <a:cubicBezTo>
                  <a:pt x="695989" y="530173"/>
                  <a:pt x="709583" y="543767"/>
                  <a:pt x="709583" y="560536"/>
                </a:cubicBezTo>
                <a:cubicBezTo>
                  <a:pt x="709583" y="577306"/>
                  <a:pt x="695989" y="590900"/>
                  <a:pt x="679220" y="590900"/>
                </a:cubicBezTo>
                <a:cubicBezTo>
                  <a:pt x="662450" y="590900"/>
                  <a:pt x="648856" y="577306"/>
                  <a:pt x="648856" y="560536"/>
                </a:cubicBezTo>
                <a:cubicBezTo>
                  <a:pt x="648856" y="543767"/>
                  <a:pt x="662450" y="530173"/>
                  <a:pt x="679220" y="530173"/>
                </a:cubicBezTo>
                <a:close/>
                <a:moveTo>
                  <a:pt x="606665" y="530173"/>
                </a:moveTo>
                <a:cubicBezTo>
                  <a:pt x="623435" y="530173"/>
                  <a:pt x="637029" y="543767"/>
                  <a:pt x="637029" y="560536"/>
                </a:cubicBezTo>
                <a:cubicBezTo>
                  <a:pt x="637029" y="577306"/>
                  <a:pt x="623435" y="590900"/>
                  <a:pt x="606665" y="590900"/>
                </a:cubicBezTo>
                <a:cubicBezTo>
                  <a:pt x="589896" y="590900"/>
                  <a:pt x="576302" y="577306"/>
                  <a:pt x="576302" y="560536"/>
                </a:cubicBezTo>
                <a:cubicBezTo>
                  <a:pt x="576302" y="543767"/>
                  <a:pt x="589896" y="530173"/>
                  <a:pt x="606665" y="530173"/>
                </a:cubicBezTo>
                <a:close/>
                <a:moveTo>
                  <a:pt x="534111" y="530173"/>
                </a:moveTo>
                <a:cubicBezTo>
                  <a:pt x="550880" y="530173"/>
                  <a:pt x="564474" y="543767"/>
                  <a:pt x="564474" y="560536"/>
                </a:cubicBezTo>
                <a:cubicBezTo>
                  <a:pt x="564474" y="577306"/>
                  <a:pt x="550880" y="590900"/>
                  <a:pt x="534111" y="590900"/>
                </a:cubicBezTo>
                <a:cubicBezTo>
                  <a:pt x="517341" y="590900"/>
                  <a:pt x="503747" y="577306"/>
                  <a:pt x="503747" y="560536"/>
                </a:cubicBezTo>
                <a:cubicBezTo>
                  <a:pt x="503747" y="543767"/>
                  <a:pt x="517341" y="530173"/>
                  <a:pt x="534111" y="530173"/>
                </a:cubicBezTo>
                <a:close/>
                <a:moveTo>
                  <a:pt x="461556" y="530173"/>
                </a:moveTo>
                <a:cubicBezTo>
                  <a:pt x="478326" y="530173"/>
                  <a:pt x="491920" y="543767"/>
                  <a:pt x="491920" y="560536"/>
                </a:cubicBezTo>
                <a:cubicBezTo>
                  <a:pt x="491920" y="577306"/>
                  <a:pt x="478326" y="590900"/>
                  <a:pt x="461556" y="590900"/>
                </a:cubicBezTo>
                <a:cubicBezTo>
                  <a:pt x="444787" y="590900"/>
                  <a:pt x="431192" y="577306"/>
                  <a:pt x="431192" y="560536"/>
                </a:cubicBezTo>
                <a:cubicBezTo>
                  <a:pt x="431192" y="543767"/>
                  <a:pt x="444787" y="530173"/>
                  <a:pt x="461556" y="530173"/>
                </a:cubicBezTo>
                <a:close/>
                <a:moveTo>
                  <a:pt x="389002" y="530173"/>
                </a:moveTo>
                <a:cubicBezTo>
                  <a:pt x="405771" y="530173"/>
                  <a:pt x="419365" y="543767"/>
                  <a:pt x="419365" y="560536"/>
                </a:cubicBezTo>
                <a:cubicBezTo>
                  <a:pt x="419365" y="577306"/>
                  <a:pt x="405771" y="590900"/>
                  <a:pt x="389002" y="590900"/>
                </a:cubicBezTo>
                <a:cubicBezTo>
                  <a:pt x="372232" y="590900"/>
                  <a:pt x="358638" y="577306"/>
                  <a:pt x="358638" y="560536"/>
                </a:cubicBezTo>
                <a:cubicBezTo>
                  <a:pt x="358638" y="543767"/>
                  <a:pt x="372232" y="530173"/>
                  <a:pt x="389002" y="530173"/>
                </a:cubicBezTo>
                <a:close/>
                <a:moveTo>
                  <a:pt x="316447" y="530173"/>
                </a:moveTo>
                <a:cubicBezTo>
                  <a:pt x="333216" y="530173"/>
                  <a:pt x="346810" y="543767"/>
                  <a:pt x="346810" y="560536"/>
                </a:cubicBezTo>
                <a:cubicBezTo>
                  <a:pt x="346810" y="577306"/>
                  <a:pt x="333216" y="590900"/>
                  <a:pt x="316447" y="590900"/>
                </a:cubicBezTo>
                <a:cubicBezTo>
                  <a:pt x="299677" y="590900"/>
                  <a:pt x="286084" y="577306"/>
                  <a:pt x="286084" y="560536"/>
                </a:cubicBezTo>
                <a:cubicBezTo>
                  <a:pt x="286084" y="543767"/>
                  <a:pt x="299677" y="530173"/>
                  <a:pt x="316447" y="530173"/>
                </a:cubicBezTo>
                <a:close/>
                <a:moveTo>
                  <a:pt x="243892" y="530173"/>
                </a:moveTo>
                <a:cubicBezTo>
                  <a:pt x="260662" y="530173"/>
                  <a:pt x="274256" y="543767"/>
                  <a:pt x="274256" y="560536"/>
                </a:cubicBezTo>
                <a:cubicBezTo>
                  <a:pt x="274256" y="577306"/>
                  <a:pt x="260662" y="590900"/>
                  <a:pt x="243892" y="590900"/>
                </a:cubicBezTo>
                <a:cubicBezTo>
                  <a:pt x="227123" y="590900"/>
                  <a:pt x="213529" y="577306"/>
                  <a:pt x="213529" y="560536"/>
                </a:cubicBezTo>
                <a:cubicBezTo>
                  <a:pt x="213529" y="543767"/>
                  <a:pt x="227123" y="530173"/>
                  <a:pt x="243892" y="530173"/>
                </a:cubicBezTo>
                <a:close/>
                <a:moveTo>
                  <a:pt x="171339" y="530173"/>
                </a:moveTo>
                <a:cubicBezTo>
                  <a:pt x="188107" y="530173"/>
                  <a:pt x="201701" y="543767"/>
                  <a:pt x="201701" y="560536"/>
                </a:cubicBezTo>
                <a:cubicBezTo>
                  <a:pt x="201701" y="577306"/>
                  <a:pt x="188107" y="590900"/>
                  <a:pt x="171339" y="590900"/>
                </a:cubicBezTo>
                <a:cubicBezTo>
                  <a:pt x="154673" y="590900"/>
                  <a:pt x="141079" y="577306"/>
                  <a:pt x="141079" y="560536"/>
                </a:cubicBezTo>
                <a:cubicBezTo>
                  <a:pt x="141079" y="543767"/>
                  <a:pt x="154673" y="530173"/>
                  <a:pt x="171339" y="530173"/>
                </a:cubicBezTo>
                <a:close/>
                <a:moveTo>
                  <a:pt x="98904" y="530173"/>
                </a:moveTo>
                <a:cubicBezTo>
                  <a:pt x="115664" y="530173"/>
                  <a:pt x="129258" y="543767"/>
                  <a:pt x="129258" y="560536"/>
                </a:cubicBezTo>
                <a:cubicBezTo>
                  <a:pt x="129258" y="577306"/>
                  <a:pt x="115664" y="590900"/>
                  <a:pt x="98904" y="590900"/>
                </a:cubicBezTo>
                <a:cubicBezTo>
                  <a:pt x="82130" y="590900"/>
                  <a:pt x="68536" y="577306"/>
                  <a:pt x="68536" y="560536"/>
                </a:cubicBezTo>
                <a:cubicBezTo>
                  <a:pt x="68536" y="543767"/>
                  <a:pt x="82130" y="530173"/>
                  <a:pt x="98904" y="530173"/>
                </a:cubicBezTo>
                <a:close/>
                <a:moveTo>
                  <a:pt x="26349" y="530173"/>
                </a:moveTo>
                <a:cubicBezTo>
                  <a:pt x="43112" y="530173"/>
                  <a:pt x="56707" y="543767"/>
                  <a:pt x="56707" y="560536"/>
                </a:cubicBezTo>
                <a:cubicBezTo>
                  <a:pt x="56707" y="577306"/>
                  <a:pt x="43112" y="590900"/>
                  <a:pt x="26349" y="590900"/>
                </a:cubicBezTo>
                <a:cubicBezTo>
                  <a:pt x="17963" y="590900"/>
                  <a:pt x="10372" y="587502"/>
                  <a:pt x="4877" y="582007"/>
                </a:cubicBezTo>
                <a:lnTo>
                  <a:pt x="0" y="570232"/>
                </a:lnTo>
                <a:lnTo>
                  <a:pt x="0" y="550840"/>
                </a:lnTo>
                <a:lnTo>
                  <a:pt x="4877" y="539066"/>
                </a:lnTo>
                <a:cubicBezTo>
                  <a:pt x="10372" y="533572"/>
                  <a:pt x="17963" y="530173"/>
                  <a:pt x="26349" y="530173"/>
                </a:cubicBezTo>
                <a:close/>
                <a:moveTo>
                  <a:pt x="1673704" y="458486"/>
                </a:moveTo>
                <a:lnTo>
                  <a:pt x="1671744" y="497284"/>
                </a:lnTo>
                <a:lnTo>
                  <a:pt x="1664620" y="480084"/>
                </a:lnTo>
                <a:cubicBezTo>
                  <a:pt x="1664620" y="471700"/>
                  <a:pt x="1668019" y="464109"/>
                  <a:pt x="1673514" y="458614"/>
                </a:cubicBezTo>
                <a:close/>
                <a:moveTo>
                  <a:pt x="1622429" y="449721"/>
                </a:moveTo>
                <a:cubicBezTo>
                  <a:pt x="1639199" y="449721"/>
                  <a:pt x="1652792" y="463315"/>
                  <a:pt x="1652792" y="480084"/>
                </a:cubicBezTo>
                <a:cubicBezTo>
                  <a:pt x="1652792" y="496854"/>
                  <a:pt x="1639199" y="510448"/>
                  <a:pt x="1622429" y="510448"/>
                </a:cubicBezTo>
                <a:cubicBezTo>
                  <a:pt x="1605659" y="510448"/>
                  <a:pt x="1592066" y="496854"/>
                  <a:pt x="1592066" y="480084"/>
                </a:cubicBezTo>
                <a:cubicBezTo>
                  <a:pt x="1592066" y="463315"/>
                  <a:pt x="1605659" y="449721"/>
                  <a:pt x="1622429" y="449721"/>
                </a:cubicBezTo>
                <a:close/>
                <a:moveTo>
                  <a:pt x="1549874" y="449721"/>
                </a:moveTo>
                <a:cubicBezTo>
                  <a:pt x="1566644" y="449721"/>
                  <a:pt x="1580238" y="463315"/>
                  <a:pt x="1580238" y="480084"/>
                </a:cubicBezTo>
                <a:cubicBezTo>
                  <a:pt x="1580238" y="496854"/>
                  <a:pt x="1566644" y="510448"/>
                  <a:pt x="1549874" y="510448"/>
                </a:cubicBezTo>
                <a:cubicBezTo>
                  <a:pt x="1533105" y="510448"/>
                  <a:pt x="1519511" y="496854"/>
                  <a:pt x="1519511" y="480084"/>
                </a:cubicBezTo>
                <a:cubicBezTo>
                  <a:pt x="1519511" y="463315"/>
                  <a:pt x="1533105" y="449721"/>
                  <a:pt x="1549874" y="449721"/>
                </a:cubicBezTo>
                <a:close/>
                <a:moveTo>
                  <a:pt x="1477320" y="449721"/>
                </a:moveTo>
                <a:cubicBezTo>
                  <a:pt x="1494089" y="449721"/>
                  <a:pt x="1507683" y="463315"/>
                  <a:pt x="1507683" y="480084"/>
                </a:cubicBezTo>
                <a:cubicBezTo>
                  <a:pt x="1507683" y="496854"/>
                  <a:pt x="1494089" y="510448"/>
                  <a:pt x="1477320" y="510448"/>
                </a:cubicBezTo>
                <a:cubicBezTo>
                  <a:pt x="1460550" y="510448"/>
                  <a:pt x="1446956" y="496854"/>
                  <a:pt x="1446956" y="480084"/>
                </a:cubicBezTo>
                <a:cubicBezTo>
                  <a:pt x="1446956" y="463315"/>
                  <a:pt x="1460550" y="449721"/>
                  <a:pt x="1477320" y="449721"/>
                </a:cubicBezTo>
                <a:close/>
                <a:moveTo>
                  <a:pt x="1404765" y="449721"/>
                </a:moveTo>
                <a:cubicBezTo>
                  <a:pt x="1421535" y="449721"/>
                  <a:pt x="1435129" y="463315"/>
                  <a:pt x="1435129" y="480084"/>
                </a:cubicBezTo>
                <a:cubicBezTo>
                  <a:pt x="1435129" y="496854"/>
                  <a:pt x="1421535" y="510448"/>
                  <a:pt x="1404765" y="510448"/>
                </a:cubicBezTo>
                <a:cubicBezTo>
                  <a:pt x="1387996" y="510448"/>
                  <a:pt x="1374402" y="496854"/>
                  <a:pt x="1374402" y="480084"/>
                </a:cubicBezTo>
                <a:cubicBezTo>
                  <a:pt x="1374402" y="463315"/>
                  <a:pt x="1387996" y="449721"/>
                  <a:pt x="1404765" y="449721"/>
                </a:cubicBezTo>
                <a:close/>
                <a:moveTo>
                  <a:pt x="1332211" y="449721"/>
                </a:moveTo>
                <a:cubicBezTo>
                  <a:pt x="1348980" y="449721"/>
                  <a:pt x="1362574" y="463315"/>
                  <a:pt x="1362574" y="480084"/>
                </a:cubicBezTo>
                <a:cubicBezTo>
                  <a:pt x="1362574" y="496854"/>
                  <a:pt x="1348980" y="510448"/>
                  <a:pt x="1332211" y="510448"/>
                </a:cubicBezTo>
                <a:cubicBezTo>
                  <a:pt x="1315441" y="510448"/>
                  <a:pt x="1301847" y="496854"/>
                  <a:pt x="1301847" y="480084"/>
                </a:cubicBezTo>
                <a:cubicBezTo>
                  <a:pt x="1301847" y="463315"/>
                  <a:pt x="1315441" y="449721"/>
                  <a:pt x="1332211" y="449721"/>
                </a:cubicBezTo>
                <a:close/>
                <a:moveTo>
                  <a:pt x="1259656" y="449721"/>
                </a:moveTo>
                <a:cubicBezTo>
                  <a:pt x="1276426" y="449721"/>
                  <a:pt x="1290020" y="463315"/>
                  <a:pt x="1290020" y="480084"/>
                </a:cubicBezTo>
                <a:cubicBezTo>
                  <a:pt x="1290020" y="496854"/>
                  <a:pt x="1276426" y="510448"/>
                  <a:pt x="1259656" y="510448"/>
                </a:cubicBezTo>
                <a:cubicBezTo>
                  <a:pt x="1242887" y="510448"/>
                  <a:pt x="1229293" y="496854"/>
                  <a:pt x="1229293" y="480084"/>
                </a:cubicBezTo>
                <a:cubicBezTo>
                  <a:pt x="1229293" y="463315"/>
                  <a:pt x="1242887" y="449721"/>
                  <a:pt x="1259656" y="449721"/>
                </a:cubicBezTo>
                <a:close/>
                <a:moveTo>
                  <a:pt x="1187102" y="449721"/>
                </a:moveTo>
                <a:cubicBezTo>
                  <a:pt x="1203871" y="449721"/>
                  <a:pt x="1217465" y="463315"/>
                  <a:pt x="1217465" y="480084"/>
                </a:cubicBezTo>
                <a:cubicBezTo>
                  <a:pt x="1217465" y="496854"/>
                  <a:pt x="1203871" y="510448"/>
                  <a:pt x="1187102" y="510448"/>
                </a:cubicBezTo>
                <a:cubicBezTo>
                  <a:pt x="1170332" y="510448"/>
                  <a:pt x="1156738" y="496854"/>
                  <a:pt x="1156738" y="480084"/>
                </a:cubicBezTo>
                <a:cubicBezTo>
                  <a:pt x="1156738" y="463315"/>
                  <a:pt x="1170332" y="449721"/>
                  <a:pt x="1187102" y="449721"/>
                </a:cubicBezTo>
                <a:close/>
                <a:moveTo>
                  <a:pt x="1114547" y="449721"/>
                </a:moveTo>
                <a:cubicBezTo>
                  <a:pt x="1131317" y="449721"/>
                  <a:pt x="1144911" y="463315"/>
                  <a:pt x="1144911" y="480084"/>
                </a:cubicBezTo>
                <a:cubicBezTo>
                  <a:pt x="1144911" y="496854"/>
                  <a:pt x="1131317" y="510448"/>
                  <a:pt x="1114547" y="510448"/>
                </a:cubicBezTo>
                <a:cubicBezTo>
                  <a:pt x="1097778" y="510448"/>
                  <a:pt x="1084184" y="496854"/>
                  <a:pt x="1084184" y="480084"/>
                </a:cubicBezTo>
                <a:cubicBezTo>
                  <a:pt x="1084184" y="463315"/>
                  <a:pt x="1097778" y="449721"/>
                  <a:pt x="1114547" y="449721"/>
                </a:cubicBezTo>
                <a:close/>
                <a:moveTo>
                  <a:pt x="1041993" y="449721"/>
                </a:moveTo>
                <a:cubicBezTo>
                  <a:pt x="1058762" y="449721"/>
                  <a:pt x="1072356" y="463315"/>
                  <a:pt x="1072356" y="480084"/>
                </a:cubicBezTo>
                <a:cubicBezTo>
                  <a:pt x="1072356" y="496854"/>
                  <a:pt x="1058762" y="510448"/>
                  <a:pt x="1041993" y="510448"/>
                </a:cubicBezTo>
                <a:cubicBezTo>
                  <a:pt x="1025223" y="510448"/>
                  <a:pt x="1011629" y="496854"/>
                  <a:pt x="1011629" y="480084"/>
                </a:cubicBezTo>
                <a:cubicBezTo>
                  <a:pt x="1011629" y="463315"/>
                  <a:pt x="1025223" y="449721"/>
                  <a:pt x="1041993" y="449721"/>
                </a:cubicBezTo>
                <a:close/>
                <a:moveTo>
                  <a:pt x="969438" y="449721"/>
                </a:moveTo>
                <a:cubicBezTo>
                  <a:pt x="986208" y="449721"/>
                  <a:pt x="999801" y="463315"/>
                  <a:pt x="999801" y="480084"/>
                </a:cubicBezTo>
                <a:cubicBezTo>
                  <a:pt x="999801" y="496854"/>
                  <a:pt x="986208" y="510448"/>
                  <a:pt x="969438" y="510448"/>
                </a:cubicBezTo>
                <a:cubicBezTo>
                  <a:pt x="952669" y="510448"/>
                  <a:pt x="939075" y="496854"/>
                  <a:pt x="939075" y="480084"/>
                </a:cubicBezTo>
                <a:cubicBezTo>
                  <a:pt x="939075" y="463315"/>
                  <a:pt x="952669" y="449721"/>
                  <a:pt x="969438" y="449721"/>
                </a:cubicBezTo>
                <a:close/>
                <a:moveTo>
                  <a:pt x="896883" y="449721"/>
                </a:moveTo>
                <a:cubicBezTo>
                  <a:pt x="913653" y="449721"/>
                  <a:pt x="927247" y="463315"/>
                  <a:pt x="927247" y="480084"/>
                </a:cubicBezTo>
                <a:cubicBezTo>
                  <a:pt x="927247" y="496854"/>
                  <a:pt x="913653" y="510448"/>
                  <a:pt x="896883" y="510448"/>
                </a:cubicBezTo>
                <a:cubicBezTo>
                  <a:pt x="880114" y="510448"/>
                  <a:pt x="866520" y="496854"/>
                  <a:pt x="866520" y="480084"/>
                </a:cubicBezTo>
                <a:cubicBezTo>
                  <a:pt x="866520" y="463315"/>
                  <a:pt x="880114" y="449721"/>
                  <a:pt x="896883" y="449721"/>
                </a:cubicBezTo>
                <a:close/>
                <a:moveTo>
                  <a:pt x="824329" y="449721"/>
                </a:moveTo>
                <a:cubicBezTo>
                  <a:pt x="841098" y="449721"/>
                  <a:pt x="854692" y="463315"/>
                  <a:pt x="854692" y="480084"/>
                </a:cubicBezTo>
                <a:cubicBezTo>
                  <a:pt x="854692" y="496854"/>
                  <a:pt x="841098" y="510448"/>
                  <a:pt x="824329" y="510448"/>
                </a:cubicBezTo>
                <a:cubicBezTo>
                  <a:pt x="807559" y="510448"/>
                  <a:pt x="793965" y="496854"/>
                  <a:pt x="793965" y="480084"/>
                </a:cubicBezTo>
                <a:cubicBezTo>
                  <a:pt x="793965" y="463315"/>
                  <a:pt x="807559" y="449721"/>
                  <a:pt x="824329" y="449721"/>
                </a:cubicBezTo>
                <a:close/>
                <a:moveTo>
                  <a:pt x="751774" y="449721"/>
                </a:moveTo>
                <a:cubicBezTo>
                  <a:pt x="768544" y="449721"/>
                  <a:pt x="782138" y="463315"/>
                  <a:pt x="782138" y="480084"/>
                </a:cubicBezTo>
                <a:cubicBezTo>
                  <a:pt x="782138" y="496854"/>
                  <a:pt x="768544" y="510448"/>
                  <a:pt x="751774" y="510448"/>
                </a:cubicBezTo>
                <a:cubicBezTo>
                  <a:pt x="735005" y="510448"/>
                  <a:pt x="721411" y="496854"/>
                  <a:pt x="721411" y="480084"/>
                </a:cubicBezTo>
                <a:cubicBezTo>
                  <a:pt x="721411" y="463315"/>
                  <a:pt x="735005" y="449721"/>
                  <a:pt x="751774" y="449721"/>
                </a:cubicBezTo>
                <a:close/>
                <a:moveTo>
                  <a:pt x="679220" y="449721"/>
                </a:moveTo>
                <a:cubicBezTo>
                  <a:pt x="695989" y="449721"/>
                  <a:pt x="709583" y="463315"/>
                  <a:pt x="709583" y="480084"/>
                </a:cubicBezTo>
                <a:cubicBezTo>
                  <a:pt x="709583" y="496854"/>
                  <a:pt x="695989" y="510448"/>
                  <a:pt x="679220" y="510448"/>
                </a:cubicBezTo>
                <a:cubicBezTo>
                  <a:pt x="662450" y="510448"/>
                  <a:pt x="648856" y="496854"/>
                  <a:pt x="648856" y="480084"/>
                </a:cubicBezTo>
                <a:cubicBezTo>
                  <a:pt x="648856" y="463315"/>
                  <a:pt x="662450" y="449721"/>
                  <a:pt x="679220" y="449721"/>
                </a:cubicBezTo>
                <a:close/>
                <a:moveTo>
                  <a:pt x="606665" y="449721"/>
                </a:moveTo>
                <a:cubicBezTo>
                  <a:pt x="623435" y="449721"/>
                  <a:pt x="637029" y="463315"/>
                  <a:pt x="637029" y="480084"/>
                </a:cubicBezTo>
                <a:cubicBezTo>
                  <a:pt x="637029" y="496854"/>
                  <a:pt x="623435" y="510448"/>
                  <a:pt x="606665" y="510448"/>
                </a:cubicBezTo>
                <a:cubicBezTo>
                  <a:pt x="589896" y="510448"/>
                  <a:pt x="576302" y="496854"/>
                  <a:pt x="576302" y="480084"/>
                </a:cubicBezTo>
                <a:cubicBezTo>
                  <a:pt x="576302" y="463315"/>
                  <a:pt x="589896" y="449721"/>
                  <a:pt x="606665" y="449721"/>
                </a:cubicBezTo>
                <a:close/>
                <a:moveTo>
                  <a:pt x="534111" y="449721"/>
                </a:moveTo>
                <a:cubicBezTo>
                  <a:pt x="550880" y="449721"/>
                  <a:pt x="564474" y="463315"/>
                  <a:pt x="564474" y="480084"/>
                </a:cubicBezTo>
                <a:cubicBezTo>
                  <a:pt x="564474" y="496854"/>
                  <a:pt x="550880" y="510448"/>
                  <a:pt x="534111" y="510448"/>
                </a:cubicBezTo>
                <a:cubicBezTo>
                  <a:pt x="517341" y="510448"/>
                  <a:pt x="503747" y="496854"/>
                  <a:pt x="503747" y="480084"/>
                </a:cubicBezTo>
                <a:cubicBezTo>
                  <a:pt x="503747" y="463315"/>
                  <a:pt x="517341" y="449721"/>
                  <a:pt x="534111" y="449721"/>
                </a:cubicBezTo>
                <a:close/>
                <a:moveTo>
                  <a:pt x="461556" y="449721"/>
                </a:moveTo>
                <a:cubicBezTo>
                  <a:pt x="478326" y="449721"/>
                  <a:pt x="491920" y="463315"/>
                  <a:pt x="491920" y="480084"/>
                </a:cubicBezTo>
                <a:cubicBezTo>
                  <a:pt x="491920" y="496854"/>
                  <a:pt x="478326" y="510448"/>
                  <a:pt x="461556" y="510448"/>
                </a:cubicBezTo>
                <a:cubicBezTo>
                  <a:pt x="444787" y="510448"/>
                  <a:pt x="431192" y="496854"/>
                  <a:pt x="431192" y="480084"/>
                </a:cubicBezTo>
                <a:cubicBezTo>
                  <a:pt x="431192" y="463315"/>
                  <a:pt x="444787" y="449721"/>
                  <a:pt x="461556" y="449721"/>
                </a:cubicBezTo>
                <a:close/>
                <a:moveTo>
                  <a:pt x="389002" y="449721"/>
                </a:moveTo>
                <a:cubicBezTo>
                  <a:pt x="405771" y="449721"/>
                  <a:pt x="419365" y="463315"/>
                  <a:pt x="419365" y="480084"/>
                </a:cubicBezTo>
                <a:cubicBezTo>
                  <a:pt x="419365" y="496854"/>
                  <a:pt x="405771" y="510448"/>
                  <a:pt x="389002" y="510448"/>
                </a:cubicBezTo>
                <a:cubicBezTo>
                  <a:pt x="372232" y="510448"/>
                  <a:pt x="358638" y="496854"/>
                  <a:pt x="358638" y="480084"/>
                </a:cubicBezTo>
                <a:cubicBezTo>
                  <a:pt x="358638" y="463315"/>
                  <a:pt x="372232" y="449721"/>
                  <a:pt x="389002" y="449721"/>
                </a:cubicBezTo>
                <a:close/>
                <a:moveTo>
                  <a:pt x="316447" y="449721"/>
                </a:moveTo>
                <a:cubicBezTo>
                  <a:pt x="333216" y="449721"/>
                  <a:pt x="346810" y="463315"/>
                  <a:pt x="346810" y="480084"/>
                </a:cubicBezTo>
                <a:cubicBezTo>
                  <a:pt x="346810" y="496854"/>
                  <a:pt x="333216" y="510448"/>
                  <a:pt x="316447" y="510448"/>
                </a:cubicBezTo>
                <a:cubicBezTo>
                  <a:pt x="299677" y="510448"/>
                  <a:pt x="286084" y="496854"/>
                  <a:pt x="286084" y="480084"/>
                </a:cubicBezTo>
                <a:cubicBezTo>
                  <a:pt x="286084" y="463315"/>
                  <a:pt x="299677" y="449721"/>
                  <a:pt x="316447" y="449721"/>
                </a:cubicBezTo>
                <a:close/>
                <a:moveTo>
                  <a:pt x="243892" y="449721"/>
                </a:moveTo>
                <a:cubicBezTo>
                  <a:pt x="260662" y="449721"/>
                  <a:pt x="274256" y="463315"/>
                  <a:pt x="274256" y="480084"/>
                </a:cubicBezTo>
                <a:cubicBezTo>
                  <a:pt x="274256" y="496854"/>
                  <a:pt x="260662" y="510448"/>
                  <a:pt x="243892" y="510448"/>
                </a:cubicBezTo>
                <a:cubicBezTo>
                  <a:pt x="227123" y="510448"/>
                  <a:pt x="213529" y="496854"/>
                  <a:pt x="213529" y="480084"/>
                </a:cubicBezTo>
                <a:cubicBezTo>
                  <a:pt x="213529" y="463315"/>
                  <a:pt x="227123" y="449721"/>
                  <a:pt x="243892" y="449721"/>
                </a:cubicBezTo>
                <a:close/>
                <a:moveTo>
                  <a:pt x="171339" y="449721"/>
                </a:moveTo>
                <a:cubicBezTo>
                  <a:pt x="188107" y="449721"/>
                  <a:pt x="201701" y="463315"/>
                  <a:pt x="201701" y="480084"/>
                </a:cubicBezTo>
                <a:cubicBezTo>
                  <a:pt x="201701" y="496854"/>
                  <a:pt x="188107" y="510448"/>
                  <a:pt x="171339" y="510448"/>
                </a:cubicBezTo>
                <a:cubicBezTo>
                  <a:pt x="154679" y="510448"/>
                  <a:pt x="141085" y="496854"/>
                  <a:pt x="141085" y="480084"/>
                </a:cubicBezTo>
                <a:cubicBezTo>
                  <a:pt x="141085" y="463315"/>
                  <a:pt x="154679" y="449721"/>
                  <a:pt x="171339" y="449721"/>
                </a:cubicBezTo>
                <a:close/>
                <a:moveTo>
                  <a:pt x="98910" y="449721"/>
                </a:moveTo>
                <a:cubicBezTo>
                  <a:pt x="115670" y="449721"/>
                  <a:pt x="129264" y="463315"/>
                  <a:pt x="129264" y="480084"/>
                </a:cubicBezTo>
                <a:cubicBezTo>
                  <a:pt x="129264" y="496854"/>
                  <a:pt x="115670" y="510448"/>
                  <a:pt x="98910" y="510448"/>
                </a:cubicBezTo>
                <a:cubicBezTo>
                  <a:pt x="82136" y="510448"/>
                  <a:pt x="68542" y="496854"/>
                  <a:pt x="68542" y="480084"/>
                </a:cubicBezTo>
                <a:cubicBezTo>
                  <a:pt x="68542" y="463315"/>
                  <a:pt x="82136" y="449721"/>
                  <a:pt x="98910" y="449721"/>
                </a:cubicBezTo>
                <a:close/>
                <a:moveTo>
                  <a:pt x="26355" y="449721"/>
                </a:moveTo>
                <a:cubicBezTo>
                  <a:pt x="43118" y="449721"/>
                  <a:pt x="56713" y="463315"/>
                  <a:pt x="56713" y="480084"/>
                </a:cubicBezTo>
                <a:cubicBezTo>
                  <a:pt x="56713" y="496854"/>
                  <a:pt x="43118" y="510448"/>
                  <a:pt x="26355" y="510448"/>
                </a:cubicBezTo>
                <a:cubicBezTo>
                  <a:pt x="17970" y="510448"/>
                  <a:pt x="10379" y="507050"/>
                  <a:pt x="4884" y="501555"/>
                </a:cubicBezTo>
                <a:lnTo>
                  <a:pt x="0" y="489763"/>
                </a:lnTo>
                <a:lnTo>
                  <a:pt x="0" y="470405"/>
                </a:lnTo>
                <a:lnTo>
                  <a:pt x="4884" y="458614"/>
                </a:lnTo>
                <a:cubicBezTo>
                  <a:pt x="10379" y="453120"/>
                  <a:pt x="17970" y="449721"/>
                  <a:pt x="26355" y="449721"/>
                </a:cubicBezTo>
                <a:close/>
                <a:moveTo>
                  <a:pt x="1673066" y="379245"/>
                </a:moveTo>
                <a:lnTo>
                  <a:pt x="1675237" y="422266"/>
                </a:lnTo>
                <a:lnTo>
                  <a:pt x="1673514" y="421103"/>
                </a:lnTo>
                <a:cubicBezTo>
                  <a:pt x="1668019" y="415609"/>
                  <a:pt x="1664620" y="408017"/>
                  <a:pt x="1664620" y="399633"/>
                </a:cubicBezTo>
                <a:close/>
                <a:moveTo>
                  <a:pt x="1622429" y="369269"/>
                </a:moveTo>
                <a:cubicBezTo>
                  <a:pt x="1639199" y="369269"/>
                  <a:pt x="1652792" y="382864"/>
                  <a:pt x="1652792" y="399633"/>
                </a:cubicBezTo>
                <a:cubicBezTo>
                  <a:pt x="1652792" y="416402"/>
                  <a:pt x="1639199" y="429997"/>
                  <a:pt x="1622429" y="429997"/>
                </a:cubicBezTo>
                <a:cubicBezTo>
                  <a:pt x="1605659" y="429997"/>
                  <a:pt x="1592066" y="416402"/>
                  <a:pt x="1592066" y="399633"/>
                </a:cubicBezTo>
                <a:cubicBezTo>
                  <a:pt x="1592066" y="382864"/>
                  <a:pt x="1605659" y="369269"/>
                  <a:pt x="1622429" y="369269"/>
                </a:cubicBezTo>
                <a:close/>
                <a:moveTo>
                  <a:pt x="1549874" y="369269"/>
                </a:moveTo>
                <a:cubicBezTo>
                  <a:pt x="1566644" y="369269"/>
                  <a:pt x="1580238" y="382864"/>
                  <a:pt x="1580238" y="399633"/>
                </a:cubicBezTo>
                <a:cubicBezTo>
                  <a:pt x="1580238" y="416402"/>
                  <a:pt x="1566644" y="429997"/>
                  <a:pt x="1549874" y="429997"/>
                </a:cubicBezTo>
                <a:cubicBezTo>
                  <a:pt x="1533105" y="429997"/>
                  <a:pt x="1519511" y="416402"/>
                  <a:pt x="1519511" y="399633"/>
                </a:cubicBezTo>
                <a:cubicBezTo>
                  <a:pt x="1519511" y="382864"/>
                  <a:pt x="1533105" y="369269"/>
                  <a:pt x="1549874" y="369269"/>
                </a:cubicBezTo>
                <a:close/>
                <a:moveTo>
                  <a:pt x="1477320" y="369269"/>
                </a:moveTo>
                <a:cubicBezTo>
                  <a:pt x="1494089" y="369269"/>
                  <a:pt x="1507683" y="382864"/>
                  <a:pt x="1507683" y="399633"/>
                </a:cubicBezTo>
                <a:cubicBezTo>
                  <a:pt x="1507683" y="416402"/>
                  <a:pt x="1494089" y="429997"/>
                  <a:pt x="1477320" y="429997"/>
                </a:cubicBezTo>
                <a:cubicBezTo>
                  <a:pt x="1460550" y="429997"/>
                  <a:pt x="1446956" y="416402"/>
                  <a:pt x="1446956" y="399633"/>
                </a:cubicBezTo>
                <a:cubicBezTo>
                  <a:pt x="1446956" y="382864"/>
                  <a:pt x="1460550" y="369269"/>
                  <a:pt x="1477320" y="369269"/>
                </a:cubicBezTo>
                <a:close/>
                <a:moveTo>
                  <a:pt x="1404765" y="369269"/>
                </a:moveTo>
                <a:cubicBezTo>
                  <a:pt x="1421535" y="369269"/>
                  <a:pt x="1435129" y="382864"/>
                  <a:pt x="1435129" y="399633"/>
                </a:cubicBezTo>
                <a:cubicBezTo>
                  <a:pt x="1435129" y="416402"/>
                  <a:pt x="1421535" y="429997"/>
                  <a:pt x="1404765" y="429997"/>
                </a:cubicBezTo>
                <a:cubicBezTo>
                  <a:pt x="1387996" y="429997"/>
                  <a:pt x="1374402" y="416402"/>
                  <a:pt x="1374402" y="399633"/>
                </a:cubicBezTo>
                <a:cubicBezTo>
                  <a:pt x="1374402" y="382864"/>
                  <a:pt x="1387996" y="369269"/>
                  <a:pt x="1404765" y="369269"/>
                </a:cubicBezTo>
                <a:close/>
                <a:moveTo>
                  <a:pt x="1332211" y="369269"/>
                </a:moveTo>
                <a:cubicBezTo>
                  <a:pt x="1348980" y="369269"/>
                  <a:pt x="1362574" y="382864"/>
                  <a:pt x="1362574" y="399633"/>
                </a:cubicBezTo>
                <a:cubicBezTo>
                  <a:pt x="1362574" y="416402"/>
                  <a:pt x="1348980" y="429997"/>
                  <a:pt x="1332211" y="429997"/>
                </a:cubicBezTo>
                <a:cubicBezTo>
                  <a:pt x="1315441" y="429997"/>
                  <a:pt x="1301847" y="416402"/>
                  <a:pt x="1301847" y="399633"/>
                </a:cubicBezTo>
                <a:cubicBezTo>
                  <a:pt x="1301847" y="382864"/>
                  <a:pt x="1315441" y="369269"/>
                  <a:pt x="1332211" y="369269"/>
                </a:cubicBezTo>
                <a:close/>
                <a:moveTo>
                  <a:pt x="1259656" y="369269"/>
                </a:moveTo>
                <a:cubicBezTo>
                  <a:pt x="1276426" y="369269"/>
                  <a:pt x="1290020" y="382864"/>
                  <a:pt x="1290020" y="399633"/>
                </a:cubicBezTo>
                <a:cubicBezTo>
                  <a:pt x="1290020" y="416402"/>
                  <a:pt x="1276426" y="429997"/>
                  <a:pt x="1259656" y="429997"/>
                </a:cubicBezTo>
                <a:cubicBezTo>
                  <a:pt x="1242887" y="429997"/>
                  <a:pt x="1229293" y="416402"/>
                  <a:pt x="1229293" y="399633"/>
                </a:cubicBezTo>
                <a:cubicBezTo>
                  <a:pt x="1229293" y="382864"/>
                  <a:pt x="1242887" y="369269"/>
                  <a:pt x="1259656" y="369269"/>
                </a:cubicBezTo>
                <a:close/>
                <a:moveTo>
                  <a:pt x="1187102" y="369269"/>
                </a:moveTo>
                <a:cubicBezTo>
                  <a:pt x="1203871" y="369269"/>
                  <a:pt x="1217465" y="382864"/>
                  <a:pt x="1217465" y="399633"/>
                </a:cubicBezTo>
                <a:cubicBezTo>
                  <a:pt x="1217465" y="416402"/>
                  <a:pt x="1203871" y="429997"/>
                  <a:pt x="1187102" y="429997"/>
                </a:cubicBezTo>
                <a:cubicBezTo>
                  <a:pt x="1170332" y="429997"/>
                  <a:pt x="1156738" y="416402"/>
                  <a:pt x="1156738" y="399633"/>
                </a:cubicBezTo>
                <a:cubicBezTo>
                  <a:pt x="1156738" y="382864"/>
                  <a:pt x="1170332" y="369269"/>
                  <a:pt x="1187102" y="369269"/>
                </a:cubicBezTo>
                <a:close/>
                <a:moveTo>
                  <a:pt x="1114547" y="369269"/>
                </a:moveTo>
                <a:cubicBezTo>
                  <a:pt x="1131317" y="369269"/>
                  <a:pt x="1144911" y="382864"/>
                  <a:pt x="1144911" y="399633"/>
                </a:cubicBezTo>
                <a:cubicBezTo>
                  <a:pt x="1144911" y="416402"/>
                  <a:pt x="1131317" y="429997"/>
                  <a:pt x="1114547" y="429997"/>
                </a:cubicBezTo>
                <a:cubicBezTo>
                  <a:pt x="1097778" y="429997"/>
                  <a:pt x="1084184" y="416402"/>
                  <a:pt x="1084184" y="399633"/>
                </a:cubicBezTo>
                <a:cubicBezTo>
                  <a:pt x="1084184" y="382864"/>
                  <a:pt x="1097778" y="369269"/>
                  <a:pt x="1114547" y="369269"/>
                </a:cubicBezTo>
                <a:close/>
                <a:moveTo>
                  <a:pt x="1041993" y="369269"/>
                </a:moveTo>
                <a:cubicBezTo>
                  <a:pt x="1058762" y="369269"/>
                  <a:pt x="1072356" y="382864"/>
                  <a:pt x="1072356" y="399633"/>
                </a:cubicBezTo>
                <a:cubicBezTo>
                  <a:pt x="1072356" y="416402"/>
                  <a:pt x="1058762" y="429997"/>
                  <a:pt x="1041993" y="429997"/>
                </a:cubicBezTo>
                <a:cubicBezTo>
                  <a:pt x="1025223" y="429997"/>
                  <a:pt x="1011629" y="416402"/>
                  <a:pt x="1011629" y="399633"/>
                </a:cubicBezTo>
                <a:cubicBezTo>
                  <a:pt x="1011629" y="382864"/>
                  <a:pt x="1025223" y="369269"/>
                  <a:pt x="1041993" y="369269"/>
                </a:cubicBezTo>
                <a:close/>
                <a:moveTo>
                  <a:pt x="969438" y="369269"/>
                </a:moveTo>
                <a:cubicBezTo>
                  <a:pt x="986208" y="369269"/>
                  <a:pt x="999801" y="382864"/>
                  <a:pt x="999801" y="399633"/>
                </a:cubicBezTo>
                <a:cubicBezTo>
                  <a:pt x="999801" y="416402"/>
                  <a:pt x="986208" y="429997"/>
                  <a:pt x="969438" y="429997"/>
                </a:cubicBezTo>
                <a:cubicBezTo>
                  <a:pt x="952669" y="429997"/>
                  <a:pt x="939075" y="416402"/>
                  <a:pt x="939075" y="399633"/>
                </a:cubicBezTo>
                <a:cubicBezTo>
                  <a:pt x="939075" y="382864"/>
                  <a:pt x="952669" y="369269"/>
                  <a:pt x="969438" y="369269"/>
                </a:cubicBezTo>
                <a:close/>
                <a:moveTo>
                  <a:pt x="896883" y="369269"/>
                </a:moveTo>
                <a:cubicBezTo>
                  <a:pt x="913653" y="369269"/>
                  <a:pt x="927247" y="382864"/>
                  <a:pt x="927247" y="399633"/>
                </a:cubicBezTo>
                <a:cubicBezTo>
                  <a:pt x="927247" y="416402"/>
                  <a:pt x="913653" y="429997"/>
                  <a:pt x="896883" y="429997"/>
                </a:cubicBezTo>
                <a:cubicBezTo>
                  <a:pt x="880114" y="429997"/>
                  <a:pt x="866520" y="416402"/>
                  <a:pt x="866520" y="399633"/>
                </a:cubicBezTo>
                <a:cubicBezTo>
                  <a:pt x="866520" y="382864"/>
                  <a:pt x="880114" y="369269"/>
                  <a:pt x="896883" y="369269"/>
                </a:cubicBezTo>
                <a:close/>
                <a:moveTo>
                  <a:pt x="824329" y="369269"/>
                </a:moveTo>
                <a:cubicBezTo>
                  <a:pt x="841098" y="369269"/>
                  <a:pt x="854692" y="382864"/>
                  <a:pt x="854692" y="399633"/>
                </a:cubicBezTo>
                <a:cubicBezTo>
                  <a:pt x="854692" y="416402"/>
                  <a:pt x="841098" y="429997"/>
                  <a:pt x="824329" y="429997"/>
                </a:cubicBezTo>
                <a:cubicBezTo>
                  <a:pt x="807559" y="429997"/>
                  <a:pt x="793965" y="416402"/>
                  <a:pt x="793965" y="399633"/>
                </a:cubicBezTo>
                <a:cubicBezTo>
                  <a:pt x="793965" y="382864"/>
                  <a:pt x="807559" y="369269"/>
                  <a:pt x="824329" y="369269"/>
                </a:cubicBezTo>
                <a:close/>
                <a:moveTo>
                  <a:pt x="751774" y="369269"/>
                </a:moveTo>
                <a:cubicBezTo>
                  <a:pt x="768544" y="369269"/>
                  <a:pt x="782138" y="382864"/>
                  <a:pt x="782138" y="399633"/>
                </a:cubicBezTo>
                <a:cubicBezTo>
                  <a:pt x="782138" y="416402"/>
                  <a:pt x="768544" y="429997"/>
                  <a:pt x="751774" y="429997"/>
                </a:cubicBezTo>
                <a:cubicBezTo>
                  <a:pt x="735005" y="429997"/>
                  <a:pt x="721411" y="416402"/>
                  <a:pt x="721411" y="399633"/>
                </a:cubicBezTo>
                <a:cubicBezTo>
                  <a:pt x="721411" y="382864"/>
                  <a:pt x="735005" y="369269"/>
                  <a:pt x="751774" y="369269"/>
                </a:cubicBezTo>
                <a:close/>
                <a:moveTo>
                  <a:pt x="679220" y="369269"/>
                </a:moveTo>
                <a:cubicBezTo>
                  <a:pt x="695989" y="369269"/>
                  <a:pt x="709583" y="382864"/>
                  <a:pt x="709583" y="399633"/>
                </a:cubicBezTo>
                <a:cubicBezTo>
                  <a:pt x="709583" y="416402"/>
                  <a:pt x="695989" y="429997"/>
                  <a:pt x="679220" y="429997"/>
                </a:cubicBezTo>
                <a:cubicBezTo>
                  <a:pt x="662450" y="429997"/>
                  <a:pt x="648856" y="416402"/>
                  <a:pt x="648856" y="399633"/>
                </a:cubicBezTo>
                <a:cubicBezTo>
                  <a:pt x="648856" y="382864"/>
                  <a:pt x="662450" y="369269"/>
                  <a:pt x="679220" y="369269"/>
                </a:cubicBezTo>
                <a:close/>
                <a:moveTo>
                  <a:pt x="606665" y="369269"/>
                </a:moveTo>
                <a:cubicBezTo>
                  <a:pt x="623435" y="369269"/>
                  <a:pt x="637029" y="382864"/>
                  <a:pt x="637029" y="399633"/>
                </a:cubicBezTo>
                <a:cubicBezTo>
                  <a:pt x="637029" y="416402"/>
                  <a:pt x="623435" y="429997"/>
                  <a:pt x="606665" y="429997"/>
                </a:cubicBezTo>
                <a:cubicBezTo>
                  <a:pt x="589896" y="429997"/>
                  <a:pt x="576302" y="416402"/>
                  <a:pt x="576302" y="399633"/>
                </a:cubicBezTo>
                <a:cubicBezTo>
                  <a:pt x="576302" y="382864"/>
                  <a:pt x="589896" y="369269"/>
                  <a:pt x="606665" y="369269"/>
                </a:cubicBezTo>
                <a:close/>
                <a:moveTo>
                  <a:pt x="534111" y="369269"/>
                </a:moveTo>
                <a:cubicBezTo>
                  <a:pt x="550880" y="369269"/>
                  <a:pt x="564474" y="382864"/>
                  <a:pt x="564474" y="399633"/>
                </a:cubicBezTo>
                <a:cubicBezTo>
                  <a:pt x="564474" y="416402"/>
                  <a:pt x="550880" y="429997"/>
                  <a:pt x="534111" y="429997"/>
                </a:cubicBezTo>
                <a:cubicBezTo>
                  <a:pt x="517341" y="429997"/>
                  <a:pt x="503747" y="416402"/>
                  <a:pt x="503747" y="399633"/>
                </a:cubicBezTo>
                <a:cubicBezTo>
                  <a:pt x="503747" y="382864"/>
                  <a:pt x="517341" y="369269"/>
                  <a:pt x="534111" y="369269"/>
                </a:cubicBezTo>
                <a:close/>
                <a:moveTo>
                  <a:pt x="461556" y="369269"/>
                </a:moveTo>
                <a:cubicBezTo>
                  <a:pt x="478326" y="369269"/>
                  <a:pt x="491920" y="382864"/>
                  <a:pt x="491920" y="399633"/>
                </a:cubicBezTo>
                <a:cubicBezTo>
                  <a:pt x="491920" y="416402"/>
                  <a:pt x="478326" y="429997"/>
                  <a:pt x="461556" y="429997"/>
                </a:cubicBezTo>
                <a:cubicBezTo>
                  <a:pt x="444787" y="429997"/>
                  <a:pt x="431192" y="416402"/>
                  <a:pt x="431192" y="399633"/>
                </a:cubicBezTo>
                <a:cubicBezTo>
                  <a:pt x="431192" y="382864"/>
                  <a:pt x="444787" y="369269"/>
                  <a:pt x="461556" y="369269"/>
                </a:cubicBezTo>
                <a:close/>
                <a:moveTo>
                  <a:pt x="389002" y="369269"/>
                </a:moveTo>
                <a:cubicBezTo>
                  <a:pt x="405771" y="369269"/>
                  <a:pt x="419365" y="382864"/>
                  <a:pt x="419365" y="399633"/>
                </a:cubicBezTo>
                <a:cubicBezTo>
                  <a:pt x="419365" y="416402"/>
                  <a:pt x="405771" y="429997"/>
                  <a:pt x="389002" y="429997"/>
                </a:cubicBezTo>
                <a:cubicBezTo>
                  <a:pt x="372232" y="429997"/>
                  <a:pt x="358638" y="416402"/>
                  <a:pt x="358638" y="399633"/>
                </a:cubicBezTo>
                <a:cubicBezTo>
                  <a:pt x="358638" y="382864"/>
                  <a:pt x="372232" y="369269"/>
                  <a:pt x="389002" y="369269"/>
                </a:cubicBezTo>
                <a:close/>
                <a:moveTo>
                  <a:pt x="316447" y="369269"/>
                </a:moveTo>
                <a:cubicBezTo>
                  <a:pt x="333216" y="369269"/>
                  <a:pt x="346810" y="382864"/>
                  <a:pt x="346810" y="399633"/>
                </a:cubicBezTo>
                <a:cubicBezTo>
                  <a:pt x="346810" y="416402"/>
                  <a:pt x="333216" y="429997"/>
                  <a:pt x="316447" y="429997"/>
                </a:cubicBezTo>
                <a:cubicBezTo>
                  <a:pt x="299677" y="429997"/>
                  <a:pt x="286084" y="416402"/>
                  <a:pt x="286084" y="399633"/>
                </a:cubicBezTo>
                <a:cubicBezTo>
                  <a:pt x="286084" y="382864"/>
                  <a:pt x="299677" y="369269"/>
                  <a:pt x="316447" y="369269"/>
                </a:cubicBezTo>
                <a:close/>
                <a:moveTo>
                  <a:pt x="243892" y="369269"/>
                </a:moveTo>
                <a:cubicBezTo>
                  <a:pt x="260662" y="369269"/>
                  <a:pt x="274256" y="382864"/>
                  <a:pt x="274256" y="399633"/>
                </a:cubicBezTo>
                <a:cubicBezTo>
                  <a:pt x="274256" y="416402"/>
                  <a:pt x="260662" y="429997"/>
                  <a:pt x="243892" y="429997"/>
                </a:cubicBezTo>
                <a:cubicBezTo>
                  <a:pt x="227123" y="429997"/>
                  <a:pt x="213529" y="416402"/>
                  <a:pt x="213529" y="399633"/>
                </a:cubicBezTo>
                <a:cubicBezTo>
                  <a:pt x="213529" y="382864"/>
                  <a:pt x="227123" y="369269"/>
                  <a:pt x="243892" y="369269"/>
                </a:cubicBezTo>
                <a:close/>
                <a:moveTo>
                  <a:pt x="171339" y="369269"/>
                </a:moveTo>
                <a:cubicBezTo>
                  <a:pt x="188107" y="369269"/>
                  <a:pt x="201701" y="382864"/>
                  <a:pt x="201701" y="399633"/>
                </a:cubicBezTo>
                <a:cubicBezTo>
                  <a:pt x="201701" y="416402"/>
                  <a:pt x="188107" y="429997"/>
                  <a:pt x="171339" y="429997"/>
                </a:cubicBezTo>
                <a:cubicBezTo>
                  <a:pt x="154685" y="429997"/>
                  <a:pt x="141090" y="416402"/>
                  <a:pt x="141090" y="399633"/>
                </a:cubicBezTo>
                <a:cubicBezTo>
                  <a:pt x="141090" y="382864"/>
                  <a:pt x="154685" y="369269"/>
                  <a:pt x="171339" y="369269"/>
                </a:cubicBezTo>
                <a:close/>
                <a:moveTo>
                  <a:pt x="98917" y="369269"/>
                </a:moveTo>
                <a:cubicBezTo>
                  <a:pt x="115677" y="369269"/>
                  <a:pt x="129270" y="382864"/>
                  <a:pt x="129270" y="399633"/>
                </a:cubicBezTo>
                <a:cubicBezTo>
                  <a:pt x="129270" y="416402"/>
                  <a:pt x="115677" y="429997"/>
                  <a:pt x="98917" y="429997"/>
                </a:cubicBezTo>
                <a:cubicBezTo>
                  <a:pt x="82143" y="429997"/>
                  <a:pt x="68549" y="416402"/>
                  <a:pt x="68549" y="399633"/>
                </a:cubicBezTo>
                <a:cubicBezTo>
                  <a:pt x="68549" y="382864"/>
                  <a:pt x="82143" y="369269"/>
                  <a:pt x="98917" y="369269"/>
                </a:cubicBezTo>
                <a:close/>
                <a:moveTo>
                  <a:pt x="26362" y="369269"/>
                </a:moveTo>
                <a:cubicBezTo>
                  <a:pt x="43124" y="369269"/>
                  <a:pt x="56719" y="382864"/>
                  <a:pt x="56719" y="399633"/>
                </a:cubicBezTo>
                <a:cubicBezTo>
                  <a:pt x="56719" y="416402"/>
                  <a:pt x="43124" y="429997"/>
                  <a:pt x="26362" y="429997"/>
                </a:cubicBezTo>
                <a:cubicBezTo>
                  <a:pt x="17976" y="429997"/>
                  <a:pt x="10385" y="426598"/>
                  <a:pt x="4890" y="421103"/>
                </a:cubicBezTo>
                <a:lnTo>
                  <a:pt x="0" y="409299"/>
                </a:lnTo>
                <a:lnTo>
                  <a:pt x="0" y="389967"/>
                </a:lnTo>
                <a:lnTo>
                  <a:pt x="4890" y="378163"/>
                </a:lnTo>
                <a:cubicBezTo>
                  <a:pt x="10385" y="372668"/>
                  <a:pt x="17976" y="369269"/>
                  <a:pt x="26362" y="369269"/>
                </a:cubicBezTo>
                <a:close/>
                <a:moveTo>
                  <a:pt x="1669444" y="307535"/>
                </a:moveTo>
                <a:lnTo>
                  <a:pt x="1670784" y="334061"/>
                </a:lnTo>
                <a:lnTo>
                  <a:pt x="1664620" y="319181"/>
                </a:lnTo>
                <a:close/>
                <a:moveTo>
                  <a:pt x="1622429" y="288818"/>
                </a:moveTo>
                <a:cubicBezTo>
                  <a:pt x="1639199" y="288818"/>
                  <a:pt x="1652792" y="302412"/>
                  <a:pt x="1652792" y="319181"/>
                </a:cubicBezTo>
                <a:cubicBezTo>
                  <a:pt x="1652792" y="335950"/>
                  <a:pt x="1639199" y="349545"/>
                  <a:pt x="1622429" y="349545"/>
                </a:cubicBezTo>
                <a:cubicBezTo>
                  <a:pt x="1605659" y="349545"/>
                  <a:pt x="1592066" y="335950"/>
                  <a:pt x="1592066" y="319181"/>
                </a:cubicBezTo>
                <a:cubicBezTo>
                  <a:pt x="1592066" y="302412"/>
                  <a:pt x="1605659" y="288818"/>
                  <a:pt x="1622429" y="288818"/>
                </a:cubicBezTo>
                <a:close/>
                <a:moveTo>
                  <a:pt x="1549874" y="288818"/>
                </a:moveTo>
                <a:cubicBezTo>
                  <a:pt x="1566644" y="288818"/>
                  <a:pt x="1580238" y="302412"/>
                  <a:pt x="1580238" y="319181"/>
                </a:cubicBezTo>
                <a:cubicBezTo>
                  <a:pt x="1580238" y="335950"/>
                  <a:pt x="1566644" y="349545"/>
                  <a:pt x="1549874" y="349545"/>
                </a:cubicBezTo>
                <a:cubicBezTo>
                  <a:pt x="1533105" y="349545"/>
                  <a:pt x="1519511" y="335950"/>
                  <a:pt x="1519511" y="319181"/>
                </a:cubicBezTo>
                <a:cubicBezTo>
                  <a:pt x="1519511" y="302412"/>
                  <a:pt x="1533105" y="288818"/>
                  <a:pt x="1549874" y="288818"/>
                </a:cubicBezTo>
                <a:close/>
                <a:moveTo>
                  <a:pt x="1477320" y="288818"/>
                </a:moveTo>
                <a:cubicBezTo>
                  <a:pt x="1494089" y="288818"/>
                  <a:pt x="1507683" y="302412"/>
                  <a:pt x="1507683" y="319181"/>
                </a:cubicBezTo>
                <a:cubicBezTo>
                  <a:pt x="1507683" y="335950"/>
                  <a:pt x="1494089" y="349545"/>
                  <a:pt x="1477320" y="349545"/>
                </a:cubicBezTo>
                <a:cubicBezTo>
                  <a:pt x="1460550" y="349545"/>
                  <a:pt x="1446956" y="335950"/>
                  <a:pt x="1446956" y="319181"/>
                </a:cubicBezTo>
                <a:cubicBezTo>
                  <a:pt x="1446956" y="302412"/>
                  <a:pt x="1460550" y="288818"/>
                  <a:pt x="1477320" y="288818"/>
                </a:cubicBezTo>
                <a:close/>
                <a:moveTo>
                  <a:pt x="1404765" y="288818"/>
                </a:moveTo>
                <a:cubicBezTo>
                  <a:pt x="1421535" y="288818"/>
                  <a:pt x="1435129" y="302412"/>
                  <a:pt x="1435129" y="319181"/>
                </a:cubicBezTo>
                <a:cubicBezTo>
                  <a:pt x="1435129" y="335950"/>
                  <a:pt x="1421535" y="349545"/>
                  <a:pt x="1404765" y="349545"/>
                </a:cubicBezTo>
                <a:cubicBezTo>
                  <a:pt x="1387996" y="349545"/>
                  <a:pt x="1374402" y="335950"/>
                  <a:pt x="1374402" y="319181"/>
                </a:cubicBezTo>
                <a:cubicBezTo>
                  <a:pt x="1374402" y="302412"/>
                  <a:pt x="1387996" y="288818"/>
                  <a:pt x="1404765" y="288818"/>
                </a:cubicBezTo>
                <a:close/>
                <a:moveTo>
                  <a:pt x="1332211" y="288818"/>
                </a:moveTo>
                <a:cubicBezTo>
                  <a:pt x="1348980" y="288818"/>
                  <a:pt x="1362574" y="302412"/>
                  <a:pt x="1362574" y="319181"/>
                </a:cubicBezTo>
                <a:cubicBezTo>
                  <a:pt x="1362574" y="335950"/>
                  <a:pt x="1348980" y="349545"/>
                  <a:pt x="1332211" y="349545"/>
                </a:cubicBezTo>
                <a:cubicBezTo>
                  <a:pt x="1315441" y="349545"/>
                  <a:pt x="1301847" y="335950"/>
                  <a:pt x="1301847" y="319181"/>
                </a:cubicBezTo>
                <a:cubicBezTo>
                  <a:pt x="1301847" y="302412"/>
                  <a:pt x="1315441" y="288818"/>
                  <a:pt x="1332211" y="288818"/>
                </a:cubicBezTo>
                <a:close/>
                <a:moveTo>
                  <a:pt x="1259656" y="288818"/>
                </a:moveTo>
                <a:cubicBezTo>
                  <a:pt x="1276426" y="288818"/>
                  <a:pt x="1290020" y="302412"/>
                  <a:pt x="1290020" y="319181"/>
                </a:cubicBezTo>
                <a:cubicBezTo>
                  <a:pt x="1290020" y="335950"/>
                  <a:pt x="1276426" y="349545"/>
                  <a:pt x="1259656" y="349545"/>
                </a:cubicBezTo>
                <a:cubicBezTo>
                  <a:pt x="1242887" y="349545"/>
                  <a:pt x="1229293" y="335950"/>
                  <a:pt x="1229293" y="319181"/>
                </a:cubicBezTo>
                <a:cubicBezTo>
                  <a:pt x="1229293" y="302412"/>
                  <a:pt x="1242887" y="288818"/>
                  <a:pt x="1259656" y="288818"/>
                </a:cubicBezTo>
                <a:close/>
                <a:moveTo>
                  <a:pt x="1187102" y="288818"/>
                </a:moveTo>
                <a:cubicBezTo>
                  <a:pt x="1203871" y="288818"/>
                  <a:pt x="1217465" y="302412"/>
                  <a:pt x="1217465" y="319181"/>
                </a:cubicBezTo>
                <a:cubicBezTo>
                  <a:pt x="1217465" y="335950"/>
                  <a:pt x="1203871" y="349545"/>
                  <a:pt x="1187102" y="349545"/>
                </a:cubicBezTo>
                <a:cubicBezTo>
                  <a:pt x="1170332" y="349545"/>
                  <a:pt x="1156738" y="335950"/>
                  <a:pt x="1156738" y="319181"/>
                </a:cubicBezTo>
                <a:cubicBezTo>
                  <a:pt x="1156738" y="302412"/>
                  <a:pt x="1170332" y="288818"/>
                  <a:pt x="1187102" y="288818"/>
                </a:cubicBezTo>
                <a:close/>
                <a:moveTo>
                  <a:pt x="1114547" y="288818"/>
                </a:moveTo>
                <a:cubicBezTo>
                  <a:pt x="1131317" y="288818"/>
                  <a:pt x="1144911" y="302412"/>
                  <a:pt x="1144911" y="319181"/>
                </a:cubicBezTo>
                <a:cubicBezTo>
                  <a:pt x="1144911" y="335950"/>
                  <a:pt x="1131317" y="349545"/>
                  <a:pt x="1114547" y="349545"/>
                </a:cubicBezTo>
                <a:cubicBezTo>
                  <a:pt x="1097778" y="349545"/>
                  <a:pt x="1084184" y="335950"/>
                  <a:pt x="1084184" y="319181"/>
                </a:cubicBezTo>
                <a:cubicBezTo>
                  <a:pt x="1084184" y="302412"/>
                  <a:pt x="1097778" y="288818"/>
                  <a:pt x="1114547" y="288818"/>
                </a:cubicBezTo>
                <a:close/>
                <a:moveTo>
                  <a:pt x="1041993" y="288818"/>
                </a:moveTo>
                <a:cubicBezTo>
                  <a:pt x="1058762" y="288818"/>
                  <a:pt x="1072356" y="302412"/>
                  <a:pt x="1072356" y="319181"/>
                </a:cubicBezTo>
                <a:cubicBezTo>
                  <a:pt x="1072356" y="335950"/>
                  <a:pt x="1058762" y="349545"/>
                  <a:pt x="1041993" y="349545"/>
                </a:cubicBezTo>
                <a:cubicBezTo>
                  <a:pt x="1025223" y="349545"/>
                  <a:pt x="1011629" y="335950"/>
                  <a:pt x="1011629" y="319181"/>
                </a:cubicBezTo>
                <a:cubicBezTo>
                  <a:pt x="1011629" y="302412"/>
                  <a:pt x="1025223" y="288818"/>
                  <a:pt x="1041993" y="288818"/>
                </a:cubicBezTo>
                <a:close/>
                <a:moveTo>
                  <a:pt x="969438" y="288818"/>
                </a:moveTo>
                <a:cubicBezTo>
                  <a:pt x="986208" y="288818"/>
                  <a:pt x="999801" y="302412"/>
                  <a:pt x="999801" y="319181"/>
                </a:cubicBezTo>
                <a:cubicBezTo>
                  <a:pt x="999801" y="335950"/>
                  <a:pt x="986208" y="349545"/>
                  <a:pt x="969438" y="349545"/>
                </a:cubicBezTo>
                <a:cubicBezTo>
                  <a:pt x="952669" y="349545"/>
                  <a:pt x="939075" y="335950"/>
                  <a:pt x="939075" y="319181"/>
                </a:cubicBezTo>
                <a:cubicBezTo>
                  <a:pt x="939075" y="302412"/>
                  <a:pt x="952669" y="288818"/>
                  <a:pt x="969438" y="288818"/>
                </a:cubicBezTo>
                <a:close/>
                <a:moveTo>
                  <a:pt x="896883" y="288818"/>
                </a:moveTo>
                <a:cubicBezTo>
                  <a:pt x="913653" y="288818"/>
                  <a:pt x="927247" y="302412"/>
                  <a:pt x="927247" y="319181"/>
                </a:cubicBezTo>
                <a:cubicBezTo>
                  <a:pt x="927247" y="335950"/>
                  <a:pt x="913653" y="349545"/>
                  <a:pt x="896883" y="349545"/>
                </a:cubicBezTo>
                <a:cubicBezTo>
                  <a:pt x="880114" y="349545"/>
                  <a:pt x="866520" y="335950"/>
                  <a:pt x="866520" y="319181"/>
                </a:cubicBezTo>
                <a:cubicBezTo>
                  <a:pt x="866520" y="302412"/>
                  <a:pt x="880114" y="288818"/>
                  <a:pt x="896883" y="288818"/>
                </a:cubicBezTo>
                <a:close/>
                <a:moveTo>
                  <a:pt x="824329" y="288818"/>
                </a:moveTo>
                <a:cubicBezTo>
                  <a:pt x="841098" y="288818"/>
                  <a:pt x="854692" y="302412"/>
                  <a:pt x="854692" y="319181"/>
                </a:cubicBezTo>
                <a:cubicBezTo>
                  <a:pt x="854692" y="335950"/>
                  <a:pt x="841098" y="349545"/>
                  <a:pt x="824329" y="349545"/>
                </a:cubicBezTo>
                <a:cubicBezTo>
                  <a:pt x="807559" y="349545"/>
                  <a:pt x="793965" y="335950"/>
                  <a:pt x="793965" y="319181"/>
                </a:cubicBezTo>
                <a:cubicBezTo>
                  <a:pt x="793965" y="302412"/>
                  <a:pt x="807559" y="288818"/>
                  <a:pt x="824329" y="288818"/>
                </a:cubicBezTo>
                <a:close/>
                <a:moveTo>
                  <a:pt x="751774" y="288818"/>
                </a:moveTo>
                <a:cubicBezTo>
                  <a:pt x="768544" y="288818"/>
                  <a:pt x="782138" y="302412"/>
                  <a:pt x="782138" y="319181"/>
                </a:cubicBezTo>
                <a:cubicBezTo>
                  <a:pt x="782138" y="335950"/>
                  <a:pt x="768544" y="349545"/>
                  <a:pt x="751774" y="349545"/>
                </a:cubicBezTo>
                <a:cubicBezTo>
                  <a:pt x="735005" y="349545"/>
                  <a:pt x="721411" y="335950"/>
                  <a:pt x="721411" y="319181"/>
                </a:cubicBezTo>
                <a:cubicBezTo>
                  <a:pt x="721411" y="302412"/>
                  <a:pt x="735005" y="288818"/>
                  <a:pt x="751774" y="288818"/>
                </a:cubicBezTo>
                <a:close/>
                <a:moveTo>
                  <a:pt x="679220" y="288818"/>
                </a:moveTo>
                <a:cubicBezTo>
                  <a:pt x="695989" y="288818"/>
                  <a:pt x="709583" y="302412"/>
                  <a:pt x="709583" y="319181"/>
                </a:cubicBezTo>
                <a:cubicBezTo>
                  <a:pt x="709583" y="335950"/>
                  <a:pt x="695989" y="349545"/>
                  <a:pt x="679220" y="349545"/>
                </a:cubicBezTo>
                <a:cubicBezTo>
                  <a:pt x="662450" y="349545"/>
                  <a:pt x="648856" y="335950"/>
                  <a:pt x="648856" y="319181"/>
                </a:cubicBezTo>
                <a:cubicBezTo>
                  <a:pt x="648856" y="302412"/>
                  <a:pt x="662450" y="288818"/>
                  <a:pt x="679220" y="288818"/>
                </a:cubicBezTo>
                <a:close/>
                <a:moveTo>
                  <a:pt x="606665" y="288818"/>
                </a:moveTo>
                <a:cubicBezTo>
                  <a:pt x="623435" y="288818"/>
                  <a:pt x="637029" y="302412"/>
                  <a:pt x="637029" y="319181"/>
                </a:cubicBezTo>
                <a:cubicBezTo>
                  <a:pt x="637029" y="335950"/>
                  <a:pt x="623435" y="349545"/>
                  <a:pt x="606665" y="349545"/>
                </a:cubicBezTo>
                <a:cubicBezTo>
                  <a:pt x="589896" y="349545"/>
                  <a:pt x="576302" y="335950"/>
                  <a:pt x="576302" y="319181"/>
                </a:cubicBezTo>
                <a:cubicBezTo>
                  <a:pt x="576302" y="302412"/>
                  <a:pt x="589896" y="288818"/>
                  <a:pt x="606665" y="288818"/>
                </a:cubicBezTo>
                <a:close/>
                <a:moveTo>
                  <a:pt x="534111" y="288818"/>
                </a:moveTo>
                <a:cubicBezTo>
                  <a:pt x="550880" y="288818"/>
                  <a:pt x="564474" y="302412"/>
                  <a:pt x="564474" y="319181"/>
                </a:cubicBezTo>
                <a:cubicBezTo>
                  <a:pt x="564474" y="335950"/>
                  <a:pt x="550880" y="349545"/>
                  <a:pt x="534111" y="349545"/>
                </a:cubicBezTo>
                <a:cubicBezTo>
                  <a:pt x="517341" y="349545"/>
                  <a:pt x="503747" y="335950"/>
                  <a:pt x="503747" y="319181"/>
                </a:cubicBezTo>
                <a:cubicBezTo>
                  <a:pt x="503747" y="302412"/>
                  <a:pt x="517341" y="288818"/>
                  <a:pt x="534111" y="288818"/>
                </a:cubicBezTo>
                <a:close/>
                <a:moveTo>
                  <a:pt x="461556" y="288818"/>
                </a:moveTo>
                <a:cubicBezTo>
                  <a:pt x="478326" y="288818"/>
                  <a:pt x="491920" y="302412"/>
                  <a:pt x="491920" y="319181"/>
                </a:cubicBezTo>
                <a:cubicBezTo>
                  <a:pt x="491920" y="335950"/>
                  <a:pt x="478326" y="349545"/>
                  <a:pt x="461556" y="349545"/>
                </a:cubicBezTo>
                <a:cubicBezTo>
                  <a:pt x="444787" y="349545"/>
                  <a:pt x="431192" y="335950"/>
                  <a:pt x="431192" y="319181"/>
                </a:cubicBezTo>
                <a:cubicBezTo>
                  <a:pt x="431192" y="302412"/>
                  <a:pt x="444787" y="288818"/>
                  <a:pt x="461556" y="288818"/>
                </a:cubicBezTo>
                <a:close/>
                <a:moveTo>
                  <a:pt x="389002" y="288818"/>
                </a:moveTo>
                <a:cubicBezTo>
                  <a:pt x="405771" y="288818"/>
                  <a:pt x="419365" y="302412"/>
                  <a:pt x="419365" y="319181"/>
                </a:cubicBezTo>
                <a:cubicBezTo>
                  <a:pt x="419365" y="335950"/>
                  <a:pt x="405771" y="349545"/>
                  <a:pt x="389002" y="349545"/>
                </a:cubicBezTo>
                <a:cubicBezTo>
                  <a:pt x="372232" y="349545"/>
                  <a:pt x="358638" y="335950"/>
                  <a:pt x="358638" y="319181"/>
                </a:cubicBezTo>
                <a:cubicBezTo>
                  <a:pt x="358638" y="302412"/>
                  <a:pt x="372232" y="288818"/>
                  <a:pt x="389002" y="288818"/>
                </a:cubicBezTo>
                <a:close/>
                <a:moveTo>
                  <a:pt x="316447" y="288818"/>
                </a:moveTo>
                <a:cubicBezTo>
                  <a:pt x="333216" y="288818"/>
                  <a:pt x="346810" y="302412"/>
                  <a:pt x="346810" y="319181"/>
                </a:cubicBezTo>
                <a:cubicBezTo>
                  <a:pt x="346810" y="335950"/>
                  <a:pt x="333216" y="349545"/>
                  <a:pt x="316447" y="349545"/>
                </a:cubicBezTo>
                <a:cubicBezTo>
                  <a:pt x="299677" y="349545"/>
                  <a:pt x="286084" y="335950"/>
                  <a:pt x="286084" y="319181"/>
                </a:cubicBezTo>
                <a:cubicBezTo>
                  <a:pt x="286084" y="302412"/>
                  <a:pt x="299677" y="288818"/>
                  <a:pt x="316447" y="288818"/>
                </a:cubicBezTo>
                <a:close/>
                <a:moveTo>
                  <a:pt x="243892" y="288818"/>
                </a:moveTo>
                <a:cubicBezTo>
                  <a:pt x="260662" y="288818"/>
                  <a:pt x="274256" y="302412"/>
                  <a:pt x="274256" y="319181"/>
                </a:cubicBezTo>
                <a:cubicBezTo>
                  <a:pt x="274256" y="335950"/>
                  <a:pt x="260662" y="349545"/>
                  <a:pt x="243892" y="349545"/>
                </a:cubicBezTo>
                <a:cubicBezTo>
                  <a:pt x="227123" y="349545"/>
                  <a:pt x="213529" y="335950"/>
                  <a:pt x="213529" y="319181"/>
                </a:cubicBezTo>
                <a:cubicBezTo>
                  <a:pt x="213529" y="302412"/>
                  <a:pt x="227123" y="288818"/>
                  <a:pt x="243892" y="288818"/>
                </a:cubicBezTo>
                <a:close/>
                <a:moveTo>
                  <a:pt x="171339" y="288818"/>
                </a:moveTo>
                <a:cubicBezTo>
                  <a:pt x="188107" y="288818"/>
                  <a:pt x="201701" y="302412"/>
                  <a:pt x="201701" y="319181"/>
                </a:cubicBezTo>
                <a:cubicBezTo>
                  <a:pt x="201701" y="335950"/>
                  <a:pt x="188107" y="349545"/>
                  <a:pt x="171339" y="349545"/>
                </a:cubicBezTo>
                <a:cubicBezTo>
                  <a:pt x="154691" y="349545"/>
                  <a:pt x="141096" y="335950"/>
                  <a:pt x="141096" y="319181"/>
                </a:cubicBezTo>
                <a:cubicBezTo>
                  <a:pt x="141096" y="302412"/>
                  <a:pt x="154691" y="288818"/>
                  <a:pt x="171339" y="288818"/>
                </a:cubicBezTo>
                <a:close/>
                <a:moveTo>
                  <a:pt x="98923" y="288818"/>
                </a:moveTo>
                <a:cubicBezTo>
                  <a:pt x="115682" y="288818"/>
                  <a:pt x="129276" y="302412"/>
                  <a:pt x="129276" y="319181"/>
                </a:cubicBezTo>
                <a:cubicBezTo>
                  <a:pt x="129276" y="335950"/>
                  <a:pt x="115682" y="349545"/>
                  <a:pt x="98923" y="349545"/>
                </a:cubicBezTo>
                <a:cubicBezTo>
                  <a:pt x="82149" y="349545"/>
                  <a:pt x="68554" y="335950"/>
                  <a:pt x="68554" y="319181"/>
                </a:cubicBezTo>
                <a:cubicBezTo>
                  <a:pt x="68554" y="302412"/>
                  <a:pt x="82149" y="288818"/>
                  <a:pt x="98923" y="288818"/>
                </a:cubicBezTo>
                <a:close/>
                <a:moveTo>
                  <a:pt x="26368" y="288818"/>
                </a:moveTo>
                <a:cubicBezTo>
                  <a:pt x="43131" y="288818"/>
                  <a:pt x="56725" y="302412"/>
                  <a:pt x="56725" y="319181"/>
                </a:cubicBezTo>
                <a:cubicBezTo>
                  <a:pt x="56725" y="335950"/>
                  <a:pt x="43131" y="349545"/>
                  <a:pt x="26368" y="349545"/>
                </a:cubicBezTo>
                <a:cubicBezTo>
                  <a:pt x="17983" y="349545"/>
                  <a:pt x="10391" y="346146"/>
                  <a:pt x="4896" y="340651"/>
                </a:cubicBezTo>
                <a:lnTo>
                  <a:pt x="0" y="328831"/>
                </a:lnTo>
                <a:lnTo>
                  <a:pt x="0" y="309532"/>
                </a:lnTo>
                <a:lnTo>
                  <a:pt x="4896" y="297711"/>
                </a:lnTo>
                <a:cubicBezTo>
                  <a:pt x="10391" y="292217"/>
                  <a:pt x="17983" y="288818"/>
                  <a:pt x="26368" y="288818"/>
                </a:cubicBezTo>
                <a:close/>
                <a:moveTo>
                  <a:pt x="1622429" y="208366"/>
                </a:moveTo>
                <a:cubicBezTo>
                  <a:pt x="1639199" y="208366"/>
                  <a:pt x="1652792" y="221960"/>
                  <a:pt x="1652792" y="238729"/>
                </a:cubicBezTo>
                <a:cubicBezTo>
                  <a:pt x="1652792" y="255499"/>
                  <a:pt x="1639199" y="269093"/>
                  <a:pt x="1622429" y="269093"/>
                </a:cubicBezTo>
                <a:cubicBezTo>
                  <a:pt x="1605659" y="269093"/>
                  <a:pt x="1592066" y="255499"/>
                  <a:pt x="1592066" y="238729"/>
                </a:cubicBezTo>
                <a:cubicBezTo>
                  <a:pt x="1592066" y="221960"/>
                  <a:pt x="1605659" y="208366"/>
                  <a:pt x="1622429" y="208366"/>
                </a:cubicBezTo>
                <a:close/>
                <a:moveTo>
                  <a:pt x="1549874" y="208366"/>
                </a:moveTo>
                <a:cubicBezTo>
                  <a:pt x="1566644" y="208366"/>
                  <a:pt x="1580238" y="221960"/>
                  <a:pt x="1580238" y="238729"/>
                </a:cubicBezTo>
                <a:cubicBezTo>
                  <a:pt x="1580238" y="255499"/>
                  <a:pt x="1566644" y="269093"/>
                  <a:pt x="1549874" y="269093"/>
                </a:cubicBezTo>
                <a:cubicBezTo>
                  <a:pt x="1533105" y="269093"/>
                  <a:pt x="1519511" y="255499"/>
                  <a:pt x="1519511" y="238729"/>
                </a:cubicBezTo>
                <a:cubicBezTo>
                  <a:pt x="1519511" y="221960"/>
                  <a:pt x="1533105" y="208366"/>
                  <a:pt x="1549874" y="208366"/>
                </a:cubicBezTo>
                <a:close/>
                <a:moveTo>
                  <a:pt x="1477320" y="208366"/>
                </a:moveTo>
                <a:cubicBezTo>
                  <a:pt x="1494089" y="208366"/>
                  <a:pt x="1507683" y="221960"/>
                  <a:pt x="1507683" y="238729"/>
                </a:cubicBezTo>
                <a:cubicBezTo>
                  <a:pt x="1507683" y="255499"/>
                  <a:pt x="1494089" y="269093"/>
                  <a:pt x="1477320" y="269093"/>
                </a:cubicBezTo>
                <a:cubicBezTo>
                  <a:pt x="1460550" y="269093"/>
                  <a:pt x="1446956" y="255499"/>
                  <a:pt x="1446956" y="238729"/>
                </a:cubicBezTo>
                <a:cubicBezTo>
                  <a:pt x="1446956" y="221960"/>
                  <a:pt x="1460550" y="208366"/>
                  <a:pt x="1477320" y="208366"/>
                </a:cubicBezTo>
                <a:close/>
                <a:moveTo>
                  <a:pt x="1404765" y="208366"/>
                </a:moveTo>
                <a:cubicBezTo>
                  <a:pt x="1421535" y="208366"/>
                  <a:pt x="1435129" y="221960"/>
                  <a:pt x="1435129" y="238729"/>
                </a:cubicBezTo>
                <a:cubicBezTo>
                  <a:pt x="1435129" y="255499"/>
                  <a:pt x="1421535" y="269093"/>
                  <a:pt x="1404765" y="269093"/>
                </a:cubicBezTo>
                <a:cubicBezTo>
                  <a:pt x="1387996" y="269093"/>
                  <a:pt x="1374402" y="255499"/>
                  <a:pt x="1374402" y="238729"/>
                </a:cubicBezTo>
                <a:cubicBezTo>
                  <a:pt x="1374402" y="221960"/>
                  <a:pt x="1387996" y="208366"/>
                  <a:pt x="1404765" y="208366"/>
                </a:cubicBezTo>
                <a:close/>
                <a:moveTo>
                  <a:pt x="1332211" y="208366"/>
                </a:moveTo>
                <a:cubicBezTo>
                  <a:pt x="1348980" y="208366"/>
                  <a:pt x="1362574" y="221960"/>
                  <a:pt x="1362574" y="238729"/>
                </a:cubicBezTo>
                <a:cubicBezTo>
                  <a:pt x="1362574" y="255499"/>
                  <a:pt x="1348980" y="269093"/>
                  <a:pt x="1332211" y="269093"/>
                </a:cubicBezTo>
                <a:cubicBezTo>
                  <a:pt x="1315441" y="269093"/>
                  <a:pt x="1301847" y="255499"/>
                  <a:pt x="1301847" y="238729"/>
                </a:cubicBezTo>
                <a:cubicBezTo>
                  <a:pt x="1301847" y="221960"/>
                  <a:pt x="1315441" y="208366"/>
                  <a:pt x="1332211" y="208366"/>
                </a:cubicBezTo>
                <a:close/>
                <a:moveTo>
                  <a:pt x="1259656" y="208366"/>
                </a:moveTo>
                <a:cubicBezTo>
                  <a:pt x="1276426" y="208366"/>
                  <a:pt x="1290020" y="221960"/>
                  <a:pt x="1290020" y="238729"/>
                </a:cubicBezTo>
                <a:cubicBezTo>
                  <a:pt x="1290020" y="255499"/>
                  <a:pt x="1276426" y="269093"/>
                  <a:pt x="1259656" y="269093"/>
                </a:cubicBezTo>
                <a:cubicBezTo>
                  <a:pt x="1242887" y="269093"/>
                  <a:pt x="1229293" y="255499"/>
                  <a:pt x="1229293" y="238729"/>
                </a:cubicBezTo>
                <a:cubicBezTo>
                  <a:pt x="1229293" y="221960"/>
                  <a:pt x="1242887" y="208366"/>
                  <a:pt x="1259656" y="208366"/>
                </a:cubicBezTo>
                <a:close/>
                <a:moveTo>
                  <a:pt x="1187102" y="208366"/>
                </a:moveTo>
                <a:cubicBezTo>
                  <a:pt x="1203871" y="208366"/>
                  <a:pt x="1217465" y="221960"/>
                  <a:pt x="1217465" y="238729"/>
                </a:cubicBezTo>
                <a:cubicBezTo>
                  <a:pt x="1217465" y="255499"/>
                  <a:pt x="1203871" y="269093"/>
                  <a:pt x="1187102" y="269093"/>
                </a:cubicBezTo>
                <a:cubicBezTo>
                  <a:pt x="1170332" y="269093"/>
                  <a:pt x="1156738" y="255499"/>
                  <a:pt x="1156738" y="238729"/>
                </a:cubicBezTo>
                <a:cubicBezTo>
                  <a:pt x="1156738" y="221960"/>
                  <a:pt x="1170332" y="208366"/>
                  <a:pt x="1187102" y="208366"/>
                </a:cubicBezTo>
                <a:close/>
                <a:moveTo>
                  <a:pt x="1114547" y="208366"/>
                </a:moveTo>
                <a:cubicBezTo>
                  <a:pt x="1131317" y="208366"/>
                  <a:pt x="1144911" y="221960"/>
                  <a:pt x="1144911" y="238729"/>
                </a:cubicBezTo>
                <a:cubicBezTo>
                  <a:pt x="1144911" y="255499"/>
                  <a:pt x="1131317" y="269093"/>
                  <a:pt x="1114547" y="269093"/>
                </a:cubicBezTo>
                <a:cubicBezTo>
                  <a:pt x="1097778" y="269093"/>
                  <a:pt x="1084184" y="255499"/>
                  <a:pt x="1084184" y="238729"/>
                </a:cubicBezTo>
                <a:cubicBezTo>
                  <a:pt x="1084184" y="221960"/>
                  <a:pt x="1097778" y="208366"/>
                  <a:pt x="1114547" y="208366"/>
                </a:cubicBezTo>
                <a:close/>
                <a:moveTo>
                  <a:pt x="1041993" y="208366"/>
                </a:moveTo>
                <a:cubicBezTo>
                  <a:pt x="1058762" y="208366"/>
                  <a:pt x="1072356" y="221960"/>
                  <a:pt x="1072356" y="238729"/>
                </a:cubicBezTo>
                <a:cubicBezTo>
                  <a:pt x="1072356" y="255499"/>
                  <a:pt x="1058762" y="269093"/>
                  <a:pt x="1041993" y="269093"/>
                </a:cubicBezTo>
                <a:cubicBezTo>
                  <a:pt x="1025223" y="269093"/>
                  <a:pt x="1011629" y="255499"/>
                  <a:pt x="1011629" y="238729"/>
                </a:cubicBezTo>
                <a:cubicBezTo>
                  <a:pt x="1011629" y="221960"/>
                  <a:pt x="1025223" y="208366"/>
                  <a:pt x="1041993" y="208366"/>
                </a:cubicBezTo>
                <a:close/>
                <a:moveTo>
                  <a:pt x="969438" y="208366"/>
                </a:moveTo>
                <a:cubicBezTo>
                  <a:pt x="986208" y="208366"/>
                  <a:pt x="999801" y="221960"/>
                  <a:pt x="999801" y="238729"/>
                </a:cubicBezTo>
                <a:cubicBezTo>
                  <a:pt x="999801" y="255499"/>
                  <a:pt x="986208" y="269093"/>
                  <a:pt x="969438" y="269093"/>
                </a:cubicBezTo>
                <a:cubicBezTo>
                  <a:pt x="952669" y="269093"/>
                  <a:pt x="939075" y="255499"/>
                  <a:pt x="939075" y="238729"/>
                </a:cubicBezTo>
                <a:cubicBezTo>
                  <a:pt x="939075" y="221960"/>
                  <a:pt x="952669" y="208366"/>
                  <a:pt x="969438" y="208366"/>
                </a:cubicBezTo>
                <a:close/>
                <a:moveTo>
                  <a:pt x="896883" y="208366"/>
                </a:moveTo>
                <a:cubicBezTo>
                  <a:pt x="913653" y="208366"/>
                  <a:pt x="927247" y="221960"/>
                  <a:pt x="927247" y="238729"/>
                </a:cubicBezTo>
                <a:cubicBezTo>
                  <a:pt x="927247" y="255499"/>
                  <a:pt x="913653" y="269093"/>
                  <a:pt x="896883" y="269093"/>
                </a:cubicBezTo>
                <a:cubicBezTo>
                  <a:pt x="880114" y="269093"/>
                  <a:pt x="866520" y="255499"/>
                  <a:pt x="866520" y="238729"/>
                </a:cubicBezTo>
                <a:cubicBezTo>
                  <a:pt x="866520" y="221960"/>
                  <a:pt x="880114" y="208366"/>
                  <a:pt x="896883" y="208366"/>
                </a:cubicBezTo>
                <a:close/>
                <a:moveTo>
                  <a:pt x="824329" y="208366"/>
                </a:moveTo>
                <a:cubicBezTo>
                  <a:pt x="841098" y="208366"/>
                  <a:pt x="854692" y="221960"/>
                  <a:pt x="854692" y="238729"/>
                </a:cubicBezTo>
                <a:cubicBezTo>
                  <a:pt x="854692" y="255499"/>
                  <a:pt x="841098" y="269093"/>
                  <a:pt x="824329" y="269093"/>
                </a:cubicBezTo>
                <a:cubicBezTo>
                  <a:pt x="807559" y="269093"/>
                  <a:pt x="793965" y="255499"/>
                  <a:pt x="793965" y="238729"/>
                </a:cubicBezTo>
                <a:cubicBezTo>
                  <a:pt x="793965" y="221960"/>
                  <a:pt x="807559" y="208366"/>
                  <a:pt x="824329" y="208366"/>
                </a:cubicBezTo>
                <a:close/>
                <a:moveTo>
                  <a:pt x="751774" y="208366"/>
                </a:moveTo>
                <a:cubicBezTo>
                  <a:pt x="768544" y="208366"/>
                  <a:pt x="782138" y="221960"/>
                  <a:pt x="782138" y="238729"/>
                </a:cubicBezTo>
                <a:cubicBezTo>
                  <a:pt x="782138" y="255499"/>
                  <a:pt x="768544" y="269093"/>
                  <a:pt x="751774" y="269093"/>
                </a:cubicBezTo>
                <a:cubicBezTo>
                  <a:pt x="735005" y="269093"/>
                  <a:pt x="721411" y="255499"/>
                  <a:pt x="721411" y="238729"/>
                </a:cubicBezTo>
                <a:cubicBezTo>
                  <a:pt x="721411" y="221960"/>
                  <a:pt x="735005" y="208366"/>
                  <a:pt x="751774" y="208366"/>
                </a:cubicBezTo>
                <a:close/>
                <a:moveTo>
                  <a:pt x="679220" y="208366"/>
                </a:moveTo>
                <a:cubicBezTo>
                  <a:pt x="695989" y="208366"/>
                  <a:pt x="709583" y="221960"/>
                  <a:pt x="709583" y="238729"/>
                </a:cubicBezTo>
                <a:cubicBezTo>
                  <a:pt x="709583" y="255499"/>
                  <a:pt x="695989" y="269093"/>
                  <a:pt x="679220" y="269093"/>
                </a:cubicBezTo>
                <a:cubicBezTo>
                  <a:pt x="662450" y="269093"/>
                  <a:pt x="648856" y="255499"/>
                  <a:pt x="648856" y="238729"/>
                </a:cubicBezTo>
                <a:cubicBezTo>
                  <a:pt x="648856" y="221960"/>
                  <a:pt x="662450" y="208366"/>
                  <a:pt x="679220" y="208366"/>
                </a:cubicBezTo>
                <a:close/>
                <a:moveTo>
                  <a:pt x="606665" y="208366"/>
                </a:moveTo>
                <a:cubicBezTo>
                  <a:pt x="623435" y="208366"/>
                  <a:pt x="637029" y="221960"/>
                  <a:pt x="637029" y="238729"/>
                </a:cubicBezTo>
                <a:cubicBezTo>
                  <a:pt x="637029" y="255499"/>
                  <a:pt x="623435" y="269093"/>
                  <a:pt x="606665" y="269093"/>
                </a:cubicBezTo>
                <a:cubicBezTo>
                  <a:pt x="589896" y="269093"/>
                  <a:pt x="576302" y="255499"/>
                  <a:pt x="576302" y="238729"/>
                </a:cubicBezTo>
                <a:cubicBezTo>
                  <a:pt x="576302" y="221960"/>
                  <a:pt x="589896" y="208366"/>
                  <a:pt x="606665" y="208366"/>
                </a:cubicBezTo>
                <a:close/>
                <a:moveTo>
                  <a:pt x="534111" y="208366"/>
                </a:moveTo>
                <a:cubicBezTo>
                  <a:pt x="550880" y="208366"/>
                  <a:pt x="564474" y="221960"/>
                  <a:pt x="564474" y="238729"/>
                </a:cubicBezTo>
                <a:cubicBezTo>
                  <a:pt x="564474" y="255499"/>
                  <a:pt x="550880" y="269093"/>
                  <a:pt x="534111" y="269093"/>
                </a:cubicBezTo>
                <a:cubicBezTo>
                  <a:pt x="517341" y="269093"/>
                  <a:pt x="503747" y="255499"/>
                  <a:pt x="503747" y="238729"/>
                </a:cubicBezTo>
                <a:cubicBezTo>
                  <a:pt x="503747" y="221960"/>
                  <a:pt x="517341" y="208366"/>
                  <a:pt x="534111" y="208366"/>
                </a:cubicBezTo>
                <a:close/>
                <a:moveTo>
                  <a:pt x="461556" y="208366"/>
                </a:moveTo>
                <a:cubicBezTo>
                  <a:pt x="478326" y="208366"/>
                  <a:pt x="491920" y="221960"/>
                  <a:pt x="491920" y="238729"/>
                </a:cubicBezTo>
                <a:cubicBezTo>
                  <a:pt x="491920" y="255499"/>
                  <a:pt x="478326" y="269093"/>
                  <a:pt x="461556" y="269093"/>
                </a:cubicBezTo>
                <a:cubicBezTo>
                  <a:pt x="444787" y="269093"/>
                  <a:pt x="431192" y="255499"/>
                  <a:pt x="431192" y="238729"/>
                </a:cubicBezTo>
                <a:cubicBezTo>
                  <a:pt x="431192" y="221960"/>
                  <a:pt x="444787" y="208366"/>
                  <a:pt x="461556" y="208366"/>
                </a:cubicBezTo>
                <a:close/>
                <a:moveTo>
                  <a:pt x="389002" y="208366"/>
                </a:moveTo>
                <a:cubicBezTo>
                  <a:pt x="405771" y="208366"/>
                  <a:pt x="419365" y="221960"/>
                  <a:pt x="419365" y="238729"/>
                </a:cubicBezTo>
                <a:cubicBezTo>
                  <a:pt x="419365" y="255499"/>
                  <a:pt x="405771" y="269093"/>
                  <a:pt x="389002" y="269093"/>
                </a:cubicBezTo>
                <a:cubicBezTo>
                  <a:pt x="372232" y="269093"/>
                  <a:pt x="358638" y="255499"/>
                  <a:pt x="358638" y="238729"/>
                </a:cubicBezTo>
                <a:cubicBezTo>
                  <a:pt x="358638" y="221960"/>
                  <a:pt x="372232" y="208366"/>
                  <a:pt x="389002" y="208366"/>
                </a:cubicBezTo>
                <a:close/>
                <a:moveTo>
                  <a:pt x="316447" y="208366"/>
                </a:moveTo>
                <a:cubicBezTo>
                  <a:pt x="333216" y="208366"/>
                  <a:pt x="346810" y="221960"/>
                  <a:pt x="346810" y="238729"/>
                </a:cubicBezTo>
                <a:cubicBezTo>
                  <a:pt x="346810" y="255499"/>
                  <a:pt x="333216" y="269093"/>
                  <a:pt x="316447" y="269093"/>
                </a:cubicBezTo>
                <a:cubicBezTo>
                  <a:pt x="299677" y="269093"/>
                  <a:pt x="286084" y="255499"/>
                  <a:pt x="286084" y="238729"/>
                </a:cubicBezTo>
                <a:cubicBezTo>
                  <a:pt x="286084" y="221960"/>
                  <a:pt x="299677" y="208366"/>
                  <a:pt x="316447" y="208366"/>
                </a:cubicBezTo>
                <a:close/>
                <a:moveTo>
                  <a:pt x="243892" y="208366"/>
                </a:moveTo>
                <a:cubicBezTo>
                  <a:pt x="260662" y="208366"/>
                  <a:pt x="274256" y="221960"/>
                  <a:pt x="274256" y="238729"/>
                </a:cubicBezTo>
                <a:cubicBezTo>
                  <a:pt x="274256" y="255499"/>
                  <a:pt x="260662" y="269093"/>
                  <a:pt x="243892" y="269093"/>
                </a:cubicBezTo>
                <a:cubicBezTo>
                  <a:pt x="227123" y="269093"/>
                  <a:pt x="213529" y="255499"/>
                  <a:pt x="213529" y="238729"/>
                </a:cubicBezTo>
                <a:cubicBezTo>
                  <a:pt x="213529" y="221960"/>
                  <a:pt x="227123" y="208366"/>
                  <a:pt x="243892" y="208366"/>
                </a:cubicBezTo>
                <a:close/>
                <a:moveTo>
                  <a:pt x="171339" y="208366"/>
                </a:moveTo>
                <a:cubicBezTo>
                  <a:pt x="188107" y="208366"/>
                  <a:pt x="201701" y="221960"/>
                  <a:pt x="201701" y="238729"/>
                </a:cubicBezTo>
                <a:cubicBezTo>
                  <a:pt x="201701" y="255499"/>
                  <a:pt x="188107" y="269093"/>
                  <a:pt x="171339" y="269093"/>
                </a:cubicBezTo>
                <a:cubicBezTo>
                  <a:pt x="154697" y="269093"/>
                  <a:pt x="141102" y="255499"/>
                  <a:pt x="141102" y="238729"/>
                </a:cubicBezTo>
                <a:cubicBezTo>
                  <a:pt x="141102" y="221960"/>
                  <a:pt x="154697" y="208366"/>
                  <a:pt x="171339" y="208366"/>
                </a:cubicBezTo>
                <a:close/>
                <a:moveTo>
                  <a:pt x="98929" y="208366"/>
                </a:moveTo>
                <a:cubicBezTo>
                  <a:pt x="115688" y="208366"/>
                  <a:pt x="129282" y="221960"/>
                  <a:pt x="129282" y="238729"/>
                </a:cubicBezTo>
                <a:cubicBezTo>
                  <a:pt x="129282" y="255499"/>
                  <a:pt x="115688" y="269093"/>
                  <a:pt x="98929" y="269093"/>
                </a:cubicBezTo>
                <a:cubicBezTo>
                  <a:pt x="82155" y="269093"/>
                  <a:pt x="68561" y="255499"/>
                  <a:pt x="68561" y="238729"/>
                </a:cubicBezTo>
                <a:cubicBezTo>
                  <a:pt x="68561" y="221960"/>
                  <a:pt x="82155" y="208366"/>
                  <a:pt x="98929" y="208366"/>
                </a:cubicBezTo>
                <a:close/>
                <a:moveTo>
                  <a:pt x="26375" y="208366"/>
                </a:moveTo>
                <a:cubicBezTo>
                  <a:pt x="43137" y="208366"/>
                  <a:pt x="56732" y="221960"/>
                  <a:pt x="56732" y="238729"/>
                </a:cubicBezTo>
                <a:cubicBezTo>
                  <a:pt x="56732" y="255499"/>
                  <a:pt x="43137" y="269093"/>
                  <a:pt x="26375" y="269093"/>
                </a:cubicBezTo>
                <a:cubicBezTo>
                  <a:pt x="17989" y="269093"/>
                  <a:pt x="10398" y="265695"/>
                  <a:pt x="4903" y="260200"/>
                </a:cubicBezTo>
                <a:lnTo>
                  <a:pt x="0" y="248364"/>
                </a:lnTo>
                <a:lnTo>
                  <a:pt x="0" y="229094"/>
                </a:lnTo>
                <a:lnTo>
                  <a:pt x="4903" y="217259"/>
                </a:lnTo>
                <a:cubicBezTo>
                  <a:pt x="10398" y="211765"/>
                  <a:pt x="17989" y="208366"/>
                  <a:pt x="26375" y="208366"/>
                </a:cubicBezTo>
                <a:close/>
                <a:moveTo>
                  <a:pt x="1622429" y="127914"/>
                </a:moveTo>
                <a:cubicBezTo>
                  <a:pt x="1630814" y="127914"/>
                  <a:pt x="1638404" y="131313"/>
                  <a:pt x="1643899" y="136808"/>
                </a:cubicBezTo>
                <a:lnTo>
                  <a:pt x="1648931" y="148957"/>
                </a:lnTo>
                <a:lnTo>
                  <a:pt x="1651011" y="162579"/>
                </a:lnTo>
                <a:lnTo>
                  <a:pt x="1643899" y="179748"/>
                </a:lnTo>
                <a:cubicBezTo>
                  <a:pt x="1638404" y="185243"/>
                  <a:pt x="1630814" y="188641"/>
                  <a:pt x="1622429" y="188641"/>
                </a:cubicBezTo>
                <a:cubicBezTo>
                  <a:pt x="1605659" y="188641"/>
                  <a:pt x="1592066" y="175047"/>
                  <a:pt x="1592066" y="158278"/>
                </a:cubicBezTo>
                <a:cubicBezTo>
                  <a:pt x="1592066" y="141508"/>
                  <a:pt x="1605659" y="127914"/>
                  <a:pt x="1622429" y="127914"/>
                </a:cubicBezTo>
                <a:close/>
                <a:moveTo>
                  <a:pt x="1549874" y="127914"/>
                </a:moveTo>
                <a:cubicBezTo>
                  <a:pt x="1566644" y="127914"/>
                  <a:pt x="1580238" y="141508"/>
                  <a:pt x="1580238" y="158278"/>
                </a:cubicBezTo>
                <a:cubicBezTo>
                  <a:pt x="1580238" y="175047"/>
                  <a:pt x="1566644" y="188641"/>
                  <a:pt x="1549874" y="188641"/>
                </a:cubicBezTo>
                <a:cubicBezTo>
                  <a:pt x="1533105" y="188641"/>
                  <a:pt x="1519511" y="175047"/>
                  <a:pt x="1519511" y="158278"/>
                </a:cubicBezTo>
                <a:cubicBezTo>
                  <a:pt x="1519511" y="141508"/>
                  <a:pt x="1533105" y="127914"/>
                  <a:pt x="1549874" y="127914"/>
                </a:cubicBezTo>
                <a:close/>
                <a:moveTo>
                  <a:pt x="1477320" y="127914"/>
                </a:moveTo>
                <a:cubicBezTo>
                  <a:pt x="1494089" y="127914"/>
                  <a:pt x="1507683" y="141508"/>
                  <a:pt x="1507683" y="158278"/>
                </a:cubicBezTo>
                <a:cubicBezTo>
                  <a:pt x="1507683" y="175047"/>
                  <a:pt x="1494089" y="188641"/>
                  <a:pt x="1477320" y="188641"/>
                </a:cubicBezTo>
                <a:cubicBezTo>
                  <a:pt x="1460550" y="188641"/>
                  <a:pt x="1446956" y="175047"/>
                  <a:pt x="1446956" y="158278"/>
                </a:cubicBezTo>
                <a:cubicBezTo>
                  <a:pt x="1446956" y="141508"/>
                  <a:pt x="1460550" y="127914"/>
                  <a:pt x="1477320" y="127914"/>
                </a:cubicBezTo>
                <a:close/>
                <a:moveTo>
                  <a:pt x="1404765" y="127914"/>
                </a:moveTo>
                <a:cubicBezTo>
                  <a:pt x="1421535" y="127914"/>
                  <a:pt x="1435129" y="141508"/>
                  <a:pt x="1435129" y="158278"/>
                </a:cubicBezTo>
                <a:cubicBezTo>
                  <a:pt x="1435129" y="175047"/>
                  <a:pt x="1421535" y="188641"/>
                  <a:pt x="1404765" y="188641"/>
                </a:cubicBezTo>
                <a:cubicBezTo>
                  <a:pt x="1387996" y="188641"/>
                  <a:pt x="1374402" y="175047"/>
                  <a:pt x="1374402" y="158278"/>
                </a:cubicBezTo>
                <a:cubicBezTo>
                  <a:pt x="1374402" y="141508"/>
                  <a:pt x="1387996" y="127914"/>
                  <a:pt x="1404765" y="127914"/>
                </a:cubicBezTo>
                <a:close/>
                <a:moveTo>
                  <a:pt x="1332211" y="127914"/>
                </a:moveTo>
                <a:cubicBezTo>
                  <a:pt x="1348980" y="127914"/>
                  <a:pt x="1362574" y="141508"/>
                  <a:pt x="1362574" y="158278"/>
                </a:cubicBezTo>
                <a:cubicBezTo>
                  <a:pt x="1362574" y="175047"/>
                  <a:pt x="1348980" y="188641"/>
                  <a:pt x="1332211" y="188641"/>
                </a:cubicBezTo>
                <a:cubicBezTo>
                  <a:pt x="1315441" y="188641"/>
                  <a:pt x="1301847" y="175047"/>
                  <a:pt x="1301847" y="158278"/>
                </a:cubicBezTo>
                <a:cubicBezTo>
                  <a:pt x="1301847" y="141508"/>
                  <a:pt x="1315441" y="127914"/>
                  <a:pt x="1332211" y="127914"/>
                </a:cubicBezTo>
                <a:close/>
                <a:moveTo>
                  <a:pt x="1259656" y="127914"/>
                </a:moveTo>
                <a:cubicBezTo>
                  <a:pt x="1276426" y="127914"/>
                  <a:pt x="1290020" y="141508"/>
                  <a:pt x="1290020" y="158278"/>
                </a:cubicBezTo>
                <a:cubicBezTo>
                  <a:pt x="1290020" y="175047"/>
                  <a:pt x="1276426" y="188641"/>
                  <a:pt x="1259656" y="188641"/>
                </a:cubicBezTo>
                <a:cubicBezTo>
                  <a:pt x="1242887" y="188641"/>
                  <a:pt x="1229293" y="175047"/>
                  <a:pt x="1229293" y="158278"/>
                </a:cubicBezTo>
                <a:cubicBezTo>
                  <a:pt x="1229293" y="141508"/>
                  <a:pt x="1242887" y="127914"/>
                  <a:pt x="1259656" y="127914"/>
                </a:cubicBezTo>
                <a:close/>
                <a:moveTo>
                  <a:pt x="1187102" y="127914"/>
                </a:moveTo>
                <a:cubicBezTo>
                  <a:pt x="1203871" y="127914"/>
                  <a:pt x="1217465" y="141508"/>
                  <a:pt x="1217465" y="158278"/>
                </a:cubicBezTo>
                <a:cubicBezTo>
                  <a:pt x="1217465" y="175047"/>
                  <a:pt x="1203871" y="188641"/>
                  <a:pt x="1187102" y="188641"/>
                </a:cubicBezTo>
                <a:cubicBezTo>
                  <a:pt x="1170332" y="188641"/>
                  <a:pt x="1156738" y="175047"/>
                  <a:pt x="1156738" y="158278"/>
                </a:cubicBezTo>
                <a:cubicBezTo>
                  <a:pt x="1156738" y="141508"/>
                  <a:pt x="1170332" y="127914"/>
                  <a:pt x="1187102" y="127914"/>
                </a:cubicBezTo>
                <a:close/>
                <a:moveTo>
                  <a:pt x="1114547" y="127914"/>
                </a:moveTo>
                <a:cubicBezTo>
                  <a:pt x="1131317" y="127914"/>
                  <a:pt x="1144911" y="141508"/>
                  <a:pt x="1144911" y="158278"/>
                </a:cubicBezTo>
                <a:cubicBezTo>
                  <a:pt x="1144911" y="175047"/>
                  <a:pt x="1131317" y="188641"/>
                  <a:pt x="1114547" y="188641"/>
                </a:cubicBezTo>
                <a:cubicBezTo>
                  <a:pt x="1097778" y="188641"/>
                  <a:pt x="1084184" y="175047"/>
                  <a:pt x="1084184" y="158278"/>
                </a:cubicBezTo>
                <a:cubicBezTo>
                  <a:pt x="1084184" y="141508"/>
                  <a:pt x="1097778" y="127914"/>
                  <a:pt x="1114547" y="127914"/>
                </a:cubicBezTo>
                <a:close/>
                <a:moveTo>
                  <a:pt x="1041993" y="127914"/>
                </a:moveTo>
                <a:cubicBezTo>
                  <a:pt x="1058762" y="127914"/>
                  <a:pt x="1072356" y="141508"/>
                  <a:pt x="1072356" y="158278"/>
                </a:cubicBezTo>
                <a:cubicBezTo>
                  <a:pt x="1072356" y="175047"/>
                  <a:pt x="1058762" y="188641"/>
                  <a:pt x="1041993" y="188641"/>
                </a:cubicBezTo>
                <a:cubicBezTo>
                  <a:pt x="1025223" y="188641"/>
                  <a:pt x="1011629" y="175047"/>
                  <a:pt x="1011629" y="158278"/>
                </a:cubicBezTo>
                <a:cubicBezTo>
                  <a:pt x="1011629" y="141508"/>
                  <a:pt x="1025223" y="127914"/>
                  <a:pt x="1041993" y="127914"/>
                </a:cubicBezTo>
                <a:close/>
                <a:moveTo>
                  <a:pt x="969438" y="127914"/>
                </a:moveTo>
                <a:cubicBezTo>
                  <a:pt x="986208" y="127914"/>
                  <a:pt x="999801" y="141508"/>
                  <a:pt x="999801" y="158278"/>
                </a:cubicBezTo>
                <a:cubicBezTo>
                  <a:pt x="999801" y="175047"/>
                  <a:pt x="986208" y="188641"/>
                  <a:pt x="969438" y="188641"/>
                </a:cubicBezTo>
                <a:cubicBezTo>
                  <a:pt x="952669" y="188641"/>
                  <a:pt x="939075" y="175047"/>
                  <a:pt x="939075" y="158278"/>
                </a:cubicBezTo>
                <a:cubicBezTo>
                  <a:pt x="939075" y="141508"/>
                  <a:pt x="952669" y="127914"/>
                  <a:pt x="969438" y="127914"/>
                </a:cubicBezTo>
                <a:close/>
                <a:moveTo>
                  <a:pt x="896883" y="127914"/>
                </a:moveTo>
                <a:cubicBezTo>
                  <a:pt x="913653" y="127914"/>
                  <a:pt x="927247" y="141508"/>
                  <a:pt x="927247" y="158278"/>
                </a:cubicBezTo>
                <a:cubicBezTo>
                  <a:pt x="927247" y="175047"/>
                  <a:pt x="913653" y="188641"/>
                  <a:pt x="896883" y="188641"/>
                </a:cubicBezTo>
                <a:cubicBezTo>
                  <a:pt x="880114" y="188641"/>
                  <a:pt x="866520" y="175047"/>
                  <a:pt x="866520" y="158278"/>
                </a:cubicBezTo>
                <a:cubicBezTo>
                  <a:pt x="866520" y="141508"/>
                  <a:pt x="880114" y="127914"/>
                  <a:pt x="896883" y="127914"/>
                </a:cubicBezTo>
                <a:close/>
                <a:moveTo>
                  <a:pt x="824329" y="127914"/>
                </a:moveTo>
                <a:cubicBezTo>
                  <a:pt x="841098" y="127914"/>
                  <a:pt x="854692" y="141508"/>
                  <a:pt x="854692" y="158278"/>
                </a:cubicBezTo>
                <a:cubicBezTo>
                  <a:pt x="854692" y="175047"/>
                  <a:pt x="841098" y="188641"/>
                  <a:pt x="824329" y="188641"/>
                </a:cubicBezTo>
                <a:cubicBezTo>
                  <a:pt x="807559" y="188641"/>
                  <a:pt x="793965" y="175047"/>
                  <a:pt x="793965" y="158278"/>
                </a:cubicBezTo>
                <a:cubicBezTo>
                  <a:pt x="793965" y="141508"/>
                  <a:pt x="807559" y="127914"/>
                  <a:pt x="824329" y="127914"/>
                </a:cubicBezTo>
                <a:close/>
                <a:moveTo>
                  <a:pt x="751774" y="127914"/>
                </a:moveTo>
                <a:cubicBezTo>
                  <a:pt x="768544" y="127914"/>
                  <a:pt x="782138" y="141508"/>
                  <a:pt x="782138" y="158278"/>
                </a:cubicBezTo>
                <a:cubicBezTo>
                  <a:pt x="782138" y="175047"/>
                  <a:pt x="768544" y="188641"/>
                  <a:pt x="751774" y="188641"/>
                </a:cubicBezTo>
                <a:cubicBezTo>
                  <a:pt x="735005" y="188641"/>
                  <a:pt x="721411" y="175047"/>
                  <a:pt x="721411" y="158278"/>
                </a:cubicBezTo>
                <a:cubicBezTo>
                  <a:pt x="721411" y="141508"/>
                  <a:pt x="735005" y="127914"/>
                  <a:pt x="751774" y="127914"/>
                </a:cubicBezTo>
                <a:close/>
                <a:moveTo>
                  <a:pt x="679220" y="127914"/>
                </a:moveTo>
                <a:cubicBezTo>
                  <a:pt x="695989" y="127914"/>
                  <a:pt x="709583" y="141508"/>
                  <a:pt x="709583" y="158278"/>
                </a:cubicBezTo>
                <a:cubicBezTo>
                  <a:pt x="709583" y="175047"/>
                  <a:pt x="695989" y="188641"/>
                  <a:pt x="679220" y="188641"/>
                </a:cubicBezTo>
                <a:cubicBezTo>
                  <a:pt x="662450" y="188641"/>
                  <a:pt x="648856" y="175047"/>
                  <a:pt x="648856" y="158278"/>
                </a:cubicBezTo>
                <a:cubicBezTo>
                  <a:pt x="648856" y="141508"/>
                  <a:pt x="662450" y="127914"/>
                  <a:pt x="679220" y="127914"/>
                </a:cubicBezTo>
                <a:close/>
                <a:moveTo>
                  <a:pt x="606665" y="127914"/>
                </a:moveTo>
                <a:cubicBezTo>
                  <a:pt x="623435" y="127914"/>
                  <a:pt x="637029" y="141508"/>
                  <a:pt x="637029" y="158278"/>
                </a:cubicBezTo>
                <a:cubicBezTo>
                  <a:pt x="637029" y="175047"/>
                  <a:pt x="623435" y="188641"/>
                  <a:pt x="606665" y="188641"/>
                </a:cubicBezTo>
                <a:cubicBezTo>
                  <a:pt x="589896" y="188641"/>
                  <a:pt x="576302" y="175047"/>
                  <a:pt x="576302" y="158278"/>
                </a:cubicBezTo>
                <a:cubicBezTo>
                  <a:pt x="576302" y="141508"/>
                  <a:pt x="589896" y="127914"/>
                  <a:pt x="606665" y="127914"/>
                </a:cubicBezTo>
                <a:close/>
                <a:moveTo>
                  <a:pt x="534111" y="127914"/>
                </a:moveTo>
                <a:cubicBezTo>
                  <a:pt x="550880" y="127914"/>
                  <a:pt x="564474" y="141508"/>
                  <a:pt x="564474" y="158278"/>
                </a:cubicBezTo>
                <a:cubicBezTo>
                  <a:pt x="564474" y="175047"/>
                  <a:pt x="550880" y="188641"/>
                  <a:pt x="534111" y="188641"/>
                </a:cubicBezTo>
                <a:cubicBezTo>
                  <a:pt x="517341" y="188641"/>
                  <a:pt x="503747" y="175047"/>
                  <a:pt x="503747" y="158278"/>
                </a:cubicBezTo>
                <a:cubicBezTo>
                  <a:pt x="503747" y="141508"/>
                  <a:pt x="517341" y="127914"/>
                  <a:pt x="534111" y="127914"/>
                </a:cubicBezTo>
                <a:close/>
                <a:moveTo>
                  <a:pt x="461556" y="127914"/>
                </a:moveTo>
                <a:cubicBezTo>
                  <a:pt x="478326" y="127914"/>
                  <a:pt x="491920" y="141508"/>
                  <a:pt x="491920" y="158278"/>
                </a:cubicBezTo>
                <a:cubicBezTo>
                  <a:pt x="491920" y="175047"/>
                  <a:pt x="478326" y="188641"/>
                  <a:pt x="461556" y="188641"/>
                </a:cubicBezTo>
                <a:cubicBezTo>
                  <a:pt x="444787" y="188641"/>
                  <a:pt x="431192" y="175047"/>
                  <a:pt x="431192" y="158278"/>
                </a:cubicBezTo>
                <a:cubicBezTo>
                  <a:pt x="431192" y="141508"/>
                  <a:pt x="444787" y="127914"/>
                  <a:pt x="461556" y="127914"/>
                </a:cubicBezTo>
                <a:close/>
                <a:moveTo>
                  <a:pt x="389002" y="127914"/>
                </a:moveTo>
                <a:cubicBezTo>
                  <a:pt x="405771" y="127914"/>
                  <a:pt x="419365" y="141508"/>
                  <a:pt x="419365" y="158278"/>
                </a:cubicBezTo>
                <a:cubicBezTo>
                  <a:pt x="419365" y="175047"/>
                  <a:pt x="405771" y="188641"/>
                  <a:pt x="389002" y="188641"/>
                </a:cubicBezTo>
                <a:cubicBezTo>
                  <a:pt x="372232" y="188641"/>
                  <a:pt x="358638" y="175047"/>
                  <a:pt x="358638" y="158278"/>
                </a:cubicBezTo>
                <a:cubicBezTo>
                  <a:pt x="358638" y="141508"/>
                  <a:pt x="372232" y="127914"/>
                  <a:pt x="389002" y="127914"/>
                </a:cubicBezTo>
                <a:close/>
                <a:moveTo>
                  <a:pt x="316447" y="127914"/>
                </a:moveTo>
                <a:cubicBezTo>
                  <a:pt x="333216" y="127914"/>
                  <a:pt x="346810" y="141508"/>
                  <a:pt x="346810" y="158278"/>
                </a:cubicBezTo>
                <a:cubicBezTo>
                  <a:pt x="346810" y="175047"/>
                  <a:pt x="333216" y="188641"/>
                  <a:pt x="316447" y="188641"/>
                </a:cubicBezTo>
                <a:cubicBezTo>
                  <a:pt x="299677" y="188641"/>
                  <a:pt x="286084" y="175047"/>
                  <a:pt x="286084" y="158278"/>
                </a:cubicBezTo>
                <a:cubicBezTo>
                  <a:pt x="286084" y="141508"/>
                  <a:pt x="299677" y="127914"/>
                  <a:pt x="316447" y="127914"/>
                </a:cubicBezTo>
                <a:close/>
                <a:moveTo>
                  <a:pt x="243892" y="127914"/>
                </a:moveTo>
                <a:cubicBezTo>
                  <a:pt x="260662" y="127914"/>
                  <a:pt x="274256" y="141508"/>
                  <a:pt x="274256" y="158278"/>
                </a:cubicBezTo>
                <a:cubicBezTo>
                  <a:pt x="274256" y="175047"/>
                  <a:pt x="260662" y="188641"/>
                  <a:pt x="243892" y="188641"/>
                </a:cubicBezTo>
                <a:cubicBezTo>
                  <a:pt x="227123" y="188641"/>
                  <a:pt x="213529" y="175047"/>
                  <a:pt x="213529" y="158278"/>
                </a:cubicBezTo>
                <a:cubicBezTo>
                  <a:pt x="213529" y="141508"/>
                  <a:pt x="227123" y="127914"/>
                  <a:pt x="243892" y="127914"/>
                </a:cubicBezTo>
                <a:close/>
                <a:moveTo>
                  <a:pt x="171339" y="127914"/>
                </a:moveTo>
                <a:cubicBezTo>
                  <a:pt x="188107" y="127914"/>
                  <a:pt x="201701" y="141508"/>
                  <a:pt x="201701" y="158278"/>
                </a:cubicBezTo>
                <a:cubicBezTo>
                  <a:pt x="201701" y="175047"/>
                  <a:pt x="188107" y="188641"/>
                  <a:pt x="171339" y="188641"/>
                </a:cubicBezTo>
                <a:cubicBezTo>
                  <a:pt x="154702" y="188641"/>
                  <a:pt x="141108" y="175047"/>
                  <a:pt x="141108" y="158278"/>
                </a:cubicBezTo>
                <a:cubicBezTo>
                  <a:pt x="141108" y="141508"/>
                  <a:pt x="154702" y="127914"/>
                  <a:pt x="171339" y="127914"/>
                </a:cubicBezTo>
                <a:close/>
                <a:moveTo>
                  <a:pt x="98936" y="127914"/>
                </a:moveTo>
                <a:cubicBezTo>
                  <a:pt x="115695" y="127914"/>
                  <a:pt x="129288" y="141508"/>
                  <a:pt x="129288" y="158278"/>
                </a:cubicBezTo>
                <a:cubicBezTo>
                  <a:pt x="129288" y="175047"/>
                  <a:pt x="115695" y="188641"/>
                  <a:pt x="98936" y="188641"/>
                </a:cubicBezTo>
                <a:cubicBezTo>
                  <a:pt x="82162" y="188641"/>
                  <a:pt x="68567" y="175047"/>
                  <a:pt x="68567" y="158278"/>
                </a:cubicBezTo>
                <a:cubicBezTo>
                  <a:pt x="68567" y="141508"/>
                  <a:pt x="82162" y="127914"/>
                  <a:pt x="98936" y="127914"/>
                </a:cubicBezTo>
                <a:close/>
                <a:moveTo>
                  <a:pt x="26381" y="127914"/>
                </a:moveTo>
                <a:cubicBezTo>
                  <a:pt x="43143" y="127914"/>
                  <a:pt x="56738" y="141508"/>
                  <a:pt x="56738" y="158278"/>
                </a:cubicBezTo>
                <a:cubicBezTo>
                  <a:pt x="56738" y="175047"/>
                  <a:pt x="43143" y="188641"/>
                  <a:pt x="26381" y="188641"/>
                </a:cubicBezTo>
                <a:cubicBezTo>
                  <a:pt x="17995" y="188641"/>
                  <a:pt x="10404" y="185243"/>
                  <a:pt x="4909" y="179748"/>
                </a:cubicBezTo>
                <a:lnTo>
                  <a:pt x="0" y="167898"/>
                </a:lnTo>
                <a:lnTo>
                  <a:pt x="0" y="148658"/>
                </a:lnTo>
                <a:lnTo>
                  <a:pt x="4909" y="136807"/>
                </a:lnTo>
                <a:cubicBezTo>
                  <a:pt x="10404" y="131313"/>
                  <a:pt x="17995" y="127914"/>
                  <a:pt x="26381" y="127914"/>
                </a:cubicBezTo>
                <a:close/>
                <a:moveTo>
                  <a:pt x="1622429" y="47462"/>
                </a:moveTo>
                <a:lnTo>
                  <a:pt x="1625821" y="48147"/>
                </a:lnTo>
                <a:lnTo>
                  <a:pt x="1639701" y="102127"/>
                </a:lnTo>
                <a:lnTo>
                  <a:pt x="1634248" y="105804"/>
                </a:lnTo>
                <a:cubicBezTo>
                  <a:pt x="1630615" y="107340"/>
                  <a:pt x="1626621" y="108189"/>
                  <a:pt x="1622429" y="108189"/>
                </a:cubicBezTo>
                <a:cubicBezTo>
                  <a:pt x="1605659" y="108189"/>
                  <a:pt x="1592066" y="94595"/>
                  <a:pt x="1592066" y="77826"/>
                </a:cubicBezTo>
                <a:cubicBezTo>
                  <a:pt x="1592066" y="61056"/>
                  <a:pt x="1605659" y="47462"/>
                  <a:pt x="1622429" y="47462"/>
                </a:cubicBezTo>
                <a:close/>
                <a:moveTo>
                  <a:pt x="1549874" y="47462"/>
                </a:moveTo>
                <a:cubicBezTo>
                  <a:pt x="1566644" y="47462"/>
                  <a:pt x="1580238" y="61056"/>
                  <a:pt x="1580238" y="77826"/>
                </a:cubicBezTo>
                <a:cubicBezTo>
                  <a:pt x="1580238" y="94595"/>
                  <a:pt x="1566644" y="108189"/>
                  <a:pt x="1549874" y="108189"/>
                </a:cubicBezTo>
                <a:cubicBezTo>
                  <a:pt x="1533105" y="108189"/>
                  <a:pt x="1519511" y="94595"/>
                  <a:pt x="1519511" y="77826"/>
                </a:cubicBezTo>
                <a:cubicBezTo>
                  <a:pt x="1519511" y="61056"/>
                  <a:pt x="1533105" y="47462"/>
                  <a:pt x="1549874" y="47462"/>
                </a:cubicBezTo>
                <a:close/>
                <a:moveTo>
                  <a:pt x="1477320" y="47462"/>
                </a:moveTo>
                <a:cubicBezTo>
                  <a:pt x="1494089" y="47462"/>
                  <a:pt x="1507683" y="61056"/>
                  <a:pt x="1507683" y="77826"/>
                </a:cubicBezTo>
                <a:cubicBezTo>
                  <a:pt x="1507683" y="94595"/>
                  <a:pt x="1494089" y="108189"/>
                  <a:pt x="1477320" y="108189"/>
                </a:cubicBezTo>
                <a:cubicBezTo>
                  <a:pt x="1460550" y="108189"/>
                  <a:pt x="1446956" y="94595"/>
                  <a:pt x="1446956" y="77826"/>
                </a:cubicBezTo>
                <a:cubicBezTo>
                  <a:pt x="1446956" y="61056"/>
                  <a:pt x="1460550" y="47462"/>
                  <a:pt x="1477320" y="47462"/>
                </a:cubicBezTo>
                <a:close/>
                <a:moveTo>
                  <a:pt x="1404765" y="47462"/>
                </a:moveTo>
                <a:cubicBezTo>
                  <a:pt x="1421535" y="47462"/>
                  <a:pt x="1435129" y="61056"/>
                  <a:pt x="1435129" y="77826"/>
                </a:cubicBezTo>
                <a:cubicBezTo>
                  <a:pt x="1435129" y="94595"/>
                  <a:pt x="1421535" y="108189"/>
                  <a:pt x="1404765" y="108189"/>
                </a:cubicBezTo>
                <a:cubicBezTo>
                  <a:pt x="1387996" y="108189"/>
                  <a:pt x="1374402" y="94595"/>
                  <a:pt x="1374402" y="77826"/>
                </a:cubicBezTo>
                <a:cubicBezTo>
                  <a:pt x="1374402" y="61056"/>
                  <a:pt x="1387996" y="47462"/>
                  <a:pt x="1404765" y="47462"/>
                </a:cubicBezTo>
                <a:close/>
                <a:moveTo>
                  <a:pt x="1332211" y="47462"/>
                </a:moveTo>
                <a:cubicBezTo>
                  <a:pt x="1348980" y="47462"/>
                  <a:pt x="1362574" y="61056"/>
                  <a:pt x="1362574" y="77826"/>
                </a:cubicBezTo>
                <a:cubicBezTo>
                  <a:pt x="1362574" y="94595"/>
                  <a:pt x="1348980" y="108189"/>
                  <a:pt x="1332211" y="108189"/>
                </a:cubicBezTo>
                <a:cubicBezTo>
                  <a:pt x="1315441" y="108189"/>
                  <a:pt x="1301847" y="94595"/>
                  <a:pt x="1301847" y="77826"/>
                </a:cubicBezTo>
                <a:cubicBezTo>
                  <a:pt x="1301847" y="61056"/>
                  <a:pt x="1315441" y="47462"/>
                  <a:pt x="1332211" y="47462"/>
                </a:cubicBezTo>
                <a:close/>
                <a:moveTo>
                  <a:pt x="1259656" y="47462"/>
                </a:moveTo>
                <a:cubicBezTo>
                  <a:pt x="1276426" y="47462"/>
                  <a:pt x="1290020" y="61056"/>
                  <a:pt x="1290020" y="77826"/>
                </a:cubicBezTo>
                <a:cubicBezTo>
                  <a:pt x="1290020" y="94595"/>
                  <a:pt x="1276426" y="108189"/>
                  <a:pt x="1259656" y="108189"/>
                </a:cubicBezTo>
                <a:cubicBezTo>
                  <a:pt x="1242887" y="108189"/>
                  <a:pt x="1229293" y="94595"/>
                  <a:pt x="1229293" y="77826"/>
                </a:cubicBezTo>
                <a:cubicBezTo>
                  <a:pt x="1229293" y="61056"/>
                  <a:pt x="1242887" y="47462"/>
                  <a:pt x="1259656" y="47462"/>
                </a:cubicBezTo>
                <a:close/>
                <a:moveTo>
                  <a:pt x="1187102" y="47462"/>
                </a:moveTo>
                <a:cubicBezTo>
                  <a:pt x="1203871" y="47462"/>
                  <a:pt x="1217465" y="61056"/>
                  <a:pt x="1217465" y="77826"/>
                </a:cubicBezTo>
                <a:cubicBezTo>
                  <a:pt x="1217465" y="94595"/>
                  <a:pt x="1203871" y="108189"/>
                  <a:pt x="1187102" y="108189"/>
                </a:cubicBezTo>
                <a:cubicBezTo>
                  <a:pt x="1170332" y="108189"/>
                  <a:pt x="1156738" y="94595"/>
                  <a:pt x="1156738" y="77826"/>
                </a:cubicBezTo>
                <a:cubicBezTo>
                  <a:pt x="1156738" y="61056"/>
                  <a:pt x="1170332" y="47462"/>
                  <a:pt x="1187102" y="47462"/>
                </a:cubicBezTo>
                <a:close/>
                <a:moveTo>
                  <a:pt x="1114547" y="47462"/>
                </a:moveTo>
                <a:cubicBezTo>
                  <a:pt x="1131317" y="47462"/>
                  <a:pt x="1144911" y="61056"/>
                  <a:pt x="1144911" y="77826"/>
                </a:cubicBezTo>
                <a:cubicBezTo>
                  <a:pt x="1144911" y="94595"/>
                  <a:pt x="1131317" y="108189"/>
                  <a:pt x="1114547" y="108189"/>
                </a:cubicBezTo>
                <a:cubicBezTo>
                  <a:pt x="1097778" y="108189"/>
                  <a:pt x="1084184" y="94595"/>
                  <a:pt x="1084184" y="77826"/>
                </a:cubicBezTo>
                <a:cubicBezTo>
                  <a:pt x="1084184" y="61056"/>
                  <a:pt x="1097778" y="47462"/>
                  <a:pt x="1114547" y="47462"/>
                </a:cubicBezTo>
                <a:close/>
                <a:moveTo>
                  <a:pt x="1041993" y="47462"/>
                </a:moveTo>
                <a:cubicBezTo>
                  <a:pt x="1058762" y="47462"/>
                  <a:pt x="1072356" y="61056"/>
                  <a:pt x="1072356" y="77826"/>
                </a:cubicBezTo>
                <a:cubicBezTo>
                  <a:pt x="1072356" y="94595"/>
                  <a:pt x="1058762" y="108189"/>
                  <a:pt x="1041993" y="108189"/>
                </a:cubicBezTo>
                <a:cubicBezTo>
                  <a:pt x="1025223" y="108189"/>
                  <a:pt x="1011629" y="94595"/>
                  <a:pt x="1011629" y="77826"/>
                </a:cubicBezTo>
                <a:cubicBezTo>
                  <a:pt x="1011629" y="61056"/>
                  <a:pt x="1025223" y="47462"/>
                  <a:pt x="1041993" y="47462"/>
                </a:cubicBezTo>
                <a:close/>
                <a:moveTo>
                  <a:pt x="969438" y="47462"/>
                </a:moveTo>
                <a:cubicBezTo>
                  <a:pt x="986208" y="47462"/>
                  <a:pt x="999801" y="61056"/>
                  <a:pt x="999801" y="77826"/>
                </a:cubicBezTo>
                <a:cubicBezTo>
                  <a:pt x="999801" y="94595"/>
                  <a:pt x="986208" y="108189"/>
                  <a:pt x="969438" y="108189"/>
                </a:cubicBezTo>
                <a:cubicBezTo>
                  <a:pt x="952669" y="108189"/>
                  <a:pt x="939075" y="94595"/>
                  <a:pt x="939075" y="77826"/>
                </a:cubicBezTo>
                <a:cubicBezTo>
                  <a:pt x="939075" y="61056"/>
                  <a:pt x="952669" y="47462"/>
                  <a:pt x="969438" y="47462"/>
                </a:cubicBezTo>
                <a:close/>
                <a:moveTo>
                  <a:pt x="896883" y="47462"/>
                </a:moveTo>
                <a:cubicBezTo>
                  <a:pt x="913653" y="47462"/>
                  <a:pt x="927247" y="61056"/>
                  <a:pt x="927247" y="77826"/>
                </a:cubicBezTo>
                <a:cubicBezTo>
                  <a:pt x="927247" y="94595"/>
                  <a:pt x="913653" y="108189"/>
                  <a:pt x="896883" y="108189"/>
                </a:cubicBezTo>
                <a:cubicBezTo>
                  <a:pt x="880114" y="108189"/>
                  <a:pt x="866520" y="94595"/>
                  <a:pt x="866520" y="77826"/>
                </a:cubicBezTo>
                <a:cubicBezTo>
                  <a:pt x="866520" y="61056"/>
                  <a:pt x="880114" y="47462"/>
                  <a:pt x="896883" y="47462"/>
                </a:cubicBezTo>
                <a:close/>
                <a:moveTo>
                  <a:pt x="824329" y="47462"/>
                </a:moveTo>
                <a:cubicBezTo>
                  <a:pt x="841098" y="47462"/>
                  <a:pt x="854692" y="61056"/>
                  <a:pt x="854692" y="77826"/>
                </a:cubicBezTo>
                <a:cubicBezTo>
                  <a:pt x="854692" y="94595"/>
                  <a:pt x="841098" y="108189"/>
                  <a:pt x="824329" y="108189"/>
                </a:cubicBezTo>
                <a:cubicBezTo>
                  <a:pt x="807559" y="108189"/>
                  <a:pt x="793965" y="94595"/>
                  <a:pt x="793965" y="77826"/>
                </a:cubicBezTo>
                <a:cubicBezTo>
                  <a:pt x="793965" y="61056"/>
                  <a:pt x="807559" y="47462"/>
                  <a:pt x="824329" y="47462"/>
                </a:cubicBezTo>
                <a:close/>
                <a:moveTo>
                  <a:pt x="751774" y="47462"/>
                </a:moveTo>
                <a:cubicBezTo>
                  <a:pt x="768544" y="47462"/>
                  <a:pt x="782138" y="61056"/>
                  <a:pt x="782138" y="77826"/>
                </a:cubicBezTo>
                <a:cubicBezTo>
                  <a:pt x="782138" y="94595"/>
                  <a:pt x="768544" y="108189"/>
                  <a:pt x="751774" y="108189"/>
                </a:cubicBezTo>
                <a:cubicBezTo>
                  <a:pt x="735005" y="108189"/>
                  <a:pt x="721411" y="94595"/>
                  <a:pt x="721411" y="77826"/>
                </a:cubicBezTo>
                <a:cubicBezTo>
                  <a:pt x="721411" y="61056"/>
                  <a:pt x="735005" y="47462"/>
                  <a:pt x="751774" y="47462"/>
                </a:cubicBezTo>
                <a:close/>
                <a:moveTo>
                  <a:pt x="679220" y="47462"/>
                </a:moveTo>
                <a:cubicBezTo>
                  <a:pt x="695989" y="47462"/>
                  <a:pt x="709583" y="61056"/>
                  <a:pt x="709583" y="77826"/>
                </a:cubicBezTo>
                <a:cubicBezTo>
                  <a:pt x="709583" y="94595"/>
                  <a:pt x="695989" y="108189"/>
                  <a:pt x="679220" y="108189"/>
                </a:cubicBezTo>
                <a:cubicBezTo>
                  <a:pt x="662450" y="108189"/>
                  <a:pt x="648856" y="94595"/>
                  <a:pt x="648856" y="77826"/>
                </a:cubicBezTo>
                <a:cubicBezTo>
                  <a:pt x="648856" y="61056"/>
                  <a:pt x="662450" y="47462"/>
                  <a:pt x="679220" y="47462"/>
                </a:cubicBezTo>
                <a:close/>
                <a:moveTo>
                  <a:pt x="606665" y="47462"/>
                </a:moveTo>
                <a:cubicBezTo>
                  <a:pt x="623435" y="47462"/>
                  <a:pt x="637029" y="61056"/>
                  <a:pt x="637029" y="77826"/>
                </a:cubicBezTo>
                <a:cubicBezTo>
                  <a:pt x="637029" y="94595"/>
                  <a:pt x="623435" y="108189"/>
                  <a:pt x="606665" y="108189"/>
                </a:cubicBezTo>
                <a:cubicBezTo>
                  <a:pt x="589896" y="108189"/>
                  <a:pt x="576302" y="94595"/>
                  <a:pt x="576302" y="77826"/>
                </a:cubicBezTo>
                <a:cubicBezTo>
                  <a:pt x="576302" y="61056"/>
                  <a:pt x="589896" y="47462"/>
                  <a:pt x="606665" y="47462"/>
                </a:cubicBezTo>
                <a:close/>
                <a:moveTo>
                  <a:pt x="534111" y="47462"/>
                </a:moveTo>
                <a:cubicBezTo>
                  <a:pt x="550880" y="47462"/>
                  <a:pt x="564474" y="61056"/>
                  <a:pt x="564474" y="77826"/>
                </a:cubicBezTo>
                <a:cubicBezTo>
                  <a:pt x="564474" y="94595"/>
                  <a:pt x="550880" y="108189"/>
                  <a:pt x="534111" y="108189"/>
                </a:cubicBezTo>
                <a:cubicBezTo>
                  <a:pt x="517341" y="108189"/>
                  <a:pt x="503747" y="94595"/>
                  <a:pt x="503747" y="77826"/>
                </a:cubicBezTo>
                <a:cubicBezTo>
                  <a:pt x="503747" y="61056"/>
                  <a:pt x="517341" y="47462"/>
                  <a:pt x="534111" y="47462"/>
                </a:cubicBezTo>
                <a:close/>
                <a:moveTo>
                  <a:pt x="461556" y="47462"/>
                </a:moveTo>
                <a:cubicBezTo>
                  <a:pt x="478326" y="47462"/>
                  <a:pt x="491920" y="61056"/>
                  <a:pt x="491920" y="77826"/>
                </a:cubicBezTo>
                <a:cubicBezTo>
                  <a:pt x="491920" y="94595"/>
                  <a:pt x="478326" y="108189"/>
                  <a:pt x="461556" y="108189"/>
                </a:cubicBezTo>
                <a:cubicBezTo>
                  <a:pt x="444787" y="108189"/>
                  <a:pt x="431192" y="94595"/>
                  <a:pt x="431192" y="77826"/>
                </a:cubicBezTo>
                <a:cubicBezTo>
                  <a:pt x="431192" y="61056"/>
                  <a:pt x="444787" y="47462"/>
                  <a:pt x="461556" y="47462"/>
                </a:cubicBezTo>
                <a:close/>
                <a:moveTo>
                  <a:pt x="389002" y="47462"/>
                </a:moveTo>
                <a:cubicBezTo>
                  <a:pt x="405771" y="47462"/>
                  <a:pt x="419365" y="61056"/>
                  <a:pt x="419365" y="77826"/>
                </a:cubicBezTo>
                <a:cubicBezTo>
                  <a:pt x="419365" y="94595"/>
                  <a:pt x="405771" y="108189"/>
                  <a:pt x="389002" y="108189"/>
                </a:cubicBezTo>
                <a:cubicBezTo>
                  <a:pt x="372232" y="108189"/>
                  <a:pt x="358638" y="94595"/>
                  <a:pt x="358638" y="77826"/>
                </a:cubicBezTo>
                <a:cubicBezTo>
                  <a:pt x="358638" y="61056"/>
                  <a:pt x="372232" y="47462"/>
                  <a:pt x="389002" y="47462"/>
                </a:cubicBezTo>
                <a:close/>
                <a:moveTo>
                  <a:pt x="316447" y="47462"/>
                </a:moveTo>
                <a:cubicBezTo>
                  <a:pt x="333216" y="47462"/>
                  <a:pt x="346810" y="61056"/>
                  <a:pt x="346810" y="77826"/>
                </a:cubicBezTo>
                <a:cubicBezTo>
                  <a:pt x="346810" y="94595"/>
                  <a:pt x="333216" y="108189"/>
                  <a:pt x="316447" y="108189"/>
                </a:cubicBezTo>
                <a:cubicBezTo>
                  <a:pt x="299677" y="108189"/>
                  <a:pt x="286084" y="94595"/>
                  <a:pt x="286084" y="77826"/>
                </a:cubicBezTo>
                <a:cubicBezTo>
                  <a:pt x="286084" y="61056"/>
                  <a:pt x="299677" y="47462"/>
                  <a:pt x="316447" y="47462"/>
                </a:cubicBezTo>
                <a:close/>
                <a:moveTo>
                  <a:pt x="243892" y="47462"/>
                </a:moveTo>
                <a:cubicBezTo>
                  <a:pt x="260662" y="47462"/>
                  <a:pt x="274256" y="61056"/>
                  <a:pt x="274256" y="77826"/>
                </a:cubicBezTo>
                <a:cubicBezTo>
                  <a:pt x="274256" y="94595"/>
                  <a:pt x="260662" y="108189"/>
                  <a:pt x="243892" y="108189"/>
                </a:cubicBezTo>
                <a:cubicBezTo>
                  <a:pt x="227123" y="108189"/>
                  <a:pt x="213529" y="94595"/>
                  <a:pt x="213529" y="77826"/>
                </a:cubicBezTo>
                <a:cubicBezTo>
                  <a:pt x="213529" y="61056"/>
                  <a:pt x="227123" y="47462"/>
                  <a:pt x="243892" y="47462"/>
                </a:cubicBezTo>
                <a:close/>
                <a:moveTo>
                  <a:pt x="171339" y="47462"/>
                </a:moveTo>
                <a:cubicBezTo>
                  <a:pt x="188107" y="47462"/>
                  <a:pt x="201701" y="61056"/>
                  <a:pt x="201701" y="77826"/>
                </a:cubicBezTo>
                <a:cubicBezTo>
                  <a:pt x="201701" y="94595"/>
                  <a:pt x="188107" y="108189"/>
                  <a:pt x="171339" y="108189"/>
                </a:cubicBezTo>
                <a:cubicBezTo>
                  <a:pt x="154708" y="108189"/>
                  <a:pt x="141113" y="94595"/>
                  <a:pt x="141113" y="77826"/>
                </a:cubicBezTo>
                <a:cubicBezTo>
                  <a:pt x="141113" y="61056"/>
                  <a:pt x="154708" y="47462"/>
                  <a:pt x="171339" y="47462"/>
                </a:cubicBezTo>
                <a:close/>
                <a:moveTo>
                  <a:pt x="98942" y="47462"/>
                </a:moveTo>
                <a:cubicBezTo>
                  <a:pt x="115700" y="47462"/>
                  <a:pt x="129294" y="61056"/>
                  <a:pt x="129294" y="77826"/>
                </a:cubicBezTo>
                <a:cubicBezTo>
                  <a:pt x="129294" y="94595"/>
                  <a:pt x="115700" y="108189"/>
                  <a:pt x="98942" y="108189"/>
                </a:cubicBezTo>
                <a:cubicBezTo>
                  <a:pt x="82168" y="108189"/>
                  <a:pt x="68573" y="94595"/>
                  <a:pt x="68573" y="77826"/>
                </a:cubicBezTo>
                <a:cubicBezTo>
                  <a:pt x="68573" y="61056"/>
                  <a:pt x="82168" y="47462"/>
                  <a:pt x="98942" y="47462"/>
                </a:cubicBezTo>
                <a:close/>
                <a:moveTo>
                  <a:pt x="26388" y="47462"/>
                </a:moveTo>
                <a:cubicBezTo>
                  <a:pt x="43149" y="47462"/>
                  <a:pt x="56744" y="61056"/>
                  <a:pt x="56744" y="77826"/>
                </a:cubicBezTo>
                <a:cubicBezTo>
                  <a:pt x="56744" y="94595"/>
                  <a:pt x="43149" y="108189"/>
                  <a:pt x="26388" y="108189"/>
                </a:cubicBezTo>
                <a:cubicBezTo>
                  <a:pt x="18002" y="108189"/>
                  <a:pt x="10410" y="104791"/>
                  <a:pt x="4916" y="99296"/>
                </a:cubicBezTo>
                <a:lnTo>
                  <a:pt x="0" y="87429"/>
                </a:lnTo>
                <a:lnTo>
                  <a:pt x="0" y="68222"/>
                </a:lnTo>
                <a:lnTo>
                  <a:pt x="4916" y="56355"/>
                </a:lnTo>
                <a:cubicBezTo>
                  <a:pt x="10410" y="50861"/>
                  <a:pt x="18002" y="47462"/>
                  <a:pt x="26388" y="47462"/>
                </a:cubicBezTo>
                <a:close/>
                <a:moveTo>
                  <a:pt x="1592868" y="0"/>
                </a:moveTo>
                <a:lnTo>
                  <a:pt x="1613441" y="0"/>
                </a:lnTo>
                <a:lnTo>
                  <a:pt x="1620472" y="27343"/>
                </a:lnTo>
                <a:lnTo>
                  <a:pt x="1610610" y="25352"/>
                </a:lnTo>
                <a:cubicBezTo>
                  <a:pt x="1605161" y="23047"/>
                  <a:pt x="1600525" y="19197"/>
                  <a:pt x="1597251" y="14351"/>
                </a:cubicBezTo>
                <a:close/>
                <a:moveTo>
                  <a:pt x="1520598" y="0"/>
                </a:moveTo>
                <a:lnTo>
                  <a:pt x="1579150" y="0"/>
                </a:lnTo>
                <a:lnTo>
                  <a:pt x="1571345" y="18844"/>
                </a:lnTo>
                <a:cubicBezTo>
                  <a:pt x="1565850" y="24339"/>
                  <a:pt x="1558259" y="27738"/>
                  <a:pt x="1549874" y="27738"/>
                </a:cubicBezTo>
                <a:cubicBezTo>
                  <a:pt x="1541490" y="27738"/>
                  <a:pt x="1533899" y="24339"/>
                  <a:pt x="1528404" y="18844"/>
                </a:cubicBezTo>
                <a:close/>
                <a:moveTo>
                  <a:pt x="1448044" y="0"/>
                </a:moveTo>
                <a:lnTo>
                  <a:pt x="1506596" y="0"/>
                </a:lnTo>
                <a:lnTo>
                  <a:pt x="1498790" y="18844"/>
                </a:lnTo>
                <a:cubicBezTo>
                  <a:pt x="1493295" y="24339"/>
                  <a:pt x="1485705" y="27738"/>
                  <a:pt x="1477320" y="27738"/>
                </a:cubicBezTo>
                <a:cubicBezTo>
                  <a:pt x="1468935" y="27738"/>
                  <a:pt x="1461344" y="24339"/>
                  <a:pt x="1455850" y="18844"/>
                </a:cubicBezTo>
                <a:close/>
                <a:moveTo>
                  <a:pt x="1375489" y="0"/>
                </a:moveTo>
                <a:lnTo>
                  <a:pt x="1434041" y="0"/>
                </a:lnTo>
                <a:lnTo>
                  <a:pt x="1426236" y="18844"/>
                </a:lnTo>
                <a:cubicBezTo>
                  <a:pt x="1420741" y="24339"/>
                  <a:pt x="1413150" y="27738"/>
                  <a:pt x="1404765" y="27738"/>
                </a:cubicBezTo>
                <a:cubicBezTo>
                  <a:pt x="1396381" y="27738"/>
                  <a:pt x="1388790" y="24339"/>
                  <a:pt x="1383295" y="18844"/>
                </a:cubicBezTo>
                <a:close/>
                <a:moveTo>
                  <a:pt x="1302935" y="0"/>
                </a:moveTo>
                <a:lnTo>
                  <a:pt x="1361486" y="0"/>
                </a:lnTo>
                <a:lnTo>
                  <a:pt x="1353681" y="18844"/>
                </a:lnTo>
                <a:cubicBezTo>
                  <a:pt x="1348186" y="24339"/>
                  <a:pt x="1340596" y="27738"/>
                  <a:pt x="1332211" y="27738"/>
                </a:cubicBezTo>
                <a:cubicBezTo>
                  <a:pt x="1323826" y="27738"/>
                  <a:pt x="1316235" y="24339"/>
                  <a:pt x="1310740" y="18844"/>
                </a:cubicBezTo>
                <a:close/>
                <a:moveTo>
                  <a:pt x="1230380" y="0"/>
                </a:moveTo>
                <a:lnTo>
                  <a:pt x="1288932" y="0"/>
                </a:lnTo>
                <a:lnTo>
                  <a:pt x="1281126" y="18844"/>
                </a:lnTo>
                <a:cubicBezTo>
                  <a:pt x="1275632" y="24339"/>
                  <a:pt x="1268041" y="27738"/>
                  <a:pt x="1259656" y="27738"/>
                </a:cubicBezTo>
                <a:cubicBezTo>
                  <a:pt x="1251271" y="27738"/>
                  <a:pt x="1243680" y="24339"/>
                  <a:pt x="1238186" y="18844"/>
                </a:cubicBezTo>
                <a:close/>
                <a:moveTo>
                  <a:pt x="1157826" y="0"/>
                </a:moveTo>
                <a:lnTo>
                  <a:pt x="1216377" y="0"/>
                </a:lnTo>
                <a:lnTo>
                  <a:pt x="1208572" y="18844"/>
                </a:lnTo>
                <a:cubicBezTo>
                  <a:pt x="1203077" y="24339"/>
                  <a:pt x="1195486" y="27738"/>
                  <a:pt x="1187102" y="27738"/>
                </a:cubicBezTo>
                <a:cubicBezTo>
                  <a:pt x="1178717" y="27738"/>
                  <a:pt x="1171126" y="24339"/>
                  <a:pt x="1165631" y="18844"/>
                </a:cubicBezTo>
                <a:close/>
                <a:moveTo>
                  <a:pt x="1085271" y="0"/>
                </a:moveTo>
                <a:lnTo>
                  <a:pt x="1143823" y="0"/>
                </a:lnTo>
                <a:lnTo>
                  <a:pt x="1136017" y="18844"/>
                </a:lnTo>
                <a:cubicBezTo>
                  <a:pt x="1130523" y="24339"/>
                  <a:pt x="1122932" y="27738"/>
                  <a:pt x="1114547" y="27738"/>
                </a:cubicBezTo>
                <a:cubicBezTo>
                  <a:pt x="1106162" y="27738"/>
                  <a:pt x="1098571" y="24339"/>
                  <a:pt x="1093077" y="18844"/>
                </a:cubicBezTo>
                <a:close/>
                <a:moveTo>
                  <a:pt x="1012717" y="0"/>
                </a:moveTo>
                <a:lnTo>
                  <a:pt x="1071268" y="0"/>
                </a:lnTo>
                <a:lnTo>
                  <a:pt x="1063463" y="18844"/>
                </a:lnTo>
                <a:cubicBezTo>
                  <a:pt x="1057968" y="24339"/>
                  <a:pt x="1050377" y="27738"/>
                  <a:pt x="1041993" y="27738"/>
                </a:cubicBezTo>
                <a:cubicBezTo>
                  <a:pt x="1033608" y="27738"/>
                  <a:pt x="1026017" y="24339"/>
                  <a:pt x="1020522" y="18844"/>
                </a:cubicBezTo>
                <a:close/>
                <a:moveTo>
                  <a:pt x="940162" y="0"/>
                </a:moveTo>
                <a:lnTo>
                  <a:pt x="998714" y="0"/>
                </a:lnTo>
                <a:lnTo>
                  <a:pt x="990908" y="18844"/>
                </a:lnTo>
                <a:cubicBezTo>
                  <a:pt x="985414" y="24339"/>
                  <a:pt x="977823" y="27738"/>
                  <a:pt x="969438" y="27738"/>
                </a:cubicBezTo>
                <a:cubicBezTo>
                  <a:pt x="961053" y="27738"/>
                  <a:pt x="953462" y="24339"/>
                  <a:pt x="947968" y="18844"/>
                </a:cubicBezTo>
                <a:close/>
                <a:moveTo>
                  <a:pt x="867607" y="0"/>
                </a:moveTo>
                <a:lnTo>
                  <a:pt x="926159" y="0"/>
                </a:lnTo>
                <a:lnTo>
                  <a:pt x="918354" y="18844"/>
                </a:lnTo>
                <a:cubicBezTo>
                  <a:pt x="912859" y="24339"/>
                  <a:pt x="905268" y="27738"/>
                  <a:pt x="896883" y="27738"/>
                </a:cubicBezTo>
                <a:cubicBezTo>
                  <a:pt x="888499" y="27738"/>
                  <a:pt x="880908" y="24339"/>
                  <a:pt x="875413" y="18844"/>
                </a:cubicBezTo>
                <a:close/>
                <a:moveTo>
                  <a:pt x="795053" y="0"/>
                </a:moveTo>
                <a:lnTo>
                  <a:pt x="853605" y="0"/>
                </a:lnTo>
                <a:lnTo>
                  <a:pt x="845799" y="18844"/>
                </a:lnTo>
                <a:cubicBezTo>
                  <a:pt x="840304" y="24339"/>
                  <a:pt x="832714" y="27738"/>
                  <a:pt x="824329" y="27738"/>
                </a:cubicBezTo>
                <a:cubicBezTo>
                  <a:pt x="815944" y="27738"/>
                  <a:pt x="808353" y="24339"/>
                  <a:pt x="802858" y="18844"/>
                </a:cubicBezTo>
                <a:close/>
                <a:moveTo>
                  <a:pt x="722498" y="0"/>
                </a:moveTo>
                <a:lnTo>
                  <a:pt x="781050" y="0"/>
                </a:lnTo>
                <a:lnTo>
                  <a:pt x="773245" y="18844"/>
                </a:lnTo>
                <a:cubicBezTo>
                  <a:pt x="767750" y="24339"/>
                  <a:pt x="760159" y="27738"/>
                  <a:pt x="751774" y="27738"/>
                </a:cubicBezTo>
                <a:cubicBezTo>
                  <a:pt x="743390" y="27738"/>
                  <a:pt x="735799" y="24339"/>
                  <a:pt x="730304" y="18844"/>
                </a:cubicBezTo>
                <a:close/>
                <a:moveTo>
                  <a:pt x="649944" y="0"/>
                </a:moveTo>
                <a:lnTo>
                  <a:pt x="708496" y="0"/>
                </a:lnTo>
                <a:lnTo>
                  <a:pt x="700690" y="18844"/>
                </a:lnTo>
                <a:cubicBezTo>
                  <a:pt x="695195" y="24339"/>
                  <a:pt x="687604" y="27738"/>
                  <a:pt x="679220" y="27738"/>
                </a:cubicBezTo>
                <a:cubicBezTo>
                  <a:pt x="670835" y="27738"/>
                  <a:pt x="663244" y="24339"/>
                  <a:pt x="657749" y="18844"/>
                </a:cubicBezTo>
                <a:close/>
                <a:moveTo>
                  <a:pt x="577389" y="0"/>
                </a:moveTo>
                <a:lnTo>
                  <a:pt x="635941" y="0"/>
                </a:lnTo>
                <a:lnTo>
                  <a:pt x="628135" y="18844"/>
                </a:lnTo>
                <a:cubicBezTo>
                  <a:pt x="622641" y="24339"/>
                  <a:pt x="615050" y="27738"/>
                  <a:pt x="606665" y="27738"/>
                </a:cubicBezTo>
                <a:cubicBezTo>
                  <a:pt x="598280" y="27738"/>
                  <a:pt x="590690" y="24339"/>
                  <a:pt x="585195" y="18844"/>
                </a:cubicBezTo>
                <a:close/>
                <a:moveTo>
                  <a:pt x="504835" y="0"/>
                </a:moveTo>
                <a:lnTo>
                  <a:pt x="563386" y="0"/>
                </a:lnTo>
                <a:lnTo>
                  <a:pt x="555581" y="18844"/>
                </a:lnTo>
                <a:cubicBezTo>
                  <a:pt x="550086" y="24339"/>
                  <a:pt x="542495" y="27738"/>
                  <a:pt x="534111" y="27738"/>
                </a:cubicBezTo>
                <a:cubicBezTo>
                  <a:pt x="525726" y="27738"/>
                  <a:pt x="518135" y="24339"/>
                  <a:pt x="512640" y="18844"/>
                </a:cubicBezTo>
                <a:close/>
                <a:moveTo>
                  <a:pt x="432280" y="0"/>
                </a:moveTo>
                <a:lnTo>
                  <a:pt x="490832" y="0"/>
                </a:lnTo>
                <a:lnTo>
                  <a:pt x="483026" y="18844"/>
                </a:lnTo>
                <a:cubicBezTo>
                  <a:pt x="477532" y="24339"/>
                  <a:pt x="469941" y="27738"/>
                  <a:pt x="461556" y="27738"/>
                </a:cubicBezTo>
                <a:cubicBezTo>
                  <a:pt x="453171" y="27738"/>
                  <a:pt x="445580" y="24339"/>
                  <a:pt x="440086" y="18844"/>
                </a:cubicBezTo>
                <a:close/>
                <a:moveTo>
                  <a:pt x="359726" y="0"/>
                </a:moveTo>
                <a:lnTo>
                  <a:pt x="418277" y="0"/>
                </a:lnTo>
                <a:lnTo>
                  <a:pt x="410472" y="18844"/>
                </a:lnTo>
                <a:cubicBezTo>
                  <a:pt x="404977" y="24339"/>
                  <a:pt x="397386" y="27738"/>
                  <a:pt x="389002" y="27738"/>
                </a:cubicBezTo>
                <a:cubicBezTo>
                  <a:pt x="380617" y="27738"/>
                  <a:pt x="373026" y="24339"/>
                  <a:pt x="367531" y="18844"/>
                </a:cubicBezTo>
                <a:close/>
                <a:moveTo>
                  <a:pt x="287171" y="0"/>
                </a:moveTo>
                <a:lnTo>
                  <a:pt x="345723" y="0"/>
                </a:lnTo>
                <a:lnTo>
                  <a:pt x="337917" y="18844"/>
                </a:lnTo>
                <a:cubicBezTo>
                  <a:pt x="332423" y="24339"/>
                  <a:pt x="324832" y="27738"/>
                  <a:pt x="316447" y="27738"/>
                </a:cubicBezTo>
                <a:cubicBezTo>
                  <a:pt x="308062" y="27738"/>
                  <a:pt x="300471" y="24339"/>
                  <a:pt x="294977" y="18844"/>
                </a:cubicBezTo>
                <a:close/>
                <a:moveTo>
                  <a:pt x="214617" y="0"/>
                </a:moveTo>
                <a:lnTo>
                  <a:pt x="273168" y="0"/>
                </a:lnTo>
                <a:lnTo>
                  <a:pt x="265363" y="18844"/>
                </a:lnTo>
                <a:cubicBezTo>
                  <a:pt x="259868" y="24339"/>
                  <a:pt x="252277" y="27738"/>
                  <a:pt x="243892" y="27738"/>
                </a:cubicBezTo>
                <a:cubicBezTo>
                  <a:pt x="235508" y="27738"/>
                  <a:pt x="227917" y="24339"/>
                  <a:pt x="222422" y="18844"/>
                </a:cubicBezTo>
                <a:close/>
                <a:moveTo>
                  <a:pt x="142204" y="0"/>
                </a:moveTo>
                <a:lnTo>
                  <a:pt x="200614" y="0"/>
                </a:lnTo>
                <a:lnTo>
                  <a:pt x="192808" y="18844"/>
                </a:lnTo>
                <a:cubicBezTo>
                  <a:pt x="187314" y="24339"/>
                  <a:pt x="179723" y="27738"/>
                  <a:pt x="171339" y="27738"/>
                </a:cubicBezTo>
                <a:cubicBezTo>
                  <a:pt x="163026" y="27738"/>
                  <a:pt x="155471" y="24339"/>
                  <a:pt x="149994" y="18844"/>
                </a:cubicBezTo>
                <a:close/>
                <a:moveTo>
                  <a:pt x="69668" y="0"/>
                </a:moveTo>
                <a:lnTo>
                  <a:pt x="128212" y="0"/>
                </a:lnTo>
                <a:lnTo>
                  <a:pt x="120408" y="18844"/>
                </a:lnTo>
                <a:cubicBezTo>
                  <a:pt x="114915" y="24339"/>
                  <a:pt x="107328" y="27738"/>
                  <a:pt x="98949" y="27738"/>
                </a:cubicBezTo>
                <a:cubicBezTo>
                  <a:pt x="90562" y="27738"/>
                  <a:pt x="82969" y="24339"/>
                  <a:pt x="77474" y="18844"/>
                </a:cubicBezTo>
                <a:close/>
                <a:moveTo>
                  <a:pt x="0" y="0"/>
                </a:moveTo>
                <a:lnTo>
                  <a:pt x="55662" y="0"/>
                </a:lnTo>
                <a:lnTo>
                  <a:pt x="47858" y="18844"/>
                </a:lnTo>
                <a:cubicBezTo>
                  <a:pt x="42364" y="24339"/>
                  <a:pt x="34775" y="27738"/>
                  <a:pt x="26394" y="27738"/>
                </a:cubicBezTo>
                <a:cubicBezTo>
                  <a:pt x="18009" y="27738"/>
                  <a:pt x="10417" y="24339"/>
                  <a:pt x="4922" y="18844"/>
                </a:cubicBezTo>
                <a:lnTo>
                  <a:pt x="0" y="6962"/>
                </a:lnTo>
                <a:close/>
              </a:path>
            </a:pathLst>
          </a:custGeom>
          <a:solidFill>
            <a:schemeClr val="accent1">
              <a:alpha val="60000"/>
            </a:schemeClr>
          </a:solidFill>
          <a:ln>
            <a:noFill/>
          </a:ln>
        </p:spPr>
        <p:txBody>
          <a:bodyPr spcFirstLastPara="1" wrap="square" lIns="68575" tIns="34275" rIns="68575" bIns="34275" anchor="ctr" anchorCtr="0">
            <a:noAutofit/>
          </a:bodyPr>
          <a:lstStyle/>
          <a:p>
            <a:pPr marL="0" marR="0" lvl="0" indent="0" algn="ctr" rtl="0">
              <a:lnSpc>
                <a:spcPct val="90000"/>
              </a:lnSpc>
              <a:spcBef>
                <a:spcPts val="0"/>
              </a:spcBef>
              <a:spcAft>
                <a:spcPts val="0"/>
              </a:spcAft>
              <a:buNone/>
            </a:pPr>
            <a:endParaRPr sz="1400" b="0" i="0" u="none" strike="noStrike" cap="none">
              <a:solidFill>
                <a:schemeClr val="dk1"/>
              </a:solidFill>
              <a:latin typeface="Calibri"/>
              <a:ea typeface="Calibri"/>
              <a:cs typeface="Calibri"/>
              <a:sym typeface="Calibri"/>
            </a:endParaRPr>
          </a:p>
        </p:txBody>
      </p:sp>
      <p:sp>
        <p:nvSpPr>
          <p:cNvPr id="351" name="Google Shape;351;p14"/>
          <p:cNvSpPr/>
          <p:nvPr/>
        </p:nvSpPr>
        <p:spPr>
          <a:xfrm>
            <a:off x="1" y="1"/>
            <a:ext cx="302530" cy="372598"/>
          </a:xfrm>
          <a:custGeom>
            <a:avLst/>
            <a:gdLst/>
            <a:ahLst/>
            <a:cxnLst/>
            <a:rect l="l" t="t" r="r" b="b"/>
            <a:pathLst>
              <a:path w="403373" h="496797" extrusionOk="0">
                <a:moveTo>
                  <a:pt x="229368" y="0"/>
                </a:moveTo>
                <a:lnTo>
                  <a:pt x="384512" y="0"/>
                </a:lnTo>
                <a:lnTo>
                  <a:pt x="403373" y="93424"/>
                </a:lnTo>
                <a:cubicBezTo>
                  <a:pt x="403373" y="316201"/>
                  <a:pt x="222777" y="496797"/>
                  <a:pt x="0" y="496797"/>
                </a:cubicBezTo>
                <a:lnTo>
                  <a:pt x="0" y="341654"/>
                </a:lnTo>
                <a:cubicBezTo>
                  <a:pt x="137093" y="341654"/>
                  <a:pt x="248230" y="230517"/>
                  <a:pt x="248230" y="93424"/>
                </a:cubicBezTo>
                <a:close/>
              </a:path>
            </a:pathLst>
          </a:custGeom>
          <a:gradFill>
            <a:gsLst>
              <a:gs pos="0">
                <a:srgbClr val="FF4E02"/>
              </a:gs>
              <a:gs pos="48000">
                <a:srgbClr val="F69323"/>
              </a:gs>
              <a:gs pos="100000">
                <a:srgbClr val="FABC75"/>
              </a:gs>
            </a:gsLst>
            <a:lin ang="16200038" scaled="0"/>
          </a:gradFill>
          <a:ln>
            <a:noFill/>
          </a:ln>
        </p:spPr>
        <p:txBody>
          <a:bodyPr spcFirstLastPara="1" wrap="square" lIns="68575" tIns="34275" rIns="68575" bIns="34275" anchor="ctr" anchorCtr="0">
            <a:noAutofit/>
          </a:bodyPr>
          <a:lstStyle/>
          <a:p>
            <a:pPr marL="0" marR="0" lvl="0" indent="0" algn="ctr" rtl="0">
              <a:lnSpc>
                <a:spcPct val="90000"/>
              </a:lnSpc>
              <a:spcBef>
                <a:spcPts val="0"/>
              </a:spcBef>
              <a:spcAft>
                <a:spcPts val="0"/>
              </a:spcAft>
              <a:buNone/>
            </a:pPr>
            <a:endParaRPr sz="1400" b="0" i="0" u="none" strike="noStrike" cap="none">
              <a:solidFill>
                <a:schemeClr val="dk1"/>
              </a:solidFill>
              <a:latin typeface="Calibri"/>
              <a:ea typeface="Calibri"/>
              <a:cs typeface="Calibri"/>
              <a:sym typeface="Calibri"/>
            </a:endParaRPr>
          </a:p>
        </p:txBody>
      </p:sp>
      <p:sp>
        <p:nvSpPr>
          <p:cNvPr id="352" name="Google Shape;352;p14"/>
          <p:cNvSpPr txBox="1">
            <a:spLocks noGrp="1"/>
          </p:cNvSpPr>
          <p:nvPr>
            <p:ph type="subTitle" idx="1"/>
          </p:nvPr>
        </p:nvSpPr>
        <p:spPr>
          <a:xfrm>
            <a:off x="411475" y="2740669"/>
            <a:ext cx="365700" cy="183000"/>
          </a:xfrm>
          <a:prstGeom prst="rect">
            <a:avLst/>
          </a:prstGeom>
          <a:noFill/>
        </p:spPr>
        <p:txBody>
          <a:bodyPr spcFirstLastPara="1" wrap="square" lIns="0" tIns="0" rIns="0" bIns="0" anchor="t" anchorCtr="0">
            <a:noAutofit/>
          </a:bodyPr>
          <a:lstStyle>
            <a:lvl1pPr lvl="0" algn="r" rtl="0">
              <a:spcBef>
                <a:spcPts val="0"/>
              </a:spcBef>
              <a:spcAft>
                <a:spcPts val="0"/>
              </a:spcAft>
              <a:buClr>
                <a:schemeClr val="lt2"/>
              </a:buClr>
              <a:buSzPts val="900"/>
              <a:buNone/>
              <a:defRPr sz="900" b="1">
                <a:solidFill>
                  <a:schemeClr val="lt2"/>
                </a:solidFill>
              </a:defRPr>
            </a:lvl1pPr>
            <a:lvl2pPr lvl="1" algn="ctr" rtl="0">
              <a:spcBef>
                <a:spcPts val="0"/>
              </a:spcBef>
              <a:spcAft>
                <a:spcPts val="0"/>
              </a:spcAft>
              <a:buClr>
                <a:schemeClr val="lt2"/>
              </a:buClr>
              <a:buSzPts val="1000"/>
              <a:buNone/>
              <a:defRPr sz="1000" b="1">
                <a:solidFill>
                  <a:schemeClr val="lt2"/>
                </a:solidFill>
              </a:defRPr>
            </a:lvl2pPr>
            <a:lvl3pPr lvl="2" algn="ctr" rtl="0">
              <a:spcBef>
                <a:spcPts val="0"/>
              </a:spcBef>
              <a:spcAft>
                <a:spcPts val="0"/>
              </a:spcAft>
              <a:buClr>
                <a:schemeClr val="lt2"/>
              </a:buClr>
              <a:buSzPts val="1000"/>
              <a:buNone/>
              <a:defRPr sz="1000" b="1">
                <a:solidFill>
                  <a:schemeClr val="lt2"/>
                </a:solidFill>
              </a:defRPr>
            </a:lvl3pPr>
            <a:lvl4pPr lvl="3" algn="ctr" rtl="0">
              <a:spcBef>
                <a:spcPts val="0"/>
              </a:spcBef>
              <a:spcAft>
                <a:spcPts val="0"/>
              </a:spcAft>
              <a:buClr>
                <a:schemeClr val="lt2"/>
              </a:buClr>
              <a:buSzPts val="1000"/>
              <a:buNone/>
              <a:defRPr sz="1000" b="1">
                <a:solidFill>
                  <a:schemeClr val="lt2"/>
                </a:solidFill>
              </a:defRPr>
            </a:lvl4pPr>
            <a:lvl5pPr lvl="4" algn="ctr" rtl="0">
              <a:spcBef>
                <a:spcPts val="0"/>
              </a:spcBef>
              <a:spcAft>
                <a:spcPts val="0"/>
              </a:spcAft>
              <a:buClr>
                <a:schemeClr val="lt2"/>
              </a:buClr>
              <a:buSzPts val="1000"/>
              <a:buNone/>
              <a:defRPr sz="1000" b="1">
                <a:solidFill>
                  <a:schemeClr val="lt2"/>
                </a:solidFill>
              </a:defRPr>
            </a:lvl5pPr>
            <a:lvl6pPr lvl="5" algn="ctr" rtl="0">
              <a:spcBef>
                <a:spcPts val="0"/>
              </a:spcBef>
              <a:spcAft>
                <a:spcPts val="0"/>
              </a:spcAft>
              <a:buClr>
                <a:schemeClr val="lt2"/>
              </a:buClr>
              <a:buSzPts val="1000"/>
              <a:buNone/>
              <a:defRPr sz="1000" b="1">
                <a:solidFill>
                  <a:schemeClr val="lt2"/>
                </a:solidFill>
              </a:defRPr>
            </a:lvl6pPr>
            <a:lvl7pPr lvl="6" algn="ctr" rtl="0">
              <a:spcBef>
                <a:spcPts val="0"/>
              </a:spcBef>
              <a:spcAft>
                <a:spcPts val="0"/>
              </a:spcAft>
              <a:buClr>
                <a:schemeClr val="lt2"/>
              </a:buClr>
              <a:buSzPts val="1000"/>
              <a:buNone/>
              <a:defRPr sz="1000" b="1">
                <a:solidFill>
                  <a:schemeClr val="lt2"/>
                </a:solidFill>
              </a:defRPr>
            </a:lvl7pPr>
            <a:lvl8pPr lvl="7" algn="ctr" rtl="0">
              <a:spcBef>
                <a:spcPts val="0"/>
              </a:spcBef>
              <a:spcAft>
                <a:spcPts val="0"/>
              </a:spcAft>
              <a:buClr>
                <a:schemeClr val="lt2"/>
              </a:buClr>
              <a:buSzPts val="1000"/>
              <a:buNone/>
              <a:defRPr sz="1000" b="1">
                <a:solidFill>
                  <a:schemeClr val="lt2"/>
                </a:solidFill>
              </a:defRPr>
            </a:lvl8pPr>
            <a:lvl9pPr lvl="8" algn="ctr" rtl="0">
              <a:spcBef>
                <a:spcPts val="0"/>
              </a:spcBef>
              <a:spcAft>
                <a:spcPts val="0"/>
              </a:spcAft>
              <a:buClr>
                <a:schemeClr val="lt2"/>
              </a:buClr>
              <a:buSzPts val="1000"/>
              <a:buNone/>
              <a:defRPr sz="1000" b="1">
                <a:solidFill>
                  <a:schemeClr val="lt2"/>
                </a:solidFill>
              </a:defRPr>
            </a:lvl9pPr>
          </a:lstStyle>
          <a:p>
            <a:endParaRPr/>
          </a:p>
        </p:txBody>
      </p:sp>
      <p:sp>
        <p:nvSpPr>
          <p:cNvPr id="353" name="Google Shape;353;p14"/>
          <p:cNvSpPr txBox="1">
            <a:spLocks noGrp="1"/>
          </p:cNvSpPr>
          <p:nvPr>
            <p:ph type="subTitle" idx="2"/>
          </p:nvPr>
        </p:nvSpPr>
        <p:spPr>
          <a:xfrm>
            <a:off x="1447199" y="2767751"/>
            <a:ext cx="867600" cy="183000"/>
          </a:xfrm>
          <a:prstGeom prst="rect">
            <a:avLst/>
          </a:prstGeom>
          <a:noFill/>
        </p:spPr>
        <p:txBody>
          <a:bodyPr spcFirstLastPara="1" wrap="square" lIns="0" tIns="0" rIns="0" bIns="0" anchor="t" anchorCtr="0">
            <a:noAutofit/>
          </a:bodyPr>
          <a:lstStyle>
            <a:lvl1pPr lvl="0" rtl="0">
              <a:spcBef>
                <a:spcPts val="0"/>
              </a:spcBef>
              <a:spcAft>
                <a:spcPts val="0"/>
              </a:spcAft>
              <a:buClr>
                <a:schemeClr val="dk1"/>
              </a:buClr>
              <a:buSzPts val="700"/>
              <a:buNone/>
              <a:defRPr sz="700">
                <a:solidFill>
                  <a:schemeClr val="dk1"/>
                </a:solidFill>
              </a:defRPr>
            </a:lvl1pPr>
            <a:lvl2pPr lvl="1" rtl="0">
              <a:spcBef>
                <a:spcPts val="0"/>
              </a:spcBef>
              <a:spcAft>
                <a:spcPts val="0"/>
              </a:spcAft>
              <a:buSzPts val="800"/>
              <a:buNone/>
              <a:defRPr sz="800"/>
            </a:lvl2pPr>
            <a:lvl3pPr lvl="2" rtl="0">
              <a:spcBef>
                <a:spcPts val="0"/>
              </a:spcBef>
              <a:spcAft>
                <a:spcPts val="0"/>
              </a:spcAft>
              <a:buSzPts val="800"/>
              <a:buNone/>
              <a:defRPr sz="800"/>
            </a:lvl3pPr>
            <a:lvl4pPr lvl="3" rtl="0">
              <a:spcBef>
                <a:spcPts val="0"/>
              </a:spcBef>
              <a:spcAft>
                <a:spcPts val="0"/>
              </a:spcAft>
              <a:buSzPts val="800"/>
              <a:buNone/>
              <a:defRPr sz="800"/>
            </a:lvl4pPr>
            <a:lvl5pPr lvl="4" rtl="0">
              <a:spcBef>
                <a:spcPts val="0"/>
              </a:spcBef>
              <a:spcAft>
                <a:spcPts val="0"/>
              </a:spcAft>
              <a:buSzPts val="800"/>
              <a:buNone/>
              <a:defRPr sz="800"/>
            </a:lvl5pPr>
            <a:lvl6pPr lvl="5" rtl="0">
              <a:spcBef>
                <a:spcPts val="0"/>
              </a:spcBef>
              <a:spcAft>
                <a:spcPts val="0"/>
              </a:spcAft>
              <a:buSzPts val="800"/>
              <a:buNone/>
              <a:defRPr sz="800"/>
            </a:lvl6pPr>
            <a:lvl7pPr lvl="6" rtl="0">
              <a:spcBef>
                <a:spcPts val="0"/>
              </a:spcBef>
              <a:spcAft>
                <a:spcPts val="0"/>
              </a:spcAft>
              <a:buSzPts val="800"/>
              <a:buNone/>
              <a:defRPr sz="800"/>
            </a:lvl7pPr>
            <a:lvl8pPr lvl="7" rtl="0">
              <a:spcBef>
                <a:spcPts val="0"/>
              </a:spcBef>
              <a:spcAft>
                <a:spcPts val="0"/>
              </a:spcAft>
              <a:buSzPts val="800"/>
              <a:buNone/>
              <a:defRPr sz="800"/>
            </a:lvl8pPr>
            <a:lvl9pPr lvl="8" rtl="0">
              <a:spcBef>
                <a:spcPts val="0"/>
              </a:spcBef>
              <a:spcAft>
                <a:spcPts val="0"/>
              </a:spcAft>
              <a:buSzPts val="800"/>
              <a:buNone/>
              <a:defRPr sz="800"/>
            </a:lvl9pPr>
          </a:lstStyle>
          <a:p>
            <a:endParaRPr/>
          </a:p>
        </p:txBody>
      </p:sp>
      <p:sp>
        <p:nvSpPr>
          <p:cNvPr id="354" name="Google Shape;354;p14"/>
          <p:cNvSpPr txBox="1">
            <a:spLocks noGrp="1"/>
          </p:cNvSpPr>
          <p:nvPr>
            <p:ph type="subTitle" idx="3"/>
          </p:nvPr>
        </p:nvSpPr>
        <p:spPr>
          <a:xfrm>
            <a:off x="1447199" y="2631251"/>
            <a:ext cx="867600" cy="183000"/>
          </a:xfrm>
          <a:prstGeom prst="rect">
            <a:avLst/>
          </a:prstGeom>
          <a:noFill/>
        </p:spPr>
        <p:txBody>
          <a:bodyPr spcFirstLastPara="1" wrap="square" lIns="0" tIns="0" rIns="0" bIns="0" anchor="t" anchorCtr="0">
            <a:noAutofit/>
          </a:bodyPr>
          <a:lstStyle>
            <a:lvl1pPr lvl="0" rtl="0">
              <a:spcBef>
                <a:spcPts val="0"/>
              </a:spcBef>
              <a:spcAft>
                <a:spcPts val="0"/>
              </a:spcAft>
              <a:buClr>
                <a:srgbClr val="BF9000"/>
              </a:buClr>
              <a:buSzPts val="800"/>
              <a:buNone/>
              <a:defRPr sz="800" b="1">
                <a:solidFill>
                  <a:srgbClr val="BF9000"/>
                </a:solidFill>
              </a:defRPr>
            </a:lvl1pPr>
            <a:lvl2pPr lvl="1" rtl="0">
              <a:spcBef>
                <a:spcPts val="0"/>
              </a:spcBef>
              <a:spcAft>
                <a:spcPts val="0"/>
              </a:spcAft>
              <a:buClr>
                <a:schemeClr val="accent1"/>
              </a:buClr>
              <a:buSzPts val="1000"/>
              <a:buNone/>
              <a:defRPr sz="1000" b="1">
                <a:solidFill>
                  <a:schemeClr val="accent1"/>
                </a:solidFill>
              </a:defRPr>
            </a:lvl2pPr>
            <a:lvl3pPr lvl="2" rtl="0">
              <a:spcBef>
                <a:spcPts val="0"/>
              </a:spcBef>
              <a:spcAft>
                <a:spcPts val="0"/>
              </a:spcAft>
              <a:buClr>
                <a:schemeClr val="accent1"/>
              </a:buClr>
              <a:buSzPts val="1000"/>
              <a:buNone/>
              <a:defRPr sz="1000" b="1">
                <a:solidFill>
                  <a:schemeClr val="accent1"/>
                </a:solidFill>
              </a:defRPr>
            </a:lvl3pPr>
            <a:lvl4pPr lvl="3" rtl="0">
              <a:spcBef>
                <a:spcPts val="0"/>
              </a:spcBef>
              <a:spcAft>
                <a:spcPts val="0"/>
              </a:spcAft>
              <a:buClr>
                <a:schemeClr val="accent1"/>
              </a:buClr>
              <a:buSzPts val="1000"/>
              <a:buNone/>
              <a:defRPr sz="1000" b="1">
                <a:solidFill>
                  <a:schemeClr val="accent1"/>
                </a:solidFill>
              </a:defRPr>
            </a:lvl4pPr>
            <a:lvl5pPr lvl="4" rtl="0">
              <a:spcBef>
                <a:spcPts val="0"/>
              </a:spcBef>
              <a:spcAft>
                <a:spcPts val="0"/>
              </a:spcAft>
              <a:buClr>
                <a:schemeClr val="accent1"/>
              </a:buClr>
              <a:buSzPts val="1000"/>
              <a:buNone/>
              <a:defRPr sz="1000" b="1">
                <a:solidFill>
                  <a:schemeClr val="accent1"/>
                </a:solidFill>
              </a:defRPr>
            </a:lvl5pPr>
            <a:lvl6pPr lvl="5" rtl="0">
              <a:spcBef>
                <a:spcPts val="0"/>
              </a:spcBef>
              <a:spcAft>
                <a:spcPts val="0"/>
              </a:spcAft>
              <a:buClr>
                <a:schemeClr val="accent1"/>
              </a:buClr>
              <a:buSzPts val="1000"/>
              <a:buNone/>
              <a:defRPr sz="1000" b="1">
                <a:solidFill>
                  <a:schemeClr val="accent1"/>
                </a:solidFill>
              </a:defRPr>
            </a:lvl6pPr>
            <a:lvl7pPr lvl="6" rtl="0">
              <a:spcBef>
                <a:spcPts val="0"/>
              </a:spcBef>
              <a:spcAft>
                <a:spcPts val="0"/>
              </a:spcAft>
              <a:buClr>
                <a:schemeClr val="accent1"/>
              </a:buClr>
              <a:buSzPts val="1000"/>
              <a:buNone/>
              <a:defRPr sz="1000" b="1">
                <a:solidFill>
                  <a:schemeClr val="accent1"/>
                </a:solidFill>
              </a:defRPr>
            </a:lvl7pPr>
            <a:lvl8pPr lvl="7" rtl="0">
              <a:spcBef>
                <a:spcPts val="0"/>
              </a:spcBef>
              <a:spcAft>
                <a:spcPts val="0"/>
              </a:spcAft>
              <a:buClr>
                <a:schemeClr val="accent1"/>
              </a:buClr>
              <a:buSzPts val="1000"/>
              <a:buNone/>
              <a:defRPr sz="1000" b="1">
                <a:solidFill>
                  <a:schemeClr val="accent1"/>
                </a:solidFill>
              </a:defRPr>
            </a:lvl8pPr>
            <a:lvl9pPr lvl="8" rtl="0">
              <a:spcBef>
                <a:spcPts val="0"/>
              </a:spcBef>
              <a:spcAft>
                <a:spcPts val="0"/>
              </a:spcAft>
              <a:buClr>
                <a:schemeClr val="accent1"/>
              </a:buClr>
              <a:buSzPts val="1000"/>
              <a:buNone/>
              <a:defRPr sz="1000" b="1">
                <a:solidFill>
                  <a:schemeClr val="accent1"/>
                </a:solidFill>
              </a:defRPr>
            </a:lvl9pPr>
          </a:lstStyle>
          <a:p>
            <a:endParaRPr/>
          </a:p>
        </p:txBody>
      </p:sp>
      <p:cxnSp>
        <p:nvCxnSpPr>
          <p:cNvPr id="355" name="Google Shape;355;p14"/>
          <p:cNvCxnSpPr>
            <a:stCxn id="356" idx="4"/>
            <a:endCxn id="357" idx="0"/>
          </p:cNvCxnSpPr>
          <p:nvPr/>
        </p:nvCxnSpPr>
        <p:spPr>
          <a:xfrm rot="5400000">
            <a:off x="3348954" y="-54121"/>
            <a:ext cx="288600" cy="3182400"/>
          </a:xfrm>
          <a:prstGeom prst="bentConnector3">
            <a:avLst>
              <a:gd name="adj1" fmla="val 49987"/>
            </a:avLst>
          </a:prstGeom>
          <a:noFill/>
          <a:ln w="9525" cap="flat" cmpd="sng">
            <a:solidFill>
              <a:schemeClr val="lt2"/>
            </a:solidFill>
            <a:prstDash val="solid"/>
            <a:round/>
            <a:headEnd type="none" w="sm" len="sm"/>
            <a:tailEnd type="none" w="sm" len="sm"/>
          </a:ln>
        </p:spPr>
      </p:cxnSp>
      <p:cxnSp>
        <p:nvCxnSpPr>
          <p:cNvPr id="358" name="Google Shape;358;p14"/>
          <p:cNvCxnSpPr>
            <a:stCxn id="356" idx="4"/>
            <a:endCxn id="359" idx="0"/>
          </p:cNvCxnSpPr>
          <p:nvPr/>
        </p:nvCxnSpPr>
        <p:spPr>
          <a:xfrm rot="-5400000" flipH="1">
            <a:off x="4940454" y="1536779"/>
            <a:ext cx="288600" cy="600"/>
          </a:xfrm>
          <a:prstGeom prst="bentConnector3">
            <a:avLst>
              <a:gd name="adj1" fmla="val 49987"/>
            </a:avLst>
          </a:prstGeom>
          <a:noFill/>
          <a:ln w="9525" cap="flat" cmpd="sng">
            <a:solidFill>
              <a:schemeClr val="lt2"/>
            </a:solidFill>
            <a:prstDash val="solid"/>
            <a:round/>
            <a:headEnd type="none" w="sm" len="sm"/>
            <a:tailEnd type="none" w="sm" len="sm"/>
          </a:ln>
        </p:spPr>
      </p:cxnSp>
      <p:cxnSp>
        <p:nvCxnSpPr>
          <p:cNvPr id="360" name="Google Shape;360;p14"/>
          <p:cNvCxnSpPr>
            <a:stCxn id="356" idx="4"/>
            <a:endCxn id="361" idx="0"/>
          </p:cNvCxnSpPr>
          <p:nvPr/>
        </p:nvCxnSpPr>
        <p:spPr>
          <a:xfrm rot="-5400000" flipH="1">
            <a:off x="6110454" y="366779"/>
            <a:ext cx="288600" cy="2340600"/>
          </a:xfrm>
          <a:prstGeom prst="bentConnector3">
            <a:avLst>
              <a:gd name="adj1" fmla="val 49987"/>
            </a:avLst>
          </a:prstGeom>
          <a:noFill/>
          <a:ln w="9525" cap="flat" cmpd="sng">
            <a:solidFill>
              <a:schemeClr val="lt2"/>
            </a:solidFill>
            <a:prstDash val="solid"/>
            <a:round/>
            <a:headEnd type="none" w="sm" len="sm"/>
            <a:tailEnd type="none" w="sm" len="sm"/>
          </a:ln>
        </p:spPr>
      </p:cxnSp>
      <p:cxnSp>
        <p:nvCxnSpPr>
          <p:cNvPr id="362" name="Google Shape;362;p14"/>
          <p:cNvCxnSpPr>
            <a:stCxn id="357" idx="4"/>
            <a:endCxn id="363" idx="0"/>
          </p:cNvCxnSpPr>
          <p:nvPr/>
        </p:nvCxnSpPr>
        <p:spPr>
          <a:xfrm rot="5400000">
            <a:off x="1344970" y="1978453"/>
            <a:ext cx="306000" cy="807900"/>
          </a:xfrm>
          <a:prstGeom prst="bentConnector3">
            <a:avLst>
              <a:gd name="adj1" fmla="val 50016"/>
            </a:avLst>
          </a:prstGeom>
          <a:noFill/>
          <a:ln w="9525" cap="flat" cmpd="sng">
            <a:solidFill>
              <a:schemeClr val="lt2"/>
            </a:solidFill>
            <a:prstDash val="solid"/>
            <a:round/>
            <a:headEnd type="none" w="sm" len="sm"/>
            <a:tailEnd type="none" w="sm" len="sm"/>
          </a:ln>
        </p:spPr>
      </p:cxnSp>
      <p:cxnSp>
        <p:nvCxnSpPr>
          <p:cNvPr id="364" name="Google Shape;364;p14"/>
          <p:cNvCxnSpPr>
            <a:stCxn id="365" idx="0"/>
            <a:endCxn id="357" idx="4"/>
          </p:cNvCxnSpPr>
          <p:nvPr/>
        </p:nvCxnSpPr>
        <p:spPr>
          <a:xfrm rot="5400000" flipH="1">
            <a:off x="2136288" y="1995052"/>
            <a:ext cx="306000" cy="774900"/>
          </a:xfrm>
          <a:prstGeom prst="bentConnector3">
            <a:avLst>
              <a:gd name="adj1" fmla="val 50016"/>
            </a:avLst>
          </a:prstGeom>
          <a:noFill/>
          <a:ln w="9525" cap="flat" cmpd="sng">
            <a:solidFill>
              <a:schemeClr val="lt2"/>
            </a:solidFill>
            <a:prstDash val="solid"/>
            <a:round/>
            <a:headEnd type="none" w="sm" len="sm"/>
            <a:tailEnd type="none" w="sm" len="sm"/>
          </a:ln>
        </p:spPr>
      </p:cxnSp>
      <p:cxnSp>
        <p:nvCxnSpPr>
          <p:cNvPr id="366" name="Google Shape;366;p14"/>
          <p:cNvCxnSpPr>
            <a:stCxn id="359" idx="4"/>
            <a:endCxn id="367" idx="0"/>
          </p:cNvCxnSpPr>
          <p:nvPr/>
        </p:nvCxnSpPr>
        <p:spPr>
          <a:xfrm rot="5400000">
            <a:off x="4518954" y="1969903"/>
            <a:ext cx="306000" cy="825000"/>
          </a:xfrm>
          <a:prstGeom prst="bentConnector3">
            <a:avLst>
              <a:gd name="adj1" fmla="val 50016"/>
            </a:avLst>
          </a:prstGeom>
          <a:noFill/>
          <a:ln w="9525" cap="flat" cmpd="sng">
            <a:solidFill>
              <a:schemeClr val="lt2"/>
            </a:solidFill>
            <a:prstDash val="solid"/>
            <a:round/>
            <a:headEnd type="none" w="sm" len="sm"/>
            <a:tailEnd type="none" w="sm" len="sm"/>
          </a:ln>
        </p:spPr>
      </p:cxnSp>
      <p:cxnSp>
        <p:nvCxnSpPr>
          <p:cNvPr id="368" name="Google Shape;368;p14"/>
          <p:cNvCxnSpPr>
            <a:stCxn id="369" idx="0"/>
            <a:endCxn id="359" idx="4"/>
          </p:cNvCxnSpPr>
          <p:nvPr/>
        </p:nvCxnSpPr>
        <p:spPr>
          <a:xfrm rot="5400000" flipH="1">
            <a:off x="5310388" y="2003602"/>
            <a:ext cx="306000" cy="757800"/>
          </a:xfrm>
          <a:prstGeom prst="bentConnector3">
            <a:avLst>
              <a:gd name="adj1" fmla="val 50016"/>
            </a:avLst>
          </a:prstGeom>
          <a:noFill/>
          <a:ln w="9525" cap="flat" cmpd="sng">
            <a:solidFill>
              <a:schemeClr val="lt2"/>
            </a:solidFill>
            <a:prstDash val="solid"/>
            <a:round/>
            <a:headEnd type="none" w="sm" len="sm"/>
            <a:tailEnd type="none" w="sm" len="sm"/>
          </a:ln>
        </p:spPr>
      </p:cxnSp>
      <p:cxnSp>
        <p:nvCxnSpPr>
          <p:cNvPr id="370" name="Google Shape;370;p14"/>
          <p:cNvCxnSpPr>
            <a:stCxn id="367" idx="4"/>
            <a:endCxn id="371" idx="0"/>
          </p:cNvCxnSpPr>
          <p:nvPr/>
        </p:nvCxnSpPr>
        <p:spPr>
          <a:xfrm rot="-5400000" flipH="1">
            <a:off x="4106813" y="3236302"/>
            <a:ext cx="306000" cy="600"/>
          </a:xfrm>
          <a:prstGeom prst="bentConnector3">
            <a:avLst>
              <a:gd name="adj1" fmla="val 50016"/>
            </a:avLst>
          </a:prstGeom>
          <a:noFill/>
          <a:ln w="9525" cap="flat" cmpd="sng">
            <a:solidFill>
              <a:schemeClr val="lt2"/>
            </a:solidFill>
            <a:prstDash val="solid"/>
            <a:round/>
            <a:headEnd type="none" w="sm" len="sm"/>
            <a:tailEnd type="none" w="sm" len="sm"/>
          </a:ln>
        </p:spPr>
      </p:cxnSp>
      <p:cxnSp>
        <p:nvCxnSpPr>
          <p:cNvPr id="372" name="Google Shape;372;p14"/>
          <p:cNvCxnSpPr>
            <a:stCxn id="371" idx="4"/>
            <a:endCxn id="373" idx="0"/>
          </p:cNvCxnSpPr>
          <p:nvPr/>
        </p:nvCxnSpPr>
        <p:spPr>
          <a:xfrm rot="-5400000" flipH="1">
            <a:off x="4106813" y="4090501"/>
            <a:ext cx="306000" cy="600"/>
          </a:xfrm>
          <a:prstGeom prst="bentConnector3">
            <a:avLst>
              <a:gd name="adj1" fmla="val 50016"/>
            </a:avLst>
          </a:prstGeom>
          <a:noFill/>
          <a:ln w="9525" cap="flat" cmpd="sng">
            <a:solidFill>
              <a:schemeClr val="lt2"/>
            </a:solidFill>
            <a:prstDash val="solid"/>
            <a:round/>
            <a:headEnd type="none" w="sm" len="sm"/>
            <a:tailEnd type="none" w="sm" len="sm"/>
          </a:ln>
        </p:spPr>
      </p:cxnSp>
      <p:sp>
        <p:nvSpPr>
          <p:cNvPr id="359" name="Google Shape;359;p14"/>
          <p:cNvSpPr/>
          <p:nvPr/>
        </p:nvSpPr>
        <p:spPr>
          <a:xfrm>
            <a:off x="4810404" y="1681303"/>
            <a:ext cx="548100" cy="548100"/>
          </a:xfrm>
          <a:prstGeom prst="ellipse">
            <a:avLst/>
          </a:prstGeom>
          <a:gradFill>
            <a:gsLst>
              <a:gs pos="0">
                <a:srgbClr val="219FD5"/>
              </a:gs>
              <a:gs pos="100000">
                <a:srgbClr val="144960"/>
              </a:gs>
            </a:gsLst>
            <a:lin ang="10800025" scaled="0"/>
          </a:gradFill>
          <a:ln>
            <a:noFill/>
          </a:ln>
        </p:spPr>
        <p:txBody>
          <a:bodyPr spcFirstLastPara="1" wrap="square" lIns="68575" tIns="34275" rIns="68575" bIns="34275" anchor="ctr" anchorCtr="0">
            <a:noAutofit/>
          </a:bodyPr>
          <a:lstStyle/>
          <a:p>
            <a:pPr marL="0" marR="0" lvl="0" indent="0" algn="ctr" rtl="0">
              <a:lnSpc>
                <a:spcPct val="90000"/>
              </a:lnSpc>
              <a:spcBef>
                <a:spcPts val="0"/>
              </a:spcBef>
              <a:spcAft>
                <a:spcPts val="0"/>
              </a:spcAft>
              <a:buNone/>
            </a:pPr>
            <a:endParaRPr sz="1400" b="0" i="0" u="none" strike="noStrike" cap="none">
              <a:solidFill>
                <a:schemeClr val="dk1"/>
              </a:solidFill>
              <a:latin typeface="Calibri"/>
              <a:ea typeface="Calibri"/>
              <a:cs typeface="Calibri"/>
              <a:sym typeface="Calibri"/>
            </a:endParaRPr>
          </a:p>
        </p:txBody>
      </p:sp>
      <p:sp>
        <p:nvSpPr>
          <p:cNvPr id="356" name="Google Shape;356;p14"/>
          <p:cNvSpPr/>
          <p:nvPr/>
        </p:nvSpPr>
        <p:spPr>
          <a:xfrm>
            <a:off x="4810404" y="844679"/>
            <a:ext cx="548100" cy="548100"/>
          </a:xfrm>
          <a:prstGeom prst="ellipse">
            <a:avLst/>
          </a:prstGeom>
          <a:gradFill>
            <a:gsLst>
              <a:gs pos="0">
                <a:srgbClr val="FF4E02"/>
              </a:gs>
              <a:gs pos="48000">
                <a:srgbClr val="F69323"/>
              </a:gs>
              <a:gs pos="100000">
                <a:srgbClr val="FABC75"/>
              </a:gs>
            </a:gsLst>
            <a:lin ang="0" scaled="0"/>
          </a:gradFill>
          <a:ln>
            <a:noFill/>
          </a:ln>
        </p:spPr>
        <p:txBody>
          <a:bodyPr spcFirstLastPara="1" wrap="square" lIns="68575" tIns="34275" rIns="68575" bIns="34275" anchor="ctr" anchorCtr="0">
            <a:noAutofit/>
          </a:bodyPr>
          <a:lstStyle/>
          <a:p>
            <a:pPr marL="0" marR="0" lvl="0" indent="0" algn="ctr" rtl="0">
              <a:lnSpc>
                <a:spcPct val="9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361" name="Google Shape;361;p14"/>
          <p:cNvSpPr/>
          <p:nvPr/>
        </p:nvSpPr>
        <p:spPr>
          <a:xfrm>
            <a:off x="7151013" y="1681303"/>
            <a:ext cx="548100" cy="548100"/>
          </a:xfrm>
          <a:prstGeom prst="ellipse">
            <a:avLst/>
          </a:prstGeom>
          <a:gradFill>
            <a:gsLst>
              <a:gs pos="0">
                <a:srgbClr val="219FD5"/>
              </a:gs>
              <a:gs pos="100000">
                <a:srgbClr val="144960"/>
              </a:gs>
            </a:gsLst>
            <a:lin ang="10800025" scaled="0"/>
          </a:gradFill>
          <a:ln>
            <a:noFill/>
          </a:ln>
        </p:spPr>
        <p:txBody>
          <a:bodyPr spcFirstLastPara="1" wrap="square" lIns="68575" tIns="34275" rIns="68575" bIns="34275" anchor="ctr" anchorCtr="0">
            <a:noAutofit/>
          </a:bodyPr>
          <a:lstStyle/>
          <a:p>
            <a:pPr marL="0" marR="0" lvl="0" indent="0" algn="ctr" rtl="0">
              <a:lnSpc>
                <a:spcPct val="90000"/>
              </a:lnSpc>
              <a:spcBef>
                <a:spcPts val="0"/>
              </a:spcBef>
              <a:spcAft>
                <a:spcPts val="0"/>
              </a:spcAft>
              <a:buNone/>
            </a:pPr>
            <a:endParaRPr sz="1400" b="0" i="0" u="none" strike="noStrike" cap="none">
              <a:solidFill>
                <a:schemeClr val="dk1"/>
              </a:solidFill>
              <a:latin typeface="Calibri"/>
              <a:ea typeface="Calibri"/>
              <a:cs typeface="Calibri"/>
              <a:sym typeface="Calibri"/>
            </a:endParaRPr>
          </a:p>
        </p:txBody>
      </p:sp>
      <p:sp>
        <p:nvSpPr>
          <p:cNvPr id="374" name="Google Shape;374;p14"/>
          <p:cNvSpPr/>
          <p:nvPr/>
        </p:nvSpPr>
        <p:spPr>
          <a:xfrm>
            <a:off x="7151013" y="2535502"/>
            <a:ext cx="548100" cy="548100"/>
          </a:xfrm>
          <a:prstGeom prst="ellipse">
            <a:avLst/>
          </a:prstGeom>
          <a:gradFill>
            <a:gsLst>
              <a:gs pos="0">
                <a:srgbClr val="219FD5"/>
              </a:gs>
              <a:gs pos="100000">
                <a:srgbClr val="144960"/>
              </a:gs>
            </a:gsLst>
            <a:lin ang="10800025" scaled="0"/>
          </a:gradFill>
          <a:ln>
            <a:noFill/>
          </a:ln>
        </p:spPr>
        <p:txBody>
          <a:bodyPr spcFirstLastPara="1" wrap="square" lIns="68575" tIns="34275" rIns="68575" bIns="34275" anchor="ctr" anchorCtr="0">
            <a:noAutofit/>
          </a:bodyPr>
          <a:lstStyle/>
          <a:p>
            <a:pPr marL="0" marR="0" lvl="0" indent="0" algn="ctr" rtl="0">
              <a:lnSpc>
                <a:spcPct val="90000"/>
              </a:lnSpc>
              <a:spcBef>
                <a:spcPts val="0"/>
              </a:spcBef>
              <a:spcAft>
                <a:spcPts val="0"/>
              </a:spcAft>
              <a:buNone/>
            </a:pPr>
            <a:endParaRPr sz="1400" b="0" i="0" u="none" strike="noStrike" cap="none">
              <a:solidFill>
                <a:schemeClr val="dk1"/>
              </a:solidFill>
              <a:latin typeface="Calibri"/>
              <a:ea typeface="Calibri"/>
              <a:cs typeface="Calibri"/>
              <a:sym typeface="Calibri"/>
            </a:endParaRPr>
          </a:p>
        </p:txBody>
      </p:sp>
      <p:sp>
        <p:nvSpPr>
          <p:cNvPr id="375" name="Google Shape;375;p14"/>
          <p:cNvSpPr/>
          <p:nvPr/>
        </p:nvSpPr>
        <p:spPr>
          <a:xfrm>
            <a:off x="7151013" y="3389701"/>
            <a:ext cx="548100" cy="548100"/>
          </a:xfrm>
          <a:prstGeom prst="ellipse">
            <a:avLst/>
          </a:prstGeom>
          <a:gradFill>
            <a:gsLst>
              <a:gs pos="0">
                <a:srgbClr val="219FD5"/>
              </a:gs>
              <a:gs pos="100000">
                <a:srgbClr val="144960"/>
              </a:gs>
            </a:gsLst>
            <a:lin ang="10800025" scaled="0"/>
          </a:gradFill>
          <a:ln>
            <a:noFill/>
          </a:ln>
        </p:spPr>
        <p:txBody>
          <a:bodyPr spcFirstLastPara="1" wrap="square" lIns="68575" tIns="34275" rIns="68575" bIns="34275" anchor="ctr" anchorCtr="0">
            <a:noAutofit/>
          </a:bodyPr>
          <a:lstStyle/>
          <a:p>
            <a:pPr marL="0" marR="0" lvl="0" indent="0" algn="ctr" rtl="0">
              <a:lnSpc>
                <a:spcPct val="90000"/>
              </a:lnSpc>
              <a:spcBef>
                <a:spcPts val="0"/>
              </a:spcBef>
              <a:spcAft>
                <a:spcPts val="0"/>
              </a:spcAft>
              <a:buNone/>
            </a:pPr>
            <a:endParaRPr sz="1400" b="0" i="0" u="none" strike="noStrike" cap="none">
              <a:solidFill>
                <a:schemeClr val="dk1"/>
              </a:solidFill>
              <a:latin typeface="Calibri"/>
              <a:ea typeface="Calibri"/>
              <a:cs typeface="Calibri"/>
              <a:sym typeface="Calibri"/>
            </a:endParaRPr>
          </a:p>
        </p:txBody>
      </p:sp>
      <p:sp>
        <p:nvSpPr>
          <p:cNvPr id="376" name="Google Shape;376;p14"/>
          <p:cNvSpPr/>
          <p:nvPr/>
        </p:nvSpPr>
        <p:spPr>
          <a:xfrm>
            <a:off x="7151013" y="4243899"/>
            <a:ext cx="548100" cy="548100"/>
          </a:xfrm>
          <a:prstGeom prst="ellipse">
            <a:avLst/>
          </a:prstGeom>
          <a:gradFill>
            <a:gsLst>
              <a:gs pos="0">
                <a:srgbClr val="219FD5"/>
              </a:gs>
              <a:gs pos="100000">
                <a:srgbClr val="144960"/>
              </a:gs>
            </a:gsLst>
            <a:lin ang="10800025" scaled="0"/>
          </a:gradFill>
          <a:ln>
            <a:noFill/>
          </a:ln>
        </p:spPr>
        <p:txBody>
          <a:bodyPr spcFirstLastPara="1" wrap="square" lIns="68575" tIns="34275" rIns="68575" bIns="34275" anchor="ctr" anchorCtr="0">
            <a:noAutofit/>
          </a:bodyPr>
          <a:lstStyle/>
          <a:p>
            <a:pPr marL="0" marR="0" lvl="0" indent="0" algn="ctr" rtl="0">
              <a:lnSpc>
                <a:spcPct val="90000"/>
              </a:lnSpc>
              <a:spcBef>
                <a:spcPts val="0"/>
              </a:spcBef>
              <a:spcAft>
                <a:spcPts val="0"/>
              </a:spcAft>
              <a:buNone/>
            </a:pPr>
            <a:endParaRPr sz="1400" b="0" i="0" u="none" strike="noStrike" cap="none">
              <a:solidFill>
                <a:schemeClr val="dk1"/>
              </a:solidFill>
              <a:latin typeface="Calibri"/>
              <a:ea typeface="Calibri"/>
              <a:cs typeface="Calibri"/>
              <a:sym typeface="Calibri"/>
            </a:endParaRPr>
          </a:p>
        </p:txBody>
      </p:sp>
      <p:cxnSp>
        <p:nvCxnSpPr>
          <p:cNvPr id="377" name="Google Shape;377;p14"/>
          <p:cNvCxnSpPr>
            <a:stCxn id="374" idx="0"/>
            <a:endCxn id="361" idx="4"/>
          </p:cNvCxnSpPr>
          <p:nvPr/>
        </p:nvCxnSpPr>
        <p:spPr>
          <a:xfrm rot="-5400000">
            <a:off x="7272363" y="2382202"/>
            <a:ext cx="306000" cy="600"/>
          </a:xfrm>
          <a:prstGeom prst="bentConnector3">
            <a:avLst>
              <a:gd name="adj1" fmla="val 50016"/>
            </a:avLst>
          </a:prstGeom>
          <a:noFill/>
          <a:ln w="9525" cap="flat" cmpd="sng">
            <a:solidFill>
              <a:schemeClr val="lt2"/>
            </a:solidFill>
            <a:prstDash val="solid"/>
            <a:round/>
            <a:headEnd type="none" w="sm" len="sm"/>
            <a:tailEnd type="none" w="sm" len="sm"/>
          </a:ln>
        </p:spPr>
      </p:cxnSp>
      <p:cxnSp>
        <p:nvCxnSpPr>
          <p:cNvPr id="378" name="Google Shape;378;p14"/>
          <p:cNvCxnSpPr>
            <a:stCxn id="375" idx="0"/>
            <a:endCxn id="374" idx="4"/>
          </p:cNvCxnSpPr>
          <p:nvPr/>
        </p:nvCxnSpPr>
        <p:spPr>
          <a:xfrm rot="-5400000">
            <a:off x="7272363" y="3236401"/>
            <a:ext cx="306000" cy="600"/>
          </a:xfrm>
          <a:prstGeom prst="bentConnector3">
            <a:avLst>
              <a:gd name="adj1" fmla="val 50016"/>
            </a:avLst>
          </a:prstGeom>
          <a:noFill/>
          <a:ln w="9525" cap="flat" cmpd="sng">
            <a:solidFill>
              <a:schemeClr val="lt2"/>
            </a:solidFill>
            <a:prstDash val="solid"/>
            <a:round/>
            <a:headEnd type="none" w="sm" len="sm"/>
            <a:tailEnd type="none" w="sm" len="sm"/>
          </a:ln>
        </p:spPr>
      </p:cxnSp>
      <p:cxnSp>
        <p:nvCxnSpPr>
          <p:cNvPr id="379" name="Google Shape;379;p14"/>
          <p:cNvCxnSpPr>
            <a:stCxn id="376" idx="0"/>
            <a:endCxn id="375" idx="4"/>
          </p:cNvCxnSpPr>
          <p:nvPr/>
        </p:nvCxnSpPr>
        <p:spPr>
          <a:xfrm rot="-5400000">
            <a:off x="7272363" y="4090599"/>
            <a:ext cx="306000" cy="600"/>
          </a:xfrm>
          <a:prstGeom prst="bentConnector3">
            <a:avLst>
              <a:gd name="adj1" fmla="val 50016"/>
            </a:avLst>
          </a:prstGeom>
          <a:noFill/>
          <a:ln w="9525" cap="flat" cmpd="sng">
            <a:solidFill>
              <a:schemeClr val="lt2"/>
            </a:solidFill>
            <a:prstDash val="solid"/>
            <a:round/>
            <a:headEnd type="none" w="sm" len="sm"/>
            <a:tailEnd type="none" w="sm" len="sm"/>
          </a:ln>
        </p:spPr>
      </p:cxnSp>
      <p:sp>
        <p:nvSpPr>
          <p:cNvPr id="369" name="Google Shape;369;p14"/>
          <p:cNvSpPr/>
          <p:nvPr/>
        </p:nvSpPr>
        <p:spPr>
          <a:xfrm>
            <a:off x="5568238" y="2535502"/>
            <a:ext cx="548100" cy="548100"/>
          </a:xfrm>
          <a:prstGeom prst="ellipse">
            <a:avLst/>
          </a:prstGeom>
          <a:gradFill>
            <a:gsLst>
              <a:gs pos="0">
                <a:srgbClr val="F9CD5D"/>
              </a:gs>
              <a:gs pos="100000">
                <a:srgbClr val="C5910F"/>
              </a:gs>
            </a:gsLst>
            <a:lin ang="10800025" scaled="0"/>
          </a:gradFill>
          <a:ln>
            <a:noFill/>
          </a:ln>
        </p:spPr>
        <p:txBody>
          <a:bodyPr spcFirstLastPara="1" wrap="square" lIns="68575" tIns="34275" rIns="68575" bIns="34275" anchor="ctr" anchorCtr="0">
            <a:noAutofit/>
          </a:bodyPr>
          <a:lstStyle/>
          <a:p>
            <a:pPr marL="0" marR="0" lvl="0" indent="0" algn="ctr" rtl="0">
              <a:lnSpc>
                <a:spcPct val="90000"/>
              </a:lnSpc>
              <a:spcBef>
                <a:spcPts val="0"/>
              </a:spcBef>
              <a:spcAft>
                <a:spcPts val="0"/>
              </a:spcAft>
              <a:buNone/>
            </a:pPr>
            <a:endParaRPr sz="1400" b="0" i="0" u="none" strike="noStrike" cap="none">
              <a:solidFill>
                <a:schemeClr val="dk1"/>
              </a:solidFill>
              <a:latin typeface="Calibri"/>
              <a:ea typeface="Calibri"/>
              <a:cs typeface="Calibri"/>
              <a:sym typeface="Calibri"/>
            </a:endParaRPr>
          </a:p>
        </p:txBody>
      </p:sp>
      <p:sp>
        <p:nvSpPr>
          <p:cNvPr id="380" name="Google Shape;380;p14"/>
          <p:cNvSpPr/>
          <p:nvPr/>
        </p:nvSpPr>
        <p:spPr>
          <a:xfrm>
            <a:off x="5568238" y="3389701"/>
            <a:ext cx="548100" cy="548100"/>
          </a:xfrm>
          <a:prstGeom prst="ellipse">
            <a:avLst/>
          </a:prstGeom>
          <a:gradFill>
            <a:gsLst>
              <a:gs pos="0">
                <a:srgbClr val="F9CD5D"/>
              </a:gs>
              <a:gs pos="100000">
                <a:srgbClr val="C5910F"/>
              </a:gs>
            </a:gsLst>
            <a:lin ang="10800025" scaled="0"/>
          </a:gradFill>
          <a:ln>
            <a:noFill/>
          </a:ln>
        </p:spPr>
        <p:txBody>
          <a:bodyPr spcFirstLastPara="1" wrap="square" lIns="68575" tIns="34275" rIns="68575" bIns="34275" anchor="ctr" anchorCtr="0">
            <a:noAutofit/>
          </a:bodyPr>
          <a:lstStyle/>
          <a:p>
            <a:pPr marL="0" marR="0" lvl="0" indent="0" algn="ctr" rtl="0">
              <a:lnSpc>
                <a:spcPct val="90000"/>
              </a:lnSpc>
              <a:spcBef>
                <a:spcPts val="0"/>
              </a:spcBef>
              <a:spcAft>
                <a:spcPts val="0"/>
              </a:spcAft>
              <a:buNone/>
            </a:pPr>
            <a:endParaRPr sz="1400" b="0" i="0" u="none" strike="noStrike" cap="none">
              <a:solidFill>
                <a:schemeClr val="dk1"/>
              </a:solidFill>
              <a:latin typeface="Calibri"/>
              <a:ea typeface="Calibri"/>
              <a:cs typeface="Calibri"/>
              <a:sym typeface="Calibri"/>
            </a:endParaRPr>
          </a:p>
        </p:txBody>
      </p:sp>
      <p:sp>
        <p:nvSpPr>
          <p:cNvPr id="381" name="Google Shape;381;p14"/>
          <p:cNvSpPr/>
          <p:nvPr/>
        </p:nvSpPr>
        <p:spPr>
          <a:xfrm>
            <a:off x="5568238" y="4243899"/>
            <a:ext cx="548100" cy="548100"/>
          </a:xfrm>
          <a:prstGeom prst="ellipse">
            <a:avLst/>
          </a:prstGeom>
          <a:gradFill>
            <a:gsLst>
              <a:gs pos="0">
                <a:srgbClr val="F9CD5D"/>
              </a:gs>
              <a:gs pos="100000">
                <a:srgbClr val="C5910F"/>
              </a:gs>
            </a:gsLst>
            <a:lin ang="10800025" scaled="0"/>
          </a:gradFill>
          <a:ln>
            <a:noFill/>
          </a:ln>
        </p:spPr>
        <p:txBody>
          <a:bodyPr spcFirstLastPara="1" wrap="square" lIns="68575" tIns="34275" rIns="68575" bIns="34275" anchor="ctr" anchorCtr="0">
            <a:noAutofit/>
          </a:bodyPr>
          <a:lstStyle/>
          <a:p>
            <a:pPr marL="0" marR="0" lvl="0" indent="0" algn="ctr" rtl="0">
              <a:lnSpc>
                <a:spcPct val="90000"/>
              </a:lnSpc>
              <a:spcBef>
                <a:spcPts val="0"/>
              </a:spcBef>
              <a:spcAft>
                <a:spcPts val="0"/>
              </a:spcAft>
              <a:buNone/>
            </a:pPr>
            <a:endParaRPr sz="1400" b="0" i="0" u="none" strike="noStrike" cap="none">
              <a:solidFill>
                <a:schemeClr val="dk1"/>
              </a:solidFill>
              <a:latin typeface="Calibri"/>
              <a:ea typeface="Calibri"/>
              <a:cs typeface="Calibri"/>
              <a:sym typeface="Calibri"/>
            </a:endParaRPr>
          </a:p>
        </p:txBody>
      </p:sp>
      <p:cxnSp>
        <p:nvCxnSpPr>
          <p:cNvPr id="382" name="Google Shape;382;p14"/>
          <p:cNvCxnSpPr>
            <a:stCxn id="380" idx="0"/>
            <a:endCxn id="369" idx="4"/>
          </p:cNvCxnSpPr>
          <p:nvPr/>
        </p:nvCxnSpPr>
        <p:spPr>
          <a:xfrm rot="-5400000">
            <a:off x="5689588" y="3236401"/>
            <a:ext cx="306000" cy="600"/>
          </a:xfrm>
          <a:prstGeom prst="bentConnector3">
            <a:avLst>
              <a:gd name="adj1" fmla="val 50016"/>
            </a:avLst>
          </a:prstGeom>
          <a:noFill/>
          <a:ln w="9525" cap="flat" cmpd="sng">
            <a:solidFill>
              <a:schemeClr val="lt2"/>
            </a:solidFill>
            <a:prstDash val="solid"/>
            <a:round/>
            <a:headEnd type="none" w="sm" len="sm"/>
            <a:tailEnd type="none" w="sm" len="sm"/>
          </a:ln>
        </p:spPr>
      </p:cxnSp>
      <p:cxnSp>
        <p:nvCxnSpPr>
          <p:cNvPr id="383" name="Google Shape;383;p14"/>
          <p:cNvCxnSpPr>
            <a:stCxn id="381" idx="0"/>
            <a:endCxn id="380" idx="4"/>
          </p:cNvCxnSpPr>
          <p:nvPr/>
        </p:nvCxnSpPr>
        <p:spPr>
          <a:xfrm rot="-5400000">
            <a:off x="5689588" y="4090599"/>
            <a:ext cx="306000" cy="600"/>
          </a:xfrm>
          <a:prstGeom prst="bentConnector3">
            <a:avLst>
              <a:gd name="adj1" fmla="val 50016"/>
            </a:avLst>
          </a:prstGeom>
          <a:noFill/>
          <a:ln w="9525" cap="flat" cmpd="sng">
            <a:solidFill>
              <a:schemeClr val="lt2"/>
            </a:solidFill>
            <a:prstDash val="solid"/>
            <a:round/>
            <a:headEnd type="none" w="sm" len="sm"/>
            <a:tailEnd type="none" w="sm" len="sm"/>
          </a:ln>
        </p:spPr>
      </p:cxnSp>
      <p:sp>
        <p:nvSpPr>
          <p:cNvPr id="367" name="Google Shape;367;p14"/>
          <p:cNvSpPr/>
          <p:nvPr/>
        </p:nvSpPr>
        <p:spPr>
          <a:xfrm>
            <a:off x="3985463" y="2535502"/>
            <a:ext cx="548100" cy="548100"/>
          </a:xfrm>
          <a:prstGeom prst="ellipse">
            <a:avLst/>
          </a:prstGeom>
          <a:gradFill>
            <a:gsLst>
              <a:gs pos="0">
                <a:srgbClr val="F9CD5D"/>
              </a:gs>
              <a:gs pos="100000">
                <a:srgbClr val="C5910F"/>
              </a:gs>
            </a:gsLst>
            <a:lin ang="10800025" scaled="0"/>
          </a:gradFill>
          <a:ln>
            <a:noFill/>
          </a:ln>
        </p:spPr>
        <p:txBody>
          <a:bodyPr spcFirstLastPara="1" wrap="square" lIns="68575" tIns="34275" rIns="68575" bIns="34275" anchor="ctr" anchorCtr="0">
            <a:noAutofit/>
          </a:bodyPr>
          <a:lstStyle/>
          <a:p>
            <a:pPr marL="0" marR="0" lvl="0" indent="0" algn="ctr" rtl="0">
              <a:lnSpc>
                <a:spcPct val="90000"/>
              </a:lnSpc>
              <a:spcBef>
                <a:spcPts val="0"/>
              </a:spcBef>
              <a:spcAft>
                <a:spcPts val="0"/>
              </a:spcAft>
              <a:buNone/>
            </a:pPr>
            <a:endParaRPr sz="1400" b="0" i="0" u="none" strike="noStrike" cap="none">
              <a:solidFill>
                <a:schemeClr val="dk1"/>
              </a:solidFill>
              <a:latin typeface="Calibri"/>
              <a:ea typeface="Calibri"/>
              <a:cs typeface="Calibri"/>
              <a:sym typeface="Calibri"/>
            </a:endParaRPr>
          </a:p>
        </p:txBody>
      </p:sp>
      <p:sp>
        <p:nvSpPr>
          <p:cNvPr id="371" name="Google Shape;371;p14"/>
          <p:cNvSpPr/>
          <p:nvPr/>
        </p:nvSpPr>
        <p:spPr>
          <a:xfrm>
            <a:off x="3985463" y="3389701"/>
            <a:ext cx="548100" cy="548100"/>
          </a:xfrm>
          <a:prstGeom prst="ellipse">
            <a:avLst/>
          </a:prstGeom>
          <a:gradFill>
            <a:gsLst>
              <a:gs pos="0">
                <a:srgbClr val="F9CD5D"/>
              </a:gs>
              <a:gs pos="100000">
                <a:srgbClr val="C5910F"/>
              </a:gs>
            </a:gsLst>
            <a:lin ang="10800025" scaled="0"/>
          </a:gradFill>
          <a:ln>
            <a:noFill/>
          </a:ln>
        </p:spPr>
        <p:txBody>
          <a:bodyPr spcFirstLastPara="1" wrap="square" lIns="68575" tIns="34275" rIns="68575" bIns="34275" anchor="ctr" anchorCtr="0">
            <a:noAutofit/>
          </a:bodyPr>
          <a:lstStyle/>
          <a:p>
            <a:pPr marL="0" marR="0" lvl="0" indent="0" algn="ctr" rtl="0">
              <a:lnSpc>
                <a:spcPct val="90000"/>
              </a:lnSpc>
              <a:spcBef>
                <a:spcPts val="0"/>
              </a:spcBef>
              <a:spcAft>
                <a:spcPts val="0"/>
              </a:spcAft>
              <a:buNone/>
            </a:pPr>
            <a:endParaRPr sz="1400" b="0" i="0" u="none" strike="noStrike" cap="none">
              <a:solidFill>
                <a:schemeClr val="dk1"/>
              </a:solidFill>
              <a:latin typeface="Calibri"/>
              <a:ea typeface="Calibri"/>
              <a:cs typeface="Calibri"/>
              <a:sym typeface="Calibri"/>
            </a:endParaRPr>
          </a:p>
        </p:txBody>
      </p:sp>
      <p:sp>
        <p:nvSpPr>
          <p:cNvPr id="373" name="Google Shape;373;p14"/>
          <p:cNvSpPr/>
          <p:nvPr/>
        </p:nvSpPr>
        <p:spPr>
          <a:xfrm>
            <a:off x="3985463" y="4243899"/>
            <a:ext cx="548100" cy="548100"/>
          </a:xfrm>
          <a:prstGeom prst="ellipse">
            <a:avLst/>
          </a:prstGeom>
          <a:gradFill>
            <a:gsLst>
              <a:gs pos="0">
                <a:srgbClr val="F9CD5D"/>
              </a:gs>
              <a:gs pos="100000">
                <a:srgbClr val="C5910F"/>
              </a:gs>
            </a:gsLst>
            <a:lin ang="10800025" scaled="0"/>
          </a:gradFill>
          <a:ln>
            <a:noFill/>
          </a:ln>
        </p:spPr>
        <p:txBody>
          <a:bodyPr spcFirstLastPara="1" wrap="square" lIns="68575" tIns="34275" rIns="68575" bIns="34275" anchor="ctr" anchorCtr="0">
            <a:noAutofit/>
          </a:bodyPr>
          <a:lstStyle/>
          <a:p>
            <a:pPr marL="0" marR="0" lvl="0" indent="0" algn="ctr" rtl="0">
              <a:lnSpc>
                <a:spcPct val="90000"/>
              </a:lnSpc>
              <a:spcBef>
                <a:spcPts val="0"/>
              </a:spcBef>
              <a:spcAft>
                <a:spcPts val="0"/>
              </a:spcAft>
              <a:buNone/>
            </a:pPr>
            <a:endParaRPr sz="1400" b="0" i="0" u="none" strike="noStrike" cap="none">
              <a:solidFill>
                <a:schemeClr val="dk1"/>
              </a:solidFill>
              <a:latin typeface="Calibri"/>
              <a:ea typeface="Calibri"/>
              <a:cs typeface="Calibri"/>
              <a:sym typeface="Calibri"/>
            </a:endParaRPr>
          </a:p>
        </p:txBody>
      </p:sp>
      <p:sp>
        <p:nvSpPr>
          <p:cNvPr id="357" name="Google Shape;357;p14"/>
          <p:cNvSpPr/>
          <p:nvPr/>
        </p:nvSpPr>
        <p:spPr>
          <a:xfrm>
            <a:off x="1627870" y="1681303"/>
            <a:ext cx="548100" cy="548100"/>
          </a:xfrm>
          <a:prstGeom prst="ellipse">
            <a:avLst/>
          </a:prstGeom>
          <a:gradFill>
            <a:gsLst>
              <a:gs pos="0">
                <a:srgbClr val="219FD5"/>
              </a:gs>
              <a:gs pos="100000">
                <a:srgbClr val="144960"/>
              </a:gs>
            </a:gsLst>
            <a:lin ang="10800025" scaled="0"/>
          </a:gradFill>
          <a:ln>
            <a:noFill/>
          </a:ln>
        </p:spPr>
        <p:txBody>
          <a:bodyPr spcFirstLastPara="1" wrap="square" lIns="68575" tIns="34275" rIns="68575" bIns="34275" anchor="ctr" anchorCtr="0">
            <a:noAutofit/>
          </a:bodyPr>
          <a:lstStyle/>
          <a:p>
            <a:pPr marL="0" marR="0" lvl="0" indent="0" algn="ctr" rtl="0">
              <a:lnSpc>
                <a:spcPct val="90000"/>
              </a:lnSpc>
              <a:spcBef>
                <a:spcPts val="0"/>
              </a:spcBef>
              <a:spcAft>
                <a:spcPts val="0"/>
              </a:spcAft>
              <a:buNone/>
            </a:pPr>
            <a:endParaRPr sz="1400" b="0" i="0" u="none" strike="noStrike" cap="none">
              <a:solidFill>
                <a:schemeClr val="dk1"/>
              </a:solidFill>
              <a:latin typeface="Calibri"/>
              <a:ea typeface="Calibri"/>
              <a:cs typeface="Calibri"/>
              <a:sym typeface="Calibri"/>
            </a:endParaRPr>
          </a:p>
        </p:txBody>
      </p:sp>
      <p:sp>
        <p:nvSpPr>
          <p:cNvPr id="365" name="Google Shape;365;p14"/>
          <p:cNvSpPr/>
          <p:nvPr/>
        </p:nvSpPr>
        <p:spPr>
          <a:xfrm>
            <a:off x="2402688" y="2535502"/>
            <a:ext cx="548100" cy="548100"/>
          </a:xfrm>
          <a:prstGeom prst="ellipse">
            <a:avLst/>
          </a:prstGeom>
          <a:gradFill>
            <a:gsLst>
              <a:gs pos="0">
                <a:srgbClr val="F9CD5D"/>
              </a:gs>
              <a:gs pos="100000">
                <a:srgbClr val="C5910F"/>
              </a:gs>
            </a:gsLst>
            <a:lin ang="10800025" scaled="0"/>
          </a:gradFill>
          <a:ln>
            <a:noFill/>
          </a:ln>
        </p:spPr>
        <p:txBody>
          <a:bodyPr spcFirstLastPara="1" wrap="square" lIns="68575" tIns="34275" rIns="68575" bIns="34275" anchor="ctr" anchorCtr="0">
            <a:noAutofit/>
          </a:bodyPr>
          <a:lstStyle/>
          <a:p>
            <a:pPr marL="0" marR="0" lvl="0" indent="0" algn="ctr" rtl="0">
              <a:lnSpc>
                <a:spcPct val="90000"/>
              </a:lnSpc>
              <a:spcBef>
                <a:spcPts val="0"/>
              </a:spcBef>
              <a:spcAft>
                <a:spcPts val="0"/>
              </a:spcAft>
              <a:buNone/>
            </a:pPr>
            <a:endParaRPr sz="1400" b="0" i="0" u="none" strike="noStrike" cap="none">
              <a:solidFill>
                <a:schemeClr val="dk1"/>
              </a:solidFill>
              <a:latin typeface="Calibri"/>
              <a:ea typeface="Calibri"/>
              <a:cs typeface="Calibri"/>
              <a:sym typeface="Calibri"/>
            </a:endParaRPr>
          </a:p>
        </p:txBody>
      </p:sp>
      <p:sp>
        <p:nvSpPr>
          <p:cNvPr id="384" name="Google Shape;384;p14"/>
          <p:cNvSpPr/>
          <p:nvPr/>
        </p:nvSpPr>
        <p:spPr>
          <a:xfrm>
            <a:off x="2402688" y="3389701"/>
            <a:ext cx="548100" cy="548100"/>
          </a:xfrm>
          <a:prstGeom prst="ellipse">
            <a:avLst/>
          </a:prstGeom>
          <a:gradFill>
            <a:gsLst>
              <a:gs pos="0">
                <a:srgbClr val="F9CD5D"/>
              </a:gs>
              <a:gs pos="100000">
                <a:srgbClr val="C5910F"/>
              </a:gs>
            </a:gsLst>
            <a:lin ang="10800025" scaled="0"/>
          </a:gradFill>
          <a:ln>
            <a:noFill/>
          </a:ln>
        </p:spPr>
        <p:txBody>
          <a:bodyPr spcFirstLastPara="1" wrap="square" lIns="68575" tIns="34275" rIns="68575" bIns="34275" anchor="ctr" anchorCtr="0">
            <a:noAutofit/>
          </a:bodyPr>
          <a:lstStyle/>
          <a:p>
            <a:pPr marL="0" marR="0" lvl="0" indent="0" algn="ctr" rtl="0">
              <a:lnSpc>
                <a:spcPct val="90000"/>
              </a:lnSpc>
              <a:spcBef>
                <a:spcPts val="0"/>
              </a:spcBef>
              <a:spcAft>
                <a:spcPts val="0"/>
              </a:spcAft>
              <a:buNone/>
            </a:pPr>
            <a:endParaRPr sz="1400" b="0" i="0" u="none" strike="noStrike" cap="none">
              <a:solidFill>
                <a:schemeClr val="dk1"/>
              </a:solidFill>
              <a:latin typeface="Calibri"/>
              <a:ea typeface="Calibri"/>
              <a:cs typeface="Calibri"/>
              <a:sym typeface="Calibri"/>
            </a:endParaRPr>
          </a:p>
        </p:txBody>
      </p:sp>
      <p:sp>
        <p:nvSpPr>
          <p:cNvPr id="385" name="Google Shape;385;p14"/>
          <p:cNvSpPr/>
          <p:nvPr/>
        </p:nvSpPr>
        <p:spPr>
          <a:xfrm>
            <a:off x="2402688" y="4243899"/>
            <a:ext cx="548100" cy="548100"/>
          </a:xfrm>
          <a:prstGeom prst="ellipse">
            <a:avLst/>
          </a:prstGeom>
          <a:gradFill>
            <a:gsLst>
              <a:gs pos="0">
                <a:srgbClr val="F9CD5D"/>
              </a:gs>
              <a:gs pos="100000">
                <a:srgbClr val="C5910F"/>
              </a:gs>
            </a:gsLst>
            <a:lin ang="10800025" scaled="0"/>
          </a:gradFill>
          <a:ln>
            <a:noFill/>
          </a:ln>
        </p:spPr>
        <p:txBody>
          <a:bodyPr spcFirstLastPara="1" wrap="square" lIns="68575" tIns="34275" rIns="68575" bIns="34275" anchor="ctr" anchorCtr="0">
            <a:noAutofit/>
          </a:bodyPr>
          <a:lstStyle/>
          <a:p>
            <a:pPr marL="0" marR="0" lvl="0" indent="0" algn="ctr" rtl="0">
              <a:lnSpc>
                <a:spcPct val="90000"/>
              </a:lnSpc>
              <a:spcBef>
                <a:spcPts val="0"/>
              </a:spcBef>
              <a:spcAft>
                <a:spcPts val="0"/>
              </a:spcAft>
              <a:buNone/>
            </a:pPr>
            <a:endParaRPr sz="1400" b="0" i="0" u="none" strike="noStrike" cap="none">
              <a:solidFill>
                <a:schemeClr val="dk1"/>
              </a:solidFill>
              <a:latin typeface="Calibri"/>
              <a:ea typeface="Calibri"/>
              <a:cs typeface="Calibri"/>
              <a:sym typeface="Calibri"/>
            </a:endParaRPr>
          </a:p>
        </p:txBody>
      </p:sp>
      <p:cxnSp>
        <p:nvCxnSpPr>
          <p:cNvPr id="386" name="Google Shape;386;p14"/>
          <p:cNvCxnSpPr>
            <a:stCxn id="384" idx="0"/>
            <a:endCxn id="365" idx="4"/>
          </p:cNvCxnSpPr>
          <p:nvPr/>
        </p:nvCxnSpPr>
        <p:spPr>
          <a:xfrm rot="-5400000">
            <a:off x="2524038" y="3236401"/>
            <a:ext cx="306000" cy="600"/>
          </a:xfrm>
          <a:prstGeom prst="bentConnector3">
            <a:avLst>
              <a:gd name="adj1" fmla="val 50016"/>
            </a:avLst>
          </a:prstGeom>
          <a:noFill/>
          <a:ln w="9525" cap="flat" cmpd="sng">
            <a:solidFill>
              <a:schemeClr val="lt2"/>
            </a:solidFill>
            <a:prstDash val="solid"/>
            <a:round/>
            <a:headEnd type="none" w="sm" len="sm"/>
            <a:tailEnd type="none" w="sm" len="sm"/>
          </a:ln>
        </p:spPr>
      </p:cxnSp>
      <p:cxnSp>
        <p:nvCxnSpPr>
          <p:cNvPr id="387" name="Google Shape;387;p14"/>
          <p:cNvCxnSpPr>
            <a:stCxn id="385" idx="0"/>
            <a:endCxn id="384" idx="4"/>
          </p:cNvCxnSpPr>
          <p:nvPr/>
        </p:nvCxnSpPr>
        <p:spPr>
          <a:xfrm rot="-5400000">
            <a:off x="2524038" y="4090599"/>
            <a:ext cx="306000" cy="600"/>
          </a:xfrm>
          <a:prstGeom prst="bentConnector3">
            <a:avLst>
              <a:gd name="adj1" fmla="val 50016"/>
            </a:avLst>
          </a:prstGeom>
          <a:noFill/>
          <a:ln w="9525" cap="flat" cmpd="sng">
            <a:solidFill>
              <a:schemeClr val="lt2"/>
            </a:solidFill>
            <a:prstDash val="solid"/>
            <a:round/>
            <a:headEnd type="none" w="sm" len="sm"/>
            <a:tailEnd type="none" w="sm" len="sm"/>
          </a:ln>
        </p:spPr>
      </p:cxnSp>
      <p:sp>
        <p:nvSpPr>
          <p:cNvPr id="363" name="Google Shape;363;p14"/>
          <p:cNvSpPr/>
          <p:nvPr/>
        </p:nvSpPr>
        <p:spPr>
          <a:xfrm>
            <a:off x="819913" y="2535502"/>
            <a:ext cx="548100" cy="548100"/>
          </a:xfrm>
          <a:prstGeom prst="ellipse">
            <a:avLst/>
          </a:prstGeom>
          <a:gradFill>
            <a:gsLst>
              <a:gs pos="0">
                <a:srgbClr val="F9CD5D"/>
              </a:gs>
              <a:gs pos="100000">
                <a:srgbClr val="C5910F"/>
              </a:gs>
            </a:gsLst>
            <a:lin ang="10800025" scaled="0"/>
          </a:gradFill>
          <a:ln>
            <a:noFill/>
          </a:ln>
        </p:spPr>
        <p:txBody>
          <a:bodyPr spcFirstLastPara="1" wrap="square" lIns="68575" tIns="34275" rIns="68575" bIns="34275" anchor="ctr" anchorCtr="0">
            <a:noAutofit/>
          </a:bodyPr>
          <a:lstStyle/>
          <a:p>
            <a:pPr marL="0" marR="0" lvl="0" indent="0" algn="ctr" rtl="0">
              <a:lnSpc>
                <a:spcPct val="90000"/>
              </a:lnSpc>
              <a:spcBef>
                <a:spcPts val="0"/>
              </a:spcBef>
              <a:spcAft>
                <a:spcPts val="0"/>
              </a:spcAft>
              <a:buNone/>
            </a:pPr>
            <a:endParaRPr sz="1400" b="0" i="0" u="none" strike="noStrike" cap="none">
              <a:solidFill>
                <a:schemeClr val="dk1"/>
              </a:solidFill>
              <a:latin typeface="Calibri"/>
              <a:ea typeface="Calibri"/>
              <a:cs typeface="Calibri"/>
              <a:sym typeface="Calibri"/>
            </a:endParaRPr>
          </a:p>
        </p:txBody>
      </p:sp>
      <p:sp>
        <p:nvSpPr>
          <p:cNvPr id="388" name="Google Shape;388;p14"/>
          <p:cNvSpPr/>
          <p:nvPr/>
        </p:nvSpPr>
        <p:spPr>
          <a:xfrm>
            <a:off x="819913" y="3389701"/>
            <a:ext cx="548100" cy="548100"/>
          </a:xfrm>
          <a:prstGeom prst="ellipse">
            <a:avLst/>
          </a:prstGeom>
          <a:gradFill>
            <a:gsLst>
              <a:gs pos="0">
                <a:srgbClr val="F9CD5D"/>
              </a:gs>
              <a:gs pos="100000">
                <a:srgbClr val="C5910F"/>
              </a:gs>
            </a:gsLst>
            <a:lin ang="10800025" scaled="0"/>
          </a:gradFill>
          <a:ln>
            <a:noFill/>
          </a:ln>
        </p:spPr>
        <p:txBody>
          <a:bodyPr spcFirstLastPara="1" wrap="square" lIns="68575" tIns="34275" rIns="68575" bIns="34275" anchor="ctr" anchorCtr="0">
            <a:noAutofit/>
          </a:bodyPr>
          <a:lstStyle/>
          <a:p>
            <a:pPr marL="0" marR="0" lvl="0" indent="0" algn="ctr" rtl="0">
              <a:lnSpc>
                <a:spcPct val="90000"/>
              </a:lnSpc>
              <a:spcBef>
                <a:spcPts val="0"/>
              </a:spcBef>
              <a:spcAft>
                <a:spcPts val="0"/>
              </a:spcAft>
              <a:buNone/>
            </a:pPr>
            <a:endParaRPr sz="1400" b="0" i="0" u="none" strike="noStrike" cap="none">
              <a:solidFill>
                <a:schemeClr val="dk1"/>
              </a:solidFill>
              <a:latin typeface="Calibri"/>
              <a:ea typeface="Calibri"/>
              <a:cs typeface="Calibri"/>
              <a:sym typeface="Calibri"/>
            </a:endParaRPr>
          </a:p>
        </p:txBody>
      </p:sp>
      <p:sp>
        <p:nvSpPr>
          <p:cNvPr id="389" name="Google Shape;389;p14"/>
          <p:cNvSpPr/>
          <p:nvPr/>
        </p:nvSpPr>
        <p:spPr>
          <a:xfrm>
            <a:off x="819913" y="4243899"/>
            <a:ext cx="548100" cy="548100"/>
          </a:xfrm>
          <a:prstGeom prst="ellipse">
            <a:avLst/>
          </a:prstGeom>
          <a:gradFill>
            <a:gsLst>
              <a:gs pos="0">
                <a:srgbClr val="F9CD5D"/>
              </a:gs>
              <a:gs pos="100000">
                <a:srgbClr val="C5910F"/>
              </a:gs>
            </a:gsLst>
            <a:lin ang="10800025" scaled="0"/>
          </a:gradFill>
          <a:ln>
            <a:noFill/>
          </a:ln>
        </p:spPr>
        <p:txBody>
          <a:bodyPr spcFirstLastPara="1" wrap="square" lIns="68575" tIns="34275" rIns="68575" bIns="34275" anchor="ctr" anchorCtr="0">
            <a:noAutofit/>
          </a:bodyPr>
          <a:lstStyle/>
          <a:p>
            <a:pPr marL="0" marR="0" lvl="0" indent="0" algn="ctr" rtl="0">
              <a:lnSpc>
                <a:spcPct val="90000"/>
              </a:lnSpc>
              <a:spcBef>
                <a:spcPts val="0"/>
              </a:spcBef>
              <a:spcAft>
                <a:spcPts val="0"/>
              </a:spcAft>
              <a:buNone/>
            </a:pPr>
            <a:endParaRPr sz="1400" b="0" i="0" u="none" strike="noStrike" cap="none">
              <a:solidFill>
                <a:schemeClr val="dk1"/>
              </a:solidFill>
              <a:latin typeface="Calibri"/>
              <a:ea typeface="Calibri"/>
              <a:cs typeface="Calibri"/>
              <a:sym typeface="Calibri"/>
            </a:endParaRPr>
          </a:p>
        </p:txBody>
      </p:sp>
      <p:cxnSp>
        <p:nvCxnSpPr>
          <p:cNvPr id="390" name="Google Shape;390;p14"/>
          <p:cNvCxnSpPr>
            <a:stCxn id="363" idx="4"/>
            <a:endCxn id="388" idx="0"/>
          </p:cNvCxnSpPr>
          <p:nvPr/>
        </p:nvCxnSpPr>
        <p:spPr>
          <a:xfrm rot="-5400000" flipH="1">
            <a:off x="941263" y="3236302"/>
            <a:ext cx="306000" cy="600"/>
          </a:xfrm>
          <a:prstGeom prst="bentConnector3">
            <a:avLst>
              <a:gd name="adj1" fmla="val 50016"/>
            </a:avLst>
          </a:prstGeom>
          <a:noFill/>
          <a:ln w="9525" cap="flat" cmpd="sng">
            <a:solidFill>
              <a:schemeClr val="lt2"/>
            </a:solidFill>
            <a:prstDash val="solid"/>
            <a:round/>
            <a:headEnd type="none" w="sm" len="sm"/>
            <a:tailEnd type="none" w="sm" len="sm"/>
          </a:ln>
        </p:spPr>
      </p:cxnSp>
      <p:cxnSp>
        <p:nvCxnSpPr>
          <p:cNvPr id="391" name="Google Shape;391;p14"/>
          <p:cNvCxnSpPr>
            <a:stCxn id="388" idx="4"/>
            <a:endCxn id="389" idx="0"/>
          </p:cNvCxnSpPr>
          <p:nvPr/>
        </p:nvCxnSpPr>
        <p:spPr>
          <a:xfrm rot="-5400000" flipH="1">
            <a:off x="941263" y="4090501"/>
            <a:ext cx="306000" cy="600"/>
          </a:xfrm>
          <a:prstGeom prst="bentConnector3">
            <a:avLst>
              <a:gd name="adj1" fmla="val 50016"/>
            </a:avLst>
          </a:prstGeom>
          <a:noFill/>
          <a:ln w="9525" cap="flat" cmpd="sng">
            <a:solidFill>
              <a:schemeClr val="lt2"/>
            </a:solidFill>
            <a:prstDash val="solid"/>
            <a:round/>
            <a:headEnd type="none" w="sm" len="sm"/>
            <a:tailEnd type="none" w="sm" len="sm"/>
          </a:ln>
        </p:spPr>
      </p:cxnSp>
      <p:sp>
        <p:nvSpPr>
          <p:cNvPr id="392" name="Google Shape;392;p14"/>
          <p:cNvSpPr txBox="1">
            <a:spLocks noGrp="1"/>
          </p:cNvSpPr>
          <p:nvPr>
            <p:ph type="subTitle" idx="4"/>
          </p:nvPr>
        </p:nvSpPr>
        <p:spPr>
          <a:xfrm>
            <a:off x="1447199" y="3621950"/>
            <a:ext cx="867600" cy="183000"/>
          </a:xfrm>
          <a:prstGeom prst="rect">
            <a:avLst/>
          </a:prstGeom>
          <a:noFill/>
        </p:spPr>
        <p:txBody>
          <a:bodyPr spcFirstLastPara="1" wrap="square" lIns="0" tIns="0" rIns="0" bIns="0" anchor="t" anchorCtr="0">
            <a:noAutofit/>
          </a:bodyPr>
          <a:lstStyle>
            <a:lvl1pPr lvl="0" rtl="0">
              <a:spcBef>
                <a:spcPts val="0"/>
              </a:spcBef>
              <a:spcAft>
                <a:spcPts val="0"/>
              </a:spcAft>
              <a:buClr>
                <a:schemeClr val="dk1"/>
              </a:buClr>
              <a:buSzPts val="700"/>
              <a:buNone/>
              <a:defRPr sz="700">
                <a:solidFill>
                  <a:schemeClr val="dk1"/>
                </a:solidFill>
              </a:defRPr>
            </a:lvl1pPr>
            <a:lvl2pPr lvl="1" rtl="0">
              <a:spcBef>
                <a:spcPts val="0"/>
              </a:spcBef>
              <a:spcAft>
                <a:spcPts val="0"/>
              </a:spcAft>
              <a:buSzPts val="800"/>
              <a:buNone/>
              <a:defRPr sz="800"/>
            </a:lvl2pPr>
            <a:lvl3pPr lvl="2" rtl="0">
              <a:spcBef>
                <a:spcPts val="0"/>
              </a:spcBef>
              <a:spcAft>
                <a:spcPts val="0"/>
              </a:spcAft>
              <a:buSzPts val="800"/>
              <a:buNone/>
              <a:defRPr sz="800"/>
            </a:lvl3pPr>
            <a:lvl4pPr lvl="3" rtl="0">
              <a:spcBef>
                <a:spcPts val="0"/>
              </a:spcBef>
              <a:spcAft>
                <a:spcPts val="0"/>
              </a:spcAft>
              <a:buSzPts val="800"/>
              <a:buNone/>
              <a:defRPr sz="800"/>
            </a:lvl4pPr>
            <a:lvl5pPr lvl="4" rtl="0">
              <a:spcBef>
                <a:spcPts val="0"/>
              </a:spcBef>
              <a:spcAft>
                <a:spcPts val="0"/>
              </a:spcAft>
              <a:buSzPts val="800"/>
              <a:buNone/>
              <a:defRPr sz="800"/>
            </a:lvl5pPr>
            <a:lvl6pPr lvl="5" rtl="0">
              <a:spcBef>
                <a:spcPts val="0"/>
              </a:spcBef>
              <a:spcAft>
                <a:spcPts val="0"/>
              </a:spcAft>
              <a:buSzPts val="800"/>
              <a:buNone/>
              <a:defRPr sz="800"/>
            </a:lvl6pPr>
            <a:lvl7pPr lvl="6" rtl="0">
              <a:spcBef>
                <a:spcPts val="0"/>
              </a:spcBef>
              <a:spcAft>
                <a:spcPts val="0"/>
              </a:spcAft>
              <a:buSzPts val="800"/>
              <a:buNone/>
              <a:defRPr sz="800"/>
            </a:lvl7pPr>
            <a:lvl8pPr lvl="7" rtl="0">
              <a:spcBef>
                <a:spcPts val="0"/>
              </a:spcBef>
              <a:spcAft>
                <a:spcPts val="0"/>
              </a:spcAft>
              <a:buSzPts val="800"/>
              <a:buNone/>
              <a:defRPr sz="800"/>
            </a:lvl8pPr>
            <a:lvl9pPr lvl="8" rtl="0">
              <a:spcBef>
                <a:spcPts val="0"/>
              </a:spcBef>
              <a:spcAft>
                <a:spcPts val="0"/>
              </a:spcAft>
              <a:buSzPts val="800"/>
              <a:buNone/>
              <a:defRPr sz="800"/>
            </a:lvl9pPr>
          </a:lstStyle>
          <a:p>
            <a:endParaRPr/>
          </a:p>
        </p:txBody>
      </p:sp>
      <p:sp>
        <p:nvSpPr>
          <p:cNvPr id="393" name="Google Shape;393;p14"/>
          <p:cNvSpPr txBox="1">
            <a:spLocks noGrp="1"/>
          </p:cNvSpPr>
          <p:nvPr>
            <p:ph type="subTitle" idx="5"/>
          </p:nvPr>
        </p:nvSpPr>
        <p:spPr>
          <a:xfrm>
            <a:off x="1447199" y="3485450"/>
            <a:ext cx="867600" cy="183000"/>
          </a:xfrm>
          <a:prstGeom prst="rect">
            <a:avLst/>
          </a:prstGeom>
          <a:noFill/>
        </p:spPr>
        <p:txBody>
          <a:bodyPr spcFirstLastPara="1" wrap="square" lIns="0" tIns="0" rIns="0" bIns="0" anchor="t" anchorCtr="0">
            <a:noAutofit/>
          </a:bodyPr>
          <a:lstStyle>
            <a:lvl1pPr lvl="0" rtl="0">
              <a:spcBef>
                <a:spcPts val="0"/>
              </a:spcBef>
              <a:spcAft>
                <a:spcPts val="0"/>
              </a:spcAft>
              <a:buClr>
                <a:srgbClr val="BF9000"/>
              </a:buClr>
              <a:buSzPts val="800"/>
              <a:buNone/>
              <a:defRPr sz="800" b="1">
                <a:solidFill>
                  <a:srgbClr val="BF9000"/>
                </a:solidFill>
              </a:defRPr>
            </a:lvl1pPr>
            <a:lvl2pPr lvl="1" rtl="0">
              <a:spcBef>
                <a:spcPts val="0"/>
              </a:spcBef>
              <a:spcAft>
                <a:spcPts val="0"/>
              </a:spcAft>
              <a:buClr>
                <a:schemeClr val="accent1"/>
              </a:buClr>
              <a:buSzPts val="1000"/>
              <a:buNone/>
              <a:defRPr sz="1000" b="1">
                <a:solidFill>
                  <a:schemeClr val="accent1"/>
                </a:solidFill>
              </a:defRPr>
            </a:lvl2pPr>
            <a:lvl3pPr lvl="2" rtl="0">
              <a:spcBef>
                <a:spcPts val="0"/>
              </a:spcBef>
              <a:spcAft>
                <a:spcPts val="0"/>
              </a:spcAft>
              <a:buClr>
                <a:schemeClr val="accent1"/>
              </a:buClr>
              <a:buSzPts val="1000"/>
              <a:buNone/>
              <a:defRPr sz="1000" b="1">
                <a:solidFill>
                  <a:schemeClr val="accent1"/>
                </a:solidFill>
              </a:defRPr>
            </a:lvl3pPr>
            <a:lvl4pPr lvl="3" rtl="0">
              <a:spcBef>
                <a:spcPts val="0"/>
              </a:spcBef>
              <a:spcAft>
                <a:spcPts val="0"/>
              </a:spcAft>
              <a:buClr>
                <a:schemeClr val="accent1"/>
              </a:buClr>
              <a:buSzPts val="1000"/>
              <a:buNone/>
              <a:defRPr sz="1000" b="1">
                <a:solidFill>
                  <a:schemeClr val="accent1"/>
                </a:solidFill>
              </a:defRPr>
            </a:lvl4pPr>
            <a:lvl5pPr lvl="4" rtl="0">
              <a:spcBef>
                <a:spcPts val="0"/>
              </a:spcBef>
              <a:spcAft>
                <a:spcPts val="0"/>
              </a:spcAft>
              <a:buClr>
                <a:schemeClr val="accent1"/>
              </a:buClr>
              <a:buSzPts val="1000"/>
              <a:buNone/>
              <a:defRPr sz="1000" b="1">
                <a:solidFill>
                  <a:schemeClr val="accent1"/>
                </a:solidFill>
              </a:defRPr>
            </a:lvl5pPr>
            <a:lvl6pPr lvl="5" rtl="0">
              <a:spcBef>
                <a:spcPts val="0"/>
              </a:spcBef>
              <a:spcAft>
                <a:spcPts val="0"/>
              </a:spcAft>
              <a:buClr>
                <a:schemeClr val="accent1"/>
              </a:buClr>
              <a:buSzPts val="1000"/>
              <a:buNone/>
              <a:defRPr sz="1000" b="1">
                <a:solidFill>
                  <a:schemeClr val="accent1"/>
                </a:solidFill>
              </a:defRPr>
            </a:lvl6pPr>
            <a:lvl7pPr lvl="6" rtl="0">
              <a:spcBef>
                <a:spcPts val="0"/>
              </a:spcBef>
              <a:spcAft>
                <a:spcPts val="0"/>
              </a:spcAft>
              <a:buClr>
                <a:schemeClr val="accent1"/>
              </a:buClr>
              <a:buSzPts val="1000"/>
              <a:buNone/>
              <a:defRPr sz="1000" b="1">
                <a:solidFill>
                  <a:schemeClr val="accent1"/>
                </a:solidFill>
              </a:defRPr>
            </a:lvl7pPr>
            <a:lvl8pPr lvl="7" rtl="0">
              <a:spcBef>
                <a:spcPts val="0"/>
              </a:spcBef>
              <a:spcAft>
                <a:spcPts val="0"/>
              </a:spcAft>
              <a:buClr>
                <a:schemeClr val="accent1"/>
              </a:buClr>
              <a:buSzPts val="1000"/>
              <a:buNone/>
              <a:defRPr sz="1000" b="1">
                <a:solidFill>
                  <a:schemeClr val="accent1"/>
                </a:solidFill>
              </a:defRPr>
            </a:lvl8pPr>
            <a:lvl9pPr lvl="8" rtl="0">
              <a:spcBef>
                <a:spcPts val="0"/>
              </a:spcBef>
              <a:spcAft>
                <a:spcPts val="0"/>
              </a:spcAft>
              <a:buClr>
                <a:schemeClr val="accent1"/>
              </a:buClr>
              <a:buSzPts val="1000"/>
              <a:buNone/>
              <a:defRPr sz="1000" b="1">
                <a:solidFill>
                  <a:schemeClr val="accent1"/>
                </a:solidFill>
              </a:defRPr>
            </a:lvl9pPr>
          </a:lstStyle>
          <a:p>
            <a:endParaRPr/>
          </a:p>
        </p:txBody>
      </p:sp>
      <p:sp>
        <p:nvSpPr>
          <p:cNvPr id="394" name="Google Shape;394;p14"/>
          <p:cNvSpPr txBox="1">
            <a:spLocks noGrp="1"/>
          </p:cNvSpPr>
          <p:nvPr>
            <p:ph type="subTitle" idx="6"/>
          </p:nvPr>
        </p:nvSpPr>
        <p:spPr>
          <a:xfrm>
            <a:off x="1447199" y="4476148"/>
            <a:ext cx="867600" cy="183000"/>
          </a:xfrm>
          <a:prstGeom prst="rect">
            <a:avLst/>
          </a:prstGeom>
          <a:noFill/>
        </p:spPr>
        <p:txBody>
          <a:bodyPr spcFirstLastPara="1" wrap="square" lIns="0" tIns="0" rIns="0" bIns="0" anchor="t" anchorCtr="0">
            <a:noAutofit/>
          </a:bodyPr>
          <a:lstStyle>
            <a:lvl1pPr lvl="0" rtl="0">
              <a:spcBef>
                <a:spcPts val="0"/>
              </a:spcBef>
              <a:spcAft>
                <a:spcPts val="0"/>
              </a:spcAft>
              <a:buClr>
                <a:schemeClr val="dk1"/>
              </a:buClr>
              <a:buSzPts val="700"/>
              <a:buNone/>
              <a:defRPr sz="700">
                <a:solidFill>
                  <a:schemeClr val="dk1"/>
                </a:solidFill>
              </a:defRPr>
            </a:lvl1pPr>
            <a:lvl2pPr lvl="1" rtl="0">
              <a:spcBef>
                <a:spcPts val="0"/>
              </a:spcBef>
              <a:spcAft>
                <a:spcPts val="0"/>
              </a:spcAft>
              <a:buSzPts val="800"/>
              <a:buNone/>
              <a:defRPr sz="800"/>
            </a:lvl2pPr>
            <a:lvl3pPr lvl="2" rtl="0">
              <a:spcBef>
                <a:spcPts val="0"/>
              </a:spcBef>
              <a:spcAft>
                <a:spcPts val="0"/>
              </a:spcAft>
              <a:buSzPts val="800"/>
              <a:buNone/>
              <a:defRPr sz="800"/>
            </a:lvl3pPr>
            <a:lvl4pPr lvl="3" rtl="0">
              <a:spcBef>
                <a:spcPts val="0"/>
              </a:spcBef>
              <a:spcAft>
                <a:spcPts val="0"/>
              </a:spcAft>
              <a:buSzPts val="800"/>
              <a:buNone/>
              <a:defRPr sz="800"/>
            </a:lvl4pPr>
            <a:lvl5pPr lvl="4" rtl="0">
              <a:spcBef>
                <a:spcPts val="0"/>
              </a:spcBef>
              <a:spcAft>
                <a:spcPts val="0"/>
              </a:spcAft>
              <a:buSzPts val="800"/>
              <a:buNone/>
              <a:defRPr sz="800"/>
            </a:lvl5pPr>
            <a:lvl6pPr lvl="5" rtl="0">
              <a:spcBef>
                <a:spcPts val="0"/>
              </a:spcBef>
              <a:spcAft>
                <a:spcPts val="0"/>
              </a:spcAft>
              <a:buSzPts val="800"/>
              <a:buNone/>
              <a:defRPr sz="800"/>
            </a:lvl6pPr>
            <a:lvl7pPr lvl="6" rtl="0">
              <a:spcBef>
                <a:spcPts val="0"/>
              </a:spcBef>
              <a:spcAft>
                <a:spcPts val="0"/>
              </a:spcAft>
              <a:buSzPts val="800"/>
              <a:buNone/>
              <a:defRPr sz="800"/>
            </a:lvl7pPr>
            <a:lvl8pPr lvl="7" rtl="0">
              <a:spcBef>
                <a:spcPts val="0"/>
              </a:spcBef>
              <a:spcAft>
                <a:spcPts val="0"/>
              </a:spcAft>
              <a:buSzPts val="800"/>
              <a:buNone/>
              <a:defRPr sz="800"/>
            </a:lvl8pPr>
            <a:lvl9pPr lvl="8" rtl="0">
              <a:spcBef>
                <a:spcPts val="0"/>
              </a:spcBef>
              <a:spcAft>
                <a:spcPts val="0"/>
              </a:spcAft>
              <a:buSzPts val="800"/>
              <a:buNone/>
              <a:defRPr sz="800"/>
            </a:lvl9pPr>
          </a:lstStyle>
          <a:p>
            <a:endParaRPr/>
          </a:p>
        </p:txBody>
      </p:sp>
      <p:sp>
        <p:nvSpPr>
          <p:cNvPr id="395" name="Google Shape;395;p14"/>
          <p:cNvSpPr txBox="1">
            <a:spLocks noGrp="1"/>
          </p:cNvSpPr>
          <p:nvPr>
            <p:ph type="subTitle" idx="7"/>
          </p:nvPr>
        </p:nvSpPr>
        <p:spPr>
          <a:xfrm>
            <a:off x="1447199" y="4339648"/>
            <a:ext cx="867600" cy="183000"/>
          </a:xfrm>
          <a:prstGeom prst="rect">
            <a:avLst/>
          </a:prstGeom>
          <a:noFill/>
        </p:spPr>
        <p:txBody>
          <a:bodyPr spcFirstLastPara="1" wrap="square" lIns="0" tIns="0" rIns="0" bIns="0" anchor="t" anchorCtr="0">
            <a:noAutofit/>
          </a:bodyPr>
          <a:lstStyle>
            <a:lvl1pPr lvl="0" rtl="0">
              <a:spcBef>
                <a:spcPts val="0"/>
              </a:spcBef>
              <a:spcAft>
                <a:spcPts val="0"/>
              </a:spcAft>
              <a:buClr>
                <a:srgbClr val="BF9000"/>
              </a:buClr>
              <a:buSzPts val="800"/>
              <a:buNone/>
              <a:defRPr sz="800" b="1">
                <a:solidFill>
                  <a:srgbClr val="BF9000"/>
                </a:solidFill>
              </a:defRPr>
            </a:lvl1pPr>
            <a:lvl2pPr lvl="1" rtl="0">
              <a:spcBef>
                <a:spcPts val="0"/>
              </a:spcBef>
              <a:spcAft>
                <a:spcPts val="0"/>
              </a:spcAft>
              <a:buClr>
                <a:schemeClr val="accent1"/>
              </a:buClr>
              <a:buSzPts val="1000"/>
              <a:buNone/>
              <a:defRPr sz="1000" b="1">
                <a:solidFill>
                  <a:schemeClr val="accent1"/>
                </a:solidFill>
              </a:defRPr>
            </a:lvl2pPr>
            <a:lvl3pPr lvl="2" rtl="0">
              <a:spcBef>
                <a:spcPts val="0"/>
              </a:spcBef>
              <a:spcAft>
                <a:spcPts val="0"/>
              </a:spcAft>
              <a:buClr>
                <a:schemeClr val="accent1"/>
              </a:buClr>
              <a:buSzPts val="1000"/>
              <a:buNone/>
              <a:defRPr sz="1000" b="1">
                <a:solidFill>
                  <a:schemeClr val="accent1"/>
                </a:solidFill>
              </a:defRPr>
            </a:lvl3pPr>
            <a:lvl4pPr lvl="3" rtl="0">
              <a:spcBef>
                <a:spcPts val="0"/>
              </a:spcBef>
              <a:spcAft>
                <a:spcPts val="0"/>
              </a:spcAft>
              <a:buClr>
                <a:schemeClr val="accent1"/>
              </a:buClr>
              <a:buSzPts val="1000"/>
              <a:buNone/>
              <a:defRPr sz="1000" b="1">
                <a:solidFill>
                  <a:schemeClr val="accent1"/>
                </a:solidFill>
              </a:defRPr>
            </a:lvl4pPr>
            <a:lvl5pPr lvl="4" rtl="0">
              <a:spcBef>
                <a:spcPts val="0"/>
              </a:spcBef>
              <a:spcAft>
                <a:spcPts val="0"/>
              </a:spcAft>
              <a:buClr>
                <a:schemeClr val="accent1"/>
              </a:buClr>
              <a:buSzPts val="1000"/>
              <a:buNone/>
              <a:defRPr sz="1000" b="1">
                <a:solidFill>
                  <a:schemeClr val="accent1"/>
                </a:solidFill>
              </a:defRPr>
            </a:lvl5pPr>
            <a:lvl6pPr lvl="5" rtl="0">
              <a:spcBef>
                <a:spcPts val="0"/>
              </a:spcBef>
              <a:spcAft>
                <a:spcPts val="0"/>
              </a:spcAft>
              <a:buClr>
                <a:schemeClr val="accent1"/>
              </a:buClr>
              <a:buSzPts val="1000"/>
              <a:buNone/>
              <a:defRPr sz="1000" b="1">
                <a:solidFill>
                  <a:schemeClr val="accent1"/>
                </a:solidFill>
              </a:defRPr>
            </a:lvl6pPr>
            <a:lvl7pPr lvl="6" rtl="0">
              <a:spcBef>
                <a:spcPts val="0"/>
              </a:spcBef>
              <a:spcAft>
                <a:spcPts val="0"/>
              </a:spcAft>
              <a:buClr>
                <a:schemeClr val="accent1"/>
              </a:buClr>
              <a:buSzPts val="1000"/>
              <a:buNone/>
              <a:defRPr sz="1000" b="1">
                <a:solidFill>
                  <a:schemeClr val="accent1"/>
                </a:solidFill>
              </a:defRPr>
            </a:lvl7pPr>
            <a:lvl8pPr lvl="7" rtl="0">
              <a:spcBef>
                <a:spcPts val="0"/>
              </a:spcBef>
              <a:spcAft>
                <a:spcPts val="0"/>
              </a:spcAft>
              <a:buClr>
                <a:schemeClr val="accent1"/>
              </a:buClr>
              <a:buSzPts val="1000"/>
              <a:buNone/>
              <a:defRPr sz="1000" b="1">
                <a:solidFill>
                  <a:schemeClr val="accent1"/>
                </a:solidFill>
              </a:defRPr>
            </a:lvl8pPr>
            <a:lvl9pPr lvl="8" rtl="0">
              <a:spcBef>
                <a:spcPts val="0"/>
              </a:spcBef>
              <a:spcAft>
                <a:spcPts val="0"/>
              </a:spcAft>
              <a:buClr>
                <a:schemeClr val="accent1"/>
              </a:buClr>
              <a:buSzPts val="1000"/>
              <a:buNone/>
              <a:defRPr sz="1000" b="1">
                <a:solidFill>
                  <a:schemeClr val="accent1"/>
                </a:solidFill>
              </a:defRPr>
            </a:lvl9pPr>
          </a:lstStyle>
          <a:p>
            <a:endParaRPr/>
          </a:p>
        </p:txBody>
      </p:sp>
      <p:sp>
        <p:nvSpPr>
          <p:cNvPr id="396" name="Google Shape;396;p14"/>
          <p:cNvSpPr txBox="1">
            <a:spLocks noGrp="1"/>
          </p:cNvSpPr>
          <p:nvPr>
            <p:ph type="subTitle" idx="8"/>
          </p:nvPr>
        </p:nvSpPr>
        <p:spPr>
          <a:xfrm>
            <a:off x="3029972" y="2767751"/>
            <a:ext cx="867600" cy="183000"/>
          </a:xfrm>
          <a:prstGeom prst="rect">
            <a:avLst/>
          </a:prstGeom>
          <a:noFill/>
        </p:spPr>
        <p:txBody>
          <a:bodyPr spcFirstLastPara="1" wrap="square" lIns="0" tIns="0" rIns="0" bIns="0" anchor="t" anchorCtr="0">
            <a:noAutofit/>
          </a:bodyPr>
          <a:lstStyle>
            <a:lvl1pPr lvl="0" rtl="0">
              <a:spcBef>
                <a:spcPts val="0"/>
              </a:spcBef>
              <a:spcAft>
                <a:spcPts val="0"/>
              </a:spcAft>
              <a:buClr>
                <a:schemeClr val="dk1"/>
              </a:buClr>
              <a:buSzPts val="700"/>
              <a:buNone/>
              <a:defRPr sz="700">
                <a:solidFill>
                  <a:schemeClr val="dk1"/>
                </a:solidFill>
              </a:defRPr>
            </a:lvl1pPr>
            <a:lvl2pPr lvl="1" rtl="0">
              <a:spcBef>
                <a:spcPts val="0"/>
              </a:spcBef>
              <a:spcAft>
                <a:spcPts val="0"/>
              </a:spcAft>
              <a:buSzPts val="800"/>
              <a:buNone/>
              <a:defRPr sz="800"/>
            </a:lvl2pPr>
            <a:lvl3pPr lvl="2" rtl="0">
              <a:spcBef>
                <a:spcPts val="0"/>
              </a:spcBef>
              <a:spcAft>
                <a:spcPts val="0"/>
              </a:spcAft>
              <a:buSzPts val="800"/>
              <a:buNone/>
              <a:defRPr sz="800"/>
            </a:lvl3pPr>
            <a:lvl4pPr lvl="3" rtl="0">
              <a:spcBef>
                <a:spcPts val="0"/>
              </a:spcBef>
              <a:spcAft>
                <a:spcPts val="0"/>
              </a:spcAft>
              <a:buSzPts val="800"/>
              <a:buNone/>
              <a:defRPr sz="800"/>
            </a:lvl4pPr>
            <a:lvl5pPr lvl="4" rtl="0">
              <a:spcBef>
                <a:spcPts val="0"/>
              </a:spcBef>
              <a:spcAft>
                <a:spcPts val="0"/>
              </a:spcAft>
              <a:buSzPts val="800"/>
              <a:buNone/>
              <a:defRPr sz="800"/>
            </a:lvl5pPr>
            <a:lvl6pPr lvl="5" rtl="0">
              <a:spcBef>
                <a:spcPts val="0"/>
              </a:spcBef>
              <a:spcAft>
                <a:spcPts val="0"/>
              </a:spcAft>
              <a:buSzPts val="800"/>
              <a:buNone/>
              <a:defRPr sz="800"/>
            </a:lvl6pPr>
            <a:lvl7pPr lvl="6" rtl="0">
              <a:spcBef>
                <a:spcPts val="0"/>
              </a:spcBef>
              <a:spcAft>
                <a:spcPts val="0"/>
              </a:spcAft>
              <a:buSzPts val="800"/>
              <a:buNone/>
              <a:defRPr sz="800"/>
            </a:lvl7pPr>
            <a:lvl8pPr lvl="7" rtl="0">
              <a:spcBef>
                <a:spcPts val="0"/>
              </a:spcBef>
              <a:spcAft>
                <a:spcPts val="0"/>
              </a:spcAft>
              <a:buSzPts val="800"/>
              <a:buNone/>
              <a:defRPr sz="800"/>
            </a:lvl8pPr>
            <a:lvl9pPr lvl="8" rtl="0">
              <a:spcBef>
                <a:spcPts val="0"/>
              </a:spcBef>
              <a:spcAft>
                <a:spcPts val="0"/>
              </a:spcAft>
              <a:buSzPts val="800"/>
              <a:buNone/>
              <a:defRPr sz="800"/>
            </a:lvl9pPr>
          </a:lstStyle>
          <a:p>
            <a:endParaRPr/>
          </a:p>
        </p:txBody>
      </p:sp>
      <p:sp>
        <p:nvSpPr>
          <p:cNvPr id="397" name="Google Shape;397;p14"/>
          <p:cNvSpPr txBox="1">
            <a:spLocks noGrp="1"/>
          </p:cNvSpPr>
          <p:nvPr>
            <p:ph type="subTitle" idx="9"/>
          </p:nvPr>
        </p:nvSpPr>
        <p:spPr>
          <a:xfrm>
            <a:off x="3029972" y="2631251"/>
            <a:ext cx="867600" cy="183000"/>
          </a:xfrm>
          <a:prstGeom prst="rect">
            <a:avLst/>
          </a:prstGeom>
          <a:noFill/>
        </p:spPr>
        <p:txBody>
          <a:bodyPr spcFirstLastPara="1" wrap="square" lIns="0" tIns="0" rIns="0" bIns="0" anchor="t" anchorCtr="0">
            <a:noAutofit/>
          </a:bodyPr>
          <a:lstStyle>
            <a:lvl1pPr lvl="0" rtl="0">
              <a:spcBef>
                <a:spcPts val="0"/>
              </a:spcBef>
              <a:spcAft>
                <a:spcPts val="0"/>
              </a:spcAft>
              <a:buClr>
                <a:srgbClr val="BF9000"/>
              </a:buClr>
              <a:buSzPts val="800"/>
              <a:buNone/>
              <a:defRPr sz="800" b="1">
                <a:solidFill>
                  <a:srgbClr val="BF9000"/>
                </a:solidFill>
              </a:defRPr>
            </a:lvl1pPr>
            <a:lvl2pPr lvl="1" rtl="0">
              <a:spcBef>
                <a:spcPts val="0"/>
              </a:spcBef>
              <a:spcAft>
                <a:spcPts val="0"/>
              </a:spcAft>
              <a:buClr>
                <a:schemeClr val="accent1"/>
              </a:buClr>
              <a:buSzPts val="1000"/>
              <a:buNone/>
              <a:defRPr sz="1000" b="1">
                <a:solidFill>
                  <a:schemeClr val="accent1"/>
                </a:solidFill>
              </a:defRPr>
            </a:lvl2pPr>
            <a:lvl3pPr lvl="2" rtl="0">
              <a:spcBef>
                <a:spcPts val="0"/>
              </a:spcBef>
              <a:spcAft>
                <a:spcPts val="0"/>
              </a:spcAft>
              <a:buClr>
                <a:schemeClr val="accent1"/>
              </a:buClr>
              <a:buSzPts val="1000"/>
              <a:buNone/>
              <a:defRPr sz="1000" b="1">
                <a:solidFill>
                  <a:schemeClr val="accent1"/>
                </a:solidFill>
              </a:defRPr>
            </a:lvl3pPr>
            <a:lvl4pPr lvl="3" rtl="0">
              <a:spcBef>
                <a:spcPts val="0"/>
              </a:spcBef>
              <a:spcAft>
                <a:spcPts val="0"/>
              </a:spcAft>
              <a:buClr>
                <a:schemeClr val="accent1"/>
              </a:buClr>
              <a:buSzPts val="1000"/>
              <a:buNone/>
              <a:defRPr sz="1000" b="1">
                <a:solidFill>
                  <a:schemeClr val="accent1"/>
                </a:solidFill>
              </a:defRPr>
            </a:lvl4pPr>
            <a:lvl5pPr lvl="4" rtl="0">
              <a:spcBef>
                <a:spcPts val="0"/>
              </a:spcBef>
              <a:spcAft>
                <a:spcPts val="0"/>
              </a:spcAft>
              <a:buClr>
                <a:schemeClr val="accent1"/>
              </a:buClr>
              <a:buSzPts val="1000"/>
              <a:buNone/>
              <a:defRPr sz="1000" b="1">
                <a:solidFill>
                  <a:schemeClr val="accent1"/>
                </a:solidFill>
              </a:defRPr>
            </a:lvl5pPr>
            <a:lvl6pPr lvl="5" rtl="0">
              <a:spcBef>
                <a:spcPts val="0"/>
              </a:spcBef>
              <a:spcAft>
                <a:spcPts val="0"/>
              </a:spcAft>
              <a:buClr>
                <a:schemeClr val="accent1"/>
              </a:buClr>
              <a:buSzPts val="1000"/>
              <a:buNone/>
              <a:defRPr sz="1000" b="1">
                <a:solidFill>
                  <a:schemeClr val="accent1"/>
                </a:solidFill>
              </a:defRPr>
            </a:lvl6pPr>
            <a:lvl7pPr lvl="6" rtl="0">
              <a:spcBef>
                <a:spcPts val="0"/>
              </a:spcBef>
              <a:spcAft>
                <a:spcPts val="0"/>
              </a:spcAft>
              <a:buClr>
                <a:schemeClr val="accent1"/>
              </a:buClr>
              <a:buSzPts val="1000"/>
              <a:buNone/>
              <a:defRPr sz="1000" b="1">
                <a:solidFill>
                  <a:schemeClr val="accent1"/>
                </a:solidFill>
              </a:defRPr>
            </a:lvl7pPr>
            <a:lvl8pPr lvl="7" rtl="0">
              <a:spcBef>
                <a:spcPts val="0"/>
              </a:spcBef>
              <a:spcAft>
                <a:spcPts val="0"/>
              </a:spcAft>
              <a:buClr>
                <a:schemeClr val="accent1"/>
              </a:buClr>
              <a:buSzPts val="1000"/>
              <a:buNone/>
              <a:defRPr sz="1000" b="1">
                <a:solidFill>
                  <a:schemeClr val="accent1"/>
                </a:solidFill>
              </a:defRPr>
            </a:lvl8pPr>
            <a:lvl9pPr lvl="8" rtl="0">
              <a:spcBef>
                <a:spcPts val="0"/>
              </a:spcBef>
              <a:spcAft>
                <a:spcPts val="0"/>
              </a:spcAft>
              <a:buClr>
                <a:schemeClr val="accent1"/>
              </a:buClr>
              <a:buSzPts val="1000"/>
              <a:buNone/>
              <a:defRPr sz="1000" b="1">
                <a:solidFill>
                  <a:schemeClr val="accent1"/>
                </a:solidFill>
              </a:defRPr>
            </a:lvl9pPr>
          </a:lstStyle>
          <a:p>
            <a:endParaRPr/>
          </a:p>
        </p:txBody>
      </p:sp>
      <p:sp>
        <p:nvSpPr>
          <p:cNvPr id="398" name="Google Shape;398;p14"/>
          <p:cNvSpPr txBox="1">
            <a:spLocks noGrp="1"/>
          </p:cNvSpPr>
          <p:nvPr>
            <p:ph type="subTitle" idx="13"/>
          </p:nvPr>
        </p:nvSpPr>
        <p:spPr>
          <a:xfrm>
            <a:off x="3029972" y="3621950"/>
            <a:ext cx="867600" cy="183000"/>
          </a:xfrm>
          <a:prstGeom prst="rect">
            <a:avLst/>
          </a:prstGeom>
          <a:noFill/>
        </p:spPr>
        <p:txBody>
          <a:bodyPr spcFirstLastPara="1" wrap="square" lIns="0" tIns="0" rIns="0" bIns="0" anchor="t" anchorCtr="0">
            <a:noAutofit/>
          </a:bodyPr>
          <a:lstStyle>
            <a:lvl1pPr lvl="0" rtl="0">
              <a:spcBef>
                <a:spcPts val="0"/>
              </a:spcBef>
              <a:spcAft>
                <a:spcPts val="0"/>
              </a:spcAft>
              <a:buClr>
                <a:schemeClr val="dk1"/>
              </a:buClr>
              <a:buSzPts val="700"/>
              <a:buNone/>
              <a:defRPr sz="700">
                <a:solidFill>
                  <a:schemeClr val="dk1"/>
                </a:solidFill>
              </a:defRPr>
            </a:lvl1pPr>
            <a:lvl2pPr lvl="1" rtl="0">
              <a:spcBef>
                <a:spcPts val="0"/>
              </a:spcBef>
              <a:spcAft>
                <a:spcPts val="0"/>
              </a:spcAft>
              <a:buSzPts val="800"/>
              <a:buNone/>
              <a:defRPr sz="800"/>
            </a:lvl2pPr>
            <a:lvl3pPr lvl="2" rtl="0">
              <a:spcBef>
                <a:spcPts val="0"/>
              </a:spcBef>
              <a:spcAft>
                <a:spcPts val="0"/>
              </a:spcAft>
              <a:buSzPts val="800"/>
              <a:buNone/>
              <a:defRPr sz="800"/>
            </a:lvl3pPr>
            <a:lvl4pPr lvl="3" rtl="0">
              <a:spcBef>
                <a:spcPts val="0"/>
              </a:spcBef>
              <a:spcAft>
                <a:spcPts val="0"/>
              </a:spcAft>
              <a:buSzPts val="800"/>
              <a:buNone/>
              <a:defRPr sz="800"/>
            </a:lvl4pPr>
            <a:lvl5pPr lvl="4" rtl="0">
              <a:spcBef>
                <a:spcPts val="0"/>
              </a:spcBef>
              <a:spcAft>
                <a:spcPts val="0"/>
              </a:spcAft>
              <a:buSzPts val="800"/>
              <a:buNone/>
              <a:defRPr sz="800"/>
            </a:lvl5pPr>
            <a:lvl6pPr lvl="5" rtl="0">
              <a:spcBef>
                <a:spcPts val="0"/>
              </a:spcBef>
              <a:spcAft>
                <a:spcPts val="0"/>
              </a:spcAft>
              <a:buSzPts val="800"/>
              <a:buNone/>
              <a:defRPr sz="800"/>
            </a:lvl6pPr>
            <a:lvl7pPr lvl="6" rtl="0">
              <a:spcBef>
                <a:spcPts val="0"/>
              </a:spcBef>
              <a:spcAft>
                <a:spcPts val="0"/>
              </a:spcAft>
              <a:buSzPts val="800"/>
              <a:buNone/>
              <a:defRPr sz="800"/>
            </a:lvl7pPr>
            <a:lvl8pPr lvl="7" rtl="0">
              <a:spcBef>
                <a:spcPts val="0"/>
              </a:spcBef>
              <a:spcAft>
                <a:spcPts val="0"/>
              </a:spcAft>
              <a:buSzPts val="800"/>
              <a:buNone/>
              <a:defRPr sz="800"/>
            </a:lvl8pPr>
            <a:lvl9pPr lvl="8" rtl="0">
              <a:spcBef>
                <a:spcPts val="0"/>
              </a:spcBef>
              <a:spcAft>
                <a:spcPts val="0"/>
              </a:spcAft>
              <a:buSzPts val="800"/>
              <a:buNone/>
              <a:defRPr sz="800"/>
            </a:lvl9pPr>
          </a:lstStyle>
          <a:p>
            <a:endParaRPr/>
          </a:p>
        </p:txBody>
      </p:sp>
      <p:sp>
        <p:nvSpPr>
          <p:cNvPr id="399" name="Google Shape;399;p14"/>
          <p:cNvSpPr txBox="1">
            <a:spLocks noGrp="1"/>
          </p:cNvSpPr>
          <p:nvPr>
            <p:ph type="subTitle" idx="14"/>
          </p:nvPr>
        </p:nvSpPr>
        <p:spPr>
          <a:xfrm>
            <a:off x="3029972" y="3485450"/>
            <a:ext cx="867600" cy="183000"/>
          </a:xfrm>
          <a:prstGeom prst="rect">
            <a:avLst/>
          </a:prstGeom>
          <a:noFill/>
        </p:spPr>
        <p:txBody>
          <a:bodyPr spcFirstLastPara="1" wrap="square" lIns="0" tIns="0" rIns="0" bIns="0" anchor="t" anchorCtr="0">
            <a:noAutofit/>
          </a:bodyPr>
          <a:lstStyle>
            <a:lvl1pPr lvl="0" rtl="0">
              <a:spcBef>
                <a:spcPts val="0"/>
              </a:spcBef>
              <a:spcAft>
                <a:spcPts val="0"/>
              </a:spcAft>
              <a:buClr>
                <a:srgbClr val="BF9000"/>
              </a:buClr>
              <a:buSzPts val="800"/>
              <a:buNone/>
              <a:defRPr sz="800" b="1">
                <a:solidFill>
                  <a:srgbClr val="BF9000"/>
                </a:solidFill>
              </a:defRPr>
            </a:lvl1pPr>
            <a:lvl2pPr lvl="1" rtl="0">
              <a:spcBef>
                <a:spcPts val="0"/>
              </a:spcBef>
              <a:spcAft>
                <a:spcPts val="0"/>
              </a:spcAft>
              <a:buClr>
                <a:schemeClr val="accent1"/>
              </a:buClr>
              <a:buSzPts val="1000"/>
              <a:buNone/>
              <a:defRPr sz="1000" b="1">
                <a:solidFill>
                  <a:schemeClr val="accent1"/>
                </a:solidFill>
              </a:defRPr>
            </a:lvl2pPr>
            <a:lvl3pPr lvl="2" rtl="0">
              <a:spcBef>
                <a:spcPts val="0"/>
              </a:spcBef>
              <a:spcAft>
                <a:spcPts val="0"/>
              </a:spcAft>
              <a:buClr>
                <a:schemeClr val="accent1"/>
              </a:buClr>
              <a:buSzPts val="1000"/>
              <a:buNone/>
              <a:defRPr sz="1000" b="1">
                <a:solidFill>
                  <a:schemeClr val="accent1"/>
                </a:solidFill>
              </a:defRPr>
            </a:lvl3pPr>
            <a:lvl4pPr lvl="3" rtl="0">
              <a:spcBef>
                <a:spcPts val="0"/>
              </a:spcBef>
              <a:spcAft>
                <a:spcPts val="0"/>
              </a:spcAft>
              <a:buClr>
                <a:schemeClr val="accent1"/>
              </a:buClr>
              <a:buSzPts val="1000"/>
              <a:buNone/>
              <a:defRPr sz="1000" b="1">
                <a:solidFill>
                  <a:schemeClr val="accent1"/>
                </a:solidFill>
              </a:defRPr>
            </a:lvl4pPr>
            <a:lvl5pPr lvl="4" rtl="0">
              <a:spcBef>
                <a:spcPts val="0"/>
              </a:spcBef>
              <a:spcAft>
                <a:spcPts val="0"/>
              </a:spcAft>
              <a:buClr>
                <a:schemeClr val="accent1"/>
              </a:buClr>
              <a:buSzPts val="1000"/>
              <a:buNone/>
              <a:defRPr sz="1000" b="1">
                <a:solidFill>
                  <a:schemeClr val="accent1"/>
                </a:solidFill>
              </a:defRPr>
            </a:lvl5pPr>
            <a:lvl6pPr lvl="5" rtl="0">
              <a:spcBef>
                <a:spcPts val="0"/>
              </a:spcBef>
              <a:spcAft>
                <a:spcPts val="0"/>
              </a:spcAft>
              <a:buClr>
                <a:schemeClr val="accent1"/>
              </a:buClr>
              <a:buSzPts val="1000"/>
              <a:buNone/>
              <a:defRPr sz="1000" b="1">
                <a:solidFill>
                  <a:schemeClr val="accent1"/>
                </a:solidFill>
              </a:defRPr>
            </a:lvl6pPr>
            <a:lvl7pPr lvl="6" rtl="0">
              <a:spcBef>
                <a:spcPts val="0"/>
              </a:spcBef>
              <a:spcAft>
                <a:spcPts val="0"/>
              </a:spcAft>
              <a:buClr>
                <a:schemeClr val="accent1"/>
              </a:buClr>
              <a:buSzPts val="1000"/>
              <a:buNone/>
              <a:defRPr sz="1000" b="1">
                <a:solidFill>
                  <a:schemeClr val="accent1"/>
                </a:solidFill>
              </a:defRPr>
            </a:lvl7pPr>
            <a:lvl8pPr lvl="7" rtl="0">
              <a:spcBef>
                <a:spcPts val="0"/>
              </a:spcBef>
              <a:spcAft>
                <a:spcPts val="0"/>
              </a:spcAft>
              <a:buClr>
                <a:schemeClr val="accent1"/>
              </a:buClr>
              <a:buSzPts val="1000"/>
              <a:buNone/>
              <a:defRPr sz="1000" b="1">
                <a:solidFill>
                  <a:schemeClr val="accent1"/>
                </a:solidFill>
              </a:defRPr>
            </a:lvl8pPr>
            <a:lvl9pPr lvl="8" rtl="0">
              <a:spcBef>
                <a:spcPts val="0"/>
              </a:spcBef>
              <a:spcAft>
                <a:spcPts val="0"/>
              </a:spcAft>
              <a:buClr>
                <a:schemeClr val="accent1"/>
              </a:buClr>
              <a:buSzPts val="1000"/>
              <a:buNone/>
              <a:defRPr sz="1000" b="1">
                <a:solidFill>
                  <a:schemeClr val="accent1"/>
                </a:solidFill>
              </a:defRPr>
            </a:lvl9pPr>
          </a:lstStyle>
          <a:p>
            <a:endParaRPr/>
          </a:p>
        </p:txBody>
      </p:sp>
      <p:sp>
        <p:nvSpPr>
          <p:cNvPr id="400" name="Google Shape;400;p14"/>
          <p:cNvSpPr txBox="1">
            <a:spLocks noGrp="1"/>
          </p:cNvSpPr>
          <p:nvPr>
            <p:ph type="subTitle" idx="15"/>
          </p:nvPr>
        </p:nvSpPr>
        <p:spPr>
          <a:xfrm>
            <a:off x="3029972" y="4476148"/>
            <a:ext cx="867600" cy="183000"/>
          </a:xfrm>
          <a:prstGeom prst="rect">
            <a:avLst/>
          </a:prstGeom>
          <a:noFill/>
        </p:spPr>
        <p:txBody>
          <a:bodyPr spcFirstLastPara="1" wrap="square" lIns="0" tIns="0" rIns="0" bIns="0" anchor="t" anchorCtr="0">
            <a:noAutofit/>
          </a:bodyPr>
          <a:lstStyle>
            <a:lvl1pPr lvl="0" rtl="0">
              <a:spcBef>
                <a:spcPts val="0"/>
              </a:spcBef>
              <a:spcAft>
                <a:spcPts val="0"/>
              </a:spcAft>
              <a:buClr>
                <a:schemeClr val="dk1"/>
              </a:buClr>
              <a:buSzPts val="700"/>
              <a:buNone/>
              <a:defRPr sz="700">
                <a:solidFill>
                  <a:schemeClr val="dk1"/>
                </a:solidFill>
              </a:defRPr>
            </a:lvl1pPr>
            <a:lvl2pPr lvl="1" rtl="0">
              <a:spcBef>
                <a:spcPts val="0"/>
              </a:spcBef>
              <a:spcAft>
                <a:spcPts val="0"/>
              </a:spcAft>
              <a:buSzPts val="800"/>
              <a:buNone/>
              <a:defRPr sz="800"/>
            </a:lvl2pPr>
            <a:lvl3pPr lvl="2" rtl="0">
              <a:spcBef>
                <a:spcPts val="0"/>
              </a:spcBef>
              <a:spcAft>
                <a:spcPts val="0"/>
              </a:spcAft>
              <a:buSzPts val="800"/>
              <a:buNone/>
              <a:defRPr sz="800"/>
            </a:lvl3pPr>
            <a:lvl4pPr lvl="3" rtl="0">
              <a:spcBef>
                <a:spcPts val="0"/>
              </a:spcBef>
              <a:spcAft>
                <a:spcPts val="0"/>
              </a:spcAft>
              <a:buSzPts val="800"/>
              <a:buNone/>
              <a:defRPr sz="800"/>
            </a:lvl4pPr>
            <a:lvl5pPr lvl="4" rtl="0">
              <a:spcBef>
                <a:spcPts val="0"/>
              </a:spcBef>
              <a:spcAft>
                <a:spcPts val="0"/>
              </a:spcAft>
              <a:buSzPts val="800"/>
              <a:buNone/>
              <a:defRPr sz="800"/>
            </a:lvl5pPr>
            <a:lvl6pPr lvl="5" rtl="0">
              <a:spcBef>
                <a:spcPts val="0"/>
              </a:spcBef>
              <a:spcAft>
                <a:spcPts val="0"/>
              </a:spcAft>
              <a:buSzPts val="800"/>
              <a:buNone/>
              <a:defRPr sz="800"/>
            </a:lvl6pPr>
            <a:lvl7pPr lvl="6" rtl="0">
              <a:spcBef>
                <a:spcPts val="0"/>
              </a:spcBef>
              <a:spcAft>
                <a:spcPts val="0"/>
              </a:spcAft>
              <a:buSzPts val="800"/>
              <a:buNone/>
              <a:defRPr sz="800"/>
            </a:lvl7pPr>
            <a:lvl8pPr lvl="7" rtl="0">
              <a:spcBef>
                <a:spcPts val="0"/>
              </a:spcBef>
              <a:spcAft>
                <a:spcPts val="0"/>
              </a:spcAft>
              <a:buSzPts val="800"/>
              <a:buNone/>
              <a:defRPr sz="800"/>
            </a:lvl8pPr>
            <a:lvl9pPr lvl="8" rtl="0">
              <a:spcBef>
                <a:spcPts val="0"/>
              </a:spcBef>
              <a:spcAft>
                <a:spcPts val="0"/>
              </a:spcAft>
              <a:buSzPts val="800"/>
              <a:buNone/>
              <a:defRPr sz="800"/>
            </a:lvl9pPr>
          </a:lstStyle>
          <a:p>
            <a:endParaRPr/>
          </a:p>
        </p:txBody>
      </p:sp>
      <p:sp>
        <p:nvSpPr>
          <p:cNvPr id="401" name="Google Shape;401;p14"/>
          <p:cNvSpPr txBox="1">
            <a:spLocks noGrp="1"/>
          </p:cNvSpPr>
          <p:nvPr>
            <p:ph type="subTitle" idx="16"/>
          </p:nvPr>
        </p:nvSpPr>
        <p:spPr>
          <a:xfrm>
            <a:off x="3029972" y="4339648"/>
            <a:ext cx="867600" cy="183000"/>
          </a:xfrm>
          <a:prstGeom prst="rect">
            <a:avLst/>
          </a:prstGeom>
          <a:noFill/>
        </p:spPr>
        <p:txBody>
          <a:bodyPr spcFirstLastPara="1" wrap="square" lIns="0" tIns="0" rIns="0" bIns="0" anchor="t" anchorCtr="0">
            <a:noAutofit/>
          </a:bodyPr>
          <a:lstStyle>
            <a:lvl1pPr lvl="0" rtl="0">
              <a:spcBef>
                <a:spcPts val="0"/>
              </a:spcBef>
              <a:spcAft>
                <a:spcPts val="0"/>
              </a:spcAft>
              <a:buClr>
                <a:srgbClr val="BF9000"/>
              </a:buClr>
              <a:buSzPts val="800"/>
              <a:buNone/>
              <a:defRPr sz="800" b="1">
                <a:solidFill>
                  <a:srgbClr val="BF9000"/>
                </a:solidFill>
              </a:defRPr>
            </a:lvl1pPr>
            <a:lvl2pPr lvl="1" rtl="0">
              <a:spcBef>
                <a:spcPts val="0"/>
              </a:spcBef>
              <a:spcAft>
                <a:spcPts val="0"/>
              </a:spcAft>
              <a:buClr>
                <a:schemeClr val="accent1"/>
              </a:buClr>
              <a:buSzPts val="1000"/>
              <a:buNone/>
              <a:defRPr sz="1000" b="1">
                <a:solidFill>
                  <a:schemeClr val="accent1"/>
                </a:solidFill>
              </a:defRPr>
            </a:lvl2pPr>
            <a:lvl3pPr lvl="2" rtl="0">
              <a:spcBef>
                <a:spcPts val="0"/>
              </a:spcBef>
              <a:spcAft>
                <a:spcPts val="0"/>
              </a:spcAft>
              <a:buClr>
                <a:schemeClr val="accent1"/>
              </a:buClr>
              <a:buSzPts val="1000"/>
              <a:buNone/>
              <a:defRPr sz="1000" b="1">
                <a:solidFill>
                  <a:schemeClr val="accent1"/>
                </a:solidFill>
              </a:defRPr>
            </a:lvl3pPr>
            <a:lvl4pPr lvl="3" rtl="0">
              <a:spcBef>
                <a:spcPts val="0"/>
              </a:spcBef>
              <a:spcAft>
                <a:spcPts val="0"/>
              </a:spcAft>
              <a:buClr>
                <a:schemeClr val="accent1"/>
              </a:buClr>
              <a:buSzPts val="1000"/>
              <a:buNone/>
              <a:defRPr sz="1000" b="1">
                <a:solidFill>
                  <a:schemeClr val="accent1"/>
                </a:solidFill>
              </a:defRPr>
            </a:lvl4pPr>
            <a:lvl5pPr lvl="4" rtl="0">
              <a:spcBef>
                <a:spcPts val="0"/>
              </a:spcBef>
              <a:spcAft>
                <a:spcPts val="0"/>
              </a:spcAft>
              <a:buClr>
                <a:schemeClr val="accent1"/>
              </a:buClr>
              <a:buSzPts val="1000"/>
              <a:buNone/>
              <a:defRPr sz="1000" b="1">
                <a:solidFill>
                  <a:schemeClr val="accent1"/>
                </a:solidFill>
              </a:defRPr>
            </a:lvl5pPr>
            <a:lvl6pPr lvl="5" rtl="0">
              <a:spcBef>
                <a:spcPts val="0"/>
              </a:spcBef>
              <a:spcAft>
                <a:spcPts val="0"/>
              </a:spcAft>
              <a:buClr>
                <a:schemeClr val="accent1"/>
              </a:buClr>
              <a:buSzPts val="1000"/>
              <a:buNone/>
              <a:defRPr sz="1000" b="1">
                <a:solidFill>
                  <a:schemeClr val="accent1"/>
                </a:solidFill>
              </a:defRPr>
            </a:lvl6pPr>
            <a:lvl7pPr lvl="6" rtl="0">
              <a:spcBef>
                <a:spcPts val="0"/>
              </a:spcBef>
              <a:spcAft>
                <a:spcPts val="0"/>
              </a:spcAft>
              <a:buClr>
                <a:schemeClr val="accent1"/>
              </a:buClr>
              <a:buSzPts val="1000"/>
              <a:buNone/>
              <a:defRPr sz="1000" b="1">
                <a:solidFill>
                  <a:schemeClr val="accent1"/>
                </a:solidFill>
              </a:defRPr>
            </a:lvl7pPr>
            <a:lvl8pPr lvl="7" rtl="0">
              <a:spcBef>
                <a:spcPts val="0"/>
              </a:spcBef>
              <a:spcAft>
                <a:spcPts val="0"/>
              </a:spcAft>
              <a:buClr>
                <a:schemeClr val="accent1"/>
              </a:buClr>
              <a:buSzPts val="1000"/>
              <a:buNone/>
              <a:defRPr sz="1000" b="1">
                <a:solidFill>
                  <a:schemeClr val="accent1"/>
                </a:solidFill>
              </a:defRPr>
            </a:lvl8pPr>
            <a:lvl9pPr lvl="8" rtl="0">
              <a:spcBef>
                <a:spcPts val="0"/>
              </a:spcBef>
              <a:spcAft>
                <a:spcPts val="0"/>
              </a:spcAft>
              <a:buClr>
                <a:schemeClr val="accent1"/>
              </a:buClr>
              <a:buSzPts val="1000"/>
              <a:buNone/>
              <a:defRPr sz="1000" b="1">
                <a:solidFill>
                  <a:schemeClr val="accent1"/>
                </a:solidFill>
              </a:defRPr>
            </a:lvl9pPr>
          </a:lstStyle>
          <a:p>
            <a:endParaRPr/>
          </a:p>
        </p:txBody>
      </p:sp>
      <p:sp>
        <p:nvSpPr>
          <p:cNvPr id="402" name="Google Shape;402;p14"/>
          <p:cNvSpPr txBox="1">
            <a:spLocks noGrp="1"/>
          </p:cNvSpPr>
          <p:nvPr>
            <p:ph type="subTitle" idx="17"/>
          </p:nvPr>
        </p:nvSpPr>
        <p:spPr>
          <a:xfrm>
            <a:off x="4612747" y="2767751"/>
            <a:ext cx="867600" cy="183000"/>
          </a:xfrm>
          <a:prstGeom prst="rect">
            <a:avLst/>
          </a:prstGeom>
          <a:noFill/>
        </p:spPr>
        <p:txBody>
          <a:bodyPr spcFirstLastPara="1" wrap="square" lIns="0" tIns="0" rIns="0" bIns="0" anchor="t" anchorCtr="0">
            <a:noAutofit/>
          </a:bodyPr>
          <a:lstStyle>
            <a:lvl1pPr lvl="0" rtl="0">
              <a:spcBef>
                <a:spcPts val="0"/>
              </a:spcBef>
              <a:spcAft>
                <a:spcPts val="0"/>
              </a:spcAft>
              <a:buClr>
                <a:schemeClr val="dk1"/>
              </a:buClr>
              <a:buSzPts val="700"/>
              <a:buNone/>
              <a:defRPr sz="700">
                <a:solidFill>
                  <a:schemeClr val="dk1"/>
                </a:solidFill>
              </a:defRPr>
            </a:lvl1pPr>
            <a:lvl2pPr lvl="1" rtl="0">
              <a:spcBef>
                <a:spcPts val="0"/>
              </a:spcBef>
              <a:spcAft>
                <a:spcPts val="0"/>
              </a:spcAft>
              <a:buSzPts val="800"/>
              <a:buNone/>
              <a:defRPr sz="800"/>
            </a:lvl2pPr>
            <a:lvl3pPr lvl="2" rtl="0">
              <a:spcBef>
                <a:spcPts val="0"/>
              </a:spcBef>
              <a:spcAft>
                <a:spcPts val="0"/>
              </a:spcAft>
              <a:buSzPts val="800"/>
              <a:buNone/>
              <a:defRPr sz="800"/>
            </a:lvl3pPr>
            <a:lvl4pPr lvl="3" rtl="0">
              <a:spcBef>
                <a:spcPts val="0"/>
              </a:spcBef>
              <a:spcAft>
                <a:spcPts val="0"/>
              </a:spcAft>
              <a:buSzPts val="800"/>
              <a:buNone/>
              <a:defRPr sz="800"/>
            </a:lvl4pPr>
            <a:lvl5pPr lvl="4" rtl="0">
              <a:spcBef>
                <a:spcPts val="0"/>
              </a:spcBef>
              <a:spcAft>
                <a:spcPts val="0"/>
              </a:spcAft>
              <a:buSzPts val="800"/>
              <a:buNone/>
              <a:defRPr sz="800"/>
            </a:lvl5pPr>
            <a:lvl6pPr lvl="5" rtl="0">
              <a:spcBef>
                <a:spcPts val="0"/>
              </a:spcBef>
              <a:spcAft>
                <a:spcPts val="0"/>
              </a:spcAft>
              <a:buSzPts val="800"/>
              <a:buNone/>
              <a:defRPr sz="800"/>
            </a:lvl6pPr>
            <a:lvl7pPr lvl="6" rtl="0">
              <a:spcBef>
                <a:spcPts val="0"/>
              </a:spcBef>
              <a:spcAft>
                <a:spcPts val="0"/>
              </a:spcAft>
              <a:buSzPts val="800"/>
              <a:buNone/>
              <a:defRPr sz="800"/>
            </a:lvl7pPr>
            <a:lvl8pPr lvl="7" rtl="0">
              <a:spcBef>
                <a:spcPts val="0"/>
              </a:spcBef>
              <a:spcAft>
                <a:spcPts val="0"/>
              </a:spcAft>
              <a:buSzPts val="800"/>
              <a:buNone/>
              <a:defRPr sz="800"/>
            </a:lvl8pPr>
            <a:lvl9pPr lvl="8" rtl="0">
              <a:spcBef>
                <a:spcPts val="0"/>
              </a:spcBef>
              <a:spcAft>
                <a:spcPts val="0"/>
              </a:spcAft>
              <a:buSzPts val="800"/>
              <a:buNone/>
              <a:defRPr sz="800"/>
            </a:lvl9pPr>
          </a:lstStyle>
          <a:p>
            <a:endParaRPr/>
          </a:p>
        </p:txBody>
      </p:sp>
      <p:sp>
        <p:nvSpPr>
          <p:cNvPr id="403" name="Google Shape;403;p14"/>
          <p:cNvSpPr txBox="1">
            <a:spLocks noGrp="1"/>
          </p:cNvSpPr>
          <p:nvPr>
            <p:ph type="subTitle" idx="18"/>
          </p:nvPr>
        </p:nvSpPr>
        <p:spPr>
          <a:xfrm>
            <a:off x="4612747" y="2631251"/>
            <a:ext cx="867600" cy="183000"/>
          </a:xfrm>
          <a:prstGeom prst="rect">
            <a:avLst/>
          </a:prstGeom>
          <a:noFill/>
        </p:spPr>
        <p:txBody>
          <a:bodyPr spcFirstLastPara="1" wrap="square" lIns="0" tIns="0" rIns="0" bIns="0" anchor="t" anchorCtr="0">
            <a:noAutofit/>
          </a:bodyPr>
          <a:lstStyle>
            <a:lvl1pPr lvl="0" rtl="0">
              <a:spcBef>
                <a:spcPts val="0"/>
              </a:spcBef>
              <a:spcAft>
                <a:spcPts val="0"/>
              </a:spcAft>
              <a:buClr>
                <a:srgbClr val="BF9000"/>
              </a:buClr>
              <a:buSzPts val="800"/>
              <a:buNone/>
              <a:defRPr sz="800" b="1">
                <a:solidFill>
                  <a:srgbClr val="BF9000"/>
                </a:solidFill>
              </a:defRPr>
            </a:lvl1pPr>
            <a:lvl2pPr lvl="1" rtl="0">
              <a:spcBef>
                <a:spcPts val="0"/>
              </a:spcBef>
              <a:spcAft>
                <a:spcPts val="0"/>
              </a:spcAft>
              <a:buClr>
                <a:schemeClr val="accent1"/>
              </a:buClr>
              <a:buSzPts val="1000"/>
              <a:buNone/>
              <a:defRPr sz="1000" b="1">
                <a:solidFill>
                  <a:schemeClr val="accent1"/>
                </a:solidFill>
              </a:defRPr>
            </a:lvl2pPr>
            <a:lvl3pPr lvl="2" rtl="0">
              <a:spcBef>
                <a:spcPts val="0"/>
              </a:spcBef>
              <a:spcAft>
                <a:spcPts val="0"/>
              </a:spcAft>
              <a:buClr>
                <a:schemeClr val="accent1"/>
              </a:buClr>
              <a:buSzPts val="1000"/>
              <a:buNone/>
              <a:defRPr sz="1000" b="1">
                <a:solidFill>
                  <a:schemeClr val="accent1"/>
                </a:solidFill>
              </a:defRPr>
            </a:lvl3pPr>
            <a:lvl4pPr lvl="3" rtl="0">
              <a:spcBef>
                <a:spcPts val="0"/>
              </a:spcBef>
              <a:spcAft>
                <a:spcPts val="0"/>
              </a:spcAft>
              <a:buClr>
                <a:schemeClr val="accent1"/>
              </a:buClr>
              <a:buSzPts val="1000"/>
              <a:buNone/>
              <a:defRPr sz="1000" b="1">
                <a:solidFill>
                  <a:schemeClr val="accent1"/>
                </a:solidFill>
              </a:defRPr>
            </a:lvl4pPr>
            <a:lvl5pPr lvl="4" rtl="0">
              <a:spcBef>
                <a:spcPts val="0"/>
              </a:spcBef>
              <a:spcAft>
                <a:spcPts val="0"/>
              </a:spcAft>
              <a:buClr>
                <a:schemeClr val="accent1"/>
              </a:buClr>
              <a:buSzPts val="1000"/>
              <a:buNone/>
              <a:defRPr sz="1000" b="1">
                <a:solidFill>
                  <a:schemeClr val="accent1"/>
                </a:solidFill>
              </a:defRPr>
            </a:lvl5pPr>
            <a:lvl6pPr lvl="5" rtl="0">
              <a:spcBef>
                <a:spcPts val="0"/>
              </a:spcBef>
              <a:spcAft>
                <a:spcPts val="0"/>
              </a:spcAft>
              <a:buClr>
                <a:schemeClr val="accent1"/>
              </a:buClr>
              <a:buSzPts val="1000"/>
              <a:buNone/>
              <a:defRPr sz="1000" b="1">
                <a:solidFill>
                  <a:schemeClr val="accent1"/>
                </a:solidFill>
              </a:defRPr>
            </a:lvl6pPr>
            <a:lvl7pPr lvl="6" rtl="0">
              <a:spcBef>
                <a:spcPts val="0"/>
              </a:spcBef>
              <a:spcAft>
                <a:spcPts val="0"/>
              </a:spcAft>
              <a:buClr>
                <a:schemeClr val="accent1"/>
              </a:buClr>
              <a:buSzPts val="1000"/>
              <a:buNone/>
              <a:defRPr sz="1000" b="1">
                <a:solidFill>
                  <a:schemeClr val="accent1"/>
                </a:solidFill>
              </a:defRPr>
            </a:lvl7pPr>
            <a:lvl8pPr lvl="7" rtl="0">
              <a:spcBef>
                <a:spcPts val="0"/>
              </a:spcBef>
              <a:spcAft>
                <a:spcPts val="0"/>
              </a:spcAft>
              <a:buClr>
                <a:schemeClr val="accent1"/>
              </a:buClr>
              <a:buSzPts val="1000"/>
              <a:buNone/>
              <a:defRPr sz="1000" b="1">
                <a:solidFill>
                  <a:schemeClr val="accent1"/>
                </a:solidFill>
              </a:defRPr>
            </a:lvl8pPr>
            <a:lvl9pPr lvl="8" rtl="0">
              <a:spcBef>
                <a:spcPts val="0"/>
              </a:spcBef>
              <a:spcAft>
                <a:spcPts val="0"/>
              </a:spcAft>
              <a:buClr>
                <a:schemeClr val="accent1"/>
              </a:buClr>
              <a:buSzPts val="1000"/>
              <a:buNone/>
              <a:defRPr sz="1000" b="1">
                <a:solidFill>
                  <a:schemeClr val="accent1"/>
                </a:solidFill>
              </a:defRPr>
            </a:lvl9pPr>
          </a:lstStyle>
          <a:p>
            <a:endParaRPr/>
          </a:p>
        </p:txBody>
      </p:sp>
      <p:sp>
        <p:nvSpPr>
          <p:cNvPr id="404" name="Google Shape;404;p14"/>
          <p:cNvSpPr txBox="1">
            <a:spLocks noGrp="1"/>
          </p:cNvSpPr>
          <p:nvPr>
            <p:ph type="subTitle" idx="19"/>
          </p:nvPr>
        </p:nvSpPr>
        <p:spPr>
          <a:xfrm>
            <a:off x="4612747" y="3621950"/>
            <a:ext cx="867600" cy="183000"/>
          </a:xfrm>
          <a:prstGeom prst="rect">
            <a:avLst/>
          </a:prstGeom>
          <a:noFill/>
        </p:spPr>
        <p:txBody>
          <a:bodyPr spcFirstLastPara="1" wrap="square" lIns="0" tIns="0" rIns="0" bIns="0" anchor="t" anchorCtr="0">
            <a:noAutofit/>
          </a:bodyPr>
          <a:lstStyle>
            <a:lvl1pPr lvl="0" rtl="0">
              <a:spcBef>
                <a:spcPts val="0"/>
              </a:spcBef>
              <a:spcAft>
                <a:spcPts val="0"/>
              </a:spcAft>
              <a:buClr>
                <a:schemeClr val="dk1"/>
              </a:buClr>
              <a:buSzPts val="700"/>
              <a:buNone/>
              <a:defRPr sz="700">
                <a:solidFill>
                  <a:schemeClr val="dk1"/>
                </a:solidFill>
              </a:defRPr>
            </a:lvl1pPr>
            <a:lvl2pPr lvl="1" rtl="0">
              <a:spcBef>
                <a:spcPts val="0"/>
              </a:spcBef>
              <a:spcAft>
                <a:spcPts val="0"/>
              </a:spcAft>
              <a:buSzPts val="800"/>
              <a:buNone/>
              <a:defRPr sz="800"/>
            </a:lvl2pPr>
            <a:lvl3pPr lvl="2" rtl="0">
              <a:spcBef>
                <a:spcPts val="0"/>
              </a:spcBef>
              <a:spcAft>
                <a:spcPts val="0"/>
              </a:spcAft>
              <a:buSzPts val="800"/>
              <a:buNone/>
              <a:defRPr sz="800"/>
            </a:lvl3pPr>
            <a:lvl4pPr lvl="3" rtl="0">
              <a:spcBef>
                <a:spcPts val="0"/>
              </a:spcBef>
              <a:spcAft>
                <a:spcPts val="0"/>
              </a:spcAft>
              <a:buSzPts val="800"/>
              <a:buNone/>
              <a:defRPr sz="800"/>
            </a:lvl4pPr>
            <a:lvl5pPr lvl="4" rtl="0">
              <a:spcBef>
                <a:spcPts val="0"/>
              </a:spcBef>
              <a:spcAft>
                <a:spcPts val="0"/>
              </a:spcAft>
              <a:buSzPts val="800"/>
              <a:buNone/>
              <a:defRPr sz="800"/>
            </a:lvl5pPr>
            <a:lvl6pPr lvl="5" rtl="0">
              <a:spcBef>
                <a:spcPts val="0"/>
              </a:spcBef>
              <a:spcAft>
                <a:spcPts val="0"/>
              </a:spcAft>
              <a:buSzPts val="800"/>
              <a:buNone/>
              <a:defRPr sz="800"/>
            </a:lvl6pPr>
            <a:lvl7pPr lvl="6" rtl="0">
              <a:spcBef>
                <a:spcPts val="0"/>
              </a:spcBef>
              <a:spcAft>
                <a:spcPts val="0"/>
              </a:spcAft>
              <a:buSzPts val="800"/>
              <a:buNone/>
              <a:defRPr sz="800"/>
            </a:lvl7pPr>
            <a:lvl8pPr lvl="7" rtl="0">
              <a:spcBef>
                <a:spcPts val="0"/>
              </a:spcBef>
              <a:spcAft>
                <a:spcPts val="0"/>
              </a:spcAft>
              <a:buSzPts val="800"/>
              <a:buNone/>
              <a:defRPr sz="800"/>
            </a:lvl8pPr>
            <a:lvl9pPr lvl="8" rtl="0">
              <a:spcBef>
                <a:spcPts val="0"/>
              </a:spcBef>
              <a:spcAft>
                <a:spcPts val="0"/>
              </a:spcAft>
              <a:buSzPts val="800"/>
              <a:buNone/>
              <a:defRPr sz="800"/>
            </a:lvl9pPr>
          </a:lstStyle>
          <a:p>
            <a:endParaRPr/>
          </a:p>
        </p:txBody>
      </p:sp>
      <p:sp>
        <p:nvSpPr>
          <p:cNvPr id="405" name="Google Shape;405;p14"/>
          <p:cNvSpPr txBox="1">
            <a:spLocks noGrp="1"/>
          </p:cNvSpPr>
          <p:nvPr>
            <p:ph type="subTitle" idx="20"/>
          </p:nvPr>
        </p:nvSpPr>
        <p:spPr>
          <a:xfrm>
            <a:off x="4612747" y="3485450"/>
            <a:ext cx="867600" cy="183000"/>
          </a:xfrm>
          <a:prstGeom prst="rect">
            <a:avLst/>
          </a:prstGeom>
          <a:noFill/>
        </p:spPr>
        <p:txBody>
          <a:bodyPr spcFirstLastPara="1" wrap="square" lIns="0" tIns="0" rIns="0" bIns="0" anchor="t" anchorCtr="0">
            <a:noAutofit/>
          </a:bodyPr>
          <a:lstStyle>
            <a:lvl1pPr lvl="0" rtl="0">
              <a:spcBef>
                <a:spcPts val="0"/>
              </a:spcBef>
              <a:spcAft>
                <a:spcPts val="0"/>
              </a:spcAft>
              <a:buClr>
                <a:srgbClr val="BF9000"/>
              </a:buClr>
              <a:buSzPts val="800"/>
              <a:buNone/>
              <a:defRPr sz="800" b="1">
                <a:solidFill>
                  <a:srgbClr val="BF9000"/>
                </a:solidFill>
              </a:defRPr>
            </a:lvl1pPr>
            <a:lvl2pPr lvl="1" rtl="0">
              <a:spcBef>
                <a:spcPts val="0"/>
              </a:spcBef>
              <a:spcAft>
                <a:spcPts val="0"/>
              </a:spcAft>
              <a:buClr>
                <a:schemeClr val="accent1"/>
              </a:buClr>
              <a:buSzPts val="1000"/>
              <a:buNone/>
              <a:defRPr sz="1000" b="1">
                <a:solidFill>
                  <a:schemeClr val="accent1"/>
                </a:solidFill>
              </a:defRPr>
            </a:lvl2pPr>
            <a:lvl3pPr lvl="2" rtl="0">
              <a:spcBef>
                <a:spcPts val="0"/>
              </a:spcBef>
              <a:spcAft>
                <a:spcPts val="0"/>
              </a:spcAft>
              <a:buClr>
                <a:schemeClr val="accent1"/>
              </a:buClr>
              <a:buSzPts val="1000"/>
              <a:buNone/>
              <a:defRPr sz="1000" b="1">
                <a:solidFill>
                  <a:schemeClr val="accent1"/>
                </a:solidFill>
              </a:defRPr>
            </a:lvl3pPr>
            <a:lvl4pPr lvl="3" rtl="0">
              <a:spcBef>
                <a:spcPts val="0"/>
              </a:spcBef>
              <a:spcAft>
                <a:spcPts val="0"/>
              </a:spcAft>
              <a:buClr>
                <a:schemeClr val="accent1"/>
              </a:buClr>
              <a:buSzPts val="1000"/>
              <a:buNone/>
              <a:defRPr sz="1000" b="1">
                <a:solidFill>
                  <a:schemeClr val="accent1"/>
                </a:solidFill>
              </a:defRPr>
            </a:lvl4pPr>
            <a:lvl5pPr lvl="4" rtl="0">
              <a:spcBef>
                <a:spcPts val="0"/>
              </a:spcBef>
              <a:spcAft>
                <a:spcPts val="0"/>
              </a:spcAft>
              <a:buClr>
                <a:schemeClr val="accent1"/>
              </a:buClr>
              <a:buSzPts val="1000"/>
              <a:buNone/>
              <a:defRPr sz="1000" b="1">
                <a:solidFill>
                  <a:schemeClr val="accent1"/>
                </a:solidFill>
              </a:defRPr>
            </a:lvl5pPr>
            <a:lvl6pPr lvl="5" rtl="0">
              <a:spcBef>
                <a:spcPts val="0"/>
              </a:spcBef>
              <a:spcAft>
                <a:spcPts val="0"/>
              </a:spcAft>
              <a:buClr>
                <a:schemeClr val="accent1"/>
              </a:buClr>
              <a:buSzPts val="1000"/>
              <a:buNone/>
              <a:defRPr sz="1000" b="1">
                <a:solidFill>
                  <a:schemeClr val="accent1"/>
                </a:solidFill>
              </a:defRPr>
            </a:lvl6pPr>
            <a:lvl7pPr lvl="6" rtl="0">
              <a:spcBef>
                <a:spcPts val="0"/>
              </a:spcBef>
              <a:spcAft>
                <a:spcPts val="0"/>
              </a:spcAft>
              <a:buClr>
                <a:schemeClr val="accent1"/>
              </a:buClr>
              <a:buSzPts val="1000"/>
              <a:buNone/>
              <a:defRPr sz="1000" b="1">
                <a:solidFill>
                  <a:schemeClr val="accent1"/>
                </a:solidFill>
              </a:defRPr>
            </a:lvl7pPr>
            <a:lvl8pPr lvl="7" rtl="0">
              <a:spcBef>
                <a:spcPts val="0"/>
              </a:spcBef>
              <a:spcAft>
                <a:spcPts val="0"/>
              </a:spcAft>
              <a:buClr>
                <a:schemeClr val="accent1"/>
              </a:buClr>
              <a:buSzPts val="1000"/>
              <a:buNone/>
              <a:defRPr sz="1000" b="1">
                <a:solidFill>
                  <a:schemeClr val="accent1"/>
                </a:solidFill>
              </a:defRPr>
            </a:lvl8pPr>
            <a:lvl9pPr lvl="8" rtl="0">
              <a:spcBef>
                <a:spcPts val="0"/>
              </a:spcBef>
              <a:spcAft>
                <a:spcPts val="0"/>
              </a:spcAft>
              <a:buClr>
                <a:schemeClr val="accent1"/>
              </a:buClr>
              <a:buSzPts val="1000"/>
              <a:buNone/>
              <a:defRPr sz="1000" b="1">
                <a:solidFill>
                  <a:schemeClr val="accent1"/>
                </a:solidFill>
              </a:defRPr>
            </a:lvl9pPr>
          </a:lstStyle>
          <a:p>
            <a:endParaRPr/>
          </a:p>
        </p:txBody>
      </p:sp>
      <p:sp>
        <p:nvSpPr>
          <p:cNvPr id="406" name="Google Shape;406;p14"/>
          <p:cNvSpPr txBox="1">
            <a:spLocks noGrp="1"/>
          </p:cNvSpPr>
          <p:nvPr>
            <p:ph type="subTitle" idx="21"/>
          </p:nvPr>
        </p:nvSpPr>
        <p:spPr>
          <a:xfrm>
            <a:off x="4612747" y="4476148"/>
            <a:ext cx="867600" cy="183000"/>
          </a:xfrm>
          <a:prstGeom prst="rect">
            <a:avLst/>
          </a:prstGeom>
          <a:noFill/>
        </p:spPr>
        <p:txBody>
          <a:bodyPr spcFirstLastPara="1" wrap="square" lIns="0" tIns="0" rIns="0" bIns="0" anchor="t" anchorCtr="0">
            <a:noAutofit/>
          </a:bodyPr>
          <a:lstStyle>
            <a:lvl1pPr lvl="0" rtl="0">
              <a:spcBef>
                <a:spcPts val="0"/>
              </a:spcBef>
              <a:spcAft>
                <a:spcPts val="0"/>
              </a:spcAft>
              <a:buClr>
                <a:schemeClr val="dk1"/>
              </a:buClr>
              <a:buSzPts val="700"/>
              <a:buNone/>
              <a:defRPr sz="700">
                <a:solidFill>
                  <a:schemeClr val="dk1"/>
                </a:solidFill>
              </a:defRPr>
            </a:lvl1pPr>
            <a:lvl2pPr lvl="1" rtl="0">
              <a:spcBef>
                <a:spcPts val="0"/>
              </a:spcBef>
              <a:spcAft>
                <a:spcPts val="0"/>
              </a:spcAft>
              <a:buSzPts val="800"/>
              <a:buNone/>
              <a:defRPr sz="800"/>
            </a:lvl2pPr>
            <a:lvl3pPr lvl="2" rtl="0">
              <a:spcBef>
                <a:spcPts val="0"/>
              </a:spcBef>
              <a:spcAft>
                <a:spcPts val="0"/>
              </a:spcAft>
              <a:buSzPts val="800"/>
              <a:buNone/>
              <a:defRPr sz="800"/>
            </a:lvl3pPr>
            <a:lvl4pPr lvl="3" rtl="0">
              <a:spcBef>
                <a:spcPts val="0"/>
              </a:spcBef>
              <a:spcAft>
                <a:spcPts val="0"/>
              </a:spcAft>
              <a:buSzPts val="800"/>
              <a:buNone/>
              <a:defRPr sz="800"/>
            </a:lvl4pPr>
            <a:lvl5pPr lvl="4" rtl="0">
              <a:spcBef>
                <a:spcPts val="0"/>
              </a:spcBef>
              <a:spcAft>
                <a:spcPts val="0"/>
              </a:spcAft>
              <a:buSzPts val="800"/>
              <a:buNone/>
              <a:defRPr sz="800"/>
            </a:lvl5pPr>
            <a:lvl6pPr lvl="5" rtl="0">
              <a:spcBef>
                <a:spcPts val="0"/>
              </a:spcBef>
              <a:spcAft>
                <a:spcPts val="0"/>
              </a:spcAft>
              <a:buSzPts val="800"/>
              <a:buNone/>
              <a:defRPr sz="800"/>
            </a:lvl6pPr>
            <a:lvl7pPr lvl="6" rtl="0">
              <a:spcBef>
                <a:spcPts val="0"/>
              </a:spcBef>
              <a:spcAft>
                <a:spcPts val="0"/>
              </a:spcAft>
              <a:buSzPts val="800"/>
              <a:buNone/>
              <a:defRPr sz="800"/>
            </a:lvl7pPr>
            <a:lvl8pPr lvl="7" rtl="0">
              <a:spcBef>
                <a:spcPts val="0"/>
              </a:spcBef>
              <a:spcAft>
                <a:spcPts val="0"/>
              </a:spcAft>
              <a:buSzPts val="800"/>
              <a:buNone/>
              <a:defRPr sz="800"/>
            </a:lvl8pPr>
            <a:lvl9pPr lvl="8" rtl="0">
              <a:spcBef>
                <a:spcPts val="0"/>
              </a:spcBef>
              <a:spcAft>
                <a:spcPts val="0"/>
              </a:spcAft>
              <a:buSzPts val="800"/>
              <a:buNone/>
              <a:defRPr sz="800"/>
            </a:lvl9pPr>
          </a:lstStyle>
          <a:p>
            <a:endParaRPr/>
          </a:p>
        </p:txBody>
      </p:sp>
      <p:sp>
        <p:nvSpPr>
          <p:cNvPr id="407" name="Google Shape;407;p14"/>
          <p:cNvSpPr txBox="1">
            <a:spLocks noGrp="1"/>
          </p:cNvSpPr>
          <p:nvPr>
            <p:ph type="subTitle" idx="22"/>
          </p:nvPr>
        </p:nvSpPr>
        <p:spPr>
          <a:xfrm>
            <a:off x="4612747" y="4339648"/>
            <a:ext cx="867600" cy="183000"/>
          </a:xfrm>
          <a:prstGeom prst="rect">
            <a:avLst/>
          </a:prstGeom>
          <a:noFill/>
        </p:spPr>
        <p:txBody>
          <a:bodyPr spcFirstLastPara="1" wrap="square" lIns="0" tIns="0" rIns="0" bIns="0" anchor="t" anchorCtr="0">
            <a:noAutofit/>
          </a:bodyPr>
          <a:lstStyle>
            <a:lvl1pPr lvl="0" rtl="0">
              <a:spcBef>
                <a:spcPts val="0"/>
              </a:spcBef>
              <a:spcAft>
                <a:spcPts val="0"/>
              </a:spcAft>
              <a:buClr>
                <a:srgbClr val="BF9000"/>
              </a:buClr>
              <a:buSzPts val="800"/>
              <a:buNone/>
              <a:defRPr sz="800" b="1">
                <a:solidFill>
                  <a:srgbClr val="BF9000"/>
                </a:solidFill>
              </a:defRPr>
            </a:lvl1pPr>
            <a:lvl2pPr lvl="1" rtl="0">
              <a:spcBef>
                <a:spcPts val="0"/>
              </a:spcBef>
              <a:spcAft>
                <a:spcPts val="0"/>
              </a:spcAft>
              <a:buClr>
                <a:schemeClr val="accent1"/>
              </a:buClr>
              <a:buSzPts val="1000"/>
              <a:buNone/>
              <a:defRPr sz="1000" b="1">
                <a:solidFill>
                  <a:schemeClr val="accent1"/>
                </a:solidFill>
              </a:defRPr>
            </a:lvl2pPr>
            <a:lvl3pPr lvl="2" rtl="0">
              <a:spcBef>
                <a:spcPts val="0"/>
              </a:spcBef>
              <a:spcAft>
                <a:spcPts val="0"/>
              </a:spcAft>
              <a:buClr>
                <a:schemeClr val="accent1"/>
              </a:buClr>
              <a:buSzPts val="1000"/>
              <a:buNone/>
              <a:defRPr sz="1000" b="1">
                <a:solidFill>
                  <a:schemeClr val="accent1"/>
                </a:solidFill>
              </a:defRPr>
            </a:lvl3pPr>
            <a:lvl4pPr lvl="3" rtl="0">
              <a:spcBef>
                <a:spcPts val="0"/>
              </a:spcBef>
              <a:spcAft>
                <a:spcPts val="0"/>
              </a:spcAft>
              <a:buClr>
                <a:schemeClr val="accent1"/>
              </a:buClr>
              <a:buSzPts val="1000"/>
              <a:buNone/>
              <a:defRPr sz="1000" b="1">
                <a:solidFill>
                  <a:schemeClr val="accent1"/>
                </a:solidFill>
              </a:defRPr>
            </a:lvl4pPr>
            <a:lvl5pPr lvl="4" rtl="0">
              <a:spcBef>
                <a:spcPts val="0"/>
              </a:spcBef>
              <a:spcAft>
                <a:spcPts val="0"/>
              </a:spcAft>
              <a:buClr>
                <a:schemeClr val="accent1"/>
              </a:buClr>
              <a:buSzPts val="1000"/>
              <a:buNone/>
              <a:defRPr sz="1000" b="1">
                <a:solidFill>
                  <a:schemeClr val="accent1"/>
                </a:solidFill>
              </a:defRPr>
            </a:lvl5pPr>
            <a:lvl6pPr lvl="5" rtl="0">
              <a:spcBef>
                <a:spcPts val="0"/>
              </a:spcBef>
              <a:spcAft>
                <a:spcPts val="0"/>
              </a:spcAft>
              <a:buClr>
                <a:schemeClr val="accent1"/>
              </a:buClr>
              <a:buSzPts val="1000"/>
              <a:buNone/>
              <a:defRPr sz="1000" b="1">
                <a:solidFill>
                  <a:schemeClr val="accent1"/>
                </a:solidFill>
              </a:defRPr>
            </a:lvl6pPr>
            <a:lvl7pPr lvl="6" rtl="0">
              <a:spcBef>
                <a:spcPts val="0"/>
              </a:spcBef>
              <a:spcAft>
                <a:spcPts val="0"/>
              </a:spcAft>
              <a:buClr>
                <a:schemeClr val="accent1"/>
              </a:buClr>
              <a:buSzPts val="1000"/>
              <a:buNone/>
              <a:defRPr sz="1000" b="1">
                <a:solidFill>
                  <a:schemeClr val="accent1"/>
                </a:solidFill>
              </a:defRPr>
            </a:lvl7pPr>
            <a:lvl8pPr lvl="7" rtl="0">
              <a:spcBef>
                <a:spcPts val="0"/>
              </a:spcBef>
              <a:spcAft>
                <a:spcPts val="0"/>
              </a:spcAft>
              <a:buClr>
                <a:schemeClr val="accent1"/>
              </a:buClr>
              <a:buSzPts val="1000"/>
              <a:buNone/>
              <a:defRPr sz="1000" b="1">
                <a:solidFill>
                  <a:schemeClr val="accent1"/>
                </a:solidFill>
              </a:defRPr>
            </a:lvl8pPr>
            <a:lvl9pPr lvl="8" rtl="0">
              <a:spcBef>
                <a:spcPts val="0"/>
              </a:spcBef>
              <a:spcAft>
                <a:spcPts val="0"/>
              </a:spcAft>
              <a:buClr>
                <a:schemeClr val="accent1"/>
              </a:buClr>
              <a:buSzPts val="1000"/>
              <a:buNone/>
              <a:defRPr sz="1000" b="1">
                <a:solidFill>
                  <a:schemeClr val="accent1"/>
                </a:solidFill>
              </a:defRPr>
            </a:lvl9pPr>
          </a:lstStyle>
          <a:p>
            <a:endParaRPr/>
          </a:p>
        </p:txBody>
      </p:sp>
      <p:sp>
        <p:nvSpPr>
          <p:cNvPr id="408" name="Google Shape;408;p14"/>
          <p:cNvSpPr txBox="1">
            <a:spLocks noGrp="1"/>
          </p:cNvSpPr>
          <p:nvPr>
            <p:ph type="subTitle" idx="23"/>
          </p:nvPr>
        </p:nvSpPr>
        <p:spPr>
          <a:xfrm>
            <a:off x="6195522" y="2767751"/>
            <a:ext cx="867600" cy="183000"/>
          </a:xfrm>
          <a:prstGeom prst="rect">
            <a:avLst/>
          </a:prstGeom>
          <a:noFill/>
        </p:spPr>
        <p:txBody>
          <a:bodyPr spcFirstLastPara="1" wrap="square" lIns="0" tIns="0" rIns="0" bIns="0" anchor="t" anchorCtr="0">
            <a:noAutofit/>
          </a:bodyPr>
          <a:lstStyle>
            <a:lvl1pPr lvl="0" rtl="0">
              <a:spcBef>
                <a:spcPts val="0"/>
              </a:spcBef>
              <a:spcAft>
                <a:spcPts val="0"/>
              </a:spcAft>
              <a:buClr>
                <a:schemeClr val="dk1"/>
              </a:buClr>
              <a:buSzPts val="700"/>
              <a:buNone/>
              <a:defRPr sz="700">
                <a:solidFill>
                  <a:schemeClr val="dk1"/>
                </a:solidFill>
              </a:defRPr>
            </a:lvl1pPr>
            <a:lvl2pPr lvl="1" rtl="0">
              <a:spcBef>
                <a:spcPts val="0"/>
              </a:spcBef>
              <a:spcAft>
                <a:spcPts val="0"/>
              </a:spcAft>
              <a:buSzPts val="800"/>
              <a:buNone/>
              <a:defRPr sz="800"/>
            </a:lvl2pPr>
            <a:lvl3pPr lvl="2" rtl="0">
              <a:spcBef>
                <a:spcPts val="0"/>
              </a:spcBef>
              <a:spcAft>
                <a:spcPts val="0"/>
              </a:spcAft>
              <a:buSzPts val="800"/>
              <a:buNone/>
              <a:defRPr sz="800"/>
            </a:lvl3pPr>
            <a:lvl4pPr lvl="3" rtl="0">
              <a:spcBef>
                <a:spcPts val="0"/>
              </a:spcBef>
              <a:spcAft>
                <a:spcPts val="0"/>
              </a:spcAft>
              <a:buSzPts val="800"/>
              <a:buNone/>
              <a:defRPr sz="800"/>
            </a:lvl4pPr>
            <a:lvl5pPr lvl="4" rtl="0">
              <a:spcBef>
                <a:spcPts val="0"/>
              </a:spcBef>
              <a:spcAft>
                <a:spcPts val="0"/>
              </a:spcAft>
              <a:buSzPts val="800"/>
              <a:buNone/>
              <a:defRPr sz="800"/>
            </a:lvl5pPr>
            <a:lvl6pPr lvl="5" rtl="0">
              <a:spcBef>
                <a:spcPts val="0"/>
              </a:spcBef>
              <a:spcAft>
                <a:spcPts val="0"/>
              </a:spcAft>
              <a:buSzPts val="800"/>
              <a:buNone/>
              <a:defRPr sz="800"/>
            </a:lvl6pPr>
            <a:lvl7pPr lvl="6" rtl="0">
              <a:spcBef>
                <a:spcPts val="0"/>
              </a:spcBef>
              <a:spcAft>
                <a:spcPts val="0"/>
              </a:spcAft>
              <a:buSzPts val="800"/>
              <a:buNone/>
              <a:defRPr sz="800"/>
            </a:lvl7pPr>
            <a:lvl8pPr lvl="7" rtl="0">
              <a:spcBef>
                <a:spcPts val="0"/>
              </a:spcBef>
              <a:spcAft>
                <a:spcPts val="0"/>
              </a:spcAft>
              <a:buSzPts val="800"/>
              <a:buNone/>
              <a:defRPr sz="800"/>
            </a:lvl8pPr>
            <a:lvl9pPr lvl="8" rtl="0">
              <a:spcBef>
                <a:spcPts val="0"/>
              </a:spcBef>
              <a:spcAft>
                <a:spcPts val="0"/>
              </a:spcAft>
              <a:buSzPts val="800"/>
              <a:buNone/>
              <a:defRPr sz="800"/>
            </a:lvl9pPr>
          </a:lstStyle>
          <a:p>
            <a:endParaRPr/>
          </a:p>
        </p:txBody>
      </p:sp>
      <p:sp>
        <p:nvSpPr>
          <p:cNvPr id="409" name="Google Shape;409;p14"/>
          <p:cNvSpPr txBox="1">
            <a:spLocks noGrp="1"/>
          </p:cNvSpPr>
          <p:nvPr>
            <p:ph type="subTitle" idx="24"/>
          </p:nvPr>
        </p:nvSpPr>
        <p:spPr>
          <a:xfrm>
            <a:off x="6195522" y="2631251"/>
            <a:ext cx="867600" cy="183000"/>
          </a:xfrm>
          <a:prstGeom prst="rect">
            <a:avLst/>
          </a:prstGeom>
          <a:noFill/>
        </p:spPr>
        <p:txBody>
          <a:bodyPr spcFirstLastPara="1" wrap="square" lIns="0" tIns="0" rIns="0" bIns="0" anchor="t" anchorCtr="0">
            <a:noAutofit/>
          </a:bodyPr>
          <a:lstStyle>
            <a:lvl1pPr lvl="0" rtl="0">
              <a:spcBef>
                <a:spcPts val="0"/>
              </a:spcBef>
              <a:spcAft>
                <a:spcPts val="0"/>
              </a:spcAft>
              <a:buClr>
                <a:srgbClr val="BF9000"/>
              </a:buClr>
              <a:buSzPts val="800"/>
              <a:buNone/>
              <a:defRPr sz="800" b="1">
                <a:solidFill>
                  <a:srgbClr val="BF9000"/>
                </a:solidFill>
              </a:defRPr>
            </a:lvl1pPr>
            <a:lvl2pPr lvl="1" rtl="0">
              <a:spcBef>
                <a:spcPts val="0"/>
              </a:spcBef>
              <a:spcAft>
                <a:spcPts val="0"/>
              </a:spcAft>
              <a:buClr>
                <a:schemeClr val="accent1"/>
              </a:buClr>
              <a:buSzPts val="1000"/>
              <a:buNone/>
              <a:defRPr sz="1000" b="1">
                <a:solidFill>
                  <a:schemeClr val="accent1"/>
                </a:solidFill>
              </a:defRPr>
            </a:lvl2pPr>
            <a:lvl3pPr lvl="2" rtl="0">
              <a:spcBef>
                <a:spcPts val="0"/>
              </a:spcBef>
              <a:spcAft>
                <a:spcPts val="0"/>
              </a:spcAft>
              <a:buClr>
                <a:schemeClr val="accent1"/>
              </a:buClr>
              <a:buSzPts val="1000"/>
              <a:buNone/>
              <a:defRPr sz="1000" b="1">
                <a:solidFill>
                  <a:schemeClr val="accent1"/>
                </a:solidFill>
              </a:defRPr>
            </a:lvl3pPr>
            <a:lvl4pPr lvl="3" rtl="0">
              <a:spcBef>
                <a:spcPts val="0"/>
              </a:spcBef>
              <a:spcAft>
                <a:spcPts val="0"/>
              </a:spcAft>
              <a:buClr>
                <a:schemeClr val="accent1"/>
              </a:buClr>
              <a:buSzPts val="1000"/>
              <a:buNone/>
              <a:defRPr sz="1000" b="1">
                <a:solidFill>
                  <a:schemeClr val="accent1"/>
                </a:solidFill>
              </a:defRPr>
            </a:lvl4pPr>
            <a:lvl5pPr lvl="4" rtl="0">
              <a:spcBef>
                <a:spcPts val="0"/>
              </a:spcBef>
              <a:spcAft>
                <a:spcPts val="0"/>
              </a:spcAft>
              <a:buClr>
                <a:schemeClr val="accent1"/>
              </a:buClr>
              <a:buSzPts val="1000"/>
              <a:buNone/>
              <a:defRPr sz="1000" b="1">
                <a:solidFill>
                  <a:schemeClr val="accent1"/>
                </a:solidFill>
              </a:defRPr>
            </a:lvl5pPr>
            <a:lvl6pPr lvl="5" rtl="0">
              <a:spcBef>
                <a:spcPts val="0"/>
              </a:spcBef>
              <a:spcAft>
                <a:spcPts val="0"/>
              </a:spcAft>
              <a:buClr>
                <a:schemeClr val="accent1"/>
              </a:buClr>
              <a:buSzPts val="1000"/>
              <a:buNone/>
              <a:defRPr sz="1000" b="1">
                <a:solidFill>
                  <a:schemeClr val="accent1"/>
                </a:solidFill>
              </a:defRPr>
            </a:lvl6pPr>
            <a:lvl7pPr lvl="6" rtl="0">
              <a:spcBef>
                <a:spcPts val="0"/>
              </a:spcBef>
              <a:spcAft>
                <a:spcPts val="0"/>
              </a:spcAft>
              <a:buClr>
                <a:schemeClr val="accent1"/>
              </a:buClr>
              <a:buSzPts val="1000"/>
              <a:buNone/>
              <a:defRPr sz="1000" b="1">
                <a:solidFill>
                  <a:schemeClr val="accent1"/>
                </a:solidFill>
              </a:defRPr>
            </a:lvl7pPr>
            <a:lvl8pPr lvl="7" rtl="0">
              <a:spcBef>
                <a:spcPts val="0"/>
              </a:spcBef>
              <a:spcAft>
                <a:spcPts val="0"/>
              </a:spcAft>
              <a:buClr>
                <a:schemeClr val="accent1"/>
              </a:buClr>
              <a:buSzPts val="1000"/>
              <a:buNone/>
              <a:defRPr sz="1000" b="1">
                <a:solidFill>
                  <a:schemeClr val="accent1"/>
                </a:solidFill>
              </a:defRPr>
            </a:lvl8pPr>
            <a:lvl9pPr lvl="8" rtl="0">
              <a:spcBef>
                <a:spcPts val="0"/>
              </a:spcBef>
              <a:spcAft>
                <a:spcPts val="0"/>
              </a:spcAft>
              <a:buClr>
                <a:schemeClr val="accent1"/>
              </a:buClr>
              <a:buSzPts val="1000"/>
              <a:buNone/>
              <a:defRPr sz="1000" b="1">
                <a:solidFill>
                  <a:schemeClr val="accent1"/>
                </a:solidFill>
              </a:defRPr>
            </a:lvl9pPr>
          </a:lstStyle>
          <a:p>
            <a:endParaRPr/>
          </a:p>
        </p:txBody>
      </p:sp>
      <p:sp>
        <p:nvSpPr>
          <p:cNvPr id="410" name="Google Shape;410;p14"/>
          <p:cNvSpPr txBox="1">
            <a:spLocks noGrp="1"/>
          </p:cNvSpPr>
          <p:nvPr>
            <p:ph type="subTitle" idx="25"/>
          </p:nvPr>
        </p:nvSpPr>
        <p:spPr>
          <a:xfrm>
            <a:off x="6195522" y="3621950"/>
            <a:ext cx="867600" cy="183000"/>
          </a:xfrm>
          <a:prstGeom prst="rect">
            <a:avLst/>
          </a:prstGeom>
          <a:noFill/>
        </p:spPr>
        <p:txBody>
          <a:bodyPr spcFirstLastPara="1" wrap="square" lIns="0" tIns="0" rIns="0" bIns="0" anchor="t" anchorCtr="0">
            <a:noAutofit/>
          </a:bodyPr>
          <a:lstStyle>
            <a:lvl1pPr lvl="0" rtl="0">
              <a:spcBef>
                <a:spcPts val="0"/>
              </a:spcBef>
              <a:spcAft>
                <a:spcPts val="0"/>
              </a:spcAft>
              <a:buClr>
                <a:schemeClr val="dk1"/>
              </a:buClr>
              <a:buSzPts val="700"/>
              <a:buNone/>
              <a:defRPr sz="700">
                <a:solidFill>
                  <a:schemeClr val="dk1"/>
                </a:solidFill>
              </a:defRPr>
            </a:lvl1pPr>
            <a:lvl2pPr lvl="1" rtl="0">
              <a:spcBef>
                <a:spcPts val="0"/>
              </a:spcBef>
              <a:spcAft>
                <a:spcPts val="0"/>
              </a:spcAft>
              <a:buSzPts val="800"/>
              <a:buNone/>
              <a:defRPr sz="800"/>
            </a:lvl2pPr>
            <a:lvl3pPr lvl="2" rtl="0">
              <a:spcBef>
                <a:spcPts val="0"/>
              </a:spcBef>
              <a:spcAft>
                <a:spcPts val="0"/>
              </a:spcAft>
              <a:buSzPts val="800"/>
              <a:buNone/>
              <a:defRPr sz="800"/>
            </a:lvl3pPr>
            <a:lvl4pPr lvl="3" rtl="0">
              <a:spcBef>
                <a:spcPts val="0"/>
              </a:spcBef>
              <a:spcAft>
                <a:spcPts val="0"/>
              </a:spcAft>
              <a:buSzPts val="800"/>
              <a:buNone/>
              <a:defRPr sz="800"/>
            </a:lvl4pPr>
            <a:lvl5pPr lvl="4" rtl="0">
              <a:spcBef>
                <a:spcPts val="0"/>
              </a:spcBef>
              <a:spcAft>
                <a:spcPts val="0"/>
              </a:spcAft>
              <a:buSzPts val="800"/>
              <a:buNone/>
              <a:defRPr sz="800"/>
            </a:lvl5pPr>
            <a:lvl6pPr lvl="5" rtl="0">
              <a:spcBef>
                <a:spcPts val="0"/>
              </a:spcBef>
              <a:spcAft>
                <a:spcPts val="0"/>
              </a:spcAft>
              <a:buSzPts val="800"/>
              <a:buNone/>
              <a:defRPr sz="800"/>
            </a:lvl6pPr>
            <a:lvl7pPr lvl="6" rtl="0">
              <a:spcBef>
                <a:spcPts val="0"/>
              </a:spcBef>
              <a:spcAft>
                <a:spcPts val="0"/>
              </a:spcAft>
              <a:buSzPts val="800"/>
              <a:buNone/>
              <a:defRPr sz="800"/>
            </a:lvl7pPr>
            <a:lvl8pPr lvl="7" rtl="0">
              <a:spcBef>
                <a:spcPts val="0"/>
              </a:spcBef>
              <a:spcAft>
                <a:spcPts val="0"/>
              </a:spcAft>
              <a:buSzPts val="800"/>
              <a:buNone/>
              <a:defRPr sz="800"/>
            </a:lvl8pPr>
            <a:lvl9pPr lvl="8" rtl="0">
              <a:spcBef>
                <a:spcPts val="0"/>
              </a:spcBef>
              <a:spcAft>
                <a:spcPts val="0"/>
              </a:spcAft>
              <a:buSzPts val="800"/>
              <a:buNone/>
              <a:defRPr sz="800"/>
            </a:lvl9pPr>
          </a:lstStyle>
          <a:p>
            <a:endParaRPr/>
          </a:p>
        </p:txBody>
      </p:sp>
      <p:sp>
        <p:nvSpPr>
          <p:cNvPr id="411" name="Google Shape;411;p14"/>
          <p:cNvSpPr txBox="1">
            <a:spLocks noGrp="1"/>
          </p:cNvSpPr>
          <p:nvPr>
            <p:ph type="subTitle" idx="26"/>
          </p:nvPr>
        </p:nvSpPr>
        <p:spPr>
          <a:xfrm>
            <a:off x="6195522" y="3485450"/>
            <a:ext cx="867600" cy="183000"/>
          </a:xfrm>
          <a:prstGeom prst="rect">
            <a:avLst/>
          </a:prstGeom>
          <a:noFill/>
        </p:spPr>
        <p:txBody>
          <a:bodyPr spcFirstLastPara="1" wrap="square" lIns="0" tIns="0" rIns="0" bIns="0" anchor="t" anchorCtr="0">
            <a:noAutofit/>
          </a:bodyPr>
          <a:lstStyle>
            <a:lvl1pPr lvl="0" rtl="0">
              <a:spcBef>
                <a:spcPts val="0"/>
              </a:spcBef>
              <a:spcAft>
                <a:spcPts val="0"/>
              </a:spcAft>
              <a:buClr>
                <a:srgbClr val="BF9000"/>
              </a:buClr>
              <a:buSzPts val="800"/>
              <a:buNone/>
              <a:defRPr sz="800" b="1">
                <a:solidFill>
                  <a:srgbClr val="BF9000"/>
                </a:solidFill>
              </a:defRPr>
            </a:lvl1pPr>
            <a:lvl2pPr lvl="1" rtl="0">
              <a:spcBef>
                <a:spcPts val="0"/>
              </a:spcBef>
              <a:spcAft>
                <a:spcPts val="0"/>
              </a:spcAft>
              <a:buClr>
                <a:schemeClr val="accent1"/>
              </a:buClr>
              <a:buSzPts val="1000"/>
              <a:buNone/>
              <a:defRPr sz="1000" b="1">
                <a:solidFill>
                  <a:schemeClr val="accent1"/>
                </a:solidFill>
              </a:defRPr>
            </a:lvl2pPr>
            <a:lvl3pPr lvl="2" rtl="0">
              <a:spcBef>
                <a:spcPts val="0"/>
              </a:spcBef>
              <a:spcAft>
                <a:spcPts val="0"/>
              </a:spcAft>
              <a:buClr>
                <a:schemeClr val="accent1"/>
              </a:buClr>
              <a:buSzPts val="1000"/>
              <a:buNone/>
              <a:defRPr sz="1000" b="1">
                <a:solidFill>
                  <a:schemeClr val="accent1"/>
                </a:solidFill>
              </a:defRPr>
            </a:lvl3pPr>
            <a:lvl4pPr lvl="3" rtl="0">
              <a:spcBef>
                <a:spcPts val="0"/>
              </a:spcBef>
              <a:spcAft>
                <a:spcPts val="0"/>
              </a:spcAft>
              <a:buClr>
                <a:schemeClr val="accent1"/>
              </a:buClr>
              <a:buSzPts val="1000"/>
              <a:buNone/>
              <a:defRPr sz="1000" b="1">
                <a:solidFill>
                  <a:schemeClr val="accent1"/>
                </a:solidFill>
              </a:defRPr>
            </a:lvl4pPr>
            <a:lvl5pPr lvl="4" rtl="0">
              <a:spcBef>
                <a:spcPts val="0"/>
              </a:spcBef>
              <a:spcAft>
                <a:spcPts val="0"/>
              </a:spcAft>
              <a:buClr>
                <a:schemeClr val="accent1"/>
              </a:buClr>
              <a:buSzPts val="1000"/>
              <a:buNone/>
              <a:defRPr sz="1000" b="1">
                <a:solidFill>
                  <a:schemeClr val="accent1"/>
                </a:solidFill>
              </a:defRPr>
            </a:lvl5pPr>
            <a:lvl6pPr lvl="5" rtl="0">
              <a:spcBef>
                <a:spcPts val="0"/>
              </a:spcBef>
              <a:spcAft>
                <a:spcPts val="0"/>
              </a:spcAft>
              <a:buClr>
                <a:schemeClr val="accent1"/>
              </a:buClr>
              <a:buSzPts val="1000"/>
              <a:buNone/>
              <a:defRPr sz="1000" b="1">
                <a:solidFill>
                  <a:schemeClr val="accent1"/>
                </a:solidFill>
              </a:defRPr>
            </a:lvl6pPr>
            <a:lvl7pPr lvl="6" rtl="0">
              <a:spcBef>
                <a:spcPts val="0"/>
              </a:spcBef>
              <a:spcAft>
                <a:spcPts val="0"/>
              </a:spcAft>
              <a:buClr>
                <a:schemeClr val="accent1"/>
              </a:buClr>
              <a:buSzPts val="1000"/>
              <a:buNone/>
              <a:defRPr sz="1000" b="1">
                <a:solidFill>
                  <a:schemeClr val="accent1"/>
                </a:solidFill>
              </a:defRPr>
            </a:lvl7pPr>
            <a:lvl8pPr lvl="7" rtl="0">
              <a:spcBef>
                <a:spcPts val="0"/>
              </a:spcBef>
              <a:spcAft>
                <a:spcPts val="0"/>
              </a:spcAft>
              <a:buClr>
                <a:schemeClr val="accent1"/>
              </a:buClr>
              <a:buSzPts val="1000"/>
              <a:buNone/>
              <a:defRPr sz="1000" b="1">
                <a:solidFill>
                  <a:schemeClr val="accent1"/>
                </a:solidFill>
              </a:defRPr>
            </a:lvl8pPr>
            <a:lvl9pPr lvl="8" rtl="0">
              <a:spcBef>
                <a:spcPts val="0"/>
              </a:spcBef>
              <a:spcAft>
                <a:spcPts val="0"/>
              </a:spcAft>
              <a:buClr>
                <a:schemeClr val="accent1"/>
              </a:buClr>
              <a:buSzPts val="1000"/>
              <a:buNone/>
              <a:defRPr sz="1000" b="1">
                <a:solidFill>
                  <a:schemeClr val="accent1"/>
                </a:solidFill>
              </a:defRPr>
            </a:lvl9pPr>
          </a:lstStyle>
          <a:p>
            <a:endParaRPr/>
          </a:p>
        </p:txBody>
      </p:sp>
      <p:sp>
        <p:nvSpPr>
          <p:cNvPr id="412" name="Google Shape;412;p14"/>
          <p:cNvSpPr txBox="1">
            <a:spLocks noGrp="1"/>
          </p:cNvSpPr>
          <p:nvPr>
            <p:ph type="subTitle" idx="27"/>
          </p:nvPr>
        </p:nvSpPr>
        <p:spPr>
          <a:xfrm>
            <a:off x="6195522" y="4476148"/>
            <a:ext cx="867600" cy="183000"/>
          </a:xfrm>
          <a:prstGeom prst="rect">
            <a:avLst/>
          </a:prstGeom>
          <a:noFill/>
        </p:spPr>
        <p:txBody>
          <a:bodyPr spcFirstLastPara="1" wrap="square" lIns="0" tIns="0" rIns="0" bIns="0" anchor="t" anchorCtr="0">
            <a:noAutofit/>
          </a:bodyPr>
          <a:lstStyle>
            <a:lvl1pPr lvl="0" rtl="0">
              <a:spcBef>
                <a:spcPts val="0"/>
              </a:spcBef>
              <a:spcAft>
                <a:spcPts val="0"/>
              </a:spcAft>
              <a:buClr>
                <a:schemeClr val="dk1"/>
              </a:buClr>
              <a:buSzPts val="700"/>
              <a:buNone/>
              <a:defRPr sz="700">
                <a:solidFill>
                  <a:schemeClr val="dk1"/>
                </a:solidFill>
              </a:defRPr>
            </a:lvl1pPr>
            <a:lvl2pPr lvl="1" rtl="0">
              <a:spcBef>
                <a:spcPts val="0"/>
              </a:spcBef>
              <a:spcAft>
                <a:spcPts val="0"/>
              </a:spcAft>
              <a:buSzPts val="800"/>
              <a:buNone/>
              <a:defRPr sz="800"/>
            </a:lvl2pPr>
            <a:lvl3pPr lvl="2" rtl="0">
              <a:spcBef>
                <a:spcPts val="0"/>
              </a:spcBef>
              <a:spcAft>
                <a:spcPts val="0"/>
              </a:spcAft>
              <a:buSzPts val="800"/>
              <a:buNone/>
              <a:defRPr sz="800"/>
            </a:lvl3pPr>
            <a:lvl4pPr lvl="3" rtl="0">
              <a:spcBef>
                <a:spcPts val="0"/>
              </a:spcBef>
              <a:spcAft>
                <a:spcPts val="0"/>
              </a:spcAft>
              <a:buSzPts val="800"/>
              <a:buNone/>
              <a:defRPr sz="800"/>
            </a:lvl4pPr>
            <a:lvl5pPr lvl="4" rtl="0">
              <a:spcBef>
                <a:spcPts val="0"/>
              </a:spcBef>
              <a:spcAft>
                <a:spcPts val="0"/>
              </a:spcAft>
              <a:buSzPts val="800"/>
              <a:buNone/>
              <a:defRPr sz="800"/>
            </a:lvl5pPr>
            <a:lvl6pPr lvl="5" rtl="0">
              <a:spcBef>
                <a:spcPts val="0"/>
              </a:spcBef>
              <a:spcAft>
                <a:spcPts val="0"/>
              </a:spcAft>
              <a:buSzPts val="800"/>
              <a:buNone/>
              <a:defRPr sz="800"/>
            </a:lvl6pPr>
            <a:lvl7pPr lvl="6" rtl="0">
              <a:spcBef>
                <a:spcPts val="0"/>
              </a:spcBef>
              <a:spcAft>
                <a:spcPts val="0"/>
              </a:spcAft>
              <a:buSzPts val="800"/>
              <a:buNone/>
              <a:defRPr sz="800"/>
            </a:lvl7pPr>
            <a:lvl8pPr lvl="7" rtl="0">
              <a:spcBef>
                <a:spcPts val="0"/>
              </a:spcBef>
              <a:spcAft>
                <a:spcPts val="0"/>
              </a:spcAft>
              <a:buSzPts val="800"/>
              <a:buNone/>
              <a:defRPr sz="800"/>
            </a:lvl8pPr>
            <a:lvl9pPr lvl="8" rtl="0">
              <a:spcBef>
                <a:spcPts val="0"/>
              </a:spcBef>
              <a:spcAft>
                <a:spcPts val="0"/>
              </a:spcAft>
              <a:buSzPts val="800"/>
              <a:buNone/>
              <a:defRPr sz="800"/>
            </a:lvl9pPr>
          </a:lstStyle>
          <a:p>
            <a:endParaRPr/>
          </a:p>
        </p:txBody>
      </p:sp>
      <p:sp>
        <p:nvSpPr>
          <p:cNvPr id="413" name="Google Shape;413;p14"/>
          <p:cNvSpPr txBox="1">
            <a:spLocks noGrp="1"/>
          </p:cNvSpPr>
          <p:nvPr>
            <p:ph type="subTitle" idx="28"/>
          </p:nvPr>
        </p:nvSpPr>
        <p:spPr>
          <a:xfrm>
            <a:off x="6195522" y="4339648"/>
            <a:ext cx="867600" cy="183000"/>
          </a:xfrm>
          <a:prstGeom prst="rect">
            <a:avLst/>
          </a:prstGeom>
          <a:noFill/>
        </p:spPr>
        <p:txBody>
          <a:bodyPr spcFirstLastPara="1" wrap="square" lIns="0" tIns="0" rIns="0" bIns="0" anchor="t" anchorCtr="0">
            <a:noAutofit/>
          </a:bodyPr>
          <a:lstStyle>
            <a:lvl1pPr lvl="0" rtl="0">
              <a:spcBef>
                <a:spcPts val="0"/>
              </a:spcBef>
              <a:spcAft>
                <a:spcPts val="0"/>
              </a:spcAft>
              <a:buClr>
                <a:srgbClr val="BF9000"/>
              </a:buClr>
              <a:buSzPts val="800"/>
              <a:buNone/>
              <a:defRPr sz="800" b="1">
                <a:solidFill>
                  <a:srgbClr val="BF9000"/>
                </a:solidFill>
              </a:defRPr>
            </a:lvl1pPr>
            <a:lvl2pPr lvl="1" rtl="0">
              <a:spcBef>
                <a:spcPts val="0"/>
              </a:spcBef>
              <a:spcAft>
                <a:spcPts val="0"/>
              </a:spcAft>
              <a:buClr>
                <a:schemeClr val="accent1"/>
              </a:buClr>
              <a:buSzPts val="1000"/>
              <a:buNone/>
              <a:defRPr sz="1000" b="1">
                <a:solidFill>
                  <a:schemeClr val="accent1"/>
                </a:solidFill>
              </a:defRPr>
            </a:lvl2pPr>
            <a:lvl3pPr lvl="2" rtl="0">
              <a:spcBef>
                <a:spcPts val="0"/>
              </a:spcBef>
              <a:spcAft>
                <a:spcPts val="0"/>
              </a:spcAft>
              <a:buClr>
                <a:schemeClr val="accent1"/>
              </a:buClr>
              <a:buSzPts val="1000"/>
              <a:buNone/>
              <a:defRPr sz="1000" b="1">
                <a:solidFill>
                  <a:schemeClr val="accent1"/>
                </a:solidFill>
              </a:defRPr>
            </a:lvl3pPr>
            <a:lvl4pPr lvl="3" rtl="0">
              <a:spcBef>
                <a:spcPts val="0"/>
              </a:spcBef>
              <a:spcAft>
                <a:spcPts val="0"/>
              </a:spcAft>
              <a:buClr>
                <a:schemeClr val="accent1"/>
              </a:buClr>
              <a:buSzPts val="1000"/>
              <a:buNone/>
              <a:defRPr sz="1000" b="1">
                <a:solidFill>
                  <a:schemeClr val="accent1"/>
                </a:solidFill>
              </a:defRPr>
            </a:lvl4pPr>
            <a:lvl5pPr lvl="4" rtl="0">
              <a:spcBef>
                <a:spcPts val="0"/>
              </a:spcBef>
              <a:spcAft>
                <a:spcPts val="0"/>
              </a:spcAft>
              <a:buClr>
                <a:schemeClr val="accent1"/>
              </a:buClr>
              <a:buSzPts val="1000"/>
              <a:buNone/>
              <a:defRPr sz="1000" b="1">
                <a:solidFill>
                  <a:schemeClr val="accent1"/>
                </a:solidFill>
              </a:defRPr>
            </a:lvl5pPr>
            <a:lvl6pPr lvl="5" rtl="0">
              <a:spcBef>
                <a:spcPts val="0"/>
              </a:spcBef>
              <a:spcAft>
                <a:spcPts val="0"/>
              </a:spcAft>
              <a:buClr>
                <a:schemeClr val="accent1"/>
              </a:buClr>
              <a:buSzPts val="1000"/>
              <a:buNone/>
              <a:defRPr sz="1000" b="1">
                <a:solidFill>
                  <a:schemeClr val="accent1"/>
                </a:solidFill>
              </a:defRPr>
            </a:lvl6pPr>
            <a:lvl7pPr lvl="6" rtl="0">
              <a:spcBef>
                <a:spcPts val="0"/>
              </a:spcBef>
              <a:spcAft>
                <a:spcPts val="0"/>
              </a:spcAft>
              <a:buClr>
                <a:schemeClr val="accent1"/>
              </a:buClr>
              <a:buSzPts val="1000"/>
              <a:buNone/>
              <a:defRPr sz="1000" b="1">
                <a:solidFill>
                  <a:schemeClr val="accent1"/>
                </a:solidFill>
              </a:defRPr>
            </a:lvl7pPr>
            <a:lvl8pPr lvl="7" rtl="0">
              <a:spcBef>
                <a:spcPts val="0"/>
              </a:spcBef>
              <a:spcAft>
                <a:spcPts val="0"/>
              </a:spcAft>
              <a:buClr>
                <a:schemeClr val="accent1"/>
              </a:buClr>
              <a:buSzPts val="1000"/>
              <a:buNone/>
              <a:defRPr sz="1000" b="1">
                <a:solidFill>
                  <a:schemeClr val="accent1"/>
                </a:solidFill>
              </a:defRPr>
            </a:lvl8pPr>
            <a:lvl9pPr lvl="8" rtl="0">
              <a:spcBef>
                <a:spcPts val="0"/>
              </a:spcBef>
              <a:spcAft>
                <a:spcPts val="0"/>
              </a:spcAft>
              <a:buClr>
                <a:schemeClr val="accent1"/>
              </a:buClr>
              <a:buSzPts val="1000"/>
              <a:buNone/>
              <a:defRPr sz="1000" b="1">
                <a:solidFill>
                  <a:schemeClr val="accent1"/>
                </a:solidFill>
              </a:defRPr>
            </a:lvl9pPr>
          </a:lstStyle>
          <a:p>
            <a:endParaRPr/>
          </a:p>
        </p:txBody>
      </p:sp>
      <p:sp>
        <p:nvSpPr>
          <p:cNvPr id="414" name="Google Shape;414;p14"/>
          <p:cNvSpPr txBox="1">
            <a:spLocks noGrp="1"/>
          </p:cNvSpPr>
          <p:nvPr>
            <p:ph type="subTitle" idx="29"/>
          </p:nvPr>
        </p:nvSpPr>
        <p:spPr>
          <a:xfrm>
            <a:off x="7778297" y="2767751"/>
            <a:ext cx="867600" cy="183000"/>
          </a:xfrm>
          <a:prstGeom prst="rect">
            <a:avLst/>
          </a:prstGeom>
          <a:noFill/>
        </p:spPr>
        <p:txBody>
          <a:bodyPr spcFirstLastPara="1" wrap="square" lIns="0" tIns="0" rIns="0" bIns="0" anchor="t" anchorCtr="0">
            <a:noAutofit/>
          </a:bodyPr>
          <a:lstStyle>
            <a:lvl1pPr lvl="0" rtl="0">
              <a:spcBef>
                <a:spcPts val="0"/>
              </a:spcBef>
              <a:spcAft>
                <a:spcPts val="0"/>
              </a:spcAft>
              <a:buClr>
                <a:schemeClr val="dk1"/>
              </a:buClr>
              <a:buSzPts val="700"/>
              <a:buNone/>
              <a:defRPr sz="700">
                <a:solidFill>
                  <a:schemeClr val="dk1"/>
                </a:solidFill>
              </a:defRPr>
            </a:lvl1pPr>
            <a:lvl2pPr lvl="1" rtl="0">
              <a:spcBef>
                <a:spcPts val="0"/>
              </a:spcBef>
              <a:spcAft>
                <a:spcPts val="0"/>
              </a:spcAft>
              <a:buSzPts val="800"/>
              <a:buNone/>
              <a:defRPr sz="800"/>
            </a:lvl2pPr>
            <a:lvl3pPr lvl="2" rtl="0">
              <a:spcBef>
                <a:spcPts val="0"/>
              </a:spcBef>
              <a:spcAft>
                <a:spcPts val="0"/>
              </a:spcAft>
              <a:buSzPts val="800"/>
              <a:buNone/>
              <a:defRPr sz="800"/>
            </a:lvl3pPr>
            <a:lvl4pPr lvl="3" rtl="0">
              <a:spcBef>
                <a:spcPts val="0"/>
              </a:spcBef>
              <a:spcAft>
                <a:spcPts val="0"/>
              </a:spcAft>
              <a:buSzPts val="800"/>
              <a:buNone/>
              <a:defRPr sz="800"/>
            </a:lvl4pPr>
            <a:lvl5pPr lvl="4" rtl="0">
              <a:spcBef>
                <a:spcPts val="0"/>
              </a:spcBef>
              <a:spcAft>
                <a:spcPts val="0"/>
              </a:spcAft>
              <a:buSzPts val="800"/>
              <a:buNone/>
              <a:defRPr sz="800"/>
            </a:lvl5pPr>
            <a:lvl6pPr lvl="5" rtl="0">
              <a:spcBef>
                <a:spcPts val="0"/>
              </a:spcBef>
              <a:spcAft>
                <a:spcPts val="0"/>
              </a:spcAft>
              <a:buSzPts val="800"/>
              <a:buNone/>
              <a:defRPr sz="800"/>
            </a:lvl6pPr>
            <a:lvl7pPr lvl="6" rtl="0">
              <a:spcBef>
                <a:spcPts val="0"/>
              </a:spcBef>
              <a:spcAft>
                <a:spcPts val="0"/>
              </a:spcAft>
              <a:buSzPts val="800"/>
              <a:buNone/>
              <a:defRPr sz="800"/>
            </a:lvl7pPr>
            <a:lvl8pPr lvl="7" rtl="0">
              <a:spcBef>
                <a:spcPts val="0"/>
              </a:spcBef>
              <a:spcAft>
                <a:spcPts val="0"/>
              </a:spcAft>
              <a:buSzPts val="800"/>
              <a:buNone/>
              <a:defRPr sz="800"/>
            </a:lvl8pPr>
            <a:lvl9pPr lvl="8" rtl="0">
              <a:spcBef>
                <a:spcPts val="0"/>
              </a:spcBef>
              <a:spcAft>
                <a:spcPts val="0"/>
              </a:spcAft>
              <a:buSzPts val="800"/>
              <a:buNone/>
              <a:defRPr sz="800"/>
            </a:lvl9pPr>
          </a:lstStyle>
          <a:p>
            <a:endParaRPr/>
          </a:p>
        </p:txBody>
      </p:sp>
      <p:sp>
        <p:nvSpPr>
          <p:cNvPr id="415" name="Google Shape;415;p14"/>
          <p:cNvSpPr txBox="1">
            <a:spLocks noGrp="1"/>
          </p:cNvSpPr>
          <p:nvPr>
            <p:ph type="subTitle" idx="30"/>
          </p:nvPr>
        </p:nvSpPr>
        <p:spPr>
          <a:xfrm>
            <a:off x="7778297" y="2631251"/>
            <a:ext cx="867600" cy="183000"/>
          </a:xfrm>
          <a:prstGeom prst="rect">
            <a:avLst/>
          </a:prstGeom>
          <a:noFill/>
        </p:spPr>
        <p:txBody>
          <a:bodyPr spcFirstLastPara="1" wrap="square" lIns="0" tIns="0" rIns="0" bIns="0" anchor="t" anchorCtr="0">
            <a:noAutofit/>
          </a:bodyPr>
          <a:lstStyle>
            <a:lvl1pPr lvl="0" rtl="0">
              <a:spcBef>
                <a:spcPts val="0"/>
              </a:spcBef>
              <a:spcAft>
                <a:spcPts val="0"/>
              </a:spcAft>
              <a:buClr>
                <a:schemeClr val="accent3"/>
              </a:buClr>
              <a:buSzPts val="800"/>
              <a:buNone/>
              <a:defRPr sz="800" b="1">
                <a:solidFill>
                  <a:schemeClr val="accent3"/>
                </a:solidFill>
              </a:defRPr>
            </a:lvl1pPr>
            <a:lvl2pPr lvl="1" rtl="0">
              <a:spcBef>
                <a:spcPts val="0"/>
              </a:spcBef>
              <a:spcAft>
                <a:spcPts val="0"/>
              </a:spcAft>
              <a:buClr>
                <a:schemeClr val="accent3"/>
              </a:buClr>
              <a:buSzPts val="1000"/>
              <a:buNone/>
              <a:defRPr sz="1000" b="1">
                <a:solidFill>
                  <a:schemeClr val="accent3"/>
                </a:solidFill>
              </a:defRPr>
            </a:lvl2pPr>
            <a:lvl3pPr lvl="2" rtl="0">
              <a:spcBef>
                <a:spcPts val="0"/>
              </a:spcBef>
              <a:spcAft>
                <a:spcPts val="0"/>
              </a:spcAft>
              <a:buClr>
                <a:schemeClr val="accent3"/>
              </a:buClr>
              <a:buSzPts val="1000"/>
              <a:buNone/>
              <a:defRPr sz="1000" b="1">
                <a:solidFill>
                  <a:schemeClr val="accent3"/>
                </a:solidFill>
              </a:defRPr>
            </a:lvl3pPr>
            <a:lvl4pPr lvl="3" rtl="0">
              <a:spcBef>
                <a:spcPts val="0"/>
              </a:spcBef>
              <a:spcAft>
                <a:spcPts val="0"/>
              </a:spcAft>
              <a:buClr>
                <a:schemeClr val="accent3"/>
              </a:buClr>
              <a:buSzPts val="1000"/>
              <a:buNone/>
              <a:defRPr sz="1000" b="1">
                <a:solidFill>
                  <a:schemeClr val="accent3"/>
                </a:solidFill>
              </a:defRPr>
            </a:lvl4pPr>
            <a:lvl5pPr lvl="4" rtl="0">
              <a:spcBef>
                <a:spcPts val="0"/>
              </a:spcBef>
              <a:spcAft>
                <a:spcPts val="0"/>
              </a:spcAft>
              <a:buClr>
                <a:schemeClr val="accent3"/>
              </a:buClr>
              <a:buSzPts val="1000"/>
              <a:buNone/>
              <a:defRPr sz="1000" b="1">
                <a:solidFill>
                  <a:schemeClr val="accent3"/>
                </a:solidFill>
              </a:defRPr>
            </a:lvl5pPr>
            <a:lvl6pPr lvl="5" rtl="0">
              <a:spcBef>
                <a:spcPts val="0"/>
              </a:spcBef>
              <a:spcAft>
                <a:spcPts val="0"/>
              </a:spcAft>
              <a:buClr>
                <a:schemeClr val="accent3"/>
              </a:buClr>
              <a:buSzPts val="1000"/>
              <a:buNone/>
              <a:defRPr sz="1000" b="1">
                <a:solidFill>
                  <a:schemeClr val="accent3"/>
                </a:solidFill>
              </a:defRPr>
            </a:lvl6pPr>
            <a:lvl7pPr lvl="6" rtl="0">
              <a:spcBef>
                <a:spcPts val="0"/>
              </a:spcBef>
              <a:spcAft>
                <a:spcPts val="0"/>
              </a:spcAft>
              <a:buClr>
                <a:schemeClr val="accent3"/>
              </a:buClr>
              <a:buSzPts val="1000"/>
              <a:buNone/>
              <a:defRPr sz="1000" b="1">
                <a:solidFill>
                  <a:schemeClr val="accent3"/>
                </a:solidFill>
              </a:defRPr>
            </a:lvl7pPr>
            <a:lvl8pPr lvl="7" rtl="0">
              <a:spcBef>
                <a:spcPts val="0"/>
              </a:spcBef>
              <a:spcAft>
                <a:spcPts val="0"/>
              </a:spcAft>
              <a:buClr>
                <a:schemeClr val="accent3"/>
              </a:buClr>
              <a:buSzPts val="1000"/>
              <a:buNone/>
              <a:defRPr sz="1000" b="1">
                <a:solidFill>
                  <a:schemeClr val="accent3"/>
                </a:solidFill>
              </a:defRPr>
            </a:lvl8pPr>
            <a:lvl9pPr lvl="8" rtl="0">
              <a:spcBef>
                <a:spcPts val="0"/>
              </a:spcBef>
              <a:spcAft>
                <a:spcPts val="0"/>
              </a:spcAft>
              <a:buClr>
                <a:schemeClr val="accent3"/>
              </a:buClr>
              <a:buSzPts val="1000"/>
              <a:buNone/>
              <a:defRPr sz="1000" b="1">
                <a:solidFill>
                  <a:schemeClr val="accent3"/>
                </a:solidFill>
              </a:defRPr>
            </a:lvl9pPr>
          </a:lstStyle>
          <a:p>
            <a:endParaRPr/>
          </a:p>
        </p:txBody>
      </p:sp>
      <p:sp>
        <p:nvSpPr>
          <p:cNvPr id="416" name="Google Shape;416;p14"/>
          <p:cNvSpPr txBox="1">
            <a:spLocks noGrp="1"/>
          </p:cNvSpPr>
          <p:nvPr>
            <p:ph type="subTitle" idx="31"/>
          </p:nvPr>
        </p:nvSpPr>
        <p:spPr>
          <a:xfrm>
            <a:off x="7778297" y="3621950"/>
            <a:ext cx="867600" cy="183000"/>
          </a:xfrm>
          <a:prstGeom prst="rect">
            <a:avLst/>
          </a:prstGeom>
          <a:noFill/>
        </p:spPr>
        <p:txBody>
          <a:bodyPr spcFirstLastPara="1" wrap="square" lIns="0" tIns="0" rIns="0" bIns="0" anchor="t" anchorCtr="0">
            <a:noAutofit/>
          </a:bodyPr>
          <a:lstStyle>
            <a:lvl1pPr lvl="0" rtl="0">
              <a:spcBef>
                <a:spcPts val="0"/>
              </a:spcBef>
              <a:spcAft>
                <a:spcPts val="0"/>
              </a:spcAft>
              <a:buClr>
                <a:schemeClr val="dk1"/>
              </a:buClr>
              <a:buSzPts val="700"/>
              <a:buNone/>
              <a:defRPr sz="700">
                <a:solidFill>
                  <a:schemeClr val="dk1"/>
                </a:solidFill>
              </a:defRPr>
            </a:lvl1pPr>
            <a:lvl2pPr lvl="1" rtl="0">
              <a:spcBef>
                <a:spcPts val="0"/>
              </a:spcBef>
              <a:spcAft>
                <a:spcPts val="0"/>
              </a:spcAft>
              <a:buSzPts val="800"/>
              <a:buNone/>
              <a:defRPr sz="800"/>
            </a:lvl2pPr>
            <a:lvl3pPr lvl="2" rtl="0">
              <a:spcBef>
                <a:spcPts val="0"/>
              </a:spcBef>
              <a:spcAft>
                <a:spcPts val="0"/>
              </a:spcAft>
              <a:buSzPts val="800"/>
              <a:buNone/>
              <a:defRPr sz="800"/>
            </a:lvl3pPr>
            <a:lvl4pPr lvl="3" rtl="0">
              <a:spcBef>
                <a:spcPts val="0"/>
              </a:spcBef>
              <a:spcAft>
                <a:spcPts val="0"/>
              </a:spcAft>
              <a:buSzPts val="800"/>
              <a:buNone/>
              <a:defRPr sz="800"/>
            </a:lvl4pPr>
            <a:lvl5pPr lvl="4" rtl="0">
              <a:spcBef>
                <a:spcPts val="0"/>
              </a:spcBef>
              <a:spcAft>
                <a:spcPts val="0"/>
              </a:spcAft>
              <a:buSzPts val="800"/>
              <a:buNone/>
              <a:defRPr sz="800"/>
            </a:lvl5pPr>
            <a:lvl6pPr lvl="5" rtl="0">
              <a:spcBef>
                <a:spcPts val="0"/>
              </a:spcBef>
              <a:spcAft>
                <a:spcPts val="0"/>
              </a:spcAft>
              <a:buSzPts val="800"/>
              <a:buNone/>
              <a:defRPr sz="800"/>
            </a:lvl6pPr>
            <a:lvl7pPr lvl="6" rtl="0">
              <a:spcBef>
                <a:spcPts val="0"/>
              </a:spcBef>
              <a:spcAft>
                <a:spcPts val="0"/>
              </a:spcAft>
              <a:buSzPts val="800"/>
              <a:buNone/>
              <a:defRPr sz="800"/>
            </a:lvl7pPr>
            <a:lvl8pPr lvl="7" rtl="0">
              <a:spcBef>
                <a:spcPts val="0"/>
              </a:spcBef>
              <a:spcAft>
                <a:spcPts val="0"/>
              </a:spcAft>
              <a:buSzPts val="800"/>
              <a:buNone/>
              <a:defRPr sz="800"/>
            </a:lvl8pPr>
            <a:lvl9pPr lvl="8" rtl="0">
              <a:spcBef>
                <a:spcPts val="0"/>
              </a:spcBef>
              <a:spcAft>
                <a:spcPts val="0"/>
              </a:spcAft>
              <a:buSzPts val="800"/>
              <a:buNone/>
              <a:defRPr sz="800"/>
            </a:lvl9pPr>
          </a:lstStyle>
          <a:p>
            <a:endParaRPr/>
          </a:p>
        </p:txBody>
      </p:sp>
      <p:sp>
        <p:nvSpPr>
          <p:cNvPr id="417" name="Google Shape;417;p14"/>
          <p:cNvSpPr txBox="1">
            <a:spLocks noGrp="1"/>
          </p:cNvSpPr>
          <p:nvPr>
            <p:ph type="subTitle" idx="32"/>
          </p:nvPr>
        </p:nvSpPr>
        <p:spPr>
          <a:xfrm>
            <a:off x="7778297" y="3485450"/>
            <a:ext cx="867600" cy="183000"/>
          </a:xfrm>
          <a:prstGeom prst="rect">
            <a:avLst/>
          </a:prstGeom>
          <a:noFill/>
        </p:spPr>
        <p:txBody>
          <a:bodyPr spcFirstLastPara="1" wrap="square" lIns="0" tIns="0" rIns="0" bIns="0" anchor="t" anchorCtr="0">
            <a:noAutofit/>
          </a:bodyPr>
          <a:lstStyle>
            <a:lvl1pPr lvl="0" rtl="0">
              <a:spcBef>
                <a:spcPts val="0"/>
              </a:spcBef>
              <a:spcAft>
                <a:spcPts val="0"/>
              </a:spcAft>
              <a:buClr>
                <a:schemeClr val="accent3"/>
              </a:buClr>
              <a:buSzPts val="800"/>
              <a:buNone/>
              <a:defRPr sz="800" b="1">
                <a:solidFill>
                  <a:schemeClr val="accent3"/>
                </a:solidFill>
              </a:defRPr>
            </a:lvl1pPr>
            <a:lvl2pPr lvl="1" rtl="0">
              <a:spcBef>
                <a:spcPts val="0"/>
              </a:spcBef>
              <a:spcAft>
                <a:spcPts val="0"/>
              </a:spcAft>
              <a:buClr>
                <a:schemeClr val="accent3"/>
              </a:buClr>
              <a:buSzPts val="1000"/>
              <a:buNone/>
              <a:defRPr sz="1000" b="1">
                <a:solidFill>
                  <a:schemeClr val="accent3"/>
                </a:solidFill>
              </a:defRPr>
            </a:lvl2pPr>
            <a:lvl3pPr lvl="2" rtl="0">
              <a:spcBef>
                <a:spcPts val="0"/>
              </a:spcBef>
              <a:spcAft>
                <a:spcPts val="0"/>
              </a:spcAft>
              <a:buClr>
                <a:schemeClr val="accent3"/>
              </a:buClr>
              <a:buSzPts val="1000"/>
              <a:buNone/>
              <a:defRPr sz="1000" b="1">
                <a:solidFill>
                  <a:schemeClr val="accent3"/>
                </a:solidFill>
              </a:defRPr>
            </a:lvl3pPr>
            <a:lvl4pPr lvl="3" rtl="0">
              <a:spcBef>
                <a:spcPts val="0"/>
              </a:spcBef>
              <a:spcAft>
                <a:spcPts val="0"/>
              </a:spcAft>
              <a:buClr>
                <a:schemeClr val="accent3"/>
              </a:buClr>
              <a:buSzPts val="1000"/>
              <a:buNone/>
              <a:defRPr sz="1000" b="1">
                <a:solidFill>
                  <a:schemeClr val="accent3"/>
                </a:solidFill>
              </a:defRPr>
            </a:lvl4pPr>
            <a:lvl5pPr lvl="4" rtl="0">
              <a:spcBef>
                <a:spcPts val="0"/>
              </a:spcBef>
              <a:spcAft>
                <a:spcPts val="0"/>
              </a:spcAft>
              <a:buClr>
                <a:schemeClr val="accent3"/>
              </a:buClr>
              <a:buSzPts val="1000"/>
              <a:buNone/>
              <a:defRPr sz="1000" b="1">
                <a:solidFill>
                  <a:schemeClr val="accent3"/>
                </a:solidFill>
              </a:defRPr>
            </a:lvl5pPr>
            <a:lvl6pPr lvl="5" rtl="0">
              <a:spcBef>
                <a:spcPts val="0"/>
              </a:spcBef>
              <a:spcAft>
                <a:spcPts val="0"/>
              </a:spcAft>
              <a:buClr>
                <a:schemeClr val="accent3"/>
              </a:buClr>
              <a:buSzPts val="1000"/>
              <a:buNone/>
              <a:defRPr sz="1000" b="1">
                <a:solidFill>
                  <a:schemeClr val="accent3"/>
                </a:solidFill>
              </a:defRPr>
            </a:lvl6pPr>
            <a:lvl7pPr lvl="6" rtl="0">
              <a:spcBef>
                <a:spcPts val="0"/>
              </a:spcBef>
              <a:spcAft>
                <a:spcPts val="0"/>
              </a:spcAft>
              <a:buClr>
                <a:schemeClr val="accent3"/>
              </a:buClr>
              <a:buSzPts val="1000"/>
              <a:buNone/>
              <a:defRPr sz="1000" b="1">
                <a:solidFill>
                  <a:schemeClr val="accent3"/>
                </a:solidFill>
              </a:defRPr>
            </a:lvl7pPr>
            <a:lvl8pPr lvl="7" rtl="0">
              <a:spcBef>
                <a:spcPts val="0"/>
              </a:spcBef>
              <a:spcAft>
                <a:spcPts val="0"/>
              </a:spcAft>
              <a:buClr>
                <a:schemeClr val="accent3"/>
              </a:buClr>
              <a:buSzPts val="1000"/>
              <a:buNone/>
              <a:defRPr sz="1000" b="1">
                <a:solidFill>
                  <a:schemeClr val="accent3"/>
                </a:solidFill>
              </a:defRPr>
            </a:lvl8pPr>
            <a:lvl9pPr lvl="8" rtl="0">
              <a:spcBef>
                <a:spcPts val="0"/>
              </a:spcBef>
              <a:spcAft>
                <a:spcPts val="0"/>
              </a:spcAft>
              <a:buClr>
                <a:schemeClr val="accent3"/>
              </a:buClr>
              <a:buSzPts val="1000"/>
              <a:buNone/>
              <a:defRPr sz="1000" b="1">
                <a:solidFill>
                  <a:schemeClr val="accent3"/>
                </a:solidFill>
              </a:defRPr>
            </a:lvl9pPr>
          </a:lstStyle>
          <a:p>
            <a:endParaRPr/>
          </a:p>
        </p:txBody>
      </p:sp>
      <p:sp>
        <p:nvSpPr>
          <p:cNvPr id="418" name="Google Shape;418;p14"/>
          <p:cNvSpPr txBox="1">
            <a:spLocks noGrp="1"/>
          </p:cNvSpPr>
          <p:nvPr>
            <p:ph type="subTitle" idx="33"/>
          </p:nvPr>
        </p:nvSpPr>
        <p:spPr>
          <a:xfrm>
            <a:off x="7778297" y="4476148"/>
            <a:ext cx="867600" cy="183000"/>
          </a:xfrm>
          <a:prstGeom prst="rect">
            <a:avLst/>
          </a:prstGeom>
          <a:noFill/>
        </p:spPr>
        <p:txBody>
          <a:bodyPr spcFirstLastPara="1" wrap="square" lIns="0" tIns="0" rIns="0" bIns="0" anchor="t" anchorCtr="0">
            <a:noAutofit/>
          </a:bodyPr>
          <a:lstStyle>
            <a:lvl1pPr lvl="0" rtl="0">
              <a:spcBef>
                <a:spcPts val="0"/>
              </a:spcBef>
              <a:spcAft>
                <a:spcPts val="0"/>
              </a:spcAft>
              <a:buClr>
                <a:schemeClr val="dk1"/>
              </a:buClr>
              <a:buSzPts val="700"/>
              <a:buNone/>
              <a:defRPr sz="700">
                <a:solidFill>
                  <a:schemeClr val="dk1"/>
                </a:solidFill>
              </a:defRPr>
            </a:lvl1pPr>
            <a:lvl2pPr lvl="1" rtl="0">
              <a:spcBef>
                <a:spcPts val="0"/>
              </a:spcBef>
              <a:spcAft>
                <a:spcPts val="0"/>
              </a:spcAft>
              <a:buSzPts val="800"/>
              <a:buNone/>
              <a:defRPr sz="800"/>
            </a:lvl2pPr>
            <a:lvl3pPr lvl="2" rtl="0">
              <a:spcBef>
                <a:spcPts val="0"/>
              </a:spcBef>
              <a:spcAft>
                <a:spcPts val="0"/>
              </a:spcAft>
              <a:buSzPts val="800"/>
              <a:buNone/>
              <a:defRPr sz="800"/>
            </a:lvl3pPr>
            <a:lvl4pPr lvl="3" rtl="0">
              <a:spcBef>
                <a:spcPts val="0"/>
              </a:spcBef>
              <a:spcAft>
                <a:spcPts val="0"/>
              </a:spcAft>
              <a:buSzPts val="800"/>
              <a:buNone/>
              <a:defRPr sz="800"/>
            </a:lvl4pPr>
            <a:lvl5pPr lvl="4" rtl="0">
              <a:spcBef>
                <a:spcPts val="0"/>
              </a:spcBef>
              <a:spcAft>
                <a:spcPts val="0"/>
              </a:spcAft>
              <a:buSzPts val="800"/>
              <a:buNone/>
              <a:defRPr sz="800"/>
            </a:lvl5pPr>
            <a:lvl6pPr lvl="5" rtl="0">
              <a:spcBef>
                <a:spcPts val="0"/>
              </a:spcBef>
              <a:spcAft>
                <a:spcPts val="0"/>
              </a:spcAft>
              <a:buSzPts val="800"/>
              <a:buNone/>
              <a:defRPr sz="800"/>
            </a:lvl6pPr>
            <a:lvl7pPr lvl="6" rtl="0">
              <a:spcBef>
                <a:spcPts val="0"/>
              </a:spcBef>
              <a:spcAft>
                <a:spcPts val="0"/>
              </a:spcAft>
              <a:buSzPts val="800"/>
              <a:buNone/>
              <a:defRPr sz="800"/>
            </a:lvl7pPr>
            <a:lvl8pPr lvl="7" rtl="0">
              <a:spcBef>
                <a:spcPts val="0"/>
              </a:spcBef>
              <a:spcAft>
                <a:spcPts val="0"/>
              </a:spcAft>
              <a:buSzPts val="800"/>
              <a:buNone/>
              <a:defRPr sz="800"/>
            </a:lvl8pPr>
            <a:lvl9pPr lvl="8" rtl="0">
              <a:spcBef>
                <a:spcPts val="0"/>
              </a:spcBef>
              <a:spcAft>
                <a:spcPts val="0"/>
              </a:spcAft>
              <a:buSzPts val="800"/>
              <a:buNone/>
              <a:defRPr sz="800"/>
            </a:lvl9pPr>
          </a:lstStyle>
          <a:p>
            <a:endParaRPr/>
          </a:p>
        </p:txBody>
      </p:sp>
      <p:sp>
        <p:nvSpPr>
          <p:cNvPr id="419" name="Google Shape;419;p14"/>
          <p:cNvSpPr txBox="1">
            <a:spLocks noGrp="1"/>
          </p:cNvSpPr>
          <p:nvPr>
            <p:ph type="subTitle" idx="34"/>
          </p:nvPr>
        </p:nvSpPr>
        <p:spPr>
          <a:xfrm>
            <a:off x="7778297" y="4339648"/>
            <a:ext cx="867600" cy="183000"/>
          </a:xfrm>
          <a:prstGeom prst="rect">
            <a:avLst/>
          </a:prstGeom>
          <a:noFill/>
        </p:spPr>
        <p:txBody>
          <a:bodyPr spcFirstLastPara="1" wrap="square" lIns="0" tIns="0" rIns="0" bIns="0" anchor="t" anchorCtr="0">
            <a:noAutofit/>
          </a:bodyPr>
          <a:lstStyle>
            <a:lvl1pPr lvl="0" rtl="0">
              <a:spcBef>
                <a:spcPts val="0"/>
              </a:spcBef>
              <a:spcAft>
                <a:spcPts val="0"/>
              </a:spcAft>
              <a:buClr>
                <a:schemeClr val="accent3"/>
              </a:buClr>
              <a:buSzPts val="800"/>
              <a:buNone/>
              <a:defRPr sz="800" b="1">
                <a:solidFill>
                  <a:schemeClr val="accent3"/>
                </a:solidFill>
              </a:defRPr>
            </a:lvl1pPr>
            <a:lvl2pPr lvl="1" rtl="0">
              <a:spcBef>
                <a:spcPts val="0"/>
              </a:spcBef>
              <a:spcAft>
                <a:spcPts val="0"/>
              </a:spcAft>
              <a:buClr>
                <a:schemeClr val="accent3"/>
              </a:buClr>
              <a:buSzPts val="1000"/>
              <a:buNone/>
              <a:defRPr sz="1000" b="1">
                <a:solidFill>
                  <a:schemeClr val="accent3"/>
                </a:solidFill>
              </a:defRPr>
            </a:lvl2pPr>
            <a:lvl3pPr lvl="2" rtl="0">
              <a:spcBef>
                <a:spcPts val="0"/>
              </a:spcBef>
              <a:spcAft>
                <a:spcPts val="0"/>
              </a:spcAft>
              <a:buClr>
                <a:schemeClr val="accent3"/>
              </a:buClr>
              <a:buSzPts val="1000"/>
              <a:buNone/>
              <a:defRPr sz="1000" b="1">
                <a:solidFill>
                  <a:schemeClr val="accent3"/>
                </a:solidFill>
              </a:defRPr>
            </a:lvl3pPr>
            <a:lvl4pPr lvl="3" rtl="0">
              <a:spcBef>
                <a:spcPts val="0"/>
              </a:spcBef>
              <a:spcAft>
                <a:spcPts val="0"/>
              </a:spcAft>
              <a:buClr>
                <a:schemeClr val="accent3"/>
              </a:buClr>
              <a:buSzPts val="1000"/>
              <a:buNone/>
              <a:defRPr sz="1000" b="1">
                <a:solidFill>
                  <a:schemeClr val="accent3"/>
                </a:solidFill>
              </a:defRPr>
            </a:lvl4pPr>
            <a:lvl5pPr lvl="4" rtl="0">
              <a:spcBef>
                <a:spcPts val="0"/>
              </a:spcBef>
              <a:spcAft>
                <a:spcPts val="0"/>
              </a:spcAft>
              <a:buClr>
                <a:schemeClr val="accent3"/>
              </a:buClr>
              <a:buSzPts val="1000"/>
              <a:buNone/>
              <a:defRPr sz="1000" b="1">
                <a:solidFill>
                  <a:schemeClr val="accent3"/>
                </a:solidFill>
              </a:defRPr>
            </a:lvl5pPr>
            <a:lvl6pPr lvl="5" rtl="0">
              <a:spcBef>
                <a:spcPts val="0"/>
              </a:spcBef>
              <a:spcAft>
                <a:spcPts val="0"/>
              </a:spcAft>
              <a:buClr>
                <a:schemeClr val="accent3"/>
              </a:buClr>
              <a:buSzPts val="1000"/>
              <a:buNone/>
              <a:defRPr sz="1000" b="1">
                <a:solidFill>
                  <a:schemeClr val="accent3"/>
                </a:solidFill>
              </a:defRPr>
            </a:lvl6pPr>
            <a:lvl7pPr lvl="6" rtl="0">
              <a:spcBef>
                <a:spcPts val="0"/>
              </a:spcBef>
              <a:spcAft>
                <a:spcPts val="0"/>
              </a:spcAft>
              <a:buClr>
                <a:schemeClr val="accent3"/>
              </a:buClr>
              <a:buSzPts val="1000"/>
              <a:buNone/>
              <a:defRPr sz="1000" b="1">
                <a:solidFill>
                  <a:schemeClr val="accent3"/>
                </a:solidFill>
              </a:defRPr>
            </a:lvl7pPr>
            <a:lvl8pPr lvl="7" rtl="0">
              <a:spcBef>
                <a:spcPts val="0"/>
              </a:spcBef>
              <a:spcAft>
                <a:spcPts val="0"/>
              </a:spcAft>
              <a:buClr>
                <a:schemeClr val="accent3"/>
              </a:buClr>
              <a:buSzPts val="1000"/>
              <a:buNone/>
              <a:defRPr sz="1000" b="1">
                <a:solidFill>
                  <a:schemeClr val="accent3"/>
                </a:solidFill>
              </a:defRPr>
            </a:lvl8pPr>
            <a:lvl9pPr lvl="8" rtl="0">
              <a:spcBef>
                <a:spcPts val="0"/>
              </a:spcBef>
              <a:spcAft>
                <a:spcPts val="0"/>
              </a:spcAft>
              <a:buClr>
                <a:schemeClr val="accent3"/>
              </a:buClr>
              <a:buSzPts val="1000"/>
              <a:buNone/>
              <a:defRPr sz="1000" b="1">
                <a:solidFill>
                  <a:schemeClr val="accent3"/>
                </a:solidFill>
              </a:defRPr>
            </a:lvl9pPr>
          </a:lstStyle>
          <a:p>
            <a:endParaRPr/>
          </a:p>
        </p:txBody>
      </p:sp>
      <p:sp>
        <p:nvSpPr>
          <p:cNvPr id="420" name="Google Shape;420;p14"/>
          <p:cNvSpPr txBox="1">
            <a:spLocks noGrp="1"/>
          </p:cNvSpPr>
          <p:nvPr>
            <p:ph type="subTitle" idx="35"/>
          </p:nvPr>
        </p:nvSpPr>
        <p:spPr>
          <a:xfrm>
            <a:off x="411475" y="1863853"/>
            <a:ext cx="365700" cy="183000"/>
          </a:xfrm>
          <a:prstGeom prst="rect">
            <a:avLst/>
          </a:prstGeom>
          <a:noFill/>
        </p:spPr>
        <p:txBody>
          <a:bodyPr spcFirstLastPara="1" wrap="square" lIns="0" tIns="0" rIns="0" bIns="0" anchor="t" anchorCtr="0">
            <a:noAutofit/>
          </a:bodyPr>
          <a:lstStyle>
            <a:lvl1pPr lvl="0" algn="r" rtl="0">
              <a:spcBef>
                <a:spcPts val="0"/>
              </a:spcBef>
              <a:spcAft>
                <a:spcPts val="0"/>
              </a:spcAft>
              <a:buClr>
                <a:schemeClr val="lt2"/>
              </a:buClr>
              <a:buSzPts val="900"/>
              <a:buNone/>
              <a:defRPr sz="900" b="1">
                <a:solidFill>
                  <a:schemeClr val="lt2"/>
                </a:solidFill>
              </a:defRPr>
            </a:lvl1pPr>
            <a:lvl2pPr lvl="1" algn="ctr" rtl="0">
              <a:spcBef>
                <a:spcPts val="0"/>
              </a:spcBef>
              <a:spcAft>
                <a:spcPts val="0"/>
              </a:spcAft>
              <a:buClr>
                <a:schemeClr val="lt2"/>
              </a:buClr>
              <a:buSzPts val="1000"/>
              <a:buNone/>
              <a:defRPr sz="1000" b="1">
                <a:solidFill>
                  <a:schemeClr val="lt2"/>
                </a:solidFill>
              </a:defRPr>
            </a:lvl2pPr>
            <a:lvl3pPr lvl="2" algn="ctr" rtl="0">
              <a:spcBef>
                <a:spcPts val="0"/>
              </a:spcBef>
              <a:spcAft>
                <a:spcPts val="0"/>
              </a:spcAft>
              <a:buClr>
                <a:schemeClr val="lt2"/>
              </a:buClr>
              <a:buSzPts val="1000"/>
              <a:buNone/>
              <a:defRPr sz="1000" b="1">
                <a:solidFill>
                  <a:schemeClr val="lt2"/>
                </a:solidFill>
              </a:defRPr>
            </a:lvl3pPr>
            <a:lvl4pPr lvl="3" algn="ctr" rtl="0">
              <a:spcBef>
                <a:spcPts val="0"/>
              </a:spcBef>
              <a:spcAft>
                <a:spcPts val="0"/>
              </a:spcAft>
              <a:buClr>
                <a:schemeClr val="lt2"/>
              </a:buClr>
              <a:buSzPts val="1000"/>
              <a:buNone/>
              <a:defRPr sz="1000" b="1">
                <a:solidFill>
                  <a:schemeClr val="lt2"/>
                </a:solidFill>
              </a:defRPr>
            </a:lvl4pPr>
            <a:lvl5pPr lvl="4" algn="ctr" rtl="0">
              <a:spcBef>
                <a:spcPts val="0"/>
              </a:spcBef>
              <a:spcAft>
                <a:spcPts val="0"/>
              </a:spcAft>
              <a:buClr>
                <a:schemeClr val="lt2"/>
              </a:buClr>
              <a:buSzPts val="1000"/>
              <a:buNone/>
              <a:defRPr sz="1000" b="1">
                <a:solidFill>
                  <a:schemeClr val="lt2"/>
                </a:solidFill>
              </a:defRPr>
            </a:lvl5pPr>
            <a:lvl6pPr lvl="5" algn="ctr" rtl="0">
              <a:spcBef>
                <a:spcPts val="0"/>
              </a:spcBef>
              <a:spcAft>
                <a:spcPts val="0"/>
              </a:spcAft>
              <a:buClr>
                <a:schemeClr val="lt2"/>
              </a:buClr>
              <a:buSzPts val="1000"/>
              <a:buNone/>
              <a:defRPr sz="1000" b="1">
                <a:solidFill>
                  <a:schemeClr val="lt2"/>
                </a:solidFill>
              </a:defRPr>
            </a:lvl6pPr>
            <a:lvl7pPr lvl="6" algn="ctr" rtl="0">
              <a:spcBef>
                <a:spcPts val="0"/>
              </a:spcBef>
              <a:spcAft>
                <a:spcPts val="0"/>
              </a:spcAft>
              <a:buClr>
                <a:schemeClr val="lt2"/>
              </a:buClr>
              <a:buSzPts val="1000"/>
              <a:buNone/>
              <a:defRPr sz="1000" b="1">
                <a:solidFill>
                  <a:schemeClr val="lt2"/>
                </a:solidFill>
              </a:defRPr>
            </a:lvl7pPr>
            <a:lvl8pPr lvl="7" algn="ctr" rtl="0">
              <a:spcBef>
                <a:spcPts val="0"/>
              </a:spcBef>
              <a:spcAft>
                <a:spcPts val="0"/>
              </a:spcAft>
              <a:buClr>
                <a:schemeClr val="lt2"/>
              </a:buClr>
              <a:buSzPts val="1000"/>
              <a:buNone/>
              <a:defRPr sz="1000" b="1">
                <a:solidFill>
                  <a:schemeClr val="lt2"/>
                </a:solidFill>
              </a:defRPr>
            </a:lvl8pPr>
            <a:lvl9pPr lvl="8" algn="ctr" rtl="0">
              <a:spcBef>
                <a:spcPts val="0"/>
              </a:spcBef>
              <a:spcAft>
                <a:spcPts val="0"/>
              </a:spcAft>
              <a:buClr>
                <a:schemeClr val="lt2"/>
              </a:buClr>
              <a:buSzPts val="1000"/>
              <a:buNone/>
              <a:defRPr sz="1000" b="1">
                <a:solidFill>
                  <a:schemeClr val="lt2"/>
                </a:solidFill>
              </a:defRPr>
            </a:lvl9pPr>
          </a:lstStyle>
          <a:p>
            <a:endParaRPr/>
          </a:p>
        </p:txBody>
      </p:sp>
      <p:sp>
        <p:nvSpPr>
          <p:cNvPr id="421" name="Google Shape;421;p14"/>
          <p:cNvSpPr txBox="1">
            <a:spLocks noGrp="1"/>
          </p:cNvSpPr>
          <p:nvPr>
            <p:ph type="subTitle" idx="36"/>
          </p:nvPr>
        </p:nvSpPr>
        <p:spPr>
          <a:xfrm>
            <a:off x="411475" y="1027229"/>
            <a:ext cx="365700" cy="183000"/>
          </a:xfrm>
          <a:prstGeom prst="rect">
            <a:avLst/>
          </a:prstGeom>
          <a:noFill/>
        </p:spPr>
        <p:txBody>
          <a:bodyPr spcFirstLastPara="1" wrap="square" lIns="0" tIns="0" rIns="0" bIns="0" anchor="t" anchorCtr="0">
            <a:noAutofit/>
          </a:bodyPr>
          <a:lstStyle>
            <a:lvl1pPr lvl="0" algn="r" rtl="0">
              <a:spcBef>
                <a:spcPts val="0"/>
              </a:spcBef>
              <a:spcAft>
                <a:spcPts val="0"/>
              </a:spcAft>
              <a:buClr>
                <a:schemeClr val="lt2"/>
              </a:buClr>
              <a:buSzPts val="900"/>
              <a:buNone/>
              <a:defRPr sz="900" b="1">
                <a:solidFill>
                  <a:schemeClr val="lt2"/>
                </a:solidFill>
              </a:defRPr>
            </a:lvl1pPr>
            <a:lvl2pPr lvl="1" algn="ctr" rtl="0">
              <a:spcBef>
                <a:spcPts val="0"/>
              </a:spcBef>
              <a:spcAft>
                <a:spcPts val="0"/>
              </a:spcAft>
              <a:buClr>
                <a:schemeClr val="lt2"/>
              </a:buClr>
              <a:buSzPts val="1000"/>
              <a:buNone/>
              <a:defRPr sz="1000" b="1">
                <a:solidFill>
                  <a:schemeClr val="lt2"/>
                </a:solidFill>
              </a:defRPr>
            </a:lvl2pPr>
            <a:lvl3pPr lvl="2" algn="ctr" rtl="0">
              <a:spcBef>
                <a:spcPts val="0"/>
              </a:spcBef>
              <a:spcAft>
                <a:spcPts val="0"/>
              </a:spcAft>
              <a:buClr>
                <a:schemeClr val="lt2"/>
              </a:buClr>
              <a:buSzPts val="1000"/>
              <a:buNone/>
              <a:defRPr sz="1000" b="1">
                <a:solidFill>
                  <a:schemeClr val="lt2"/>
                </a:solidFill>
              </a:defRPr>
            </a:lvl3pPr>
            <a:lvl4pPr lvl="3" algn="ctr" rtl="0">
              <a:spcBef>
                <a:spcPts val="0"/>
              </a:spcBef>
              <a:spcAft>
                <a:spcPts val="0"/>
              </a:spcAft>
              <a:buClr>
                <a:schemeClr val="lt2"/>
              </a:buClr>
              <a:buSzPts val="1000"/>
              <a:buNone/>
              <a:defRPr sz="1000" b="1">
                <a:solidFill>
                  <a:schemeClr val="lt2"/>
                </a:solidFill>
              </a:defRPr>
            </a:lvl4pPr>
            <a:lvl5pPr lvl="4" algn="ctr" rtl="0">
              <a:spcBef>
                <a:spcPts val="0"/>
              </a:spcBef>
              <a:spcAft>
                <a:spcPts val="0"/>
              </a:spcAft>
              <a:buClr>
                <a:schemeClr val="lt2"/>
              </a:buClr>
              <a:buSzPts val="1000"/>
              <a:buNone/>
              <a:defRPr sz="1000" b="1">
                <a:solidFill>
                  <a:schemeClr val="lt2"/>
                </a:solidFill>
              </a:defRPr>
            </a:lvl5pPr>
            <a:lvl6pPr lvl="5" algn="ctr" rtl="0">
              <a:spcBef>
                <a:spcPts val="0"/>
              </a:spcBef>
              <a:spcAft>
                <a:spcPts val="0"/>
              </a:spcAft>
              <a:buClr>
                <a:schemeClr val="lt2"/>
              </a:buClr>
              <a:buSzPts val="1000"/>
              <a:buNone/>
              <a:defRPr sz="1000" b="1">
                <a:solidFill>
                  <a:schemeClr val="lt2"/>
                </a:solidFill>
              </a:defRPr>
            </a:lvl6pPr>
            <a:lvl7pPr lvl="6" algn="ctr" rtl="0">
              <a:spcBef>
                <a:spcPts val="0"/>
              </a:spcBef>
              <a:spcAft>
                <a:spcPts val="0"/>
              </a:spcAft>
              <a:buClr>
                <a:schemeClr val="lt2"/>
              </a:buClr>
              <a:buSzPts val="1000"/>
              <a:buNone/>
              <a:defRPr sz="1000" b="1">
                <a:solidFill>
                  <a:schemeClr val="lt2"/>
                </a:solidFill>
              </a:defRPr>
            </a:lvl7pPr>
            <a:lvl8pPr lvl="7" algn="ctr" rtl="0">
              <a:spcBef>
                <a:spcPts val="0"/>
              </a:spcBef>
              <a:spcAft>
                <a:spcPts val="0"/>
              </a:spcAft>
              <a:buClr>
                <a:schemeClr val="lt2"/>
              </a:buClr>
              <a:buSzPts val="1000"/>
              <a:buNone/>
              <a:defRPr sz="1000" b="1">
                <a:solidFill>
                  <a:schemeClr val="lt2"/>
                </a:solidFill>
              </a:defRPr>
            </a:lvl8pPr>
            <a:lvl9pPr lvl="8" algn="ctr" rtl="0">
              <a:spcBef>
                <a:spcPts val="0"/>
              </a:spcBef>
              <a:spcAft>
                <a:spcPts val="0"/>
              </a:spcAft>
              <a:buClr>
                <a:schemeClr val="lt2"/>
              </a:buClr>
              <a:buSzPts val="1000"/>
              <a:buNone/>
              <a:defRPr sz="1000" b="1">
                <a:solidFill>
                  <a:schemeClr val="lt2"/>
                </a:solidFill>
              </a:defRPr>
            </a:lvl9pPr>
          </a:lstStyle>
          <a:p>
            <a:endParaRPr/>
          </a:p>
        </p:txBody>
      </p:sp>
      <p:sp>
        <p:nvSpPr>
          <p:cNvPr id="422" name="Google Shape;422;p14"/>
          <p:cNvSpPr txBox="1">
            <a:spLocks noGrp="1"/>
          </p:cNvSpPr>
          <p:nvPr>
            <p:ph type="subTitle" idx="37"/>
          </p:nvPr>
        </p:nvSpPr>
        <p:spPr>
          <a:xfrm>
            <a:off x="7778297" y="1915705"/>
            <a:ext cx="867600" cy="183000"/>
          </a:xfrm>
          <a:prstGeom prst="rect">
            <a:avLst/>
          </a:prstGeom>
          <a:noFill/>
        </p:spPr>
        <p:txBody>
          <a:bodyPr spcFirstLastPara="1" wrap="square" lIns="0" tIns="0" rIns="0" bIns="0" anchor="t" anchorCtr="0">
            <a:noAutofit/>
          </a:bodyPr>
          <a:lstStyle>
            <a:lvl1pPr lvl="0" rtl="0">
              <a:spcBef>
                <a:spcPts val="0"/>
              </a:spcBef>
              <a:spcAft>
                <a:spcPts val="0"/>
              </a:spcAft>
              <a:buClr>
                <a:schemeClr val="dk1"/>
              </a:buClr>
              <a:buSzPts val="700"/>
              <a:buNone/>
              <a:defRPr sz="700">
                <a:solidFill>
                  <a:schemeClr val="dk1"/>
                </a:solidFill>
              </a:defRPr>
            </a:lvl1pPr>
            <a:lvl2pPr lvl="1" rtl="0">
              <a:spcBef>
                <a:spcPts val="0"/>
              </a:spcBef>
              <a:spcAft>
                <a:spcPts val="0"/>
              </a:spcAft>
              <a:buSzPts val="800"/>
              <a:buNone/>
              <a:defRPr sz="800"/>
            </a:lvl2pPr>
            <a:lvl3pPr lvl="2" rtl="0">
              <a:spcBef>
                <a:spcPts val="0"/>
              </a:spcBef>
              <a:spcAft>
                <a:spcPts val="0"/>
              </a:spcAft>
              <a:buSzPts val="800"/>
              <a:buNone/>
              <a:defRPr sz="800"/>
            </a:lvl3pPr>
            <a:lvl4pPr lvl="3" rtl="0">
              <a:spcBef>
                <a:spcPts val="0"/>
              </a:spcBef>
              <a:spcAft>
                <a:spcPts val="0"/>
              </a:spcAft>
              <a:buSzPts val="800"/>
              <a:buNone/>
              <a:defRPr sz="800"/>
            </a:lvl4pPr>
            <a:lvl5pPr lvl="4" rtl="0">
              <a:spcBef>
                <a:spcPts val="0"/>
              </a:spcBef>
              <a:spcAft>
                <a:spcPts val="0"/>
              </a:spcAft>
              <a:buSzPts val="800"/>
              <a:buNone/>
              <a:defRPr sz="800"/>
            </a:lvl5pPr>
            <a:lvl6pPr lvl="5" rtl="0">
              <a:spcBef>
                <a:spcPts val="0"/>
              </a:spcBef>
              <a:spcAft>
                <a:spcPts val="0"/>
              </a:spcAft>
              <a:buSzPts val="800"/>
              <a:buNone/>
              <a:defRPr sz="800"/>
            </a:lvl6pPr>
            <a:lvl7pPr lvl="6" rtl="0">
              <a:spcBef>
                <a:spcPts val="0"/>
              </a:spcBef>
              <a:spcAft>
                <a:spcPts val="0"/>
              </a:spcAft>
              <a:buSzPts val="800"/>
              <a:buNone/>
              <a:defRPr sz="800"/>
            </a:lvl7pPr>
            <a:lvl8pPr lvl="7" rtl="0">
              <a:spcBef>
                <a:spcPts val="0"/>
              </a:spcBef>
              <a:spcAft>
                <a:spcPts val="0"/>
              </a:spcAft>
              <a:buSzPts val="800"/>
              <a:buNone/>
              <a:defRPr sz="800"/>
            </a:lvl8pPr>
            <a:lvl9pPr lvl="8" rtl="0">
              <a:spcBef>
                <a:spcPts val="0"/>
              </a:spcBef>
              <a:spcAft>
                <a:spcPts val="0"/>
              </a:spcAft>
              <a:buSzPts val="800"/>
              <a:buNone/>
              <a:defRPr sz="800"/>
            </a:lvl9pPr>
          </a:lstStyle>
          <a:p>
            <a:endParaRPr/>
          </a:p>
        </p:txBody>
      </p:sp>
      <p:sp>
        <p:nvSpPr>
          <p:cNvPr id="423" name="Google Shape;423;p14"/>
          <p:cNvSpPr txBox="1">
            <a:spLocks noGrp="1"/>
          </p:cNvSpPr>
          <p:nvPr>
            <p:ph type="subTitle" idx="38"/>
          </p:nvPr>
        </p:nvSpPr>
        <p:spPr>
          <a:xfrm>
            <a:off x="7778297" y="1779205"/>
            <a:ext cx="867600" cy="183000"/>
          </a:xfrm>
          <a:prstGeom prst="rect">
            <a:avLst/>
          </a:prstGeom>
          <a:noFill/>
        </p:spPr>
        <p:txBody>
          <a:bodyPr spcFirstLastPara="1" wrap="square" lIns="0" tIns="0" rIns="0" bIns="0" anchor="t" anchorCtr="0">
            <a:noAutofit/>
          </a:bodyPr>
          <a:lstStyle>
            <a:lvl1pPr lvl="0" rtl="0">
              <a:spcBef>
                <a:spcPts val="0"/>
              </a:spcBef>
              <a:spcAft>
                <a:spcPts val="0"/>
              </a:spcAft>
              <a:buClr>
                <a:schemeClr val="accent3"/>
              </a:buClr>
              <a:buSzPts val="800"/>
              <a:buNone/>
              <a:defRPr sz="800" b="1">
                <a:solidFill>
                  <a:schemeClr val="accent3"/>
                </a:solidFill>
              </a:defRPr>
            </a:lvl1pPr>
            <a:lvl2pPr lvl="1" rtl="0">
              <a:spcBef>
                <a:spcPts val="0"/>
              </a:spcBef>
              <a:spcAft>
                <a:spcPts val="0"/>
              </a:spcAft>
              <a:buClr>
                <a:schemeClr val="accent3"/>
              </a:buClr>
              <a:buSzPts val="1000"/>
              <a:buNone/>
              <a:defRPr sz="1000" b="1">
                <a:solidFill>
                  <a:schemeClr val="accent3"/>
                </a:solidFill>
              </a:defRPr>
            </a:lvl2pPr>
            <a:lvl3pPr lvl="2" rtl="0">
              <a:spcBef>
                <a:spcPts val="0"/>
              </a:spcBef>
              <a:spcAft>
                <a:spcPts val="0"/>
              </a:spcAft>
              <a:buClr>
                <a:schemeClr val="accent3"/>
              </a:buClr>
              <a:buSzPts val="1000"/>
              <a:buNone/>
              <a:defRPr sz="1000" b="1">
                <a:solidFill>
                  <a:schemeClr val="accent3"/>
                </a:solidFill>
              </a:defRPr>
            </a:lvl3pPr>
            <a:lvl4pPr lvl="3" rtl="0">
              <a:spcBef>
                <a:spcPts val="0"/>
              </a:spcBef>
              <a:spcAft>
                <a:spcPts val="0"/>
              </a:spcAft>
              <a:buClr>
                <a:schemeClr val="accent3"/>
              </a:buClr>
              <a:buSzPts val="1000"/>
              <a:buNone/>
              <a:defRPr sz="1000" b="1">
                <a:solidFill>
                  <a:schemeClr val="accent3"/>
                </a:solidFill>
              </a:defRPr>
            </a:lvl4pPr>
            <a:lvl5pPr lvl="4" rtl="0">
              <a:spcBef>
                <a:spcPts val="0"/>
              </a:spcBef>
              <a:spcAft>
                <a:spcPts val="0"/>
              </a:spcAft>
              <a:buClr>
                <a:schemeClr val="accent3"/>
              </a:buClr>
              <a:buSzPts val="1000"/>
              <a:buNone/>
              <a:defRPr sz="1000" b="1">
                <a:solidFill>
                  <a:schemeClr val="accent3"/>
                </a:solidFill>
              </a:defRPr>
            </a:lvl5pPr>
            <a:lvl6pPr lvl="5" rtl="0">
              <a:spcBef>
                <a:spcPts val="0"/>
              </a:spcBef>
              <a:spcAft>
                <a:spcPts val="0"/>
              </a:spcAft>
              <a:buClr>
                <a:schemeClr val="accent3"/>
              </a:buClr>
              <a:buSzPts val="1000"/>
              <a:buNone/>
              <a:defRPr sz="1000" b="1">
                <a:solidFill>
                  <a:schemeClr val="accent3"/>
                </a:solidFill>
              </a:defRPr>
            </a:lvl6pPr>
            <a:lvl7pPr lvl="6" rtl="0">
              <a:spcBef>
                <a:spcPts val="0"/>
              </a:spcBef>
              <a:spcAft>
                <a:spcPts val="0"/>
              </a:spcAft>
              <a:buClr>
                <a:schemeClr val="accent3"/>
              </a:buClr>
              <a:buSzPts val="1000"/>
              <a:buNone/>
              <a:defRPr sz="1000" b="1">
                <a:solidFill>
                  <a:schemeClr val="accent3"/>
                </a:solidFill>
              </a:defRPr>
            </a:lvl7pPr>
            <a:lvl8pPr lvl="7" rtl="0">
              <a:spcBef>
                <a:spcPts val="0"/>
              </a:spcBef>
              <a:spcAft>
                <a:spcPts val="0"/>
              </a:spcAft>
              <a:buClr>
                <a:schemeClr val="accent3"/>
              </a:buClr>
              <a:buSzPts val="1000"/>
              <a:buNone/>
              <a:defRPr sz="1000" b="1">
                <a:solidFill>
                  <a:schemeClr val="accent3"/>
                </a:solidFill>
              </a:defRPr>
            </a:lvl8pPr>
            <a:lvl9pPr lvl="8" rtl="0">
              <a:spcBef>
                <a:spcPts val="0"/>
              </a:spcBef>
              <a:spcAft>
                <a:spcPts val="0"/>
              </a:spcAft>
              <a:buClr>
                <a:schemeClr val="accent3"/>
              </a:buClr>
              <a:buSzPts val="1000"/>
              <a:buNone/>
              <a:defRPr sz="1000" b="1">
                <a:solidFill>
                  <a:schemeClr val="accent3"/>
                </a:solidFill>
              </a:defRPr>
            </a:lvl9pPr>
          </a:lstStyle>
          <a:p>
            <a:endParaRPr/>
          </a:p>
        </p:txBody>
      </p:sp>
      <p:sp>
        <p:nvSpPr>
          <p:cNvPr id="424" name="Google Shape;424;p14"/>
          <p:cNvSpPr txBox="1">
            <a:spLocks noGrp="1"/>
          </p:cNvSpPr>
          <p:nvPr>
            <p:ph type="subTitle" idx="39"/>
          </p:nvPr>
        </p:nvSpPr>
        <p:spPr>
          <a:xfrm>
            <a:off x="5437688" y="1915705"/>
            <a:ext cx="867600" cy="183000"/>
          </a:xfrm>
          <a:prstGeom prst="rect">
            <a:avLst/>
          </a:prstGeom>
          <a:noFill/>
        </p:spPr>
        <p:txBody>
          <a:bodyPr spcFirstLastPara="1" wrap="square" lIns="0" tIns="0" rIns="0" bIns="0" anchor="t" anchorCtr="0">
            <a:noAutofit/>
          </a:bodyPr>
          <a:lstStyle>
            <a:lvl1pPr lvl="0" rtl="0">
              <a:spcBef>
                <a:spcPts val="0"/>
              </a:spcBef>
              <a:spcAft>
                <a:spcPts val="0"/>
              </a:spcAft>
              <a:buClr>
                <a:schemeClr val="dk1"/>
              </a:buClr>
              <a:buSzPts val="700"/>
              <a:buNone/>
              <a:defRPr sz="700">
                <a:solidFill>
                  <a:schemeClr val="dk1"/>
                </a:solidFill>
              </a:defRPr>
            </a:lvl1pPr>
            <a:lvl2pPr lvl="1" rtl="0">
              <a:spcBef>
                <a:spcPts val="0"/>
              </a:spcBef>
              <a:spcAft>
                <a:spcPts val="0"/>
              </a:spcAft>
              <a:buSzPts val="800"/>
              <a:buNone/>
              <a:defRPr sz="800"/>
            </a:lvl2pPr>
            <a:lvl3pPr lvl="2" rtl="0">
              <a:spcBef>
                <a:spcPts val="0"/>
              </a:spcBef>
              <a:spcAft>
                <a:spcPts val="0"/>
              </a:spcAft>
              <a:buSzPts val="800"/>
              <a:buNone/>
              <a:defRPr sz="800"/>
            </a:lvl3pPr>
            <a:lvl4pPr lvl="3" rtl="0">
              <a:spcBef>
                <a:spcPts val="0"/>
              </a:spcBef>
              <a:spcAft>
                <a:spcPts val="0"/>
              </a:spcAft>
              <a:buSzPts val="800"/>
              <a:buNone/>
              <a:defRPr sz="800"/>
            </a:lvl4pPr>
            <a:lvl5pPr lvl="4" rtl="0">
              <a:spcBef>
                <a:spcPts val="0"/>
              </a:spcBef>
              <a:spcAft>
                <a:spcPts val="0"/>
              </a:spcAft>
              <a:buSzPts val="800"/>
              <a:buNone/>
              <a:defRPr sz="800"/>
            </a:lvl5pPr>
            <a:lvl6pPr lvl="5" rtl="0">
              <a:spcBef>
                <a:spcPts val="0"/>
              </a:spcBef>
              <a:spcAft>
                <a:spcPts val="0"/>
              </a:spcAft>
              <a:buSzPts val="800"/>
              <a:buNone/>
              <a:defRPr sz="800"/>
            </a:lvl6pPr>
            <a:lvl7pPr lvl="6" rtl="0">
              <a:spcBef>
                <a:spcPts val="0"/>
              </a:spcBef>
              <a:spcAft>
                <a:spcPts val="0"/>
              </a:spcAft>
              <a:buSzPts val="800"/>
              <a:buNone/>
              <a:defRPr sz="800"/>
            </a:lvl7pPr>
            <a:lvl8pPr lvl="7" rtl="0">
              <a:spcBef>
                <a:spcPts val="0"/>
              </a:spcBef>
              <a:spcAft>
                <a:spcPts val="0"/>
              </a:spcAft>
              <a:buSzPts val="800"/>
              <a:buNone/>
              <a:defRPr sz="800"/>
            </a:lvl8pPr>
            <a:lvl9pPr lvl="8" rtl="0">
              <a:spcBef>
                <a:spcPts val="0"/>
              </a:spcBef>
              <a:spcAft>
                <a:spcPts val="0"/>
              </a:spcAft>
              <a:buSzPts val="800"/>
              <a:buNone/>
              <a:defRPr sz="800"/>
            </a:lvl9pPr>
          </a:lstStyle>
          <a:p>
            <a:endParaRPr/>
          </a:p>
        </p:txBody>
      </p:sp>
      <p:sp>
        <p:nvSpPr>
          <p:cNvPr id="425" name="Google Shape;425;p14"/>
          <p:cNvSpPr txBox="1">
            <a:spLocks noGrp="1"/>
          </p:cNvSpPr>
          <p:nvPr>
            <p:ph type="subTitle" idx="40"/>
          </p:nvPr>
        </p:nvSpPr>
        <p:spPr>
          <a:xfrm>
            <a:off x="5437688" y="1779205"/>
            <a:ext cx="867600" cy="183000"/>
          </a:xfrm>
          <a:prstGeom prst="rect">
            <a:avLst/>
          </a:prstGeom>
          <a:noFill/>
        </p:spPr>
        <p:txBody>
          <a:bodyPr spcFirstLastPara="1" wrap="square" lIns="0" tIns="0" rIns="0" bIns="0" anchor="t" anchorCtr="0">
            <a:noAutofit/>
          </a:bodyPr>
          <a:lstStyle>
            <a:lvl1pPr lvl="0" rtl="0">
              <a:spcBef>
                <a:spcPts val="0"/>
              </a:spcBef>
              <a:spcAft>
                <a:spcPts val="0"/>
              </a:spcAft>
              <a:buClr>
                <a:schemeClr val="accent3"/>
              </a:buClr>
              <a:buSzPts val="800"/>
              <a:buNone/>
              <a:defRPr sz="800" b="1">
                <a:solidFill>
                  <a:schemeClr val="accent3"/>
                </a:solidFill>
              </a:defRPr>
            </a:lvl1pPr>
            <a:lvl2pPr lvl="1" rtl="0">
              <a:spcBef>
                <a:spcPts val="0"/>
              </a:spcBef>
              <a:spcAft>
                <a:spcPts val="0"/>
              </a:spcAft>
              <a:buClr>
                <a:schemeClr val="accent3"/>
              </a:buClr>
              <a:buSzPts val="1000"/>
              <a:buNone/>
              <a:defRPr sz="1000" b="1">
                <a:solidFill>
                  <a:schemeClr val="accent3"/>
                </a:solidFill>
              </a:defRPr>
            </a:lvl2pPr>
            <a:lvl3pPr lvl="2" rtl="0">
              <a:spcBef>
                <a:spcPts val="0"/>
              </a:spcBef>
              <a:spcAft>
                <a:spcPts val="0"/>
              </a:spcAft>
              <a:buClr>
                <a:schemeClr val="accent3"/>
              </a:buClr>
              <a:buSzPts val="1000"/>
              <a:buNone/>
              <a:defRPr sz="1000" b="1">
                <a:solidFill>
                  <a:schemeClr val="accent3"/>
                </a:solidFill>
              </a:defRPr>
            </a:lvl3pPr>
            <a:lvl4pPr lvl="3" rtl="0">
              <a:spcBef>
                <a:spcPts val="0"/>
              </a:spcBef>
              <a:spcAft>
                <a:spcPts val="0"/>
              </a:spcAft>
              <a:buClr>
                <a:schemeClr val="accent3"/>
              </a:buClr>
              <a:buSzPts val="1000"/>
              <a:buNone/>
              <a:defRPr sz="1000" b="1">
                <a:solidFill>
                  <a:schemeClr val="accent3"/>
                </a:solidFill>
              </a:defRPr>
            </a:lvl4pPr>
            <a:lvl5pPr lvl="4" rtl="0">
              <a:spcBef>
                <a:spcPts val="0"/>
              </a:spcBef>
              <a:spcAft>
                <a:spcPts val="0"/>
              </a:spcAft>
              <a:buClr>
                <a:schemeClr val="accent3"/>
              </a:buClr>
              <a:buSzPts val="1000"/>
              <a:buNone/>
              <a:defRPr sz="1000" b="1">
                <a:solidFill>
                  <a:schemeClr val="accent3"/>
                </a:solidFill>
              </a:defRPr>
            </a:lvl5pPr>
            <a:lvl6pPr lvl="5" rtl="0">
              <a:spcBef>
                <a:spcPts val="0"/>
              </a:spcBef>
              <a:spcAft>
                <a:spcPts val="0"/>
              </a:spcAft>
              <a:buClr>
                <a:schemeClr val="accent3"/>
              </a:buClr>
              <a:buSzPts val="1000"/>
              <a:buNone/>
              <a:defRPr sz="1000" b="1">
                <a:solidFill>
                  <a:schemeClr val="accent3"/>
                </a:solidFill>
              </a:defRPr>
            </a:lvl6pPr>
            <a:lvl7pPr lvl="6" rtl="0">
              <a:spcBef>
                <a:spcPts val="0"/>
              </a:spcBef>
              <a:spcAft>
                <a:spcPts val="0"/>
              </a:spcAft>
              <a:buClr>
                <a:schemeClr val="accent3"/>
              </a:buClr>
              <a:buSzPts val="1000"/>
              <a:buNone/>
              <a:defRPr sz="1000" b="1">
                <a:solidFill>
                  <a:schemeClr val="accent3"/>
                </a:solidFill>
              </a:defRPr>
            </a:lvl7pPr>
            <a:lvl8pPr lvl="7" rtl="0">
              <a:spcBef>
                <a:spcPts val="0"/>
              </a:spcBef>
              <a:spcAft>
                <a:spcPts val="0"/>
              </a:spcAft>
              <a:buClr>
                <a:schemeClr val="accent3"/>
              </a:buClr>
              <a:buSzPts val="1000"/>
              <a:buNone/>
              <a:defRPr sz="1000" b="1">
                <a:solidFill>
                  <a:schemeClr val="accent3"/>
                </a:solidFill>
              </a:defRPr>
            </a:lvl8pPr>
            <a:lvl9pPr lvl="8" rtl="0">
              <a:spcBef>
                <a:spcPts val="0"/>
              </a:spcBef>
              <a:spcAft>
                <a:spcPts val="0"/>
              </a:spcAft>
              <a:buClr>
                <a:schemeClr val="accent3"/>
              </a:buClr>
              <a:buSzPts val="1000"/>
              <a:buNone/>
              <a:defRPr sz="1000" b="1">
                <a:solidFill>
                  <a:schemeClr val="accent3"/>
                </a:solidFill>
              </a:defRPr>
            </a:lvl9pPr>
          </a:lstStyle>
          <a:p>
            <a:endParaRPr/>
          </a:p>
        </p:txBody>
      </p:sp>
      <p:sp>
        <p:nvSpPr>
          <p:cNvPr id="426" name="Google Shape;426;p14"/>
          <p:cNvSpPr txBox="1">
            <a:spLocks noGrp="1"/>
          </p:cNvSpPr>
          <p:nvPr>
            <p:ph type="subTitle" idx="41"/>
          </p:nvPr>
        </p:nvSpPr>
        <p:spPr>
          <a:xfrm>
            <a:off x="2255154" y="1915705"/>
            <a:ext cx="867600" cy="183000"/>
          </a:xfrm>
          <a:prstGeom prst="rect">
            <a:avLst/>
          </a:prstGeom>
          <a:noFill/>
        </p:spPr>
        <p:txBody>
          <a:bodyPr spcFirstLastPara="1" wrap="square" lIns="0" tIns="0" rIns="0" bIns="0" anchor="t" anchorCtr="0">
            <a:noAutofit/>
          </a:bodyPr>
          <a:lstStyle>
            <a:lvl1pPr lvl="0" rtl="0">
              <a:spcBef>
                <a:spcPts val="0"/>
              </a:spcBef>
              <a:spcAft>
                <a:spcPts val="0"/>
              </a:spcAft>
              <a:buClr>
                <a:schemeClr val="dk1"/>
              </a:buClr>
              <a:buSzPts val="700"/>
              <a:buNone/>
              <a:defRPr sz="700">
                <a:solidFill>
                  <a:schemeClr val="dk1"/>
                </a:solidFill>
              </a:defRPr>
            </a:lvl1pPr>
            <a:lvl2pPr lvl="1" rtl="0">
              <a:spcBef>
                <a:spcPts val="0"/>
              </a:spcBef>
              <a:spcAft>
                <a:spcPts val="0"/>
              </a:spcAft>
              <a:buSzPts val="800"/>
              <a:buNone/>
              <a:defRPr sz="800"/>
            </a:lvl2pPr>
            <a:lvl3pPr lvl="2" rtl="0">
              <a:spcBef>
                <a:spcPts val="0"/>
              </a:spcBef>
              <a:spcAft>
                <a:spcPts val="0"/>
              </a:spcAft>
              <a:buSzPts val="800"/>
              <a:buNone/>
              <a:defRPr sz="800"/>
            </a:lvl3pPr>
            <a:lvl4pPr lvl="3" rtl="0">
              <a:spcBef>
                <a:spcPts val="0"/>
              </a:spcBef>
              <a:spcAft>
                <a:spcPts val="0"/>
              </a:spcAft>
              <a:buSzPts val="800"/>
              <a:buNone/>
              <a:defRPr sz="800"/>
            </a:lvl4pPr>
            <a:lvl5pPr lvl="4" rtl="0">
              <a:spcBef>
                <a:spcPts val="0"/>
              </a:spcBef>
              <a:spcAft>
                <a:spcPts val="0"/>
              </a:spcAft>
              <a:buSzPts val="800"/>
              <a:buNone/>
              <a:defRPr sz="800"/>
            </a:lvl5pPr>
            <a:lvl6pPr lvl="5" rtl="0">
              <a:spcBef>
                <a:spcPts val="0"/>
              </a:spcBef>
              <a:spcAft>
                <a:spcPts val="0"/>
              </a:spcAft>
              <a:buSzPts val="800"/>
              <a:buNone/>
              <a:defRPr sz="800"/>
            </a:lvl6pPr>
            <a:lvl7pPr lvl="6" rtl="0">
              <a:spcBef>
                <a:spcPts val="0"/>
              </a:spcBef>
              <a:spcAft>
                <a:spcPts val="0"/>
              </a:spcAft>
              <a:buSzPts val="800"/>
              <a:buNone/>
              <a:defRPr sz="800"/>
            </a:lvl7pPr>
            <a:lvl8pPr lvl="7" rtl="0">
              <a:spcBef>
                <a:spcPts val="0"/>
              </a:spcBef>
              <a:spcAft>
                <a:spcPts val="0"/>
              </a:spcAft>
              <a:buSzPts val="800"/>
              <a:buNone/>
              <a:defRPr sz="800"/>
            </a:lvl8pPr>
            <a:lvl9pPr lvl="8" rtl="0">
              <a:spcBef>
                <a:spcPts val="0"/>
              </a:spcBef>
              <a:spcAft>
                <a:spcPts val="0"/>
              </a:spcAft>
              <a:buSzPts val="800"/>
              <a:buNone/>
              <a:defRPr sz="800"/>
            </a:lvl9pPr>
          </a:lstStyle>
          <a:p>
            <a:endParaRPr/>
          </a:p>
        </p:txBody>
      </p:sp>
      <p:sp>
        <p:nvSpPr>
          <p:cNvPr id="427" name="Google Shape;427;p14"/>
          <p:cNvSpPr txBox="1">
            <a:spLocks noGrp="1"/>
          </p:cNvSpPr>
          <p:nvPr>
            <p:ph type="subTitle" idx="42"/>
          </p:nvPr>
        </p:nvSpPr>
        <p:spPr>
          <a:xfrm>
            <a:off x="2255154" y="1779205"/>
            <a:ext cx="867600" cy="183000"/>
          </a:xfrm>
          <a:prstGeom prst="rect">
            <a:avLst/>
          </a:prstGeom>
          <a:noFill/>
        </p:spPr>
        <p:txBody>
          <a:bodyPr spcFirstLastPara="1" wrap="square" lIns="0" tIns="0" rIns="0" bIns="0" anchor="t" anchorCtr="0">
            <a:noAutofit/>
          </a:bodyPr>
          <a:lstStyle>
            <a:lvl1pPr lvl="0" rtl="0">
              <a:spcBef>
                <a:spcPts val="0"/>
              </a:spcBef>
              <a:spcAft>
                <a:spcPts val="0"/>
              </a:spcAft>
              <a:buClr>
                <a:schemeClr val="accent3"/>
              </a:buClr>
              <a:buSzPts val="800"/>
              <a:buNone/>
              <a:defRPr sz="800" b="1">
                <a:solidFill>
                  <a:schemeClr val="accent3"/>
                </a:solidFill>
              </a:defRPr>
            </a:lvl1pPr>
            <a:lvl2pPr lvl="1" rtl="0">
              <a:spcBef>
                <a:spcPts val="0"/>
              </a:spcBef>
              <a:spcAft>
                <a:spcPts val="0"/>
              </a:spcAft>
              <a:buClr>
                <a:schemeClr val="accent3"/>
              </a:buClr>
              <a:buSzPts val="1000"/>
              <a:buNone/>
              <a:defRPr sz="1000" b="1">
                <a:solidFill>
                  <a:schemeClr val="accent3"/>
                </a:solidFill>
              </a:defRPr>
            </a:lvl2pPr>
            <a:lvl3pPr lvl="2" rtl="0">
              <a:spcBef>
                <a:spcPts val="0"/>
              </a:spcBef>
              <a:spcAft>
                <a:spcPts val="0"/>
              </a:spcAft>
              <a:buClr>
                <a:schemeClr val="accent3"/>
              </a:buClr>
              <a:buSzPts val="1000"/>
              <a:buNone/>
              <a:defRPr sz="1000" b="1">
                <a:solidFill>
                  <a:schemeClr val="accent3"/>
                </a:solidFill>
              </a:defRPr>
            </a:lvl3pPr>
            <a:lvl4pPr lvl="3" rtl="0">
              <a:spcBef>
                <a:spcPts val="0"/>
              </a:spcBef>
              <a:spcAft>
                <a:spcPts val="0"/>
              </a:spcAft>
              <a:buClr>
                <a:schemeClr val="accent3"/>
              </a:buClr>
              <a:buSzPts val="1000"/>
              <a:buNone/>
              <a:defRPr sz="1000" b="1">
                <a:solidFill>
                  <a:schemeClr val="accent3"/>
                </a:solidFill>
              </a:defRPr>
            </a:lvl4pPr>
            <a:lvl5pPr lvl="4" rtl="0">
              <a:spcBef>
                <a:spcPts val="0"/>
              </a:spcBef>
              <a:spcAft>
                <a:spcPts val="0"/>
              </a:spcAft>
              <a:buClr>
                <a:schemeClr val="accent3"/>
              </a:buClr>
              <a:buSzPts val="1000"/>
              <a:buNone/>
              <a:defRPr sz="1000" b="1">
                <a:solidFill>
                  <a:schemeClr val="accent3"/>
                </a:solidFill>
              </a:defRPr>
            </a:lvl5pPr>
            <a:lvl6pPr lvl="5" rtl="0">
              <a:spcBef>
                <a:spcPts val="0"/>
              </a:spcBef>
              <a:spcAft>
                <a:spcPts val="0"/>
              </a:spcAft>
              <a:buClr>
                <a:schemeClr val="accent3"/>
              </a:buClr>
              <a:buSzPts val="1000"/>
              <a:buNone/>
              <a:defRPr sz="1000" b="1">
                <a:solidFill>
                  <a:schemeClr val="accent3"/>
                </a:solidFill>
              </a:defRPr>
            </a:lvl6pPr>
            <a:lvl7pPr lvl="6" rtl="0">
              <a:spcBef>
                <a:spcPts val="0"/>
              </a:spcBef>
              <a:spcAft>
                <a:spcPts val="0"/>
              </a:spcAft>
              <a:buClr>
                <a:schemeClr val="accent3"/>
              </a:buClr>
              <a:buSzPts val="1000"/>
              <a:buNone/>
              <a:defRPr sz="1000" b="1">
                <a:solidFill>
                  <a:schemeClr val="accent3"/>
                </a:solidFill>
              </a:defRPr>
            </a:lvl7pPr>
            <a:lvl8pPr lvl="7" rtl="0">
              <a:spcBef>
                <a:spcPts val="0"/>
              </a:spcBef>
              <a:spcAft>
                <a:spcPts val="0"/>
              </a:spcAft>
              <a:buClr>
                <a:schemeClr val="accent3"/>
              </a:buClr>
              <a:buSzPts val="1000"/>
              <a:buNone/>
              <a:defRPr sz="1000" b="1">
                <a:solidFill>
                  <a:schemeClr val="accent3"/>
                </a:solidFill>
              </a:defRPr>
            </a:lvl8pPr>
            <a:lvl9pPr lvl="8" rtl="0">
              <a:spcBef>
                <a:spcPts val="0"/>
              </a:spcBef>
              <a:spcAft>
                <a:spcPts val="0"/>
              </a:spcAft>
              <a:buClr>
                <a:schemeClr val="accent3"/>
              </a:buClr>
              <a:buSzPts val="1000"/>
              <a:buNone/>
              <a:defRPr sz="1000" b="1">
                <a:solidFill>
                  <a:schemeClr val="accent3"/>
                </a:solidFill>
              </a:defRPr>
            </a:lvl9pPr>
          </a:lstStyle>
          <a:p>
            <a:endParaRPr/>
          </a:p>
        </p:txBody>
      </p:sp>
      <p:sp>
        <p:nvSpPr>
          <p:cNvPr id="428" name="Google Shape;428;p14"/>
          <p:cNvSpPr txBox="1">
            <a:spLocks noGrp="1"/>
          </p:cNvSpPr>
          <p:nvPr>
            <p:ph type="subTitle" idx="43"/>
          </p:nvPr>
        </p:nvSpPr>
        <p:spPr>
          <a:xfrm>
            <a:off x="5437688" y="1077905"/>
            <a:ext cx="867600" cy="183000"/>
          </a:xfrm>
          <a:prstGeom prst="rect">
            <a:avLst/>
          </a:prstGeom>
          <a:noFill/>
        </p:spPr>
        <p:txBody>
          <a:bodyPr spcFirstLastPara="1" wrap="square" lIns="0" tIns="0" rIns="0" bIns="0" anchor="t" anchorCtr="0">
            <a:noAutofit/>
          </a:bodyPr>
          <a:lstStyle>
            <a:lvl1pPr lvl="0" rtl="0">
              <a:spcBef>
                <a:spcPts val="0"/>
              </a:spcBef>
              <a:spcAft>
                <a:spcPts val="0"/>
              </a:spcAft>
              <a:buClr>
                <a:schemeClr val="dk1"/>
              </a:buClr>
              <a:buSzPts val="700"/>
              <a:buNone/>
              <a:defRPr sz="700">
                <a:solidFill>
                  <a:schemeClr val="dk1"/>
                </a:solidFill>
              </a:defRPr>
            </a:lvl1pPr>
            <a:lvl2pPr lvl="1" rtl="0">
              <a:spcBef>
                <a:spcPts val="0"/>
              </a:spcBef>
              <a:spcAft>
                <a:spcPts val="0"/>
              </a:spcAft>
              <a:buSzPts val="800"/>
              <a:buNone/>
              <a:defRPr sz="800"/>
            </a:lvl2pPr>
            <a:lvl3pPr lvl="2" rtl="0">
              <a:spcBef>
                <a:spcPts val="0"/>
              </a:spcBef>
              <a:spcAft>
                <a:spcPts val="0"/>
              </a:spcAft>
              <a:buSzPts val="800"/>
              <a:buNone/>
              <a:defRPr sz="800"/>
            </a:lvl3pPr>
            <a:lvl4pPr lvl="3" rtl="0">
              <a:spcBef>
                <a:spcPts val="0"/>
              </a:spcBef>
              <a:spcAft>
                <a:spcPts val="0"/>
              </a:spcAft>
              <a:buSzPts val="800"/>
              <a:buNone/>
              <a:defRPr sz="800"/>
            </a:lvl4pPr>
            <a:lvl5pPr lvl="4" rtl="0">
              <a:spcBef>
                <a:spcPts val="0"/>
              </a:spcBef>
              <a:spcAft>
                <a:spcPts val="0"/>
              </a:spcAft>
              <a:buSzPts val="800"/>
              <a:buNone/>
              <a:defRPr sz="800"/>
            </a:lvl5pPr>
            <a:lvl6pPr lvl="5" rtl="0">
              <a:spcBef>
                <a:spcPts val="0"/>
              </a:spcBef>
              <a:spcAft>
                <a:spcPts val="0"/>
              </a:spcAft>
              <a:buSzPts val="800"/>
              <a:buNone/>
              <a:defRPr sz="800"/>
            </a:lvl6pPr>
            <a:lvl7pPr lvl="6" rtl="0">
              <a:spcBef>
                <a:spcPts val="0"/>
              </a:spcBef>
              <a:spcAft>
                <a:spcPts val="0"/>
              </a:spcAft>
              <a:buSzPts val="800"/>
              <a:buNone/>
              <a:defRPr sz="800"/>
            </a:lvl7pPr>
            <a:lvl8pPr lvl="7" rtl="0">
              <a:spcBef>
                <a:spcPts val="0"/>
              </a:spcBef>
              <a:spcAft>
                <a:spcPts val="0"/>
              </a:spcAft>
              <a:buSzPts val="800"/>
              <a:buNone/>
              <a:defRPr sz="800"/>
            </a:lvl8pPr>
            <a:lvl9pPr lvl="8" rtl="0">
              <a:spcBef>
                <a:spcPts val="0"/>
              </a:spcBef>
              <a:spcAft>
                <a:spcPts val="0"/>
              </a:spcAft>
              <a:buSzPts val="800"/>
              <a:buNone/>
              <a:defRPr sz="800"/>
            </a:lvl9pPr>
          </a:lstStyle>
          <a:p>
            <a:endParaRPr/>
          </a:p>
        </p:txBody>
      </p:sp>
      <p:sp>
        <p:nvSpPr>
          <p:cNvPr id="429" name="Google Shape;429;p14"/>
          <p:cNvSpPr txBox="1">
            <a:spLocks noGrp="1"/>
          </p:cNvSpPr>
          <p:nvPr>
            <p:ph type="subTitle" idx="44"/>
          </p:nvPr>
        </p:nvSpPr>
        <p:spPr>
          <a:xfrm>
            <a:off x="5437688" y="941405"/>
            <a:ext cx="867600" cy="183000"/>
          </a:xfrm>
          <a:prstGeom prst="rect">
            <a:avLst/>
          </a:prstGeom>
          <a:noFill/>
        </p:spPr>
        <p:txBody>
          <a:bodyPr spcFirstLastPara="1" wrap="square" lIns="0" tIns="0" rIns="0" bIns="0" anchor="t" anchorCtr="0">
            <a:noAutofit/>
          </a:bodyPr>
          <a:lstStyle>
            <a:lvl1pPr lvl="0" rtl="0">
              <a:spcBef>
                <a:spcPts val="0"/>
              </a:spcBef>
              <a:spcAft>
                <a:spcPts val="0"/>
              </a:spcAft>
              <a:buClr>
                <a:schemeClr val="accent1"/>
              </a:buClr>
              <a:buSzPts val="800"/>
              <a:buNone/>
              <a:defRPr sz="800" b="1">
                <a:solidFill>
                  <a:schemeClr val="accent1"/>
                </a:solidFill>
              </a:defRPr>
            </a:lvl1pPr>
            <a:lvl2pPr lvl="1" rtl="0">
              <a:spcBef>
                <a:spcPts val="0"/>
              </a:spcBef>
              <a:spcAft>
                <a:spcPts val="0"/>
              </a:spcAft>
              <a:buClr>
                <a:schemeClr val="accent3"/>
              </a:buClr>
              <a:buSzPts val="1000"/>
              <a:buNone/>
              <a:defRPr sz="1000" b="1">
                <a:solidFill>
                  <a:schemeClr val="accent3"/>
                </a:solidFill>
              </a:defRPr>
            </a:lvl2pPr>
            <a:lvl3pPr lvl="2" rtl="0">
              <a:spcBef>
                <a:spcPts val="0"/>
              </a:spcBef>
              <a:spcAft>
                <a:spcPts val="0"/>
              </a:spcAft>
              <a:buClr>
                <a:schemeClr val="accent3"/>
              </a:buClr>
              <a:buSzPts val="1000"/>
              <a:buNone/>
              <a:defRPr sz="1000" b="1">
                <a:solidFill>
                  <a:schemeClr val="accent3"/>
                </a:solidFill>
              </a:defRPr>
            </a:lvl3pPr>
            <a:lvl4pPr lvl="3" rtl="0">
              <a:spcBef>
                <a:spcPts val="0"/>
              </a:spcBef>
              <a:spcAft>
                <a:spcPts val="0"/>
              </a:spcAft>
              <a:buClr>
                <a:schemeClr val="accent3"/>
              </a:buClr>
              <a:buSzPts val="1000"/>
              <a:buNone/>
              <a:defRPr sz="1000" b="1">
                <a:solidFill>
                  <a:schemeClr val="accent3"/>
                </a:solidFill>
              </a:defRPr>
            </a:lvl4pPr>
            <a:lvl5pPr lvl="4" rtl="0">
              <a:spcBef>
                <a:spcPts val="0"/>
              </a:spcBef>
              <a:spcAft>
                <a:spcPts val="0"/>
              </a:spcAft>
              <a:buClr>
                <a:schemeClr val="accent3"/>
              </a:buClr>
              <a:buSzPts val="1000"/>
              <a:buNone/>
              <a:defRPr sz="1000" b="1">
                <a:solidFill>
                  <a:schemeClr val="accent3"/>
                </a:solidFill>
              </a:defRPr>
            </a:lvl5pPr>
            <a:lvl6pPr lvl="5" rtl="0">
              <a:spcBef>
                <a:spcPts val="0"/>
              </a:spcBef>
              <a:spcAft>
                <a:spcPts val="0"/>
              </a:spcAft>
              <a:buClr>
                <a:schemeClr val="accent3"/>
              </a:buClr>
              <a:buSzPts val="1000"/>
              <a:buNone/>
              <a:defRPr sz="1000" b="1">
                <a:solidFill>
                  <a:schemeClr val="accent3"/>
                </a:solidFill>
              </a:defRPr>
            </a:lvl6pPr>
            <a:lvl7pPr lvl="6" rtl="0">
              <a:spcBef>
                <a:spcPts val="0"/>
              </a:spcBef>
              <a:spcAft>
                <a:spcPts val="0"/>
              </a:spcAft>
              <a:buClr>
                <a:schemeClr val="accent3"/>
              </a:buClr>
              <a:buSzPts val="1000"/>
              <a:buNone/>
              <a:defRPr sz="1000" b="1">
                <a:solidFill>
                  <a:schemeClr val="accent3"/>
                </a:solidFill>
              </a:defRPr>
            </a:lvl7pPr>
            <a:lvl8pPr lvl="7" rtl="0">
              <a:spcBef>
                <a:spcPts val="0"/>
              </a:spcBef>
              <a:spcAft>
                <a:spcPts val="0"/>
              </a:spcAft>
              <a:buClr>
                <a:schemeClr val="accent3"/>
              </a:buClr>
              <a:buSzPts val="1000"/>
              <a:buNone/>
              <a:defRPr sz="1000" b="1">
                <a:solidFill>
                  <a:schemeClr val="accent3"/>
                </a:solidFill>
              </a:defRPr>
            </a:lvl8pPr>
            <a:lvl9pPr lvl="8" rtl="0">
              <a:spcBef>
                <a:spcPts val="0"/>
              </a:spcBef>
              <a:spcAft>
                <a:spcPts val="0"/>
              </a:spcAft>
              <a:buClr>
                <a:schemeClr val="accent3"/>
              </a:buClr>
              <a:buSzPts val="1000"/>
              <a:buNone/>
              <a:defRPr sz="1000" b="1">
                <a:solidFill>
                  <a:schemeClr val="accent3"/>
                </a:solidFill>
              </a:defRPr>
            </a:lvl9pPr>
          </a:lstStyle>
          <a:p>
            <a:endParaRPr/>
          </a:p>
        </p:txBody>
      </p:sp>
      <p:sp>
        <p:nvSpPr>
          <p:cNvPr id="430" name="Google Shape;430;p14"/>
          <p:cNvSpPr>
            <a:spLocks noGrp="1"/>
          </p:cNvSpPr>
          <p:nvPr>
            <p:ph type="pic" idx="45"/>
          </p:nvPr>
        </p:nvSpPr>
        <p:spPr>
          <a:xfrm>
            <a:off x="4855854" y="890129"/>
            <a:ext cx="457200" cy="457200"/>
          </a:xfrm>
          <a:prstGeom prst="ellipse">
            <a:avLst/>
          </a:prstGeom>
          <a:noFill/>
          <a:ln w="19050" cap="flat" cmpd="sng">
            <a:solidFill>
              <a:schemeClr val="dk2"/>
            </a:solidFill>
            <a:prstDash val="solid"/>
            <a:round/>
            <a:headEnd type="none" w="sm" len="sm"/>
            <a:tailEnd type="none" w="sm" len="sm"/>
          </a:ln>
        </p:spPr>
      </p:sp>
      <p:sp>
        <p:nvSpPr>
          <p:cNvPr id="431" name="Google Shape;431;p14"/>
          <p:cNvSpPr>
            <a:spLocks noGrp="1"/>
          </p:cNvSpPr>
          <p:nvPr>
            <p:ph type="pic" idx="46"/>
          </p:nvPr>
        </p:nvSpPr>
        <p:spPr>
          <a:xfrm>
            <a:off x="4856154" y="1726792"/>
            <a:ext cx="457200" cy="457200"/>
          </a:xfrm>
          <a:prstGeom prst="ellipse">
            <a:avLst/>
          </a:prstGeom>
          <a:noFill/>
          <a:ln w="19050" cap="flat" cmpd="sng">
            <a:solidFill>
              <a:schemeClr val="dk2"/>
            </a:solidFill>
            <a:prstDash val="solid"/>
            <a:round/>
            <a:headEnd type="none" w="sm" len="sm"/>
            <a:tailEnd type="none" w="sm" len="sm"/>
          </a:ln>
        </p:spPr>
      </p:sp>
      <p:sp>
        <p:nvSpPr>
          <p:cNvPr id="432" name="Google Shape;432;p14"/>
          <p:cNvSpPr>
            <a:spLocks noGrp="1"/>
          </p:cNvSpPr>
          <p:nvPr>
            <p:ph type="pic" idx="47"/>
          </p:nvPr>
        </p:nvSpPr>
        <p:spPr>
          <a:xfrm>
            <a:off x="7196463" y="1726829"/>
            <a:ext cx="457200" cy="457200"/>
          </a:xfrm>
          <a:prstGeom prst="ellipse">
            <a:avLst/>
          </a:prstGeom>
          <a:noFill/>
          <a:ln w="19050" cap="flat" cmpd="sng">
            <a:solidFill>
              <a:schemeClr val="dk2"/>
            </a:solidFill>
            <a:prstDash val="solid"/>
            <a:round/>
            <a:headEnd type="none" w="sm" len="sm"/>
            <a:tailEnd type="none" w="sm" len="sm"/>
          </a:ln>
        </p:spPr>
      </p:sp>
      <p:sp>
        <p:nvSpPr>
          <p:cNvPr id="433" name="Google Shape;433;p14"/>
          <p:cNvSpPr>
            <a:spLocks noGrp="1"/>
          </p:cNvSpPr>
          <p:nvPr>
            <p:ph type="pic" idx="48"/>
          </p:nvPr>
        </p:nvSpPr>
        <p:spPr>
          <a:xfrm>
            <a:off x="7196463" y="2581004"/>
            <a:ext cx="457200" cy="457200"/>
          </a:xfrm>
          <a:prstGeom prst="ellipse">
            <a:avLst/>
          </a:prstGeom>
          <a:noFill/>
          <a:ln w="19050" cap="flat" cmpd="sng">
            <a:solidFill>
              <a:schemeClr val="dk2"/>
            </a:solidFill>
            <a:prstDash val="solid"/>
            <a:round/>
            <a:headEnd type="none" w="sm" len="sm"/>
            <a:tailEnd type="none" w="sm" len="sm"/>
          </a:ln>
        </p:spPr>
      </p:sp>
      <p:sp>
        <p:nvSpPr>
          <p:cNvPr id="434" name="Google Shape;434;p14"/>
          <p:cNvSpPr>
            <a:spLocks noGrp="1"/>
          </p:cNvSpPr>
          <p:nvPr>
            <p:ph type="pic" idx="49"/>
          </p:nvPr>
        </p:nvSpPr>
        <p:spPr>
          <a:xfrm>
            <a:off x="7196463" y="3435204"/>
            <a:ext cx="457200" cy="457200"/>
          </a:xfrm>
          <a:prstGeom prst="ellipse">
            <a:avLst/>
          </a:prstGeom>
          <a:noFill/>
          <a:ln w="19050" cap="flat" cmpd="sng">
            <a:solidFill>
              <a:schemeClr val="dk2"/>
            </a:solidFill>
            <a:prstDash val="solid"/>
            <a:round/>
            <a:headEnd type="none" w="sm" len="sm"/>
            <a:tailEnd type="none" w="sm" len="sm"/>
          </a:ln>
        </p:spPr>
      </p:sp>
      <p:sp>
        <p:nvSpPr>
          <p:cNvPr id="435" name="Google Shape;435;p14"/>
          <p:cNvSpPr>
            <a:spLocks noGrp="1"/>
          </p:cNvSpPr>
          <p:nvPr>
            <p:ph type="pic" idx="50"/>
          </p:nvPr>
        </p:nvSpPr>
        <p:spPr>
          <a:xfrm>
            <a:off x="7196463" y="4296442"/>
            <a:ext cx="457200" cy="457200"/>
          </a:xfrm>
          <a:prstGeom prst="ellipse">
            <a:avLst/>
          </a:prstGeom>
          <a:noFill/>
          <a:ln w="19050" cap="flat" cmpd="sng">
            <a:solidFill>
              <a:schemeClr val="dk2"/>
            </a:solidFill>
            <a:prstDash val="solid"/>
            <a:round/>
            <a:headEnd type="none" w="sm" len="sm"/>
            <a:tailEnd type="none" w="sm" len="sm"/>
          </a:ln>
        </p:spPr>
      </p:sp>
      <p:sp>
        <p:nvSpPr>
          <p:cNvPr id="436" name="Google Shape;436;p14"/>
          <p:cNvSpPr>
            <a:spLocks noGrp="1"/>
          </p:cNvSpPr>
          <p:nvPr>
            <p:ph type="pic" idx="51"/>
          </p:nvPr>
        </p:nvSpPr>
        <p:spPr>
          <a:xfrm>
            <a:off x="1673320" y="1726829"/>
            <a:ext cx="457200" cy="457200"/>
          </a:xfrm>
          <a:prstGeom prst="ellipse">
            <a:avLst/>
          </a:prstGeom>
          <a:noFill/>
          <a:ln w="19050" cap="flat" cmpd="sng">
            <a:solidFill>
              <a:schemeClr val="dk2"/>
            </a:solidFill>
            <a:prstDash val="solid"/>
            <a:round/>
            <a:headEnd type="none" w="sm" len="sm"/>
            <a:tailEnd type="none" w="sm" len="sm"/>
          </a:ln>
        </p:spPr>
      </p:sp>
      <p:sp>
        <p:nvSpPr>
          <p:cNvPr id="437" name="Google Shape;437;p14"/>
          <p:cNvSpPr>
            <a:spLocks noGrp="1"/>
          </p:cNvSpPr>
          <p:nvPr>
            <p:ph type="pic" idx="52"/>
          </p:nvPr>
        </p:nvSpPr>
        <p:spPr>
          <a:xfrm>
            <a:off x="5613688" y="2581004"/>
            <a:ext cx="457200" cy="457200"/>
          </a:xfrm>
          <a:prstGeom prst="ellipse">
            <a:avLst/>
          </a:prstGeom>
          <a:noFill/>
          <a:ln w="19050" cap="flat" cmpd="sng">
            <a:solidFill>
              <a:schemeClr val="dk2"/>
            </a:solidFill>
            <a:prstDash val="solid"/>
            <a:round/>
            <a:headEnd type="none" w="sm" len="sm"/>
            <a:tailEnd type="none" w="sm" len="sm"/>
          </a:ln>
        </p:spPr>
      </p:sp>
      <p:sp>
        <p:nvSpPr>
          <p:cNvPr id="438" name="Google Shape;438;p14"/>
          <p:cNvSpPr>
            <a:spLocks noGrp="1"/>
          </p:cNvSpPr>
          <p:nvPr>
            <p:ph type="pic" idx="53"/>
          </p:nvPr>
        </p:nvSpPr>
        <p:spPr>
          <a:xfrm>
            <a:off x="5613688" y="3435204"/>
            <a:ext cx="457200" cy="457200"/>
          </a:xfrm>
          <a:prstGeom prst="ellipse">
            <a:avLst/>
          </a:prstGeom>
          <a:noFill/>
          <a:ln w="19050" cap="flat" cmpd="sng">
            <a:solidFill>
              <a:schemeClr val="dk2"/>
            </a:solidFill>
            <a:prstDash val="solid"/>
            <a:round/>
            <a:headEnd type="none" w="sm" len="sm"/>
            <a:tailEnd type="none" w="sm" len="sm"/>
          </a:ln>
        </p:spPr>
      </p:sp>
      <p:sp>
        <p:nvSpPr>
          <p:cNvPr id="439" name="Google Shape;439;p14"/>
          <p:cNvSpPr>
            <a:spLocks noGrp="1"/>
          </p:cNvSpPr>
          <p:nvPr>
            <p:ph type="pic" idx="54"/>
          </p:nvPr>
        </p:nvSpPr>
        <p:spPr>
          <a:xfrm>
            <a:off x="5613688" y="4296442"/>
            <a:ext cx="457200" cy="457200"/>
          </a:xfrm>
          <a:prstGeom prst="ellipse">
            <a:avLst/>
          </a:prstGeom>
          <a:noFill/>
          <a:ln w="19050" cap="flat" cmpd="sng">
            <a:solidFill>
              <a:schemeClr val="dk2"/>
            </a:solidFill>
            <a:prstDash val="solid"/>
            <a:round/>
            <a:headEnd type="none" w="sm" len="sm"/>
            <a:tailEnd type="none" w="sm" len="sm"/>
          </a:ln>
        </p:spPr>
      </p:sp>
      <p:sp>
        <p:nvSpPr>
          <p:cNvPr id="440" name="Google Shape;440;p14"/>
          <p:cNvSpPr>
            <a:spLocks noGrp="1"/>
          </p:cNvSpPr>
          <p:nvPr>
            <p:ph type="pic" idx="55"/>
          </p:nvPr>
        </p:nvSpPr>
        <p:spPr>
          <a:xfrm>
            <a:off x="4030913" y="2581004"/>
            <a:ext cx="457200" cy="457200"/>
          </a:xfrm>
          <a:prstGeom prst="ellipse">
            <a:avLst/>
          </a:prstGeom>
          <a:noFill/>
          <a:ln w="19050" cap="flat" cmpd="sng">
            <a:solidFill>
              <a:schemeClr val="dk2"/>
            </a:solidFill>
            <a:prstDash val="solid"/>
            <a:round/>
            <a:headEnd type="none" w="sm" len="sm"/>
            <a:tailEnd type="none" w="sm" len="sm"/>
          </a:ln>
        </p:spPr>
      </p:sp>
      <p:sp>
        <p:nvSpPr>
          <p:cNvPr id="441" name="Google Shape;441;p14"/>
          <p:cNvSpPr>
            <a:spLocks noGrp="1"/>
          </p:cNvSpPr>
          <p:nvPr>
            <p:ph type="pic" idx="56"/>
          </p:nvPr>
        </p:nvSpPr>
        <p:spPr>
          <a:xfrm>
            <a:off x="4030913" y="3435204"/>
            <a:ext cx="457200" cy="457200"/>
          </a:xfrm>
          <a:prstGeom prst="ellipse">
            <a:avLst/>
          </a:prstGeom>
          <a:noFill/>
          <a:ln w="19050" cap="flat" cmpd="sng">
            <a:solidFill>
              <a:schemeClr val="dk2"/>
            </a:solidFill>
            <a:prstDash val="solid"/>
            <a:round/>
            <a:headEnd type="none" w="sm" len="sm"/>
            <a:tailEnd type="none" w="sm" len="sm"/>
          </a:ln>
        </p:spPr>
      </p:sp>
      <p:sp>
        <p:nvSpPr>
          <p:cNvPr id="442" name="Google Shape;442;p14"/>
          <p:cNvSpPr>
            <a:spLocks noGrp="1"/>
          </p:cNvSpPr>
          <p:nvPr>
            <p:ph type="pic" idx="57"/>
          </p:nvPr>
        </p:nvSpPr>
        <p:spPr>
          <a:xfrm>
            <a:off x="4030913" y="4296442"/>
            <a:ext cx="457200" cy="457200"/>
          </a:xfrm>
          <a:prstGeom prst="ellipse">
            <a:avLst/>
          </a:prstGeom>
          <a:noFill/>
          <a:ln w="19050" cap="flat" cmpd="sng">
            <a:solidFill>
              <a:schemeClr val="dk2"/>
            </a:solidFill>
            <a:prstDash val="solid"/>
            <a:round/>
            <a:headEnd type="none" w="sm" len="sm"/>
            <a:tailEnd type="none" w="sm" len="sm"/>
          </a:ln>
        </p:spPr>
      </p:sp>
      <p:sp>
        <p:nvSpPr>
          <p:cNvPr id="443" name="Google Shape;443;p14"/>
          <p:cNvSpPr>
            <a:spLocks noGrp="1"/>
          </p:cNvSpPr>
          <p:nvPr>
            <p:ph type="pic" idx="58"/>
          </p:nvPr>
        </p:nvSpPr>
        <p:spPr>
          <a:xfrm>
            <a:off x="2448138" y="2581004"/>
            <a:ext cx="457200" cy="457200"/>
          </a:xfrm>
          <a:prstGeom prst="ellipse">
            <a:avLst/>
          </a:prstGeom>
          <a:noFill/>
          <a:ln w="19050" cap="flat" cmpd="sng">
            <a:solidFill>
              <a:schemeClr val="dk2"/>
            </a:solidFill>
            <a:prstDash val="solid"/>
            <a:round/>
            <a:headEnd type="none" w="sm" len="sm"/>
            <a:tailEnd type="none" w="sm" len="sm"/>
          </a:ln>
        </p:spPr>
      </p:sp>
      <p:sp>
        <p:nvSpPr>
          <p:cNvPr id="444" name="Google Shape;444;p14"/>
          <p:cNvSpPr>
            <a:spLocks noGrp="1"/>
          </p:cNvSpPr>
          <p:nvPr>
            <p:ph type="pic" idx="59"/>
          </p:nvPr>
        </p:nvSpPr>
        <p:spPr>
          <a:xfrm>
            <a:off x="2448138" y="3435204"/>
            <a:ext cx="457200" cy="457200"/>
          </a:xfrm>
          <a:prstGeom prst="ellipse">
            <a:avLst/>
          </a:prstGeom>
          <a:noFill/>
          <a:ln w="19050" cap="flat" cmpd="sng">
            <a:solidFill>
              <a:schemeClr val="dk2"/>
            </a:solidFill>
            <a:prstDash val="solid"/>
            <a:round/>
            <a:headEnd type="none" w="sm" len="sm"/>
            <a:tailEnd type="none" w="sm" len="sm"/>
          </a:ln>
        </p:spPr>
      </p:sp>
      <p:sp>
        <p:nvSpPr>
          <p:cNvPr id="445" name="Google Shape;445;p14"/>
          <p:cNvSpPr>
            <a:spLocks noGrp="1"/>
          </p:cNvSpPr>
          <p:nvPr>
            <p:ph type="pic" idx="60"/>
          </p:nvPr>
        </p:nvSpPr>
        <p:spPr>
          <a:xfrm>
            <a:off x="2448138" y="4296442"/>
            <a:ext cx="457200" cy="457200"/>
          </a:xfrm>
          <a:prstGeom prst="ellipse">
            <a:avLst/>
          </a:prstGeom>
          <a:noFill/>
          <a:ln w="19050" cap="flat" cmpd="sng">
            <a:solidFill>
              <a:schemeClr val="dk2"/>
            </a:solidFill>
            <a:prstDash val="solid"/>
            <a:round/>
            <a:headEnd type="none" w="sm" len="sm"/>
            <a:tailEnd type="none" w="sm" len="sm"/>
          </a:ln>
        </p:spPr>
      </p:sp>
      <p:sp>
        <p:nvSpPr>
          <p:cNvPr id="446" name="Google Shape;446;p14"/>
          <p:cNvSpPr>
            <a:spLocks noGrp="1"/>
          </p:cNvSpPr>
          <p:nvPr>
            <p:ph type="pic" idx="61"/>
          </p:nvPr>
        </p:nvSpPr>
        <p:spPr>
          <a:xfrm>
            <a:off x="865363" y="2581004"/>
            <a:ext cx="457200" cy="457200"/>
          </a:xfrm>
          <a:prstGeom prst="ellipse">
            <a:avLst/>
          </a:prstGeom>
          <a:noFill/>
          <a:ln w="19050" cap="flat" cmpd="sng">
            <a:solidFill>
              <a:schemeClr val="dk2"/>
            </a:solidFill>
            <a:prstDash val="solid"/>
            <a:round/>
            <a:headEnd type="none" w="sm" len="sm"/>
            <a:tailEnd type="none" w="sm" len="sm"/>
          </a:ln>
        </p:spPr>
      </p:sp>
      <p:sp>
        <p:nvSpPr>
          <p:cNvPr id="447" name="Google Shape;447;p14"/>
          <p:cNvSpPr>
            <a:spLocks noGrp="1"/>
          </p:cNvSpPr>
          <p:nvPr>
            <p:ph type="pic" idx="62"/>
          </p:nvPr>
        </p:nvSpPr>
        <p:spPr>
          <a:xfrm>
            <a:off x="865363" y="3435204"/>
            <a:ext cx="457200" cy="457200"/>
          </a:xfrm>
          <a:prstGeom prst="ellipse">
            <a:avLst/>
          </a:prstGeom>
          <a:noFill/>
          <a:ln w="19050" cap="flat" cmpd="sng">
            <a:solidFill>
              <a:schemeClr val="dk2"/>
            </a:solidFill>
            <a:prstDash val="solid"/>
            <a:round/>
            <a:headEnd type="none" w="sm" len="sm"/>
            <a:tailEnd type="none" w="sm" len="sm"/>
          </a:ln>
        </p:spPr>
      </p:sp>
      <p:sp>
        <p:nvSpPr>
          <p:cNvPr id="448" name="Google Shape;448;p14"/>
          <p:cNvSpPr>
            <a:spLocks noGrp="1"/>
          </p:cNvSpPr>
          <p:nvPr>
            <p:ph type="pic" idx="63"/>
          </p:nvPr>
        </p:nvSpPr>
        <p:spPr>
          <a:xfrm>
            <a:off x="865363" y="4296442"/>
            <a:ext cx="457200" cy="457200"/>
          </a:xfrm>
          <a:prstGeom prst="ellipse">
            <a:avLst/>
          </a:prstGeom>
          <a:noFill/>
          <a:ln w="19050" cap="flat" cmpd="sng">
            <a:solidFill>
              <a:schemeClr val="dk2"/>
            </a:solidFill>
            <a:prstDash val="solid"/>
            <a:round/>
            <a:headEnd type="none" w="sm" len="sm"/>
            <a:tailEnd type="none" w="sm" len="sm"/>
          </a:ln>
        </p:spPr>
      </p:sp>
      <p:pic>
        <p:nvPicPr>
          <p:cNvPr id="449" name="Google Shape;449;p14"/>
          <p:cNvPicPr preferRelativeResize="0"/>
          <p:nvPr/>
        </p:nvPicPr>
        <p:blipFill>
          <a:blip r:embed="rId2">
            <a:alphaModFix/>
          </a:blip>
          <a:stretch>
            <a:fillRect/>
          </a:stretch>
        </p:blipFill>
        <p:spPr>
          <a:xfrm>
            <a:off x="0" y="5108251"/>
            <a:ext cx="9144000" cy="38100"/>
          </a:xfrm>
          <a:prstGeom prst="rect">
            <a:avLst/>
          </a:prstGeom>
          <a:noFill/>
          <a:ln>
            <a:noFill/>
          </a:ln>
        </p:spPr>
      </p:pic>
    </p:spTree>
  </p:cSld>
  <p:clrMapOvr>
    <a:masterClrMapping/>
  </p:clrMapOvr>
  <p:extLst>
    <p:ext uri="{DCECCB84-F9BA-43D5-87BE-67443E8EF086}">
      <p15:sldGuideLst xmlns:p15="http://schemas.microsoft.com/office/powerpoint/2012/main">
        <p15:guide id="1" orient="horz" pos="518">
          <p15:clr>
            <a:srgbClr val="FA7B17"/>
          </p15:clr>
        </p15:guide>
        <p15:guide id="2" orient="horz" pos="3068">
          <p15:clr>
            <a:srgbClr val="FA7B17"/>
          </p15:clr>
        </p15:guide>
        <p15:guide id="3" pos="259">
          <p15:clr>
            <a:srgbClr val="FA7B17"/>
          </p15:clr>
        </p15:guide>
        <p15:guide id="4" pos="5501">
          <p15:clr>
            <a:srgbClr val="FA7B17"/>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Subtitle Only">
  <p:cSld name="Title Only with subtitle _2">
    <p:spTree>
      <p:nvGrpSpPr>
        <p:cNvPr id="1" name="Shape 450"/>
        <p:cNvGrpSpPr/>
        <p:nvPr/>
      </p:nvGrpSpPr>
      <p:grpSpPr>
        <a:xfrm>
          <a:off x="0" y="0"/>
          <a:ext cx="0" cy="0"/>
          <a:chOff x="0" y="0"/>
          <a:chExt cx="0" cy="0"/>
        </a:xfrm>
      </p:grpSpPr>
      <p:sp>
        <p:nvSpPr>
          <p:cNvPr id="451" name="Google Shape;451;p15"/>
          <p:cNvSpPr txBox="1">
            <a:spLocks noGrp="1"/>
          </p:cNvSpPr>
          <p:nvPr>
            <p:ph type="title"/>
          </p:nvPr>
        </p:nvSpPr>
        <p:spPr>
          <a:xfrm>
            <a:off x="415625" y="372600"/>
            <a:ext cx="8312700" cy="458700"/>
          </a:xfrm>
          <a:prstGeom prst="rect">
            <a:avLst/>
          </a:prstGeom>
          <a:noFill/>
          <a:ln>
            <a:noFill/>
          </a:ln>
        </p:spPr>
        <p:txBody>
          <a:bodyPr spcFirstLastPara="1" wrap="square" lIns="0" tIns="0" rIns="0" bIns="0" anchor="t" anchorCtr="0">
            <a:noAutofit/>
          </a:bodyPr>
          <a:lstStyle>
            <a:lvl1pPr lvl="0" algn="l" rtl="0">
              <a:lnSpc>
                <a:spcPct val="90000"/>
              </a:lnSpc>
              <a:spcBef>
                <a:spcPts val="0"/>
              </a:spcBef>
              <a:spcAft>
                <a:spcPts val="0"/>
              </a:spcAft>
              <a:buClr>
                <a:schemeClr val="dk1"/>
              </a:buClr>
              <a:buSzPts val="1800"/>
              <a:buNone/>
              <a:defRPr sz="1800">
                <a:solidFill>
                  <a:schemeClr val="dk1"/>
                </a:solidFill>
              </a:defRPr>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452" name="Google Shape;452;p15"/>
          <p:cNvSpPr/>
          <p:nvPr/>
        </p:nvSpPr>
        <p:spPr>
          <a:xfrm>
            <a:off x="8844446" y="4871162"/>
            <a:ext cx="228600" cy="229500"/>
          </a:xfrm>
          <a:prstGeom prst="ellipse">
            <a:avLst/>
          </a:prstGeom>
          <a:noFill/>
          <a:ln>
            <a:noFill/>
          </a:ln>
        </p:spPr>
        <p:txBody>
          <a:bodyPr spcFirstLastPara="1" wrap="square" lIns="0" tIns="0" rIns="0" bIns="0" anchor="ctr" anchorCtr="0">
            <a:noAutofit/>
          </a:bodyPr>
          <a:lstStyle/>
          <a:p>
            <a:pPr marL="0" marR="0" lvl="0" indent="0" algn="r" rtl="0">
              <a:spcBef>
                <a:spcPts val="0"/>
              </a:spcBef>
              <a:spcAft>
                <a:spcPts val="0"/>
              </a:spcAft>
              <a:buNone/>
            </a:pPr>
            <a:fld id="{00000000-1234-1234-1234-123412341234}" type="slidenum">
              <a:rPr lang="en" sz="700">
                <a:solidFill>
                  <a:schemeClr val="dk1"/>
                </a:solidFill>
                <a:latin typeface="Calibri"/>
                <a:ea typeface="Calibri"/>
                <a:cs typeface="Calibri"/>
                <a:sym typeface="Calibri"/>
              </a:rPr>
              <a:t>‹#›</a:t>
            </a:fld>
            <a:endParaRPr sz="700">
              <a:solidFill>
                <a:schemeClr val="dk1"/>
              </a:solidFill>
              <a:latin typeface="Calibri"/>
              <a:ea typeface="Calibri"/>
              <a:cs typeface="Calibri"/>
              <a:sym typeface="Calibri"/>
            </a:endParaRPr>
          </a:p>
        </p:txBody>
      </p:sp>
      <p:sp>
        <p:nvSpPr>
          <p:cNvPr id="453" name="Google Shape;453;p15"/>
          <p:cNvSpPr/>
          <p:nvPr/>
        </p:nvSpPr>
        <p:spPr>
          <a:xfrm>
            <a:off x="2" y="0"/>
            <a:ext cx="226157" cy="260447"/>
          </a:xfrm>
          <a:custGeom>
            <a:avLst/>
            <a:gdLst/>
            <a:ahLst/>
            <a:cxnLst/>
            <a:rect l="l" t="t" r="r" b="b"/>
            <a:pathLst>
              <a:path w="1675237" h="1929234" extrusionOk="0">
                <a:moveTo>
                  <a:pt x="461556" y="1897854"/>
                </a:moveTo>
                <a:lnTo>
                  <a:pt x="469774" y="1899513"/>
                </a:lnTo>
                <a:lnTo>
                  <a:pt x="443985" y="1904118"/>
                </a:lnTo>
                <a:lnTo>
                  <a:pt x="449737" y="1900240"/>
                </a:lnTo>
                <a:cubicBezTo>
                  <a:pt x="453370" y="1898704"/>
                  <a:pt x="457364" y="1897854"/>
                  <a:pt x="461556" y="1897854"/>
                </a:cubicBezTo>
                <a:close/>
                <a:moveTo>
                  <a:pt x="389002" y="1897854"/>
                </a:moveTo>
                <a:cubicBezTo>
                  <a:pt x="397386" y="1897854"/>
                  <a:pt x="404977" y="1901253"/>
                  <a:pt x="410472" y="1906747"/>
                </a:cubicBezTo>
                <a:lnTo>
                  <a:pt x="411766" y="1909872"/>
                </a:lnTo>
                <a:lnTo>
                  <a:pt x="400388" y="1911904"/>
                </a:lnTo>
                <a:lnTo>
                  <a:pt x="363451" y="1916598"/>
                </a:lnTo>
                <a:lnTo>
                  <a:pt x="367531" y="1906747"/>
                </a:lnTo>
                <a:cubicBezTo>
                  <a:pt x="373026" y="1901253"/>
                  <a:pt x="380617" y="1897854"/>
                  <a:pt x="389002" y="1897854"/>
                </a:cubicBezTo>
                <a:close/>
                <a:moveTo>
                  <a:pt x="316447" y="1897854"/>
                </a:moveTo>
                <a:cubicBezTo>
                  <a:pt x="324832" y="1897854"/>
                  <a:pt x="332422" y="1901253"/>
                  <a:pt x="337917" y="1906747"/>
                </a:cubicBezTo>
                <a:lnTo>
                  <a:pt x="343070" y="1919187"/>
                </a:lnTo>
                <a:lnTo>
                  <a:pt x="325117" y="1921469"/>
                </a:lnTo>
                <a:lnTo>
                  <a:pt x="287700" y="1924314"/>
                </a:lnTo>
                <a:lnTo>
                  <a:pt x="294977" y="1906747"/>
                </a:lnTo>
                <a:cubicBezTo>
                  <a:pt x="300471" y="1901253"/>
                  <a:pt x="308062" y="1897854"/>
                  <a:pt x="316447" y="1897854"/>
                </a:cubicBezTo>
                <a:close/>
                <a:moveTo>
                  <a:pt x="243892" y="1897854"/>
                </a:moveTo>
                <a:cubicBezTo>
                  <a:pt x="252277" y="1897854"/>
                  <a:pt x="259868" y="1901253"/>
                  <a:pt x="265363" y="1906747"/>
                </a:cubicBezTo>
                <a:lnTo>
                  <a:pt x="273099" y="1925425"/>
                </a:lnTo>
                <a:lnTo>
                  <a:pt x="248735" y="1927277"/>
                </a:lnTo>
                <a:lnTo>
                  <a:pt x="213550" y="1928167"/>
                </a:lnTo>
                <a:lnTo>
                  <a:pt x="222422" y="1906747"/>
                </a:lnTo>
                <a:cubicBezTo>
                  <a:pt x="227917" y="1901253"/>
                  <a:pt x="235508" y="1897854"/>
                  <a:pt x="243892" y="1897854"/>
                </a:cubicBezTo>
                <a:close/>
                <a:moveTo>
                  <a:pt x="171339" y="1897854"/>
                </a:moveTo>
                <a:cubicBezTo>
                  <a:pt x="188107" y="1897854"/>
                  <a:pt x="201701" y="1911448"/>
                  <a:pt x="201701" y="1928218"/>
                </a:cubicBezTo>
                <a:lnTo>
                  <a:pt x="201597" y="1928469"/>
                </a:lnTo>
                <a:lnTo>
                  <a:pt x="171336" y="1929234"/>
                </a:lnTo>
                <a:lnTo>
                  <a:pt x="141087" y="1928469"/>
                </a:lnTo>
                <a:lnTo>
                  <a:pt x="140982" y="1928218"/>
                </a:lnTo>
                <a:cubicBezTo>
                  <a:pt x="140982" y="1911448"/>
                  <a:pt x="154577" y="1897854"/>
                  <a:pt x="171339" y="1897854"/>
                </a:cubicBezTo>
                <a:close/>
                <a:moveTo>
                  <a:pt x="98792" y="1897854"/>
                </a:moveTo>
                <a:cubicBezTo>
                  <a:pt x="107177" y="1897854"/>
                  <a:pt x="114768" y="1901253"/>
                  <a:pt x="120263" y="1906747"/>
                </a:cubicBezTo>
                <a:lnTo>
                  <a:pt x="129135" y="1928167"/>
                </a:lnTo>
                <a:lnTo>
                  <a:pt x="93938" y="1927277"/>
                </a:lnTo>
                <a:lnTo>
                  <a:pt x="69586" y="1925425"/>
                </a:lnTo>
                <a:lnTo>
                  <a:pt x="77322" y="1906747"/>
                </a:lnTo>
                <a:cubicBezTo>
                  <a:pt x="82817" y="1901253"/>
                  <a:pt x="90408" y="1897854"/>
                  <a:pt x="98792" y="1897854"/>
                </a:cubicBezTo>
                <a:close/>
                <a:moveTo>
                  <a:pt x="26239" y="1897854"/>
                </a:moveTo>
                <a:cubicBezTo>
                  <a:pt x="34623" y="1897854"/>
                  <a:pt x="42214" y="1901253"/>
                  <a:pt x="47709" y="1906747"/>
                </a:cubicBezTo>
                <a:lnTo>
                  <a:pt x="54985" y="1924315"/>
                </a:lnTo>
                <a:lnTo>
                  <a:pt x="17556" y="1921469"/>
                </a:lnTo>
                <a:lnTo>
                  <a:pt x="0" y="1919238"/>
                </a:lnTo>
                <a:lnTo>
                  <a:pt x="0" y="1918259"/>
                </a:lnTo>
                <a:lnTo>
                  <a:pt x="4768" y="1906747"/>
                </a:lnTo>
                <a:cubicBezTo>
                  <a:pt x="10263" y="1901253"/>
                  <a:pt x="17854" y="1897854"/>
                  <a:pt x="26239" y="1897854"/>
                </a:cubicBezTo>
                <a:close/>
                <a:moveTo>
                  <a:pt x="679220" y="1817400"/>
                </a:moveTo>
                <a:cubicBezTo>
                  <a:pt x="687604" y="1817400"/>
                  <a:pt x="695195" y="1820799"/>
                  <a:pt x="700690" y="1826293"/>
                </a:cubicBezTo>
                <a:lnTo>
                  <a:pt x="702587" y="1830873"/>
                </a:lnTo>
                <a:lnTo>
                  <a:pt x="649855" y="1850174"/>
                </a:lnTo>
                <a:lnTo>
                  <a:pt x="648856" y="1847763"/>
                </a:lnTo>
                <a:cubicBezTo>
                  <a:pt x="648856" y="1830994"/>
                  <a:pt x="662450" y="1817400"/>
                  <a:pt x="679220" y="1817400"/>
                </a:cubicBezTo>
                <a:close/>
                <a:moveTo>
                  <a:pt x="606665" y="1817400"/>
                </a:moveTo>
                <a:cubicBezTo>
                  <a:pt x="623435" y="1817400"/>
                  <a:pt x="637029" y="1830994"/>
                  <a:pt x="637029" y="1847763"/>
                </a:cubicBezTo>
                <a:lnTo>
                  <a:pt x="633560" y="1856138"/>
                </a:lnTo>
                <a:lnTo>
                  <a:pt x="618594" y="1861615"/>
                </a:lnTo>
                <a:lnTo>
                  <a:pt x="587142" y="1870547"/>
                </a:lnTo>
                <a:lnTo>
                  <a:pt x="585195" y="1869234"/>
                </a:lnTo>
                <a:cubicBezTo>
                  <a:pt x="579700" y="1863739"/>
                  <a:pt x="576302" y="1856148"/>
                  <a:pt x="576302" y="1847763"/>
                </a:cubicBezTo>
                <a:cubicBezTo>
                  <a:pt x="576302" y="1830994"/>
                  <a:pt x="589896" y="1817400"/>
                  <a:pt x="606665" y="1817400"/>
                </a:cubicBezTo>
                <a:close/>
                <a:moveTo>
                  <a:pt x="534111" y="1817400"/>
                </a:moveTo>
                <a:cubicBezTo>
                  <a:pt x="550880" y="1817400"/>
                  <a:pt x="564474" y="1830994"/>
                  <a:pt x="564474" y="1847763"/>
                </a:cubicBezTo>
                <a:cubicBezTo>
                  <a:pt x="564474" y="1864533"/>
                  <a:pt x="550880" y="1878127"/>
                  <a:pt x="534111" y="1878127"/>
                </a:cubicBezTo>
                <a:cubicBezTo>
                  <a:pt x="517341" y="1878127"/>
                  <a:pt x="503747" y="1864533"/>
                  <a:pt x="503747" y="1847763"/>
                </a:cubicBezTo>
                <a:cubicBezTo>
                  <a:pt x="503747" y="1830994"/>
                  <a:pt x="517341" y="1817400"/>
                  <a:pt x="534111" y="1817400"/>
                </a:cubicBezTo>
                <a:close/>
                <a:moveTo>
                  <a:pt x="461556" y="1817400"/>
                </a:moveTo>
                <a:cubicBezTo>
                  <a:pt x="478326" y="1817400"/>
                  <a:pt x="491920" y="1830994"/>
                  <a:pt x="491920" y="1847763"/>
                </a:cubicBezTo>
                <a:cubicBezTo>
                  <a:pt x="491920" y="1864533"/>
                  <a:pt x="478326" y="1878127"/>
                  <a:pt x="461556" y="1878127"/>
                </a:cubicBezTo>
                <a:cubicBezTo>
                  <a:pt x="444787" y="1878127"/>
                  <a:pt x="431192" y="1864533"/>
                  <a:pt x="431192" y="1847763"/>
                </a:cubicBezTo>
                <a:cubicBezTo>
                  <a:pt x="431192" y="1830994"/>
                  <a:pt x="444787" y="1817400"/>
                  <a:pt x="461556" y="1817400"/>
                </a:cubicBezTo>
                <a:close/>
                <a:moveTo>
                  <a:pt x="389002" y="1817400"/>
                </a:moveTo>
                <a:cubicBezTo>
                  <a:pt x="405771" y="1817400"/>
                  <a:pt x="419365" y="1830994"/>
                  <a:pt x="419365" y="1847763"/>
                </a:cubicBezTo>
                <a:cubicBezTo>
                  <a:pt x="419365" y="1864533"/>
                  <a:pt x="405771" y="1878127"/>
                  <a:pt x="389002" y="1878127"/>
                </a:cubicBezTo>
                <a:cubicBezTo>
                  <a:pt x="372232" y="1878127"/>
                  <a:pt x="358638" y="1864533"/>
                  <a:pt x="358638" y="1847763"/>
                </a:cubicBezTo>
                <a:cubicBezTo>
                  <a:pt x="358638" y="1830994"/>
                  <a:pt x="372232" y="1817400"/>
                  <a:pt x="389002" y="1817400"/>
                </a:cubicBezTo>
                <a:close/>
                <a:moveTo>
                  <a:pt x="316447" y="1817400"/>
                </a:moveTo>
                <a:cubicBezTo>
                  <a:pt x="333216" y="1817400"/>
                  <a:pt x="346810" y="1830994"/>
                  <a:pt x="346810" y="1847763"/>
                </a:cubicBezTo>
                <a:cubicBezTo>
                  <a:pt x="346810" y="1864533"/>
                  <a:pt x="333216" y="1878127"/>
                  <a:pt x="316447" y="1878127"/>
                </a:cubicBezTo>
                <a:cubicBezTo>
                  <a:pt x="299677" y="1878127"/>
                  <a:pt x="286084" y="1864533"/>
                  <a:pt x="286084" y="1847763"/>
                </a:cubicBezTo>
                <a:cubicBezTo>
                  <a:pt x="286084" y="1830994"/>
                  <a:pt x="299677" y="1817400"/>
                  <a:pt x="316447" y="1817400"/>
                </a:cubicBezTo>
                <a:close/>
                <a:moveTo>
                  <a:pt x="243892" y="1817400"/>
                </a:moveTo>
                <a:cubicBezTo>
                  <a:pt x="260662" y="1817400"/>
                  <a:pt x="274256" y="1830994"/>
                  <a:pt x="274256" y="1847763"/>
                </a:cubicBezTo>
                <a:cubicBezTo>
                  <a:pt x="274256" y="1864533"/>
                  <a:pt x="260662" y="1878127"/>
                  <a:pt x="243892" y="1878127"/>
                </a:cubicBezTo>
                <a:cubicBezTo>
                  <a:pt x="227123" y="1878127"/>
                  <a:pt x="213529" y="1864533"/>
                  <a:pt x="213529" y="1847763"/>
                </a:cubicBezTo>
                <a:cubicBezTo>
                  <a:pt x="213529" y="1830994"/>
                  <a:pt x="227123" y="1817400"/>
                  <a:pt x="243892" y="1817400"/>
                </a:cubicBezTo>
                <a:close/>
                <a:moveTo>
                  <a:pt x="171339" y="1817400"/>
                </a:moveTo>
                <a:cubicBezTo>
                  <a:pt x="188107" y="1817400"/>
                  <a:pt x="201701" y="1830994"/>
                  <a:pt x="201701" y="1847763"/>
                </a:cubicBezTo>
                <a:cubicBezTo>
                  <a:pt x="201701" y="1864533"/>
                  <a:pt x="188107" y="1878127"/>
                  <a:pt x="171339" y="1878127"/>
                </a:cubicBezTo>
                <a:cubicBezTo>
                  <a:pt x="154583" y="1878127"/>
                  <a:pt x="140989" y="1864533"/>
                  <a:pt x="140989" y="1847763"/>
                </a:cubicBezTo>
                <a:cubicBezTo>
                  <a:pt x="140989" y="1830994"/>
                  <a:pt x="154583" y="1817400"/>
                  <a:pt x="171339" y="1817400"/>
                </a:cubicBezTo>
                <a:close/>
                <a:moveTo>
                  <a:pt x="98799" y="1817400"/>
                </a:moveTo>
                <a:cubicBezTo>
                  <a:pt x="115568" y="1817400"/>
                  <a:pt x="129162" y="1830994"/>
                  <a:pt x="129162" y="1847763"/>
                </a:cubicBezTo>
                <a:cubicBezTo>
                  <a:pt x="129162" y="1864533"/>
                  <a:pt x="115568" y="1878127"/>
                  <a:pt x="98799" y="1878127"/>
                </a:cubicBezTo>
                <a:cubicBezTo>
                  <a:pt x="82029" y="1878127"/>
                  <a:pt x="68435" y="1864533"/>
                  <a:pt x="68435" y="1847763"/>
                </a:cubicBezTo>
                <a:cubicBezTo>
                  <a:pt x="68435" y="1830994"/>
                  <a:pt x="82029" y="1817400"/>
                  <a:pt x="98799" y="1817400"/>
                </a:cubicBezTo>
                <a:close/>
                <a:moveTo>
                  <a:pt x="26245" y="1817400"/>
                </a:moveTo>
                <a:cubicBezTo>
                  <a:pt x="43014" y="1817400"/>
                  <a:pt x="56608" y="1830994"/>
                  <a:pt x="56608" y="1847763"/>
                </a:cubicBezTo>
                <a:cubicBezTo>
                  <a:pt x="56608" y="1864533"/>
                  <a:pt x="43014" y="1878127"/>
                  <a:pt x="26245" y="1878127"/>
                </a:cubicBezTo>
                <a:cubicBezTo>
                  <a:pt x="17860" y="1878127"/>
                  <a:pt x="10269" y="1874729"/>
                  <a:pt x="4775" y="1869234"/>
                </a:cubicBezTo>
                <a:lnTo>
                  <a:pt x="0" y="1857707"/>
                </a:lnTo>
                <a:lnTo>
                  <a:pt x="0" y="1837819"/>
                </a:lnTo>
                <a:lnTo>
                  <a:pt x="4775" y="1826293"/>
                </a:lnTo>
                <a:cubicBezTo>
                  <a:pt x="10269" y="1820799"/>
                  <a:pt x="17860" y="1817400"/>
                  <a:pt x="26245" y="1817400"/>
                </a:cubicBezTo>
                <a:close/>
                <a:moveTo>
                  <a:pt x="896883" y="1736948"/>
                </a:moveTo>
                <a:lnTo>
                  <a:pt x="903696" y="1738324"/>
                </a:lnTo>
                <a:lnTo>
                  <a:pt x="888255" y="1747704"/>
                </a:lnTo>
                <a:lnTo>
                  <a:pt x="871248" y="1755896"/>
                </a:lnTo>
                <a:lnTo>
                  <a:pt x="875413" y="1745841"/>
                </a:lnTo>
                <a:cubicBezTo>
                  <a:pt x="880908" y="1740347"/>
                  <a:pt x="888499" y="1736948"/>
                  <a:pt x="896883" y="1736948"/>
                </a:cubicBezTo>
                <a:close/>
                <a:moveTo>
                  <a:pt x="824329" y="1736948"/>
                </a:moveTo>
                <a:cubicBezTo>
                  <a:pt x="832714" y="1736948"/>
                  <a:pt x="840304" y="1740347"/>
                  <a:pt x="845799" y="1745841"/>
                </a:cubicBezTo>
                <a:lnTo>
                  <a:pt x="853504" y="1764444"/>
                </a:lnTo>
                <a:lnTo>
                  <a:pt x="802910" y="1788817"/>
                </a:lnTo>
                <a:lnTo>
                  <a:pt x="802858" y="1788782"/>
                </a:lnTo>
                <a:cubicBezTo>
                  <a:pt x="797364" y="1783287"/>
                  <a:pt x="793965" y="1775696"/>
                  <a:pt x="793965" y="1767312"/>
                </a:cubicBezTo>
                <a:cubicBezTo>
                  <a:pt x="793965" y="1750542"/>
                  <a:pt x="807559" y="1736948"/>
                  <a:pt x="824329" y="1736948"/>
                </a:cubicBezTo>
                <a:close/>
                <a:moveTo>
                  <a:pt x="751774" y="1736948"/>
                </a:moveTo>
                <a:cubicBezTo>
                  <a:pt x="768544" y="1736948"/>
                  <a:pt x="782138" y="1750542"/>
                  <a:pt x="782138" y="1767312"/>
                </a:cubicBezTo>
                <a:cubicBezTo>
                  <a:pt x="782138" y="1784081"/>
                  <a:pt x="768544" y="1797675"/>
                  <a:pt x="751774" y="1797675"/>
                </a:cubicBezTo>
                <a:cubicBezTo>
                  <a:pt x="735005" y="1797675"/>
                  <a:pt x="721411" y="1784081"/>
                  <a:pt x="721411" y="1767312"/>
                </a:cubicBezTo>
                <a:cubicBezTo>
                  <a:pt x="721411" y="1750542"/>
                  <a:pt x="735005" y="1736948"/>
                  <a:pt x="751774" y="1736948"/>
                </a:cubicBezTo>
                <a:close/>
                <a:moveTo>
                  <a:pt x="679220" y="1736948"/>
                </a:moveTo>
                <a:cubicBezTo>
                  <a:pt x="695989" y="1736948"/>
                  <a:pt x="709583" y="1750542"/>
                  <a:pt x="709583" y="1767312"/>
                </a:cubicBezTo>
                <a:cubicBezTo>
                  <a:pt x="709583" y="1784081"/>
                  <a:pt x="695989" y="1797675"/>
                  <a:pt x="679220" y="1797675"/>
                </a:cubicBezTo>
                <a:cubicBezTo>
                  <a:pt x="662450" y="1797675"/>
                  <a:pt x="648856" y="1784081"/>
                  <a:pt x="648856" y="1767312"/>
                </a:cubicBezTo>
                <a:cubicBezTo>
                  <a:pt x="648856" y="1750542"/>
                  <a:pt x="662450" y="1736948"/>
                  <a:pt x="679220" y="1736948"/>
                </a:cubicBezTo>
                <a:close/>
                <a:moveTo>
                  <a:pt x="606665" y="1736948"/>
                </a:moveTo>
                <a:cubicBezTo>
                  <a:pt x="623435" y="1736948"/>
                  <a:pt x="637029" y="1750542"/>
                  <a:pt x="637029" y="1767312"/>
                </a:cubicBezTo>
                <a:cubicBezTo>
                  <a:pt x="637029" y="1784081"/>
                  <a:pt x="623435" y="1797675"/>
                  <a:pt x="606665" y="1797675"/>
                </a:cubicBezTo>
                <a:cubicBezTo>
                  <a:pt x="589896" y="1797675"/>
                  <a:pt x="576302" y="1784081"/>
                  <a:pt x="576302" y="1767312"/>
                </a:cubicBezTo>
                <a:cubicBezTo>
                  <a:pt x="576302" y="1750542"/>
                  <a:pt x="589896" y="1736948"/>
                  <a:pt x="606665" y="1736948"/>
                </a:cubicBezTo>
                <a:close/>
                <a:moveTo>
                  <a:pt x="534111" y="1736948"/>
                </a:moveTo>
                <a:cubicBezTo>
                  <a:pt x="550880" y="1736948"/>
                  <a:pt x="564474" y="1750542"/>
                  <a:pt x="564474" y="1767312"/>
                </a:cubicBezTo>
                <a:cubicBezTo>
                  <a:pt x="564474" y="1784081"/>
                  <a:pt x="550880" y="1797675"/>
                  <a:pt x="534111" y="1797675"/>
                </a:cubicBezTo>
                <a:cubicBezTo>
                  <a:pt x="517341" y="1797675"/>
                  <a:pt x="503747" y="1784081"/>
                  <a:pt x="503747" y="1767312"/>
                </a:cubicBezTo>
                <a:cubicBezTo>
                  <a:pt x="503747" y="1750542"/>
                  <a:pt x="517341" y="1736948"/>
                  <a:pt x="534111" y="1736948"/>
                </a:cubicBezTo>
                <a:close/>
                <a:moveTo>
                  <a:pt x="461556" y="1736948"/>
                </a:moveTo>
                <a:cubicBezTo>
                  <a:pt x="478326" y="1736948"/>
                  <a:pt x="491920" y="1750542"/>
                  <a:pt x="491920" y="1767312"/>
                </a:cubicBezTo>
                <a:cubicBezTo>
                  <a:pt x="491920" y="1784081"/>
                  <a:pt x="478326" y="1797675"/>
                  <a:pt x="461556" y="1797675"/>
                </a:cubicBezTo>
                <a:cubicBezTo>
                  <a:pt x="444787" y="1797675"/>
                  <a:pt x="431192" y="1784081"/>
                  <a:pt x="431192" y="1767312"/>
                </a:cubicBezTo>
                <a:cubicBezTo>
                  <a:pt x="431192" y="1750542"/>
                  <a:pt x="444787" y="1736948"/>
                  <a:pt x="461556" y="1736948"/>
                </a:cubicBezTo>
                <a:close/>
                <a:moveTo>
                  <a:pt x="389002" y="1736948"/>
                </a:moveTo>
                <a:cubicBezTo>
                  <a:pt x="405771" y="1736948"/>
                  <a:pt x="419365" y="1750542"/>
                  <a:pt x="419365" y="1767312"/>
                </a:cubicBezTo>
                <a:cubicBezTo>
                  <a:pt x="419365" y="1784081"/>
                  <a:pt x="405771" y="1797675"/>
                  <a:pt x="389002" y="1797675"/>
                </a:cubicBezTo>
                <a:cubicBezTo>
                  <a:pt x="372232" y="1797675"/>
                  <a:pt x="358638" y="1784081"/>
                  <a:pt x="358638" y="1767312"/>
                </a:cubicBezTo>
                <a:cubicBezTo>
                  <a:pt x="358638" y="1750542"/>
                  <a:pt x="372232" y="1736948"/>
                  <a:pt x="389002" y="1736948"/>
                </a:cubicBezTo>
                <a:close/>
                <a:moveTo>
                  <a:pt x="316447" y="1736948"/>
                </a:moveTo>
                <a:cubicBezTo>
                  <a:pt x="333216" y="1736948"/>
                  <a:pt x="346810" y="1750542"/>
                  <a:pt x="346810" y="1767312"/>
                </a:cubicBezTo>
                <a:cubicBezTo>
                  <a:pt x="346810" y="1784081"/>
                  <a:pt x="333216" y="1797675"/>
                  <a:pt x="316447" y="1797675"/>
                </a:cubicBezTo>
                <a:cubicBezTo>
                  <a:pt x="299677" y="1797675"/>
                  <a:pt x="286084" y="1784081"/>
                  <a:pt x="286084" y="1767312"/>
                </a:cubicBezTo>
                <a:cubicBezTo>
                  <a:pt x="286084" y="1750542"/>
                  <a:pt x="299677" y="1736948"/>
                  <a:pt x="316447" y="1736948"/>
                </a:cubicBezTo>
                <a:close/>
                <a:moveTo>
                  <a:pt x="243892" y="1736948"/>
                </a:moveTo>
                <a:cubicBezTo>
                  <a:pt x="260662" y="1736948"/>
                  <a:pt x="274256" y="1750542"/>
                  <a:pt x="274256" y="1767312"/>
                </a:cubicBezTo>
                <a:cubicBezTo>
                  <a:pt x="274256" y="1784081"/>
                  <a:pt x="260662" y="1797675"/>
                  <a:pt x="243892" y="1797675"/>
                </a:cubicBezTo>
                <a:cubicBezTo>
                  <a:pt x="227123" y="1797675"/>
                  <a:pt x="213529" y="1784081"/>
                  <a:pt x="213529" y="1767312"/>
                </a:cubicBezTo>
                <a:cubicBezTo>
                  <a:pt x="213529" y="1750542"/>
                  <a:pt x="227123" y="1736948"/>
                  <a:pt x="243892" y="1736948"/>
                </a:cubicBezTo>
                <a:close/>
                <a:moveTo>
                  <a:pt x="171339" y="1736948"/>
                </a:moveTo>
                <a:cubicBezTo>
                  <a:pt x="188107" y="1736948"/>
                  <a:pt x="201701" y="1750542"/>
                  <a:pt x="201701" y="1767312"/>
                </a:cubicBezTo>
                <a:cubicBezTo>
                  <a:pt x="201701" y="1784081"/>
                  <a:pt x="188107" y="1797675"/>
                  <a:pt x="171339" y="1797675"/>
                </a:cubicBezTo>
                <a:cubicBezTo>
                  <a:pt x="154588" y="1797675"/>
                  <a:pt x="140995" y="1784081"/>
                  <a:pt x="140995" y="1767312"/>
                </a:cubicBezTo>
                <a:cubicBezTo>
                  <a:pt x="140995" y="1750542"/>
                  <a:pt x="154588" y="1736948"/>
                  <a:pt x="171339" y="1736948"/>
                </a:cubicBezTo>
                <a:close/>
                <a:moveTo>
                  <a:pt x="98806" y="1736948"/>
                </a:moveTo>
                <a:cubicBezTo>
                  <a:pt x="115574" y="1736948"/>
                  <a:pt x="129168" y="1750542"/>
                  <a:pt x="129168" y="1767312"/>
                </a:cubicBezTo>
                <a:cubicBezTo>
                  <a:pt x="129168" y="1784081"/>
                  <a:pt x="115574" y="1797675"/>
                  <a:pt x="98806" y="1797675"/>
                </a:cubicBezTo>
                <a:cubicBezTo>
                  <a:pt x="82035" y="1797675"/>
                  <a:pt x="68442" y="1784081"/>
                  <a:pt x="68442" y="1767312"/>
                </a:cubicBezTo>
                <a:cubicBezTo>
                  <a:pt x="68442" y="1750542"/>
                  <a:pt x="82035" y="1736948"/>
                  <a:pt x="98806" y="1736948"/>
                </a:cubicBezTo>
                <a:close/>
                <a:moveTo>
                  <a:pt x="26251" y="1736948"/>
                </a:moveTo>
                <a:cubicBezTo>
                  <a:pt x="43020" y="1736948"/>
                  <a:pt x="56614" y="1750542"/>
                  <a:pt x="56614" y="1767312"/>
                </a:cubicBezTo>
                <a:cubicBezTo>
                  <a:pt x="56614" y="1784081"/>
                  <a:pt x="43020" y="1797675"/>
                  <a:pt x="26251" y="1797675"/>
                </a:cubicBezTo>
                <a:cubicBezTo>
                  <a:pt x="17866" y="1797675"/>
                  <a:pt x="10276" y="1794277"/>
                  <a:pt x="4781" y="1788782"/>
                </a:cubicBezTo>
                <a:lnTo>
                  <a:pt x="0" y="1777239"/>
                </a:lnTo>
                <a:lnTo>
                  <a:pt x="0" y="1757384"/>
                </a:lnTo>
                <a:lnTo>
                  <a:pt x="4781" y="1745841"/>
                </a:lnTo>
                <a:cubicBezTo>
                  <a:pt x="10276" y="1740347"/>
                  <a:pt x="17866" y="1736948"/>
                  <a:pt x="26251" y="1736948"/>
                </a:cubicBezTo>
                <a:close/>
                <a:moveTo>
                  <a:pt x="1030341" y="1658849"/>
                </a:moveTo>
                <a:lnTo>
                  <a:pt x="1020041" y="1666551"/>
                </a:lnTo>
                <a:lnTo>
                  <a:pt x="1020522" y="1665390"/>
                </a:lnTo>
                <a:cubicBezTo>
                  <a:pt x="1023269" y="1662642"/>
                  <a:pt x="1026541" y="1660419"/>
                  <a:pt x="1030173" y="1658883"/>
                </a:cubicBezTo>
                <a:close/>
                <a:moveTo>
                  <a:pt x="969438" y="1656497"/>
                </a:moveTo>
                <a:cubicBezTo>
                  <a:pt x="977823" y="1656497"/>
                  <a:pt x="985413" y="1659895"/>
                  <a:pt x="990908" y="1665390"/>
                </a:cubicBezTo>
                <a:lnTo>
                  <a:pt x="997511" y="1681329"/>
                </a:lnTo>
                <a:lnTo>
                  <a:pt x="950384" y="1709959"/>
                </a:lnTo>
                <a:lnTo>
                  <a:pt x="947968" y="1708330"/>
                </a:lnTo>
                <a:cubicBezTo>
                  <a:pt x="942473" y="1702836"/>
                  <a:pt x="939075" y="1695245"/>
                  <a:pt x="939075" y="1686860"/>
                </a:cubicBezTo>
                <a:cubicBezTo>
                  <a:pt x="939075" y="1670091"/>
                  <a:pt x="952669" y="1656497"/>
                  <a:pt x="969438" y="1656497"/>
                </a:cubicBezTo>
                <a:close/>
                <a:moveTo>
                  <a:pt x="896883" y="1656497"/>
                </a:moveTo>
                <a:cubicBezTo>
                  <a:pt x="913653" y="1656497"/>
                  <a:pt x="927247" y="1670091"/>
                  <a:pt x="927247" y="1686860"/>
                </a:cubicBezTo>
                <a:cubicBezTo>
                  <a:pt x="927247" y="1703630"/>
                  <a:pt x="913653" y="1717224"/>
                  <a:pt x="896883" y="1717224"/>
                </a:cubicBezTo>
                <a:cubicBezTo>
                  <a:pt x="880114" y="1717224"/>
                  <a:pt x="866520" y="1703630"/>
                  <a:pt x="866520" y="1686860"/>
                </a:cubicBezTo>
                <a:cubicBezTo>
                  <a:pt x="866520" y="1670091"/>
                  <a:pt x="880114" y="1656497"/>
                  <a:pt x="896883" y="1656497"/>
                </a:cubicBezTo>
                <a:close/>
                <a:moveTo>
                  <a:pt x="824329" y="1656497"/>
                </a:moveTo>
                <a:cubicBezTo>
                  <a:pt x="841098" y="1656497"/>
                  <a:pt x="854692" y="1670091"/>
                  <a:pt x="854692" y="1686860"/>
                </a:cubicBezTo>
                <a:cubicBezTo>
                  <a:pt x="854692" y="1703630"/>
                  <a:pt x="841098" y="1717224"/>
                  <a:pt x="824329" y="1717224"/>
                </a:cubicBezTo>
                <a:cubicBezTo>
                  <a:pt x="807559" y="1717224"/>
                  <a:pt x="793965" y="1703630"/>
                  <a:pt x="793965" y="1686860"/>
                </a:cubicBezTo>
                <a:cubicBezTo>
                  <a:pt x="793965" y="1670091"/>
                  <a:pt x="807559" y="1656497"/>
                  <a:pt x="824329" y="1656497"/>
                </a:cubicBezTo>
                <a:close/>
                <a:moveTo>
                  <a:pt x="751774" y="1656497"/>
                </a:moveTo>
                <a:cubicBezTo>
                  <a:pt x="768544" y="1656497"/>
                  <a:pt x="782138" y="1670091"/>
                  <a:pt x="782138" y="1686860"/>
                </a:cubicBezTo>
                <a:cubicBezTo>
                  <a:pt x="782138" y="1703630"/>
                  <a:pt x="768544" y="1717224"/>
                  <a:pt x="751774" y="1717224"/>
                </a:cubicBezTo>
                <a:cubicBezTo>
                  <a:pt x="735005" y="1717224"/>
                  <a:pt x="721411" y="1703630"/>
                  <a:pt x="721411" y="1686860"/>
                </a:cubicBezTo>
                <a:cubicBezTo>
                  <a:pt x="721411" y="1670091"/>
                  <a:pt x="735005" y="1656497"/>
                  <a:pt x="751774" y="1656497"/>
                </a:cubicBezTo>
                <a:close/>
                <a:moveTo>
                  <a:pt x="679220" y="1656497"/>
                </a:moveTo>
                <a:cubicBezTo>
                  <a:pt x="695989" y="1656497"/>
                  <a:pt x="709583" y="1670091"/>
                  <a:pt x="709583" y="1686860"/>
                </a:cubicBezTo>
                <a:cubicBezTo>
                  <a:pt x="709583" y="1703630"/>
                  <a:pt x="695989" y="1717224"/>
                  <a:pt x="679220" y="1717224"/>
                </a:cubicBezTo>
                <a:cubicBezTo>
                  <a:pt x="662450" y="1717224"/>
                  <a:pt x="648856" y="1703630"/>
                  <a:pt x="648856" y="1686860"/>
                </a:cubicBezTo>
                <a:cubicBezTo>
                  <a:pt x="648856" y="1670091"/>
                  <a:pt x="662450" y="1656497"/>
                  <a:pt x="679220" y="1656497"/>
                </a:cubicBezTo>
                <a:close/>
                <a:moveTo>
                  <a:pt x="606665" y="1656497"/>
                </a:moveTo>
                <a:cubicBezTo>
                  <a:pt x="623435" y="1656497"/>
                  <a:pt x="637029" y="1670091"/>
                  <a:pt x="637029" y="1686860"/>
                </a:cubicBezTo>
                <a:cubicBezTo>
                  <a:pt x="637029" y="1703630"/>
                  <a:pt x="623435" y="1717224"/>
                  <a:pt x="606665" y="1717224"/>
                </a:cubicBezTo>
                <a:cubicBezTo>
                  <a:pt x="589896" y="1717224"/>
                  <a:pt x="576302" y="1703630"/>
                  <a:pt x="576302" y="1686860"/>
                </a:cubicBezTo>
                <a:cubicBezTo>
                  <a:pt x="576302" y="1670091"/>
                  <a:pt x="589896" y="1656497"/>
                  <a:pt x="606665" y="1656497"/>
                </a:cubicBezTo>
                <a:close/>
                <a:moveTo>
                  <a:pt x="534111" y="1656497"/>
                </a:moveTo>
                <a:cubicBezTo>
                  <a:pt x="550880" y="1656497"/>
                  <a:pt x="564474" y="1670091"/>
                  <a:pt x="564474" y="1686860"/>
                </a:cubicBezTo>
                <a:cubicBezTo>
                  <a:pt x="564474" y="1703630"/>
                  <a:pt x="550880" y="1717224"/>
                  <a:pt x="534111" y="1717224"/>
                </a:cubicBezTo>
                <a:cubicBezTo>
                  <a:pt x="517341" y="1717224"/>
                  <a:pt x="503747" y="1703630"/>
                  <a:pt x="503747" y="1686860"/>
                </a:cubicBezTo>
                <a:cubicBezTo>
                  <a:pt x="503747" y="1670091"/>
                  <a:pt x="517341" y="1656497"/>
                  <a:pt x="534111" y="1656497"/>
                </a:cubicBezTo>
                <a:close/>
                <a:moveTo>
                  <a:pt x="461556" y="1656497"/>
                </a:moveTo>
                <a:cubicBezTo>
                  <a:pt x="478326" y="1656497"/>
                  <a:pt x="491920" y="1670091"/>
                  <a:pt x="491920" y="1686860"/>
                </a:cubicBezTo>
                <a:cubicBezTo>
                  <a:pt x="491920" y="1703630"/>
                  <a:pt x="478326" y="1717224"/>
                  <a:pt x="461556" y="1717224"/>
                </a:cubicBezTo>
                <a:cubicBezTo>
                  <a:pt x="444787" y="1717224"/>
                  <a:pt x="431192" y="1703630"/>
                  <a:pt x="431192" y="1686860"/>
                </a:cubicBezTo>
                <a:cubicBezTo>
                  <a:pt x="431192" y="1670091"/>
                  <a:pt x="444787" y="1656497"/>
                  <a:pt x="461556" y="1656497"/>
                </a:cubicBezTo>
                <a:close/>
                <a:moveTo>
                  <a:pt x="389002" y="1656497"/>
                </a:moveTo>
                <a:cubicBezTo>
                  <a:pt x="405771" y="1656497"/>
                  <a:pt x="419365" y="1670091"/>
                  <a:pt x="419365" y="1686860"/>
                </a:cubicBezTo>
                <a:cubicBezTo>
                  <a:pt x="419365" y="1703630"/>
                  <a:pt x="405771" y="1717224"/>
                  <a:pt x="389002" y="1717224"/>
                </a:cubicBezTo>
                <a:cubicBezTo>
                  <a:pt x="372232" y="1717224"/>
                  <a:pt x="358638" y="1703630"/>
                  <a:pt x="358638" y="1686860"/>
                </a:cubicBezTo>
                <a:cubicBezTo>
                  <a:pt x="358638" y="1670091"/>
                  <a:pt x="372232" y="1656497"/>
                  <a:pt x="389002" y="1656497"/>
                </a:cubicBezTo>
                <a:close/>
                <a:moveTo>
                  <a:pt x="316447" y="1656497"/>
                </a:moveTo>
                <a:cubicBezTo>
                  <a:pt x="333216" y="1656497"/>
                  <a:pt x="346810" y="1670091"/>
                  <a:pt x="346810" y="1686860"/>
                </a:cubicBezTo>
                <a:cubicBezTo>
                  <a:pt x="346810" y="1703630"/>
                  <a:pt x="333216" y="1717224"/>
                  <a:pt x="316447" y="1717224"/>
                </a:cubicBezTo>
                <a:cubicBezTo>
                  <a:pt x="299677" y="1717224"/>
                  <a:pt x="286084" y="1703630"/>
                  <a:pt x="286084" y="1686860"/>
                </a:cubicBezTo>
                <a:cubicBezTo>
                  <a:pt x="286084" y="1670091"/>
                  <a:pt x="299677" y="1656497"/>
                  <a:pt x="316447" y="1656497"/>
                </a:cubicBezTo>
                <a:close/>
                <a:moveTo>
                  <a:pt x="243892" y="1656497"/>
                </a:moveTo>
                <a:cubicBezTo>
                  <a:pt x="260662" y="1656497"/>
                  <a:pt x="274256" y="1670091"/>
                  <a:pt x="274256" y="1686860"/>
                </a:cubicBezTo>
                <a:cubicBezTo>
                  <a:pt x="274256" y="1703630"/>
                  <a:pt x="260662" y="1717224"/>
                  <a:pt x="243892" y="1717224"/>
                </a:cubicBezTo>
                <a:cubicBezTo>
                  <a:pt x="227123" y="1717224"/>
                  <a:pt x="213529" y="1703630"/>
                  <a:pt x="213529" y="1686860"/>
                </a:cubicBezTo>
                <a:cubicBezTo>
                  <a:pt x="213529" y="1670091"/>
                  <a:pt x="227123" y="1656497"/>
                  <a:pt x="243892" y="1656497"/>
                </a:cubicBezTo>
                <a:close/>
                <a:moveTo>
                  <a:pt x="171339" y="1656497"/>
                </a:moveTo>
                <a:cubicBezTo>
                  <a:pt x="188107" y="1656497"/>
                  <a:pt x="201701" y="1670091"/>
                  <a:pt x="201701" y="1686860"/>
                </a:cubicBezTo>
                <a:cubicBezTo>
                  <a:pt x="201701" y="1703630"/>
                  <a:pt x="188107" y="1717224"/>
                  <a:pt x="171339" y="1717224"/>
                </a:cubicBezTo>
                <a:cubicBezTo>
                  <a:pt x="154594" y="1717224"/>
                  <a:pt x="141001" y="1703630"/>
                  <a:pt x="141001" y="1686860"/>
                </a:cubicBezTo>
                <a:cubicBezTo>
                  <a:pt x="141001" y="1670091"/>
                  <a:pt x="154594" y="1656497"/>
                  <a:pt x="171339" y="1656497"/>
                </a:cubicBezTo>
                <a:close/>
                <a:moveTo>
                  <a:pt x="98812" y="1656497"/>
                </a:moveTo>
                <a:cubicBezTo>
                  <a:pt x="115580" y="1656497"/>
                  <a:pt x="129174" y="1670091"/>
                  <a:pt x="129174" y="1686860"/>
                </a:cubicBezTo>
                <a:cubicBezTo>
                  <a:pt x="129174" y="1703630"/>
                  <a:pt x="115580" y="1717224"/>
                  <a:pt x="98812" y="1717224"/>
                </a:cubicBezTo>
                <a:cubicBezTo>
                  <a:pt x="82042" y="1717224"/>
                  <a:pt x="68448" y="1703630"/>
                  <a:pt x="68448" y="1686860"/>
                </a:cubicBezTo>
                <a:cubicBezTo>
                  <a:pt x="68448" y="1670091"/>
                  <a:pt x="82042" y="1656497"/>
                  <a:pt x="98812" y="1656497"/>
                </a:cubicBezTo>
                <a:close/>
                <a:moveTo>
                  <a:pt x="26257" y="1656497"/>
                </a:moveTo>
                <a:cubicBezTo>
                  <a:pt x="43026" y="1656497"/>
                  <a:pt x="56620" y="1670091"/>
                  <a:pt x="56620" y="1686860"/>
                </a:cubicBezTo>
                <a:cubicBezTo>
                  <a:pt x="56620" y="1703630"/>
                  <a:pt x="43026" y="1717224"/>
                  <a:pt x="26257" y="1717224"/>
                </a:cubicBezTo>
                <a:cubicBezTo>
                  <a:pt x="17873" y="1717224"/>
                  <a:pt x="10282" y="1713826"/>
                  <a:pt x="4787" y="1708331"/>
                </a:cubicBezTo>
                <a:lnTo>
                  <a:pt x="0" y="1696773"/>
                </a:lnTo>
                <a:lnTo>
                  <a:pt x="0" y="1676947"/>
                </a:lnTo>
                <a:lnTo>
                  <a:pt x="4787" y="1665390"/>
                </a:lnTo>
                <a:cubicBezTo>
                  <a:pt x="10282" y="1659896"/>
                  <a:pt x="17873" y="1656497"/>
                  <a:pt x="26257" y="1656497"/>
                </a:cubicBezTo>
                <a:close/>
                <a:moveTo>
                  <a:pt x="1114547" y="1576045"/>
                </a:moveTo>
                <a:cubicBezTo>
                  <a:pt x="1118739" y="1576045"/>
                  <a:pt x="1122733" y="1576894"/>
                  <a:pt x="1126366" y="1578431"/>
                </a:cubicBezTo>
                <a:lnTo>
                  <a:pt x="1131977" y="1582214"/>
                </a:lnTo>
                <a:lnTo>
                  <a:pt x="1128051" y="1585783"/>
                </a:lnTo>
                <a:lnTo>
                  <a:pt x="1088035" y="1615706"/>
                </a:lnTo>
                <a:lnTo>
                  <a:pt x="1084184" y="1606408"/>
                </a:lnTo>
                <a:cubicBezTo>
                  <a:pt x="1084184" y="1589639"/>
                  <a:pt x="1097778" y="1576045"/>
                  <a:pt x="1114547" y="1576045"/>
                </a:cubicBezTo>
                <a:close/>
                <a:moveTo>
                  <a:pt x="1041993" y="1576045"/>
                </a:moveTo>
                <a:cubicBezTo>
                  <a:pt x="1058762" y="1576045"/>
                  <a:pt x="1072356" y="1589639"/>
                  <a:pt x="1072356" y="1606408"/>
                </a:cubicBezTo>
                <a:cubicBezTo>
                  <a:pt x="1072356" y="1623178"/>
                  <a:pt x="1058762" y="1636772"/>
                  <a:pt x="1041993" y="1636772"/>
                </a:cubicBezTo>
                <a:cubicBezTo>
                  <a:pt x="1025223" y="1636772"/>
                  <a:pt x="1011629" y="1623178"/>
                  <a:pt x="1011629" y="1606408"/>
                </a:cubicBezTo>
                <a:cubicBezTo>
                  <a:pt x="1011629" y="1589639"/>
                  <a:pt x="1025223" y="1576045"/>
                  <a:pt x="1041993" y="1576045"/>
                </a:cubicBezTo>
                <a:close/>
                <a:moveTo>
                  <a:pt x="969438" y="1576045"/>
                </a:moveTo>
                <a:cubicBezTo>
                  <a:pt x="986208" y="1576045"/>
                  <a:pt x="999801" y="1589639"/>
                  <a:pt x="999801" y="1606408"/>
                </a:cubicBezTo>
                <a:cubicBezTo>
                  <a:pt x="999801" y="1623178"/>
                  <a:pt x="986208" y="1636772"/>
                  <a:pt x="969438" y="1636772"/>
                </a:cubicBezTo>
                <a:cubicBezTo>
                  <a:pt x="952669" y="1636772"/>
                  <a:pt x="939075" y="1623178"/>
                  <a:pt x="939075" y="1606408"/>
                </a:cubicBezTo>
                <a:cubicBezTo>
                  <a:pt x="939075" y="1589639"/>
                  <a:pt x="952669" y="1576045"/>
                  <a:pt x="969438" y="1576045"/>
                </a:cubicBezTo>
                <a:close/>
                <a:moveTo>
                  <a:pt x="896883" y="1576045"/>
                </a:moveTo>
                <a:cubicBezTo>
                  <a:pt x="913653" y="1576045"/>
                  <a:pt x="927247" y="1589639"/>
                  <a:pt x="927247" y="1606408"/>
                </a:cubicBezTo>
                <a:cubicBezTo>
                  <a:pt x="927247" y="1623178"/>
                  <a:pt x="913653" y="1636772"/>
                  <a:pt x="896883" y="1636772"/>
                </a:cubicBezTo>
                <a:cubicBezTo>
                  <a:pt x="880114" y="1636772"/>
                  <a:pt x="866520" y="1623178"/>
                  <a:pt x="866520" y="1606408"/>
                </a:cubicBezTo>
                <a:cubicBezTo>
                  <a:pt x="866520" y="1589639"/>
                  <a:pt x="880114" y="1576045"/>
                  <a:pt x="896883" y="1576045"/>
                </a:cubicBezTo>
                <a:close/>
                <a:moveTo>
                  <a:pt x="824329" y="1576045"/>
                </a:moveTo>
                <a:cubicBezTo>
                  <a:pt x="841098" y="1576045"/>
                  <a:pt x="854692" y="1589639"/>
                  <a:pt x="854692" y="1606408"/>
                </a:cubicBezTo>
                <a:cubicBezTo>
                  <a:pt x="854692" y="1623178"/>
                  <a:pt x="841098" y="1636772"/>
                  <a:pt x="824329" y="1636772"/>
                </a:cubicBezTo>
                <a:cubicBezTo>
                  <a:pt x="807559" y="1636772"/>
                  <a:pt x="793965" y="1623178"/>
                  <a:pt x="793965" y="1606408"/>
                </a:cubicBezTo>
                <a:cubicBezTo>
                  <a:pt x="793965" y="1589639"/>
                  <a:pt x="807559" y="1576045"/>
                  <a:pt x="824329" y="1576045"/>
                </a:cubicBezTo>
                <a:close/>
                <a:moveTo>
                  <a:pt x="751774" y="1576045"/>
                </a:moveTo>
                <a:cubicBezTo>
                  <a:pt x="768544" y="1576045"/>
                  <a:pt x="782138" y="1589639"/>
                  <a:pt x="782138" y="1606408"/>
                </a:cubicBezTo>
                <a:cubicBezTo>
                  <a:pt x="782138" y="1623178"/>
                  <a:pt x="768544" y="1636772"/>
                  <a:pt x="751774" y="1636772"/>
                </a:cubicBezTo>
                <a:cubicBezTo>
                  <a:pt x="735005" y="1636772"/>
                  <a:pt x="721411" y="1623178"/>
                  <a:pt x="721411" y="1606408"/>
                </a:cubicBezTo>
                <a:cubicBezTo>
                  <a:pt x="721411" y="1589639"/>
                  <a:pt x="735005" y="1576045"/>
                  <a:pt x="751774" y="1576045"/>
                </a:cubicBezTo>
                <a:close/>
                <a:moveTo>
                  <a:pt x="679220" y="1576045"/>
                </a:moveTo>
                <a:cubicBezTo>
                  <a:pt x="695989" y="1576045"/>
                  <a:pt x="709583" y="1589639"/>
                  <a:pt x="709583" y="1606408"/>
                </a:cubicBezTo>
                <a:cubicBezTo>
                  <a:pt x="709583" y="1623178"/>
                  <a:pt x="695989" y="1636772"/>
                  <a:pt x="679220" y="1636772"/>
                </a:cubicBezTo>
                <a:cubicBezTo>
                  <a:pt x="662450" y="1636772"/>
                  <a:pt x="648856" y="1623178"/>
                  <a:pt x="648856" y="1606408"/>
                </a:cubicBezTo>
                <a:cubicBezTo>
                  <a:pt x="648856" y="1589639"/>
                  <a:pt x="662450" y="1576045"/>
                  <a:pt x="679220" y="1576045"/>
                </a:cubicBezTo>
                <a:close/>
                <a:moveTo>
                  <a:pt x="606665" y="1576045"/>
                </a:moveTo>
                <a:cubicBezTo>
                  <a:pt x="623435" y="1576045"/>
                  <a:pt x="637029" y="1589639"/>
                  <a:pt x="637029" y="1606408"/>
                </a:cubicBezTo>
                <a:cubicBezTo>
                  <a:pt x="637029" y="1623178"/>
                  <a:pt x="623435" y="1636772"/>
                  <a:pt x="606665" y="1636772"/>
                </a:cubicBezTo>
                <a:cubicBezTo>
                  <a:pt x="589896" y="1636772"/>
                  <a:pt x="576302" y="1623178"/>
                  <a:pt x="576302" y="1606408"/>
                </a:cubicBezTo>
                <a:cubicBezTo>
                  <a:pt x="576302" y="1589639"/>
                  <a:pt x="589896" y="1576045"/>
                  <a:pt x="606665" y="1576045"/>
                </a:cubicBezTo>
                <a:close/>
                <a:moveTo>
                  <a:pt x="534111" y="1576045"/>
                </a:moveTo>
                <a:cubicBezTo>
                  <a:pt x="550880" y="1576045"/>
                  <a:pt x="564474" y="1589639"/>
                  <a:pt x="564474" y="1606408"/>
                </a:cubicBezTo>
                <a:cubicBezTo>
                  <a:pt x="564474" y="1623178"/>
                  <a:pt x="550880" y="1636772"/>
                  <a:pt x="534111" y="1636772"/>
                </a:cubicBezTo>
                <a:cubicBezTo>
                  <a:pt x="517341" y="1636772"/>
                  <a:pt x="503747" y="1623178"/>
                  <a:pt x="503747" y="1606408"/>
                </a:cubicBezTo>
                <a:cubicBezTo>
                  <a:pt x="503747" y="1589639"/>
                  <a:pt x="517341" y="1576045"/>
                  <a:pt x="534111" y="1576045"/>
                </a:cubicBezTo>
                <a:close/>
                <a:moveTo>
                  <a:pt x="461556" y="1576045"/>
                </a:moveTo>
                <a:cubicBezTo>
                  <a:pt x="478326" y="1576045"/>
                  <a:pt x="491920" y="1589639"/>
                  <a:pt x="491920" y="1606408"/>
                </a:cubicBezTo>
                <a:cubicBezTo>
                  <a:pt x="491920" y="1623178"/>
                  <a:pt x="478326" y="1636772"/>
                  <a:pt x="461556" y="1636772"/>
                </a:cubicBezTo>
                <a:cubicBezTo>
                  <a:pt x="444787" y="1636772"/>
                  <a:pt x="431192" y="1623178"/>
                  <a:pt x="431192" y="1606408"/>
                </a:cubicBezTo>
                <a:cubicBezTo>
                  <a:pt x="431192" y="1589639"/>
                  <a:pt x="444787" y="1576045"/>
                  <a:pt x="461556" y="1576045"/>
                </a:cubicBezTo>
                <a:close/>
                <a:moveTo>
                  <a:pt x="389002" y="1576045"/>
                </a:moveTo>
                <a:cubicBezTo>
                  <a:pt x="405771" y="1576045"/>
                  <a:pt x="419365" y="1589639"/>
                  <a:pt x="419365" y="1606408"/>
                </a:cubicBezTo>
                <a:cubicBezTo>
                  <a:pt x="419365" y="1623178"/>
                  <a:pt x="405771" y="1636772"/>
                  <a:pt x="389002" y="1636772"/>
                </a:cubicBezTo>
                <a:cubicBezTo>
                  <a:pt x="372232" y="1636772"/>
                  <a:pt x="358638" y="1623178"/>
                  <a:pt x="358638" y="1606408"/>
                </a:cubicBezTo>
                <a:cubicBezTo>
                  <a:pt x="358638" y="1589639"/>
                  <a:pt x="372232" y="1576045"/>
                  <a:pt x="389002" y="1576045"/>
                </a:cubicBezTo>
                <a:close/>
                <a:moveTo>
                  <a:pt x="316447" y="1576045"/>
                </a:moveTo>
                <a:cubicBezTo>
                  <a:pt x="333216" y="1576045"/>
                  <a:pt x="346810" y="1589639"/>
                  <a:pt x="346810" y="1606408"/>
                </a:cubicBezTo>
                <a:cubicBezTo>
                  <a:pt x="346810" y="1623178"/>
                  <a:pt x="333216" y="1636772"/>
                  <a:pt x="316447" y="1636772"/>
                </a:cubicBezTo>
                <a:cubicBezTo>
                  <a:pt x="299677" y="1636772"/>
                  <a:pt x="286084" y="1623178"/>
                  <a:pt x="286084" y="1606408"/>
                </a:cubicBezTo>
                <a:cubicBezTo>
                  <a:pt x="286084" y="1589639"/>
                  <a:pt x="299677" y="1576045"/>
                  <a:pt x="316447" y="1576045"/>
                </a:cubicBezTo>
                <a:close/>
                <a:moveTo>
                  <a:pt x="243892" y="1576045"/>
                </a:moveTo>
                <a:cubicBezTo>
                  <a:pt x="260662" y="1576045"/>
                  <a:pt x="274256" y="1589639"/>
                  <a:pt x="274256" y="1606408"/>
                </a:cubicBezTo>
                <a:cubicBezTo>
                  <a:pt x="274256" y="1623178"/>
                  <a:pt x="260662" y="1636772"/>
                  <a:pt x="243892" y="1636772"/>
                </a:cubicBezTo>
                <a:cubicBezTo>
                  <a:pt x="227123" y="1636772"/>
                  <a:pt x="213529" y="1623178"/>
                  <a:pt x="213529" y="1606408"/>
                </a:cubicBezTo>
                <a:cubicBezTo>
                  <a:pt x="213529" y="1589639"/>
                  <a:pt x="227123" y="1576045"/>
                  <a:pt x="243892" y="1576045"/>
                </a:cubicBezTo>
                <a:close/>
                <a:moveTo>
                  <a:pt x="171339" y="1576045"/>
                </a:moveTo>
                <a:cubicBezTo>
                  <a:pt x="188107" y="1576045"/>
                  <a:pt x="201701" y="1589639"/>
                  <a:pt x="201701" y="1606408"/>
                </a:cubicBezTo>
                <a:cubicBezTo>
                  <a:pt x="201701" y="1623178"/>
                  <a:pt x="188107" y="1636772"/>
                  <a:pt x="171339" y="1636772"/>
                </a:cubicBezTo>
                <a:cubicBezTo>
                  <a:pt x="154599" y="1636772"/>
                  <a:pt x="141006" y="1623178"/>
                  <a:pt x="141006" y="1606408"/>
                </a:cubicBezTo>
                <a:cubicBezTo>
                  <a:pt x="141006" y="1589639"/>
                  <a:pt x="154599" y="1576045"/>
                  <a:pt x="171339" y="1576045"/>
                </a:cubicBezTo>
                <a:close/>
                <a:moveTo>
                  <a:pt x="98818" y="1576045"/>
                </a:moveTo>
                <a:cubicBezTo>
                  <a:pt x="115586" y="1576045"/>
                  <a:pt x="129180" y="1589639"/>
                  <a:pt x="129180" y="1606408"/>
                </a:cubicBezTo>
                <a:cubicBezTo>
                  <a:pt x="129180" y="1623178"/>
                  <a:pt x="115586" y="1636772"/>
                  <a:pt x="98818" y="1636772"/>
                </a:cubicBezTo>
                <a:cubicBezTo>
                  <a:pt x="82048" y="1636772"/>
                  <a:pt x="68454" y="1623178"/>
                  <a:pt x="68454" y="1606408"/>
                </a:cubicBezTo>
                <a:cubicBezTo>
                  <a:pt x="68454" y="1589639"/>
                  <a:pt x="82048" y="1576045"/>
                  <a:pt x="98818" y="1576045"/>
                </a:cubicBezTo>
                <a:close/>
                <a:moveTo>
                  <a:pt x="26264" y="1576045"/>
                </a:moveTo>
                <a:cubicBezTo>
                  <a:pt x="43032" y="1576045"/>
                  <a:pt x="56626" y="1589639"/>
                  <a:pt x="56626" y="1606408"/>
                </a:cubicBezTo>
                <a:cubicBezTo>
                  <a:pt x="56626" y="1623178"/>
                  <a:pt x="43032" y="1636772"/>
                  <a:pt x="26264" y="1636772"/>
                </a:cubicBezTo>
                <a:cubicBezTo>
                  <a:pt x="17880" y="1636772"/>
                  <a:pt x="10289" y="1633374"/>
                  <a:pt x="4794" y="1627879"/>
                </a:cubicBezTo>
                <a:lnTo>
                  <a:pt x="0" y="1616304"/>
                </a:lnTo>
                <a:lnTo>
                  <a:pt x="0" y="1596512"/>
                </a:lnTo>
                <a:lnTo>
                  <a:pt x="4794" y="1584938"/>
                </a:lnTo>
                <a:cubicBezTo>
                  <a:pt x="10289" y="1579444"/>
                  <a:pt x="17880" y="1576045"/>
                  <a:pt x="26264" y="1576045"/>
                </a:cubicBezTo>
                <a:close/>
                <a:moveTo>
                  <a:pt x="1187102" y="1495593"/>
                </a:moveTo>
                <a:cubicBezTo>
                  <a:pt x="1195486" y="1495593"/>
                  <a:pt x="1203077" y="1498992"/>
                  <a:pt x="1208572" y="1504486"/>
                </a:cubicBezTo>
                <a:lnTo>
                  <a:pt x="1211014" y="1510381"/>
                </a:lnTo>
                <a:lnTo>
                  <a:pt x="1168285" y="1549216"/>
                </a:lnTo>
                <a:lnTo>
                  <a:pt x="1165631" y="1547427"/>
                </a:lnTo>
                <a:cubicBezTo>
                  <a:pt x="1160137" y="1541932"/>
                  <a:pt x="1156738" y="1534341"/>
                  <a:pt x="1156738" y="1525957"/>
                </a:cubicBezTo>
                <a:cubicBezTo>
                  <a:pt x="1156738" y="1509187"/>
                  <a:pt x="1170332" y="1495593"/>
                  <a:pt x="1187102" y="1495593"/>
                </a:cubicBezTo>
                <a:close/>
                <a:moveTo>
                  <a:pt x="1114547" y="1495593"/>
                </a:moveTo>
                <a:cubicBezTo>
                  <a:pt x="1131317" y="1495593"/>
                  <a:pt x="1144911" y="1509187"/>
                  <a:pt x="1144911" y="1525957"/>
                </a:cubicBezTo>
                <a:cubicBezTo>
                  <a:pt x="1144911" y="1542726"/>
                  <a:pt x="1131317" y="1556320"/>
                  <a:pt x="1114547" y="1556320"/>
                </a:cubicBezTo>
                <a:cubicBezTo>
                  <a:pt x="1097778" y="1556320"/>
                  <a:pt x="1084184" y="1542726"/>
                  <a:pt x="1084184" y="1525957"/>
                </a:cubicBezTo>
                <a:cubicBezTo>
                  <a:pt x="1084184" y="1509187"/>
                  <a:pt x="1097778" y="1495593"/>
                  <a:pt x="1114547" y="1495593"/>
                </a:cubicBezTo>
                <a:close/>
                <a:moveTo>
                  <a:pt x="1041993" y="1495593"/>
                </a:moveTo>
                <a:cubicBezTo>
                  <a:pt x="1058762" y="1495593"/>
                  <a:pt x="1072356" y="1509187"/>
                  <a:pt x="1072356" y="1525957"/>
                </a:cubicBezTo>
                <a:cubicBezTo>
                  <a:pt x="1072356" y="1542726"/>
                  <a:pt x="1058762" y="1556320"/>
                  <a:pt x="1041993" y="1556320"/>
                </a:cubicBezTo>
                <a:cubicBezTo>
                  <a:pt x="1025223" y="1556320"/>
                  <a:pt x="1011629" y="1542726"/>
                  <a:pt x="1011629" y="1525957"/>
                </a:cubicBezTo>
                <a:cubicBezTo>
                  <a:pt x="1011629" y="1509187"/>
                  <a:pt x="1025223" y="1495593"/>
                  <a:pt x="1041993" y="1495593"/>
                </a:cubicBezTo>
                <a:close/>
                <a:moveTo>
                  <a:pt x="969438" y="1495593"/>
                </a:moveTo>
                <a:cubicBezTo>
                  <a:pt x="986208" y="1495593"/>
                  <a:pt x="999801" y="1509187"/>
                  <a:pt x="999801" y="1525957"/>
                </a:cubicBezTo>
                <a:cubicBezTo>
                  <a:pt x="999801" y="1542726"/>
                  <a:pt x="986208" y="1556320"/>
                  <a:pt x="969438" y="1556320"/>
                </a:cubicBezTo>
                <a:cubicBezTo>
                  <a:pt x="952669" y="1556320"/>
                  <a:pt x="939075" y="1542726"/>
                  <a:pt x="939075" y="1525957"/>
                </a:cubicBezTo>
                <a:cubicBezTo>
                  <a:pt x="939075" y="1509187"/>
                  <a:pt x="952669" y="1495593"/>
                  <a:pt x="969438" y="1495593"/>
                </a:cubicBezTo>
                <a:close/>
                <a:moveTo>
                  <a:pt x="896883" y="1495593"/>
                </a:moveTo>
                <a:cubicBezTo>
                  <a:pt x="913653" y="1495593"/>
                  <a:pt x="927247" y="1509187"/>
                  <a:pt x="927247" y="1525957"/>
                </a:cubicBezTo>
                <a:cubicBezTo>
                  <a:pt x="927247" y="1542726"/>
                  <a:pt x="913653" y="1556320"/>
                  <a:pt x="896883" y="1556320"/>
                </a:cubicBezTo>
                <a:cubicBezTo>
                  <a:pt x="880114" y="1556320"/>
                  <a:pt x="866520" y="1542726"/>
                  <a:pt x="866520" y="1525957"/>
                </a:cubicBezTo>
                <a:cubicBezTo>
                  <a:pt x="866520" y="1509187"/>
                  <a:pt x="880114" y="1495593"/>
                  <a:pt x="896883" y="1495593"/>
                </a:cubicBezTo>
                <a:close/>
                <a:moveTo>
                  <a:pt x="824329" y="1495593"/>
                </a:moveTo>
                <a:cubicBezTo>
                  <a:pt x="841098" y="1495593"/>
                  <a:pt x="854692" y="1509187"/>
                  <a:pt x="854692" y="1525957"/>
                </a:cubicBezTo>
                <a:cubicBezTo>
                  <a:pt x="854692" y="1542726"/>
                  <a:pt x="841098" y="1556320"/>
                  <a:pt x="824329" y="1556320"/>
                </a:cubicBezTo>
                <a:cubicBezTo>
                  <a:pt x="807559" y="1556320"/>
                  <a:pt x="793965" y="1542726"/>
                  <a:pt x="793965" y="1525957"/>
                </a:cubicBezTo>
                <a:cubicBezTo>
                  <a:pt x="793965" y="1509187"/>
                  <a:pt x="807559" y="1495593"/>
                  <a:pt x="824329" y="1495593"/>
                </a:cubicBezTo>
                <a:close/>
                <a:moveTo>
                  <a:pt x="751774" y="1495593"/>
                </a:moveTo>
                <a:cubicBezTo>
                  <a:pt x="768544" y="1495593"/>
                  <a:pt x="782138" y="1509187"/>
                  <a:pt x="782138" y="1525957"/>
                </a:cubicBezTo>
                <a:cubicBezTo>
                  <a:pt x="782138" y="1542726"/>
                  <a:pt x="768544" y="1556320"/>
                  <a:pt x="751774" y="1556320"/>
                </a:cubicBezTo>
                <a:cubicBezTo>
                  <a:pt x="735005" y="1556320"/>
                  <a:pt x="721411" y="1542726"/>
                  <a:pt x="721411" y="1525957"/>
                </a:cubicBezTo>
                <a:cubicBezTo>
                  <a:pt x="721411" y="1509187"/>
                  <a:pt x="735005" y="1495593"/>
                  <a:pt x="751774" y="1495593"/>
                </a:cubicBezTo>
                <a:close/>
                <a:moveTo>
                  <a:pt x="679220" y="1495593"/>
                </a:moveTo>
                <a:cubicBezTo>
                  <a:pt x="695989" y="1495593"/>
                  <a:pt x="709583" y="1509187"/>
                  <a:pt x="709583" y="1525957"/>
                </a:cubicBezTo>
                <a:cubicBezTo>
                  <a:pt x="709583" y="1542726"/>
                  <a:pt x="695989" y="1556320"/>
                  <a:pt x="679220" y="1556320"/>
                </a:cubicBezTo>
                <a:cubicBezTo>
                  <a:pt x="662450" y="1556320"/>
                  <a:pt x="648856" y="1542726"/>
                  <a:pt x="648856" y="1525957"/>
                </a:cubicBezTo>
                <a:cubicBezTo>
                  <a:pt x="648856" y="1509187"/>
                  <a:pt x="662450" y="1495593"/>
                  <a:pt x="679220" y="1495593"/>
                </a:cubicBezTo>
                <a:close/>
                <a:moveTo>
                  <a:pt x="606665" y="1495593"/>
                </a:moveTo>
                <a:cubicBezTo>
                  <a:pt x="623435" y="1495593"/>
                  <a:pt x="637029" y="1509187"/>
                  <a:pt x="637029" y="1525957"/>
                </a:cubicBezTo>
                <a:cubicBezTo>
                  <a:pt x="637029" y="1542726"/>
                  <a:pt x="623435" y="1556320"/>
                  <a:pt x="606665" y="1556320"/>
                </a:cubicBezTo>
                <a:cubicBezTo>
                  <a:pt x="589896" y="1556320"/>
                  <a:pt x="576302" y="1542726"/>
                  <a:pt x="576302" y="1525957"/>
                </a:cubicBezTo>
                <a:cubicBezTo>
                  <a:pt x="576302" y="1509187"/>
                  <a:pt x="589896" y="1495593"/>
                  <a:pt x="606665" y="1495593"/>
                </a:cubicBezTo>
                <a:close/>
                <a:moveTo>
                  <a:pt x="534111" y="1495593"/>
                </a:moveTo>
                <a:cubicBezTo>
                  <a:pt x="550880" y="1495593"/>
                  <a:pt x="564474" y="1509187"/>
                  <a:pt x="564474" y="1525957"/>
                </a:cubicBezTo>
                <a:cubicBezTo>
                  <a:pt x="564474" y="1542726"/>
                  <a:pt x="550880" y="1556320"/>
                  <a:pt x="534111" y="1556320"/>
                </a:cubicBezTo>
                <a:cubicBezTo>
                  <a:pt x="517341" y="1556320"/>
                  <a:pt x="503747" y="1542726"/>
                  <a:pt x="503747" y="1525957"/>
                </a:cubicBezTo>
                <a:cubicBezTo>
                  <a:pt x="503747" y="1509187"/>
                  <a:pt x="517341" y="1495593"/>
                  <a:pt x="534111" y="1495593"/>
                </a:cubicBezTo>
                <a:close/>
                <a:moveTo>
                  <a:pt x="461556" y="1495593"/>
                </a:moveTo>
                <a:cubicBezTo>
                  <a:pt x="478326" y="1495593"/>
                  <a:pt x="491920" y="1509187"/>
                  <a:pt x="491920" y="1525957"/>
                </a:cubicBezTo>
                <a:cubicBezTo>
                  <a:pt x="491920" y="1542726"/>
                  <a:pt x="478326" y="1556320"/>
                  <a:pt x="461556" y="1556320"/>
                </a:cubicBezTo>
                <a:cubicBezTo>
                  <a:pt x="444787" y="1556320"/>
                  <a:pt x="431192" y="1542726"/>
                  <a:pt x="431192" y="1525957"/>
                </a:cubicBezTo>
                <a:cubicBezTo>
                  <a:pt x="431192" y="1509187"/>
                  <a:pt x="444787" y="1495593"/>
                  <a:pt x="461556" y="1495593"/>
                </a:cubicBezTo>
                <a:close/>
                <a:moveTo>
                  <a:pt x="389002" y="1495593"/>
                </a:moveTo>
                <a:cubicBezTo>
                  <a:pt x="405771" y="1495593"/>
                  <a:pt x="419365" y="1509187"/>
                  <a:pt x="419365" y="1525957"/>
                </a:cubicBezTo>
                <a:cubicBezTo>
                  <a:pt x="419365" y="1542726"/>
                  <a:pt x="405771" y="1556320"/>
                  <a:pt x="389002" y="1556320"/>
                </a:cubicBezTo>
                <a:cubicBezTo>
                  <a:pt x="372232" y="1556320"/>
                  <a:pt x="358638" y="1542726"/>
                  <a:pt x="358638" y="1525957"/>
                </a:cubicBezTo>
                <a:cubicBezTo>
                  <a:pt x="358638" y="1509187"/>
                  <a:pt x="372232" y="1495593"/>
                  <a:pt x="389002" y="1495593"/>
                </a:cubicBezTo>
                <a:close/>
                <a:moveTo>
                  <a:pt x="316447" y="1495593"/>
                </a:moveTo>
                <a:cubicBezTo>
                  <a:pt x="333216" y="1495593"/>
                  <a:pt x="346810" y="1509187"/>
                  <a:pt x="346810" y="1525957"/>
                </a:cubicBezTo>
                <a:cubicBezTo>
                  <a:pt x="346810" y="1542726"/>
                  <a:pt x="333216" y="1556320"/>
                  <a:pt x="316447" y="1556320"/>
                </a:cubicBezTo>
                <a:cubicBezTo>
                  <a:pt x="299677" y="1556320"/>
                  <a:pt x="286084" y="1542726"/>
                  <a:pt x="286084" y="1525957"/>
                </a:cubicBezTo>
                <a:cubicBezTo>
                  <a:pt x="286084" y="1509187"/>
                  <a:pt x="299677" y="1495593"/>
                  <a:pt x="316447" y="1495593"/>
                </a:cubicBezTo>
                <a:close/>
                <a:moveTo>
                  <a:pt x="243892" y="1495593"/>
                </a:moveTo>
                <a:cubicBezTo>
                  <a:pt x="260662" y="1495593"/>
                  <a:pt x="274256" y="1509187"/>
                  <a:pt x="274256" y="1525957"/>
                </a:cubicBezTo>
                <a:cubicBezTo>
                  <a:pt x="274256" y="1542726"/>
                  <a:pt x="260662" y="1556320"/>
                  <a:pt x="243892" y="1556320"/>
                </a:cubicBezTo>
                <a:cubicBezTo>
                  <a:pt x="227123" y="1556320"/>
                  <a:pt x="213529" y="1542726"/>
                  <a:pt x="213529" y="1525957"/>
                </a:cubicBezTo>
                <a:cubicBezTo>
                  <a:pt x="213529" y="1509187"/>
                  <a:pt x="227123" y="1495593"/>
                  <a:pt x="243892" y="1495593"/>
                </a:cubicBezTo>
                <a:close/>
                <a:moveTo>
                  <a:pt x="171339" y="1495593"/>
                </a:moveTo>
                <a:cubicBezTo>
                  <a:pt x="188107" y="1495593"/>
                  <a:pt x="201701" y="1509187"/>
                  <a:pt x="201701" y="1525957"/>
                </a:cubicBezTo>
                <a:cubicBezTo>
                  <a:pt x="201701" y="1542726"/>
                  <a:pt x="188107" y="1556320"/>
                  <a:pt x="171339" y="1556320"/>
                </a:cubicBezTo>
                <a:cubicBezTo>
                  <a:pt x="154606" y="1556320"/>
                  <a:pt x="141012" y="1542726"/>
                  <a:pt x="141012" y="1525957"/>
                </a:cubicBezTo>
                <a:cubicBezTo>
                  <a:pt x="141012" y="1509187"/>
                  <a:pt x="154606" y="1495593"/>
                  <a:pt x="171339" y="1495593"/>
                </a:cubicBezTo>
                <a:close/>
                <a:moveTo>
                  <a:pt x="98825" y="1495593"/>
                </a:moveTo>
                <a:cubicBezTo>
                  <a:pt x="115592" y="1495593"/>
                  <a:pt x="129186" y="1509187"/>
                  <a:pt x="129186" y="1525957"/>
                </a:cubicBezTo>
                <a:cubicBezTo>
                  <a:pt x="129186" y="1542726"/>
                  <a:pt x="115592" y="1556320"/>
                  <a:pt x="98825" y="1556320"/>
                </a:cubicBezTo>
                <a:cubicBezTo>
                  <a:pt x="82054" y="1556320"/>
                  <a:pt x="68461" y="1542726"/>
                  <a:pt x="68461" y="1525957"/>
                </a:cubicBezTo>
                <a:cubicBezTo>
                  <a:pt x="68461" y="1509187"/>
                  <a:pt x="82054" y="1495593"/>
                  <a:pt x="98825" y="1495593"/>
                </a:cubicBezTo>
                <a:close/>
                <a:moveTo>
                  <a:pt x="26270" y="1495593"/>
                </a:moveTo>
                <a:cubicBezTo>
                  <a:pt x="43038" y="1495593"/>
                  <a:pt x="56632" y="1509187"/>
                  <a:pt x="56632" y="1525957"/>
                </a:cubicBezTo>
                <a:cubicBezTo>
                  <a:pt x="56632" y="1542726"/>
                  <a:pt x="43038" y="1556320"/>
                  <a:pt x="26270" y="1556320"/>
                </a:cubicBezTo>
                <a:cubicBezTo>
                  <a:pt x="17886" y="1556320"/>
                  <a:pt x="10295" y="1552922"/>
                  <a:pt x="4801" y="1547427"/>
                </a:cubicBezTo>
                <a:lnTo>
                  <a:pt x="0" y="1535836"/>
                </a:lnTo>
                <a:lnTo>
                  <a:pt x="0" y="1516078"/>
                </a:lnTo>
                <a:lnTo>
                  <a:pt x="4801" y="1504486"/>
                </a:lnTo>
                <a:cubicBezTo>
                  <a:pt x="10295" y="1498992"/>
                  <a:pt x="17886" y="1495593"/>
                  <a:pt x="26270" y="1495593"/>
                </a:cubicBezTo>
                <a:close/>
                <a:moveTo>
                  <a:pt x="1259656" y="1415141"/>
                </a:moveTo>
                <a:cubicBezTo>
                  <a:pt x="1268041" y="1415141"/>
                  <a:pt x="1275632" y="1418540"/>
                  <a:pt x="1281127" y="1424035"/>
                </a:cubicBezTo>
                <a:lnTo>
                  <a:pt x="1285044" y="1433492"/>
                </a:lnTo>
                <a:lnTo>
                  <a:pt x="1248565" y="1473629"/>
                </a:lnTo>
                <a:lnTo>
                  <a:pt x="1247837" y="1473482"/>
                </a:lnTo>
                <a:cubicBezTo>
                  <a:pt x="1236940" y="1468873"/>
                  <a:pt x="1229293" y="1458082"/>
                  <a:pt x="1229293" y="1445505"/>
                </a:cubicBezTo>
                <a:cubicBezTo>
                  <a:pt x="1229293" y="1428735"/>
                  <a:pt x="1242887" y="1415141"/>
                  <a:pt x="1259656" y="1415141"/>
                </a:cubicBezTo>
                <a:close/>
                <a:moveTo>
                  <a:pt x="1187102" y="1415141"/>
                </a:moveTo>
                <a:cubicBezTo>
                  <a:pt x="1203871" y="1415141"/>
                  <a:pt x="1217465" y="1428735"/>
                  <a:pt x="1217465" y="1445505"/>
                </a:cubicBezTo>
                <a:cubicBezTo>
                  <a:pt x="1217465" y="1462274"/>
                  <a:pt x="1203871" y="1475868"/>
                  <a:pt x="1187102" y="1475868"/>
                </a:cubicBezTo>
                <a:cubicBezTo>
                  <a:pt x="1170332" y="1475868"/>
                  <a:pt x="1156738" y="1462274"/>
                  <a:pt x="1156738" y="1445505"/>
                </a:cubicBezTo>
                <a:cubicBezTo>
                  <a:pt x="1156738" y="1428735"/>
                  <a:pt x="1170332" y="1415141"/>
                  <a:pt x="1187102" y="1415141"/>
                </a:cubicBezTo>
                <a:close/>
                <a:moveTo>
                  <a:pt x="1114547" y="1415141"/>
                </a:moveTo>
                <a:cubicBezTo>
                  <a:pt x="1131317" y="1415141"/>
                  <a:pt x="1144911" y="1428735"/>
                  <a:pt x="1144911" y="1445505"/>
                </a:cubicBezTo>
                <a:cubicBezTo>
                  <a:pt x="1144911" y="1462274"/>
                  <a:pt x="1131317" y="1475868"/>
                  <a:pt x="1114547" y="1475868"/>
                </a:cubicBezTo>
                <a:cubicBezTo>
                  <a:pt x="1097778" y="1475868"/>
                  <a:pt x="1084184" y="1462274"/>
                  <a:pt x="1084184" y="1445505"/>
                </a:cubicBezTo>
                <a:cubicBezTo>
                  <a:pt x="1084184" y="1428735"/>
                  <a:pt x="1097778" y="1415141"/>
                  <a:pt x="1114547" y="1415141"/>
                </a:cubicBezTo>
                <a:close/>
                <a:moveTo>
                  <a:pt x="1041993" y="1415141"/>
                </a:moveTo>
                <a:cubicBezTo>
                  <a:pt x="1058762" y="1415141"/>
                  <a:pt x="1072356" y="1428735"/>
                  <a:pt x="1072356" y="1445505"/>
                </a:cubicBezTo>
                <a:cubicBezTo>
                  <a:pt x="1072356" y="1462274"/>
                  <a:pt x="1058762" y="1475868"/>
                  <a:pt x="1041993" y="1475868"/>
                </a:cubicBezTo>
                <a:cubicBezTo>
                  <a:pt x="1025223" y="1475868"/>
                  <a:pt x="1011629" y="1462274"/>
                  <a:pt x="1011629" y="1445505"/>
                </a:cubicBezTo>
                <a:cubicBezTo>
                  <a:pt x="1011629" y="1428735"/>
                  <a:pt x="1025223" y="1415141"/>
                  <a:pt x="1041993" y="1415141"/>
                </a:cubicBezTo>
                <a:close/>
                <a:moveTo>
                  <a:pt x="969438" y="1415141"/>
                </a:moveTo>
                <a:cubicBezTo>
                  <a:pt x="986208" y="1415141"/>
                  <a:pt x="999801" y="1428735"/>
                  <a:pt x="999801" y="1445505"/>
                </a:cubicBezTo>
                <a:cubicBezTo>
                  <a:pt x="999801" y="1462274"/>
                  <a:pt x="986208" y="1475868"/>
                  <a:pt x="969438" y="1475868"/>
                </a:cubicBezTo>
                <a:cubicBezTo>
                  <a:pt x="952669" y="1475868"/>
                  <a:pt x="939075" y="1462274"/>
                  <a:pt x="939075" y="1445505"/>
                </a:cubicBezTo>
                <a:cubicBezTo>
                  <a:pt x="939075" y="1428735"/>
                  <a:pt x="952669" y="1415141"/>
                  <a:pt x="969438" y="1415141"/>
                </a:cubicBezTo>
                <a:close/>
                <a:moveTo>
                  <a:pt x="896883" y="1415141"/>
                </a:moveTo>
                <a:cubicBezTo>
                  <a:pt x="913653" y="1415141"/>
                  <a:pt x="927247" y="1428735"/>
                  <a:pt x="927247" y="1445505"/>
                </a:cubicBezTo>
                <a:cubicBezTo>
                  <a:pt x="927247" y="1462274"/>
                  <a:pt x="913653" y="1475868"/>
                  <a:pt x="896883" y="1475868"/>
                </a:cubicBezTo>
                <a:cubicBezTo>
                  <a:pt x="880114" y="1475868"/>
                  <a:pt x="866520" y="1462274"/>
                  <a:pt x="866520" y="1445505"/>
                </a:cubicBezTo>
                <a:cubicBezTo>
                  <a:pt x="866520" y="1428735"/>
                  <a:pt x="880114" y="1415141"/>
                  <a:pt x="896883" y="1415141"/>
                </a:cubicBezTo>
                <a:close/>
                <a:moveTo>
                  <a:pt x="824329" y="1415141"/>
                </a:moveTo>
                <a:cubicBezTo>
                  <a:pt x="841098" y="1415141"/>
                  <a:pt x="854692" y="1428735"/>
                  <a:pt x="854692" y="1445505"/>
                </a:cubicBezTo>
                <a:cubicBezTo>
                  <a:pt x="854692" y="1462274"/>
                  <a:pt x="841098" y="1475868"/>
                  <a:pt x="824329" y="1475868"/>
                </a:cubicBezTo>
                <a:cubicBezTo>
                  <a:pt x="807559" y="1475868"/>
                  <a:pt x="793965" y="1462274"/>
                  <a:pt x="793965" y="1445505"/>
                </a:cubicBezTo>
                <a:cubicBezTo>
                  <a:pt x="793965" y="1428735"/>
                  <a:pt x="807559" y="1415141"/>
                  <a:pt x="824329" y="1415141"/>
                </a:cubicBezTo>
                <a:close/>
                <a:moveTo>
                  <a:pt x="751774" y="1415141"/>
                </a:moveTo>
                <a:cubicBezTo>
                  <a:pt x="768544" y="1415141"/>
                  <a:pt x="782138" y="1428735"/>
                  <a:pt x="782138" y="1445505"/>
                </a:cubicBezTo>
                <a:cubicBezTo>
                  <a:pt x="782138" y="1462274"/>
                  <a:pt x="768544" y="1475868"/>
                  <a:pt x="751774" y="1475868"/>
                </a:cubicBezTo>
                <a:cubicBezTo>
                  <a:pt x="735005" y="1475868"/>
                  <a:pt x="721411" y="1462274"/>
                  <a:pt x="721411" y="1445505"/>
                </a:cubicBezTo>
                <a:cubicBezTo>
                  <a:pt x="721411" y="1428735"/>
                  <a:pt x="735005" y="1415141"/>
                  <a:pt x="751774" y="1415141"/>
                </a:cubicBezTo>
                <a:close/>
                <a:moveTo>
                  <a:pt x="679220" y="1415141"/>
                </a:moveTo>
                <a:cubicBezTo>
                  <a:pt x="695989" y="1415141"/>
                  <a:pt x="709583" y="1428735"/>
                  <a:pt x="709583" y="1445505"/>
                </a:cubicBezTo>
                <a:cubicBezTo>
                  <a:pt x="709583" y="1462274"/>
                  <a:pt x="695989" y="1475868"/>
                  <a:pt x="679220" y="1475868"/>
                </a:cubicBezTo>
                <a:cubicBezTo>
                  <a:pt x="662450" y="1475868"/>
                  <a:pt x="648856" y="1462274"/>
                  <a:pt x="648856" y="1445505"/>
                </a:cubicBezTo>
                <a:cubicBezTo>
                  <a:pt x="648856" y="1428735"/>
                  <a:pt x="662450" y="1415141"/>
                  <a:pt x="679220" y="1415141"/>
                </a:cubicBezTo>
                <a:close/>
                <a:moveTo>
                  <a:pt x="606665" y="1415141"/>
                </a:moveTo>
                <a:cubicBezTo>
                  <a:pt x="623435" y="1415141"/>
                  <a:pt x="637029" y="1428735"/>
                  <a:pt x="637029" y="1445505"/>
                </a:cubicBezTo>
                <a:cubicBezTo>
                  <a:pt x="637029" y="1462274"/>
                  <a:pt x="623435" y="1475868"/>
                  <a:pt x="606665" y="1475868"/>
                </a:cubicBezTo>
                <a:cubicBezTo>
                  <a:pt x="589896" y="1475868"/>
                  <a:pt x="576302" y="1462274"/>
                  <a:pt x="576302" y="1445505"/>
                </a:cubicBezTo>
                <a:cubicBezTo>
                  <a:pt x="576302" y="1428735"/>
                  <a:pt x="589896" y="1415141"/>
                  <a:pt x="606665" y="1415141"/>
                </a:cubicBezTo>
                <a:close/>
                <a:moveTo>
                  <a:pt x="534111" y="1415141"/>
                </a:moveTo>
                <a:cubicBezTo>
                  <a:pt x="550880" y="1415141"/>
                  <a:pt x="564474" y="1428735"/>
                  <a:pt x="564474" y="1445505"/>
                </a:cubicBezTo>
                <a:cubicBezTo>
                  <a:pt x="564474" y="1462274"/>
                  <a:pt x="550880" y="1475868"/>
                  <a:pt x="534111" y="1475868"/>
                </a:cubicBezTo>
                <a:cubicBezTo>
                  <a:pt x="517341" y="1475868"/>
                  <a:pt x="503747" y="1462274"/>
                  <a:pt x="503747" y="1445505"/>
                </a:cubicBezTo>
                <a:cubicBezTo>
                  <a:pt x="503747" y="1428735"/>
                  <a:pt x="517341" y="1415141"/>
                  <a:pt x="534111" y="1415141"/>
                </a:cubicBezTo>
                <a:close/>
                <a:moveTo>
                  <a:pt x="461556" y="1415141"/>
                </a:moveTo>
                <a:cubicBezTo>
                  <a:pt x="478326" y="1415141"/>
                  <a:pt x="491920" y="1428735"/>
                  <a:pt x="491920" y="1445505"/>
                </a:cubicBezTo>
                <a:cubicBezTo>
                  <a:pt x="491920" y="1462274"/>
                  <a:pt x="478326" y="1475868"/>
                  <a:pt x="461556" y="1475868"/>
                </a:cubicBezTo>
                <a:cubicBezTo>
                  <a:pt x="444787" y="1475868"/>
                  <a:pt x="431192" y="1462274"/>
                  <a:pt x="431192" y="1445505"/>
                </a:cubicBezTo>
                <a:cubicBezTo>
                  <a:pt x="431192" y="1428735"/>
                  <a:pt x="444787" y="1415141"/>
                  <a:pt x="461556" y="1415141"/>
                </a:cubicBezTo>
                <a:close/>
                <a:moveTo>
                  <a:pt x="389002" y="1415141"/>
                </a:moveTo>
                <a:cubicBezTo>
                  <a:pt x="405771" y="1415141"/>
                  <a:pt x="419365" y="1428735"/>
                  <a:pt x="419365" y="1445505"/>
                </a:cubicBezTo>
                <a:cubicBezTo>
                  <a:pt x="419365" y="1462274"/>
                  <a:pt x="405771" y="1475868"/>
                  <a:pt x="389002" y="1475868"/>
                </a:cubicBezTo>
                <a:cubicBezTo>
                  <a:pt x="372232" y="1475868"/>
                  <a:pt x="358638" y="1462274"/>
                  <a:pt x="358638" y="1445505"/>
                </a:cubicBezTo>
                <a:cubicBezTo>
                  <a:pt x="358638" y="1428735"/>
                  <a:pt x="372232" y="1415141"/>
                  <a:pt x="389002" y="1415141"/>
                </a:cubicBezTo>
                <a:close/>
                <a:moveTo>
                  <a:pt x="316447" y="1415141"/>
                </a:moveTo>
                <a:cubicBezTo>
                  <a:pt x="333216" y="1415141"/>
                  <a:pt x="346810" y="1428735"/>
                  <a:pt x="346810" y="1445505"/>
                </a:cubicBezTo>
                <a:cubicBezTo>
                  <a:pt x="346810" y="1462274"/>
                  <a:pt x="333216" y="1475868"/>
                  <a:pt x="316447" y="1475868"/>
                </a:cubicBezTo>
                <a:cubicBezTo>
                  <a:pt x="299677" y="1475868"/>
                  <a:pt x="286084" y="1462274"/>
                  <a:pt x="286084" y="1445505"/>
                </a:cubicBezTo>
                <a:cubicBezTo>
                  <a:pt x="286084" y="1428735"/>
                  <a:pt x="299677" y="1415141"/>
                  <a:pt x="316447" y="1415141"/>
                </a:cubicBezTo>
                <a:close/>
                <a:moveTo>
                  <a:pt x="243892" y="1415141"/>
                </a:moveTo>
                <a:cubicBezTo>
                  <a:pt x="260662" y="1415141"/>
                  <a:pt x="274256" y="1428735"/>
                  <a:pt x="274256" y="1445505"/>
                </a:cubicBezTo>
                <a:cubicBezTo>
                  <a:pt x="274256" y="1462274"/>
                  <a:pt x="260662" y="1475868"/>
                  <a:pt x="243892" y="1475868"/>
                </a:cubicBezTo>
                <a:cubicBezTo>
                  <a:pt x="227123" y="1475868"/>
                  <a:pt x="213529" y="1462274"/>
                  <a:pt x="213529" y="1445505"/>
                </a:cubicBezTo>
                <a:cubicBezTo>
                  <a:pt x="213529" y="1428735"/>
                  <a:pt x="227123" y="1415141"/>
                  <a:pt x="243892" y="1415141"/>
                </a:cubicBezTo>
                <a:close/>
                <a:moveTo>
                  <a:pt x="171339" y="1415141"/>
                </a:moveTo>
                <a:cubicBezTo>
                  <a:pt x="188107" y="1415141"/>
                  <a:pt x="201701" y="1428735"/>
                  <a:pt x="201701" y="1445505"/>
                </a:cubicBezTo>
                <a:cubicBezTo>
                  <a:pt x="201701" y="1462274"/>
                  <a:pt x="188107" y="1475868"/>
                  <a:pt x="171339" y="1475868"/>
                </a:cubicBezTo>
                <a:cubicBezTo>
                  <a:pt x="154611" y="1475868"/>
                  <a:pt x="141018" y="1462274"/>
                  <a:pt x="141018" y="1445505"/>
                </a:cubicBezTo>
                <a:cubicBezTo>
                  <a:pt x="141018" y="1428735"/>
                  <a:pt x="154611" y="1415141"/>
                  <a:pt x="171339" y="1415141"/>
                </a:cubicBezTo>
                <a:close/>
                <a:moveTo>
                  <a:pt x="98831" y="1415141"/>
                </a:moveTo>
                <a:cubicBezTo>
                  <a:pt x="115598" y="1415141"/>
                  <a:pt x="129192" y="1428735"/>
                  <a:pt x="129192" y="1445505"/>
                </a:cubicBezTo>
                <a:cubicBezTo>
                  <a:pt x="129192" y="1462274"/>
                  <a:pt x="115598" y="1475868"/>
                  <a:pt x="98831" y="1475868"/>
                </a:cubicBezTo>
                <a:cubicBezTo>
                  <a:pt x="82060" y="1475868"/>
                  <a:pt x="68467" y="1462274"/>
                  <a:pt x="68467" y="1445505"/>
                </a:cubicBezTo>
                <a:cubicBezTo>
                  <a:pt x="68467" y="1428735"/>
                  <a:pt x="82060" y="1415141"/>
                  <a:pt x="98831" y="1415141"/>
                </a:cubicBezTo>
                <a:close/>
                <a:moveTo>
                  <a:pt x="26277" y="1415141"/>
                </a:moveTo>
                <a:cubicBezTo>
                  <a:pt x="43044" y="1415141"/>
                  <a:pt x="56638" y="1428735"/>
                  <a:pt x="56638" y="1445505"/>
                </a:cubicBezTo>
                <a:cubicBezTo>
                  <a:pt x="56638" y="1462274"/>
                  <a:pt x="43044" y="1475868"/>
                  <a:pt x="26277" y="1475868"/>
                </a:cubicBezTo>
                <a:cubicBezTo>
                  <a:pt x="17892" y="1475868"/>
                  <a:pt x="10301" y="1472470"/>
                  <a:pt x="4807" y="1466975"/>
                </a:cubicBezTo>
                <a:lnTo>
                  <a:pt x="0" y="1455370"/>
                </a:lnTo>
                <a:lnTo>
                  <a:pt x="0" y="1435640"/>
                </a:lnTo>
                <a:lnTo>
                  <a:pt x="4807" y="1424034"/>
                </a:lnTo>
                <a:cubicBezTo>
                  <a:pt x="10301" y="1418540"/>
                  <a:pt x="17892" y="1415141"/>
                  <a:pt x="26277" y="1415141"/>
                </a:cubicBezTo>
                <a:close/>
                <a:moveTo>
                  <a:pt x="1332211" y="1334690"/>
                </a:moveTo>
                <a:cubicBezTo>
                  <a:pt x="1340596" y="1334690"/>
                  <a:pt x="1348186" y="1338088"/>
                  <a:pt x="1353681" y="1343583"/>
                </a:cubicBezTo>
                <a:lnTo>
                  <a:pt x="1356143" y="1349526"/>
                </a:lnTo>
                <a:lnTo>
                  <a:pt x="1331934" y="1381900"/>
                </a:lnTo>
                <a:lnTo>
                  <a:pt x="1321597" y="1393274"/>
                </a:lnTo>
                <a:lnTo>
                  <a:pt x="1320392" y="1393030"/>
                </a:lnTo>
                <a:cubicBezTo>
                  <a:pt x="1309494" y="1388421"/>
                  <a:pt x="1301847" y="1377631"/>
                  <a:pt x="1301847" y="1365053"/>
                </a:cubicBezTo>
                <a:cubicBezTo>
                  <a:pt x="1301847" y="1348284"/>
                  <a:pt x="1315441" y="1334690"/>
                  <a:pt x="1332211" y="1334690"/>
                </a:cubicBezTo>
                <a:close/>
                <a:moveTo>
                  <a:pt x="1259656" y="1334690"/>
                </a:moveTo>
                <a:cubicBezTo>
                  <a:pt x="1276426" y="1334690"/>
                  <a:pt x="1290020" y="1348284"/>
                  <a:pt x="1290020" y="1365053"/>
                </a:cubicBezTo>
                <a:cubicBezTo>
                  <a:pt x="1290020" y="1381823"/>
                  <a:pt x="1276426" y="1395417"/>
                  <a:pt x="1259656" y="1395417"/>
                </a:cubicBezTo>
                <a:cubicBezTo>
                  <a:pt x="1242887" y="1395417"/>
                  <a:pt x="1229293" y="1381823"/>
                  <a:pt x="1229293" y="1365053"/>
                </a:cubicBezTo>
                <a:cubicBezTo>
                  <a:pt x="1229293" y="1348284"/>
                  <a:pt x="1242887" y="1334690"/>
                  <a:pt x="1259656" y="1334690"/>
                </a:cubicBezTo>
                <a:close/>
                <a:moveTo>
                  <a:pt x="1187102" y="1334690"/>
                </a:moveTo>
                <a:cubicBezTo>
                  <a:pt x="1203871" y="1334690"/>
                  <a:pt x="1217465" y="1348284"/>
                  <a:pt x="1217465" y="1365053"/>
                </a:cubicBezTo>
                <a:cubicBezTo>
                  <a:pt x="1217465" y="1381823"/>
                  <a:pt x="1203871" y="1395417"/>
                  <a:pt x="1187102" y="1395417"/>
                </a:cubicBezTo>
                <a:cubicBezTo>
                  <a:pt x="1170332" y="1395417"/>
                  <a:pt x="1156738" y="1381823"/>
                  <a:pt x="1156738" y="1365053"/>
                </a:cubicBezTo>
                <a:cubicBezTo>
                  <a:pt x="1156738" y="1348284"/>
                  <a:pt x="1170332" y="1334690"/>
                  <a:pt x="1187102" y="1334690"/>
                </a:cubicBezTo>
                <a:close/>
                <a:moveTo>
                  <a:pt x="1114547" y="1334690"/>
                </a:moveTo>
                <a:cubicBezTo>
                  <a:pt x="1131317" y="1334690"/>
                  <a:pt x="1144911" y="1348284"/>
                  <a:pt x="1144911" y="1365053"/>
                </a:cubicBezTo>
                <a:cubicBezTo>
                  <a:pt x="1144911" y="1381823"/>
                  <a:pt x="1131317" y="1395417"/>
                  <a:pt x="1114547" y="1395417"/>
                </a:cubicBezTo>
                <a:cubicBezTo>
                  <a:pt x="1097778" y="1395417"/>
                  <a:pt x="1084184" y="1381823"/>
                  <a:pt x="1084184" y="1365053"/>
                </a:cubicBezTo>
                <a:cubicBezTo>
                  <a:pt x="1084184" y="1348284"/>
                  <a:pt x="1097778" y="1334690"/>
                  <a:pt x="1114547" y="1334690"/>
                </a:cubicBezTo>
                <a:close/>
                <a:moveTo>
                  <a:pt x="1041993" y="1334690"/>
                </a:moveTo>
                <a:cubicBezTo>
                  <a:pt x="1058762" y="1334690"/>
                  <a:pt x="1072356" y="1348284"/>
                  <a:pt x="1072356" y="1365053"/>
                </a:cubicBezTo>
                <a:cubicBezTo>
                  <a:pt x="1072356" y="1381823"/>
                  <a:pt x="1058762" y="1395417"/>
                  <a:pt x="1041993" y="1395417"/>
                </a:cubicBezTo>
                <a:cubicBezTo>
                  <a:pt x="1025223" y="1395417"/>
                  <a:pt x="1011629" y="1381823"/>
                  <a:pt x="1011629" y="1365053"/>
                </a:cubicBezTo>
                <a:cubicBezTo>
                  <a:pt x="1011629" y="1348284"/>
                  <a:pt x="1025223" y="1334690"/>
                  <a:pt x="1041993" y="1334690"/>
                </a:cubicBezTo>
                <a:close/>
                <a:moveTo>
                  <a:pt x="969438" y="1334690"/>
                </a:moveTo>
                <a:cubicBezTo>
                  <a:pt x="986208" y="1334690"/>
                  <a:pt x="999801" y="1348284"/>
                  <a:pt x="999801" y="1365053"/>
                </a:cubicBezTo>
                <a:cubicBezTo>
                  <a:pt x="999801" y="1381823"/>
                  <a:pt x="986208" y="1395417"/>
                  <a:pt x="969438" y="1395417"/>
                </a:cubicBezTo>
                <a:cubicBezTo>
                  <a:pt x="952669" y="1395417"/>
                  <a:pt x="939075" y="1381823"/>
                  <a:pt x="939075" y="1365053"/>
                </a:cubicBezTo>
                <a:cubicBezTo>
                  <a:pt x="939075" y="1348284"/>
                  <a:pt x="952669" y="1334690"/>
                  <a:pt x="969438" y="1334690"/>
                </a:cubicBezTo>
                <a:close/>
                <a:moveTo>
                  <a:pt x="896883" y="1334690"/>
                </a:moveTo>
                <a:cubicBezTo>
                  <a:pt x="913653" y="1334690"/>
                  <a:pt x="927247" y="1348284"/>
                  <a:pt x="927247" y="1365053"/>
                </a:cubicBezTo>
                <a:cubicBezTo>
                  <a:pt x="927247" y="1381823"/>
                  <a:pt x="913653" y="1395417"/>
                  <a:pt x="896883" y="1395417"/>
                </a:cubicBezTo>
                <a:cubicBezTo>
                  <a:pt x="880114" y="1395417"/>
                  <a:pt x="866520" y="1381823"/>
                  <a:pt x="866520" y="1365053"/>
                </a:cubicBezTo>
                <a:cubicBezTo>
                  <a:pt x="866520" y="1348284"/>
                  <a:pt x="880114" y="1334690"/>
                  <a:pt x="896883" y="1334690"/>
                </a:cubicBezTo>
                <a:close/>
                <a:moveTo>
                  <a:pt x="824329" y="1334690"/>
                </a:moveTo>
                <a:cubicBezTo>
                  <a:pt x="841098" y="1334690"/>
                  <a:pt x="854692" y="1348284"/>
                  <a:pt x="854692" y="1365053"/>
                </a:cubicBezTo>
                <a:cubicBezTo>
                  <a:pt x="854692" y="1381823"/>
                  <a:pt x="841098" y="1395417"/>
                  <a:pt x="824329" y="1395417"/>
                </a:cubicBezTo>
                <a:cubicBezTo>
                  <a:pt x="807559" y="1395417"/>
                  <a:pt x="793965" y="1381823"/>
                  <a:pt x="793965" y="1365053"/>
                </a:cubicBezTo>
                <a:cubicBezTo>
                  <a:pt x="793965" y="1348284"/>
                  <a:pt x="807559" y="1334690"/>
                  <a:pt x="824329" y="1334690"/>
                </a:cubicBezTo>
                <a:close/>
                <a:moveTo>
                  <a:pt x="751774" y="1334690"/>
                </a:moveTo>
                <a:cubicBezTo>
                  <a:pt x="768544" y="1334690"/>
                  <a:pt x="782138" y="1348284"/>
                  <a:pt x="782138" y="1365053"/>
                </a:cubicBezTo>
                <a:cubicBezTo>
                  <a:pt x="782138" y="1381823"/>
                  <a:pt x="768544" y="1395417"/>
                  <a:pt x="751774" y="1395417"/>
                </a:cubicBezTo>
                <a:cubicBezTo>
                  <a:pt x="735005" y="1395417"/>
                  <a:pt x="721411" y="1381823"/>
                  <a:pt x="721411" y="1365053"/>
                </a:cubicBezTo>
                <a:cubicBezTo>
                  <a:pt x="721411" y="1348284"/>
                  <a:pt x="735005" y="1334690"/>
                  <a:pt x="751774" y="1334690"/>
                </a:cubicBezTo>
                <a:close/>
                <a:moveTo>
                  <a:pt x="679220" y="1334690"/>
                </a:moveTo>
                <a:cubicBezTo>
                  <a:pt x="695989" y="1334690"/>
                  <a:pt x="709583" y="1348284"/>
                  <a:pt x="709583" y="1365053"/>
                </a:cubicBezTo>
                <a:cubicBezTo>
                  <a:pt x="709583" y="1381823"/>
                  <a:pt x="695989" y="1395417"/>
                  <a:pt x="679220" y="1395417"/>
                </a:cubicBezTo>
                <a:cubicBezTo>
                  <a:pt x="662450" y="1395417"/>
                  <a:pt x="648856" y="1381823"/>
                  <a:pt x="648856" y="1365053"/>
                </a:cubicBezTo>
                <a:cubicBezTo>
                  <a:pt x="648856" y="1348284"/>
                  <a:pt x="662450" y="1334690"/>
                  <a:pt x="679220" y="1334690"/>
                </a:cubicBezTo>
                <a:close/>
                <a:moveTo>
                  <a:pt x="606665" y="1334690"/>
                </a:moveTo>
                <a:cubicBezTo>
                  <a:pt x="623435" y="1334690"/>
                  <a:pt x="637029" y="1348284"/>
                  <a:pt x="637029" y="1365053"/>
                </a:cubicBezTo>
                <a:cubicBezTo>
                  <a:pt x="637029" y="1381823"/>
                  <a:pt x="623435" y="1395417"/>
                  <a:pt x="606665" y="1395417"/>
                </a:cubicBezTo>
                <a:cubicBezTo>
                  <a:pt x="589896" y="1395417"/>
                  <a:pt x="576302" y="1381823"/>
                  <a:pt x="576302" y="1365053"/>
                </a:cubicBezTo>
                <a:cubicBezTo>
                  <a:pt x="576302" y="1348284"/>
                  <a:pt x="589896" y="1334690"/>
                  <a:pt x="606665" y="1334690"/>
                </a:cubicBezTo>
                <a:close/>
                <a:moveTo>
                  <a:pt x="534111" y="1334690"/>
                </a:moveTo>
                <a:cubicBezTo>
                  <a:pt x="550880" y="1334690"/>
                  <a:pt x="564474" y="1348284"/>
                  <a:pt x="564474" y="1365053"/>
                </a:cubicBezTo>
                <a:cubicBezTo>
                  <a:pt x="564474" y="1381823"/>
                  <a:pt x="550880" y="1395417"/>
                  <a:pt x="534111" y="1395417"/>
                </a:cubicBezTo>
                <a:cubicBezTo>
                  <a:pt x="517341" y="1395417"/>
                  <a:pt x="503747" y="1381823"/>
                  <a:pt x="503747" y="1365053"/>
                </a:cubicBezTo>
                <a:cubicBezTo>
                  <a:pt x="503747" y="1348284"/>
                  <a:pt x="517341" y="1334690"/>
                  <a:pt x="534111" y="1334690"/>
                </a:cubicBezTo>
                <a:close/>
                <a:moveTo>
                  <a:pt x="461556" y="1334690"/>
                </a:moveTo>
                <a:cubicBezTo>
                  <a:pt x="478326" y="1334690"/>
                  <a:pt x="491920" y="1348284"/>
                  <a:pt x="491920" y="1365053"/>
                </a:cubicBezTo>
                <a:cubicBezTo>
                  <a:pt x="491920" y="1381823"/>
                  <a:pt x="478326" y="1395417"/>
                  <a:pt x="461556" y="1395417"/>
                </a:cubicBezTo>
                <a:cubicBezTo>
                  <a:pt x="444787" y="1395417"/>
                  <a:pt x="431192" y="1381823"/>
                  <a:pt x="431192" y="1365053"/>
                </a:cubicBezTo>
                <a:cubicBezTo>
                  <a:pt x="431192" y="1348284"/>
                  <a:pt x="444787" y="1334690"/>
                  <a:pt x="461556" y="1334690"/>
                </a:cubicBezTo>
                <a:close/>
                <a:moveTo>
                  <a:pt x="389002" y="1334690"/>
                </a:moveTo>
                <a:cubicBezTo>
                  <a:pt x="405771" y="1334690"/>
                  <a:pt x="419365" y="1348284"/>
                  <a:pt x="419365" y="1365053"/>
                </a:cubicBezTo>
                <a:cubicBezTo>
                  <a:pt x="419365" y="1381823"/>
                  <a:pt x="405771" y="1395417"/>
                  <a:pt x="389002" y="1395417"/>
                </a:cubicBezTo>
                <a:cubicBezTo>
                  <a:pt x="372232" y="1395417"/>
                  <a:pt x="358638" y="1381823"/>
                  <a:pt x="358638" y="1365053"/>
                </a:cubicBezTo>
                <a:cubicBezTo>
                  <a:pt x="358638" y="1348284"/>
                  <a:pt x="372232" y="1334690"/>
                  <a:pt x="389002" y="1334690"/>
                </a:cubicBezTo>
                <a:close/>
                <a:moveTo>
                  <a:pt x="316447" y="1334690"/>
                </a:moveTo>
                <a:cubicBezTo>
                  <a:pt x="333216" y="1334690"/>
                  <a:pt x="346810" y="1348284"/>
                  <a:pt x="346810" y="1365053"/>
                </a:cubicBezTo>
                <a:cubicBezTo>
                  <a:pt x="346810" y="1381823"/>
                  <a:pt x="333216" y="1395417"/>
                  <a:pt x="316447" y="1395417"/>
                </a:cubicBezTo>
                <a:cubicBezTo>
                  <a:pt x="299677" y="1395417"/>
                  <a:pt x="286084" y="1381823"/>
                  <a:pt x="286084" y="1365053"/>
                </a:cubicBezTo>
                <a:cubicBezTo>
                  <a:pt x="286084" y="1348284"/>
                  <a:pt x="299677" y="1334690"/>
                  <a:pt x="316447" y="1334690"/>
                </a:cubicBezTo>
                <a:close/>
                <a:moveTo>
                  <a:pt x="243892" y="1334690"/>
                </a:moveTo>
                <a:cubicBezTo>
                  <a:pt x="260662" y="1334690"/>
                  <a:pt x="274256" y="1348284"/>
                  <a:pt x="274256" y="1365053"/>
                </a:cubicBezTo>
                <a:cubicBezTo>
                  <a:pt x="274256" y="1381823"/>
                  <a:pt x="260662" y="1395417"/>
                  <a:pt x="243892" y="1395417"/>
                </a:cubicBezTo>
                <a:cubicBezTo>
                  <a:pt x="227123" y="1395417"/>
                  <a:pt x="213529" y="1381823"/>
                  <a:pt x="213529" y="1365053"/>
                </a:cubicBezTo>
                <a:cubicBezTo>
                  <a:pt x="213529" y="1348284"/>
                  <a:pt x="227123" y="1334690"/>
                  <a:pt x="243892" y="1334690"/>
                </a:cubicBezTo>
                <a:close/>
                <a:moveTo>
                  <a:pt x="171339" y="1334690"/>
                </a:moveTo>
                <a:cubicBezTo>
                  <a:pt x="188107" y="1334690"/>
                  <a:pt x="201701" y="1348284"/>
                  <a:pt x="201701" y="1365053"/>
                </a:cubicBezTo>
                <a:cubicBezTo>
                  <a:pt x="201701" y="1381823"/>
                  <a:pt x="188107" y="1395417"/>
                  <a:pt x="171339" y="1395417"/>
                </a:cubicBezTo>
                <a:cubicBezTo>
                  <a:pt x="154616" y="1395417"/>
                  <a:pt x="141023" y="1381823"/>
                  <a:pt x="141023" y="1365053"/>
                </a:cubicBezTo>
                <a:cubicBezTo>
                  <a:pt x="141023" y="1348284"/>
                  <a:pt x="154616" y="1334690"/>
                  <a:pt x="171339" y="1334690"/>
                </a:cubicBezTo>
                <a:close/>
                <a:moveTo>
                  <a:pt x="98838" y="1334690"/>
                </a:moveTo>
                <a:cubicBezTo>
                  <a:pt x="115605" y="1334690"/>
                  <a:pt x="129198" y="1348284"/>
                  <a:pt x="129198" y="1365053"/>
                </a:cubicBezTo>
                <a:cubicBezTo>
                  <a:pt x="129198" y="1381823"/>
                  <a:pt x="115605" y="1395417"/>
                  <a:pt x="98838" y="1395417"/>
                </a:cubicBezTo>
                <a:cubicBezTo>
                  <a:pt x="82067" y="1395417"/>
                  <a:pt x="68474" y="1381823"/>
                  <a:pt x="68474" y="1365053"/>
                </a:cubicBezTo>
                <a:cubicBezTo>
                  <a:pt x="68474" y="1348284"/>
                  <a:pt x="82067" y="1334690"/>
                  <a:pt x="98838" y="1334690"/>
                </a:cubicBezTo>
                <a:close/>
                <a:moveTo>
                  <a:pt x="26283" y="1334690"/>
                </a:moveTo>
                <a:cubicBezTo>
                  <a:pt x="43051" y="1334690"/>
                  <a:pt x="56645" y="1348284"/>
                  <a:pt x="56645" y="1365053"/>
                </a:cubicBezTo>
                <a:cubicBezTo>
                  <a:pt x="56645" y="1381823"/>
                  <a:pt x="43051" y="1395417"/>
                  <a:pt x="26283" y="1395417"/>
                </a:cubicBezTo>
                <a:cubicBezTo>
                  <a:pt x="17898" y="1395417"/>
                  <a:pt x="10308" y="1392019"/>
                  <a:pt x="4813" y="1386524"/>
                </a:cubicBezTo>
                <a:lnTo>
                  <a:pt x="0" y="1374903"/>
                </a:lnTo>
                <a:lnTo>
                  <a:pt x="0" y="1355203"/>
                </a:lnTo>
                <a:lnTo>
                  <a:pt x="4813" y="1343583"/>
                </a:lnTo>
                <a:cubicBezTo>
                  <a:pt x="10308" y="1338089"/>
                  <a:pt x="17898" y="1334690"/>
                  <a:pt x="26283" y="1334690"/>
                </a:cubicBezTo>
                <a:close/>
                <a:moveTo>
                  <a:pt x="1404765" y="1254238"/>
                </a:moveTo>
                <a:cubicBezTo>
                  <a:pt x="1408957" y="1254238"/>
                  <a:pt x="1412951" y="1255088"/>
                  <a:pt x="1416584" y="1256624"/>
                </a:cubicBezTo>
                <a:lnTo>
                  <a:pt x="1422045" y="1260306"/>
                </a:lnTo>
                <a:lnTo>
                  <a:pt x="1418517" y="1266114"/>
                </a:lnTo>
                <a:lnTo>
                  <a:pt x="1386846" y="1308466"/>
                </a:lnTo>
                <a:lnTo>
                  <a:pt x="1383295" y="1306072"/>
                </a:lnTo>
                <a:cubicBezTo>
                  <a:pt x="1377800" y="1300577"/>
                  <a:pt x="1374402" y="1292986"/>
                  <a:pt x="1374402" y="1284602"/>
                </a:cubicBezTo>
                <a:cubicBezTo>
                  <a:pt x="1374402" y="1267832"/>
                  <a:pt x="1387996" y="1254238"/>
                  <a:pt x="1404765" y="1254238"/>
                </a:cubicBezTo>
                <a:close/>
                <a:moveTo>
                  <a:pt x="1332211" y="1254238"/>
                </a:moveTo>
                <a:cubicBezTo>
                  <a:pt x="1348980" y="1254238"/>
                  <a:pt x="1362574" y="1267832"/>
                  <a:pt x="1362574" y="1284602"/>
                </a:cubicBezTo>
                <a:cubicBezTo>
                  <a:pt x="1362574" y="1301371"/>
                  <a:pt x="1348980" y="1314965"/>
                  <a:pt x="1332211" y="1314965"/>
                </a:cubicBezTo>
                <a:cubicBezTo>
                  <a:pt x="1315441" y="1314965"/>
                  <a:pt x="1301847" y="1301371"/>
                  <a:pt x="1301847" y="1284602"/>
                </a:cubicBezTo>
                <a:cubicBezTo>
                  <a:pt x="1301847" y="1267832"/>
                  <a:pt x="1315441" y="1254238"/>
                  <a:pt x="1332211" y="1254238"/>
                </a:cubicBezTo>
                <a:close/>
                <a:moveTo>
                  <a:pt x="1259656" y="1254238"/>
                </a:moveTo>
                <a:cubicBezTo>
                  <a:pt x="1276426" y="1254238"/>
                  <a:pt x="1290020" y="1267832"/>
                  <a:pt x="1290020" y="1284602"/>
                </a:cubicBezTo>
                <a:cubicBezTo>
                  <a:pt x="1290020" y="1301371"/>
                  <a:pt x="1276426" y="1314965"/>
                  <a:pt x="1259656" y="1314965"/>
                </a:cubicBezTo>
                <a:cubicBezTo>
                  <a:pt x="1242887" y="1314965"/>
                  <a:pt x="1229293" y="1301371"/>
                  <a:pt x="1229293" y="1284602"/>
                </a:cubicBezTo>
                <a:cubicBezTo>
                  <a:pt x="1229293" y="1267832"/>
                  <a:pt x="1242887" y="1254238"/>
                  <a:pt x="1259656" y="1254238"/>
                </a:cubicBezTo>
                <a:close/>
                <a:moveTo>
                  <a:pt x="1187102" y="1254238"/>
                </a:moveTo>
                <a:cubicBezTo>
                  <a:pt x="1203871" y="1254238"/>
                  <a:pt x="1217465" y="1267832"/>
                  <a:pt x="1217465" y="1284602"/>
                </a:cubicBezTo>
                <a:cubicBezTo>
                  <a:pt x="1217465" y="1301371"/>
                  <a:pt x="1203871" y="1314965"/>
                  <a:pt x="1187102" y="1314965"/>
                </a:cubicBezTo>
                <a:cubicBezTo>
                  <a:pt x="1170332" y="1314965"/>
                  <a:pt x="1156738" y="1301371"/>
                  <a:pt x="1156738" y="1284602"/>
                </a:cubicBezTo>
                <a:cubicBezTo>
                  <a:pt x="1156738" y="1267832"/>
                  <a:pt x="1170332" y="1254238"/>
                  <a:pt x="1187102" y="1254238"/>
                </a:cubicBezTo>
                <a:close/>
                <a:moveTo>
                  <a:pt x="1114547" y="1254238"/>
                </a:moveTo>
                <a:cubicBezTo>
                  <a:pt x="1131317" y="1254238"/>
                  <a:pt x="1144911" y="1267832"/>
                  <a:pt x="1144911" y="1284602"/>
                </a:cubicBezTo>
                <a:cubicBezTo>
                  <a:pt x="1144911" y="1301371"/>
                  <a:pt x="1131317" y="1314965"/>
                  <a:pt x="1114547" y="1314965"/>
                </a:cubicBezTo>
                <a:cubicBezTo>
                  <a:pt x="1097778" y="1314965"/>
                  <a:pt x="1084184" y="1301371"/>
                  <a:pt x="1084184" y="1284602"/>
                </a:cubicBezTo>
                <a:cubicBezTo>
                  <a:pt x="1084184" y="1267832"/>
                  <a:pt x="1097778" y="1254238"/>
                  <a:pt x="1114547" y="1254238"/>
                </a:cubicBezTo>
                <a:close/>
                <a:moveTo>
                  <a:pt x="1041993" y="1254238"/>
                </a:moveTo>
                <a:cubicBezTo>
                  <a:pt x="1058762" y="1254238"/>
                  <a:pt x="1072356" y="1267832"/>
                  <a:pt x="1072356" y="1284602"/>
                </a:cubicBezTo>
                <a:cubicBezTo>
                  <a:pt x="1072356" y="1301371"/>
                  <a:pt x="1058762" y="1314965"/>
                  <a:pt x="1041993" y="1314965"/>
                </a:cubicBezTo>
                <a:cubicBezTo>
                  <a:pt x="1025223" y="1314965"/>
                  <a:pt x="1011629" y="1301371"/>
                  <a:pt x="1011629" y="1284602"/>
                </a:cubicBezTo>
                <a:cubicBezTo>
                  <a:pt x="1011629" y="1267832"/>
                  <a:pt x="1025223" y="1254238"/>
                  <a:pt x="1041993" y="1254238"/>
                </a:cubicBezTo>
                <a:close/>
                <a:moveTo>
                  <a:pt x="969438" y="1254238"/>
                </a:moveTo>
                <a:cubicBezTo>
                  <a:pt x="986208" y="1254238"/>
                  <a:pt x="999801" y="1267832"/>
                  <a:pt x="999801" y="1284602"/>
                </a:cubicBezTo>
                <a:cubicBezTo>
                  <a:pt x="999801" y="1301371"/>
                  <a:pt x="986208" y="1314965"/>
                  <a:pt x="969438" y="1314965"/>
                </a:cubicBezTo>
                <a:cubicBezTo>
                  <a:pt x="952669" y="1314965"/>
                  <a:pt x="939075" y="1301371"/>
                  <a:pt x="939075" y="1284602"/>
                </a:cubicBezTo>
                <a:cubicBezTo>
                  <a:pt x="939075" y="1267832"/>
                  <a:pt x="952669" y="1254238"/>
                  <a:pt x="969438" y="1254238"/>
                </a:cubicBezTo>
                <a:close/>
                <a:moveTo>
                  <a:pt x="896883" y="1254238"/>
                </a:moveTo>
                <a:cubicBezTo>
                  <a:pt x="913653" y="1254238"/>
                  <a:pt x="927247" y="1267832"/>
                  <a:pt x="927247" y="1284602"/>
                </a:cubicBezTo>
                <a:cubicBezTo>
                  <a:pt x="927247" y="1301371"/>
                  <a:pt x="913653" y="1314965"/>
                  <a:pt x="896883" y="1314965"/>
                </a:cubicBezTo>
                <a:cubicBezTo>
                  <a:pt x="880114" y="1314965"/>
                  <a:pt x="866520" y="1301371"/>
                  <a:pt x="866520" y="1284602"/>
                </a:cubicBezTo>
                <a:cubicBezTo>
                  <a:pt x="866520" y="1267832"/>
                  <a:pt x="880114" y="1254238"/>
                  <a:pt x="896883" y="1254238"/>
                </a:cubicBezTo>
                <a:close/>
                <a:moveTo>
                  <a:pt x="824329" y="1254238"/>
                </a:moveTo>
                <a:cubicBezTo>
                  <a:pt x="841098" y="1254238"/>
                  <a:pt x="854692" y="1267832"/>
                  <a:pt x="854692" y="1284602"/>
                </a:cubicBezTo>
                <a:cubicBezTo>
                  <a:pt x="854692" y="1301371"/>
                  <a:pt x="841098" y="1314965"/>
                  <a:pt x="824329" y="1314965"/>
                </a:cubicBezTo>
                <a:cubicBezTo>
                  <a:pt x="807559" y="1314965"/>
                  <a:pt x="793965" y="1301371"/>
                  <a:pt x="793965" y="1284602"/>
                </a:cubicBezTo>
                <a:cubicBezTo>
                  <a:pt x="793965" y="1267832"/>
                  <a:pt x="807559" y="1254238"/>
                  <a:pt x="824329" y="1254238"/>
                </a:cubicBezTo>
                <a:close/>
                <a:moveTo>
                  <a:pt x="751774" y="1254238"/>
                </a:moveTo>
                <a:cubicBezTo>
                  <a:pt x="768544" y="1254238"/>
                  <a:pt x="782138" y="1267832"/>
                  <a:pt x="782138" y="1284602"/>
                </a:cubicBezTo>
                <a:cubicBezTo>
                  <a:pt x="782138" y="1301371"/>
                  <a:pt x="768544" y="1314965"/>
                  <a:pt x="751774" y="1314965"/>
                </a:cubicBezTo>
                <a:cubicBezTo>
                  <a:pt x="735005" y="1314965"/>
                  <a:pt x="721411" y="1301371"/>
                  <a:pt x="721411" y="1284602"/>
                </a:cubicBezTo>
                <a:cubicBezTo>
                  <a:pt x="721411" y="1267832"/>
                  <a:pt x="735005" y="1254238"/>
                  <a:pt x="751774" y="1254238"/>
                </a:cubicBezTo>
                <a:close/>
                <a:moveTo>
                  <a:pt x="679220" y="1254238"/>
                </a:moveTo>
                <a:cubicBezTo>
                  <a:pt x="695989" y="1254238"/>
                  <a:pt x="709583" y="1267832"/>
                  <a:pt x="709583" y="1284602"/>
                </a:cubicBezTo>
                <a:cubicBezTo>
                  <a:pt x="709583" y="1301371"/>
                  <a:pt x="695989" y="1314965"/>
                  <a:pt x="679220" y="1314965"/>
                </a:cubicBezTo>
                <a:cubicBezTo>
                  <a:pt x="662450" y="1314965"/>
                  <a:pt x="648856" y="1301371"/>
                  <a:pt x="648856" y="1284602"/>
                </a:cubicBezTo>
                <a:cubicBezTo>
                  <a:pt x="648856" y="1267832"/>
                  <a:pt x="662450" y="1254238"/>
                  <a:pt x="679220" y="1254238"/>
                </a:cubicBezTo>
                <a:close/>
                <a:moveTo>
                  <a:pt x="606665" y="1254238"/>
                </a:moveTo>
                <a:cubicBezTo>
                  <a:pt x="623435" y="1254238"/>
                  <a:pt x="637029" y="1267832"/>
                  <a:pt x="637029" y="1284602"/>
                </a:cubicBezTo>
                <a:cubicBezTo>
                  <a:pt x="637029" y="1301371"/>
                  <a:pt x="623435" y="1314965"/>
                  <a:pt x="606665" y="1314965"/>
                </a:cubicBezTo>
                <a:cubicBezTo>
                  <a:pt x="589896" y="1314965"/>
                  <a:pt x="576302" y="1301371"/>
                  <a:pt x="576302" y="1284602"/>
                </a:cubicBezTo>
                <a:cubicBezTo>
                  <a:pt x="576302" y="1267832"/>
                  <a:pt x="589896" y="1254238"/>
                  <a:pt x="606665" y="1254238"/>
                </a:cubicBezTo>
                <a:close/>
                <a:moveTo>
                  <a:pt x="534111" y="1254238"/>
                </a:moveTo>
                <a:cubicBezTo>
                  <a:pt x="550880" y="1254238"/>
                  <a:pt x="564474" y="1267832"/>
                  <a:pt x="564474" y="1284602"/>
                </a:cubicBezTo>
                <a:cubicBezTo>
                  <a:pt x="564474" y="1301371"/>
                  <a:pt x="550880" y="1314965"/>
                  <a:pt x="534111" y="1314965"/>
                </a:cubicBezTo>
                <a:cubicBezTo>
                  <a:pt x="517341" y="1314965"/>
                  <a:pt x="503747" y="1301371"/>
                  <a:pt x="503747" y="1284602"/>
                </a:cubicBezTo>
                <a:cubicBezTo>
                  <a:pt x="503747" y="1267832"/>
                  <a:pt x="517341" y="1254238"/>
                  <a:pt x="534111" y="1254238"/>
                </a:cubicBezTo>
                <a:close/>
                <a:moveTo>
                  <a:pt x="461556" y="1254238"/>
                </a:moveTo>
                <a:cubicBezTo>
                  <a:pt x="478326" y="1254238"/>
                  <a:pt x="491920" y="1267832"/>
                  <a:pt x="491920" y="1284602"/>
                </a:cubicBezTo>
                <a:cubicBezTo>
                  <a:pt x="491920" y="1301371"/>
                  <a:pt x="478326" y="1314965"/>
                  <a:pt x="461556" y="1314965"/>
                </a:cubicBezTo>
                <a:cubicBezTo>
                  <a:pt x="444787" y="1314965"/>
                  <a:pt x="431192" y="1301371"/>
                  <a:pt x="431192" y="1284602"/>
                </a:cubicBezTo>
                <a:cubicBezTo>
                  <a:pt x="431192" y="1267832"/>
                  <a:pt x="444787" y="1254238"/>
                  <a:pt x="461556" y="1254238"/>
                </a:cubicBezTo>
                <a:close/>
                <a:moveTo>
                  <a:pt x="389002" y="1254238"/>
                </a:moveTo>
                <a:cubicBezTo>
                  <a:pt x="405771" y="1254238"/>
                  <a:pt x="419365" y="1267832"/>
                  <a:pt x="419365" y="1284602"/>
                </a:cubicBezTo>
                <a:cubicBezTo>
                  <a:pt x="419365" y="1301371"/>
                  <a:pt x="405771" y="1314965"/>
                  <a:pt x="389002" y="1314965"/>
                </a:cubicBezTo>
                <a:cubicBezTo>
                  <a:pt x="372232" y="1314965"/>
                  <a:pt x="358638" y="1301371"/>
                  <a:pt x="358638" y="1284602"/>
                </a:cubicBezTo>
                <a:cubicBezTo>
                  <a:pt x="358638" y="1267832"/>
                  <a:pt x="372232" y="1254238"/>
                  <a:pt x="389002" y="1254238"/>
                </a:cubicBezTo>
                <a:close/>
                <a:moveTo>
                  <a:pt x="316447" y="1254238"/>
                </a:moveTo>
                <a:cubicBezTo>
                  <a:pt x="333216" y="1254238"/>
                  <a:pt x="346810" y="1267832"/>
                  <a:pt x="346810" y="1284602"/>
                </a:cubicBezTo>
                <a:cubicBezTo>
                  <a:pt x="346810" y="1301371"/>
                  <a:pt x="333216" y="1314965"/>
                  <a:pt x="316447" y="1314965"/>
                </a:cubicBezTo>
                <a:cubicBezTo>
                  <a:pt x="299677" y="1314965"/>
                  <a:pt x="286084" y="1301371"/>
                  <a:pt x="286084" y="1284602"/>
                </a:cubicBezTo>
                <a:cubicBezTo>
                  <a:pt x="286084" y="1267832"/>
                  <a:pt x="299677" y="1254238"/>
                  <a:pt x="316447" y="1254238"/>
                </a:cubicBezTo>
                <a:close/>
                <a:moveTo>
                  <a:pt x="243892" y="1254238"/>
                </a:moveTo>
                <a:cubicBezTo>
                  <a:pt x="260662" y="1254238"/>
                  <a:pt x="274256" y="1267832"/>
                  <a:pt x="274256" y="1284602"/>
                </a:cubicBezTo>
                <a:cubicBezTo>
                  <a:pt x="274256" y="1301371"/>
                  <a:pt x="260662" y="1314965"/>
                  <a:pt x="243892" y="1314965"/>
                </a:cubicBezTo>
                <a:cubicBezTo>
                  <a:pt x="227123" y="1314965"/>
                  <a:pt x="213529" y="1301371"/>
                  <a:pt x="213529" y="1284602"/>
                </a:cubicBezTo>
                <a:cubicBezTo>
                  <a:pt x="213529" y="1267832"/>
                  <a:pt x="227123" y="1254238"/>
                  <a:pt x="243892" y="1254238"/>
                </a:cubicBezTo>
                <a:close/>
                <a:moveTo>
                  <a:pt x="171339" y="1254238"/>
                </a:moveTo>
                <a:cubicBezTo>
                  <a:pt x="188107" y="1254238"/>
                  <a:pt x="201701" y="1267832"/>
                  <a:pt x="201701" y="1284602"/>
                </a:cubicBezTo>
                <a:cubicBezTo>
                  <a:pt x="201701" y="1301371"/>
                  <a:pt x="188107" y="1314965"/>
                  <a:pt x="171339" y="1314965"/>
                </a:cubicBezTo>
                <a:cubicBezTo>
                  <a:pt x="154622" y="1314965"/>
                  <a:pt x="141029" y="1301371"/>
                  <a:pt x="141029" y="1284602"/>
                </a:cubicBezTo>
                <a:cubicBezTo>
                  <a:pt x="141029" y="1267832"/>
                  <a:pt x="154622" y="1254238"/>
                  <a:pt x="171339" y="1254238"/>
                </a:cubicBezTo>
                <a:close/>
                <a:moveTo>
                  <a:pt x="98845" y="1254238"/>
                </a:moveTo>
                <a:cubicBezTo>
                  <a:pt x="115610" y="1254238"/>
                  <a:pt x="129204" y="1267832"/>
                  <a:pt x="129204" y="1284602"/>
                </a:cubicBezTo>
                <a:cubicBezTo>
                  <a:pt x="129204" y="1301371"/>
                  <a:pt x="115610" y="1314965"/>
                  <a:pt x="98845" y="1314965"/>
                </a:cubicBezTo>
                <a:cubicBezTo>
                  <a:pt x="82074" y="1314965"/>
                  <a:pt x="68480" y="1301371"/>
                  <a:pt x="68480" y="1284602"/>
                </a:cubicBezTo>
                <a:cubicBezTo>
                  <a:pt x="68480" y="1267832"/>
                  <a:pt x="82074" y="1254238"/>
                  <a:pt x="98845" y="1254238"/>
                </a:cubicBezTo>
                <a:close/>
                <a:moveTo>
                  <a:pt x="26290" y="1254238"/>
                </a:moveTo>
                <a:cubicBezTo>
                  <a:pt x="43057" y="1254238"/>
                  <a:pt x="56651" y="1267832"/>
                  <a:pt x="56651" y="1284602"/>
                </a:cubicBezTo>
                <a:cubicBezTo>
                  <a:pt x="56651" y="1301371"/>
                  <a:pt x="43057" y="1314965"/>
                  <a:pt x="26290" y="1314965"/>
                </a:cubicBezTo>
                <a:cubicBezTo>
                  <a:pt x="17905" y="1314965"/>
                  <a:pt x="10314" y="1311567"/>
                  <a:pt x="4819" y="1306072"/>
                </a:cubicBezTo>
                <a:lnTo>
                  <a:pt x="0" y="1294437"/>
                </a:lnTo>
                <a:lnTo>
                  <a:pt x="0" y="1274766"/>
                </a:lnTo>
                <a:lnTo>
                  <a:pt x="4819" y="1263131"/>
                </a:lnTo>
                <a:cubicBezTo>
                  <a:pt x="10314" y="1257637"/>
                  <a:pt x="17905" y="1254238"/>
                  <a:pt x="26290" y="1254238"/>
                </a:cubicBezTo>
                <a:close/>
                <a:moveTo>
                  <a:pt x="1474228" y="1174410"/>
                </a:moveTo>
                <a:lnTo>
                  <a:pt x="1450688" y="1213159"/>
                </a:lnTo>
                <a:lnTo>
                  <a:pt x="1446956" y="1204150"/>
                </a:lnTo>
                <a:cubicBezTo>
                  <a:pt x="1446956" y="1191573"/>
                  <a:pt x="1454603" y="1180782"/>
                  <a:pt x="1465501" y="1176173"/>
                </a:cubicBezTo>
                <a:close/>
                <a:moveTo>
                  <a:pt x="1404765" y="1173786"/>
                </a:moveTo>
                <a:cubicBezTo>
                  <a:pt x="1421535" y="1173786"/>
                  <a:pt x="1435129" y="1187380"/>
                  <a:pt x="1435129" y="1204150"/>
                </a:cubicBezTo>
                <a:cubicBezTo>
                  <a:pt x="1435129" y="1220919"/>
                  <a:pt x="1421535" y="1234513"/>
                  <a:pt x="1404765" y="1234513"/>
                </a:cubicBezTo>
                <a:cubicBezTo>
                  <a:pt x="1387996" y="1234513"/>
                  <a:pt x="1374402" y="1220919"/>
                  <a:pt x="1374402" y="1204150"/>
                </a:cubicBezTo>
                <a:cubicBezTo>
                  <a:pt x="1374402" y="1187380"/>
                  <a:pt x="1387996" y="1173786"/>
                  <a:pt x="1404765" y="1173786"/>
                </a:cubicBezTo>
                <a:close/>
                <a:moveTo>
                  <a:pt x="1332211" y="1173786"/>
                </a:moveTo>
                <a:cubicBezTo>
                  <a:pt x="1348980" y="1173786"/>
                  <a:pt x="1362574" y="1187380"/>
                  <a:pt x="1362574" y="1204150"/>
                </a:cubicBezTo>
                <a:cubicBezTo>
                  <a:pt x="1362574" y="1220919"/>
                  <a:pt x="1348980" y="1234513"/>
                  <a:pt x="1332211" y="1234513"/>
                </a:cubicBezTo>
                <a:cubicBezTo>
                  <a:pt x="1315441" y="1234513"/>
                  <a:pt x="1301847" y="1220919"/>
                  <a:pt x="1301847" y="1204150"/>
                </a:cubicBezTo>
                <a:cubicBezTo>
                  <a:pt x="1301847" y="1187380"/>
                  <a:pt x="1315441" y="1173786"/>
                  <a:pt x="1332211" y="1173786"/>
                </a:cubicBezTo>
                <a:close/>
                <a:moveTo>
                  <a:pt x="1259656" y="1173786"/>
                </a:moveTo>
                <a:cubicBezTo>
                  <a:pt x="1276426" y="1173786"/>
                  <a:pt x="1290020" y="1187380"/>
                  <a:pt x="1290020" y="1204150"/>
                </a:cubicBezTo>
                <a:cubicBezTo>
                  <a:pt x="1290020" y="1220919"/>
                  <a:pt x="1276426" y="1234513"/>
                  <a:pt x="1259656" y="1234513"/>
                </a:cubicBezTo>
                <a:cubicBezTo>
                  <a:pt x="1242887" y="1234513"/>
                  <a:pt x="1229293" y="1220919"/>
                  <a:pt x="1229293" y="1204150"/>
                </a:cubicBezTo>
                <a:cubicBezTo>
                  <a:pt x="1229293" y="1187380"/>
                  <a:pt x="1242887" y="1173786"/>
                  <a:pt x="1259656" y="1173786"/>
                </a:cubicBezTo>
                <a:close/>
                <a:moveTo>
                  <a:pt x="1187102" y="1173786"/>
                </a:moveTo>
                <a:cubicBezTo>
                  <a:pt x="1203871" y="1173786"/>
                  <a:pt x="1217465" y="1187380"/>
                  <a:pt x="1217465" y="1204150"/>
                </a:cubicBezTo>
                <a:cubicBezTo>
                  <a:pt x="1217465" y="1220919"/>
                  <a:pt x="1203871" y="1234513"/>
                  <a:pt x="1187102" y="1234513"/>
                </a:cubicBezTo>
                <a:cubicBezTo>
                  <a:pt x="1170332" y="1234513"/>
                  <a:pt x="1156738" y="1220919"/>
                  <a:pt x="1156738" y="1204150"/>
                </a:cubicBezTo>
                <a:cubicBezTo>
                  <a:pt x="1156738" y="1187380"/>
                  <a:pt x="1170332" y="1173786"/>
                  <a:pt x="1187102" y="1173786"/>
                </a:cubicBezTo>
                <a:close/>
                <a:moveTo>
                  <a:pt x="1114547" y="1173786"/>
                </a:moveTo>
                <a:cubicBezTo>
                  <a:pt x="1131317" y="1173786"/>
                  <a:pt x="1144911" y="1187380"/>
                  <a:pt x="1144911" y="1204150"/>
                </a:cubicBezTo>
                <a:cubicBezTo>
                  <a:pt x="1144911" y="1220919"/>
                  <a:pt x="1131317" y="1234513"/>
                  <a:pt x="1114547" y="1234513"/>
                </a:cubicBezTo>
                <a:cubicBezTo>
                  <a:pt x="1097778" y="1234513"/>
                  <a:pt x="1084184" y="1220919"/>
                  <a:pt x="1084184" y="1204150"/>
                </a:cubicBezTo>
                <a:cubicBezTo>
                  <a:pt x="1084184" y="1187380"/>
                  <a:pt x="1097778" y="1173786"/>
                  <a:pt x="1114547" y="1173786"/>
                </a:cubicBezTo>
                <a:close/>
                <a:moveTo>
                  <a:pt x="1041993" y="1173786"/>
                </a:moveTo>
                <a:cubicBezTo>
                  <a:pt x="1058762" y="1173786"/>
                  <a:pt x="1072356" y="1187380"/>
                  <a:pt x="1072356" y="1204150"/>
                </a:cubicBezTo>
                <a:cubicBezTo>
                  <a:pt x="1072356" y="1220919"/>
                  <a:pt x="1058762" y="1234513"/>
                  <a:pt x="1041993" y="1234513"/>
                </a:cubicBezTo>
                <a:cubicBezTo>
                  <a:pt x="1025223" y="1234513"/>
                  <a:pt x="1011629" y="1220919"/>
                  <a:pt x="1011629" y="1204150"/>
                </a:cubicBezTo>
                <a:cubicBezTo>
                  <a:pt x="1011629" y="1187380"/>
                  <a:pt x="1025223" y="1173786"/>
                  <a:pt x="1041993" y="1173786"/>
                </a:cubicBezTo>
                <a:close/>
                <a:moveTo>
                  <a:pt x="969438" y="1173786"/>
                </a:moveTo>
                <a:cubicBezTo>
                  <a:pt x="986208" y="1173786"/>
                  <a:pt x="999801" y="1187380"/>
                  <a:pt x="999801" y="1204150"/>
                </a:cubicBezTo>
                <a:cubicBezTo>
                  <a:pt x="999801" y="1220919"/>
                  <a:pt x="986208" y="1234513"/>
                  <a:pt x="969438" y="1234513"/>
                </a:cubicBezTo>
                <a:cubicBezTo>
                  <a:pt x="952669" y="1234513"/>
                  <a:pt x="939075" y="1220919"/>
                  <a:pt x="939075" y="1204150"/>
                </a:cubicBezTo>
                <a:cubicBezTo>
                  <a:pt x="939075" y="1187380"/>
                  <a:pt x="952669" y="1173786"/>
                  <a:pt x="969438" y="1173786"/>
                </a:cubicBezTo>
                <a:close/>
                <a:moveTo>
                  <a:pt x="896883" y="1173786"/>
                </a:moveTo>
                <a:cubicBezTo>
                  <a:pt x="913653" y="1173786"/>
                  <a:pt x="927247" y="1187380"/>
                  <a:pt x="927247" y="1204150"/>
                </a:cubicBezTo>
                <a:cubicBezTo>
                  <a:pt x="927247" y="1220919"/>
                  <a:pt x="913653" y="1234513"/>
                  <a:pt x="896883" y="1234513"/>
                </a:cubicBezTo>
                <a:cubicBezTo>
                  <a:pt x="880114" y="1234513"/>
                  <a:pt x="866520" y="1220919"/>
                  <a:pt x="866520" y="1204150"/>
                </a:cubicBezTo>
                <a:cubicBezTo>
                  <a:pt x="866520" y="1187380"/>
                  <a:pt x="880114" y="1173786"/>
                  <a:pt x="896883" y="1173786"/>
                </a:cubicBezTo>
                <a:close/>
                <a:moveTo>
                  <a:pt x="824329" y="1173786"/>
                </a:moveTo>
                <a:cubicBezTo>
                  <a:pt x="841098" y="1173786"/>
                  <a:pt x="854692" y="1187380"/>
                  <a:pt x="854692" y="1204150"/>
                </a:cubicBezTo>
                <a:cubicBezTo>
                  <a:pt x="854692" y="1220919"/>
                  <a:pt x="841098" y="1234513"/>
                  <a:pt x="824329" y="1234513"/>
                </a:cubicBezTo>
                <a:cubicBezTo>
                  <a:pt x="807559" y="1234513"/>
                  <a:pt x="793965" y="1220919"/>
                  <a:pt x="793965" y="1204150"/>
                </a:cubicBezTo>
                <a:cubicBezTo>
                  <a:pt x="793965" y="1187380"/>
                  <a:pt x="807559" y="1173786"/>
                  <a:pt x="824329" y="1173786"/>
                </a:cubicBezTo>
                <a:close/>
                <a:moveTo>
                  <a:pt x="751774" y="1173786"/>
                </a:moveTo>
                <a:cubicBezTo>
                  <a:pt x="768544" y="1173786"/>
                  <a:pt x="782138" y="1187380"/>
                  <a:pt x="782138" y="1204150"/>
                </a:cubicBezTo>
                <a:cubicBezTo>
                  <a:pt x="782138" y="1220919"/>
                  <a:pt x="768544" y="1234513"/>
                  <a:pt x="751774" y="1234513"/>
                </a:cubicBezTo>
                <a:cubicBezTo>
                  <a:pt x="735005" y="1234513"/>
                  <a:pt x="721411" y="1220919"/>
                  <a:pt x="721411" y="1204150"/>
                </a:cubicBezTo>
                <a:cubicBezTo>
                  <a:pt x="721411" y="1187380"/>
                  <a:pt x="735005" y="1173786"/>
                  <a:pt x="751774" y="1173786"/>
                </a:cubicBezTo>
                <a:close/>
                <a:moveTo>
                  <a:pt x="679220" y="1173786"/>
                </a:moveTo>
                <a:cubicBezTo>
                  <a:pt x="695989" y="1173786"/>
                  <a:pt x="709583" y="1187380"/>
                  <a:pt x="709583" y="1204150"/>
                </a:cubicBezTo>
                <a:cubicBezTo>
                  <a:pt x="709583" y="1220919"/>
                  <a:pt x="695989" y="1234513"/>
                  <a:pt x="679220" y="1234513"/>
                </a:cubicBezTo>
                <a:cubicBezTo>
                  <a:pt x="662450" y="1234513"/>
                  <a:pt x="648856" y="1220919"/>
                  <a:pt x="648856" y="1204150"/>
                </a:cubicBezTo>
                <a:cubicBezTo>
                  <a:pt x="648856" y="1187380"/>
                  <a:pt x="662450" y="1173786"/>
                  <a:pt x="679220" y="1173786"/>
                </a:cubicBezTo>
                <a:close/>
                <a:moveTo>
                  <a:pt x="606665" y="1173786"/>
                </a:moveTo>
                <a:cubicBezTo>
                  <a:pt x="623435" y="1173786"/>
                  <a:pt x="637029" y="1187380"/>
                  <a:pt x="637029" y="1204150"/>
                </a:cubicBezTo>
                <a:cubicBezTo>
                  <a:pt x="637029" y="1220919"/>
                  <a:pt x="623435" y="1234513"/>
                  <a:pt x="606665" y="1234513"/>
                </a:cubicBezTo>
                <a:cubicBezTo>
                  <a:pt x="589896" y="1234513"/>
                  <a:pt x="576302" y="1220919"/>
                  <a:pt x="576302" y="1204150"/>
                </a:cubicBezTo>
                <a:cubicBezTo>
                  <a:pt x="576302" y="1187380"/>
                  <a:pt x="589896" y="1173786"/>
                  <a:pt x="606665" y="1173786"/>
                </a:cubicBezTo>
                <a:close/>
                <a:moveTo>
                  <a:pt x="534111" y="1173786"/>
                </a:moveTo>
                <a:cubicBezTo>
                  <a:pt x="550880" y="1173786"/>
                  <a:pt x="564474" y="1187380"/>
                  <a:pt x="564474" y="1204150"/>
                </a:cubicBezTo>
                <a:cubicBezTo>
                  <a:pt x="564474" y="1220919"/>
                  <a:pt x="550880" y="1234513"/>
                  <a:pt x="534111" y="1234513"/>
                </a:cubicBezTo>
                <a:cubicBezTo>
                  <a:pt x="517341" y="1234513"/>
                  <a:pt x="503747" y="1220919"/>
                  <a:pt x="503747" y="1204150"/>
                </a:cubicBezTo>
                <a:cubicBezTo>
                  <a:pt x="503747" y="1187380"/>
                  <a:pt x="517341" y="1173786"/>
                  <a:pt x="534111" y="1173786"/>
                </a:cubicBezTo>
                <a:close/>
                <a:moveTo>
                  <a:pt x="461556" y="1173786"/>
                </a:moveTo>
                <a:cubicBezTo>
                  <a:pt x="478326" y="1173786"/>
                  <a:pt x="491920" y="1187380"/>
                  <a:pt x="491920" y="1204150"/>
                </a:cubicBezTo>
                <a:cubicBezTo>
                  <a:pt x="491920" y="1220919"/>
                  <a:pt x="478326" y="1234513"/>
                  <a:pt x="461556" y="1234513"/>
                </a:cubicBezTo>
                <a:cubicBezTo>
                  <a:pt x="444787" y="1234513"/>
                  <a:pt x="431192" y="1220919"/>
                  <a:pt x="431192" y="1204150"/>
                </a:cubicBezTo>
                <a:cubicBezTo>
                  <a:pt x="431192" y="1187380"/>
                  <a:pt x="444787" y="1173786"/>
                  <a:pt x="461556" y="1173786"/>
                </a:cubicBezTo>
                <a:close/>
                <a:moveTo>
                  <a:pt x="389002" y="1173786"/>
                </a:moveTo>
                <a:cubicBezTo>
                  <a:pt x="405771" y="1173786"/>
                  <a:pt x="419365" y="1187380"/>
                  <a:pt x="419365" y="1204150"/>
                </a:cubicBezTo>
                <a:cubicBezTo>
                  <a:pt x="419365" y="1220919"/>
                  <a:pt x="405771" y="1234513"/>
                  <a:pt x="389002" y="1234513"/>
                </a:cubicBezTo>
                <a:cubicBezTo>
                  <a:pt x="372232" y="1234513"/>
                  <a:pt x="358638" y="1220919"/>
                  <a:pt x="358638" y="1204150"/>
                </a:cubicBezTo>
                <a:cubicBezTo>
                  <a:pt x="358638" y="1187380"/>
                  <a:pt x="372232" y="1173786"/>
                  <a:pt x="389002" y="1173786"/>
                </a:cubicBezTo>
                <a:close/>
                <a:moveTo>
                  <a:pt x="316447" y="1173786"/>
                </a:moveTo>
                <a:cubicBezTo>
                  <a:pt x="333216" y="1173786"/>
                  <a:pt x="346810" y="1187380"/>
                  <a:pt x="346810" y="1204150"/>
                </a:cubicBezTo>
                <a:cubicBezTo>
                  <a:pt x="346810" y="1220919"/>
                  <a:pt x="333216" y="1234513"/>
                  <a:pt x="316447" y="1234513"/>
                </a:cubicBezTo>
                <a:cubicBezTo>
                  <a:pt x="299677" y="1234513"/>
                  <a:pt x="286084" y="1220919"/>
                  <a:pt x="286084" y="1204150"/>
                </a:cubicBezTo>
                <a:cubicBezTo>
                  <a:pt x="286084" y="1187380"/>
                  <a:pt x="299677" y="1173786"/>
                  <a:pt x="316447" y="1173786"/>
                </a:cubicBezTo>
                <a:close/>
                <a:moveTo>
                  <a:pt x="243892" y="1173786"/>
                </a:moveTo>
                <a:cubicBezTo>
                  <a:pt x="260662" y="1173786"/>
                  <a:pt x="274256" y="1187380"/>
                  <a:pt x="274256" y="1204150"/>
                </a:cubicBezTo>
                <a:cubicBezTo>
                  <a:pt x="274256" y="1220919"/>
                  <a:pt x="260662" y="1234513"/>
                  <a:pt x="243892" y="1234513"/>
                </a:cubicBezTo>
                <a:cubicBezTo>
                  <a:pt x="227123" y="1234513"/>
                  <a:pt x="213529" y="1220919"/>
                  <a:pt x="213529" y="1204150"/>
                </a:cubicBezTo>
                <a:cubicBezTo>
                  <a:pt x="213529" y="1187380"/>
                  <a:pt x="227123" y="1173786"/>
                  <a:pt x="243892" y="1173786"/>
                </a:cubicBezTo>
                <a:close/>
                <a:moveTo>
                  <a:pt x="171339" y="1173786"/>
                </a:moveTo>
                <a:cubicBezTo>
                  <a:pt x="188107" y="1173786"/>
                  <a:pt x="201701" y="1187380"/>
                  <a:pt x="201701" y="1204150"/>
                </a:cubicBezTo>
                <a:cubicBezTo>
                  <a:pt x="201701" y="1220919"/>
                  <a:pt x="188107" y="1234513"/>
                  <a:pt x="171339" y="1234513"/>
                </a:cubicBezTo>
                <a:cubicBezTo>
                  <a:pt x="154627" y="1234513"/>
                  <a:pt x="141034" y="1220919"/>
                  <a:pt x="141034" y="1204150"/>
                </a:cubicBezTo>
                <a:cubicBezTo>
                  <a:pt x="141034" y="1187380"/>
                  <a:pt x="154627" y="1173786"/>
                  <a:pt x="171339" y="1173786"/>
                </a:cubicBezTo>
                <a:close/>
                <a:moveTo>
                  <a:pt x="98852" y="1173786"/>
                </a:moveTo>
                <a:cubicBezTo>
                  <a:pt x="115616" y="1173786"/>
                  <a:pt x="129210" y="1187380"/>
                  <a:pt x="129210" y="1204150"/>
                </a:cubicBezTo>
                <a:cubicBezTo>
                  <a:pt x="129210" y="1220919"/>
                  <a:pt x="115616" y="1234513"/>
                  <a:pt x="98852" y="1234513"/>
                </a:cubicBezTo>
                <a:cubicBezTo>
                  <a:pt x="82080" y="1234513"/>
                  <a:pt x="68486" y="1220919"/>
                  <a:pt x="68486" y="1204150"/>
                </a:cubicBezTo>
                <a:cubicBezTo>
                  <a:pt x="68486" y="1187380"/>
                  <a:pt x="82080" y="1173786"/>
                  <a:pt x="98852" y="1173786"/>
                </a:cubicBezTo>
                <a:close/>
                <a:moveTo>
                  <a:pt x="26297" y="1173786"/>
                </a:moveTo>
                <a:cubicBezTo>
                  <a:pt x="43063" y="1173786"/>
                  <a:pt x="56658" y="1187380"/>
                  <a:pt x="56658" y="1204150"/>
                </a:cubicBezTo>
                <a:cubicBezTo>
                  <a:pt x="56658" y="1220919"/>
                  <a:pt x="43063" y="1234513"/>
                  <a:pt x="26297" y="1234513"/>
                </a:cubicBezTo>
                <a:cubicBezTo>
                  <a:pt x="17912" y="1234513"/>
                  <a:pt x="10321" y="1231115"/>
                  <a:pt x="4826" y="1225620"/>
                </a:cubicBezTo>
                <a:lnTo>
                  <a:pt x="0" y="1213970"/>
                </a:lnTo>
                <a:lnTo>
                  <a:pt x="0" y="1194329"/>
                </a:lnTo>
                <a:lnTo>
                  <a:pt x="4826" y="1182679"/>
                </a:lnTo>
                <a:cubicBezTo>
                  <a:pt x="10321" y="1177185"/>
                  <a:pt x="17912" y="1173786"/>
                  <a:pt x="26297" y="1173786"/>
                </a:cubicBezTo>
                <a:close/>
                <a:moveTo>
                  <a:pt x="1477320" y="1093335"/>
                </a:moveTo>
                <a:cubicBezTo>
                  <a:pt x="1485705" y="1093335"/>
                  <a:pt x="1493295" y="1096733"/>
                  <a:pt x="1498790" y="1102228"/>
                </a:cubicBezTo>
                <a:lnTo>
                  <a:pt x="1505389" y="1118160"/>
                </a:lnTo>
                <a:lnTo>
                  <a:pt x="1493855" y="1142105"/>
                </a:lnTo>
                <a:lnTo>
                  <a:pt x="1487887" y="1151929"/>
                </a:lnTo>
                <a:lnTo>
                  <a:pt x="1477320" y="1154062"/>
                </a:lnTo>
                <a:cubicBezTo>
                  <a:pt x="1460550" y="1154062"/>
                  <a:pt x="1446956" y="1140468"/>
                  <a:pt x="1446956" y="1123698"/>
                </a:cubicBezTo>
                <a:cubicBezTo>
                  <a:pt x="1446956" y="1106929"/>
                  <a:pt x="1460550" y="1093335"/>
                  <a:pt x="1477320" y="1093335"/>
                </a:cubicBezTo>
                <a:close/>
                <a:moveTo>
                  <a:pt x="1404765" y="1093335"/>
                </a:moveTo>
                <a:cubicBezTo>
                  <a:pt x="1421535" y="1093335"/>
                  <a:pt x="1435129" y="1106929"/>
                  <a:pt x="1435129" y="1123698"/>
                </a:cubicBezTo>
                <a:cubicBezTo>
                  <a:pt x="1435129" y="1140468"/>
                  <a:pt x="1421535" y="1154062"/>
                  <a:pt x="1404765" y="1154062"/>
                </a:cubicBezTo>
                <a:cubicBezTo>
                  <a:pt x="1387996" y="1154062"/>
                  <a:pt x="1374402" y="1140468"/>
                  <a:pt x="1374402" y="1123698"/>
                </a:cubicBezTo>
                <a:cubicBezTo>
                  <a:pt x="1374402" y="1106929"/>
                  <a:pt x="1387996" y="1093335"/>
                  <a:pt x="1404765" y="1093335"/>
                </a:cubicBezTo>
                <a:close/>
                <a:moveTo>
                  <a:pt x="1332211" y="1093335"/>
                </a:moveTo>
                <a:cubicBezTo>
                  <a:pt x="1348980" y="1093335"/>
                  <a:pt x="1362574" y="1106929"/>
                  <a:pt x="1362574" y="1123698"/>
                </a:cubicBezTo>
                <a:cubicBezTo>
                  <a:pt x="1362574" y="1140468"/>
                  <a:pt x="1348980" y="1154062"/>
                  <a:pt x="1332211" y="1154062"/>
                </a:cubicBezTo>
                <a:cubicBezTo>
                  <a:pt x="1315441" y="1154062"/>
                  <a:pt x="1301847" y="1140468"/>
                  <a:pt x="1301847" y="1123698"/>
                </a:cubicBezTo>
                <a:cubicBezTo>
                  <a:pt x="1301847" y="1106929"/>
                  <a:pt x="1315441" y="1093335"/>
                  <a:pt x="1332211" y="1093335"/>
                </a:cubicBezTo>
                <a:close/>
                <a:moveTo>
                  <a:pt x="1259656" y="1093335"/>
                </a:moveTo>
                <a:cubicBezTo>
                  <a:pt x="1276426" y="1093335"/>
                  <a:pt x="1290020" y="1106929"/>
                  <a:pt x="1290020" y="1123698"/>
                </a:cubicBezTo>
                <a:cubicBezTo>
                  <a:pt x="1290020" y="1140468"/>
                  <a:pt x="1276426" y="1154062"/>
                  <a:pt x="1259656" y="1154062"/>
                </a:cubicBezTo>
                <a:cubicBezTo>
                  <a:pt x="1242887" y="1154062"/>
                  <a:pt x="1229293" y="1140468"/>
                  <a:pt x="1229293" y="1123698"/>
                </a:cubicBezTo>
                <a:cubicBezTo>
                  <a:pt x="1229293" y="1106929"/>
                  <a:pt x="1242887" y="1093335"/>
                  <a:pt x="1259656" y="1093335"/>
                </a:cubicBezTo>
                <a:close/>
                <a:moveTo>
                  <a:pt x="1187102" y="1093335"/>
                </a:moveTo>
                <a:cubicBezTo>
                  <a:pt x="1203871" y="1093335"/>
                  <a:pt x="1217465" y="1106929"/>
                  <a:pt x="1217465" y="1123698"/>
                </a:cubicBezTo>
                <a:cubicBezTo>
                  <a:pt x="1217465" y="1140468"/>
                  <a:pt x="1203871" y="1154062"/>
                  <a:pt x="1187102" y="1154062"/>
                </a:cubicBezTo>
                <a:cubicBezTo>
                  <a:pt x="1170332" y="1154062"/>
                  <a:pt x="1156738" y="1140468"/>
                  <a:pt x="1156738" y="1123698"/>
                </a:cubicBezTo>
                <a:cubicBezTo>
                  <a:pt x="1156738" y="1106929"/>
                  <a:pt x="1170332" y="1093335"/>
                  <a:pt x="1187102" y="1093335"/>
                </a:cubicBezTo>
                <a:close/>
                <a:moveTo>
                  <a:pt x="1114547" y="1093335"/>
                </a:moveTo>
                <a:cubicBezTo>
                  <a:pt x="1131317" y="1093335"/>
                  <a:pt x="1144911" y="1106929"/>
                  <a:pt x="1144911" y="1123698"/>
                </a:cubicBezTo>
                <a:cubicBezTo>
                  <a:pt x="1144911" y="1140468"/>
                  <a:pt x="1131317" y="1154062"/>
                  <a:pt x="1114547" y="1154062"/>
                </a:cubicBezTo>
                <a:cubicBezTo>
                  <a:pt x="1097778" y="1154062"/>
                  <a:pt x="1084184" y="1140468"/>
                  <a:pt x="1084184" y="1123698"/>
                </a:cubicBezTo>
                <a:cubicBezTo>
                  <a:pt x="1084184" y="1106929"/>
                  <a:pt x="1097778" y="1093335"/>
                  <a:pt x="1114547" y="1093335"/>
                </a:cubicBezTo>
                <a:close/>
                <a:moveTo>
                  <a:pt x="1041993" y="1093335"/>
                </a:moveTo>
                <a:cubicBezTo>
                  <a:pt x="1058762" y="1093335"/>
                  <a:pt x="1072356" y="1106929"/>
                  <a:pt x="1072356" y="1123698"/>
                </a:cubicBezTo>
                <a:cubicBezTo>
                  <a:pt x="1072356" y="1140468"/>
                  <a:pt x="1058762" y="1154062"/>
                  <a:pt x="1041993" y="1154062"/>
                </a:cubicBezTo>
                <a:cubicBezTo>
                  <a:pt x="1025223" y="1154062"/>
                  <a:pt x="1011629" y="1140468"/>
                  <a:pt x="1011629" y="1123698"/>
                </a:cubicBezTo>
                <a:cubicBezTo>
                  <a:pt x="1011629" y="1106929"/>
                  <a:pt x="1025223" y="1093335"/>
                  <a:pt x="1041993" y="1093335"/>
                </a:cubicBezTo>
                <a:close/>
                <a:moveTo>
                  <a:pt x="969438" y="1093335"/>
                </a:moveTo>
                <a:cubicBezTo>
                  <a:pt x="986208" y="1093335"/>
                  <a:pt x="999801" y="1106929"/>
                  <a:pt x="999801" y="1123698"/>
                </a:cubicBezTo>
                <a:cubicBezTo>
                  <a:pt x="999801" y="1140468"/>
                  <a:pt x="986208" y="1154062"/>
                  <a:pt x="969438" y="1154062"/>
                </a:cubicBezTo>
                <a:cubicBezTo>
                  <a:pt x="952669" y="1154062"/>
                  <a:pt x="939075" y="1140468"/>
                  <a:pt x="939075" y="1123698"/>
                </a:cubicBezTo>
                <a:cubicBezTo>
                  <a:pt x="939075" y="1106929"/>
                  <a:pt x="952669" y="1093335"/>
                  <a:pt x="969438" y="1093335"/>
                </a:cubicBezTo>
                <a:close/>
                <a:moveTo>
                  <a:pt x="896883" y="1093335"/>
                </a:moveTo>
                <a:cubicBezTo>
                  <a:pt x="913653" y="1093335"/>
                  <a:pt x="927247" y="1106929"/>
                  <a:pt x="927247" y="1123698"/>
                </a:cubicBezTo>
                <a:cubicBezTo>
                  <a:pt x="927247" y="1140468"/>
                  <a:pt x="913653" y="1154062"/>
                  <a:pt x="896883" y="1154062"/>
                </a:cubicBezTo>
                <a:cubicBezTo>
                  <a:pt x="880114" y="1154062"/>
                  <a:pt x="866520" y="1140468"/>
                  <a:pt x="866520" y="1123698"/>
                </a:cubicBezTo>
                <a:cubicBezTo>
                  <a:pt x="866520" y="1106929"/>
                  <a:pt x="880114" y="1093335"/>
                  <a:pt x="896883" y="1093335"/>
                </a:cubicBezTo>
                <a:close/>
                <a:moveTo>
                  <a:pt x="824329" y="1093335"/>
                </a:moveTo>
                <a:cubicBezTo>
                  <a:pt x="841098" y="1093335"/>
                  <a:pt x="854692" y="1106929"/>
                  <a:pt x="854692" y="1123698"/>
                </a:cubicBezTo>
                <a:cubicBezTo>
                  <a:pt x="854692" y="1140468"/>
                  <a:pt x="841098" y="1154062"/>
                  <a:pt x="824329" y="1154062"/>
                </a:cubicBezTo>
                <a:cubicBezTo>
                  <a:pt x="807559" y="1154062"/>
                  <a:pt x="793965" y="1140468"/>
                  <a:pt x="793965" y="1123698"/>
                </a:cubicBezTo>
                <a:cubicBezTo>
                  <a:pt x="793965" y="1106929"/>
                  <a:pt x="807559" y="1093335"/>
                  <a:pt x="824329" y="1093335"/>
                </a:cubicBezTo>
                <a:close/>
                <a:moveTo>
                  <a:pt x="751774" y="1093335"/>
                </a:moveTo>
                <a:cubicBezTo>
                  <a:pt x="768544" y="1093335"/>
                  <a:pt x="782138" y="1106929"/>
                  <a:pt x="782138" y="1123698"/>
                </a:cubicBezTo>
                <a:cubicBezTo>
                  <a:pt x="782138" y="1140468"/>
                  <a:pt x="768544" y="1154062"/>
                  <a:pt x="751774" y="1154062"/>
                </a:cubicBezTo>
                <a:cubicBezTo>
                  <a:pt x="735005" y="1154062"/>
                  <a:pt x="721411" y="1140468"/>
                  <a:pt x="721411" y="1123698"/>
                </a:cubicBezTo>
                <a:cubicBezTo>
                  <a:pt x="721411" y="1106929"/>
                  <a:pt x="735005" y="1093335"/>
                  <a:pt x="751774" y="1093335"/>
                </a:cubicBezTo>
                <a:close/>
                <a:moveTo>
                  <a:pt x="679220" y="1093335"/>
                </a:moveTo>
                <a:cubicBezTo>
                  <a:pt x="695989" y="1093335"/>
                  <a:pt x="709583" y="1106929"/>
                  <a:pt x="709583" y="1123698"/>
                </a:cubicBezTo>
                <a:cubicBezTo>
                  <a:pt x="709583" y="1140468"/>
                  <a:pt x="695989" y="1154062"/>
                  <a:pt x="679220" y="1154062"/>
                </a:cubicBezTo>
                <a:cubicBezTo>
                  <a:pt x="662450" y="1154062"/>
                  <a:pt x="648856" y="1140468"/>
                  <a:pt x="648856" y="1123698"/>
                </a:cubicBezTo>
                <a:cubicBezTo>
                  <a:pt x="648856" y="1106929"/>
                  <a:pt x="662450" y="1093335"/>
                  <a:pt x="679220" y="1093335"/>
                </a:cubicBezTo>
                <a:close/>
                <a:moveTo>
                  <a:pt x="606665" y="1093335"/>
                </a:moveTo>
                <a:cubicBezTo>
                  <a:pt x="623435" y="1093335"/>
                  <a:pt x="637029" y="1106929"/>
                  <a:pt x="637029" y="1123698"/>
                </a:cubicBezTo>
                <a:cubicBezTo>
                  <a:pt x="637029" y="1140468"/>
                  <a:pt x="623435" y="1154062"/>
                  <a:pt x="606665" y="1154062"/>
                </a:cubicBezTo>
                <a:cubicBezTo>
                  <a:pt x="589896" y="1154062"/>
                  <a:pt x="576302" y="1140468"/>
                  <a:pt x="576302" y="1123698"/>
                </a:cubicBezTo>
                <a:cubicBezTo>
                  <a:pt x="576302" y="1106929"/>
                  <a:pt x="589896" y="1093335"/>
                  <a:pt x="606665" y="1093335"/>
                </a:cubicBezTo>
                <a:close/>
                <a:moveTo>
                  <a:pt x="534111" y="1093335"/>
                </a:moveTo>
                <a:cubicBezTo>
                  <a:pt x="550880" y="1093335"/>
                  <a:pt x="564474" y="1106929"/>
                  <a:pt x="564474" y="1123698"/>
                </a:cubicBezTo>
                <a:cubicBezTo>
                  <a:pt x="564474" y="1140468"/>
                  <a:pt x="550880" y="1154062"/>
                  <a:pt x="534111" y="1154062"/>
                </a:cubicBezTo>
                <a:cubicBezTo>
                  <a:pt x="517341" y="1154062"/>
                  <a:pt x="503747" y="1140468"/>
                  <a:pt x="503747" y="1123698"/>
                </a:cubicBezTo>
                <a:cubicBezTo>
                  <a:pt x="503747" y="1106929"/>
                  <a:pt x="517341" y="1093335"/>
                  <a:pt x="534111" y="1093335"/>
                </a:cubicBezTo>
                <a:close/>
                <a:moveTo>
                  <a:pt x="461556" y="1093335"/>
                </a:moveTo>
                <a:cubicBezTo>
                  <a:pt x="478326" y="1093335"/>
                  <a:pt x="491920" y="1106929"/>
                  <a:pt x="491920" y="1123698"/>
                </a:cubicBezTo>
                <a:cubicBezTo>
                  <a:pt x="491920" y="1140468"/>
                  <a:pt x="478326" y="1154062"/>
                  <a:pt x="461556" y="1154062"/>
                </a:cubicBezTo>
                <a:cubicBezTo>
                  <a:pt x="444787" y="1154062"/>
                  <a:pt x="431192" y="1140468"/>
                  <a:pt x="431192" y="1123698"/>
                </a:cubicBezTo>
                <a:cubicBezTo>
                  <a:pt x="431192" y="1106929"/>
                  <a:pt x="444787" y="1093335"/>
                  <a:pt x="461556" y="1093335"/>
                </a:cubicBezTo>
                <a:close/>
                <a:moveTo>
                  <a:pt x="389002" y="1093335"/>
                </a:moveTo>
                <a:cubicBezTo>
                  <a:pt x="405771" y="1093335"/>
                  <a:pt x="419365" y="1106929"/>
                  <a:pt x="419365" y="1123698"/>
                </a:cubicBezTo>
                <a:cubicBezTo>
                  <a:pt x="419365" y="1140468"/>
                  <a:pt x="405771" y="1154062"/>
                  <a:pt x="389002" y="1154062"/>
                </a:cubicBezTo>
                <a:cubicBezTo>
                  <a:pt x="372232" y="1154062"/>
                  <a:pt x="358638" y="1140468"/>
                  <a:pt x="358638" y="1123698"/>
                </a:cubicBezTo>
                <a:cubicBezTo>
                  <a:pt x="358638" y="1106929"/>
                  <a:pt x="372232" y="1093335"/>
                  <a:pt x="389002" y="1093335"/>
                </a:cubicBezTo>
                <a:close/>
                <a:moveTo>
                  <a:pt x="316447" y="1093335"/>
                </a:moveTo>
                <a:cubicBezTo>
                  <a:pt x="333216" y="1093335"/>
                  <a:pt x="346810" y="1106929"/>
                  <a:pt x="346810" y="1123698"/>
                </a:cubicBezTo>
                <a:cubicBezTo>
                  <a:pt x="346810" y="1140468"/>
                  <a:pt x="333216" y="1154062"/>
                  <a:pt x="316447" y="1154062"/>
                </a:cubicBezTo>
                <a:cubicBezTo>
                  <a:pt x="299677" y="1154062"/>
                  <a:pt x="286084" y="1140468"/>
                  <a:pt x="286084" y="1123698"/>
                </a:cubicBezTo>
                <a:cubicBezTo>
                  <a:pt x="286084" y="1106929"/>
                  <a:pt x="299677" y="1093335"/>
                  <a:pt x="316447" y="1093335"/>
                </a:cubicBezTo>
                <a:close/>
                <a:moveTo>
                  <a:pt x="243892" y="1093335"/>
                </a:moveTo>
                <a:cubicBezTo>
                  <a:pt x="260662" y="1093335"/>
                  <a:pt x="274256" y="1106929"/>
                  <a:pt x="274256" y="1123698"/>
                </a:cubicBezTo>
                <a:cubicBezTo>
                  <a:pt x="274256" y="1140468"/>
                  <a:pt x="260662" y="1154062"/>
                  <a:pt x="243892" y="1154062"/>
                </a:cubicBezTo>
                <a:cubicBezTo>
                  <a:pt x="227123" y="1154062"/>
                  <a:pt x="213529" y="1140468"/>
                  <a:pt x="213529" y="1123698"/>
                </a:cubicBezTo>
                <a:cubicBezTo>
                  <a:pt x="213529" y="1106929"/>
                  <a:pt x="227123" y="1093335"/>
                  <a:pt x="243892" y="1093335"/>
                </a:cubicBezTo>
                <a:close/>
                <a:moveTo>
                  <a:pt x="171339" y="1093335"/>
                </a:moveTo>
                <a:cubicBezTo>
                  <a:pt x="188107" y="1093335"/>
                  <a:pt x="201701" y="1106929"/>
                  <a:pt x="201701" y="1123698"/>
                </a:cubicBezTo>
                <a:cubicBezTo>
                  <a:pt x="201701" y="1140468"/>
                  <a:pt x="188107" y="1154062"/>
                  <a:pt x="171339" y="1154062"/>
                </a:cubicBezTo>
                <a:cubicBezTo>
                  <a:pt x="154633" y="1154062"/>
                  <a:pt x="141040" y="1140468"/>
                  <a:pt x="141040" y="1123698"/>
                </a:cubicBezTo>
                <a:cubicBezTo>
                  <a:pt x="141040" y="1106929"/>
                  <a:pt x="154633" y="1093335"/>
                  <a:pt x="171339" y="1093335"/>
                </a:cubicBezTo>
                <a:close/>
                <a:moveTo>
                  <a:pt x="98858" y="1093335"/>
                </a:moveTo>
                <a:cubicBezTo>
                  <a:pt x="115622" y="1093335"/>
                  <a:pt x="129216" y="1106929"/>
                  <a:pt x="129216" y="1123698"/>
                </a:cubicBezTo>
                <a:cubicBezTo>
                  <a:pt x="129216" y="1140468"/>
                  <a:pt x="115622" y="1154062"/>
                  <a:pt x="98858" y="1154062"/>
                </a:cubicBezTo>
                <a:cubicBezTo>
                  <a:pt x="82086" y="1154062"/>
                  <a:pt x="68492" y="1140468"/>
                  <a:pt x="68492" y="1123698"/>
                </a:cubicBezTo>
                <a:cubicBezTo>
                  <a:pt x="68492" y="1106929"/>
                  <a:pt x="82086" y="1093335"/>
                  <a:pt x="98858" y="1093335"/>
                </a:cubicBezTo>
                <a:close/>
                <a:moveTo>
                  <a:pt x="26303" y="1093335"/>
                </a:moveTo>
                <a:cubicBezTo>
                  <a:pt x="43069" y="1093335"/>
                  <a:pt x="56664" y="1106929"/>
                  <a:pt x="56664" y="1123698"/>
                </a:cubicBezTo>
                <a:cubicBezTo>
                  <a:pt x="56664" y="1140468"/>
                  <a:pt x="43069" y="1154062"/>
                  <a:pt x="26303" y="1154062"/>
                </a:cubicBezTo>
                <a:cubicBezTo>
                  <a:pt x="17918" y="1154062"/>
                  <a:pt x="10327" y="1150664"/>
                  <a:pt x="4832" y="1145169"/>
                </a:cubicBezTo>
                <a:lnTo>
                  <a:pt x="0" y="1133503"/>
                </a:lnTo>
                <a:lnTo>
                  <a:pt x="0" y="1113894"/>
                </a:lnTo>
                <a:lnTo>
                  <a:pt x="4832" y="1102228"/>
                </a:lnTo>
                <a:cubicBezTo>
                  <a:pt x="10327" y="1096734"/>
                  <a:pt x="17918" y="1093335"/>
                  <a:pt x="26303" y="1093335"/>
                </a:cubicBezTo>
                <a:close/>
                <a:moveTo>
                  <a:pt x="1549874" y="1012883"/>
                </a:moveTo>
                <a:lnTo>
                  <a:pt x="1555552" y="1014029"/>
                </a:lnTo>
                <a:lnTo>
                  <a:pt x="1530465" y="1066106"/>
                </a:lnTo>
                <a:lnTo>
                  <a:pt x="1528404" y="1064717"/>
                </a:lnTo>
                <a:cubicBezTo>
                  <a:pt x="1522910" y="1059222"/>
                  <a:pt x="1519511" y="1051631"/>
                  <a:pt x="1519511" y="1043246"/>
                </a:cubicBezTo>
                <a:cubicBezTo>
                  <a:pt x="1519511" y="1026477"/>
                  <a:pt x="1533105" y="1012883"/>
                  <a:pt x="1549874" y="1012883"/>
                </a:cubicBezTo>
                <a:close/>
                <a:moveTo>
                  <a:pt x="1477320" y="1012883"/>
                </a:moveTo>
                <a:cubicBezTo>
                  <a:pt x="1494089" y="1012883"/>
                  <a:pt x="1507683" y="1026477"/>
                  <a:pt x="1507683" y="1043246"/>
                </a:cubicBezTo>
                <a:cubicBezTo>
                  <a:pt x="1507683" y="1060016"/>
                  <a:pt x="1494089" y="1073610"/>
                  <a:pt x="1477320" y="1073610"/>
                </a:cubicBezTo>
                <a:cubicBezTo>
                  <a:pt x="1460550" y="1073610"/>
                  <a:pt x="1446956" y="1060016"/>
                  <a:pt x="1446956" y="1043246"/>
                </a:cubicBezTo>
                <a:cubicBezTo>
                  <a:pt x="1446956" y="1026477"/>
                  <a:pt x="1460550" y="1012883"/>
                  <a:pt x="1477320" y="1012883"/>
                </a:cubicBezTo>
                <a:close/>
                <a:moveTo>
                  <a:pt x="1404765" y="1012883"/>
                </a:moveTo>
                <a:cubicBezTo>
                  <a:pt x="1421535" y="1012883"/>
                  <a:pt x="1435129" y="1026477"/>
                  <a:pt x="1435129" y="1043246"/>
                </a:cubicBezTo>
                <a:cubicBezTo>
                  <a:pt x="1435129" y="1060016"/>
                  <a:pt x="1421535" y="1073610"/>
                  <a:pt x="1404765" y="1073610"/>
                </a:cubicBezTo>
                <a:cubicBezTo>
                  <a:pt x="1387996" y="1073610"/>
                  <a:pt x="1374402" y="1060016"/>
                  <a:pt x="1374402" y="1043246"/>
                </a:cubicBezTo>
                <a:cubicBezTo>
                  <a:pt x="1374402" y="1026477"/>
                  <a:pt x="1387996" y="1012883"/>
                  <a:pt x="1404765" y="1012883"/>
                </a:cubicBezTo>
                <a:close/>
                <a:moveTo>
                  <a:pt x="1332211" y="1012883"/>
                </a:moveTo>
                <a:cubicBezTo>
                  <a:pt x="1348980" y="1012883"/>
                  <a:pt x="1362574" y="1026477"/>
                  <a:pt x="1362574" y="1043246"/>
                </a:cubicBezTo>
                <a:cubicBezTo>
                  <a:pt x="1362574" y="1060016"/>
                  <a:pt x="1348980" y="1073610"/>
                  <a:pt x="1332211" y="1073610"/>
                </a:cubicBezTo>
                <a:cubicBezTo>
                  <a:pt x="1315441" y="1073610"/>
                  <a:pt x="1301847" y="1060016"/>
                  <a:pt x="1301847" y="1043246"/>
                </a:cubicBezTo>
                <a:cubicBezTo>
                  <a:pt x="1301847" y="1026477"/>
                  <a:pt x="1315441" y="1012883"/>
                  <a:pt x="1332211" y="1012883"/>
                </a:cubicBezTo>
                <a:close/>
                <a:moveTo>
                  <a:pt x="1259656" y="1012883"/>
                </a:moveTo>
                <a:cubicBezTo>
                  <a:pt x="1276426" y="1012883"/>
                  <a:pt x="1290020" y="1026477"/>
                  <a:pt x="1290020" y="1043246"/>
                </a:cubicBezTo>
                <a:cubicBezTo>
                  <a:pt x="1290020" y="1060016"/>
                  <a:pt x="1276426" y="1073610"/>
                  <a:pt x="1259656" y="1073610"/>
                </a:cubicBezTo>
                <a:cubicBezTo>
                  <a:pt x="1242887" y="1073610"/>
                  <a:pt x="1229293" y="1060016"/>
                  <a:pt x="1229293" y="1043246"/>
                </a:cubicBezTo>
                <a:cubicBezTo>
                  <a:pt x="1229293" y="1026477"/>
                  <a:pt x="1242887" y="1012883"/>
                  <a:pt x="1259656" y="1012883"/>
                </a:cubicBezTo>
                <a:close/>
                <a:moveTo>
                  <a:pt x="1187102" y="1012883"/>
                </a:moveTo>
                <a:cubicBezTo>
                  <a:pt x="1203871" y="1012883"/>
                  <a:pt x="1217465" y="1026477"/>
                  <a:pt x="1217465" y="1043246"/>
                </a:cubicBezTo>
                <a:cubicBezTo>
                  <a:pt x="1217465" y="1060016"/>
                  <a:pt x="1203871" y="1073610"/>
                  <a:pt x="1187102" y="1073610"/>
                </a:cubicBezTo>
                <a:cubicBezTo>
                  <a:pt x="1170332" y="1073610"/>
                  <a:pt x="1156738" y="1060016"/>
                  <a:pt x="1156738" y="1043246"/>
                </a:cubicBezTo>
                <a:cubicBezTo>
                  <a:pt x="1156738" y="1026477"/>
                  <a:pt x="1170332" y="1012883"/>
                  <a:pt x="1187102" y="1012883"/>
                </a:cubicBezTo>
                <a:close/>
                <a:moveTo>
                  <a:pt x="1114547" y="1012883"/>
                </a:moveTo>
                <a:cubicBezTo>
                  <a:pt x="1131317" y="1012883"/>
                  <a:pt x="1144911" y="1026477"/>
                  <a:pt x="1144911" y="1043246"/>
                </a:cubicBezTo>
                <a:cubicBezTo>
                  <a:pt x="1144911" y="1060016"/>
                  <a:pt x="1131317" y="1073610"/>
                  <a:pt x="1114547" y="1073610"/>
                </a:cubicBezTo>
                <a:cubicBezTo>
                  <a:pt x="1097778" y="1073610"/>
                  <a:pt x="1084184" y="1060016"/>
                  <a:pt x="1084184" y="1043246"/>
                </a:cubicBezTo>
                <a:cubicBezTo>
                  <a:pt x="1084184" y="1026477"/>
                  <a:pt x="1097778" y="1012883"/>
                  <a:pt x="1114547" y="1012883"/>
                </a:cubicBezTo>
                <a:close/>
                <a:moveTo>
                  <a:pt x="1041993" y="1012883"/>
                </a:moveTo>
                <a:cubicBezTo>
                  <a:pt x="1058762" y="1012883"/>
                  <a:pt x="1072356" y="1026477"/>
                  <a:pt x="1072356" y="1043246"/>
                </a:cubicBezTo>
                <a:cubicBezTo>
                  <a:pt x="1072356" y="1060016"/>
                  <a:pt x="1058762" y="1073610"/>
                  <a:pt x="1041993" y="1073610"/>
                </a:cubicBezTo>
                <a:cubicBezTo>
                  <a:pt x="1025223" y="1073610"/>
                  <a:pt x="1011629" y="1060016"/>
                  <a:pt x="1011629" y="1043246"/>
                </a:cubicBezTo>
                <a:cubicBezTo>
                  <a:pt x="1011629" y="1026477"/>
                  <a:pt x="1025223" y="1012883"/>
                  <a:pt x="1041993" y="1012883"/>
                </a:cubicBezTo>
                <a:close/>
                <a:moveTo>
                  <a:pt x="969438" y="1012883"/>
                </a:moveTo>
                <a:cubicBezTo>
                  <a:pt x="986208" y="1012883"/>
                  <a:pt x="999801" y="1026477"/>
                  <a:pt x="999801" y="1043246"/>
                </a:cubicBezTo>
                <a:cubicBezTo>
                  <a:pt x="999801" y="1060016"/>
                  <a:pt x="986208" y="1073610"/>
                  <a:pt x="969438" y="1073610"/>
                </a:cubicBezTo>
                <a:cubicBezTo>
                  <a:pt x="952669" y="1073610"/>
                  <a:pt x="939075" y="1060016"/>
                  <a:pt x="939075" y="1043246"/>
                </a:cubicBezTo>
                <a:cubicBezTo>
                  <a:pt x="939075" y="1026477"/>
                  <a:pt x="952669" y="1012883"/>
                  <a:pt x="969438" y="1012883"/>
                </a:cubicBezTo>
                <a:close/>
                <a:moveTo>
                  <a:pt x="896883" y="1012883"/>
                </a:moveTo>
                <a:cubicBezTo>
                  <a:pt x="913653" y="1012883"/>
                  <a:pt x="927247" y="1026477"/>
                  <a:pt x="927247" y="1043246"/>
                </a:cubicBezTo>
                <a:cubicBezTo>
                  <a:pt x="927247" y="1060016"/>
                  <a:pt x="913653" y="1073610"/>
                  <a:pt x="896883" y="1073610"/>
                </a:cubicBezTo>
                <a:cubicBezTo>
                  <a:pt x="880114" y="1073610"/>
                  <a:pt x="866520" y="1060016"/>
                  <a:pt x="866520" y="1043246"/>
                </a:cubicBezTo>
                <a:cubicBezTo>
                  <a:pt x="866520" y="1026477"/>
                  <a:pt x="880114" y="1012883"/>
                  <a:pt x="896883" y="1012883"/>
                </a:cubicBezTo>
                <a:close/>
                <a:moveTo>
                  <a:pt x="824329" y="1012883"/>
                </a:moveTo>
                <a:cubicBezTo>
                  <a:pt x="841098" y="1012883"/>
                  <a:pt x="854692" y="1026477"/>
                  <a:pt x="854692" y="1043246"/>
                </a:cubicBezTo>
                <a:cubicBezTo>
                  <a:pt x="854692" y="1060016"/>
                  <a:pt x="841098" y="1073610"/>
                  <a:pt x="824329" y="1073610"/>
                </a:cubicBezTo>
                <a:cubicBezTo>
                  <a:pt x="807559" y="1073610"/>
                  <a:pt x="793965" y="1060016"/>
                  <a:pt x="793965" y="1043246"/>
                </a:cubicBezTo>
                <a:cubicBezTo>
                  <a:pt x="793965" y="1026477"/>
                  <a:pt x="807559" y="1012883"/>
                  <a:pt x="824329" y="1012883"/>
                </a:cubicBezTo>
                <a:close/>
                <a:moveTo>
                  <a:pt x="751774" y="1012883"/>
                </a:moveTo>
                <a:cubicBezTo>
                  <a:pt x="768544" y="1012883"/>
                  <a:pt x="782138" y="1026477"/>
                  <a:pt x="782138" y="1043246"/>
                </a:cubicBezTo>
                <a:cubicBezTo>
                  <a:pt x="782138" y="1060016"/>
                  <a:pt x="768544" y="1073610"/>
                  <a:pt x="751774" y="1073610"/>
                </a:cubicBezTo>
                <a:cubicBezTo>
                  <a:pt x="735005" y="1073610"/>
                  <a:pt x="721411" y="1060016"/>
                  <a:pt x="721411" y="1043246"/>
                </a:cubicBezTo>
                <a:cubicBezTo>
                  <a:pt x="721411" y="1026477"/>
                  <a:pt x="735005" y="1012883"/>
                  <a:pt x="751774" y="1012883"/>
                </a:cubicBezTo>
                <a:close/>
                <a:moveTo>
                  <a:pt x="679220" y="1012883"/>
                </a:moveTo>
                <a:cubicBezTo>
                  <a:pt x="695989" y="1012883"/>
                  <a:pt x="709583" y="1026477"/>
                  <a:pt x="709583" y="1043246"/>
                </a:cubicBezTo>
                <a:cubicBezTo>
                  <a:pt x="709583" y="1060016"/>
                  <a:pt x="695989" y="1073610"/>
                  <a:pt x="679220" y="1073610"/>
                </a:cubicBezTo>
                <a:cubicBezTo>
                  <a:pt x="662450" y="1073610"/>
                  <a:pt x="648856" y="1060016"/>
                  <a:pt x="648856" y="1043246"/>
                </a:cubicBezTo>
                <a:cubicBezTo>
                  <a:pt x="648856" y="1026477"/>
                  <a:pt x="662450" y="1012883"/>
                  <a:pt x="679220" y="1012883"/>
                </a:cubicBezTo>
                <a:close/>
                <a:moveTo>
                  <a:pt x="606665" y="1012883"/>
                </a:moveTo>
                <a:cubicBezTo>
                  <a:pt x="623435" y="1012883"/>
                  <a:pt x="637029" y="1026477"/>
                  <a:pt x="637029" y="1043246"/>
                </a:cubicBezTo>
                <a:cubicBezTo>
                  <a:pt x="637029" y="1060016"/>
                  <a:pt x="623435" y="1073610"/>
                  <a:pt x="606665" y="1073610"/>
                </a:cubicBezTo>
                <a:cubicBezTo>
                  <a:pt x="589896" y="1073610"/>
                  <a:pt x="576302" y="1060016"/>
                  <a:pt x="576302" y="1043246"/>
                </a:cubicBezTo>
                <a:cubicBezTo>
                  <a:pt x="576302" y="1026477"/>
                  <a:pt x="589896" y="1012883"/>
                  <a:pt x="606665" y="1012883"/>
                </a:cubicBezTo>
                <a:close/>
                <a:moveTo>
                  <a:pt x="534111" y="1012883"/>
                </a:moveTo>
                <a:cubicBezTo>
                  <a:pt x="550880" y="1012883"/>
                  <a:pt x="564474" y="1026477"/>
                  <a:pt x="564474" y="1043246"/>
                </a:cubicBezTo>
                <a:cubicBezTo>
                  <a:pt x="564474" y="1060016"/>
                  <a:pt x="550880" y="1073610"/>
                  <a:pt x="534111" y="1073610"/>
                </a:cubicBezTo>
                <a:cubicBezTo>
                  <a:pt x="517341" y="1073610"/>
                  <a:pt x="503747" y="1060016"/>
                  <a:pt x="503747" y="1043246"/>
                </a:cubicBezTo>
                <a:cubicBezTo>
                  <a:pt x="503747" y="1026477"/>
                  <a:pt x="517341" y="1012883"/>
                  <a:pt x="534111" y="1012883"/>
                </a:cubicBezTo>
                <a:close/>
                <a:moveTo>
                  <a:pt x="461556" y="1012883"/>
                </a:moveTo>
                <a:cubicBezTo>
                  <a:pt x="478326" y="1012883"/>
                  <a:pt x="491920" y="1026477"/>
                  <a:pt x="491920" y="1043246"/>
                </a:cubicBezTo>
                <a:cubicBezTo>
                  <a:pt x="491920" y="1060016"/>
                  <a:pt x="478326" y="1073610"/>
                  <a:pt x="461556" y="1073610"/>
                </a:cubicBezTo>
                <a:cubicBezTo>
                  <a:pt x="444787" y="1073610"/>
                  <a:pt x="431192" y="1060016"/>
                  <a:pt x="431192" y="1043246"/>
                </a:cubicBezTo>
                <a:cubicBezTo>
                  <a:pt x="431192" y="1026477"/>
                  <a:pt x="444787" y="1012883"/>
                  <a:pt x="461556" y="1012883"/>
                </a:cubicBezTo>
                <a:close/>
                <a:moveTo>
                  <a:pt x="389002" y="1012883"/>
                </a:moveTo>
                <a:cubicBezTo>
                  <a:pt x="405771" y="1012883"/>
                  <a:pt x="419365" y="1026477"/>
                  <a:pt x="419365" y="1043246"/>
                </a:cubicBezTo>
                <a:cubicBezTo>
                  <a:pt x="419365" y="1060016"/>
                  <a:pt x="405771" y="1073610"/>
                  <a:pt x="389002" y="1073610"/>
                </a:cubicBezTo>
                <a:cubicBezTo>
                  <a:pt x="372232" y="1073610"/>
                  <a:pt x="358638" y="1060016"/>
                  <a:pt x="358638" y="1043246"/>
                </a:cubicBezTo>
                <a:cubicBezTo>
                  <a:pt x="358638" y="1026477"/>
                  <a:pt x="372232" y="1012883"/>
                  <a:pt x="389002" y="1012883"/>
                </a:cubicBezTo>
                <a:close/>
                <a:moveTo>
                  <a:pt x="316447" y="1012883"/>
                </a:moveTo>
                <a:cubicBezTo>
                  <a:pt x="333216" y="1012883"/>
                  <a:pt x="346810" y="1026477"/>
                  <a:pt x="346810" y="1043246"/>
                </a:cubicBezTo>
                <a:cubicBezTo>
                  <a:pt x="346810" y="1060016"/>
                  <a:pt x="333216" y="1073610"/>
                  <a:pt x="316447" y="1073610"/>
                </a:cubicBezTo>
                <a:cubicBezTo>
                  <a:pt x="299677" y="1073610"/>
                  <a:pt x="286084" y="1060016"/>
                  <a:pt x="286084" y="1043246"/>
                </a:cubicBezTo>
                <a:cubicBezTo>
                  <a:pt x="286084" y="1026477"/>
                  <a:pt x="299677" y="1012883"/>
                  <a:pt x="316447" y="1012883"/>
                </a:cubicBezTo>
                <a:close/>
                <a:moveTo>
                  <a:pt x="243892" y="1012883"/>
                </a:moveTo>
                <a:cubicBezTo>
                  <a:pt x="260662" y="1012883"/>
                  <a:pt x="274256" y="1026477"/>
                  <a:pt x="274256" y="1043246"/>
                </a:cubicBezTo>
                <a:cubicBezTo>
                  <a:pt x="274256" y="1060016"/>
                  <a:pt x="260662" y="1073610"/>
                  <a:pt x="243892" y="1073610"/>
                </a:cubicBezTo>
                <a:cubicBezTo>
                  <a:pt x="227123" y="1073610"/>
                  <a:pt x="213529" y="1060016"/>
                  <a:pt x="213529" y="1043246"/>
                </a:cubicBezTo>
                <a:cubicBezTo>
                  <a:pt x="213529" y="1026477"/>
                  <a:pt x="227123" y="1012883"/>
                  <a:pt x="243892" y="1012883"/>
                </a:cubicBezTo>
                <a:close/>
                <a:moveTo>
                  <a:pt x="171339" y="1012883"/>
                </a:moveTo>
                <a:cubicBezTo>
                  <a:pt x="188107" y="1012883"/>
                  <a:pt x="201701" y="1026477"/>
                  <a:pt x="201701" y="1043246"/>
                </a:cubicBezTo>
                <a:cubicBezTo>
                  <a:pt x="201701" y="1060016"/>
                  <a:pt x="188107" y="1073610"/>
                  <a:pt x="171339" y="1073610"/>
                </a:cubicBezTo>
                <a:cubicBezTo>
                  <a:pt x="154639" y="1073610"/>
                  <a:pt x="141045" y="1060016"/>
                  <a:pt x="141045" y="1043246"/>
                </a:cubicBezTo>
                <a:cubicBezTo>
                  <a:pt x="141045" y="1026477"/>
                  <a:pt x="154639" y="1012883"/>
                  <a:pt x="171339" y="1012883"/>
                </a:cubicBezTo>
                <a:close/>
                <a:moveTo>
                  <a:pt x="98865" y="1012883"/>
                </a:moveTo>
                <a:cubicBezTo>
                  <a:pt x="115628" y="1012883"/>
                  <a:pt x="129222" y="1026477"/>
                  <a:pt x="129222" y="1043246"/>
                </a:cubicBezTo>
                <a:cubicBezTo>
                  <a:pt x="129222" y="1060016"/>
                  <a:pt x="115628" y="1073610"/>
                  <a:pt x="98865" y="1073610"/>
                </a:cubicBezTo>
                <a:cubicBezTo>
                  <a:pt x="82093" y="1073610"/>
                  <a:pt x="68498" y="1060016"/>
                  <a:pt x="68498" y="1043246"/>
                </a:cubicBezTo>
                <a:cubicBezTo>
                  <a:pt x="68498" y="1026477"/>
                  <a:pt x="82093" y="1012883"/>
                  <a:pt x="98865" y="1012883"/>
                </a:cubicBezTo>
                <a:close/>
                <a:moveTo>
                  <a:pt x="26309" y="1012883"/>
                </a:moveTo>
                <a:cubicBezTo>
                  <a:pt x="43075" y="1012883"/>
                  <a:pt x="56670" y="1026477"/>
                  <a:pt x="56670" y="1043246"/>
                </a:cubicBezTo>
                <a:cubicBezTo>
                  <a:pt x="56670" y="1060016"/>
                  <a:pt x="43075" y="1073610"/>
                  <a:pt x="26309" y="1073610"/>
                </a:cubicBezTo>
                <a:cubicBezTo>
                  <a:pt x="17924" y="1073610"/>
                  <a:pt x="10333" y="1070212"/>
                  <a:pt x="4838" y="1064717"/>
                </a:cubicBezTo>
                <a:lnTo>
                  <a:pt x="0" y="1053036"/>
                </a:lnTo>
                <a:lnTo>
                  <a:pt x="0" y="1033457"/>
                </a:lnTo>
                <a:lnTo>
                  <a:pt x="4838" y="1021776"/>
                </a:lnTo>
                <a:cubicBezTo>
                  <a:pt x="10333" y="1016282"/>
                  <a:pt x="17924" y="1012883"/>
                  <a:pt x="26309" y="1012883"/>
                </a:cubicBezTo>
                <a:close/>
                <a:moveTo>
                  <a:pt x="1549874" y="932431"/>
                </a:moveTo>
                <a:cubicBezTo>
                  <a:pt x="1558259" y="932431"/>
                  <a:pt x="1565850" y="935830"/>
                  <a:pt x="1571345" y="941324"/>
                </a:cubicBezTo>
                <a:lnTo>
                  <a:pt x="1577296" y="955693"/>
                </a:lnTo>
                <a:lnTo>
                  <a:pt x="1565363" y="988298"/>
                </a:lnTo>
                <a:lnTo>
                  <a:pt x="1561694" y="990772"/>
                </a:lnTo>
                <a:cubicBezTo>
                  <a:pt x="1558061" y="992309"/>
                  <a:pt x="1554067" y="993158"/>
                  <a:pt x="1549874" y="993158"/>
                </a:cubicBezTo>
                <a:cubicBezTo>
                  <a:pt x="1533105" y="993158"/>
                  <a:pt x="1519511" y="979564"/>
                  <a:pt x="1519511" y="962795"/>
                </a:cubicBezTo>
                <a:cubicBezTo>
                  <a:pt x="1519511" y="946025"/>
                  <a:pt x="1533105" y="932431"/>
                  <a:pt x="1549874" y="932431"/>
                </a:cubicBezTo>
                <a:close/>
                <a:moveTo>
                  <a:pt x="1477320" y="932431"/>
                </a:moveTo>
                <a:cubicBezTo>
                  <a:pt x="1494089" y="932431"/>
                  <a:pt x="1507683" y="946025"/>
                  <a:pt x="1507683" y="962795"/>
                </a:cubicBezTo>
                <a:cubicBezTo>
                  <a:pt x="1507683" y="979564"/>
                  <a:pt x="1494089" y="993158"/>
                  <a:pt x="1477320" y="993158"/>
                </a:cubicBezTo>
                <a:cubicBezTo>
                  <a:pt x="1460550" y="993158"/>
                  <a:pt x="1446956" y="979564"/>
                  <a:pt x="1446956" y="962795"/>
                </a:cubicBezTo>
                <a:cubicBezTo>
                  <a:pt x="1446956" y="946025"/>
                  <a:pt x="1460550" y="932431"/>
                  <a:pt x="1477320" y="932431"/>
                </a:cubicBezTo>
                <a:close/>
                <a:moveTo>
                  <a:pt x="1404765" y="932431"/>
                </a:moveTo>
                <a:cubicBezTo>
                  <a:pt x="1421535" y="932431"/>
                  <a:pt x="1435129" y="946025"/>
                  <a:pt x="1435129" y="962795"/>
                </a:cubicBezTo>
                <a:cubicBezTo>
                  <a:pt x="1435129" y="979564"/>
                  <a:pt x="1421535" y="993158"/>
                  <a:pt x="1404765" y="993158"/>
                </a:cubicBezTo>
                <a:cubicBezTo>
                  <a:pt x="1387996" y="993158"/>
                  <a:pt x="1374402" y="979564"/>
                  <a:pt x="1374402" y="962795"/>
                </a:cubicBezTo>
                <a:cubicBezTo>
                  <a:pt x="1374402" y="946025"/>
                  <a:pt x="1387996" y="932431"/>
                  <a:pt x="1404765" y="932431"/>
                </a:cubicBezTo>
                <a:close/>
                <a:moveTo>
                  <a:pt x="1332211" y="932431"/>
                </a:moveTo>
                <a:cubicBezTo>
                  <a:pt x="1348980" y="932431"/>
                  <a:pt x="1362574" y="946025"/>
                  <a:pt x="1362574" y="962795"/>
                </a:cubicBezTo>
                <a:cubicBezTo>
                  <a:pt x="1362574" y="979564"/>
                  <a:pt x="1348980" y="993158"/>
                  <a:pt x="1332211" y="993158"/>
                </a:cubicBezTo>
                <a:cubicBezTo>
                  <a:pt x="1315441" y="993158"/>
                  <a:pt x="1301847" y="979564"/>
                  <a:pt x="1301847" y="962795"/>
                </a:cubicBezTo>
                <a:cubicBezTo>
                  <a:pt x="1301847" y="946025"/>
                  <a:pt x="1315441" y="932431"/>
                  <a:pt x="1332211" y="932431"/>
                </a:cubicBezTo>
                <a:close/>
                <a:moveTo>
                  <a:pt x="1259656" y="932431"/>
                </a:moveTo>
                <a:cubicBezTo>
                  <a:pt x="1276426" y="932431"/>
                  <a:pt x="1290020" y="946025"/>
                  <a:pt x="1290020" y="962795"/>
                </a:cubicBezTo>
                <a:cubicBezTo>
                  <a:pt x="1290020" y="979564"/>
                  <a:pt x="1276426" y="993158"/>
                  <a:pt x="1259656" y="993158"/>
                </a:cubicBezTo>
                <a:cubicBezTo>
                  <a:pt x="1242887" y="993158"/>
                  <a:pt x="1229293" y="979564"/>
                  <a:pt x="1229293" y="962795"/>
                </a:cubicBezTo>
                <a:cubicBezTo>
                  <a:pt x="1229293" y="946025"/>
                  <a:pt x="1242887" y="932431"/>
                  <a:pt x="1259656" y="932431"/>
                </a:cubicBezTo>
                <a:close/>
                <a:moveTo>
                  <a:pt x="1187102" y="932431"/>
                </a:moveTo>
                <a:cubicBezTo>
                  <a:pt x="1203871" y="932431"/>
                  <a:pt x="1217465" y="946025"/>
                  <a:pt x="1217465" y="962795"/>
                </a:cubicBezTo>
                <a:cubicBezTo>
                  <a:pt x="1217465" y="979564"/>
                  <a:pt x="1203871" y="993158"/>
                  <a:pt x="1187102" y="993158"/>
                </a:cubicBezTo>
                <a:cubicBezTo>
                  <a:pt x="1170332" y="993158"/>
                  <a:pt x="1156738" y="979564"/>
                  <a:pt x="1156738" y="962795"/>
                </a:cubicBezTo>
                <a:cubicBezTo>
                  <a:pt x="1156738" y="946025"/>
                  <a:pt x="1170332" y="932431"/>
                  <a:pt x="1187102" y="932431"/>
                </a:cubicBezTo>
                <a:close/>
                <a:moveTo>
                  <a:pt x="1114547" y="932431"/>
                </a:moveTo>
                <a:cubicBezTo>
                  <a:pt x="1131317" y="932431"/>
                  <a:pt x="1144911" y="946025"/>
                  <a:pt x="1144911" y="962795"/>
                </a:cubicBezTo>
                <a:cubicBezTo>
                  <a:pt x="1144911" y="979564"/>
                  <a:pt x="1131317" y="993158"/>
                  <a:pt x="1114547" y="993158"/>
                </a:cubicBezTo>
                <a:cubicBezTo>
                  <a:pt x="1097778" y="993158"/>
                  <a:pt x="1084184" y="979564"/>
                  <a:pt x="1084184" y="962795"/>
                </a:cubicBezTo>
                <a:cubicBezTo>
                  <a:pt x="1084184" y="946025"/>
                  <a:pt x="1097778" y="932431"/>
                  <a:pt x="1114547" y="932431"/>
                </a:cubicBezTo>
                <a:close/>
                <a:moveTo>
                  <a:pt x="1041993" y="932431"/>
                </a:moveTo>
                <a:cubicBezTo>
                  <a:pt x="1058762" y="932431"/>
                  <a:pt x="1072356" y="946025"/>
                  <a:pt x="1072356" y="962795"/>
                </a:cubicBezTo>
                <a:cubicBezTo>
                  <a:pt x="1072356" y="979564"/>
                  <a:pt x="1058762" y="993158"/>
                  <a:pt x="1041993" y="993158"/>
                </a:cubicBezTo>
                <a:cubicBezTo>
                  <a:pt x="1025223" y="993158"/>
                  <a:pt x="1011629" y="979564"/>
                  <a:pt x="1011629" y="962795"/>
                </a:cubicBezTo>
                <a:cubicBezTo>
                  <a:pt x="1011629" y="946025"/>
                  <a:pt x="1025223" y="932431"/>
                  <a:pt x="1041993" y="932431"/>
                </a:cubicBezTo>
                <a:close/>
                <a:moveTo>
                  <a:pt x="969438" y="932431"/>
                </a:moveTo>
                <a:cubicBezTo>
                  <a:pt x="986208" y="932431"/>
                  <a:pt x="999801" y="946025"/>
                  <a:pt x="999801" y="962795"/>
                </a:cubicBezTo>
                <a:cubicBezTo>
                  <a:pt x="999801" y="979564"/>
                  <a:pt x="986208" y="993158"/>
                  <a:pt x="969438" y="993158"/>
                </a:cubicBezTo>
                <a:cubicBezTo>
                  <a:pt x="952669" y="993158"/>
                  <a:pt x="939075" y="979564"/>
                  <a:pt x="939075" y="962795"/>
                </a:cubicBezTo>
                <a:cubicBezTo>
                  <a:pt x="939075" y="946025"/>
                  <a:pt x="952669" y="932431"/>
                  <a:pt x="969438" y="932431"/>
                </a:cubicBezTo>
                <a:close/>
                <a:moveTo>
                  <a:pt x="896883" y="932431"/>
                </a:moveTo>
                <a:cubicBezTo>
                  <a:pt x="913653" y="932431"/>
                  <a:pt x="927247" y="946025"/>
                  <a:pt x="927247" y="962795"/>
                </a:cubicBezTo>
                <a:cubicBezTo>
                  <a:pt x="927247" y="979564"/>
                  <a:pt x="913653" y="993158"/>
                  <a:pt x="896883" y="993158"/>
                </a:cubicBezTo>
                <a:cubicBezTo>
                  <a:pt x="880114" y="993158"/>
                  <a:pt x="866520" y="979564"/>
                  <a:pt x="866520" y="962795"/>
                </a:cubicBezTo>
                <a:cubicBezTo>
                  <a:pt x="866520" y="946025"/>
                  <a:pt x="880114" y="932431"/>
                  <a:pt x="896883" y="932431"/>
                </a:cubicBezTo>
                <a:close/>
                <a:moveTo>
                  <a:pt x="824329" y="932431"/>
                </a:moveTo>
                <a:cubicBezTo>
                  <a:pt x="841098" y="932431"/>
                  <a:pt x="854692" y="946025"/>
                  <a:pt x="854692" y="962795"/>
                </a:cubicBezTo>
                <a:cubicBezTo>
                  <a:pt x="854692" y="979564"/>
                  <a:pt x="841098" y="993158"/>
                  <a:pt x="824329" y="993158"/>
                </a:cubicBezTo>
                <a:cubicBezTo>
                  <a:pt x="807559" y="993158"/>
                  <a:pt x="793965" y="979564"/>
                  <a:pt x="793965" y="962795"/>
                </a:cubicBezTo>
                <a:cubicBezTo>
                  <a:pt x="793965" y="946025"/>
                  <a:pt x="807559" y="932431"/>
                  <a:pt x="824329" y="932431"/>
                </a:cubicBezTo>
                <a:close/>
                <a:moveTo>
                  <a:pt x="751774" y="932431"/>
                </a:moveTo>
                <a:cubicBezTo>
                  <a:pt x="768544" y="932431"/>
                  <a:pt x="782138" y="946025"/>
                  <a:pt x="782138" y="962795"/>
                </a:cubicBezTo>
                <a:cubicBezTo>
                  <a:pt x="782138" y="979564"/>
                  <a:pt x="768544" y="993158"/>
                  <a:pt x="751774" y="993158"/>
                </a:cubicBezTo>
                <a:cubicBezTo>
                  <a:pt x="735005" y="993158"/>
                  <a:pt x="721411" y="979564"/>
                  <a:pt x="721411" y="962795"/>
                </a:cubicBezTo>
                <a:cubicBezTo>
                  <a:pt x="721411" y="946025"/>
                  <a:pt x="735005" y="932431"/>
                  <a:pt x="751774" y="932431"/>
                </a:cubicBezTo>
                <a:close/>
                <a:moveTo>
                  <a:pt x="679220" y="932431"/>
                </a:moveTo>
                <a:cubicBezTo>
                  <a:pt x="695989" y="932431"/>
                  <a:pt x="709583" y="946025"/>
                  <a:pt x="709583" y="962795"/>
                </a:cubicBezTo>
                <a:cubicBezTo>
                  <a:pt x="709583" y="979564"/>
                  <a:pt x="695989" y="993158"/>
                  <a:pt x="679220" y="993158"/>
                </a:cubicBezTo>
                <a:cubicBezTo>
                  <a:pt x="662450" y="993158"/>
                  <a:pt x="648856" y="979564"/>
                  <a:pt x="648856" y="962795"/>
                </a:cubicBezTo>
                <a:cubicBezTo>
                  <a:pt x="648856" y="946025"/>
                  <a:pt x="662450" y="932431"/>
                  <a:pt x="679220" y="932431"/>
                </a:cubicBezTo>
                <a:close/>
                <a:moveTo>
                  <a:pt x="606665" y="932431"/>
                </a:moveTo>
                <a:cubicBezTo>
                  <a:pt x="623435" y="932431"/>
                  <a:pt x="637029" y="946025"/>
                  <a:pt x="637029" y="962795"/>
                </a:cubicBezTo>
                <a:cubicBezTo>
                  <a:pt x="637029" y="979564"/>
                  <a:pt x="623435" y="993158"/>
                  <a:pt x="606665" y="993158"/>
                </a:cubicBezTo>
                <a:cubicBezTo>
                  <a:pt x="589896" y="993158"/>
                  <a:pt x="576302" y="979564"/>
                  <a:pt x="576302" y="962795"/>
                </a:cubicBezTo>
                <a:cubicBezTo>
                  <a:pt x="576302" y="946025"/>
                  <a:pt x="589896" y="932431"/>
                  <a:pt x="606665" y="932431"/>
                </a:cubicBezTo>
                <a:close/>
                <a:moveTo>
                  <a:pt x="534111" y="932431"/>
                </a:moveTo>
                <a:cubicBezTo>
                  <a:pt x="550880" y="932431"/>
                  <a:pt x="564474" y="946025"/>
                  <a:pt x="564474" y="962795"/>
                </a:cubicBezTo>
                <a:cubicBezTo>
                  <a:pt x="564474" y="979564"/>
                  <a:pt x="550880" y="993158"/>
                  <a:pt x="534111" y="993158"/>
                </a:cubicBezTo>
                <a:cubicBezTo>
                  <a:pt x="517341" y="993158"/>
                  <a:pt x="503747" y="979564"/>
                  <a:pt x="503747" y="962795"/>
                </a:cubicBezTo>
                <a:cubicBezTo>
                  <a:pt x="503747" y="946025"/>
                  <a:pt x="517341" y="932431"/>
                  <a:pt x="534111" y="932431"/>
                </a:cubicBezTo>
                <a:close/>
                <a:moveTo>
                  <a:pt x="461556" y="932431"/>
                </a:moveTo>
                <a:cubicBezTo>
                  <a:pt x="478326" y="932431"/>
                  <a:pt x="491920" y="946025"/>
                  <a:pt x="491920" y="962795"/>
                </a:cubicBezTo>
                <a:cubicBezTo>
                  <a:pt x="491920" y="979564"/>
                  <a:pt x="478326" y="993158"/>
                  <a:pt x="461556" y="993158"/>
                </a:cubicBezTo>
                <a:cubicBezTo>
                  <a:pt x="444787" y="993158"/>
                  <a:pt x="431192" y="979564"/>
                  <a:pt x="431192" y="962795"/>
                </a:cubicBezTo>
                <a:cubicBezTo>
                  <a:pt x="431192" y="946025"/>
                  <a:pt x="444787" y="932431"/>
                  <a:pt x="461556" y="932431"/>
                </a:cubicBezTo>
                <a:close/>
                <a:moveTo>
                  <a:pt x="389002" y="932431"/>
                </a:moveTo>
                <a:cubicBezTo>
                  <a:pt x="405771" y="932431"/>
                  <a:pt x="419365" y="946025"/>
                  <a:pt x="419365" y="962795"/>
                </a:cubicBezTo>
                <a:cubicBezTo>
                  <a:pt x="419365" y="979564"/>
                  <a:pt x="405771" y="993158"/>
                  <a:pt x="389002" y="993158"/>
                </a:cubicBezTo>
                <a:cubicBezTo>
                  <a:pt x="372232" y="993158"/>
                  <a:pt x="358638" y="979564"/>
                  <a:pt x="358638" y="962795"/>
                </a:cubicBezTo>
                <a:cubicBezTo>
                  <a:pt x="358638" y="946025"/>
                  <a:pt x="372232" y="932431"/>
                  <a:pt x="389002" y="932431"/>
                </a:cubicBezTo>
                <a:close/>
                <a:moveTo>
                  <a:pt x="316447" y="932431"/>
                </a:moveTo>
                <a:cubicBezTo>
                  <a:pt x="333216" y="932431"/>
                  <a:pt x="346810" y="946025"/>
                  <a:pt x="346810" y="962795"/>
                </a:cubicBezTo>
                <a:cubicBezTo>
                  <a:pt x="346810" y="979564"/>
                  <a:pt x="333216" y="993158"/>
                  <a:pt x="316447" y="993158"/>
                </a:cubicBezTo>
                <a:cubicBezTo>
                  <a:pt x="299677" y="993158"/>
                  <a:pt x="286084" y="979564"/>
                  <a:pt x="286084" y="962795"/>
                </a:cubicBezTo>
                <a:cubicBezTo>
                  <a:pt x="286084" y="946025"/>
                  <a:pt x="299677" y="932431"/>
                  <a:pt x="316447" y="932431"/>
                </a:cubicBezTo>
                <a:close/>
                <a:moveTo>
                  <a:pt x="243892" y="932431"/>
                </a:moveTo>
                <a:cubicBezTo>
                  <a:pt x="260662" y="932431"/>
                  <a:pt x="274256" y="946025"/>
                  <a:pt x="274256" y="962795"/>
                </a:cubicBezTo>
                <a:cubicBezTo>
                  <a:pt x="274256" y="979564"/>
                  <a:pt x="260662" y="993158"/>
                  <a:pt x="243892" y="993158"/>
                </a:cubicBezTo>
                <a:cubicBezTo>
                  <a:pt x="227123" y="993158"/>
                  <a:pt x="213529" y="979564"/>
                  <a:pt x="213529" y="962795"/>
                </a:cubicBezTo>
                <a:cubicBezTo>
                  <a:pt x="213529" y="946025"/>
                  <a:pt x="227123" y="932431"/>
                  <a:pt x="243892" y="932431"/>
                </a:cubicBezTo>
                <a:close/>
                <a:moveTo>
                  <a:pt x="171339" y="932431"/>
                </a:moveTo>
                <a:cubicBezTo>
                  <a:pt x="188107" y="932431"/>
                  <a:pt x="201701" y="946025"/>
                  <a:pt x="201701" y="962795"/>
                </a:cubicBezTo>
                <a:cubicBezTo>
                  <a:pt x="201701" y="979564"/>
                  <a:pt x="188107" y="993158"/>
                  <a:pt x="171339" y="993158"/>
                </a:cubicBezTo>
                <a:cubicBezTo>
                  <a:pt x="154645" y="993158"/>
                  <a:pt x="141051" y="979564"/>
                  <a:pt x="141051" y="962795"/>
                </a:cubicBezTo>
                <a:cubicBezTo>
                  <a:pt x="141051" y="946025"/>
                  <a:pt x="154645" y="932431"/>
                  <a:pt x="171339" y="932431"/>
                </a:cubicBezTo>
                <a:close/>
                <a:moveTo>
                  <a:pt x="98870" y="932431"/>
                </a:moveTo>
                <a:cubicBezTo>
                  <a:pt x="115634" y="932431"/>
                  <a:pt x="129228" y="946025"/>
                  <a:pt x="129228" y="962795"/>
                </a:cubicBezTo>
                <a:cubicBezTo>
                  <a:pt x="129228" y="979564"/>
                  <a:pt x="115634" y="993158"/>
                  <a:pt x="98870" y="993158"/>
                </a:cubicBezTo>
                <a:cubicBezTo>
                  <a:pt x="82099" y="993158"/>
                  <a:pt x="68505" y="979564"/>
                  <a:pt x="68505" y="962795"/>
                </a:cubicBezTo>
                <a:cubicBezTo>
                  <a:pt x="68505" y="946025"/>
                  <a:pt x="82099" y="932431"/>
                  <a:pt x="98870" y="932431"/>
                </a:cubicBezTo>
                <a:close/>
                <a:moveTo>
                  <a:pt x="26316" y="932431"/>
                </a:moveTo>
                <a:cubicBezTo>
                  <a:pt x="43081" y="932431"/>
                  <a:pt x="56676" y="946025"/>
                  <a:pt x="56676" y="962795"/>
                </a:cubicBezTo>
                <a:cubicBezTo>
                  <a:pt x="56676" y="979564"/>
                  <a:pt x="43081" y="993158"/>
                  <a:pt x="26316" y="993158"/>
                </a:cubicBezTo>
                <a:cubicBezTo>
                  <a:pt x="17931" y="993158"/>
                  <a:pt x="10340" y="989760"/>
                  <a:pt x="4845" y="984265"/>
                </a:cubicBezTo>
                <a:lnTo>
                  <a:pt x="0" y="972570"/>
                </a:lnTo>
                <a:lnTo>
                  <a:pt x="0" y="953020"/>
                </a:lnTo>
                <a:lnTo>
                  <a:pt x="4845" y="941324"/>
                </a:lnTo>
                <a:cubicBezTo>
                  <a:pt x="10340" y="935830"/>
                  <a:pt x="17931" y="932431"/>
                  <a:pt x="26316" y="932431"/>
                </a:cubicBezTo>
                <a:close/>
                <a:moveTo>
                  <a:pt x="1612513" y="853981"/>
                </a:moveTo>
                <a:lnTo>
                  <a:pt x="1607766" y="872445"/>
                </a:lnTo>
                <a:lnTo>
                  <a:pt x="1598477" y="897823"/>
                </a:lnTo>
                <a:lnTo>
                  <a:pt x="1592066" y="882343"/>
                </a:lnTo>
                <a:cubicBezTo>
                  <a:pt x="1592066" y="869766"/>
                  <a:pt x="1599712" y="858975"/>
                  <a:pt x="1610610" y="854366"/>
                </a:cubicBezTo>
                <a:close/>
                <a:moveTo>
                  <a:pt x="1549874" y="851979"/>
                </a:moveTo>
                <a:cubicBezTo>
                  <a:pt x="1566644" y="851979"/>
                  <a:pt x="1580238" y="865573"/>
                  <a:pt x="1580238" y="882343"/>
                </a:cubicBezTo>
                <a:cubicBezTo>
                  <a:pt x="1580238" y="899112"/>
                  <a:pt x="1566644" y="912706"/>
                  <a:pt x="1549874" y="912706"/>
                </a:cubicBezTo>
                <a:cubicBezTo>
                  <a:pt x="1533105" y="912706"/>
                  <a:pt x="1519511" y="899112"/>
                  <a:pt x="1519511" y="882343"/>
                </a:cubicBezTo>
                <a:cubicBezTo>
                  <a:pt x="1519511" y="865573"/>
                  <a:pt x="1533105" y="851979"/>
                  <a:pt x="1549874" y="851979"/>
                </a:cubicBezTo>
                <a:close/>
                <a:moveTo>
                  <a:pt x="1477320" y="851979"/>
                </a:moveTo>
                <a:cubicBezTo>
                  <a:pt x="1494089" y="851979"/>
                  <a:pt x="1507683" y="865573"/>
                  <a:pt x="1507683" y="882343"/>
                </a:cubicBezTo>
                <a:cubicBezTo>
                  <a:pt x="1507683" y="899112"/>
                  <a:pt x="1494089" y="912706"/>
                  <a:pt x="1477320" y="912706"/>
                </a:cubicBezTo>
                <a:cubicBezTo>
                  <a:pt x="1460550" y="912706"/>
                  <a:pt x="1446956" y="899112"/>
                  <a:pt x="1446956" y="882343"/>
                </a:cubicBezTo>
                <a:cubicBezTo>
                  <a:pt x="1446956" y="865573"/>
                  <a:pt x="1460550" y="851979"/>
                  <a:pt x="1477320" y="851979"/>
                </a:cubicBezTo>
                <a:close/>
                <a:moveTo>
                  <a:pt x="1404765" y="851979"/>
                </a:moveTo>
                <a:cubicBezTo>
                  <a:pt x="1421535" y="851979"/>
                  <a:pt x="1435129" y="865573"/>
                  <a:pt x="1435129" y="882343"/>
                </a:cubicBezTo>
                <a:cubicBezTo>
                  <a:pt x="1435129" y="899112"/>
                  <a:pt x="1421535" y="912706"/>
                  <a:pt x="1404765" y="912706"/>
                </a:cubicBezTo>
                <a:cubicBezTo>
                  <a:pt x="1387996" y="912706"/>
                  <a:pt x="1374402" y="899112"/>
                  <a:pt x="1374402" y="882343"/>
                </a:cubicBezTo>
                <a:cubicBezTo>
                  <a:pt x="1374402" y="865573"/>
                  <a:pt x="1387996" y="851979"/>
                  <a:pt x="1404765" y="851979"/>
                </a:cubicBezTo>
                <a:close/>
                <a:moveTo>
                  <a:pt x="1332211" y="851979"/>
                </a:moveTo>
                <a:cubicBezTo>
                  <a:pt x="1348980" y="851979"/>
                  <a:pt x="1362574" y="865573"/>
                  <a:pt x="1362574" y="882343"/>
                </a:cubicBezTo>
                <a:cubicBezTo>
                  <a:pt x="1362574" y="899112"/>
                  <a:pt x="1348980" y="912706"/>
                  <a:pt x="1332211" y="912706"/>
                </a:cubicBezTo>
                <a:cubicBezTo>
                  <a:pt x="1315441" y="912706"/>
                  <a:pt x="1301847" y="899112"/>
                  <a:pt x="1301847" y="882343"/>
                </a:cubicBezTo>
                <a:cubicBezTo>
                  <a:pt x="1301847" y="865573"/>
                  <a:pt x="1315441" y="851979"/>
                  <a:pt x="1332211" y="851979"/>
                </a:cubicBezTo>
                <a:close/>
                <a:moveTo>
                  <a:pt x="1259656" y="851979"/>
                </a:moveTo>
                <a:cubicBezTo>
                  <a:pt x="1276426" y="851979"/>
                  <a:pt x="1290020" y="865573"/>
                  <a:pt x="1290020" y="882343"/>
                </a:cubicBezTo>
                <a:cubicBezTo>
                  <a:pt x="1290020" y="899112"/>
                  <a:pt x="1276426" y="912706"/>
                  <a:pt x="1259656" y="912706"/>
                </a:cubicBezTo>
                <a:cubicBezTo>
                  <a:pt x="1242887" y="912706"/>
                  <a:pt x="1229293" y="899112"/>
                  <a:pt x="1229293" y="882343"/>
                </a:cubicBezTo>
                <a:cubicBezTo>
                  <a:pt x="1229293" y="865573"/>
                  <a:pt x="1242887" y="851979"/>
                  <a:pt x="1259656" y="851979"/>
                </a:cubicBezTo>
                <a:close/>
                <a:moveTo>
                  <a:pt x="1187102" y="851979"/>
                </a:moveTo>
                <a:cubicBezTo>
                  <a:pt x="1203871" y="851979"/>
                  <a:pt x="1217465" y="865573"/>
                  <a:pt x="1217465" y="882343"/>
                </a:cubicBezTo>
                <a:cubicBezTo>
                  <a:pt x="1217465" y="899112"/>
                  <a:pt x="1203871" y="912706"/>
                  <a:pt x="1187102" y="912706"/>
                </a:cubicBezTo>
                <a:cubicBezTo>
                  <a:pt x="1170332" y="912706"/>
                  <a:pt x="1156738" y="899112"/>
                  <a:pt x="1156738" y="882343"/>
                </a:cubicBezTo>
                <a:cubicBezTo>
                  <a:pt x="1156738" y="865573"/>
                  <a:pt x="1170332" y="851979"/>
                  <a:pt x="1187102" y="851979"/>
                </a:cubicBezTo>
                <a:close/>
                <a:moveTo>
                  <a:pt x="1114547" y="851979"/>
                </a:moveTo>
                <a:cubicBezTo>
                  <a:pt x="1131317" y="851979"/>
                  <a:pt x="1144911" y="865573"/>
                  <a:pt x="1144911" y="882343"/>
                </a:cubicBezTo>
                <a:cubicBezTo>
                  <a:pt x="1144911" y="899112"/>
                  <a:pt x="1131317" y="912706"/>
                  <a:pt x="1114547" y="912706"/>
                </a:cubicBezTo>
                <a:cubicBezTo>
                  <a:pt x="1097778" y="912706"/>
                  <a:pt x="1084184" y="899112"/>
                  <a:pt x="1084184" y="882343"/>
                </a:cubicBezTo>
                <a:cubicBezTo>
                  <a:pt x="1084184" y="865573"/>
                  <a:pt x="1097778" y="851979"/>
                  <a:pt x="1114547" y="851979"/>
                </a:cubicBezTo>
                <a:close/>
                <a:moveTo>
                  <a:pt x="1041993" y="851979"/>
                </a:moveTo>
                <a:cubicBezTo>
                  <a:pt x="1058762" y="851979"/>
                  <a:pt x="1072356" y="865573"/>
                  <a:pt x="1072356" y="882343"/>
                </a:cubicBezTo>
                <a:cubicBezTo>
                  <a:pt x="1072356" y="899112"/>
                  <a:pt x="1058762" y="912706"/>
                  <a:pt x="1041993" y="912706"/>
                </a:cubicBezTo>
                <a:cubicBezTo>
                  <a:pt x="1025223" y="912706"/>
                  <a:pt x="1011629" y="899112"/>
                  <a:pt x="1011629" y="882343"/>
                </a:cubicBezTo>
                <a:cubicBezTo>
                  <a:pt x="1011629" y="865573"/>
                  <a:pt x="1025223" y="851979"/>
                  <a:pt x="1041993" y="851979"/>
                </a:cubicBezTo>
                <a:close/>
                <a:moveTo>
                  <a:pt x="969438" y="851979"/>
                </a:moveTo>
                <a:cubicBezTo>
                  <a:pt x="986208" y="851979"/>
                  <a:pt x="999801" y="865573"/>
                  <a:pt x="999801" y="882343"/>
                </a:cubicBezTo>
                <a:cubicBezTo>
                  <a:pt x="999801" y="899112"/>
                  <a:pt x="986208" y="912706"/>
                  <a:pt x="969438" y="912706"/>
                </a:cubicBezTo>
                <a:cubicBezTo>
                  <a:pt x="952669" y="912706"/>
                  <a:pt x="939075" y="899112"/>
                  <a:pt x="939075" y="882343"/>
                </a:cubicBezTo>
                <a:cubicBezTo>
                  <a:pt x="939075" y="865573"/>
                  <a:pt x="952669" y="851979"/>
                  <a:pt x="969438" y="851979"/>
                </a:cubicBezTo>
                <a:close/>
                <a:moveTo>
                  <a:pt x="896883" y="851979"/>
                </a:moveTo>
                <a:cubicBezTo>
                  <a:pt x="913653" y="851979"/>
                  <a:pt x="927247" y="865573"/>
                  <a:pt x="927247" y="882343"/>
                </a:cubicBezTo>
                <a:cubicBezTo>
                  <a:pt x="927247" y="899112"/>
                  <a:pt x="913653" y="912706"/>
                  <a:pt x="896883" y="912706"/>
                </a:cubicBezTo>
                <a:cubicBezTo>
                  <a:pt x="880114" y="912706"/>
                  <a:pt x="866520" y="899112"/>
                  <a:pt x="866520" y="882343"/>
                </a:cubicBezTo>
                <a:cubicBezTo>
                  <a:pt x="866520" y="865573"/>
                  <a:pt x="880114" y="851979"/>
                  <a:pt x="896883" y="851979"/>
                </a:cubicBezTo>
                <a:close/>
                <a:moveTo>
                  <a:pt x="824329" y="851979"/>
                </a:moveTo>
                <a:cubicBezTo>
                  <a:pt x="841098" y="851979"/>
                  <a:pt x="854692" y="865573"/>
                  <a:pt x="854692" y="882343"/>
                </a:cubicBezTo>
                <a:cubicBezTo>
                  <a:pt x="854692" y="899112"/>
                  <a:pt x="841098" y="912706"/>
                  <a:pt x="824329" y="912706"/>
                </a:cubicBezTo>
                <a:cubicBezTo>
                  <a:pt x="807559" y="912706"/>
                  <a:pt x="793965" y="899112"/>
                  <a:pt x="793965" y="882343"/>
                </a:cubicBezTo>
                <a:cubicBezTo>
                  <a:pt x="793965" y="865573"/>
                  <a:pt x="807559" y="851979"/>
                  <a:pt x="824329" y="851979"/>
                </a:cubicBezTo>
                <a:close/>
                <a:moveTo>
                  <a:pt x="751774" y="851979"/>
                </a:moveTo>
                <a:cubicBezTo>
                  <a:pt x="768544" y="851979"/>
                  <a:pt x="782138" y="865573"/>
                  <a:pt x="782138" y="882343"/>
                </a:cubicBezTo>
                <a:cubicBezTo>
                  <a:pt x="782138" y="899112"/>
                  <a:pt x="768544" y="912706"/>
                  <a:pt x="751774" y="912706"/>
                </a:cubicBezTo>
                <a:cubicBezTo>
                  <a:pt x="735005" y="912706"/>
                  <a:pt x="721411" y="899112"/>
                  <a:pt x="721411" y="882343"/>
                </a:cubicBezTo>
                <a:cubicBezTo>
                  <a:pt x="721411" y="865573"/>
                  <a:pt x="735005" y="851979"/>
                  <a:pt x="751774" y="851979"/>
                </a:cubicBezTo>
                <a:close/>
                <a:moveTo>
                  <a:pt x="679220" y="851979"/>
                </a:moveTo>
                <a:cubicBezTo>
                  <a:pt x="695989" y="851979"/>
                  <a:pt x="709583" y="865573"/>
                  <a:pt x="709583" y="882343"/>
                </a:cubicBezTo>
                <a:cubicBezTo>
                  <a:pt x="709583" y="899112"/>
                  <a:pt x="695989" y="912706"/>
                  <a:pt x="679220" y="912706"/>
                </a:cubicBezTo>
                <a:cubicBezTo>
                  <a:pt x="662450" y="912706"/>
                  <a:pt x="648856" y="899112"/>
                  <a:pt x="648856" y="882343"/>
                </a:cubicBezTo>
                <a:cubicBezTo>
                  <a:pt x="648856" y="865573"/>
                  <a:pt x="662450" y="851979"/>
                  <a:pt x="679220" y="851979"/>
                </a:cubicBezTo>
                <a:close/>
                <a:moveTo>
                  <a:pt x="606665" y="851979"/>
                </a:moveTo>
                <a:cubicBezTo>
                  <a:pt x="623435" y="851979"/>
                  <a:pt x="637029" y="865573"/>
                  <a:pt x="637029" y="882343"/>
                </a:cubicBezTo>
                <a:cubicBezTo>
                  <a:pt x="637029" y="899112"/>
                  <a:pt x="623435" y="912706"/>
                  <a:pt x="606665" y="912706"/>
                </a:cubicBezTo>
                <a:cubicBezTo>
                  <a:pt x="589896" y="912706"/>
                  <a:pt x="576302" y="899112"/>
                  <a:pt x="576302" y="882343"/>
                </a:cubicBezTo>
                <a:cubicBezTo>
                  <a:pt x="576302" y="865573"/>
                  <a:pt x="589896" y="851979"/>
                  <a:pt x="606665" y="851979"/>
                </a:cubicBezTo>
                <a:close/>
                <a:moveTo>
                  <a:pt x="534111" y="851979"/>
                </a:moveTo>
                <a:cubicBezTo>
                  <a:pt x="550880" y="851979"/>
                  <a:pt x="564474" y="865573"/>
                  <a:pt x="564474" y="882343"/>
                </a:cubicBezTo>
                <a:cubicBezTo>
                  <a:pt x="564474" y="899112"/>
                  <a:pt x="550880" y="912706"/>
                  <a:pt x="534111" y="912706"/>
                </a:cubicBezTo>
                <a:cubicBezTo>
                  <a:pt x="517341" y="912706"/>
                  <a:pt x="503747" y="899112"/>
                  <a:pt x="503747" y="882343"/>
                </a:cubicBezTo>
                <a:cubicBezTo>
                  <a:pt x="503747" y="865573"/>
                  <a:pt x="517341" y="851979"/>
                  <a:pt x="534111" y="851979"/>
                </a:cubicBezTo>
                <a:close/>
                <a:moveTo>
                  <a:pt x="461556" y="851979"/>
                </a:moveTo>
                <a:cubicBezTo>
                  <a:pt x="478326" y="851979"/>
                  <a:pt x="491920" y="865573"/>
                  <a:pt x="491920" y="882343"/>
                </a:cubicBezTo>
                <a:cubicBezTo>
                  <a:pt x="491920" y="899112"/>
                  <a:pt x="478326" y="912706"/>
                  <a:pt x="461556" y="912706"/>
                </a:cubicBezTo>
                <a:cubicBezTo>
                  <a:pt x="444787" y="912706"/>
                  <a:pt x="431192" y="899112"/>
                  <a:pt x="431192" y="882343"/>
                </a:cubicBezTo>
                <a:cubicBezTo>
                  <a:pt x="431192" y="865573"/>
                  <a:pt x="444787" y="851979"/>
                  <a:pt x="461556" y="851979"/>
                </a:cubicBezTo>
                <a:close/>
                <a:moveTo>
                  <a:pt x="389002" y="851979"/>
                </a:moveTo>
                <a:cubicBezTo>
                  <a:pt x="405771" y="851979"/>
                  <a:pt x="419365" y="865573"/>
                  <a:pt x="419365" y="882343"/>
                </a:cubicBezTo>
                <a:cubicBezTo>
                  <a:pt x="419365" y="899112"/>
                  <a:pt x="405771" y="912706"/>
                  <a:pt x="389002" y="912706"/>
                </a:cubicBezTo>
                <a:cubicBezTo>
                  <a:pt x="372232" y="912706"/>
                  <a:pt x="358638" y="899112"/>
                  <a:pt x="358638" y="882343"/>
                </a:cubicBezTo>
                <a:cubicBezTo>
                  <a:pt x="358638" y="865573"/>
                  <a:pt x="372232" y="851979"/>
                  <a:pt x="389002" y="851979"/>
                </a:cubicBezTo>
                <a:close/>
                <a:moveTo>
                  <a:pt x="316447" y="851979"/>
                </a:moveTo>
                <a:cubicBezTo>
                  <a:pt x="333216" y="851979"/>
                  <a:pt x="346810" y="865573"/>
                  <a:pt x="346810" y="882343"/>
                </a:cubicBezTo>
                <a:cubicBezTo>
                  <a:pt x="346810" y="899112"/>
                  <a:pt x="333216" y="912706"/>
                  <a:pt x="316447" y="912706"/>
                </a:cubicBezTo>
                <a:cubicBezTo>
                  <a:pt x="299677" y="912706"/>
                  <a:pt x="286084" y="899112"/>
                  <a:pt x="286084" y="882343"/>
                </a:cubicBezTo>
                <a:cubicBezTo>
                  <a:pt x="286084" y="865573"/>
                  <a:pt x="299677" y="851979"/>
                  <a:pt x="316447" y="851979"/>
                </a:cubicBezTo>
                <a:close/>
                <a:moveTo>
                  <a:pt x="243892" y="851979"/>
                </a:moveTo>
                <a:cubicBezTo>
                  <a:pt x="260662" y="851979"/>
                  <a:pt x="274256" y="865573"/>
                  <a:pt x="274256" y="882343"/>
                </a:cubicBezTo>
                <a:cubicBezTo>
                  <a:pt x="274256" y="899112"/>
                  <a:pt x="260662" y="912706"/>
                  <a:pt x="243892" y="912706"/>
                </a:cubicBezTo>
                <a:cubicBezTo>
                  <a:pt x="227123" y="912706"/>
                  <a:pt x="213529" y="899112"/>
                  <a:pt x="213529" y="882343"/>
                </a:cubicBezTo>
                <a:cubicBezTo>
                  <a:pt x="213529" y="865573"/>
                  <a:pt x="227123" y="851979"/>
                  <a:pt x="243892" y="851979"/>
                </a:cubicBezTo>
                <a:close/>
                <a:moveTo>
                  <a:pt x="171339" y="851979"/>
                </a:moveTo>
                <a:cubicBezTo>
                  <a:pt x="188107" y="851979"/>
                  <a:pt x="201701" y="865573"/>
                  <a:pt x="201701" y="882343"/>
                </a:cubicBezTo>
                <a:cubicBezTo>
                  <a:pt x="201701" y="899112"/>
                  <a:pt x="188107" y="912706"/>
                  <a:pt x="171339" y="912706"/>
                </a:cubicBezTo>
                <a:cubicBezTo>
                  <a:pt x="154651" y="912706"/>
                  <a:pt x="141056" y="899112"/>
                  <a:pt x="141056" y="882343"/>
                </a:cubicBezTo>
                <a:cubicBezTo>
                  <a:pt x="141056" y="865573"/>
                  <a:pt x="154651" y="851979"/>
                  <a:pt x="171339" y="851979"/>
                </a:cubicBezTo>
                <a:close/>
                <a:moveTo>
                  <a:pt x="98877" y="851979"/>
                </a:moveTo>
                <a:cubicBezTo>
                  <a:pt x="115640" y="851979"/>
                  <a:pt x="129234" y="865573"/>
                  <a:pt x="129234" y="882343"/>
                </a:cubicBezTo>
                <a:cubicBezTo>
                  <a:pt x="129234" y="899112"/>
                  <a:pt x="115640" y="912706"/>
                  <a:pt x="98877" y="912706"/>
                </a:cubicBezTo>
                <a:cubicBezTo>
                  <a:pt x="82106" y="912706"/>
                  <a:pt x="68511" y="899112"/>
                  <a:pt x="68511" y="882343"/>
                </a:cubicBezTo>
                <a:cubicBezTo>
                  <a:pt x="68511" y="865573"/>
                  <a:pt x="82106" y="851979"/>
                  <a:pt x="98877" y="851979"/>
                </a:cubicBezTo>
                <a:close/>
                <a:moveTo>
                  <a:pt x="26322" y="851979"/>
                </a:moveTo>
                <a:cubicBezTo>
                  <a:pt x="43087" y="851979"/>
                  <a:pt x="56682" y="865573"/>
                  <a:pt x="56682" y="882343"/>
                </a:cubicBezTo>
                <a:cubicBezTo>
                  <a:pt x="56682" y="899112"/>
                  <a:pt x="43087" y="912706"/>
                  <a:pt x="26322" y="912706"/>
                </a:cubicBezTo>
                <a:cubicBezTo>
                  <a:pt x="17937" y="912706"/>
                  <a:pt x="10346" y="909308"/>
                  <a:pt x="4851" y="903813"/>
                </a:cubicBezTo>
                <a:lnTo>
                  <a:pt x="0" y="892101"/>
                </a:lnTo>
                <a:lnTo>
                  <a:pt x="0" y="872585"/>
                </a:lnTo>
                <a:lnTo>
                  <a:pt x="4851" y="860872"/>
                </a:lnTo>
                <a:cubicBezTo>
                  <a:pt x="10346" y="855378"/>
                  <a:pt x="17937" y="851979"/>
                  <a:pt x="26322" y="851979"/>
                </a:cubicBezTo>
                <a:close/>
                <a:moveTo>
                  <a:pt x="1622429" y="771528"/>
                </a:moveTo>
                <a:lnTo>
                  <a:pt x="1633158" y="773694"/>
                </a:lnTo>
                <a:lnTo>
                  <a:pt x="1618313" y="831424"/>
                </a:lnTo>
                <a:lnTo>
                  <a:pt x="1610610" y="829868"/>
                </a:lnTo>
                <a:cubicBezTo>
                  <a:pt x="1599712" y="825259"/>
                  <a:pt x="1592066" y="814469"/>
                  <a:pt x="1592066" y="801891"/>
                </a:cubicBezTo>
                <a:cubicBezTo>
                  <a:pt x="1592066" y="785122"/>
                  <a:pt x="1605659" y="771528"/>
                  <a:pt x="1622429" y="771528"/>
                </a:cubicBezTo>
                <a:close/>
                <a:moveTo>
                  <a:pt x="1549874" y="771528"/>
                </a:moveTo>
                <a:cubicBezTo>
                  <a:pt x="1566644" y="771528"/>
                  <a:pt x="1580238" y="785122"/>
                  <a:pt x="1580238" y="801891"/>
                </a:cubicBezTo>
                <a:cubicBezTo>
                  <a:pt x="1580238" y="818661"/>
                  <a:pt x="1566644" y="832255"/>
                  <a:pt x="1549874" y="832255"/>
                </a:cubicBezTo>
                <a:cubicBezTo>
                  <a:pt x="1533105" y="832255"/>
                  <a:pt x="1519511" y="818661"/>
                  <a:pt x="1519511" y="801891"/>
                </a:cubicBezTo>
                <a:cubicBezTo>
                  <a:pt x="1519511" y="785122"/>
                  <a:pt x="1533105" y="771528"/>
                  <a:pt x="1549874" y="771528"/>
                </a:cubicBezTo>
                <a:close/>
                <a:moveTo>
                  <a:pt x="1477320" y="771528"/>
                </a:moveTo>
                <a:cubicBezTo>
                  <a:pt x="1494089" y="771528"/>
                  <a:pt x="1507683" y="785122"/>
                  <a:pt x="1507683" y="801891"/>
                </a:cubicBezTo>
                <a:cubicBezTo>
                  <a:pt x="1507683" y="818661"/>
                  <a:pt x="1494089" y="832255"/>
                  <a:pt x="1477320" y="832255"/>
                </a:cubicBezTo>
                <a:cubicBezTo>
                  <a:pt x="1460550" y="832255"/>
                  <a:pt x="1446956" y="818661"/>
                  <a:pt x="1446956" y="801891"/>
                </a:cubicBezTo>
                <a:cubicBezTo>
                  <a:pt x="1446956" y="785122"/>
                  <a:pt x="1460550" y="771528"/>
                  <a:pt x="1477320" y="771528"/>
                </a:cubicBezTo>
                <a:close/>
                <a:moveTo>
                  <a:pt x="1404765" y="771528"/>
                </a:moveTo>
                <a:cubicBezTo>
                  <a:pt x="1421535" y="771528"/>
                  <a:pt x="1435129" y="785122"/>
                  <a:pt x="1435129" y="801891"/>
                </a:cubicBezTo>
                <a:cubicBezTo>
                  <a:pt x="1435129" y="818661"/>
                  <a:pt x="1421535" y="832255"/>
                  <a:pt x="1404765" y="832255"/>
                </a:cubicBezTo>
                <a:cubicBezTo>
                  <a:pt x="1387996" y="832255"/>
                  <a:pt x="1374402" y="818661"/>
                  <a:pt x="1374402" y="801891"/>
                </a:cubicBezTo>
                <a:cubicBezTo>
                  <a:pt x="1374402" y="785122"/>
                  <a:pt x="1387996" y="771528"/>
                  <a:pt x="1404765" y="771528"/>
                </a:cubicBezTo>
                <a:close/>
                <a:moveTo>
                  <a:pt x="1332211" y="771528"/>
                </a:moveTo>
                <a:cubicBezTo>
                  <a:pt x="1348980" y="771528"/>
                  <a:pt x="1362574" y="785122"/>
                  <a:pt x="1362574" y="801891"/>
                </a:cubicBezTo>
                <a:cubicBezTo>
                  <a:pt x="1362574" y="818661"/>
                  <a:pt x="1348980" y="832255"/>
                  <a:pt x="1332211" y="832255"/>
                </a:cubicBezTo>
                <a:cubicBezTo>
                  <a:pt x="1315441" y="832255"/>
                  <a:pt x="1301847" y="818661"/>
                  <a:pt x="1301847" y="801891"/>
                </a:cubicBezTo>
                <a:cubicBezTo>
                  <a:pt x="1301847" y="785122"/>
                  <a:pt x="1315441" y="771528"/>
                  <a:pt x="1332211" y="771528"/>
                </a:cubicBezTo>
                <a:close/>
                <a:moveTo>
                  <a:pt x="1259656" y="771528"/>
                </a:moveTo>
                <a:cubicBezTo>
                  <a:pt x="1276426" y="771528"/>
                  <a:pt x="1290020" y="785122"/>
                  <a:pt x="1290020" y="801891"/>
                </a:cubicBezTo>
                <a:cubicBezTo>
                  <a:pt x="1290020" y="818661"/>
                  <a:pt x="1276426" y="832255"/>
                  <a:pt x="1259656" y="832255"/>
                </a:cubicBezTo>
                <a:cubicBezTo>
                  <a:pt x="1242887" y="832255"/>
                  <a:pt x="1229293" y="818661"/>
                  <a:pt x="1229293" y="801891"/>
                </a:cubicBezTo>
                <a:cubicBezTo>
                  <a:pt x="1229293" y="785122"/>
                  <a:pt x="1242887" y="771528"/>
                  <a:pt x="1259656" y="771528"/>
                </a:cubicBezTo>
                <a:close/>
                <a:moveTo>
                  <a:pt x="1187102" y="771528"/>
                </a:moveTo>
                <a:cubicBezTo>
                  <a:pt x="1203871" y="771528"/>
                  <a:pt x="1217465" y="785122"/>
                  <a:pt x="1217465" y="801891"/>
                </a:cubicBezTo>
                <a:cubicBezTo>
                  <a:pt x="1217465" y="818661"/>
                  <a:pt x="1203871" y="832255"/>
                  <a:pt x="1187102" y="832255"/>
                </a:cubicBezTo>
                <a:cubicBezTo>
                  <a:pt x="1170332" y="832255"/>
                  <a:pt x="1156738" y="818661"/>
                  <a:pt x="1156738" y="801891"/>
                </a:cubicBezTo>
                <a:cubicBezTo>
                  <a:pt x="1156738" y="785122"/>
                  <a:pt x="1170332" y="771528"/>
                  <a:pt x="1187102" y="771528"/>
                </a:cubicBezTo>
                <a:close/>
                <a:moveTo>
                  <a:pt x="1114547" y="771528"/>
                </a:moveTo>
                <a:cubicBezTo>
                  <a:pt x="1131317" y="771528"/>
                  <a:pt x="1144911" y="785122"/>
                  <a:pt x="1144911" y="801891"/>
                </a:cubicBezTo>
                <a:cubicBezTo>
                  <a:pt x="1144911" y="818661"/>
                  <a:pt x="1131317" y="832255"/>
                  <a:pt x="1114547" y="832255"/>
                </a:cubicBezTo>
                <a:cubicBezTo>
                  <a:pt x="1097778" y="832255"/>
                  <a:pt x="1084184" y="818661"/>
                  <a:pt x="1084184" y="801891"/>
                </a:cubicBezTo>
                <a:cubicBezTo>
                  <a:pt x="1084184" y="785122"/>
                  <a:pt x="1097778" y="771528"/>
                  <a:pt x="1114547" y="771528"/>
                </a:cubicBezTo>
                <a:close/>
                <a:moveTo>
                  <a:pt x="1041993" y="771528"/>
                </a:moveTo>
                <a:cubicBezTo>
                  <a:pt x="1058762" y="771528"/>
                  <a:pt x="1072356" y="785122"/>
                  <a:pt x="1072356" y="801891"/>
                </a:cubicBezTo>
                <a:cubicBezTo>
                  <a:pt x="1072356" y="818661"/>
                  <a:pt x="1058762" y="832255"/>
                  <a:pt x="1041993" y="832255"/>
                </a:cubicBezTo>
                <a:cubicBezTo>
                  <a:pt x="1025223" y="832255"/>
                  <a:pt x="1011629" y="818661"/>
                  <a:pt x="1011629" y="801891"/>
                </a:cubicBezTo>
                <a:cubicBezTo>
                  <a:pt x="1011629" y="785122"/>
                  <a:pt x="1025223" y="771528"/>
                  <a:pt x="1041993" y="771528"/>
                </a:cubicBezTo>
                <a:close/>
                <a:moveTo>
                  <a:pt x="969438" y="771528"/>
                </a:moveTo>
                <a:cubicBezTo>
                  <a:pt x="986208" y="771528"/>
                  <a:pt x="999801" y="785122"/>
                  <a:pt x="999801" y="801891"/>
                </a:cubicBezTo>
                <a:cubicBezTo>
                  <a:pt x="999801" y="818661"/>
                  <a:pt x="986208" y="832255"/>
                  <a:pt x="969438" y="832255"/>
                </a:cubicBezTo>
                <a:cubicBezTo>
                  <a:pt x="952669" y="832255"/>
                  <a:pt x="939075" y="818661"/>
                  <a:pt x="939075" y="801891"/>
                </a:cubicBezTo>
                <a:cubicBezTo>
                  <a:pt x="939075" y="785122"/>
                  <a:pt x="952669" y="771528"/>
                  <a:pt x="969438" y="771528"/>
                </a:cubicBezTo>
                <a:close/>
                <a:moveTo>
                  <a:pt x="896883" y="771528"/>
                </a:moveTo>
                <a:cubicBezTo>
                  <a:pt x="913653" y="771528"/>
                  <a:pt x="927247" y="785122"/>
                  <a:pt x="927247" y="801891"/>
                </a:cubicBezTo>
                <a:cubicBezTo>
                  <a:pt x="927247" y="818661"/>
                  <a:pt x="913653" y="832255"/>
                  <a:pt x="896883" y="832255"/>
                </a:cubicBezTo>
                <a:cubicBezTo>
                  <a:pt x="880114" y="832255"/>
                  <a:pt x="866520" y="818661"/>
                  <a:pt x="866520" y="801891"/>
                </a:cubicBezTo>
                <a:cubicBezTo>
                  <a:pt x="866520" y="785122"/>
                  <a:pt x="880114" y="771528"/>
                  <a:pt x="896883" y="771528"/>
                </a:cubicBezTo>
                <a:close/>
                <a:moveTo>
                  <a:pt x="824329" y="771528"/>
                </a:moveTo>
                <a:cubicBezTo>
                  <a:pt x="841098" y="771528"/>
                  <a:pt x="854692" y="785122"/>
                  <a:pt x="854692" y="801891"/>
                </a:cubicBezTo>
                <a:cubicBezTo>
                  <a:pt x="854692" y="818661"/>
                  <a:pt x="841098" y="832255"/>
                  <a:pt x="824329" y="832255"/>
                </a:cubicBezTo>
                <a:cubicBezTo>
                  <a:pt x="807559" y="832255"/>
                  <a:pt x="793965" y="818661"/>
                  <a:pt x="793965" y="801891"/>
                </a:cubicBezTo>
                <a:cubicBezTo>
                  <a:pt x="793965" y="785122"/>
                  <a:pt x="807559" y="771528"/>
                  <a:pt x="824329" y="771528"/>
                </a:cubicBezTo>
                <a:close/>
                <a:moveTo>
                  <a:pt x="751774" y="771528"/>
                </a:moveTo>
                <a:cubicBezTo>
                  <a:pt x="768544" y="771528"/>
                  <a:pt x="782138" y="785122"/>
                  <a:pt x="782138" y="801891"/>
                </a:cubicBezTo>
                <a:cubicBezTo>
                  <a:pt x="782138" y="818661"/>
                  <a:pt x="768544" y="832255"/>
                  <a:pt x="751774" y="832255"/>
                </a:cubicBezTo>
                <a:cubicBezTo>
                  <a:pt x="735005" y="832255"/>
                  <a:pt x="721411" y="818661"/>
                  <a:pt x="721411" y="801891"/>
                </a:cubicBezTo>
                <a:cubicBezTo>
                  <a:pt x="721411" y="785122"/>
                  <a:pt x="735005" y="771528"/>
                  <a:pt x="751774" y="771528"/>
                </a:cubicBezTo>
                <a:close/>
                <a:moveTo>
                  <a:pt x="679220" y="771528"/>
                </a:moveTo>
                <a:cubicBezTo>
                  <a:pt x="695989" y="771528"/>
                  <a:pt x="709583" y="785122"/>
                  <a:pt x="709583" y="801891"/>
                </a:cubicBezTo>
                <a:cubicBezTo>
                  <a:pt x="709583" y="818661"/>
                  <a:pt x="695989" y="832255"/>
                  <a:pt x="679220" y="832255"/>
                </a:cubicBezTo>
                <a:cubicBezTo>
                  <a:pt x="662450" y="832255"/>
                  <a:pt x="648856" y="818661"/>
                  <a:pt x="648856" y="801891"/>
                </a:cubicBezTo>
                <a:cubicBezTo>
                  <a:pt x="648856" y="785122"/>
                  <a:pt x="662450" y="771528"/>
                  <a:pt x="679220" y="771528"/>
                </a:cubicBezTo>
                <a:close/>
                <a:moveTo>
                  <a:pt x="606665" y="771528"/>
                </a:moveTo>
                <a:cubicBezTo>
                  <a:pt x="623435" y="771528"/>
                  <a:pt x="637029" y="785122"/>
                  <a:pt x="637029" y="801891"/>
                </a:cubicBezTo>
                <a:cubicBezTo>
                  <a:pt x="637029" y="818661"/>
                  <a:pt x="623435" y="832255"/>
                  <a:pt x="606665" y="832255"/>
                </a:cubicBezTo>
                <a:cubicBezTo>
                  <a:pt x="589896" y="832255"/>
                  <a:pt x="576302" y="818661"/>
                  <a:pt x="576302" y="801891"/>
                </a:cubicBezTo>
                <a:cubicBezTo>
                  <a:pt x="576302" y="785122"/>
                  <a:pt x="589896" y="771528"/>
                  <a:pt x="606665" y="771528"/>
                </a:cubicBezTo>
                <a:close/>
                <a:moveTo>
                  <a:pt x="534111" y="771528"/>
                </a:moveTo>
                <a:cubicBezTo>
                  <a:pt x="550880" y="771528"/>
                  <a:pt x="564474" y="785122"/>
                  <a:pt x="564474" y="801891"/>
                </a:cubicBezTo>
                <a:cubicBezTo>
                  <a:pt x="564474" y="818661"/>
                  <a:pt x="550880" y="832255"/>
                  <a:pt x="534111" y="832255"/>
                </a:cubicBezTo>
                <a:cubicBezTo>
                  <a:pt x="517341" y="832255"/>
                  <a:pt x="503747" y="818661"/>
                  <a:pt x="503747" y="801891"/>
                </a:cubicBezTo>
                <a:cubicBezTo>
                  <a:pt x="503747" y="785122"/>
                  <a:pt x="517341" y="771528"/>
                  <a:pt x="534111" y="771528"/>
                </a:cubicBezTo>
                <a:close/>
                <a:moveTo>
                  <a:pt x="461556" y="771528"/>
                </a:moveTo>
                <a:cubicBezTo>
                  <a:pt x="478326" y="771528"/>
                  <a:pt x="491920" y="785122"/>
                  <a:pt x="491920" y="801891"/>
                </a:cubicBezTo>
                <a:cubicBezTo>
                  <a:pt x="491920" y="818661"/>
                  <a:pt x="478326" y="832255"/>
                  <a:pt x="461556" y="832255"/>
                </a:cubicBezTo>
                <a:cubicBezTo>
                  <a:pt x="444787" y="832255"/>
                  <a:pt x="431192" y="818661"/>
                  <a:pt x="431192" y="801891"/>
                </a:cubicBezTo>
                <a:cubicBezTo>
                  <a:pt x="431192" y="785122"/>
                  <a:pt x="444787" y="771528"/>
                  <a:pt x="461556" y="771528"/>
                </a:cubicBezTo>
                <a:close/>
                <a:moveTo>
                  <a:pt x="389002" y="771528"/>
                </a:moveTo>
                <a:cubicBezTo>
                  <a:pt x="405771" y="771528"/>
                  <a:pt x="419365" y="785122"/>
                  <a:pt x="419365" y="801891"/>
                </a:cubicBezTo>
                <a:cubicBezTo>
                  <a:pt x="419365" y="818661"/>
                  <a:pt x="405771" y="832255"/>
                  <a:pt x="389002" y="832255"/>
                </a:cubicBezTo>
                <a:cubicBezTo>
                  <a:pt x="372232" y="832255"/>
                  <a:pt x="358638" y="818661"/>
                  <a:pt x="358638" y="801891"/>
                </a:cubicBezTo>
                <a:cubicBezTo>
                  <a:pt x="358638" y="785122"/>
                  <a:pt x="372232" y="771528"/>
                  <a:pt x="389002" y="771528"/>
                </a:cubicBezTo>
                <a:close/>
                <a:moveTo>
                  <a:pt x="316447" y="771528"/>
                </a:moveTo>
                <a:cubicBezTo>
                  <a:pt x="333216" y="771528"/>
                  <a:pt x="346810" y="785122"/>
                  <a:pt x="346810" y="801891"/>
                </a:cubicBezTo>
                <a:cubicBezTo>
                  <a:pt x="346810" y="818661"/>
                  <a:pt x="333216" y="832255"/>
                  <a:pt x="316447" y="832255"/>
                </a:cubicBezTo>
                <a:cubicBezTo>
                  <a:pt x="299677" y="832255"/>
                  <a:pt x="286084" y="818661"/>
                  <a:pt x="286084" y="801891"/>
                </a:cubicBezTo>
                <a:cubicBezTo>
                  <a:pt x="286084" y="785122"/>
                  <a:pt x="299677" y="771528"/>
                  <a:pt x="316447" y="771528"/>
                </a:cubicBezTo>
                <a:close/>
                <a:moveTo>
                  <a:pt x="243892" y="771528"/>
                </a:moveTo>
                <a:cubicBezTo>
                  <a:pt x="260662" y="771528"/>
                  <a:pt x="274256" y="785122"/>
                  <a:pt x="274256" y="801891"/>
                </a:cubicBezTo>
                <a:cubicBezTo>
                  <a:pt x="274256" y="818661"/>
                  <a:pt x="260662" y="832255"/>
                  <a:pt x="243892" y="832255"/>
                </a:cubicBezTo>
                <a:cubicBezTo>
                  <a:pt x="227123" y="832255"/>
                  <a:pt x="213529" y="818661"/>
                  <a:pt x="213529" y="801891"/>
                </a:cubicBezTo>
                <a:cubicBezTo>
                  <a:pt x="213529" y="785122"/>
                  <a:pt x="227123" y="771528"/>
                  <a:pt x="243892" y="771528"/>
                </a:cubicBezTo>
                <a:close/>
                <a:moveTo>
                  <a:pt x="171339" y="771528"/>
                </a:moveTo>
                <a:cubicBezTo>
                  <a:pt x="188107" y="771528"/>
                  <a:pt x="201701" y="785122"/>
                  <a:pt x="201701" y="801891"/>
                </a:cubicBezTo>
                <a:cubicBezTo>
                  <a:pt x="201701" y="818661"/>
                  <a:pt x="188107" y="832255"/>
                  <a:pt x="171339" y="832255"/>
                </a:cubicBezTo>
                <a:cubicBezTo>
                  <a:pt x="154656" y="832255"/>
                  <a:pt x="141062" y="818661"/>
                  <a:pt x="141062" y="801891"/>
                </a:cubicBezTo>
                <a:cubicBezTo>
                  <a:pt x="141062" y="785122"/>
                  <a:pt x="154656" y="771528"/>
                  <a:pt x="171339" y="771528"/>
                </a:cubicBezTo>
                <a:close/>
                <a:moveTo>
                  <a:pt x="98884" y="771528"/>
                </a:moveTo>
                <a:cubicBezTo>
                  <a:pt x="115646" y="771528"/>
                  <a:pt x="129240" y="785122"/>
                  <a:pt x="129240" y="801891"/>
                </a:cubicBezTo>
                <a:cubicBezTo>
                  <a:pt x="129240" y="818661"/>
                  <a:pt x="115646" y="832255"/>
                  <a:pt x="98884" y="832255"/>
                </a:cubicBezTo>
                <a:cubicBezTo>
                  <a:pt x="82112" y="832255"/>
                  <a:pt x="68517" y="818661"/>
                  <a:pt x="68517" y="801891"/>
                </a:cubicBezTo>
                <a:cubicBezTo>
                  <a:pt x="68517" y="785122"/>
                  <a:pt x="82112" y="771528"/>
                  <a:pt x="98884" y="771528"/>
                </a:cubicBezTo>
                <a:close/>
                <a:moveTo>
                  <a:pt x="26329" y="771528"/>
                </a:moveTo>
                <a:cubicBezTo>
                  <a:pt x="43093" y="771528"/>
                  <a:pt x="56688" y="785122"/>
                  <a:pt x="56688" y="801891"/>
                </a:cubicBezTo>
                <a:cubicBezTo>
                  <a:pt x="56688" y="818661"/>
                  <a:pt x="43093" y="832255"/>
                  <a:pt x="26329" y="832255"/>
                </a:cubicBezTo>
                <a:cubicBezTo>
                  <a:pt x="17944" y="832255"/>
                  <a:pt x="10353" y="828857"/>
                  <a:pt x="4858" y="823362"/>
                </a:cubicBezTo>
                <a:lnTo>
                  <a:pt x="0" y="811633"/>
                </a:lnTo>
                <a:lnTo>
                  <a:pt x="0" y="792150"/>
                </a:lnTo>
                <a:lnTo>
                  <a:pt x="4858" y="780421"/>
                </a:lnTo>
                <a:cubicBezTo>
                  <a:pt x="10353" y="774927"/>
                  <a:pt x="17944" y="771528"/>
                  <a:pt x="26329" y="771528"/>
                </a:cubicBezTo>
                <a:close/>
                <a:moveTo>
                  <a:pt x="1622429" y="691076"/>
                </a:moveTo>
                <a:cubicBezTo>
                  <a:pt x="1630814" y="691076"/>
                  <a:pt x="1638404" y="694475"/>
                  <a:pt x="1643899" y="699969"/>
                </a:cubicBezTo>
                <a:lnTo>
                  <a:pt x="1647739" y="709237"/>
                </a:lnTo>
                <a:lnTo>
                  <a:pt x="1644828" y="728305"/>
                </a:lnTo>
                <a:lnTo>
                  <a:pt x="1640480" y="745215"/>
                </a:lnTo>
                <a:lnTo>
                  <a:pt x="1634248" y="749417"/>
                </a:lnTo>
                <a:cubicBezTo>
                  <a:pt x="1630615" y="750953"/>
                  <a:pt x="1626621" y="751803"/>
                  <a:pt x="1622429" y="751803"/>
                </a:cubicBezTo>
                <a:cubicBezTo>
                  <a:pt x="1605659" y="751803"/>
                  <a:pt x="1592066" y="738209"/>
                  <a:pt x="1592066" y="721440"/>
                </a:cubicBezTo>
                <a:cubicBezTo>
                  <a:pt x="1592066" y="704670"/>
                  <a:pt x="1605659" y="691076"/>
                  <a:pt x="1622429" y="691076"/>
                </a:cubicBezTo>
                <a:close/>
                <a:moveTo>
                  <a:pt x="1549874" y="691076"/>
                </a:moveTo>
                <a:cubicBezTo>
                  <a:pt x="1566644" y="691076"/>
                  <a:pt x="1580238" y="704670"/>
                  <a:pt x="1580238" y="721440"/>
                </a:cubicBezTo>
                <a:cubicBezTo>
                  <a:pt x="1580238" y="738209"/>
                  <a:pt x="1566644" y="751803"/>
                  <a:pt x="1549874" y="751803"/>
                </a:cubicBezTo>
                <a:cubicBezTo>
                  <a:pt x="1533105" y="751803"/>
                  <a:pt x="1519511" y="738209"/>
                  <a:pt x="1519511" y="721440"/>
                </a:cubicBezTo>
                <a:cubicBezTo>
                  <a:pt x="1519511" y="704670"/>
                  <a:pt x="1533105" y="691076"/>
                  <a:pt x="1549874" y="691076"/>
                </a:cubicBezTo>
                <a:close/>
                <a:moveTo>
                  <a:pt x="1477320" y="691076"/>
                </a:moveTo>
                <a:cubicBezTo>
                  <a:pt x="1494089" y="691076"/>
                  <a:pt x="1507683" y="704670"/>
                  <a:pt x="1507683" y="721440"/>
                </a:cubicBezTo>
                <a:cubicBezTo>
                  <a:pt x="1507683" y="738209"/>
                  <a:pt x="1494089" y="751803"/>
                  <a:pt x="1477320" y="751803"/>
                </a:cubicBezTo>
                <a:cubicBezTo>
                  <a:pt x="1460550" y="751803"/>
                  <a:pt x="1446956" y="738209"/>
                  <a:pt x="1446956" y="721440"/>
                </a:cubicBezTo>
                <a:cubicBezTo>
                  <a:pt x="1446956" y="704670"/>
                  <a:pt x="1460550" y="691076"/>
                  <a:pt x="1477320" y="691076"/>
                </a:cubicBezTo>
                <a:close/>
                <a:moveTo>
                  <a:pt x="1404765" y="691076"/>
                </a:moveTo>
                <a:cubicBezTo>
                  <a:pt x="1421535" y="691076"/>
                  <a:pt x="1435129" y="704670"/>
                  <a:pt x="1435129" y="721440"/>
                </a:cubicBezTo>
                <a:cubicBezTo>
                  <a:pt x="1435129" y="738209"/>
                  <a:pt x="1421535" y="751803"/>
                  <a:pt x="1404765" y="751803"/>
                </a:cubicBezTo>
                <a:cubicBezTo>
                  <a:pt x="1387996" y="751803"/>
                  <a:pt x="1374402" y="738209"/>
                  <a:pt x="1374402" y="721440"/>
                </a:cubicBezTo>
                <a:cubicBezTo>
                  <a:pt x="1374402" y="704670"/>
                  <a:pt x="1387996" y="691076"/>
                  <a:pt x="1404765" y="691076"/>
                </a:cubicBezTo>
                <a:close/>
                <a:moveTo>
                  <a:pt x="1332211" y="691076"/>
                </a:moveTo>
                <a:cubicBezTo>
                  <a:pt x="1348980" y="691076"/>
                  <a:pt x="1362574" y="704670"/>
                  <a:pt x="1362574" y="721440"/>
                </a:cubicBezTo>
                <a:cubicBezTo>
                  <a:pt x="1362574" y="738209"/>
                  <a:pt x="1348980" y="751803"/>
                  <a:pt x="1332211" y="751803"/>
                </a:cubicBezTo>
                <a:cubicBezTo>
                  <a:pt x="1315441" y="751803"/>
                  <a:pt x="1301847" y="738209"/>
                  <a:pt x="1301847" y="721440"/>
                </a:cubicBezTo>
                <a:cubicBezTo>
                  <a:pt x="1301847" y="704670"/>
                  <a:pt x="1315441" y="691076"/>
                  <a:pt x="1332211" y="691076"/>
                </a:cubicBezTo>
                <a:close/>
                <a:moveTo>
                  <a:pt x="1259656" y="691076"/>
                </a:moveTo>
                <a:cubicBezTo>
                  <a:pt x="1276426" y="691076"/>
                  <a:pt x="1290020" y="704670"/>
                  <a:pt x="1290020" y="721440"/>
                </a:cubicBezTo>
                <a:cubicBezTo>
                  <a:pt x="1290020" y="738209"/>
                  <a:pt x="1276426" y="751803"/>
                  <a:pt x="1259656" y="751803"/>
                </a:cubicBezTo>
                <a:cubicBezTo>
                  <a:pt x="1242887" y="751803"/>
                  <a:pt x="1229293" y="738209"/>
                  <a:pt x="1229293" y="721440"/>
                </a:cubicBezTo>
                <a:cubicBezTo>
                  <a:pt x="1229293" y="704670"/>
                  <a:pt x="1242887" y="691076"/>
                  <a:pt x="1259656" y="691076"/>
                </a:cubicBezTo>
                <a:close/>
                <a:moveTo>
                  <a:pt x="1187102" y="691076"/>
                </a:moveTo>
                <a:cubicBezTo>
                  <a:pt x="1203871" y="691076"/>
                  <a:pt x="1217465" y="704670"/>
                  <a:pt x="1217465" y="721440"/>
                </a:cubicBezTo>
                <a:cubicBezTo>
                  <a:pt x="1217465" y="738209"/>
                  <a:pt x="1203871" y="751803"/>
                  <a:pt x="1187102" y="751803"/>
                </a:cubicBezTo>
                <a:cubicBezTo>
                  <a:pt x="1170332" y="751803"/>
                  <a:pt x="1156738" y="738209"/>
                  <a:pt x="1156738" y="721440"/>
                </a:cubicBezTo>
                <a:cubicBezTo>
                  <a:pt x="1156738" y="704670"/>
                  <a:pt x="1170332" y="691076"/>
                  <a:pt x="1187102" y="691076"/>
                </a:cubicBezTo>
                <a:close/>
                <a:moveTo>
                  <a:pt x="1114547" y="691076"/>
                </a:moveTo>
                <a:cubicBezTo>
                  <a:pt x="1131317" y="691076"/>
                  <a:pt x="1144911" y="704670"/>
                  <a:pt x="1144911" y="721440"/>
                </a:cubicBezTo>
                <a:cubicBezTo>
                  <a:pt x="1144911" y="738209"/>
                  <a:pt x="1131317" y="751803"/>
                  <a:pt x="1114547" y="751803"/>
                </a:cubicBezTo>
                <a:cubicBezTo>
                  <a:pt x="1097778" y="751803"/>
                  <a:pt x="1084184" y="738209"/>
                  <a:pt x="1084184" y="721440"/>
                </a:cubicBezTo>
                <a:cubicBezTo>
                  <a:pt x="1084184" y="704670"/>
                  <a:pt x="1097778" y="691076"/>
                  <a:pt x="1114547" y="691076"/>
                </a:cubicBezTo>
                <a:close/>
                <a:moveTo>
                  <a:pt x="1041993" y="691076"/>
                </a:moveTo>
                <a:cubicBezTo>
                  <a:pt x="1058762" y="691076"/>
                  <a:pt x="1072356" y="704670"/>
                  <a:pt x="1072356" y="721440"/>
                </a:cubicBezTo>
                <a:cubicBezTo>
                  <a:pt x="1072356" y="738209"/>
                  <a:pt x="1058762" y="751803"/>
                  <a:pt x="1041993" y="751803"/>
                </a:cubicBezTo>
                <a:cubicBezTo>
                  <a:pt x="1025223" y="751803"/>
                  <a:pt x="1011629" y="738209"/>
                  <a:pt x="1011629" y="721440"/>
                </a:cubicBezTo>
                <a:cubicBezTo>
                  <a:pt x="1011629" y="704670"/>
                  <a:pt x="1025223" y="691076"/>
                  <a:pt x="1041993" y="691076"/>
                </a:cubicBezTo>
                <a:close/>
                <a:moveTo>
                  <a:pt x="969438" y="691076"/>
                </a:moveTo>
                <a:cubicBezTo>
                  <a:pt x="986208" y="691076"/>
                  <a:pt x="999801" y="704670"/>
                  <a:pt x="999801" y="721440"/>
                </a:cubicBezTo>
                <a:cubicBezTo>
                  <a:pt x="999801" y="738209"/>
                  <a:pt x="986208" y="751803"/>
                  <a:pt x="969438" y="751803"/>
                </a:cubicBezTo>
                <a:cubicBezTo>
                  <a:pt x="952669" y="751803"/>
                  <a:pt x="939075" y="738209"/>
                  <a:pt x="939075" y="721440"/>
                </a:cubicBezTo>
                <a:cubicBezTo>
                  <a:pt x="939075" y="704670"/>
                  <a:pt x="952669" y="691076"/>
                  <a:pt x="969438" y="691076"/>
                </a:cubicBezTo>
                <a:close/>
                <a:moveTo>
                  <a:pt x="896883" y="691076"/>
                </a:moveTo>
                <a:cubicBezTo>
                  <a:pt x="913653" y="691076"/>
                  <a:pt x="927247" y="704670"/>
                  <a:pt x="927247" y="721440"/>
                </a:cubicBezTo>
                <a:cubicBezTo>
                  <a:pt x="927247" y="738209"/>
                  <a:pt x="913653" y="751803"/>
                  <a:pt x="896883" y="751803"/>
                </a:cubicBezTo>
                <a:cubicBezTo>
                  <a:pt x="880114" y="751803"/>
                  <a:pt x="866520" y="738209"/>
                  <a:pt x="866520" y="721440"/>
                </a:cubicBezTo>
                <a:cubicBezTo>
                  <a:pt x="866520" y="704670"/>
                  <a:pt x="880114" y="691076"/>
                  <a:pt x="896883" y="691076"/>
                </a:cubicBezTo>
                <a:close/>
                <a:moveTo>
                  <a:pt x="824329" y="691076"/>
                </a:moveTo>
                <a:cubicBezTo>
                  <a:pt x="841098" y="691076"/>
                  <a:pt x="854692" y="704670"/>
                  <a:pt x="854692" y="721440"/>
                </a:cubicBezTo>
                <a:cubicBezTo>
                  <a:pt x="854692" y="738209"/>
                  <a:pt x="841098" y="751803"/>
                  <a:pt x="824329" y="751803"/>
                </a:cubicBezTo>
                <a:cubicBezTo>
                  <a:pt x="807559" y="751803"/>
                  <a:pt x="793965" y="738209"/>
                  <a:pt x="793965" y="721440"/>
                </a:cubicBezTo>
                <a:cubicBezTo>
                  <a:pt x="793965" y="704670"/>
                  <a:pt x="807559" y="691076"/>
                  <a:pt x="824329" y="691076"/>
                </a:cubicBezTo>
                <a:close/>
                <a:moveTo>
                  <a:pt x="751774" y="691076"/>
                </a:moveTo>
                <a:cubicBezTo>
                  <a:pt x="768544" y="691076"/>
                  <a:pt x="782138" y="704670"/>
                  <a:pt x="782138" y="721440"/>
                </a:cubicBezTo>
                <a:cubicBezTo>
                  <a:pt x="782138" y="738209"/>
                  <a:pt x="768544" y="751803"/>
                  <a:pt x="751774" y="751803"/>
                </a:cubicBezTo>
                <a:cubicBezTo>
                  <a:pt x="735005" y="751803"/>
                  <a:pt x="721411" y="738209"/>
                  <a:pt x="721411" y="721440"/>
                </a:cubicBezTo>
                <a:cubicBezTo>
                  <a:pt x="721411" y="704670"/>
                  <a:pt x="735005" y="691076"/>
                  <a:pt x="751774" y="691076"/>
                </a:cubicBezTo>
                <a:close/>
                <a:moveTo>
                  <a:pt x="679220" y="691076"/>
                </a:moveTo>
                <a:cubicBezTo>
                  <a:pt x="695989" y="691076"/>
                  <a:pt x="709583" y="704670"/>
                  <a:pt x="709583" y="721440"/>
                </a:cubicBezTo>
                <a:cubicBezTo>
                  <a:pt x="709583" y="738209"/>
                  <a:pt x="695989" y="751803"/>
                  <a:pt x="679220" y="751803"/>
                </a:cubicBezTo>
                <a:cubicBezTo>
                  <a:pt x="662450" y="751803"/>
                  <a:pt x="648856" y="738209"/>
                  <a:pt x="648856" y="721440"/>
                </a:cubicBezTo>
                <a:cubicBezTo>
                  <a:pt x="648856" y="704670"/>
                  <a:pt x="662450" y="691076"/>
                  <a:pt x="679220" y="691076"/>
                </a:cubicBezTo>
                <a:close/>
                <a:moveTo>
                  <a:pt x="606665" y="691076"/>
                </a:moveTo>
                <a:cubicBezTo>
                  <a:pt x="623435" y="691076"/>
                  <a:pt x="637029" y="704670"/>
                  <a:pt x="637029" y="721440"/>
                </a:cubicBezTo>
                <a:cubicBezTo>
                  <a:pt x="637029" y="738209"/>
                  <a:pt x="623435" y="751803"/>
                  <a:pt x="606665" y="751803"/>
                </a:cubicBezTo>
                <a:cubicBezTo>
                  <a:pt x="589896" y="751803"/>
                  <a:pt x="576302" y="738209"/>
                  <a:pt x="576302" y="721440"/>
                </a:cubicBezTo>
                <a:cubicBezTo>
                  <a:pt x="576302" y="704670"/>
                  <a:pt x="589896" y="691076"/>
                  <a:pt x="606665" y="691076"/>
                </a:cubicBezTo>
                <a:close/>
                <a:moveTo>
                  <a:pt x="534111" y="691076"/>
                </a:moveTo>
                <a:cubicBezTo>
                  <a:pt x="550880" y="691076"/>
                  <a:pt x="564474" y="704670"/>
                  <a:pt x="564474" y="721440"/>
                </a:cubicBezTo>
                <a:cubicBezTo>
                  <a:pt x="564474" y="738209"/>
                  <a:pt x="550880" y="751803"/>
                  <a:pt x="534111" y="751803"/>
                </a:cubicBezTo>
                <a:cubicBezTo>
                  <a:pt x="517341" y="751803"/>
                  <a:pt x="503747" y="738209"/>
                  <a:pt x="503747" y="721440"/>
                </a:cubicBezTo>
                <a:cubicBezTo>
                  <a:pt x="503747" y="704670"/>
                  <a:pt x="517341" y="691076"/>
                  <a:pt x="534111" y="691076"/>
                </a:cubicBezTo>
                <a:close/>
                <a:moveTo>
                  <a:pt x="461556" y="691076"/>
                </a:moveTo>
                <a:cubicBezTo>
                  <a:pt x="478326" y="691076"/>
                  <a:pt x="491920" y="704670"/>
                  <a:pt x="491920" y="721440"/>
                </a:cubicBezTo>
                <a:cubicBezTo>
                  <a:pt x="491920" y="738209"/>
                  <a:pt x="478326" y="751803"/>
                  <a:pt x="461556" y="751803"/>
                </a:cubicBezTo>
                <a:cubicBezTo>
                  <a:pt x="444787" y="751803"/>
                  <a:pt x="431192" y="738209"/>
                  <a:pt x="431192" y="721440"/>
                </a:cubicBezTo>
                <a:cubicBezTo>
                  <a:pt x="431192" y="704670"/>
                  <a:pt x="444787" y="691076"/>
                  <a:pt x="461556" y="691076"/>
                </a:cubicBezTo>
                <a:close/>
                <a:moveTo>
                  <a:pt x="389002" y="691076"/>
                </a:moveTo>
                <a:cubicBezTo>
                  <a:pt x="405771" y="691076"/>
                  <a:pt x="419365" y="704670"/>
                  <a:pt x="419365" y="721440"/>
                </a:cubicBezTo>
                <a:cubicBezTo>
                  <a:pt x="419365" y="738209"/>
                  <a:pt x="405771" y="751803"/>
                  <a:pt x="389002" y="751803"/>
                </a:cubicBezTo>
                <a:cubicBezTo>
                  <a:pt x="372232" y="751803"/>
                  <a:pt x="358638" y="738209"/>
                  <a:pt x="358638" y="721440"/>
                </a:cubicBezTo>
                <a:cubicBezTo>
                  <a:pt x="358638" y="704670"/>
                  <a:pt x="372232" y="691076"/>
                  <a:pt x="389002" y="691076"/>
                </a:cubicBezTo>
                <a:close/>
                <a:moveTo>
                  <a:pt x="316447" y="691076"/>
                </a:moveTo>
                <a:cubicBezTo>
                  <a:pt x="333216" y="691076"/>
                  <a:pt x="346810" y="704670"/>
                  <a:pt x="346810" y="721440"/>
                </a:cubicBezTo>
                <a:cubicBezTo>
                  <a:pt x="346810" y="738209"/>
                  <a:pt x="333216" y="751803"/>
                  <a:pt x="316447" y="751803"/>
                </a:cubicBezTo>
                <a:cubicBezTo>
                  <a:pt x="299677" y="751803"/>
                  <a:pt x="286084" y="738209"/>
                  <a:pt x="286084" y="721440"/>
                </a:cubicBezTo>
                <a:cubicBezTo>
                  <a:pt x="286084" y="704670"/>
                  <a:pt x="299677" y="691076"/>
                  <a:pt x="316447" y="691076"/>
                </a:cubicBezTo>
                <a:close/>
                <a:moveTo>
                  <a:pt x="243892" y="691076"/>
                </a:moveTo>
                <a:cubicBezTo>
                  <a:pt x="260662" y="691076"/>
                  <a:pt x="274256" y="704670"/>
                  <a:pt x="274256" y="721440"/>
                </a:cubicBezTo>
                <a:cubicBezTo>
                  <a:pt x="274256" y="738209"/>
                  <a:pt x="260662" y="751803"/>
                  <a:pt x="243892" y="751803"/>
                </a:cubicBezTo>
                <a:cubicBezTo>
                  <a:pt x="227123" y="751803"/>
                  <a:pt x="213529" y="738209"/>
                  <a:pt x="213529" y="721440"/>
                </a:cubicBezTo>
                <a:cubicBezTo>
                  <a:pt x="213529" y="704670"/>
                  <a:pt x="227123" y="691076"/>
                  <a:pt x="243892" y="691076"/>
                </a:cubicBezTo>
                <a:close/>
                <a:moveTo>
                  <a:pt x="171339" y="691076"/>
                </a:moveTo>
                <a:cubicBezTo>
                  <a:pt x="188107" y="691076"/>
                  <a:pt x="201701" y="704670"/>
                  <a:pt x="201701" y="721440"/>
                </a:cubicBezTo>
                <a:cubicBezTo>
                  <a:pt x="201701" y="738209"/>
                  <a:pt x="188107" y="751803"/>
                  <a:pt x="171339" y="751803"/>
                </a:cubicBezTo>
                <a:cubicBezTo>
                  <a:pt x="154662" y="751803"/>
                  <a:pt x="141067" y="738209"/>
                  <a:pt x="141067" y="721440"/>
                </a:cubicBezTo>
                <a:cubicBezTo>
                  <a:pt x="141067" y="704670"/>
                  <a:pt x="154662" y="691076"/>
                  <a:pt x="171339" y="691076"/>
                </a:cubicBezTo>
                <a:close/>
                <a:moveTo>
                  <a:pt x="98890" y="691076"/>
                </a:moveTo>
                <a:cubicBezTo>
                  <a:pt x="115653" y="691076"/>
                  <a:pt x="129246" y="704670"/>
                  <a:pt x="129246" y="721440"/>
                </a:cubicBezTo>
                <a:cubicBezTo>
                  <a:pt x="129246" y="738209"/>
                  <a:pt x="115653" y="751803"/>
                  <a:pt x="98890" y="751803"/>
                </a:cubicBezTo>
                <a:cubicBezTo>
                  <a:pt x="82117" y="751803"/>
                  <a:pt x="68523" y="738209"/>
                  <a:pt x="68523" y="721440"/>
                </a:cubicBezTo>
                <a:cubicBezTo>
                  <a:pt x="68523" y="704670"/>
                  <a:pt x="82117" y="691076"/>
                  <a:pt x="98890" y="691076"/>
                </a:cubicBezTo>
                <a:close/>
                <a:moveTo>
                  <a:pt x="26336" y="691076"/>
                </a:moveTo>
                <a:cubicBezTo>
                  <a:pt x="43099" y="691076"/>
                  <a:pt x="56694" y="704670"/>
                  <a:pt x="56694" y="721440"/>
                </a:cubicBezTo>
                <a:cubicBezTo>
                  <a:pt x="56694" y="738209"/>
                  <a:pt x="43099" y="751803"/>
                  <a:pt x="26336" y="751803"/>
                </a:cubicBezTo>
                <a:cubicBezTo>
                  <a:pt x="17950" y="751803"/>
                  <a:pt x="10359" y="748405"/>
                  <a:pt x="4864" y="742910"/>
                </a:cubicBezTo>
                <a:lnTo>
                  <a:pt x="0" y="731167"/>
                </a:lnTo>
                <a:lnTo>
                  <a:pt x="0" y="711713"/>
                </a:lnTo>
                <a:lnTo>
                  <a:pt x="4864" y="699969"/>
                </a:lnTo>
                <a:cubicBezTo>
                  <a:pt x="10359" y="694475"/>
                  <a:pt x="17950" y="691076"/>
                  <a:pt x="26336" y="691076"/>
                </a:cubicBezTo>
                <a:close/>
                <a:moveTo>
                  <a:pt x="1622429" y="610624"/>
                </a:moveTo>
                <a:cubicBezTo>
                  <a:pt x="1639199" y="610624"/>
                  <a:pt x="1652792" y="624218"/>
                  <a:pt x="1652792" y="640988"/>
                </a:cubicBezTo>
                <a:cubicBezTo>
                  <a:pt x="1652792" y="657757"/>
                  <a:pt x="1639199" y="671351"/>
                  <a:pt x="1622429" y="671351"/>
                </a:cubicBezTo>
                <a:cubicBezTo>
                  <a:pt x="1605659" y="671351"/>
                  <a:pt x="1592066" y="657757"/>
                  <a:pt x="1592066" y="640988"/>
                </a:cubicBezTo>
                <a:cubicBezTo>
                  <a:pt x="1592066" y="624218"/>
                  <a:pt x="1605659" y="610624"/>
                  <a:pt x="1622429" y="610624"/>
                </a:cubicBezTo>
                <a:close/>
                <a:moveTo>
                  <a:pt x="1549874" y="610624"/>
                </a:moveTo>
                <a:cubicBezTo>
                  <a:pt x="1566644" y="610624"/>
                  <a:pt x="1580238" y="624218"/>
                  <a:pt x="1580238" y="640988"/>
                </a:cubicBezTo>
                <a:cubicBezTo>
                  <a:pt x="1580238" y="657757"/>
                  <a:pt x="1566644" y="671351"/>
                  <a:pt x="1549874" y="671351"/>
                </a:cubicBezTo>
                <a:cubicBezTo>
                  <a:pt x="1533105" y="671351"/>
                  <a:pt x="1519511" y="657757"/>
                  <a:pt x="1519511" y="640988"/>
                </a:cubicBezTo>
                <a:cubicBezTo>
                  <a:pt x="1519511" y="624218"/>
                  <a:pt x="1533105" y="610624"/>
                  <a:pt x="1549874" y="610624"/>
                </a:cubicBezTo>
                <a:close/>
                <a:moveTo>
                  <a:pt x="1477320" y="610624"/>
                </a:moveTo>
                <a:cubicBezTo>
                  <a:pt x="1494089" y="610624"/>
                  <a:pt x="1507683" y="624218"/>
                  <a:pt x="1507683" y="640988"/>
                </a:cubicBezTo>
                <a:cubicBezTo>
                  <a:pt x="1507683" y="657757"/>
                  <a:pt x="1494089" y="671351"/>
                  <a:pt x="1477320" y="671351"/>
                </a:cubicBezTo>
                <a:cubicBezTo>
                  <a:pt x="1460550" y="671351"/>
                  <a:pt x="1446956" y="657757"/>
                  <a:pt x="1446956" y="640988"/>
                </a:cubicBezTo>
                <a:cubicBezTo>
                  <a:pt x="1446956" y="624218"/>
                  <a:pt x="1460550" y="610624"/>
                  <a:pt x="1477320" y="610624"/>
                </a:cubicBezTo>
                <a:close/>
                <a:moveTo>
                  <a:pt x="1404765" y="610624"/>
                </a:moveTo>
                <a:cubicBezTo>
                  <a:pt x="1421535" y="610624"/>
                  <a:pt x="1435129" y="624218"/>
                  <a:pt x="1435129" y="640988"/>
                </a:cubicBezTo>
                <a:cubicBezTo>
                  <a:pt x="1435129" y="657757"/>
                  <a:pt x="1421535" y="671351"/>
                  <a:pt x="1404765" y="671351"/>
                </a:cubicBezTo>
                <a:cubicBezTo>
                  <a:pt x="1387996" y="671351"/>
                  <a:pt x="1374402" y="657757"/>
                  <a:pt x="1374402" y="640988"/>
                </a:cubicBezTo>
                <a:cubicBezTo>
                  <a:pt x="1374402" y="624218"/>
                  <a:pt x="1387996" y="610624"/>
                  <a:pt x="1404765" y="610624"/>
                </a:cubicBezTo>
                <a:close/>
                <a:moveTo>
                  <a:pt x="1332211" y="610624"/>
                </a:moveTo>
                <a:cubicBezTo>
                  <a:pt x="1348980" y="610624"/>
                  <a:pt x="1362574" y="624218"/>
                  <a:pt x="1362574" y="640988"/>
                </a:cubicBezTo>
                <a:cubicBezTo>
                  <a:pt x="1362574" y="657757"/>
                  <a:pt x="1348980" y="671351"/>
                  <a:pt x="1332211" y="671351"/>
                </a:cubicBezTo>
                <a:cubicBezTo>
                  <a:pt x="1315441" y="671351"/>
                  <a:pt x="1301847" y="657757"/>
                  <a:pt x="1301847" y="640988"/>
                </a:cubicBezTo>
                <a:cubicBezTo>
                  <a:pt x="1301847" y="624218"/>
                  <a:pt x="1315441" y="610624"/>
                  <a:pt x="1332211" y="610624"/>
                </a:cubicBezTo>
                <a:close/>
                <a:moveTo>
                  <a:pt x="1259656" y="610624"/>
                </a:moveTo>
                <a:cubicBezTo>
                  <a:pt x="1276426" y="610624"/>
                  <a:pt x="1290020" y="624218"/>
                  <a:pt x="1290020" y="640988"/>
                </a:cubicBezTo>
                <a:cubicBezTo>
                  <a:pt x="1290020" y="657757"/>
                  <a:pt x="1276426" y="671351"/>
                  <a:pt x="1259656" y="671351"/>
                </a:cubicBezTo>
                <a:cubicBezTo>
                  <a:pt x="1242887" y="671351"/>
                  <a:pt x="1229293" y="657757"/>
                  <a:pt x="1229293" y="640988"/>
                </a:cubicBezTo>
                <a:cubicBezTo>
                  <a:pt x="1229293" y="624218"/>
                  <a:pt x="1242887" y="610624"/>
                  <a:pt x="1259656" y="610624"/>
                </a:cubicBezTo>
                <a:close/>
                <a:moveTo>
                  <a:pt x="1187102" y="610624"/>
                </a:moveTo>
                <a:cubicBezTo>
                  <a:pt x="1203871" y="610624"/>
                  <a:pt x="1217465" y="624218"/>
                  <a:pt x="1217465" y="640988"/>
                </a:cubicBezTo>
                <a:cubicBezTo>
                  <a:pt x="1217465" y="657757"/>
                  <a:pt x="1203871" y="671351"/>
                  <a:pt x="1187102" y="671351"/>
                </a:cubicBezTo>
                <a:cubicBezTo>
                  <a:pt x="1170332" y="671351"/>
                  <a:pt x="1156738" y="657757"/>
                  <a:pt x="1156738" y="640988"/>
                </a:cubicBezTo>
                <a:cubicBezTo>
                  <a:pt x="1156738" y="624218"/>
                  <a:pt x="1170332" y="610624"/>
                  <a:pt x="1187102" y="610624"/>
                </a:cubicBezTo>
                <a:close/>
                <a:moveTo>
                  <a:pt x="1114547" y="610624"/>
                </a:moveTo>
                <a:cubicBezTo>
                  <a:pt x="1131317" y="610624"/>
                  <a:pt x="1144911" y="624218"/>
                  <a:pt x="1144911" y="640988"/>
                </a:cubicBezTo>
                <a:cubicBezTo>
                  <a:pt x="1144911" y="657757"/>
                  <a:pt x="1131317" y="671351"/>
                  <a:pt x="1114547" y="671351"/>
                </a:cubicBezTo>
                <a:cubicBezTo>
                  <a:pt x="1097778" y="671351"/>
                  <a:pt x="1084184" y="657757"/>
                  <a:pt x="1084184" y="640988"/>
                </a:cubicBezTo>
                <a:cubicBezTo>
                  <a:pt x="1084184" y="624218"/>
                  <a:pt x="1097778" y="610624"/>
                  <a:pt x="1114547" y="610624"/>
                </a:cubicBezTo>
                <a:close/>
                <a:moveTo>
                  <a:pt x="1041993" y="610624"/>
                </a:moveTo>
                <a:cubicBezTo>
                  <a:pt x="1058762" y="610624"/>
                  <a:pt x="1072356" y="624218"/>
                  <a:pt x="1072356" y="640988"/>
                </a:cubicBezTo>
                <a:cubicBezTo>
                  <a:pt x="1072356" y="657757"/>
                  <a:pt x="1058762" y="671351"/>
                  <a:pt x="1041993" y="671351"/>
                </a:cubicBezTo>
                <a:cubicBezTo>
                  <a:pt x="1025223" y="671351"/>
                  <a:pt x="1011629" y="657757"/>
                  <a:pt x="1011629" y="640988"/>
                </a:cubicBezTo>
                <a:cubicBezTo>
                  <a:pt x="1011629" y="624218"/>
                  <a:pt x="1025223" y="610624"/>
                  <a:pt x="1041993" y="610624"/>
                </a:cubicBezTo>
                <a:close/>
                <a:moveTo>
                  <a:pt x="969438" y="610624"/>
                </a:moveTo>
                <a:cubicBezTo>
                  <a:pt x="986208" y="610624"/>
                  <a:pt x="999801" y="624218"/>
                  <a:pt x="999801" y="640988"/>
                </a:cubicBezTo>
                <a:cubicBezTo>
                  <a:pt x="999801" y="657757"/>
                  <a:pt x="986208" y="671351"/>
                  <a:pt x="969438" y="671351"/>
                </a:cubicBezTo>
                <a:cubicBezTo>
                  <a:pt x="952669" y="671351"/>
                  <a:pt x="939075" y="657757"/>
                  <a:pt x="939075" y="640988"/>
                </a:cubicBezTo>
                <a:cubicBezTo>
                  <a:pt x="939075" y="624218"/>
                  <a:pt x="952669" y="610624"/>
                  <a:pt x="969438" y="610624"/>
                </a:cubicBezTo>
                <a:close/>
                <a:moveTo>
                  <a:pt x="896883" y="610624"/>
                </a:moveTo>
                <a:cubicBezTo>
                  <a:pt x="913653" y="610624"/>
                  <a:pt x="927247" y="624218"/>
                  <a:pt x="927247" y="640988"/>
                </a:cubicBezTo>
                <a:cubicBezTo>
                  <a:pt x="927247" y="657757"/>
                  <a:pt x="913653" y="671351"/>
                  <a:pt x="896883" y="671351"/>
                </a:cubicBezTo>
                <a:cubicBezTo>
                  <a:pt x="880114" y="671351"/>
                  <a:pt x="866520" y="657757"/>
                  <a:pt x="866520" y="640988"/>
                </a:cubicBezTo>
                <a:cubicBezTo>
                  <a:pt x="866520" y="624218"/>
                  <a:pt x="880114" y="610624"/>
                  <a:pt x="896883" y="610624"/>
                </a:cubicBezTo>
                <a:close/>
                <a:moveTo>
                  <a:pt x="824329" y="610624"/>
                </a:moveTo>
                <a:cubicBezTo>
                  <a:pt x="841098" y="610624"/>
                  <a:pt x="854692" y="624218"/>
                  <a:pt x="854692" y="640988"/>
                </a:cubicBezTo>
                <a:cubicBezTo>
                  <a:pt x="854692" y="657757"/>
                  <a:pt x="841098" y="671351"/>
                  <a:pt x="824329" y="671351"/>
                </a:cubicBezTo>
                <a:cubicBezTo>
                  <a:pt x="807559" y="671351"/>
                  <a:pt x="793965" y="657757"/>
                  <a:pt x="793965" y="640988"/>
                </a:cubicBezTo>
                <a:cubicBezTo>
                  <a:pt x="793965" y="624218"/>
                  <a:pt x="807559" y="610624"/>
                  <a:pt x="824329" y="610624"/>
                </a:cubicBezTo>
                <a:close/>
                <a:moveTo>
                  <a:pt x="751774" y="610624"/>
                </a:moveTo>
                <a:cubicBezTo>
                  <a:pt x="768544" y="610624"/>
                  <a:pt x="782138" y="624218"/>
                  <a:pt x="782138" y="640988"/>
                </a:cubicBezTo>
                <a:cubicBezTo>
                  <a:pt x="782138" y="657757"/>
                  <a:pt x="768544" y="671351"/>
                  <a:pt x="751774" y="671351"/>
                </a:cubicBezTo>
                <a:cubicBezTo>
                  <a:pt x="735005" y="671351"/>
                  <a:pt x="721411" y="657757"/>
                  <a:pt x="721411" y="640988"/>
                </a:cubicBezTo>
                <a:cubicBezTo>
                  <a:pt x="721411" y="624218"/>
                  <a:pt x="735005" y="610624"/>
                  <a:pt x="751774" y="610624"/>
                </a:cubicBezTo>
                <a:close/>
                <a:moveTo>
                  <a:pt x="679220" y="610624"/>
                </a:moveTo>
                <a:cubicBezTo>
                  <a:pt x="695989" y="610624"/>
                  <a:pt x="709583" y="624218"/>
                  <a:pt x="709583" y="640988"/>
                </a:cubicBezTo>
                <a:cubicBezTo>
                  <a:pt x="709583" y="657757"/>
                  <a:pt x="695989" y="671351"/>
                  <a:pt x="679220" y="671351"/>
                </a:cubicBezTo>
                <a:cubicBezTo>
                  <a:pt x="662450" y="671351"/>
                  <a:pt x="648856" y="657757"/>
                  <a:pt x="648856" y="640988"/>
                </a:cubicBezTo>
                <a:cubicBezTo>
                  <a:pt x="648856" y="624218"/>
                  <a:pt x="662450" y="610624"/>
                  <a:pt x="679220" y="610624"/>
                </a:cubicBezTo>
                <a:close/>
                <a:moveTo>
                  <a:pt x="606665" y="610624"/>
                </a:moveTo>
                <a:cubicBezTo>
                  <a:pt x="623435" y="610624"/>
                  <a:pt x="637029" y="624218"/>
                  <a:pt x="637029" y="640988"/>
                </a:cubicBezTo>
                <a:cubicBezTo>
                  <a:pt x="637029" y="657757"/>
                  <a:pt x="623435" y="671351"/>
                  <a:pt x="606665" y="671351"/>
                </a:cubicBezTo>
                <a:cubicBezTo>
                  <a:pt x="589896" y="671351"/>
                  <a:pt x="576302" y="657757"/>
                  <a:pt x="576302" y="640988"/>
                </a:cubicBezTo>
                <a:cubicBezTo>
                  <a:pt x="576302" y="624218"/>
                  <a:pt x="589896" y="610624"/>
                  <a:pt x="606665" y="610624"/>
                </a:cubicBezTo>
                <a:close/>
                <a:moveTo>
                  <a:pt x="534111" y="610624"/>
                </a:moveTo>
                <a:cubicBezTo>
                  <a:pt x="550880" y="610624"/>
                  <a:pt x="564474" y="624218"/>
                  <a:pt x="564474" y="640988"/>
                </a:cubicBezTo>
                <a:cubicBezTo>
                  <a:pt x="564474" y="657757"/>
                  <a:pt x="550880" y="671351"/>
                  <a:pt x="534111" y="671351"/>
                </a:cubicBezTo>
                <a:cubicBezTo>
                  <a:pt x="517341" y="671351"/>
                  <a:pt x="503747" y="657757"/>
                  <a:pt x="503747" y="640988"/>
                </a:cubicBezTo>
                <a:cubicBezTo>
                  <a:pt x="503747" y="624218"/>
                  <a:pt x="517341" y="610624"/>
                  <a:pt x="534111" y="610624"/>
                </a:cubicBezTo>
                <a:close/>
                <a:moveTo>
                  <a:pt x="461556" y="610624"/>
                </a:moveTo>
                <a:cubicBezTo>
                  <a:pt x="478326" y="610624"/>
                  <a:pt x="491920" y="624218"/>
                  <a:pt x="491920" y="640988"/>
                </a:cubicBezTo>
                <a:cubicBezTo>
                  <a:pt x="491920" y="657757"/>
                  <a:pt x="478326" y="671351"/>
                  <a:pt x="461556" y="671351"/>
                </a:cubicBezTo>
                <a:cubicBezTo>
                  <a:pt x="444787" y="671351"/>
                  <a:pt x="431192" y="657757"/>
                  <a:pt x="431192" y="640988"/>
                </a:cubicBezTo>
                <a:cubicBezTo>
                  <a:pt x="431192" y="624218"/>
                  <a:pt x="444787" y="610624"/>
                  <a:pt x="461556" y="610624"/>
                </a:cubicBezTo>
                <a:close/>
                <a:moveTo>
                  <a:pt x="389002" y="610624"/>
                </a:moveTo>
                <a:cubicBezTo>
                  <a:pt x="405771" y="610624"/>
                  <a:pt x="419365" y="624218"/>
                  <a:pt x="419365" y="640988"/>
                </a:cubicBezTo>
                <a:cubicBezTo>
                  <a:pt x="419365" y="657757"/>
                  <a:pt x="405771" y="671351"/>
                  <a:pt x="389002" y="671351"/>
                </a:cubicBezTo>
                <a:cubicBezTo>
                  <a:pt x="372232" y="671351"/>
                  <a:pt x="358638" y="657757"/>
                  <a:pt x="358638" y="640988"/>
                </a:cubicBezTo>
                <a:cubicBezTo>
                  <a:pt x="358638" y="624218"/>
                  <a:pt x="372232" y="610624"/>
                  <a:pt x="389002" y="610624"/>
                </a:cubicBezTo>
                <a:close/>
                <a:moveTo>
                  <a:pt x="316447" y="610624"/>
                </a:moveTo>
                <a:cubicBezTo>
                  <a:pt x="333216" y="610624"/>
                  <a:pt x="346810" y="624218"/>
                  <a:pt x="346810" y="640988"/>
                </a:cubicBezTo>
                <a:cubicBezTo>
                  <a:pt x="346810" y="657757"/>
                  <a:pt x="333216" y="671351"/>
                  <a:pt x="316447" y="671351"/>
                </a:cubicBezTo>
                <a:cubicBezTo>
                  <a:pt x="299677" y="671351"/>
                  <a:pt x="286084" y="657757"/>
                  <a:pt x="286084" y="640988"/>
                </a:cubicBezTo>
                <a:cubicBezTo>
                  <a:pt x="286084" y="624218"/>
                  <a:pt x="299677" y="610624"/>
                  <a:pt x="316447" y="610624"/>
                </a:cubicBezTo>
                <a:close/>
                <a:moveTo>
                  <a:pt x="243892" y="610624"/>
                </a:moveTo>
                <a:cubicBezTo>
                  <a:pt x="260662" y="610624"/>
                  <a:pt x="274256" y="624218"/>
                  <a:pt x="274256" y="640988"/>
                </a:cubicBezTo>
                <a:cubicBezTo>
                  <a:pt x="274256" y="657757"/>
                  <a:pt x="260662" y="671351"/>
                  <a:pt x="243892" y="671351"/>
                </a:cubicBezTo>
                <a:cubicBezTo>
                  <a:pt x="227123" y="671351"/>
                  <a:pt x="213529" y="657757"/>
                  <a:pt x="213529" y="640988"/>
                </a:cubicBezTo>
                <a:cubicBezTo>
                  <a:pt x="213529" y="624218"/>
                  <a:pt x="227123" y="610624"/>
                  <a:pt x="243892" y="610624"/>
                </a:cubicBezTo>
                <a:close/>
                <a:moveTo>
                  <a:pt x="171339" y="610624"/>
                </a:moveTo>
                <a:cubicBezTo>
                  <a:pt x="188107" y="610624"/>
                  <a:pt x="201701" y="624218"/>
                  <a:pt x="201701" y="640988"/>
                </a:cubicBezTo>
                <a:cubicBezTo>
                  <a:pt x="201701" y="657757"/>
                  <a:pt x="188107" y="671351"/>
                  <a:pt x="171339" y="671351"/>
                </a:cubicBezTo>
                <a:cubicBezTo>
                  <a:pt x="154667" y="671351"/>
                  <a:pt x="141073" y="657757"/>
                  <a:pt x="141073" y="640988"/>
                </a:cubicBezTo>
                <a:cubicBezTo>
                  <a:pt x="141073" y="624218"/>
                  <a:pt x="154667" y="610624"/>
                  <a:pt x="171339" y="610624"/>
                </a:cubicBezTo>
                <a:close/>
                <a:moveTo>
                  <a:pt x="98897" y="610624"/>
                </a:moveTo>
                <a:cubicBezTo>
                  <a:pt x="115658" y="610624"/>
                  <a:pt x="129252" y="624218"/>
                  <a:pt x="129252" y="640988"/>
                </a:cubicBezTo>
                <a:cubicBezTo>
                  <a:pt x="129252" y="657757"/>
                  <a:pt x="115658" y="671351"/>
                  <a:pt x="98897" y="671351"/>
                </a:cubicBezTo>
                <a:cubicBezTo>
                  <a:pt x="82124" y="671351"/>
                  <a:pt x="68530" y="657757"/>
                  <a:pt x="68530" y="640988"/>
                </a:cubicBezTo>
                <a:cubicBezTo>
                  <a:pt x="68530" y="624218"/>
                  <a:pt x="82124" y="610624"/>
                  <a:pt x="98897" y="610624"/>
                </a:cubicBezTo>
                <a:close/>
                <a:moveTo>
                  <a:pt x="26342" y="610624"/>
                </a:moveTo>
                <a:cubicBezTo>
                  <a:pt x="43106" y="610624"/>
                  <a:pt x="56701" y="624218"/>
                  <a:pt x="56701" y="640988"/>
                </a:cubicBezTo>
                <a:cubicBezTo>
                  <a:pt x="56701" y="657757"/>
                  <a:pt x="43106" y="671351"/>
                  <a:pt x="26342" y="671351"/>
                </a:cubicBezTo>
                <a:cubicBezTo>
                  <a:pt x="17956" y="671351"/>
                  <a:pt x="10365" y="667953"/>
                  <a:pt x="4871" y="662458"/>
                </a:cubicBezTo>
                <a:lnTo>
                  <a:pt x="0" y="650698"/>
                </a:lnTo>
                <a:lnTo>
                  <a:pt x="0" y="631277"/>
                </a:lnTo>
                <a:lnTo>
                  <a:pt x="4871" y="619517"/>
                </a:lnTo>
                <a:cubicBezTo>
                  <a:pt x="10365" y="614023"/>
                  <a:pt x="17956" y="610624"/>
                  <a:pt x="26342" y="610624"/>
                </a:cubicBezTo>
                <a:close/>
                <a:moveTo>
                  <a:pt x="1669096" y="549730"/>
                </a:moveTo>
                <a:lnTo>
                  <a:pt x="1668124" y="568994"/>
                </a:lnTo>
                <a:lnTo>
                  <a:pt x="1664620" y="560536"/>
                </a:lnTo>
                <a:close/>
                <a:moveTo>
                  <a:pt x="1622429" y="530173"/>
                </a:moveTo>
                <a:cubicBezTo>
                  <a:pt x="1639199" y="530173"/>
                  <a:pt x="1652792" y="543767"/>
                  <a:pt x="1652792" y="560536"/>
                </a:cubicBezTo>
                <a:cubicBezTo>
                  <a:pt x="1652792" y="577306"/>
                  <a:pt x="1639199" y="590900"/>
                  <a:pt x="1622429" y="590900"/>
                </a:cubicBezTo>
                <a:cubicBezTo>
                  <a:pt x="1605659" y="590900"/>
                  <a:pt x="1592066" y="577306"/>
                  <a:pt x="1592066" y="560536"/>
                </a:cubicBezTo>
                <a:cubicBezTo>
                  <a:pt x="1592066" y="543767"/>
                  <a:pt x="1605659" y="530173"/>
                  <a:pt x="1622429" y="530173"/>
                </a:cubicBezTo>
                <a:close/>
                <a:moveTo>
                  <a:pt x="1549874" y="530173"/>
                </a:moveTo>
                <a:cubicBezTo>
                  <a:pt x="1566644" y="530173"/>
                  <a:pt x="1580238" y="543767"/>
                  <a:pt x="1580238" y="560536"/>
                </a:cubicBezTo>
                <a:cubicBezTo>
                  <a:pt x="1580238" y="577306"/>
                  <a:pt x="1566644" y="590900"/>
                  <a:pt x="1549874" y="590900"/>
                </a:cubicBezTo>
                <a:cubicBezTo>
                  <a:pt x="1533105" y="590900"/>
                  <a:pt x="1519511" y="577306"/>
                  <a:pt x="1519511" y="560536"/>
                </a:cubicBezTo>
                <a:cubicBezTo>
                  <a:pt x="1519511" y="543767"/>
                  <a:pt x="1533105" y="530173"/>
                  <a:pt x="1549874" y="530173"/>
                </a:cubicBezTo>
                <a:close/>
                <a:moveTo>
                  <a:pt x="1477320" y="530173"/>
                </a:moveTo>
                <a:cubicBezTo>
                  <a:pt x="1494089" y="530173"/>
                  <a:pt x="1507683" y="543767"/>
                  <a:pt x="1507683" y="560536"/>
                </a:cubicBezTo>
                <a:cubicBezTo>
                  <a:pt x="1507683" y="577306"/>
                  <a:pt x="1494089" y="590900"/>
                  <a:pt x="1477320" y="590900"/>
                </a:cubicBezTo>
                <a:cubicBezTo>
                  <a:pt x="1460550" y="590900"/>
                  <a:pt x="1446956" y="577306"/>
                  <a:pt x="1446956" y="560536"/>
                </a:cubicBezTo>
                <a:cubicBezTo>
                  <a:pt x="1446956" y="543767"/>
                  <a:pt x="1460550" y="530173"/>
                  <a:pt x="1477320" y="530173"/>
                </a:cubicBezTo>
                <a:close/>
                <a:moveTo>
                  <a:pt x="1404765" y="530173"/>
                </a:moveTo>
                <a:cubicBezTo>
                  <a:pt x="1421535" y="530173"/>
                  <a:pt x="1435129" y="543767"/>
                  <a:pt x="1435129" y="560536"/>
                </a:cubicBezTo>
                <a:cubicBezTo>
                  <a:pt x="1435129" y="577306"/>
                  <a:pt x="1421535" y="590900"/>
                  <a:pt x="1404765" y="590900"/>
                </a:cubicBezTo>
                <a:cubicBezTo>
                  <a:pt x="1387996" y="590900"/>
                  <a:pt x="1374402" y="577306"/>
                  <a:pt x="1374402" y="560536"/>
                </a:cubicBezTo>
                <a:cubicBezTo>
                  <a:pt x="1374402" y="543767"/>
                  <a:pt x="1387996" y="530173"/>
                  <a:pt x="1404765" y="530173"/>
                </a:cubicBezTo>
                <a:close/>
                <a:moveTo>
                  <a:pt x="1332211" y="530173"/>
                </a:moveTo>
                <a:cubicBezTo>
                  <a:pt x="1348980" y="530173"/>
                  <a:pt x="1362574" y="543767"/>
                  <a:pt x="1362574" y="560536"/>
                </a:cubicBezTo>
                <a:cubicBezTo>
                  <a:pt x="1362574" y="577306"/>
                  <a:pt x="1348980" y="590900"/>
                  <a:pt x="1332211" y="590900"/>
                </a:cubicBezTo>
                <a:cubicBezTo>
                  <a:pt x="1315441" y="590900"/>
                  <a:pt x="1301847" y="577306"/>
                  <a:pt x="1301847" y="560536"/>
                </a:cubicBezTo>
                <a:cubicBezTo>
                  <a:pt x="1301847" y="543767"/>
                  <a:pt x="1315441" y="530173"/>
                  <a:pt x="1332211" y="530173"/>
                </a:cubicBezTo>
                <a:close/>
                <a:moveTo>
                  <a:pt x="1259656" y="530173"/>
                </a:moveTo>
                <a:cubicBezTo>
                  <a:pt x="1276426" y="530173"/>
                  <a:pt x="1290020" y="543767"/>
                  <a:pt x="1290020" y="560536"/>
                </a:cubicBezTo>
                <a:cubicBezTo>
                  <a:pt x="1290020" y="577306"/>
                  <a:pt x="1276426" y="590900"/>
                  <a:pt x="1259656" y="590900"/>
                </a:cubicBezTo>
                <a:cubicBezTo>
                  <a:pt x="1242887" y="590900"/>
                  <a:pt x="1229293" y="577306"/>
                  <a:pt x="1229293" y="560536"/>
                </a:cubicBezTo>
                <a:cubicBezTo>
                  <a:pt x="1229293" y="543767"/>
                  <a:pt x="1242887" y="530173"/>
                  <a:pt x="1259656" y="530173"/>
                </a:cubicBezTo>
                <a:close/>
                <a:moveTo>
                  <a:pt x="1187102" y="530173"/>
                </a:moveTo>
                <a:cubicBezTo>
                  <a:pt x="1203871" y="530173"/>
                  <a:pt x="1217465" y="543767"/>
                  <a:pt x="1217465" y="560536"/>
                </a:cubicBezTo>
                <a:cubicBezTo>
                  <a:pt x="1217465" y="577306"/>
                  <a:pt x="1203871" y="590900"/>
                  <a:pt x="1187102" y="590900"/>
                </a:cubicBezTo>
                <a:cubicBezTo>
                  <a:pt x="1170332" y="590900"/>
                  <a:pt x="1156738" y="577306"/>
                  <a:pt x="1156738" y="560536"/>
                </a:cubicBezTo>
                <a:cubicBezTo>
                  <a:pt x="1156738" y="543767"/>
                  <a:pt x="1170332" y="530173"/>
                  <a:pt x="1187102" y="530173"/>
                </a:cubicBezTo>
                <a:close/>
                <a:moveTo>
                  <a:pt x="1114547" y="530173"/>
                </a:moveTo>
                <a:cubicBezTo>
                  <a:pt x="1131317" y="530173"/>
                  <a:pt x="1144911" y="543767"/>
                  <a:pt x="1144911" y="560536"/>
                </a:cubicBezTo>
                <a:cubicBezTo>
                  <a:pt x="1144911" y="577306"/>
                  <a:pt x="1131317" y="590900"/>
                  <a:pt x="1114547" y="590900"/>
                </a:cubicBezTo>
                <a:cubicBezTo>
                  <a:pt x="1097778" y="590900"/>
                  <a:pt x="1084184" y="577306"/>
                  <a:pt x="1084184" y="560536"/>
                </a:cubicBezTo>
                <a:cubicBezTo>
                  <a:pt x="1084184" y="543767"/>
                  <a:pt x="1097778" y="530173"/>
                  <a:pt x="1114547" y="530173"/>
                </a:cubicBezTo>
                <a:close/>
                <a:moveTo>
                  <a:pt x="1041993" y="530173"/>
                </a:moveTo>
                <a:cubicBezTo>
                  <a:pt x="1058762" y="530173"/>
                  <a:pt x="1072356" y="543767"/>
                  <a:pt x="1072356" y="560536"/>
                </a:cubicBezTo>
                <a:cubicBezTo>
                  <a:pt x="1072356" y="577306"/>
                  <a:pt x="1058762" y="590900"/>
                  <a:pt x="1041993" y="590900"/>
                </a:cubicBezTo>
                <a:cubicBezTo>
                  <a:pt x="1025223" y="590900"/>
                  <a:pt x="1011629" y="577306"/>
                  <a:pt x="1011629" y="560536"/>
                </a:cubicBezTo>
                <a:cubicBezTo>
                  <a:pt x="1011629" y="543767"/>
                  <a:pt x="1025223" y="530173"/>
                  <a:pt x="1041993" y="530173"/>
                </a:cubicBezTo>
                <a:close/>
                <a:moveTo>
                  <a:pt x="969438" y="530173"/>
                </a:moveTo>
                <a:cubicBezTo>
                  <a:pt x="986208" y="530173"/>
                  <a:pt x="999801" y="543767"/>
                  <a:pt x="999801" y="560536"/>
                </a:cubicBezTo>
                <a:cubicBezTo>
                  <a:pt x="999801" y="577306"/>
                  <a:pt x="986208" y="590900"/>
                  <a:pt x="969438" y="590900"/>
                </a:cubicBezTo>
                <a:cubicBezTo>
                  <a:pt x="952669" y="590900"/>
                  <a:pt x="939075" y="577306"/>
                  <a:pt x="939075" y="560536"/>
                </a:cubicBezTo>
                <a:cubicBezTo>
                  <a:pt x="939075" y="543767"/>
                  <a:pt x="952669" y="530173"/>
                  <a:pt x="969438" y="530173"/>
                </a:cubicBezTo>
                <a:close/>
                <a:moveTo>
                  <a:pt x="896883" y="530173"/>
                </a:moveTo>
                <a:cubicBezTo>
                  <a:pt x="913653" y="530173"/>
                  <a:pt x="927247" y="543767"/>
                  <a:pt x="927247" y="560536"/>
                </a:cubicBezTo>
                <a:cubicBezTo>
                  <a:pt x="927247" y="577306"/>
                  <a:pt x="913653" y="590900"/>
                  <a:pt x="896883" y="590900"/>
                </a:cubicBezTo>
                <a:cubicBezTo>
                  <a:pt x="880114" y="590900"/>
                  <a:pt x="866520" y="577306"/>
                  <a:pt x="866520" y="560536"/>
                </a:cubicBezTo>
                <a:cubicBezTo>
                  <a:pt x="866520" y="543767"/>
                  <a:pt x="880114" y="530173"/>
                  <a:pt x="896883" y="530173"/>
                </a:cubicBezTo>
                <a:close/>
                <a:moveTo>
                  <a:pt x="824329" y="530173"/>
                </a:moveTo>
                <a:cubicBezTo>
                  <a:pt x="841098" y="530173"/>
                  <a:pt x="854692" y="543767"/>
                  <a:pt x="854692" y="560536"/>
                </a:cubicBezTo>
                <a:cubicBezTo>
                  <a:pt x="854692" y="577306"/>
                  <a:pt x="841098" y="590900"/>
                  <a:pt x="824329" y="590900"/>
                </a:cubicBezTo>
                <a:cubicBezTo>
                  <a:pt x="807559" y="590900"/>
                  <a:pt x="793965" y="577306"/>
                  <a:pt x="793965" y="560536"/>
                </a:cubicBezTo>
                <a:cubicBezTo>
                  <a:pt x="793965" y="543767"/>
                  <a:pt x="807559" y="530173"/>
                  <a:pt x="824329" y="530173"/>
                </a:cubicBezTo>
                <a:close/>
                <a:moveTo>
                  <a:pt x="751774" y="530173"/>
                </a:moveTo>
                <a:cubicBezTo>
                  <a:pt x="768544" y="530173"/>
                  <a:pt x="782138" y="543767"/>
                  <a:pt x="782138" y="560536"/>
                </a:cubicBezTo>
                <a:cubicBezTo>
                  <a:pt x="782138" y="577306"/>
                  <a:pt x="768544" y="590900"/>
                  <a:pt x="751774" y="590900"/>
                </a:cubicBezTo>
                <a:cubicBezTo>
                  <a:pt x="735005" y="590900"/>
                  <a:pt x="721411" y="577306"/>
                  <a:pt x="721411" y="560536"/>
                </a:cubicBezTo>
                <a:cubicBezTo>
                  <a:pt x="721411" y="543767"/>
                  <a:pt x="735005" y="530173"/>
                  <a:pt x="751774" y="530173"/>
                </a:cubicBezTo>
                <a:close/>
                <a:moveTo>
                  <a:pt x="679220" y="530173"/>
                </a:moveTo>
                <a:cubicBezTo>
                  <a:pt x="695989" y="530173"/>
                  <a:pt x="709583" y="543767"/>
                  <a:pt x="709583" y="560536"/>
                </a:cubicBezTo>
                <a:cubicBezTo>
                  <a:pt x="709583" y="577306"/>
                  <a:pt x="695989" y="590900"/>
                  <a:pt x="679220" y="590900"/>
                </a:cubicBezTo>
                <a:cubicBezTo>
                  <a:pt x="662450" y="590900"/>
                  <a:pt x="648856" y="577306"/>
                  <a:pt x="648856" y="560536"/>
                </a:cubicBezTo>
                <a:cubicBezTo>
                  <a:pt x="648856" y="543767"/>
                  <a:pt x="662450" y="530173"/>
                  <a:pt x="679220" y="530173"/>
                </a:cubicBezTo>
                <a:close/>
                <a:moveTo>
                  <a:pt x="606665" y="530173"/>
                </a:moveTo>
                <a:cubicBezTo>
                  <a:pt x="623435" y="530173"/>
                  <a:pt x="637029" y="543767"/>
                  <a:pt x="637029" y="560536"/>
                </a:cubicBezTo>
                <a:cubicBezTo>
                  <a:pt x="637029" y="577306"/>
                  <a:pt x="623435" y="590900"/>
                  <a:pt x="606665" y="590900"/>
                </a:cubicBezTo>
                <a:cubicBezTo>
                  <a:pt x="589896" y="590900"/>
                  <a:pt x="576302" y="577306"/>
                  <a:pt x="576302" y="560536"/>
                </a:cubicBezTo>
                <a:cubicBezTo>
                  <a:pt x="576302" y="543767"/>
                  <a:pt x="589896" y="530173"/>
                  <a:pt x="606665" y="530173"/>
                </a:cubicBezTo>
                <a:close/>
                <a:moveTo>
                  <a:pt x="534111" y="530173"/>
                </a:moveTo>
                <a:cubicBezTo>
                  <a:pt x="550880" y="530173"/>
                  <a:pt x="564474" y="543767"/>
                  <a:pt x="564474" y="560536"/>
                </a:cubicBezTo>
                <a:cubicBezTo>
                  <a:pt x="564474" y="577306"/>
                  <a:pt x="550880" y="590900"/>
                  <a:pt x="534111" y="590900"/>
                </a:cubicBezTo>
                <a:cubicBezTo>
                  <a:pt x="517341" y="590900"/>
                  <a:pt x="503747" y="577306"/>
                  <a:pt x="503747" y="560536"/>
                </a:cubicBezTo>
                <a:cubicBezTo>
                  <a:pt x="503747" y="543767"/>
                  <a:pt x="517341" y="530173"/>
                  <a:pt x="534111" y="530173"/>
                </a:cubicBezTo>
                <a:close/>
                <a:moveTo>
                  <a:pt x="461556" y="530173"/>
                </a:moveTo>
                <a:cubicBezTo>
                  <a:pt x="478326" y="530173"/>
                  <a:pt x="491920" y="543767"/>
                  <a:pt x="491920" y="560536"/>
                </a:cubicBezTo>
                <a:cubicBezTo>
                  <a:pt x="491920" y="577306"/>
                  <a:pt x="478326" y="590900"/>
                  <a:pt x="461556" y="590900"/>
                </a:cubicBezTo>
                <a:cubicBezTo>
                  <a:pt x="444787" y="590900"/>
                  <a:pt x="431192" y="577306"/>
                  <a:pt x="431192" y="560536"/>
                </a:cubicBezTo>
                <a:cubicBezTo>
                  <a:pt x="431192" y="543767"/>
                  <a:pt x="444787" y="530173"/>
                  <a:pt x="461556" y="530173"/>
                </a:cubicBezTo>
                <a:close/>
                <a:moveTo>
                  <a:pt x="389002" y="530173"/>
                </a:moveTo>
                <a:cubicBezTo>
                  <a:pt x="405771" y="530173"/>
                  <a:pt x="419365" y="543767"/>
                  <a:pt x="419365" y="560536"/>
                </a:cubicBezTo>
                <a:cubicBezTo>
                  <a:pt x="419365" y="577306"/>
                  <a:pt x="405771" y="590900"/>
                  <a:pt x="389002" y="590900"/>
                </a:cubicBezTo>
                <a:cubicBezTo>
                  <a:pt x="372232" y="590900"/>
                  <a:pt x="358638" y="577306"/>
                  <a:pt x="358638" y="560536"/>
                </a:cubicBezTo>
                <a:cubicBezTo>
                  <a:pt x="358638" y="543767"/>
                  <a:pt x="372232" y="530173"/>
                  <a:pt x="389002" y="530173"/>
                </a:cubicBezTo>
                <a:close/>
                <a:moveTo>
                  <a:pt x="316447" y="530173"/>
                </a:moveTo>
                <a:cubicBezTo>
                  <a:pt x="333216" y="530173"/>
                  <a:pt x="346810" y="543767"/>
                  <a:pt x="346810" y="560536"/>
                </a:cubicBezTo>
                <a:cubicBezTo>
                  <a:pt x="346810" y="577306"/>
                  <a:pt x="333216" y="590900"/>
                  <a:pt x="316447" y="590900"/>
                </a:cubicBezTo>
                <a:cubicBezTo>
                  <a:pt x="299677" y="590900"/>
                  <a:pt x="286084" y="577306"/>
                  <a:pt x="286084" y="560536"/>
                </a:cubicBezTo>
                <a:cubicBezTo>
                  <a:pt x="286084" y="543767"/>
                  <a:pt x="299677" y="530173"/>
                  <a:pt x="316447" y="530173"/>
                </a:cubicBezTo>
                <a:close/>
                <a:moveTo>
                  <a:pt x="243892" y="530173"/>
                </a:moveTo>
                <a:cubicBezTo>
                  <a:pt x="260662" y="530173"/>
                  <a:pt x="274256" y="543767"/>
                  <a:pt x="274256" y="560536"/>
                </a:cubicBezTo>
                <a:cubicBezTo>
                  <a:pt x="274256" y="577306"/>
                  <a:pt x="260662" y="590900"/>
                  <a:pt x="243892" y="590900"/>
                </a:cubicBezTo>
                <a:cubicBezTo>
                  <a:pt x="227123" y="590900"/>
                  <a:pt x="213529" y="577306"/>
                  <a:pt x="213529" y="560536"/>
                </a:cubicBezTo>
                <a:cubicBezTo>
                  <a:pt x="213529" y="543767"/>
                  <a:pt x="227123" y="530173"/>
                  <a:pt x="243892" y="530173"/>
                </a:cubicBezTo>
                <a:close/>
                <a:moveTo>
                  <a:pt x="171339" y="530173"/>
                </a:moveTo>
                <a:cubicBezTo>
                  <a:pt x="188107" y="530173"/>
                  <a:pt x="201701" y="543767"/>
                  <a:pt x="201701" y="560536"/>
                </a:cubicBezTo>
                <a:cubicBezTo>
                  <a:pt x="201701" y="577306"/>
                  <a:pt x="188107" y="590900"/>
                  <a:pt x="171339" y="590900"/>
                </a:cubicBezTo>
                <a:cubicBezTo>
                  <a:pt x="154673" y="590900"/>
                  <a:pt x="141079" y="577306"/>
                  <a:pt x="141079" y="560536"/>
                </a:cubicBezTo>
                <a:cubicBezTo>
                  <a:pt x="141079" y="543767"/>
                  <a:pt x="154673" y="530173"/>
                  <a:pt x="171339" y="530173"/>
                </a:cubicBezTo>
                <a:close/>
                <a:moveTo>
                  <a:pt x="98904" y="530173"/>
                </a:moveTo>
                <a:cubicBezTo>
                  <a:pt x="115664" y="530173"/>
                  <a:pt x="129258" y="543767"/>
                  <a:pt x="129258" y="560536"/>
                </a:cubicBezTo>
                <a:cubicBezTo>
                  <a:pt x="129258" y="577306"/>
                  <a:pt x="115664" y="590900"/>
                  <a:pt x="98904" y="590900"/>
                </a:cubicBezTo>
                <a:cubicBezTo>
                  <a:pt x="82130" y="590900"/>
                  <a:pt x="68536" y="577306"/>
                  <a:pt x="68536" y="560536"/>
                </a:cubicBezTo>
                <a:cubicBezTo>
                  <a:pt x="68536" y="543767"/>
                  <a:pt x="82130" y="530173"/>
                  <a:pt x="98904" y="530173"/>
                </a:cubicBezTo>
                <a:close/>
                <a:moveTo>
                  <a:pt x="26349" y="530173"/>
                </a:moveTo>
                <a:cubicBezTo>
                  <a:pt x="43112" y="530173"/>
                  <a:pt x="56707" y="543767"/>
                  <a:pt x="56707" y="560536"/>
                </a:cubicBezTo>
                <a:cubicBezTo>
                  <a:pt x="56707" y="577306"/>
                  <a:pt x="43112" y="590900"/>
                  <a:pt x="26349" y="590900"/>
                </a:cubicBezTo>
                <a:cubicBezTo>
                  <a:pt x="17963" y="590900"/>
                  <a:pt x="10372" y="587502"/>
                  <a:pt x="4877" y="582007"/>
                </a:cubicBezTo>
                <a:lnTo>
                  <a:pt x="0" y="570232"/>
                </a:lnTo>
                <a:lnTo>
                  <a:pt x="0" y="550840"/>
                </a:lnTo>
                <a:lnTo>
                  <a:pt x="4877" y="539066"/>
                </a:lnTo>
                <a:cubicBezTo>
                  <a:pt x="10372" y="533572"/>
                  <a:pt x="17963" y="530173"/>
                  <a:pt x="26349" y="530173"/>
                </a:cubicBezTo>
                <a:close/>
                <a:moveTo>
                  <a:pt x="1673704" y="458486"/>
                </a:moveTo>
                <a:lnTo>
                  <a:pt x="1671744" y="497284"/>
                </a:lnTo>
                <a:lnTo>
                  <a:pt x="1664620" y="480084"/>
                </a:lnTo>
                <a:cubicBezTo>
                  <a:pt x="1664620" y="471700"/>
                  <a:pt x="1668019" y="464109"/>
                  <a:pt x="1673514" y="458614"/>
                </a:cubicBezTo>
                <a:close/>
                <a:moveTo>
                  <a:pt x="1622429" y="449721"/>
                </a:moveTo>
                <a:cubicBezTo>
                  <a:pt x="1639199" y="449721"/>
                  <a:pt x="1652792" y="463315"/>
                  <a:pt x="1652792" y="480084"/>
                </a:cubicBezTo>
                <a:cubicBezTo>
                  <a:pt x="1652792" y="496854"/>
                  <a:pt x="1639199" y="510448"/>
                  <a:pt x="1622429" y="510448"/>
                </a:cubicBezTo>
                <a:cubicBezTo>
                  <a:pt x="1605659" y="510448"/>
                  <a:pt x="1592066" y="496854"/>
                  <a:pt x="1592066" y="480084"/>
                </a:cubicBezTo>
                <a:cubicBezTo>
                  <a:pt x="1592066" y="463315"/>
                  <a:pt x="1605659" y="449721"/>
                  <a:pt x="1622429" y="449721"/>
                </a:cubicBezTo>
                <a:close/>
                <a:moveTo>
                  <a:pt x="1549874" y="449721"/>
                </a:moveTo>
                <a:cubicBezTo>
                  <a:pt x="1566644" y="449721"/>
                  <a:pt x="1580238" y="463315"/>
                  <a:pt x="1580238" y="480084"/>
                </a:cubicBezTo>
                <a:cubicBezTo>
                  <a:pt x="1580238" y="496854"/>
                  <a:pt x="1566644" y="510448"/>
                  <a:pt x="1549874" y="510448"/>
                </a:cubicBezTo>
                <a:cubicBezTo>
                  <a:pt x="1533105" y="510448"/>
                  <a:pt x="1519511" y="496854"/>
                  <a:pt x="1519511" y="480084"/>
                </a:cubicBezTo>
                <a:cubicBezTo>
                  <a:pt x="1519511" y="463315"/>
                  <a:pt x="1533105" y="449721"/>
                  <a:pt x="1549874" y="449721"/>
                </a:cubicBezTo>
                <a:close/>
                <a:moveTo>
                  <a:pt x="1477320" y="449721"/>
                </a:moveTo>
                <a:cubicBezTo>
                  <a:pt x="1494089" y="449721"/>
                  <a:pt x="1507683" y="463315"/>
                  <a:pt x="1507683" y="480084"/>
                </a:cubicBezTo>
                <a:cubicBezTo>
                  <a:pt x="1507683" y="496854"/>
                  <a:pt x="1494089" y="510448"/>
                  <a:pt x="1477320" y="510448"/>
                </a:cubicBezTo>
                <a:cubicBezTo>
                  <a:pt x="1460550" y="510448"/>
                  <a:pt x="1446956" y="496854"/>
                  <a:pt x="1446956" y="480084"/>
                </a:cubicBezTo>
                <a:cubicBezTo>
                  <a:pt x="1446956" y="463315"/>
                  <a:pt x="1460550" y="449721"/>
                  <a:pt x="1477320" y="449721"/>
                </a:cubicBezTo>
                <a:close/>
                <a:moveTo>
                  <a:pt x="1404765" y="449721"/>
                </a:moveTo>
                <a:cubicBezTo>
                  <a:pt x="1421535" y="449721"/>
                  <a:pt x="1435129" y="463315"/>
                  <a:pt x="1435129" y="480084"/>
                </a:cubicBezTo>
                <a:cubicBezTo>
                  <a:pt x="1435129" y="496854"/>
                  <a:pt x="1421535" y="510448"/>
                  <a:pt x="1404765" y="510448"/>
                </a:cubicBezTo>
                <a:cubicBezTo>
                  <a:pt x="1387996" y="510448"/>
                  <a:pt x="1374402" y="496854"/>
                  <a:pt x="1374402" y="480084"/>
                </a:cubicBezTo>
                <a:cubicBezTo>
                  <a:pt x="1374402" y="463315"/>
                  <a:pt x="1387996" y="449721"/>
                  <a:pt x="1404765" y="449721"/>
                </a:cubicBezTo>
                <a:close/>
                <a:moveTo>
                  <a:pt x="1332211" y="449721"/>
                </a:moveTo>
                <a:cubicBezTo>
                  <a:pt x="1348980" y="449721"/>
                  <a:pt x="1362574" y="463315"/>
                  <a:pt x="1362574" y="480084"/>
                </a:cubicBezTo>
                <a:cubicBezTo>
                  <a:pt x="1362574" y="496854"/>
                  <a:pt x="1348980" y="510448"/>
                  <a:pt x="1332211" y="510448"/>
                </a:cubicBezTo>
                <a:cubicBezTo>
                  <a:pt x="1315441" y="510448"/>
                  <a:pt x="1301847" y="496854"/>
                  <a:pt x="1301847" y="480084"/>
                </a:cubicBezTo>
                <a:cubicBezTo>
                  <a:pt x="1301847" y="463315"/>
                  <a:pt x="1315441" y="449721"/>
                  <a:pt x="1332211" y="449721"/>
                </a:cubicBezTo>
                <a:close/>
                <a:moveTo>
                  <a:pt x="1259656" y="449721"/>
                </a:moveTo>
                <a:cubicBezTo>
                  <a:pt x="1276426" y="449721"/>
                  <a:pt x="1290020" y="463315"/>
                  <a:pt x="1290020" y="480084"/>
                </a:cubicBezTo>
                <a:cubicBezTo>
                  <a:pt x="1290020" y="496854"/>
                  <a:pt x="1276426" y="510448"/>
                  <a:pt x="1259656" y="510448"/>
                </a:cubicBezTo>
                <a:cubicBezTo>
                  <a:pt x="1242887" y="510448"/>
                  <a:pt x="1229293" y="496854"/>
                  <a:pt x="1229293" y="480084"/>
                </a:cubicBezTo>
                <a:cubicBezTo>
                  <a:pt x="1229293" y="463315"/>
                  <a:pt x="1242887" y="449721"/>
                  <a:pt x="1259656" y="449721"/>
                </a:cubicBezTo>
                <a:close/>
                <a:moveTo>
                  <a:pt x="1187102" y="449721"/>
                </a:moveTo>
                <a:cubicBezTo>
                  <a:pt x="1203871" y="449721"/>
                  <a:pt x="1217465" y="463315"/>
                  <a:pt x="1217465" y="480084"/>
                </a:cubicBezTo>
                <a:cubicBezTo>
                  <a:pt x="1217465" y="496854"/>
                  <a:pt x="1203871" y="510448"/>
                  <a:pt x="1187102" y="510448"/>
                </a:cubicBezTo>
                <a:cubicBezTo>
                  <a:pt x="1170332" y="510448"/>
                  <a:pt x="1156738" y="496854"/>
                  <a:pt x="1156738" y="480084"/>
                </a:cubicBezTo>
                <a:cubicBezTo>
                  <a:pt x="1156738" y="463315"/>
                  <a:pt x="1170332" y="449721"/>
                  <a:pt x="1187102" y="449721"/>
                </a:cubicBezTo>
                <a:close/>
                <a:moveTo>
                  <a:pt x="1114547" y="449721"/>
                </a:moveTo>
                <a:cubicBezTo>
                  <a:pt x="1131317" y="449721"/>
                  <a:pt x="1144911" y="463315"/>
                  <a:pt x="1144911" y="480084"/>
                </a:cubicBezTo>
                <a:cubicBezTo>
                  <a:pt x="1144911" y="496854"/>
                  <a:pt x="1131317" y="510448"/>
                  <a:pt x="1114547" y="510448"/>
                </a:cubicBezTo>
                <a:cubicBezTo>
                  <a:pt x="1097778" y="510448"/>
                  <a:pt x="1084184" y="496854"/>
                  <a:pt x="1084184" y="480084"/>
                </a:cubicBezTo>
                <a:cubicBezTo>
                  <a:pt x="1084184" y="463315"/>
                  <a:pt x="1097778" y="449721"/>
                  <a:pt x="1114547" y="449721"/>
                </a:cubicBezTo>
                <a:close/>
                <a:moveTo>
                  <a:pt x="1041993" y="449721"/>
                </a:moveTo>
                <a:cubicBezTo>
                  <a:pt x="1058762" y="449721"/>
                  <a:pt x="1072356" y="463315"/>
                  <a:pt x="1072356" y="480084"/>
                </a:cubicBezTo>
                <a:cubicBezTo>
                  <a:pt x="1072356" y="496854"/>
                  <a:pt x="1058762" y="510448"/>
                  <a:pt x="1041993" y="510448"/>
                </a:cubicBezTo>
                <a:cubicBezTo>
                  <a:pt x="1025223" y="510448"/>
                  <a:pt x="1011629" y="496854"/>
                  <a:pt x="1011629" y="480084"/>
                </a:cubicBezTo>
                <a:cubicBezTo>
                  <a:pt x="1011629" y="463315"/>
                  <a:pt x="1025223" y="449721"/>
                  <a:pt x="1041993" y="449721"/>
                </a:cubicBezTo>
                <a:close/>
                <a:moveTo>
                  <a:pt x="969438" y="449721"/>
                </a:moveTo>
                <a:cubicBezTo>
                  <a:pt x="986208" y="449721"/>
                  <a:pt x="999801" y="463315"/>
                  <a:pt x="999801" y="480084"/>
                </a:cubicBezTo>
                <a:cubicBezTo>
                  <a:pt x="999801" y="496854"/>
                  <a:pt x="986208" y="510448"/>
                  <a:pt x="969438" y="510448"/>
                </a:cubicBezTo>
                <a:cubicBezTo>
                  <a:pt x="952669" y="510448"/>
                  <a:pt x="939075" y="496854"/>
                  <a:pt x="939075" y="480084"/>
                </a:cubicBezTo>
                <a:cubicBezTo>
                  <a:pt x="939075" y="463315"/>
                  <a:pt x="952669" y="449721"/>
                  <a:pt x="969438" y="449721"/>
                </a:cubicBezTo>
                <a:close/>
                <a:moveTo>
                  <a:pt x="896883" y="449721"/>
                </a:moveTo>
                <a:cubicBezTo>
                  <a:pt x="913653" y="449721"/>
                  <a:pt x="927247" y="463315"/>
                  <a:pt x="927247" y="480084"/>
                </a:cubicBezTo>
                <a:cubicBezTo>
                  <a:pt x="927247" y="496854"/>
                  <a:pt x="913653" y="510448"/>
                  <a:pt x="896883" y="510448"/>
                </a:cubicBezTo>
                <a:cubicBezTo>
                  <a:pt x="880114" y="510448"/>
                  <a:pt x="866520" y="496854"/>
                  <a:pt x="866520" y="480084"/>
                </a:cubicBezTo>
                <a:cubicBezTo>
                  <a:pt x="866520" y="463315"/>
                  <a:pt x="880114" y="449721"/>
                  <a:pt x="896883" y="449721"/>
                </a:cubicBezTo>
                <a:close/>
                <a:moveTo>
                  <a:pt x="824329" y="449721"/>
                </a:moveTo>
                <a:cubicBezTo>
                  <a:pt x="841098" y="449721"/>
                  <a:pt x="854692" y="463315"/>
                  <a:pt x="854692" y="480084"/>
                </a:cubicBezTo>
                <a:cubicBezTo>
                  <a:pt x="854692" y="496854"/>
                  <a:pt x="841098" y="510448"/>
                  <a:pt x="824329" y="510448"/>
                </a:cubicBezTo>
                <a:cubicBezTo>
                  <a:pt x="807559" y="510448"/>
                  <a:pt x="793965" y="496854"/>
                  <a:pt x="793965" y="480084"/>
                </a:cubicBezTo>
                <a:cubicBezTo>
                  <a:pt x="793965" y="463315"/>
                  <a:pt x="807559" y="449721"/>
                  <a:pt x="824329" y="449721"/>
                </a:cubicBezTo>
                <a:close/>
                <a:moveTo>
                  <a:pt x="751774" y="449721"/>
                </a:moveTo>
                <a:cubicBezTo>
                  <a:pt x="768544" y="449721"/>
                  <a:pt x="782138" y="463315"/>
                  <a:pt x="782138" y="480084"/>
                </a:cubicBezTo>
                <a:cubicBezTo>
                  <a:pt x="782138" y="496854"/>
                  <a:pt x="768544" y="510448"/>
                  <a:pt x="751774" y="510448"/>
                </a:cubicBezTo>
                <a:cubicBezTo>
                  <a:pt x="735005" y="510448"/>
                  <a:pt x="721411" y="496854"/>
                  <a:pt x="721411" y="480084"/>
                </a:cubicBezTo>
                <a:cubicBezTo>
                  <a:pt x="721411" y="463315"/>
                  <a:pt x="735005" y="449721"/>
                  <a:pt x="751774" y="449721"/>
                </a:cubicBezTo>
                <a:close/>
                <a:moveTo>
                  <a:pt x="679220" y="449721"/>
                </a:moveTo>
                <a:cubicBezTo>
                  <a:pt x="695989" y="449721"/>
                  <a:pt x="709583" y="463315"/>
                  <a:pt x="709583" y="480084"/>
                </a:cubicBezTo>
                <a:cubicBezTo>
                  <a:pt x="709583" y="496854"/>
                  <a:pt x="695989" y="510448"/>
                  <a:pt x="679220" y="510448"/>
                </a:cubicBezTo>
                <a:cubicBezTo>
                  <a:pt x="662450" y="510448"/>
                  <a:pt x="648856" y="496854"/>
                  <a:pt x="648856" y="480084"/>
                </a:cubicBezTo>
                <a:cubicBezTo>
                  <a:pt x="648856" y="463315"/>
                  <a:pt x="662450" y="449721"/>
                  <a:pt x="679220" y="449721"/>
                </a:cubicBezTo>
                <a:close/>
                <a:moveTo>
                  <a:pt x="606665" y="449721"/>
                </a:moveTo>
                <a:cubicBezTo>
                  <a:pt x="623435" y="449721"/>
                  <a:pt x="637029" y="463315"/>
                  <a:pt x="637029" y="480084"/>
                </a:cubicBezTo>
                <a:cubicBezTo>
                  <a:pt x="637029" y="496854"/>
                  <a:pt x="623435" y="510448"/>
                  <a:pt x="606665" y="510448"/>
                </a:cubicBezTo>
                <a:cubicBezTo>
                  <a:pt x="589896" y="510448"/>
                  <a:pt x="576302" y="496854"/>
                  <a:pt x="576302" y="480084"/>
                </a:cubicBezTo>
                <a:cubicBezTo>
                  <a:pt x="576302" y="463315"/>
                  <a:pt x="589896" y="449721"/>
                  <a:pt x="606665" y="449721"/>
                </a:cubicBezTo>
                <a:close/>
                <a:moveTo>
                  <a:pt x="534111" y="449721"/>
                </a:moveTo>
                <a:cubicBezTo>
                  <a:pt x="550880" y="449721"/>
                  <a:pt x="564474" y="463315"/>
                  <a:pt x="564474" y="480084"/>
                </a:cubicBezTo>
                <a:cubicBezTo>
                  <a:pt x="564474" y="496854"/>
                  <a:pt x="550880" y="510448"/>
                  <a:pt x="534111" y="510448"/>
                </a:cubicBezTo>
                <a:cubicBezTo>
                  <a:pt x="517341" y="510448"/>
                  <a:pt x="503747" y="496854"/>
                  <a:pt x="503747" y="480084"/>
                </a:cubicBezTo>
                <a:cubicBezTo>
                  <a:pt x="503747" y="463315"/>
                  <a:pt x="517341" y="449721"/>
                  <a:pt x="534111" y="449721"/>
                </a:cubicBezTo>
                <a:close/>
                <a:moveTo>
                  <a:pt x="461556" y="449721"/>
                </a:moveTo>
                <a:cubicBezTo>
                  <a:pt x="478326" y="449721"/>
                  <a:pt x="491920" y="463315"/>
                  <a:pt x="491920" y="480084"/>
                </a:cubicBezTo>
                <a:cubicBezTo>
                  <a:pt x="491920" y="496854"/>
                  <a:pt x="478326" y="510448"/>
                  <a:pt x="461556" y="510448"/>
                </a:cubicBezTo>
                <a:cubicBezTo>
                  <a:pt x="444787" y="510448"/>
                  <a:pt x="431192" y="496854"/>
                  <a:pt x="431192" y="480084"/>
                </a:cubicBezTo>
                <a:cubicBezTo>
                  <a:pt x="431192" y="463315"/>
                  <a:pt x="444787" y="449721"/>
                  <a:pt x="461556" y="449721"/>
                </a:cubicBezTo>
                <a:close/>
                <a:moveTo>
                  <a:pt x="389002" y="449721"/>
                </a:moveTo>
                <a:cubicBezTo>
                  <a:pt x="405771" y="449721"/>
                  <a:pt x="419365" y="463315"/>
                  <a:pt x="419365" y="480084"/>
                </a:cubicBezTo>
                <a:cubicBezTo>
                  <a:pt x="419365" y="496854"/>
                  <a:pt x="405771" y="510448"/>
                  <a:pt x="389002" y="510448"/>
                </a:cubicBezTo>
                <a:cubicBezTo>
                  <a:pt x="372232" y="510448"/>
                  <a:pt x="358638" y="496854"/>
                  <a:pt x="358638" y="480084"/>
                </a:cubicBezTo>
                <a:cubicBezTo>
                  <a:pt x="358638" y="463315"/>
                  <a:pt x="372232" y="449721"/>
                  <a:pt x="389002" y="449721"/>
                </a:cubicBezTo>
                <a:close/>
                <a:moveTo>
                  <a:pt x="316447" y="449721"/>
                </a:moveTo>
                <a:cubicBezTo>
                  <a:pt x="333216" y="449721"/>
                  <a:pt x="346810" y="463315"/>
                  <a:pt x="346810" y="480084"/>
                </a:cubicBezTo>
                <a:cubicBezTo>
                  <a:pt x="346810" y="496854"/>
                  <a:pt x="333216" y="510448"/>
                  <a:pt x="316447" y="510448"/>
                </a:cubicBezTo>
                <a:cubicBezTo>
                  <a:pt x="299677" y="510448"/>
                  <a:pt x="286084" y="496854"/>
                  <a:pt x="286084" y="480084"/>
                </a:cubicBezTo>
                <a:cubicBezTo>
                  <a:pt x="286084" y="463315"/>
                  <a:pt x="299677" y="449721"/>
                  <a:pt x="316447" y="449721"/>
                </a:cubicBezTo>
                <a:close/>
                <a:moveTo>
                  <a:pt x="243892" y="449721"/>
                </a:moveTo>
                <a:cubicBezTo>
                  <a:pt x="260662" y="449721"/>
                  <a:pt x="274256" y="463315"/>
                  <a:pt x="274256" y="480084"/>
                </a:cubicBezTo>
                <a:cubicBezTo>
                  <a:pt x="274256" y="496854"/>
                  <a:pt x="260662" y="510448"/>
                  <a:pt x="243892" y="510448"/>
                </a:cubicBezTo>
                <a:cubicBezTo>
                  <a:pt x="227123" y="510448"/>
                  <a:pt x="213529" y="496854"/>
                  <a:pt x="213529" y="480084"/>
                </a:cubicBezTo>
                <a:cubicBezTo>
                  <a:pt x="213529" y="463315"/>
                  <a:pt x="227123" y="449721"/>
                  <a:pt x="243892" y="449721"/>
                </a:cubicBezTo>
                <a:close/>
                <a:moveTo>
                  <a:pt x="171339" y="449721"/>
                </a:moveTo>
                <a:cubicBezTo>
                  <a:pt x="188107" y="449721"/>
                  <a:pt x="201701" y="463315"/>
                  <a:pt x="201701" y="480084"/>
                </a:cubicBezTo>
                <a:cubicBezTo>
                  <a:pt x="201701" y="496854"/>
                  <a:pt x="188107" y="510448"/>
                  <a:pt x="171339" y="510448"/>
                </a:cubicBezTo>
                <a:cubicBezTo>
                  <a:pt x="154679" y="510448"/>
                  <a:pt x="141085" y="496854"/>
                  <a:pt x="141085" y="480084"/>
                </a:cubicBezTo>
                <a:cubicBezTo>
                  <a:pt x="141085" y="463315"/>
                  <a:pt x="154679" y="449721"/>
                  <a:pt x="171339" y="449721"/>
                </a:cubicBezTo>
                <a:close/>
                <a:moveTo>
                  <a:pt x="98910" y="449721"/>
                </a:moveTo>
                <a:cubicBezTo>
                  <a:pt x="115670" y="449721"/>
                  <a:pt x="129264" y="463315"/>
                  <a:pt x="129264" y="480084"/>
                </a:cubicBezTo>
                <a:cubicBezTo>
                  <a:pt x="129264" y="496854"/>
                  <a:pt x="115670" y="510448"/>
                  <a:pt x="98910" y="510448"/>
                </a:cubicBezTo>
                <a:cubicBezTo>
                  <a:pt x="82136" y="510448"/>
                  <a:pt x="68542" y="496854"/>
                  <a:pt x="68542" y="480084"/>
                </a:cubicBezTo>
                <a:cubicBezTo>
                  <a:pt x="68542" y="463315"/>
                  <a:pt x="82136" y="449721"/>
                  <a:pt x="98910" y="449721"/>
                </a:cubicBezTo>
                <a:close/>
                <a:moveTo>
                  <a:pt x="26355" y="449721"/>
                </a:moveTo>
                <a:cubicBezTo>
                  <a:pt x="43118" y="449721"/>
                  <a:pt x="56713" y="463315"/>
                  <a:pt x="56713" y="480084"/>
                </a:cubicBezTo>
                <a:cubicBezTo>
                  <a:pt x="56713" y="496854"/>
                  <a:pt x="43118" y="510448"/>
                  <a:pt x="26355" y="510448"/>
                </a:cubicBezTo>
                <a:cubicBezTo>
                  <a:pt x="17970" y="510448"/>
                  <a:pt x="10379" y="507050"/>
                  <a:pt x="4884" y="501555"/>
                </a:cubicBezTo>
                <a:lnTo>
                  <a:pt x="0" y="489763"/>
                </a:lnTo>
                <a:lnTo>
                  <a:pt x="0" y="470405"/>
                </a:lnTo>
                <a:lnTo>
                  <a:pt x="4884" y="458614"/>
                </a:lnTo>
                <a:cubicBezTo>
                  <a:pt x="10379" y="453120"/>
                  <a:pt x="17970" y="449721"/>
                  <a:pt x="26355" y="449721"/>
                </a:cubicBezTo>
                <a:close/>
                <a:moveTo>
                  <a:pt x="1673066" y="379245"/>
                </a:moveTo>
                <a:lnTo>
                  <a:pt x="1675237" y="422266"/>
                </a:lnTo>
                <a:lnTo>
                  <a:pt x="1673514" y="421103"/>
                </a:lnTo>
                <a:cubicBezTo>
                  <a:pt x="1668019" y="415609"/>
                  <a:pt x="1664620" y="408017"/>
                  <a:pt x="1664620" y="399633"/>
                </a:cubicBezTo>
                <a:close/>
                <a:moveTo>
                  <a:pt x="1622429" y="369269"/>
                </a:moveTo>
                <a:cubicBezTo>
                  <a:pt x="1639199" y="369269"/>
                  <a:pt x="1652792" y="382864"/>
                  <a:pt x="1652792" y="399633"/>
                </a:cubicBezTo>
                <a:cubicBezTo>
                  <a:pt x="1652792" y="416402"/>
                  <a:pt x="1639199" y="429997"/>
                  <a:pt x="1622429" y="429997"/>
                </a:cubicBezTo>
                <a:cubicBezTo>
                  <a:pt x="1605659" y="429997"/>
                  <a:pt x="1592066" y="416402"/>
                  <a:pt x="1592066" y="399633"/>
                </a:cubicBezTo>
                <a:cubicBezTo>
                  <a:pt x="1592066" y="382864"/>
                  <a:pt x="1605659" y="369269"/>
                  <a:pt x="1622429" y="369269"/>
                </a:cubicBezTo>
                <a:close/>
                <a:moveTo>
                  <a:pt x="1549874" y="369269"/>
                </a:moveTo>
                <a:cubicBezTo>
                  <a:pt x="1566644" y="369269"/>
                  <a:pt x="1580238" y="382864"/>
                  <a:pt x="1580238" y="399633"/>
                </a:cubicBezTo>
                <a:cubicBezTo>
                  <a:pt x="1580238" y="416402"/>
                  <a:pt x="1566644" y="429997"/>
                  <a:pt x="1549874" y="429997"/>
                </a:cubicBezTo>
                <a:cubicBezTo>
                  <a:pt x="1533105" y="429997"/>
                  <a:pt x="1519511" y="416402"/>
                  <a:pt x="1519511" y="399633"/>
                </a:cubicBezTo>
                <a:cubicBezTo>
                  <a:pt x="1519511" y="382864"/>
                  <a:pt x="1533105" y="369269"/>
                  <a:pt x="1549874" y="369269"/>
                </a:cubicBezTo>
                <a:close/>
                <a:moveTo>
                  <a:pt x="1477320" y="369269"/>
                </a:moveTo>
                <a:cubicBezTo>
                  <a:pt x="1494089" y="369269"/>
                  <a:pt x="1507683" y="382864"/>
                  <a:pt x="1507683" y="399633"/>
                </a:cubicBezTo>
                <a:cubicBezTo>
                  <a:pt x="1507683" y="416402"/>
                  <a:pt x="1494089" y="429997"/>
                  <a:pt x="1477320" y="429997"/>
                </a:cubicBezTo>
                <a:cubicBezTo>
                  <a:pt x="1460550" y="429997"/>
                  <a:pt x="1446956" y="416402"/>
                  <a:pt x="1446956" y="399633"/>
                </a:cubicBezTo>
                <a:cubicBezTo>
                  <a:pt x="1446956" y="382864"/>
                  <a:pt x="1460550" y="369269"/>
                  <a:pt x="1477320" y="369269"/>
                </a:cubicBezTo>
                <a:close/>
                <a:moveTo>
                  <a:pt x="1404765" y="369269"/>
                </a:moveTo>
                <a:cubicBezTo>
                  <a:pt x="1421535" y="369269"/>
                  <a:pt x="1435129" y="382864"/>
                  <a:pt x="1435129" y="399633"/>
                </a:cubicBezTo>
                <a:cubicBezTo>
                  <a:pt x="1435129" y="416402"/>
                  <a:pt x="1421535" y="429997"/>
                  <a:pt x="1404765" y="429997"/>
                </a:cubicBezTo>
                <a:cubicBezTo>
                  <a:pt x="1387996" y="429997"/>
                  <a:pt x="1374402" y="416402"/>
                  <a:pt x="1374402" y="399633"/>
                </a:cubicBezTo>
                <a:cubicBezTo>
                  <a:pt x="1374402" y="382864"/>
                  <a:pt x="1387996" y="369269"/>
                  <a:pt x="1404765" y="369269"/>
                </a:cubicBezTo>
                <a:close/>
                <a:moveTo>
                  <a:pt x="1332211" y="369269"/>
                </a:moveTo>
                <a:cubicBezTo>
                  <a:pt x="1348980" y="369269"/>
                  <a:pt x="1362574" y="382864"/>
                  <a:pt x="1362574" y="399633"/>
                </a:cubicBezTo>
                <a:cubicBezTo>
                  <a:pt x="1362574" y="416402"/>
                  <a:pt x="1348980" y="429997"/>
                  <a:pt x="1332211" y="429997"/>
                </a:cubicBezTo>
                <a:cubicBezTo>
                  <a:pt x="1315441" y="429997"/>
                  <a:pt x="1301847" y="416402"/>
                  <a:pt x="1301847" y="399633"/>
                </a:cubicBezTo>
                <a:cubicBezTo>
                  <a:pt x="1301847" y="382864"/>
                  <a:pt x="1315441" y="369269"/>
                  <a:pt x="1332211" y="369269"/>
                </a:cubicBezTo>
                <a:close/>
                <a:moveTo>
                  <a:pt x="1259656" y="369269"/>
                </a:moveTo>
                <a:cubicBezTo>
                  <a:pt x="1276426" y="369269"/>
                  <a:pt x="1290020" y="382864"/>
                  <a:pt x="1290020" y="399633"/>
                </a:cubicBezTo>
                <a:cubicBezTo>
                  <a:pt x="1290020" y="416402"/>
                  <a:pt x="1276426" y="429997"/>
                  <a:pt x="1259656" y="429997"/>
                </a:cubicBezTo>
                <a:cubicBezTo>
                  <a:pt x="1242887" y="429997"/>
                  <a:pt x="1229293" y="416402"/>
                  <a:pt x="1229293" y="399633"/>
                </a:cubicBezTo>
                <a:cubicBezTo>
                  <a:pt x="1229293" y="382864"/>
                  <a:pt x="1242887" y="369269"/>
                  <a:pt x="1259656" y="369269"/>
                </a:cubicBezTo>
                <a:close/>
                <a:moveTo>
                  <a:pt x="1187102" y="369269"/>
                </a:moveTo>
                <a:cubicBezTo>
                  <a:pt x="1203871" y="369269"/>
                  <a:pt x="1217465" y="382864"/>
                  <a:pt x="1217465" y="399633"/>
                </a:cubicBezTo>
                <a:cubicBezTo>
                  <a:pt x="1217465" y="416402"/>
                  <a:pt x="1203871" y="429997"/>
                  <a:pt x="1187102" y="429997"/>
                </a:cubicBezTo>
                <a:cubicBezTo>
                  <a:pt x="1170332" y="429997"/>
                  <a:pt x="1156738" y="416402"/>
                  <a:pt x="1156738" y="399633"/>
                </a:cubicBezTo>
                <a:cubicBezTo>
                  <a:pt x="1156738" y="382864"/>
                  <a:pt x="1170332" y="369269"/>
                  <a:pt x="1187102" y="369269"/>
                </a:cubicBezTo>
                <a:close/>
                <a:moveTo>
                  <a:pt x="1114547" y="369269"/>
                </a:moveTo>
                <a:cubicBezTo>
                  <a:pt x="1131317" y="369269"/>
                  <a:pt x="1144911" y="382864"/>
                  <a:pt x="1144911" y="399633"/>
                </a:cubicBezTo>
                <a:cubicBezTo>
                  <a:pt x="1144911" y="416402"/>
                  <a:pt x="1131317" y="429997"/>
                  <a:pt x="1114547" y="429997"/>
                </a:cubicBezTo>
                <a:cubicBezTo>
                  <a:pt x="1097778" y="429997"/>
                  <a:pt x="1084184" y="416402"/>
                  <a:pt x="1084184" y="399633"/>
                </a:cubicBezTo>
                <a:cubicBezTo>
                  <a:pt x="1084184" y="382864"/>
                  <a:pt x="1097778" y="369269"/>
                  <a:pt x="1114547" y="369269"/>
                </a:cubicBezTo>
                <a:close/>
                <a:moveTo>
                  <a:pt x="1041993" y="369269"/>
                </a:moveTo>
                <a:cubicBezTo>
                  <a:pt x="1058762" y="369269"/>
                  <a:pt x="1072356" y="382864"/>
                  <a:pt x="1072356" y="399633"/>
                </a:cubicBezTo>
                <a:cubicBezTo>
                  <a:pt x="1072356" y="416402"/>
                  <a:pt x="1058762" y="429997"/>
                  <a:pt x="1041993" y="429997"/>
                </a:cubicBezTo>
                <a:cubicBezTo>
                  <a:pt x="1025223" y="429997"/>
                  <a:pt x="1011629" y="416402"/>
                  <a:pt x="1011629" y="399633"/>
                </a:cubicBezTo>
                <a:cubicBezTo>
                  <a:pt x="1011629" y="382864"/>
                  <a:pt x="1025223" y="369269"/>
                  <a:pt x="1041993" y="369269"/>
                </a:cubicBezTo>
                <a:close/>
                <a:moveTo>
                  <a:pt x="969438" y="369269"/>
                </a:moveTo>
                <a:cubicBezTo>
                  <a:pt x="986208" y="369269"/>
                  <a:pt x="999801" y="382864"/>
                  <a:pt x="999801" y="399633"/>
                </a:cubicBezTo>
                <a:cubicBezTo>
                  <a:pt x="999801" y="416402"/>
                  <a:pt x="986208" y="429997"/>
                  <a:pt x="969438" y="429997"/>
                </a:cubicBezTo>
                <a:cubicBezTo>
                  <a:pt x="952669" y="429997"/>
                  <a:pt x="939075" y="416402"/>
                  <a:pt x="939075" y="399633"/>
                </a:cubicBezTo>
                <a:cubicBezTo>
                  <a:pt x="939075" y="382864"/>
                  <a:pt x="952669" y="369269"/>
                  <a:pt x="969438" y="369269"/>
                </a:cubicBezTo>
                <a:close/>
                <a:moveTo>
                  <a:pt x="896883" y="369269"/>
                </a:moveTo>
                <a:cubicBezTo>
                  <a:pt x="913653" y="369269"/>
                  <a:pt x="927247" y="382864"/>
                  <a:pt x="927247" y="399633"/>
                </a:cubicBezTo>
                <a:cubicBezTo>
                  <a:pt x="927247" y="416402"/>
                  <a:pt x="913653" y="429997"/>
                  <a:pt x="896883" y="429997"/>
                </a:cubicBezTo>
                <a:cubicBezTo>
                  <a:pt x="880114" y="429997"/>
                  <a:pt x="866520" y="416402"/>
                  <a:pt x="866520" y="399633"/>
                </a:cubicBezTo>
                <a:cubicBezTo>
                  <a:pt x="866520" y="382864"/>
                  <a:pt x="880114" y="369269"/>
                  <a:pt x="896883" y="369269"/>
                </a:cubicBezTo>
                <a:close/>
                <a:moveTo>
                  <a:pt x="824329" y="369269"/>
                </a:moveTo>
                <a:cubicBezTo>
                  <a:pt x="841098" y="369269"/>
                  <a:pt x="854692" y="382864"/>
                  <a:pt x="854692" y="399633"/>
                </a:cubicBezTo>
                <a:cubicBezTo>
                  <a:pt x="854692" y="416402"/>
                  <a:pt x="841098" y="429997"/>
                  <a:pt x="824329" y="429997"/>
                </a:cubicBezTo>
                <a:cubicBezTo>
                  <a:pt x="807559" y="429997"/>
                  <a:pt x="793965" y="416402"/>
                  <a:pt x="793965" y="399633"/>
                </a:cubicBezTo>
                <a:cubicBezTo>
                  <a:pt x="793965" y="382864"/>
                  <a:pt x="807559" y="369269"/>
                  <a:pt x="824329" y="369269"/>
                </a:cubicBezTo>
                <a:close/>
                <a:moveTo>
                  <a:pt x="751774" y="369269"/>
                </a:moveTo>
                <a:cubicBezTo>
                  <a:pt x="768544" y="369269"/>
                  <a:pt x="782138" y="382864"/>
                  <a:pt x="782138" y="399633"/>
                </a:cubicBezTo>
                <a:cubicBezTo>
                  <a:pt x="782138" y="416402"/>
                  <a:pt x="768544" y="429997"/>
                  <a:pt x="751774" y="429997"/>
                </a:cubicBezTo>
                <a:cubicBezTo>
                  <a:pt x="735005" y="429997"/>
                  <a:pt x="721411" y="416402"/>
                  <a:pt x="721411" y="399633"/>
                </a:cubicBezTo>
                <a:cubicBezTo>
                  <a:pt x="721411" y="382864"/>
                  <a:pt x="735005" y="369269"/>
                  <a:pt x="751774" y="369269"/>
                </a:cubicBezTo>
                <a:close/>
                <a:moveTo>
                  <a:pt x="679220" y="369269"/>
                </a:moveTo>
                <a:cubicBezTo>
                  <a:pt x="695989" y="369269"/>
                  <a:pt x="709583" y="382864"/>
                  <a:pt x="709583" y="399633"/>
                </a:cubicBezTo>
                <a:cubicBezTo>
                  <a:pt x="709583" y="416402"/>
                  <a:pt x="695989" y="429997"/>
                  <a:pt x="679220" y="429997"/>
                </a:cubicBezTo>
                <a:cubicBezTo>
                  <a:pt x="662450" y="429997"/>
                  <a:pt x="648856" y="416402"/>
                  <a:pt x="648856" y="399633"/>
                </a:cubicBezTo>
                <a:cubicBezTo>
                  <a:pt x="648856" y="382864"/>
                  <a:pt x="662450" y="369269"/>
                  <a:pt x="679220" y="369269"/>
                </a:cubicBezTo>
                <a:close/>
                <a:moveTo>
                  <a:pt x="606665" y="369269"/>
                </a:moveTo>
                <a:cubicBezTo>
                  <a:pt x="623435" y="369269"/>
                  <a:pt x="637029" y="382864"/>
                  <a:pt x="637029" y="399633"/>
                </a:cubicBezTo>
                <a:cubicBezTo>
                  <a:pt x="637029" y="416402"/>
                  <a:pt x="623435" y="429997"/>
                  <a:pt x="606665" y="429997"/>
                </a:cubicBezTo>
                <a:cubicBezTo>
                  <a:pt x="589896" y="429997"/>
                  <a:pt x="576302" y="416402"/>
                  <a:pt x="576302" y="399633"/>
                </a:cubicBezTo>
                <a:cubicBezTo>
                  <a:pt x="576302" y="382864"/>
                  <a:pt x="589896" y="369269"/>
                  <a:pt x="606665" y="369269"/>
                </a:cubicBezTo>
                <a:close/>
                <a:moveTo>
                  <a:pt x="534111" y="369269"/>
                </a:moveTo>
                <a:cubicBezTo>
                  <a:pt x="550880" y="369269"/>
                  <a:pt x="564474" y="382864"/>
                  <a:pt x="564474" y="399633"/>
                </a:cubicBezTo>
                <a:cubicBezTo>
                  <a:pt x="564474" y="416402"/>
                  <a:pt x="550880" y="429997"/>
                  <a:pt x="534111" y="429997"/>
                </a:cubicBezTo>
                <a:cubicBezTo>
                  <a:pt x="517341" y="429997"/>
                  <a:pt x="503747" y="416402"/>
                  <a:pt x="503747" y="399633"/>
                </a:cubicBezTo>
                <a:cubicBezTo>
                  <a:pt x="503747" y="382864"/>
                  <a:pt x="517341" y="369269"/>
                  <a:pt x="534111" y="369269"/>
                </a:cubicBezTo>
                <a:close/>
                <a:moveTo>
                  <a:pt x="461556" y="369269"/>
                </a:moveTo>
                <a:cubicBezTo>
                  <a:pt x="478326" y="369269"/>
                  <a:pt x="491920" y="382864"/>
                  <a:pt x="491920" y="399633"/>
                </a:cubicBezTo>
                <a:cubicBezTo>
                  <a:pt x="491920" y="416402"/>
                  <a:pt x="478326" y="429997"/>
                  <a:pt x="461556" y="429997"/>
                </a:cubicBezTo>
                <a:cubicBezTo>
                  <a:pt x="444787" y="429997"/>
                  <a:pt x="431192" y="416402"/>
                  <a:pt x="431192" y="399633"/>
                </a:cubicBezTo>
                <a:cubicBezTo>
                  <a:pt x="431192" y="382864"/>
                  <a:pt x="444787" y="369269"/>
                  <a:pt x="461556" y="369269"/>
                </a:cubicBezTo>
                <a:close/>
                <a:moveTo>
                  <a:pt x="389002" y="369269"/>
                </a:moveTo>
                <a:cubicBezTo>
                  <a:pt x="405771" y="369269"/>
                  <a:pt x="419365" y="382864"/>
                  <a:pt x="419365" y="399633"/>
                </a:cubicBezTo>
                <a:cubicBezTo>
                  <a:pt x="419365" y="416402"/>
                  <a:pt x="405771" y="429997"/>
                  <a:pt x="389002" y="429997"/>
                </a:cubicBezTo>
                <a:cubicBezTo>
                  <a:pt x="372232" y="429997"/>
                  <a:pt x="358638" y="416402"/>
                  <a:pt x="358638" y="399633"/>
                </a:cubicBezTo>
                <a:cubicBezTo>
                  <a:pt x="358638" y="382864"/>
                  <a:pt x="372232" y="369269"/>
                  <a:pt x="389002" y="369269"/>
                </a:cubicBezTo>
                <a:close/>
                <a:moveTo>
                  <a:pt x="316447" y="369269"/>
                </a:moveTo>
                <a:cubicBezTo>
                  <a:pt x="333216" y="369269"/>
                  <a:pt x="346810" y="382864"/>
                  <a:pt x="346810" y="399633"/>
                </a:cubicBezTo>
                <a:cubicBezTo>
                  <a:pt x="346810" y="416402"/>
                  <a:pt x="333216" y="429997"/>
                  <a:pt x="316447" y="429997"/>
                </a:cubicBezTo>
                <a:cubicBezTo>
                  <a:pt x="299677" y="429997"/>
                  <a:pt x="286084" y="416402"/>
                  <a:pt x="286084" y="399633"/>
                </a:cubicBezTo>
                <a:cubicBezTo>
                  <a:pt x="286084" y="382864"/>
                  <a:pt x="299677" y="369269"/>
                  <a:pt x="316447" y="369269"/>
                </a:cubicBezTo>
                <a:close/>
                <a:moveTo>
                  <a:pt x="243892" y="369269"/>
                </a:moveTo>
                <a:cubicBezTo>
                  <a:pt x="260662" y="369269"/>
                  <a:pt x="274256" y="382864"/>
                  <a:pt x="274256" y="399633"/>
                </a:cubicBezTo>
                <a:cubicBezTo>
                  <a:pt x="274256" y="416402"/>
                  <a:pt x="260662" y="429997"/>
                  <a:pt x="243892" y="429997"/>
                </a:cubicBezTo>
                <a:cubicBezTo>
                  <a:pt x="227123" y="429997"/>
                  <a:pt x="213529" y="416402"/>
                  <a:pt x="213529" y="399633"/>
                </a:cubicBezTo>
                <a:cubicBezTo>
                  <a:pt x="213529" y="382864"/>
                  <a:pt x="227123" y="369269"/>
                  <a:pt x="243892" y="369269"/>
                </a:cubicBezTo>
                <a:close/>
                <a:moveTo>
                  <a:pt x="171339" y="369269"/>
                </a:moveTo>
                <a:cubicBezTo>
                  <a:pt x="188107" y="369269"/>
                  <a:pt x="201701" y="382864"/>
                  <a:pt x="201701" y="399633"/>
                </a:cubicBezTo>
                <a:cubicBezTo>
                  <a:pt x="201701" y="416402"/>
                  <a:pt x="188107" y="429997"/>
                  <a:pt x="171339" y="429997"/>
                </a:cubicBezTo>
                <a:cubicBezTo>
                  <a:pt x="154685" y="429997"/>
                  <a:pt x="141090" y="416402"/>
                  <a:pt x="141090" y="399633"/>
                </a:cubicBezTo>
                <a:cubicBezTo>
                  <a:pt x="141090" y="382864"/>
                  <a:pt x="154685" y="369269"/>
                  <a:pt x="171339" y="369269"/>
                </a:cubicBezTo>
                <a:close/>
                <a:moveTo>
                  <a:pt x="98917" y="369269"/>
                </a:moveTo>
                <a:cubicBezTo>
                  <a:pt x="115677" y="369269"/>
                  <a:pt x="129270" y="382864"/>
                  <a:pt x="129270" y="399633"/>
                </a:cubicBezTo>
                <a:cubicBezTo>
                  <a:pt x="129270" y="416402"/>
                  <a:pt x="115677" y="429997"/>
                  <a:pt x="98917" y="429997"/>
                </a:cubicBezTo>
                <a:cubicBezTo>
                  <a:pt x="82143" y="429997"/>
                  <a:pt x="68549" y="416402"/>
                  <a:pt x="68549" y="399633"/>
                </a:cubicBezTo>
                <a:cubicBezTo>
                  <a:pt x="68549" y="382864"/>
                  <a:pt x="82143" y="369269"/>
                  <a:pt x="98917" y="369269"/>
                </a:cubicBezTo>
                <a:close/>
                <a:moveTo>
                  <a:pt x="26362" y="369269"/>
                </a:moveTo>
                <a:cubicBezTo>
                  <a:pt x="43124" y="369269"/>
                  <a:pt x="56719" y="382864"/>
                  <a:pt x="56719" y="399633"/>
                </a:cubicBezTo>
                <a:cubicBezTo>
                  <a:pt x="56719" y="416402"/>
                  <a:pt x="43124" y="429997"/>
                  <a:pt x="26362" y="429997"/>
                </a:cubicBezTo>
                <a:cubicBezTo>
                  <a:pt x="17976" y="429997"/>
                  <a:pt x="10385" y="426598"/>
                  <a:pt x="4890" y="421103"/>
                </a:cubicBezTo>
                <a:lnTo>
                  <a:pt x="0" y="409299"/>
                </a:lnTo>
                <a:lnTo>
                  <a:pt x="0" y="389967"/>
                </a:lnTo>
                <a:lnTo>
                  <a:pt x="4890" y="378163"/>
                </a:lnTo>
                <a:cubicBezTo>
                  <a:pt x="10385" y="372668"/>
                  <a:pt x="17976" y="369269"/>
                  <a:pt x="26362" y="369269"/>
                </a:cubicBezTo>
                <a:close/>
                <a:moveTo>
                  <a:pt x="1669444" y="307535"/>
                </a:moveTo>
                <a:lnTo>
                  <a:pt x="1670784" y="334061"/>
                </a:lnTo>
                <a:lnTo>
                  <a:pt x="1664620" y="319181"/>
                </a:lnTo>
                <a:close/>
                <a:moveTo>
                  <a:pt x="1622429" y="288818"/>
                </a:moveTo>
                <a:cubicBezTo>
                  <a:pt x="1639199" y="288818"/>
                  <a:pt x="1652792" y="302412"/>
                  <a:pt x="1652792" y="319181"/>
                </a:cubicBezTo>
                <a:cubicBezTo>
                  <a:pt x="1652792" y="335950"/>
                  <a:pt x="1639199" y="349545"/>
                  <a:pt x="1622429" y="349545"/>
                </a:cubicBezTo>
                <a:cubicBezTo>
                  <a:pt x="1605659" y="349545"/>
                  <a:pt x="1592066" y="335950"/>
                  <a:pt x="1592066" y="319181"/>
                </a:cubicBezTo>
                <a:cubicBezTo>
                  <a:pt x="1592066" y="302412"/>
                  <a:pt x="1605659" y="288818"/>
                  <a:pt x="1622429" y="288818"/>
                </a:cubicBezTo>
                <a:close/>
                <a:moveTo>
                  <a:pt x="1549874" y="288818"/>
                </a:moveTo>
                <a:cubicBezTo>
                  <a:pt x="1566644" y="288818"/>
                  <a:pt x="1580238" y="302412"/>
                  <a:pt x="1580238" y="319181"/>
                </a:cubicBezTo>
                <a:cubicBezTo>
                  <a:pt x="1580238" y="335950"/>
                  <a:pt x="1566644" y="349545"/>
                  <a:pt x="1549874" y="349545"/>
                </a:cubicBezTo>
                <a:cubicBezTo>
                  <a:pt x="1533105" y="349545"/>
                  <a:pt x="1519511" y="335950"/>
                  <a:pt x="1519511" y="319181"/>
                </a:cubicBezTo>
                <a:cubicBezTo>
                  <a:pt x="1519511" y="302412"/>
                  <a:pt x="1533105" y="288818"/>
                  <a:pt x="1549874" y="288818"/>
                </a:cubicBezTo>
                <a:close/>
                <a:moveTo>
                  <a:pt x="1477320" y="288818"/>
                </a:moveTo>
                <a:cubicBezTo>
                  <a:pt x="1494089" y="288818"/>
                  <a:pt x="1507683" y="302412"/>
                  <a:pt x="1507683" y="319181"/>
                </a:cubicBezTo>
                <a:cubicBezTo>
                  <a:pt x="1507683" y="335950"/>
                  <a:pt x="1494089" y="349545"/>
                  <a:pt x="1477320" y="349545"/>
                </a:cubicBezTo>
                <a:cubicBezTo>
                  <a:pt x="1460550" y="349545"/>
                  <a:pt x="1446956" y="335950"/>
                  <a:pt x="1446956" y="319181"/>
                </a:cubicBezTo>
                <a:cubicBezTo>
                  <a:pt x="1446956" y="302412"/>
                  <a:pt x="1460550" y="288818"/>
                  <a:pt x="1477320" y="288818"/>
                </a:cubicBezTo>
                <a:close/>
                <a:moveTo>
                  <a:pt x="1404765" y="288818"/>
                </a:moveTo>
                <a:cubicBezTo>
                  <a:pt x="1421535" y="288818"/>
                  <a:pt x="1435129" y="302412"/>
                  <a:pt x="1435129" y="319181"/>
                </a:cubicBezTo>
                <a:cubicBezTo>
                  <a:pt x="1435129" y="335950"/>
                  <a:pt x="1421535" y="349545"/>
                  <a:pt x="1404765" y="349545"/>
                </a:cubicBezTo>
                <a:cubicBezTo>
                  <a:pt x="1387996" y="349545"/>
                  <a:pt x="1374402" y="335950"/>
                  <a:pt x="1374402" y="319181"/>
                </a:cubicBezTo>
                <a:cubicBezTo>
                  <a:pt x="1374402" y="302412"/>
                  <a:pt x="1387996" y="288818"/>
                  <a:pt x="1404765" y="288818"/>
                </a:cubicBezTo>
                <a:close/>
                <a:moveTo>
                  <a:pt x="1332211" y="288818"/>
                </a:moveTo>
                <a:cubicBezTo>
                  <a:pt x="1348980" y="288818"/>
                  <a:pt x="1362574" y="302412"/>
                  <a:pt x="1362574" y="319181"/>
                </a:cubicBezTo>
                <a:cubicBezTo>
                  <a:pt x="1362574" y="335950"/>
                  <a:pt x="1348980" y="349545"/>
                  <a:pt x="1332211" y="349545"/>
                </a:cubicBezTo>
                <a:cubicBezTo>
                  <a:pt x="1315441" y="349545"/>
                  <a:pt x="1301847" y="335950"/>
                  <a:pt x="1301847" y="319181"/>
                </a:cubicBezTo>
                <a:cubicBezTo>
                  <a:pt x="1301847" y="302412"/>
                  <a:pt x="1315441" y="288818"/>
                  <a:pt x="1332211" y="288818"/>
                </a:cubicBezTo>
                <a:close/>
                <a:moveTo>
                  <a:pt x="1259656" y="288818"/>
                </a:moveTo>
                <a:cubicBezTo>
                  <a:pt x="1276426" y="288818"/>
                  <a:pt x="1290020" y="302412"/>
                  <a:pt x="1290020" y="319181"/>
                </a:cubicBezTo>
                <a:cubicBezTo>
                  <a:pt x="1290020" y="335950"/>
                  <a:pt x="1276426" y="349545"/>
                  <a:pt x="1259656" y="349545"/>
                </a:cubicBezTo>
                <a:cubicBezTo>
                  <a:pt x="1242887" y="349545"/>
                  <a:pt x="1229293" y="335950"/>
                  <a:pt x="1229293" y="319181"/>
                </a:cubicBezTo>
                <a:cubicBezTo>
                  <a:pt x="1229293" y="302412"/>
                  <a:pt x="1242887" y="288818"/>
                  <a:pt x="1259656" y="288818"/>
                </a:cubicBezTo>
                <a:close/>
                <a:moveTo>
                  <a:pt x="1187102" y="288818"/>
                </a:moveTo>
                <a:cubicBezTo>
                  <a:pt x="1203871" y="288818"/>
                  <a:pt x="1217465" y="302412"/>
                  <a:pt x="1217465" y="319181"/>
                </a:cubicBezTo>
                <a:cubicBezTo>
                  <a:pt x="1217465" y="335950"/>
                  <a:pt x="1203871" y="349545"/>
                  <a:pt x="1187102" y="349545"/>
                </a:cubicBezTo>
                <a:cubicBezTo>
                  <a:pt x="1170332" y="349545"/>
                  <a:pt x="1156738" y="335950"/>
                  <a:pt x="1156738" y="319181"/>
                </a:cubicBezTo>
                <a:cubicBezTo>
                  <a:pt x="1156738" y="302412"/>
                  <a:pt x="1170332" y="288818"/>
                  <a:pt x="1187102" y="288818"/>
                </a:cubicBezTo>
                <a:close/>
                <a:moveTo>
                  <a:pt x="1114547" y="288818"/>
                </a:moveTo>
                <a:cubicBezTo>
                  <a:pt x="1131317" y="288818"/>
                  <a:pt x="1144911" y="302412"/>
                  <a:pt x="1144911" y="319181"/>
                </a:cubicBezTo>
                <a:cubicBezTo>
                  <a:pt x="1144911" y="335950"/>
                  <a:pt x="1131317" y="349545"/>
                  <a:pt x="1114547" y="349545"/>
                </a:cubicBezTo>
                <a:cubicBezTo>
                  <a:pt x="1097778" y="349545"/>
                  <a:pt x="1084184" y="335950"/>
                  <a:pt x="1084184" y="319181"/>
                </a:cubicBezTo>
                <a:cubicBezTo>
                  <a:pt x="1084184" y="302412"/>
                  <a:pt x="1097778" y="288818"/>
                  <a:pt x="1114547" y="288818"/>
                </a:cubicBezTo>
                <a:close/>
                <a:moveTo>
                  <a:pt x="1041993" y="288818"/>
                </a:moveTo>
                <a:cubicBezTo>
                  <a:pt x="1058762" y="288818"/>
                  <a:pt x="1072356" y="302412"/>
                  <a:pt x="1072356" y="319181"/>
                </a:cubicBezTo>
                <a:cubicBezTo>
                  <a:pt x="1072356" y="335950"/>
                  <a:pt x="1058762" y="349545"/>
                  <a:pt x="1041993" y="349545"/>
                </a:cubicBezTo>
                <a:cubicBezTo>
                  <a:pt x="1025223" y="349545"/>
                  <a:pt x="1011629" y="335950"/>
                  <a:pt x="1011629" y="319181"/>
                </a:cubicBezTo>
                <a:cubicBezTo>
                  <a:pt x="1011629" y="302412"/>
                  <a:pt x="1025223" y="288818"/>
                  <a:pt x="1041993" y="288818"/>
                </a:cubicBezTo>
                <a:close/>
                <a:moveTo>
                  <a:pt x="969438" y="288818"/>
                </a:moveTo>
                <a:cubicBezTo>
                  <a:pt x="986208" y="288818"/>
                  <a:pt x="999801" y="302412"/>
                  <a:pt x="999801" y="319181"/>
                </a:cubicBezTo>
                <a:cubicBezTo>
                  <a:pt x="999801" y="335950"/>
                  <a:pt x="986208" y="349545"/>
                  <a:pt x="969438" y="349545"/>
                </a:cubicBezTo>
                <a:cubicBezTo>
                  <a:pt x="952669" y="349545"/>
                  <a:pt x="939075" y="335950"/>
                  <a:pt x="939075" y="319181"/>
                </a:cubicBezTo>
                <a:cubicBezTo>
                  <a:pt x="939075" y="302412"/>
                  <a:pt x="952669" y="288818"/>
                  <a:pt x="969438" y="288818"/>
                </a:cubicBezTo>
                <a:close/>
                <a:moveTo>
                  <a:pt x="896883" y="288818"/>
                </a:moveTo>
                <a:cubicBezTo>
                  <a:pt x="913653" y="288818"/>
                  <a:pt x="927247" y="302412"/>
                  <a:pt x="927247" y="319181"/>
                </a:cubicBezTo>
                <a:cubicBezTo>
                  <a:pt x="927247" y="335950"/>
                  <a:pt x="913653" y="349545"/>
                  <a:pt x="896883" y="349545"/>
                </a:cubicBezTo>
                <a:cubicBezTo>
                  <a:pt x="880114" y="349545"/>
                  <a:pt x="866520" y="335950"/>
                  <a:pt x="866520" y="319181"/>
                </a:cubicBezTo>
                <a:cubicBezTo>
                  <a:pt x="866520" y="302412"/>
                  <a:pt x="880114" y="288818"/>
                  <a:pt x="896883" y="288818"/>
                </a:cubicBezTo>
                <a:close/>
                <a:moveTo>
                  <a:pt x="824329" y="288818"/>
                </a:moveTo>
                <a:cubicBezTo>
                  <a:pt x="841098" y="288818"/>
                  <a:pt x="854692" y="302412"/>
                  <a:pt x="854692" y="319181"/>
                </a:cubicBezTo>
                <a:cubicBezTo>
                  <a:pt x="854692" y="335950"/>
                  <a:pt x="841098" y="349545"/>
                  <a:pt x="824329" y="349545"/>
                </a:cubicBezTo>
                <a:cubicBezTo>
                  <a:pt x="807559" y="349545"/>
                  <a:pt x="793965" y="335950"/>
                  <a:pt x="793965" y="319181"/>
                </a:cubicBezTo>
                <a:cubicBezTo>
                  <a:pt x="793965" y="302412"/>
                  <a:pt x="807559" y="288818"/>
                  <a:pt x="824329" y="288818"/>
                </a:cubicBezTo>
                <a:close/>
                <a:moveTo>
                  <a:pt x="751774" y="288818"/>
                </a:moveTo>
                <a:cubicBezTo>
                  <a:pt x="768544" y="288818"/>
                  <a:pt x="782138" y="302412"/>
                  <a:pt x="782138" y="319181"/>
                </a:cubicBezTo>
                <a:cubicBezTo>
                  <a:pt x="782138" y="335950"/>
                  <a:pt x="768544" y="349545"/>
                  <a:pt x="751774" y="349545"/>
                </a:cubicBezTo>
                <a:cubicBezTo>
                  <a:pt x="735005" y="349545"/>
                  <a:pt x="721411" y="335950"/>
                  <a:pt x="721411" y="319181"/>
                </a:cubicBezTo>
                <a:cubicBezTo>
                  <a:pt x="721411" y="302412"/>
                  <a:pt x="735005" y="288818"/>
                  <a:pt x="751774" y="288818"/>
                </a:cubicBezTo>
                <a:close/>
                <a:moveTo>
                  <a:pt x="679220" y="288818"/>
                </a:moveTo>
                <a:cubicBezTo>
                  <a:pt x="695989" y="288818"/>
                  <a:pt x="709583" y="302412"/>
                  <a:pt x="709583" y="319181"/>
                </a:cubicBezTo>
                <a:cubicBezTo>
                  <a:pt x="709583" y="335950"/>
                  <a:pt x="695989" y="349545"/>
                  <a:pt x="679220" y="349545"/>
                </a:cubicBezTo>
                <a:cubicBezTo>
                  <a:pt x="662450" y="349545"/>
                  <a:pt x="648856" y="335950"/>
                  <a:pt x="648856" y="319181"/>
                </a:cubicBezTo>
                <a:cubicBezTo>
                  <a:pt x="648856" y="302412"/>
                  <a:pt x="662450" y="288818"/>
                  <a:pt x="679220" y="288818"/>
                </a:cubicBezTo>
                <a:close/>
                <a:moveTo>
                  <a:pt x="606665" y="288818"/>
                </a:moveTo>
                <a:cubicBezTo>
                  <a:pt x="623435" y="288818"/>
                  <a:pt x="637029" y="302412"/>
                  <a:pt x="637029" y="319181"/>
                </a:cubicBezTo>
                <a:cubicBezTo>
                  <a:pt x="637029" y="335950"/>
                  <a:pt x="623435" y="349545"/>
                  <a:pt x="606665" y="349545"/>
                </a:cubicBezTo>
                <a:cubicBezTo>
                  <a:pt x="589896" y="349545"/>
                  <a:pt x="576302" y="335950"/>
                  <a:pt x="576302" y="319181"/>
                </a:cubicBezTo>
                <a:cubicBezTo>
                  <a:pt x="576302" y="302412"/>
                  <a:pt x="589896" y="288818"/>
                  <a:pt x="606665" y="288818"/>
                </a:cubicBezTo>
                <a:close/>
                <a:moveTo>
                  <a:pt x="534111" y="288818"/>
                </a:moveTo>
                <a:cubicBezTo>
                  <a:pt x="550880" y="288818"/>
                  <a:pt x="564474" y="302412"/>
                  <a:pt x="564474" y="319181"/>
                </a:cubicBezTo>
                <a:cubicBezTo>
                  <a:pt x="564474" y="335950"/>
                  <a:pt x="550880" y="349545"/>
                  <a:pt x="534111" y="349545"/>
                </a:cubicBezTo>
                <a:cubicBezTo>
                  <a:pt x="517341" y="349545"/>
                  <a:pt x="503747" y="335950"/>
                  <a:pt x="503747" y="319181"/>
                </a:cubicBezTo>
                <a:cubicBezTo>
                  <a:pt x="503747" y="302412"/>
                  <a:pt x="517341" y="288818"/>
                  <a:pt x="534111" y="288818"/>
                </a:cubicBezTo>
                <a:close/>
                <a:moveTo>
                  <a:pt x="461556" y="288818"/>
                </a:moveTo>
                <a:cubicBezTo>
                  <a:pt x="478326" y="288818"/>
                  <a:pt x="491920" y="302412"/>
                  <a:pt x="491920" y="319181"/>
                </a:cubicBezTo>
                <a:cubicBezTo>
                  <a:pt x="491920" y="335950"/>
                  <a:pt x="478326" y="349545"/>
                  <a:pt x="461556" y="349545"/>
                </a:cubicBezTo>
                <a:cubicBezTo>
                  <a:pt x="444787" y="349545"/>
                  <a:pt x="431192" y="335950"/>
                  <a:pt x="431192" y="319181"/>
                </a:cubicBezTo>
                <a:cubicBezTo>
                  <a:pt x="431192" y="302412"/>
                  <a:pt x="444787" y="288818"/>
                  <a:pt x="461556" y="288818"/>
                </a:cubicBezTo>
                <a:close/>
                <a:moveTo>
                  <a:pt x="389002" y="288818"/>
                </a:moveTo>
                <a:cubicBezTo>
                  <a:pt x="405771" y="288818"/>
                  <a:pt x="419365" y="302412"/>
                  <a:pt x="419365" y="319181"/>
                </a:cubicBezTo>
                <a:cubicBezTo>
                  <a:pt x="419365" y="335950"/>
                  <a:pt x="405771" y="349545"/>
                  <a:pt x="389002" y="349545"/>
                </a:cubicBezTo>
                <a:cubicBezTo>
                  <a:pt x="372232" y="349545"/>
                  <a:pt x="358638" y="335950"/>
                  <a:pt x="358638" y="319181"/>
                </a:cubicBezTo>
                <a:cubicBezTo>
                  <a:pt x="358638" y="302412"/>
                  <a:pt x="372232" y="288818"/>
                  <a:pt x="389002" y="288818"/>
                </a:cubicBezTo>
                <a:close/>
                <a:moveTo>
                  <a:pt x="316447" y="288818"/>
                </a:moveTo>
                <a:cubicBezTo>
                  <a:pt x="333216" y="288818"/>
                  <a:pt x="346810" y="302412"/>
                  <a:pt x="346810" y="319181"/>
                </a:cubicBezTo>
                <a:cubicBezTo>
                  <a:pt x="346810" y="335950"/>
                  <a:pt x="333216" y="349545"/>
                  <a:pt x="316447" y="349545"/>
                </a:cubicBezTo>
                <a:cubicBezTo>
                  <a:pt x="299677" y="349545"/>
                  <a:pt x="286084" y="335950"/>
                  <a:pt x="286084" y="319181"/>
                </a:cubicBezTo>
                <a:cubicBezTo>
                  <a:pt x="286084" y="302412"/>
                  <a:pt x="299677" y="288818"/>
                  <a:pt x="316447" y="288818"/>
                </a:cubicBezTo>
                <a:close/>
                <a:moveTo>
                  <a:pt x="243892" y="288818"/>
                </a:moveTo>
                <a:cubicBezTo>
                  <a:pt x="260662" y="288818"/>
                  <a:pt x="274256" y="302412"/>
                  <a:pt x="274256" y="319181"/>
                </a:cubicBezTo>
                <a:cubicBezTo>
                  <a:pt x="274256" y="335950"/>
                  <a:pt x="260662" y="349545"/>
                  <a:pt x="243892" y="349545"/>
                </a:cubicBezTo>
                <a:cubicBezTo>
                  <a:pt x="227123" y="349545"/>
                  <a:pt x="213529" y="335950"/>
                  <a:pt x="213529" y="319181"/>
                </a:cubicBezTo>
                <a:cubicBezTo>
                  <a:pt x="213529" y="302412"/>
                  <a:pt x="227123" y="288818"/>
                  <a:pt x="243892" y="288818"/>
                </a:cubicBezTo>
                <a:close/>
                <a:moveTo>
                  <a:pt x="171339" y="288818"/>
                </a:moveTo>
                <a:cubicBezTo>
                  <a:pt x="188107" y="288818"/>
                  <a:pt x="201701" y="302412"/>
                  <a:pt x="201701" y="319181"/>
                </a:cubicBezTo>
                <a:cubicBezTo>
                  <a:pt x="201701" y="335950"/>
                  <a:pt x="188107" y="349545"/>
                  <a:pt x="171339" y="349545"/>
                </a:cubicBezTo>
                <a:cubicBezTo>
                  <a:pt x="154691" y="349545"/>
                  <a:pt x="141096" y="335950"/>
                  <a:pt x="141096" y="319181"/>
                </a:cubicBezTo>
                <a:cubicBezTo>
                  <a:pt x="141096" y="302412"/>
                  <a:pt x="154691" y="288818"/>
                  <a:pt x="171339" y="288818"/>
                </a:cubicBezTo>
                <a:close/>
                <a:moveTo>
                  <a:pt x="98923" y="288818"/>
                </a:moveTo>
                <a:cubicBezTo>
                  <a:pt x="115682" y="288818"/>
                  <a:pt x="129276" y="302412"/>
                  <a:pt x="129276" y="319181"/>
                </a:cubicBezTo>
                <a:cubicBezTo>
                  <a:pt x="129276" y="335950"/>
                  <a:pt x="115682" y="349545"/>
                  <a:pt x="98923" y="349545"/>
                </a:cubicBezTo>
                <a:cubicBezTo>
                  <a:pt x="82149" y="349545"/>
                  <a:pt x="68554" y="335950"/>
                  <a:pt x="68554" y="319181"/>
                </a:cubicBezTo>
                <a:cubicBezTo>
                  <a:pt x="68554" y="302412"/>
                  <a:pt x="82149" y="288818"/>
                  <a:pt x="98923" y="288818"/>
                </a:cubicBezTo>
                <a:close/>
                <a:moveTo>
                  <a:pt x="26368" y="288818"/>
                </a:moveTo>
                <a:cubicBezTo>
                  <a:pt x="43131" y="288818"/>
                  <a:pt x="56725" y="302412"/>
                  <a:pt x="56725" y="319181"/>
                </a:cubicBezTo>
                <a:cubicBezTo>
                  <a:pt x="56725" y="335950"/>
                  <a:pt x="43131" y="349545"/>
                  <a:pt x="26368" y="349545"/>
                </a:cubicBezTo>
                <a:cubicBezTo>
                  <a:pt x="17983" y="349545"/>
                  <a:pt x="10391" y="346146"/>
                  <a:pt x="4896" y="340651"/>
                </a:cubicBezTo>
                <a:lnTo>
                  <a:pt x="0" y="328831"/>
                </a:lnTo>
                <a:lnTo>
                  <a:pt x="0" y="309532"/>
                </a:lnTo>
                <a:lnTo>
                  <a:pt x="4896" y="297711"/>
                </a:lnTo>
                <a:cubicBezTo>
                  <a:pt x="10391" y="292217"/>
                  <a:pt x="17983" y="288818"/>
                  <a:pt x="26368" y="288818"/>
                </a:cubicBezTo>
                <a:close/>
                <a:moveTo>
                  <a:pt x="1622429" y="208366"/>
                </a:moveTo>
                <a:cubicBezTo>
                  <a:pt x="1639199" y="208366"/>
                  <a:pt x="1652792" y="221960"/>
                  <a:pt x="1652792" y="238729"/>
                </a:cubicBezTo>
                <a:cubicBezTo>
                  <a:pt x="1652792" y="255499"/>
                  <a:pt x="1639199" y="269093"/>
                  <a:pt x="1622429" y="269093"/>
                </a:cubicBezTo>
                <a:cubicBezTo>
                  <a:pt x="1605659" y="269093"/>
                  <a:pt x="1592066" y="255499"/>
                  <a:pt x="1592066" y="238729"/>
                </a:cubicBezTo>
                <a:cubicBezTo>
                  <a:pt x="1592066" y="221960"/>
                  <a:pt x="1605659" y="208366"/>
                  <a:pt x="1622429" y="208366"/>
                </a:cubicBezTo>
                <a:close/>
                <a:moveTo>
                  <a:pt x="1549874" y="208366"/>
                </a:moveTo>
                <a:cubicBezTo>
                  <a:pt x="1566644" y="208366"/>
                  <a:pt x="1580238" y="221960"/>
                  <a:pt x="1580238" y="238729"/>
                </a:cubicBezTo>
                <a:cubicBezTo>
                  <a:pt x="1580238" y="255499"/>
                  <a:pt x="1566644" y="269093"/>
                  <a:pt x="1549874" y="269093"/>
                </a:cubicBezTo>
                <a:cubicBezTo>
                  <a:pt x="1533105" y="269093"/>
                  <a:pt x="1519511" y="255499"/>
                  <a:pt x="1519511" y="238729"/>
                </a:cubicBezTo>
                <a:cubicBezTo>
                  <a:pt x="1519511" y="221960"/>
                  <a:pt x="1533105" y="208366"/>
                  <a:pt x="1549874" y="208366"/>
                </a:cubicBezTo>
                <a:close/>
                <a:moveTo>
                  <a:pt x="1477320" y="208366"/>
                </a:moveTo>
                <a:cubicBezTo>
                  <a:pt x="1494089" y="208366"/>
                  <a:pt x="1507683" y="221960"/>
                  <a:pt x="1507683" y="238729"/>
                </a:cubicBezTo>
                <a:cubicBezTo>
                  <a:pt x="1507683" y="255499"/>
                  <a:pt x="1494089" y="269093"/>
                  <a:pt x="1477320" y="269093"/>
                </a:cubicBezTo>
                <a:cubicBezTo>
                  <a:pt x="1460550" y="269093"/>
                  <a:pt x="1446956" y="255499"/>
                  <a:pt x="1446956" y="238729"/>
                </a:cubicBezTo>
                <a:cubicBezTo>
                  <a:pt x="1446956" y="221960"/>
                  <a:pt x="1460550" y="208366"/>
                  <a:pt x="1477320" y="208366"/>
                </a:cubicBezTo>
                <a:close/>
                <a:moveTo>
                  <a:pt x="1404765" y="208366"/>
                </a:moveTo>
                <a:cubicBezTo>
                  <a:pt x="1421535" y="208366"/>
                  <a:pt x="1435129" y="221960"/>
                  <a:pt x="1435129" y="238729"/>
                </a:cubicBezTo>
                <a:cubicBezTo>
                  <a:pt x="1435129" y="255499"/>
                  <a:pt x="1421535" y="269093"/>
                  <a:pt x="1404765" y="269093"/>
                </a:cubicBezTo>
                <a:cubicBezTo>
                  <a:pt x="1387996" y="269093"/>
                  <a:pt x="1374402" y="255499"/>
                  <a:pt x="1374402" y="238729"/>
                </a:cubicBezTo>
                <a:cubicBezTo>
                  <a:pt x="1374402" y="221960"/>
                  <a:pt x="1387996" y="208366"/>
                  <a:pt x="1404765" y="208366"/>
                </a:cubicBezTo>
                <a:close/>
                <a:moveTo>
                  <a:pt x="1332211" y="208366"/>
                </a:moveTo>
                <a:cubicBezTo>
                  <a:pt x="1348980" y="208366"/>
                  <a:pt x="1362574" y="221960"/>
                  <a:pt x="1362574" y="238729"/>
                </a:cubicBezTo>
                <a:cubicBezTo>
                  <a:pt x="1362574" y="255499"/>
                  <a:pt x="1348980" y="269093"/>
                  <a:pt x="1332211" y="269093"/>
                </a:cubicBezTo>
                <a:cubicBezTo>
                  <a:pt x="1315441" y="269093"/>
                  <a:pt x="1301847" y="255499"/>
                  <a:pt x="1301847" y="238729"/>
                </a:cubicBezTo>
                <a:cubicBezTo>
                  <a:pt x="1301847" y="221960"/>
                  <a:pt x="1315441" y="208366"/>
                  <a:pt x="1332211" y="208366"/>
                </a:cubicBezTo>
                <a:close/>
                <a:moveTo>
                  <a:pt x="1259656" y="208366"/>
                </a:moveTo>
                <a:cubicBezTo>
                  <a:pt x="1276426" y="208366"/>
                  <a:pt x="1290020" y="221960"/>
                  <a:pt x="1290020" y="238729"/>
                </a:cubicBezTo>
                <a:cubicBezTo>
                  <a:pt x="1290020" y="255499"/>
                  <a:pt x="1276426" y="269093"/>
                  <a:pt x="1259656" y="269093"/>
                </a:cubicBezTo>
                <a:cubicBezTo>
                  <a:pt x="1242887" y="269093"/>
                  <a:pt x="1229293" y="255499"/>
                  <a:pt x="1229293" y="238729"/>
                </a:cubicBezTo>
                <a:cubicBezTo>
                  <a:pt x="1229293" y="221960"/>
                  <a:pt x="1242887" y="208366"/>
                  <a:pt x="1259656" y="208366"/>
                </a:cubicBezTo>
                <a:close/>
                <a:moveTo>
                  <a:pt x="1187102" y="208366"/>
                </a:moveTo>
                <a:cubicBezTo>
                  <a:pt x="1203871" y="208366"/>
                  <a:pt x="1217465" y="221960"/>
                  <a:pt x="1217465" y="238729"/>
                </a:cubicBezTo>
                <a:cubicBezTo>
                  <a:pt x="1217465" y="255499"/>
                  <a:pt x="1203871" y="269093"/>
                  <a:pt x="1187102" y="269093"/>
                </a:cubicBezTo>
                <a:cubicBezTo>
                  <a:pt x="1170332" y="269093"/>
                  <a:pt x="1156738" y="255499"/>
                  <a:pt x="1156738" y="238729"/>
                </a:cubicBezTo>
                <a:cubicBezTo>
                  <a:pt x="1156738" y="221960"/>
                  <a:pt x="1170332" y="208366"/>
                  <a:pt x="1187102" y="208366"/>
                </a:cubicBezTo>
                <a:close/>
                <a:moveTo>
                  <a:pt x="1114547" y="208366"/>
                </a:moveTo>
                <a:cubicBezTo>
                  <a:pt x="1131317" y="208366"/>
                  <a:pt x="1144911" y="221960"/>
                  <a:pt x="1144911" y="238729"/>
                </a:cubicBezTo>
                <a:cubicBezTo>
                  <a:pt x="1144911" y="255499"/>
                  <a:pt x="1131317" y="269093"/>
                  <a:pt x="1114547" y="269093"/>
                </a:cubicBezTo>
                <a:cubicBezTo>
                  <a:pt x="1097778" y="269093"/>
                  <a:pt x="1084184" y="255499"/>
                  <a:pt x="1084184" y="238729"/>
                </a:cubicBezTo>
                <a:cubicBezTo>
                  <a:pt x="1084184" y="221960"/>
                  <a:pt x="1097778" y="208366"/>
                  <a:pt x="1114547" y="208366"/>
                </a:cubicBezTo>
                <a:close/>
                <a:moveTo>
                  <a:pt x="1041993" y="208366"/>
                </a:moveTo>
                <a:cubicBezTo>
                  <a:pt x="1058762" y="208366"/>
                  <a:pt x="1072356" y="221960"/>
                  <a:pt x="1072356" y="238729"/>
                </a:cubicBezTo>
                <a:cubicBezTo>
                  <a:pt x="1072356" y="255499"/>
                  <a:pt x="1058762" y="269093"/>
                  <a:pt x="1041993" y="269093"/>
                </a:cubicBezTo>
                <a:cubicBezTo>
                  <a:pt x="1025223" y="269093"/>
                  <a:pt x="1011629" y="255499"/>
                  <a:pt x="1011629" y="238729"/>
                </a:cubicBezTo>
                <a:cubicBezTo>
                  <a:pt x="1011629" y="221960"/>
                  <a:pt x="1025223" y="208366"/>
                  <a:pt x="1041993" y="208366"/>
                </a:cubicBezTo>
                <a:close/>
                <a:moveTo>
                  <a:pt x="969438" y="208366"/>
                </a:moveTo>
                <a:cubicBezTo>
                  <a:pt x="986208" y="208366"/>
                  <a:pt x="999801" y="221960"/>
                  <a:pt x="999801" y="238729"/>
                </a:cubicBezTo>
                <a:cubicBezTo>
                  <a:pt x="999801" y="255499"/>
                  <a:pt x="986208" y="269093"/>
                  <a:pt x="969438" y="269093"/>
                </a:cubicBezTo>
                <a:cubicBezTo>
                  <a:pt x="952669" y="269093"/>
                  <a:pt x="939075" y="255499"/>
                  <a:pt x="939075" y="238729"/>
                </a:cubicBezTo>
                <a:cubicBezTo>
                  <a:pt x="939075" y="221960"/>
                  <a:pt x="952669" y="208366"/>
                  <a:pt x="969438" y="208366"/>
                </a:cubicBezTo>
                <a:close/>
                <a:moveTo>
                  <a:pt x="896883" y="208366"/>
                </a:moveTo>
                <a:cubicBezTo>
                  <a:pt x="913653" y="208366"/>
                  <a:pt x="927247" y="221960"/>
                  <a:pt x="927247" y="238729"/>
                </a:cubicBezTo>
                <a:cubicBezTo>
                  <a:pt x="927247" y="255499"/>
                  <a:pt x="913653" y="269093"/>
                  <a:pt x="896883" y="269093"/>
                </a:cubicBezTo>
                <a:cubicBezTo>
                  <a:pt x="880114" y="269093"/>
                  <a:pt x="866520" y="255499"/>
                  <a:pt x="866520" y="238729"/>
                </a:cubicBezTo>
                <a:cubicBezTo>
                  <a:pt x="866520" y="221960"/>
                  <a:pt x="880114" y="208366"/>
                  <a:pt x="896883" y="208366"/>
                </a:cubicBezTo>
                <a:close/>
                <a:moveTo>
                  <a:pt x="824329" y="208366"/>
                </a:moveTo>
                <a:cubicBezTo>
                  <a:pt x="841098" y="208366"/>
                  <a:pt x="854692" y="221960"/>
                  <a:pt x="854692" y="238729"/>
                </a:cubicBezTo>
                <a:cubicBezTo>
                  <a:pt x="854692" y="255499"/>
                  <a:pt x="841098" y="269093"/>
                  <a:pt x="824329" y="269093"/>
                </a:cubicBezTo>
                <a:cubicBezTo>
                  <a:pt x="807559" y="269093"/>
                  <a:pt x="793965" y="255499"/>
                  <a:pt x="793965" y="238729"/>
                </a:cubicBezTo>
                <a:cubicBezTo>
                  <a:pt x="793965" y="221960"/>
                  <a:pt x="807559" y="208366"/>
                  <a:pt x="824329" y="208366"/>
                </a:cubicBezTo>
                <a:close/>
                <a:moveTo>
                  <a:pt x="751774" y="208366"/>
                </a:moveTo>
                <a:cubicBezTo>
                  <a:pt x="768544" y="208366"/>
                  <a:pt x="782138" y="221960"/>
                  <a:pt x="782138" y="238729"/>
                </a:cubicBezTo>
                <a:cubicBezTo>
                  <a:pt x="782138" y="255499"/>
                  <a:pt x="768544" y="269093"/>
                  <a:pt x="751774" y="269093"/>
                </a:cubicBezTo>
                <a:cubicBezTo>
                  <a:pt x="735005" y="269093"/>
                  <a:pt x="721411" y="255499"/>
                  <a:pt x="721411" y="238729"/>
                </a:cubicBezTo>
                <a:cubicBezTo>
                  <a:pt x="721411" y="221960"/>
                  <a:pt x="735005" y="208366"/>
                  <a:pt x="751774" y="208366"/>
                </a:cubicBezTo>
                <a:close/>
                <a:moveTo>
                  <a:pt x="679220" y="208366"/>
                </a:moveTo>
                <a:cubicBezTo>
                  <a:pt x="695989" y="208366"/>
                  <a:pt x="709583" y="221960"/>
                  <a:pt x="709583" y="238729"/>
                </a:cubicBezTo>
                <a:cubicBezTo>
                  <a:pt x="709583" y="255499"/>
                  <a:pt x="695989" y="269093"/>
                  <a:pt x="679220" y="269093"/>
                </a:cubicBezTo>
                <a:cubicBezTo>
                  <a:pt x="662450" y="269093"/>
                  <a:pt x="648856" y="255499"/>
                  <a:pt x="648856" y="238729"/>
                </a:cubicBezTo>
                <a:cubicBezTo>
                  <a:pt x="648856" y="221960"/>
                  <a:pt x="662450" y="208366"/>
                  <a:pt x="679220" y="208366"/>
                </a:cubicBezTo>
                <a:close/>
                <a:moveTo>
                  <a:pt x="606665" y="208366"/>
                </a:moveTo>
                <a:cubicBezTo>
                  <a:pt x="623435" y="208366"/>
                  <a:pt x="637029" y="221960"/>
                  <a:pt x="637029" y="238729"/>
                </a:cubicBezTo>
                <a:cubicBezTo>
                  <a:pt x="637029" y="255499"/>
                  <a:pt x="623435" y="269093"/>
                  <a:pt x="606665" y="269093"/>
                </a:cubicBezTo>
                <a:cubicBezTo>
                  <a:pt x="589896" y="269093"/>
                  <a:pt x="576302" y="255499"/>
                  <a:pt x="576302" y="238729"/>
                </a:cubicBezTo>
                <a:cubicBezTo>
                  <a:pt x="576302" y="221960"/>
                  <a:pt x="589896" y="208366"/>
                  <a:pt x="606665" y="208366"/>
                </a:cubicBezTo>
                <a:close/>
                <a:moveTo>
                  <a:pt x="534111" y="208366"/>
                </a:moveTo>
                <a:cubicBezTo>
                  <a:pt x="550880" y="208366"/>
                  <a:pt x="564474" y="221960"/>
                  <a:pt x="564474" y="238729"/>
                </a:cubicBezTo>
                <a:cubicBezTo>
                  <a:pt x="564474" y="255499"/>
                  <a:pt x="550880" y="269093"/>
                  <a:pt x="534111" y="269093"/>
                </a:cubicBezTo>
                <a:cubicBezTo>
                  <a:pt x="517341" y="269093"/>
                  <a:pt x="503747" y="255499"/>
                  <a:pt x="503747" y="238729"/>
                </a:cubicBezTo>
                <a:cubicBezTo>
                  <a:pt x="503747" y="221960"/>
                  <a:pt x="517341" y="208366"/>
                  <a:pt x="534111" y="208366"/>
                </a:cubicBezTo>
                <a:close/>
                <a:moveTo>
                  <a:pt x="461556" y="208366"/>
                </a:moveTo>
                <a:cubicBezTo>
                  <a:pt x="478326" y="208366"/>
                  <a:pt x="491920" y="221960"/>
                  <a:pt x="491920" y="238729"/>
                </a:cubicBezTo>
                <a:cubicBezTo>
                  <a:pt x="491920" y="255499"/>
                  <a:pt x="478326" y="269093"/>
                  <a:pt x="461556" y="269093"/>
                </a:cubicBezTo>
                <a:cubicBezTo>
                  <a:pt x="444787" y="269093"/>
                  <a:pt x="431192" y="255499"/>
                  <a:pt x="431192" y="238729"/>
                </a:cubicBezTo>
                <a:cubicBezTo>
                  <a:pt x="431192" y="221960"/>
                  <a:pt x="444787" y="208366"/>
                  <a:pt x="461556" y="208366"/>
                </a:cubicBezTo>
                <a:close/>
                <a:moveTo>
                  <a:pt x="389002" y="208366"/>
                </a:moveTo>
                <a:cubicBezTo>
                  <a:pt x="405771" y="208366"/>
                  <a:pt x="419365" y="221960"/>
                  <a:pt x="419365" y="238729"/>
                </a:cubicBezTo>
                <a:cubicBezTo>
                  <a:pt x="419365" y="255499"/>
                  <a:pt x="405771" y="269093"/>
                  <a:pt x="389002" y="269093"/>
                </a:cubicBezTo>
                <a:cubicBezTo>
                  <a:pt x="372232" y="269093"/>
                  <a:pt x="358638" y="255499"/>
                  <a:pt x="358638" y="238729"/>
                </a:cubicBezTo>
                <a:cubicBezTo>
                  <a:pt x="358638" y="221960"/>
                  <a:pt x="372232" y="208366"/>
                  <a:pt x="389002" y="208366"/>
                </a:cubicBezTo>
                <a:close/>
                <a:moveTo>
                  <a:pt x="316447" y="208366"/>
                </a:moveTo>
                <a:cubicBezTo>
                  <a:pt x="333216" y="208366"/>
                  <a:pt x="346810" y="221960"/>
                  <a:pt x="346810" y="238729"/>
                </a:cubicBezTo>
                <a:cubicBezTo>
                  <a:pt x="346810" y="255499"/>
                  <a:pt x="333216" y="269093"/>
                  <a:pt x="316447" y="269093"/>
                </a:cubicBezTo>
                <a:cubicBezTo>
                  <a:pt x="299677" y="269093"/>
                  <a:pt x="286084" y="255499"/>
                  <a:pt x="286084" y="238729"/>
                </a:cubicBezTo>
                <a:cubicBezTo>
                  <a:pt x="286084" y="221960"/>
                  <a:pt x="299677" y="208366"/>
                  <a:pt x="316447" y="208366"/>
                </a:cubicBezTo>
                <a:close/>
                <a:moveTo>
                  <a:pt x="243892" y="208366"/>
                </a:moveTo>
                <a:cubicBezTo>
                  <a:pt x="260662" y="208366"/>
                  <a:pt x="274256" y="221960"/>
                  <a:pt x="274256" y="238729"/>
                </a:cubicBezTo>
                <a:cubicBezTo>
                  <a:pt x="274256" y="255499"/>
                  <a:pt x="260662" y="269093"/>
                  <a:pt x="243892" y="269093"/>
                </a:cubicBezTo>
                <a:cubicBezTo>
                  <a:pt x="227123" y="269093"/>
                  <a:pt x="213529" y="255499"/>
                  <a:pt x="213529" y="238729"/>
                </a:cubicBezTo>
                <a:cubicBezTo>
                  <a:pt x="213529" y="221960"/>
                  <a:pt x="227123" y="208366"/>
                  <a:pt x="243892" y="208366"/>
                </a:cubicBezTo>
                <a:close/>
                <a:moveTo>
                  <a:pt x="171339" y="208366"/>
                </a:moveTo>
                <a:cubicBezTo>
                  <a:pt x="188107" y="208366"/>
                  <a:pt x="201701" y="221960"/>
                  <a:pt x="201701" y="238729"/>
                </a:cubicBezTo>
                <a:cubicBezTo>
                  <a:pt x="201701" y="255499"/>
                  <a:pt x="188107" y="269093"/>
                  <a:pt x="171339" y="269093"/>
                </a:cubicBezTo>
                <a:cubicBezTo>
                  <a:pt x="154697" y="269093"/>
                  <a:pt x="141102" y="255499"/>
                  <a:pt x="141102" y="238729"/>
                </a:cubicBezTo>
                <a:cubicBezTo>
                  <a:pt x="141102" y="221960"/>
                  <a:pt x="154697" y="208366"/>
                  <a:pt x="171339" y="208366"/>
                </a:cubicBezTo>
                <a:close/>
                <a:moveTo>
                  <a:pt x="98929" y="208366"/>
                </a:moveTo>
                <a:cubicBezTo>
                  <a:pt x="115688" y="208366"/>
                  <a:pt x="129282" y="221960"/>
                  <a:pt x="129282" y="238729"/>
                </a:cubicBezTo>
                <a:cubicBezTo>
                  <a:pt x="129282" y="255499"/>
                  <a:pt x="115688" y="269093"/>
                  <a:pt x="98929" y="269093"/>
                </a:cubicBezTo>
                <a:cubicBezTo>
                  <a:pt x="82155" y="269093"/>
                  <a:pt x="68561" y="255499"/>
                  <a:pt x="68561" y="238729"/>
                </a:cubicBezTo>
                <a:cubicBezTo>
                  <a:pt x="68561" y="221960"/>
                  <a:pt x="82155" y="208366"/>
                  <a:pt x="98929" y="208366"/>
                </a:cubicBezTo>
                <a:close/>
                <a:moveTo>
                  <a:pt x="26375" y="208366"/>
                </a:moveTo>
                <a:cubicBezTo>
                  <a:pt x="43137" y="208366"/>
                  <a:pt x="56732" y="221960"/>
                  <a:pt x="56732" y="238729"/>
                </a:cubicBezTo>
                <a:cubicBezTo>
                  <a:pt x="56732" y="255499"/>
                  <a:pt x="43137" y="269093"/>
                  <a:pt x="26375" y="269093"/>
                </a:cubicBezTo>
                <a:cubicBezTo>
                  <a:pt x="17989" y="269093"/>
                  <a:pt x="10398" y="265695"/>
                  <a:pt x="4903" y="260200"/>
                </a:cubicBezTo>
                <a:lnTo>
                  <a:pt x="0" y="248364"/>
                </a:lnTo>
                <a:lnTo>
                  <a:pt x="0" y="229094"/>
                </a:lnTo>
                <a:lnTo>
                  <a:pt x="4903" y="217259"/>
                </a:lnTo>
                <a:cubicBezTo>
                  <a:pt x="10398" y="211765"/>
                  <a:pt x="17989" y="208366"/>
                  <a:pt x="26375" y="208366"/>
                </a:cubicBezTo>
                <a:close/>
                <a:moveTo>
                  <a:pt x="1622429" y="127914"/>
                </a:moveTo>
                <a:cubicBezTo>
                  <a:pt x="1630814" y="127914"/>
                  <a:pt x="1638404" y="131313"/>
                  <a:pt x="1643899" y="136808"/>
                </a:cubicBezTo>
                <a:lnTo>
                  <a:pt x="1648931" y="148957"/>
                </a:lnTo>
                <a:lnTo>
                  <a:pt x="1651011" y="162579"/>
                </a:lnTo>
                <a:lnTo>
                  <a:pt x="1643899" y="179748"/>
                </a:lnTo>
                <a:cubicBezTo>
                  <a:pt x="1638404" y="185243"/>
                  <a:pt x="1630814" y="188641"/>
                  <a:pt x="1622429" y="188641"/>
                </a:cubicBezTo>
                <a:cubicBezTo>
                  <a:pt x="1605659" y="188641"/>
                  <a:pt x="1592066" y="175047"/>
                  <a:pt x="1592066" y="158278"/>
                </a:cubicBezTo>
                <a:cubicBezTo>
                  <a:pt x="1592066" y="141508"/>
                  <a:pt x="1605659" y="127914"/>
                  <a:pt x="1622429" y="127914"/>
                </a:cubicBezTo>
                <a:close/>
                <a:moveTo>
                  <a:pt x="1549874" y="127914"/>
                </a:moveTo>
                <a:cubicBezTo>
                  <a:pt x="1566644" y="127914"/>
                  <a:pt x="1580238" y="141508"/>
                  <a:pt x="1580238" y="158278"/>
                </a:cubicBezTo>
                <a:cubicBezTo>
                  <a:pt x="1580238" y="175047"/>
                  <a:pt x="1566644" y="188641"/>
                  <a:pt x="1549874" y="188641"/>
                </a:cubicBezTo>
                <a:cubicBezTo>
                  <a:pt x="1533105" y="188641"/>
                  <a:pt x="1519511" y="175047"/>
                  <a:pt x="1519511" y="158278"/>
                </a:cubicBezTo>
                <a:cubicBezTo>
                  <a:pt x="1519511" y="141508"/>
                  <a:pt x="1533105" y="127914"/>
                  <a:pt x="1549874" y="127914"/>
                </a:cubicBezTo>
                <a:close/>
                <a:moveTo>
                  <a:pt x="1477320" y="127914"/>
                </a:moveTo>
                <a:cubicBezTo>
                  <a:pt x="1494089" y="127914"/>
                  <a:pt x="1507683" y="141508"/>
                  <a:pt x="1507683" y="158278"/>
                </a:cubicBezTo>
                <a:cubicBezTo>
                  <a:pt x="1507683" y="175047"/>
                  <a:pt x="1494089" y="188641"/>
                  <a:pt x="1477320" y="188641"/>
                </a:cubicBezTo>
                <a:cubicBezTo>
                  <a:pt x="1460550" y="188641"/>
                  <a:pt x="1446956" y="175047"/>
                  <a:pt x="1446956" y="158278"/>
                </a:cubicBezTo>
                <a:cubicBezTo>
                  <a:pt x="1446956" y="141508"/>
                  <a:pt x="1460550" y="127914"/>
                  <a:pt x="1477320" y="127914"/>
                </a:cubicBezTo>
                <a:close/>
                <a:moveTo>
                  <a:pt x="1404765" y="127914"/>
                </a:moveTo>
                <a:cubicBezTo>
                  <a:pt x="1421535" y="127914"/>
                  <a:pt x="1435129" y="141508"/>
                  <a:pt x="1435129" y="158278"/>
                </a:cubicBezTo>
                <a:cubicBezTo>
                  <a:pt x="1435129" y="175047"/>
                  <a:pt x="1421535" y="188641"/>
                  <a:pt x="1404765" y="188641"/>
                </a:cubicBezTo>
                <a:cubicBezTo>
                  <a:pt x="1387996" y="188641"/>
                  <a:pt x="1374402" y="175047"/>
                  <a:pt x="1374402" y="158278"/>
                </a:cubicBezTo>
                <a:cubicBezTo>
                  <a:pt x="1374402" y="141508"/>
                  <a:pt x="1387996" y="127914"/>
                  <a:pt x="1404765" y="127914"/>
                </a:cubicBezTo>
                <a:close/>
                <a:moveTo>
                  <a:pt x="1332211" y="127914"/>
                </a:moveTo>
                <a:cubicBezTo>
                  <a:pt x="1348980" y="127914"/>
                  <a:pt x="1362574" y="141508"/>
                  <a:pt x="1362574" y="158278"/>
                </a:cubicBezTo>
                <a:cubicBezTo>
                  <a:pt x="1362574" y="175047"/>
                  <a:pt x="1348980" y="188641"/>
                  <a:pt x="1332211" y="188641"/>
                </a:cubicBezTo>
                <a:cubicBezTo>
                  <a:pt x="1315441" y="188641"/>
                  <a:pt x="1301847" y="175047"/>
                  <a:pt x="1301847" y="158278"/>
                </a:cubicBezTo>
                <a:cubicBezTo>
                  <a:pt x="1301847" y="141508"/>
                  <a:pt x="1315441" y="127914"/>
                  <a:pt x="1332211" y="127914"/>
                </a:cubicBezTo>
                <a:close/>
                <a:moveTo>
                  <a:pt x="1259656" y="127914"/>
                </a:moveTo>
                <a:cubicBezTo>
                  <a:pt x="1276426" y="127914"/>
                  <a:pt x="1290020" y="141508"/>
                  <a:pt x="1290020" y="158278"/>
                </a:cubicBezTo>
                <a:cubicBezTo>
                  <a:pt x="1290020" y="175047"/>
                  <a:pt x="1276426" y="188641"/>
                  <a:pt x="1259656" y="188641"/>
                </a:cubicBezTo>
                <a:cubicBezTo>
                  <a:pt x="1242887" y="188641"/>
                  <a:pt x="1229293" y="175047"/>
                  <a:pt x="1229293" y="158278"/>
                </a:cubicBezTo>
                <a:cubicBezTo>
                  <a:pt x="1229293" y="141508"/>
                  <a:pt x="1242887" y="127914"/>
                  <a:pt x="1259656" y="127914"/>
                </a:cubicBezTo>
                <a:close/>
                <a:moveTo>
                  <a:pt x="1187102" y="127914"/>
                </a:moveTo>
                <a:cubicBezTo>
                  <a:pt x="1203871" y="127914"/>
                  <a:pt x="1217465" y="141508"/>
                  <a:pt x="1217465" y="158278"/>
                </a:cubicBezTo>
                <a:cubicBezTo>
                  <a:pt x="1217465" y="175047"/>
                  <a:pt x="1203871" y="188641"/>
                  <a:pt x="1187102" y="188641"/>
                </a:cubicBezTo>
                <a:cubicBezTo>
                  <a:pt x="1170332" y="188641"/>
                  <a:pt x="1156738" y="175047"/>
                  <a:pt x="1156738" y="158278"/>
                </a:cubicBezTo>
                <a:cubicBezTo>
                  <a:pt x="1156738" y="141508"/>
                  <a:pt x="1170332" y="127914"/>
                  <a:pt x="1187102" y="127914"/>
                </a:cubicBezTo>
                <a:close/>
                <a:moveTo>
                  <a:pt x="1114547" y="127914"/>
                </a:moveTo>
                <a:cubicBezTo>
                  <a:pt x="1131317" y="127914"/>
                  <a:pt x="1144911" y="141508"/>
                  <a:pt x="1144911" y="158278"/>
                </a:cubicBezTo>
                <a:cubicBezTo>
                  <a:pt x="1144911" y="175047"/>
                  <a:pt x="1131317" y="188641"/>
                  <a:pt x="1114547" y="188641"/>
                </a:cubicBezTo>
                <a:cubicBezTo>
                  <a:pt x="1097778" y="188641"/>
                  <a:pt x="1084184" y="175047"/>
                  <a:pt x="1084184" y="158278"/>
                </a:cubicBezTo>
                <a:cubicBezTo>
                  <a:pt x="1084184" y="141508"/>
                  <a:pt x="1097778" y="127914"/>
                  <a:pt x="1114547" y="127914"/>
                </a:cubicBezTo>
                <a:close/>
                <a:moveTo>
                  <a:pt x="1041993" y="127914"/>
                </a:moveTo>
                <a:cubicBezTo>
                  <a:pt x="1058762" y="127914"/>
                  <a:pt x="1072356" y="141508"/>
                  <a:pt x="1072356" y="158278"/>
                </a:cubicBezTo>
                <a:cubicBezTo>
                  <a:pt x="1072356" y="175047"/>
                  <a:pt x="1058762" y="188641"/>
                  <a:pt x="1041993" y="188641"/>
                </a:cubicBezTo>
                <a:cubicBezTo>
                  <a:pt x="1025223" y="188641"/>
                  <a:pt x="1011629" y="175047"/>
                  <a:pt x="1011629" y="158278"/>
                </a:cubicBezTo>
                <a:cubicBezTo>
                  <a:pt x="1011629" y="141508"/>
                  <a:pt x="1025223" y="127914"/>
                  <a:pt x="1041993" y="127914"/>
                </a:cubicBezTo>
                <a:close/>
                <a:moveTo>
                  <a:pt x="969438" y="127914"/>
                </a:moveTo>
                <a:cubicBezTo>
                  <a:pt x="986208" y="127914"/>
                  <a:pt x="999801" y="141508"/>
                  <a:pt x="999801" y="158278"/>
                </a:cubicBezTo>
                <a:cubicBezTo>
                  <a:pt x="999801" y="175047"/>
                  <a:pt x="986208" y="188641"/>
                  <a:pt x="969438" y="188641"/>
                </a:cubicBezTo>
                <a:cubicBezTo>
                  <a:pt x="952669" y="188641"/>
                  <a:pt x="939075" y="175047"/>
                  <a:pt x="939075" y="158278"/>
                </a:cubicBezTo>
                <a:cubicBezTo>
                  <a:pt x="939075" y="141508"/>
                  <a:pt x="952669" y="127914"/>
                  <a:pt x="969438" y="127914"/>
                </a:cubicBezTo>
                <a:close/>
                <a:moveTo>
                  <a:pt x="896883" y="127914"/>
                </a:moveTo>
                <a:cubicBezTo>
                  <a:pt x="913653" y="127914"/>
                  <a:pt x="927247" y="141508"/>
                  <a:pt x="927247" y="158278"/>
                </a:cubicBezTo>
                <a:cubicBezTo>
                  <a:pt x="927247" y="175047"/>
                  <a:pt x="913653" y="188641"/>
                  <a:pt x="896883" y="188641"/>
                </a:cubicBezTo>
                <a:cubicBezTo>
                  <a:pt x="880114" y="188641"/>
                  <a:pt x="866520" y="175047"/>
                  <a:pt x="866520" y="158278"/>
                </a:cubicBezTo>
                <a:cubicBezTo>
                  <a:pt x="866520" y="141508"/>
                  <a:pt x="880114" y="127914"/>
                  <a:pt x="896883" y="127914"/>
                </a:cubicBezTo>
                <a:close/>
                <a:moveTo>
                  <a:pt x="824329" y="127914"/>
                </a:moveTo>
                <a:cubicBezTo>
                  <a:pt x="841098" y="127914"/>
                  <a:pt x="854692" y="141508"/>
                  <a:pt x="854692" y="158278"/>
                </a:cubicBezTo>
                <a:cubicBezTo>
                  <a:pt x="854692" y="175047"/>
                  <a:pt x="841098" y="188641"/>
                  <a:pt x="824329" y="188641"/>
                </a:cubicBezTo>
                <a:cubicBezTo>
                  <a:pt x="807559" y="188641"/>
                  <a:pt x="793965" y="175047"/>
                  <a:pt x="793965" y="158278"/>
                </a:cubicBezTo>
                <a:cubicBezTo>
                  <a:pt x="793965" y="141508"/>
                  <a:pt x="807559" y="127914"/>
                  <a:pt x="824329" y="127914"/>
                </a:cubicBezTo>
                <a:close/>
                <a:moveTo>
                  <a:pt x="751774" y="127914"/>
                </a:moveTo>
                <a:cubicBezTo>
                  <a:pt x="768544" y="127914"/>
                  <a:pt x="782138" y="141508"/>
                  <a:pt x="782138" y="158278"/>
                </a:cubicBezTo>
                <a:cubicBezTo>
                  <a:pt x="782138" y="175047"/>
                  <a:pt x="768544" y="188641"/>
                  <a:pt x="751774" y="188641"/>
                </a:cubicBezTo>
                <a:cubicBezTo>
                  <a:pt x="735005" y="188641"/>
                  <a:pt x="721411" y="175047"/>
                  <a:pt x="721411" y="158278"/>
                </a:cubicBezTo>
                <a:cubicBezTo>
                  <a:pt x="721411" y="141508"/>
                  <a:pt x="735005" y="127914"/>
                  <a:pt x="751774" y="127914"/>
                </a:cubicBezTo>
                <a:close/>
                <a:moveTo>
                  <a:pt x="679220" y="127914"/>
                </a:moveTo>
                <a:cubicBezTo>
                  <a:pt x="695989" y="127914"/>
                  <a:pt x="709583" y="141508"/>
                  <a:pt x="709583" y="158278"/>
                </a:cubicBezTo>
                <a:cubicBezTo>
                  <a:pt x="709583" y="175047"/>
                  <a:pt x="695989" y="188641"/>
                  <a:pt x="679220" y="188641"/>
                </a:cubicBezTo>
                <a:cubicBezTo>
                  <a:pt x="662450" y="188641"/>
                  <a:pt x="648856" y="175047"/>
                  <a:pt x="648856" y="158278"/>
                </a:cubicBezTo>
                <a:cubicBezTo>
                  <a:pt x="648856" y="141508"/>
                  <a:pt x="662450" y="127914"/>
                  <a:pt x="679220" y="127914"/>
                </a:cubicBezTo>
                <a:close/>
                <a:moveTo>
                  <a:pt x="606665" y="127914"/>
                </a:moveTo>
                <a:cubicBezTo>
                  <a:pt x="623435" y="127914"/>
                  <a:pt x="637029" y="141508"/>
                  <a:pt x="637029" y="158278"/>
                </a:cubicBezTo>
                <a:cubicBezTo>
                  <a:pt x="637029" y="175047"/>
                  <a:pt x="623435" y="188641"/>
                  <a:pt x="606665" y="188641"/>
                </a:cubicBezTo>
                <a:cubicBezTo>
                  <a:pt x="589896" y="188641"/>
                  <a:pt x="576302" y="175047"/>
                  <a:pt x="576302" y="158278"/>
                </a:cubicBezTo>
                <a:cubicBezTo>
                  <a:pt x="576302" y="141508"/>
                  <a:pt x="589896" y="127914"/>
                  <a:pt x="606665" y="127914"/>
                </a:cubicBezTo>
                <a:close/>
                <a:moveTo>
                  <a:pt x="534111" y="127914"/>
                </a:moveTo>
                <a:cubicBezTo>
                  <a:pt x="550880" y="127914"/>
                  <a:pt x="564474" y="141508"/>
                  <a:pt x="564474" y="158278"/>
                </a:cubicBezTo>
                <a:cubicBezTo>
                  <a:pt x="564474" y="175047"/>
                  <a:pt x="550880" y="188641"/>
                  <a:pt x="534111" y="188641"/>
                </a:cubicBezTo>
                <a:cubicBezTo>
                  <a:pt x="517341" y="188641"/>
                  <a:pt x="503747" y="175047"/>
                  <a:pt x="503747" y="158278"/>
                </a:cubicBezTo>
                <a:cubicBezTo>
                  <a:pt x="503747" y="141508"/>
                  <a:pt x="517341" y="127914"/>
                  <a:pt x="534111" y="127914"/>
                </a:cubicBezTo>
                <a:close/>
                <a:moveTo>
                  <a:pt x="461556" y="127914"/>
                </a:moveTo>
                <a:cubicBezTo>
                  <a:pt x="478326" y="127914"/>
                  <a:pt x="491920" y="141508"/>
                  <a:pt x="491920" y="158278"/>
                </a:cubicBezTo>
                <a:cubicBezTo>
                  <a:pt x="491920" y="175047"/>
                  <a:pt x="478326" y="188641"/>
                  <a:pt x="461556" y="188641"/>
                </a:cubicBezTo>
                <a:cubicBezTo>
                  <a:pt x="444787" y="188641"/>
                  <a:pt x="431192" y="175047"/>
                  <a:pt x="431192" y="158278"/>
                </a:cubicBezTo>
                <a:cubicBezTo>
                  <a:pt x="431192" y="141508"/>
                  <a:pt x="444787" y="127914"/>
                  <a:pt x="461556" y="127914"/>
                </a:cubicBezTo>
                <a:close/>
                <a:moveTo>
                  <a:pt x="389002" y="127914"/>
                </a:moveTo>
                <a:cubicBezTo>
                  <a:pt x="405771" y="127914"/>
                  <a:pt x="419365" y="141508"/>
                  <a:pt x="419365" y="158278"/>
                </a:cubicBezTo>
                <a:cubicBezTo>
                  <a:pt x="419365" y="175047"/>
                  <a:pt x="405771" y="188641"/>
                  <a:pt x="389002" y="188641"/>
                </a:cubicBezTo>
                <a:cubicBezTo>
                  <a:pt x="372232" y="188641"/>
                  <a:pt x="358638" y="175047"/>
                  <a:pt x="358638" y="158278"/>
                </a:cubicBezTo>
                <a:cubicBezTo>
                  <a:pt x="358638" y="141508"/>
                  <a:pt x="372232" y="127914"/>
                  <a:pt x="389002" y="127914"/>
                </a:cubicBezTo>
                <a:close/>
                <a:moveTo>
                  <a:pt x="316447" y="127914"/>
                </a:moveTo>
                <a:cubicBezTo>
                  <a:pt x="333216" y="127914"/>
                  <a:pt x="346810" y="141508"/>
                  <a:pt x="346810" y="158278"/>
                </a:cubicBezTo>
                <a:cubicBezTo>
                  <a:pt x="346810" y="175047"/>
                  <a:pt x="333216" y="188641"/>
                  <a:pt x="316447" y="188641"/>
                </a:cubicBezTo>
                <a:cubicBezTo>
                  <a:pt x="299677" y="188641"/>
                  <a:pt x="286084" y="175047"/>
                  <a:pt x="286084" y="158278"/>
                </a:cubicBezTo>
                <a:cubicBezTo>
                  <a:pt x="286084" y="141508"/>
                  <a:pt x="299677" y="127914"/>
                  <a:pt x="316447" y="127914"/>
                </a:cubicBezTo>
                <a:close/>
                <a:moveTo>
                  <a:pt x="243892" y="127914"/>
                </a:moveTo>
                <a:cubicBezTo>
                  <a:pt x="260662" y="127914"/>
                  <a:pt x="274256" y="141508"/>
                  <a:pt x="274256" y="158278"/>
                </a:cubicBezTo>
                <a:cubicBezTo>
                  <a:pt x="274256" y="175047"/>
                  <a:pt x="260662" y="188641"/>
                  <a:pt x="243892" y="188641"/>
                </a:cubicBezTo>
                <a:cubicBezTo>
                  <a:pt x="227123" y="188641"/>
                  <a:pt x="213529" y="175047"/>
                  <a:pt x="213529" y="158278"/>
                </a:cubicBezTo>
                <a:cubicBezTo>
                  <a:pt x="213529" y="141508"/>
                  <a:pt x="227123" y="127914"/>
                  <a:pt x="243892" y="127914"/>
                </a:cubicBezTo>
                <a:close/>
                <a:moveTo>
                  <a:pt x="171339" y="127914"/>
                </a:moveTo>
                <a:cubicBezTo>
                  <a:pt x="188107" y="127914"/>
                  <a:pt x="201701" y="141508"/>
                  <a:pt x="201701" y="158278"/>
                </a:cubicBezTo>
                <a:cubicBezTo>
                  <a:pt x="201701" y="175047"/>
                  <a:pt x="188107" y="188641"/>
                  <a:pt x="171339" y="188641"/>
                </a:cubicBezTo>
                <a:cubicBezTo>
                  <a:pt x="154702" y="188641"/>
                  <a:pt x="141108" y="175047"/>
                  <a:pt x="141108" y="158278"/>
                </a:cubicBezTo>
                <a:cubicBezTo>
                  <a:pt x="141108" y="141508"/>
                  <a:pt x="154702" y="127914"/>
                  <a:pt x="171339" y="127914"/>
                </a:cubicBezTo>
                <a:close/>
                <a:moveTo>
                  <a:pt x="98936" y="127914"/>
                </a:moveTo>
                <a:cubicBezTo>
                  <a:pt x="115695" y="127914"/>
                  <a:pt x="129288" y="141508"/>
                  <a:pt x="129288" y="158278"/>
                </a:cubicBezTo>
                <a:cubicBezTo>
                  <a:pt x="129288" y="175047"/>
                  <a:pt x="115695" y="188641"/>
                  <a:pt x="98936" y="188641"/>
                </a:cubicBezTo>
                <a:cubicBezTo>
                  <a:pt x="82162" y="188641"/>
                  <a:pt x="68567" y="175047"/>
                  <a:pt x="68567" y="158278"/>
                </a:cubicBezTo>
                <a:cubicBezTo>
                  <a:pt x="68567" y="141508"/>
                  <a:pt x="82162" y="127914"/>
                  <a:pt x="98936" y="127914"/>
                </a:cubicBezTo>
                <a:close/>
                <a:moveTo>
                  <a:pt x="26381" y="127914"/>
                </a:moveTo>
                <a:cubicBezTo>
                  <a:pt x="43143" y="127914"/>
                  <a:pt x="56738" y="141508"/>
                  <a:pt x="56738" y="158278"/>
                </a:cubicBezTo>
                <a:cubicBezTo>
                  <a:pt x="56738" y="175047"/>
                  <a:pt x="43143" y="188641"/>
                  <a:pt x="26381" y="188641"/>
                </a:cubicBezTo>
                <a:cubicBezTo>
                  <a:pt x="17995" y="188641"/>
                  <a:pt x="10404" y="185243"/>
                  <a:pt x="4909" y="179748"/>
                </a:cubicBezTo>
                <a:lnTo>
                  <a:pt x="0" y="167898"/>
                </a:lnTo>
                <a:lnTo>
                  <a:pt x="0" y="148658"/>
                </a:lnTo>
                <a:lnTo>
                  <a:pt x="4909" y="136807"/>
                </a:lnTo>
                <a:cubicBezTo>
                  <a:pt x="10404" y="131313"/>
                  <a:pt x="17995" y="127914"/>
                  <a:pt x="26381" y="127914"/>
                </a:cubicBezTo>
                <a:close/>
                <a:moveTo>
                  <a:pt x="1622429" y="47462"/>
                </a:moveTo>
                <a:lnTo>
                  <a:pt x="1625821" y="48147"/>
                </a:lnTo>
                <a:lnTo>
                  <a:pt x="1639701" y="102127"/>
                </a:lnTo>
                <a:lnTo>
                  <a:pt x="1634248" y="105804"/>
                </a:lnTo>
                <a:cubicBezTo>
                  <a:pt x="1630615" y="107340"/>
                  <a:pt x="1626621" y="108189"/>
                  <a:pt x="1622429" y="108189"/>
                </a:cubicBezTo>
                <a:cubicBezTo>
                  <a:pt x="1605659" y="108189"/>
                  <a:pt x="1592066" y="94595"/>
                  <a:pt x="1592066" y="77826"/>
                </a:cubicBezTo>
                <a:cubicBezTo>
                  <a:pt x="1592066" y="61056"/>
                  <a:pt x="1605659" y="47462"/>
                  <a:pt x="1622429" y="47462"/>
                </a:cubicBezTo>
                <a:close/>
                <a:moveTo>
                  <a:pt x="1549874" y="47462"/>
                </a:moveTo>
                <a:cubicBezTo>
                  <a:pt x="1566644" y="47462"/>
                  <a:pt x="1580238" y="61056"/>
                  <a:pt x="1580238" y="77826"/>
                </a:cubicBezTo>
                <a:cubicBezTo>
                  <a:pt x="1580238" y="94595"/>
                  <a:pt x="1566644" y="108189"/>
                  <a:pt x="1549874" y="108189"/>
                </a:cubicBezTo>
                <a:cubicBezTo>
                  <a:pt x="1533105" y="108189"/>
                  <a:pt x="1519511" y="94595"/>
                  <a:pt x="1519511" y="77826"/>
                </a:cubicBezTo>
                <a:cubicBezTo>
                  <a:pt x="1519511" y="61056"/>
                  <a:pt x="1533105" y="47462"/>
                  <a:pt x="1549874" y="47462"/>
                </a:cubicBezTo>
                <a:close/>
                <a:moveTo>
                  <a:pt x="1477320" y="47462"/>
                </a:moveTo>
                <a:cubicBezTo>
                  <a:pt x="1494089" y="47462"/>
                  <a:pt x="1507683" y="61056"/>
                  <a:pt x="1507683" y="77826"/>
                </a:cubicBezTo>
                <a:cubicBezTo>
                  <a:pt x="1507683" y="94595"/>
                  <a:pt x="1494089" y="108189"/>
                  <a:pt x="1477320" y="108189"/>
                </a:cubicBezTo>
                <a:cubicBezTo>
                  <a:pt x="1460550" y="108189"/>
                  <a:pt x="1446956" y="94595"/>
                  <a:pt x="1446956" y="77826"/>
                </a:cubicBezTo>
                <a:cubicBezTo>
                  <a:pt x="1446956" y="61056"/>
                  <a:pt x="1460550" y="47462"/>
                  <a:pt x="1477320" y="47462"/>
                </a:cubicBezTo>
                <a:close/>
                <a:moveTo>
                  <a:pt x="1404765" y="47462"/>
                </a:moveTo>
                <a:cubicBezTo>
                  <a:pt x="1421535" y="47462"/>
                  <a:pt x="1435129" y="61056"/>
                  <a:pt x="1435129" y="77826"/>
                </a:cubicBezTo>
                <a:cubicBezTo>
                  <a:pt x="1435129" y="94595"/>
                  <a:pt x="1421535" y="108189"/>
                  <a:pt x="1404765" y="108189"/>
                </a:cubicBezTo>
                <a:cubicBezTo>
                  <a:pt x="1387996" y="108189"/>
                  <a:pt x="1374402" y="94595"/>
                  <a:pt x="1374402" y="77826"/>
                </a:cubicBezTo>
                <a:cubicBezTo>
                  <a:pt x="1374402" y="61056"/>
                  <a:pt x="1387996" y="47462"/>
                  <a:pt x="1404765" y="47462"/>
                </a:cubicBezTo>
                <a:close/>
                <a:moveTo>
                  <a:pt x="1332211" y="47462"/>
                </a:moveTo>
                <a:cubicBezTo>
                  <a:pt x="1348980" y="47462"/>
                  <a:pt x="1362574" y="61056"/>
                  <a:pt x="1362574" y="77826"/>
                </a:cubicBezTo>
                <a:cubicBezTo>
                  <a:pt x="1362574" y="94595"/>
                  <a:pt x="1348980" y="108189"/>
                  <a:pt x="1332211" y="108189"/>
                </a:cubicBezTo>
                <a:cubicBezTo>
                  <a:pt x="1315441" y="108189"/>
                  <a:pt x="1301847" y="94595"/>
                  <a:pt x="1301847" y="77826"/>
                </a:cubicBezTo>
                <a:cubicBezTo>
                  <a:pt x="1301847" y="61056"/>
                  <a:pt x="1315441" y="47462"/>
                  <a:pt x="1332211" y="47462"/>
                </a:cubicBezTo>
                <a:close/>
                <a:moveTo>
                  <a:pt x="1259656" y="47462"/>
                </a:moveTo>
                <a:cubicBezTo>
                  <a:pt x="1276426" y="47462"/>
                  <a:pt x="1290020" y="61056"/>
                  <a:pt x="1290020" y="77826"/>
                </a:cubicBezTo>
                <a:cubicBezTo>
                  <a:pt x="1290020" y="94595"/>
                  <a:pt x="1276426" y="108189"/>
                  <a:pt x="1259656" y="108189"/>
                </a:cubicBezTo>
                <a:cubicBezTo>
                  <a:pt x="1242887" y="108189"/>
                  <a:pt x="1229293" y="94595"/>
                  <a:pt x="1229293" y="77826"/>
                </a:cubicBezTo>
                <a:cubicBezTo>
                  <a:pt x="1229293" y="61056"/>
                  <a:pt x="1242887" y="47462"/>
                  <a:pt x="1259656" y="47462"/>
                </a:cubicBezTo>
                <a:close/>
                <a:moveTo>
                  <a:pt x="1187102" y="47462"/>
                </a:moveTo>
                <a:cubicBezTo>
                  <a:pt x="1203871" y="47462"/>
                  <a:pt x="1217465" y="61056"/>
                  <a:pt x="1217465" y="77826"/>
                </a:cubicBezTo>
                <a:cubicBezTo>
                  <a:pt x="1217465" y="94595"/>
                  <a:pt x="1203871" y="108189"/>
                  <a:pt x="1187102" y="108189"/>
                </a:cubicBezTo>
                <a:cubicBezTo>
                  <a:pt x="1170332" y="108189"/>
                  <a:pt x="1156738" y="94595"/>
                  <a:pt x="1156738" y="77826"/>
                </a:cubicBezTo>
                <a:cubicBezTo>
                  <a:pt x="1156738" y="61056"/>
                  <a:pt x="1170332" y="47462"/>
                  <a:pt x="1187102" y="47462"/>
                </a:cubicBezTo>
                <a:close/>
                <a:moveTo>
                  <a:pt x="1114547" y="47462"/>
                </a:moveTo>
                <a:cubicBezTo>
                  <a:pt x="1131317" y="47462"/>
                  <a:pt x="1144911" y="61056"/>
                  <a:pt x="1144911" y="77826"/>
                </a:cubicBezTo>
                <a:cubicBezTo>
                  <a:pt x="1144911" y="94595"/>
                  <a:pt x="1131317" y="108189"/>
                  <a:pt x="1114547" y="108189"/>
                </a:cubicBezTo>
                <a:cubicBezTo>
                  <a:pt x="1097778" y="108189"/>
                  <a:pt x="1084184" y="94595"/>
                  <a:pt x="1084184" y="77826"/>
                </a:cubicBezTo>
                <a:cubicBezTo>
                  <a:pt x="1084184" y="61056"/>
                  <a:pt x="1097778" y="47462"/>
                  <a:pt x="1114547" y="47462"/>
                </a:cubicBezTo>
                <a:close/>
                <a:moveTo>
                  <a:pt x="1041993" y="47462"/>
                </a:moveTo>
                <a:cubicBezTo>
                  <a:pt x="1058762" y="47462"/>
                  <a:pt x="1072356" y="61056"/>
                  <a:pt x="1072356" y="77826"/>
                </a:cubicBezTo>
                <a:cubicBezTo>
                  <a:pt x="1072356" y="94595"/>
                  <a:pt x="1058762" y="108189"/>
                  <a:pt x="1041993" y="108189"/>
                </a:cubicBezTo>
                <a:cubicBezTo>
                  <a:pt x="1025223" y="108189"/>
                  <a:pt x="1011629" y="94595"/>
                  <a:pt x="1011629" y="77826"/>
                </a:cubicBezTo>
                <a:cubicBezTo>
                  <a:pt x="1011629" y="61056"/>
                  <a:pt x="1025223" y="47462"/>
                  <a:pt x="1041993" y="47462"/>
                </a:cubicBezTo>
                <a:close/>
                <a:moveTo>
                  <a:pt x="969438" y="47462"/>
                </a:moveTo>
                <a:cubicBezTo>
                  <a:pt x="986208" y="47462"/>
                  <a:pt x="999801" y="61056"/>
                  <a:pt x="999801" y="77826"/>
                </a:cubicBezTo>
                <a:cubicBezTo>
                  <a:pt x="999801" y="94595"/>
                  <a:pt x="986208" y="108189"/>
                  <a:pt x="969438" y="108189"/>
                </a:cubicBezTo>
                <a:cubicBezTo>
                  <a:pt x="952669" y="108189"/>
                  <a:pt x="939075" y="94595"/>
                  <a:pt x="939075" y="77826"/>
                </a:cubicBezTo>
                <a:cubicBezTo>
                  <a:pt x="939075" y="61056"/>
                  <a:pt x="952669" y="47462"/>
                  <a:pt x="969438" y="47462"/>
                </a:cubicBezTo>
                <a:close/>
                <a:moveTo>
                  <a:pt x="896883" y="47462"/>
                </a:moveTo>
                <a:cubicBezTo>
                  <a:pt x="913653" y="47462"/>
                  <a:pt x="927247" y="61056"/>
                  <a:pt x="927247" y="77826"/>
                </a:cubicBezTo>
                <a:cubicBezTo>
                  <a:pt x="927247" y="94595"/>
                  <a:pt x="913653" y="108189"/>
                  <a:pt x="896883" y="108189"/>
                </a:cubicBezTo>
                <a:cubicBezTo>
                  <a:pt x="880114" y="108189"/>
                  <a:pt x="866520" y="94595"/>
                  <a:pt x="866520" y="77826"/>
                </a:cubicBezTo>
                <a:cubicBezTo>
                  <a:pt x="866520" y="61056"/>
                  <a:pt x="880114" y="47462"/>
                  <a:pt x="896883" y="47462"/>
                </a:cubicBezTo>
                <a:close/>
                <a:moveTo>
                  <a:pt x="824329" y="47462"/>
                </a:moveTo>
                <a:cubicBezTo>
                  <a:pt x="841098" y="47462"/>
                  <a:pt x="854692" y="61056"/>
                  <a:pt x="854692" y="77826"/>
                </a:cubicBezTo>
                <a:cubicBezTo>
                  <a:pt x="854692" y="94595"/>
                  <a:pt x="841098" y="108189"/>
                  <a:pt x="824329" y="108189"/>
                </a:cubicBezTo>
                <a:cubicBezTo>
                  <a:pt x="807559" y="108189"/>
                  <a:pt x="793965" y="94595"/>
                  <a:pt x="793965" y="77826"/>
                </a:cubicBezTo>
                <a:cubicBezTo>
                  <a:pt x="793965" y="61056"/>
                  <a:pt x="807559" y="47462"/>
                  <a:pt x="824329" y="47462"/>
                </a:cubicBezTo>
                <a:close/>
                <a:moveTo>
                  <a:pt x="751774" y="47462"/>
                </a:moveTo>
                <a:cubicBezTo>
                  <a:pt x="768544" y="47462"/>
                  <a:pt x="782138" y="61056"/>
                  <a:pt x="782138" y="77826"/>
                </a:cubicBezTo>
                <a:cubicBezTo>
                  <a:pt x="782138" y="94595"/>
                  <a:pt x="768544" y="108189"/>
                  <a:pt x="751774" y="108189"/>
                </a:cubicBezTo>
                <a:cubicBezTo>
                  <a:pt x="735005" y="108189"/>
                  <a:pt x="721411" y="94595"/>
                  <a:pt x="721411" y="77826"/>
                </a:cubicBezTo>
                <a:cubicBezTo>
                  <a:pt x="721411" y="61056"/>
                  <a:pt x="735005" y="47462"/>
                  <a:pt x="751774" y="47462"/>
                </a:cubicBezTo>
                <a:close/>
                <a:moveTo>
                  <a:pt x="679220" y="47462"/>
                </a:moveTo>
                <a:cubicBezTo>
                  <a:pt x="695989" y="47462"/>
                  <a:pt x="709583" y="61056"/>
                  <a:pt x="709583" y="77826"/>
                </a:cubicBezTo>
                <a:cubicBezTo>
                  <a:pt x="709583" y="94595"/>
                  <a:pt x="695989" y="108189"/>
                  <a:pt x="679220" y="108189"/>
                </a:cubicBezTo>
                <a:cubicBezTo>
                  <a:pt x="662450" y="108189"/>
                  <a:pt x="648856" y="94595"/>
                  <a:pt x="648856" y="77826"/>
                </a:cubicBezTo>
                <a:cubicBezTo>
                  <a:pt x="648856" y="61056"/>
                  <a:pt x="662450" y="47462"/>
                  <a:pt x="679220" y="47462"/>
                </a:cubicBezTo>
                <a:close/>
                <a:moveTo>
                  <a:pt x="606665" y="47462"/>
                </a:moveTo>
                <a:cubicBezTo>
                  <a:pt x="623435" y="47462"/>
                  <a:pt x="637029" y="61056"/>
                  <a:pt x="637029" y="77826"/>
                </a:cubicBezTo>
                <a:cubicBezTo>
                  <a:pt x="637029" y="94595"/>
                  <a:pt x="623435" y="108189"/>
                  <a:pt x="606665" y="108189"/>
                </a:cubicBezTo>
                <a:cubicBezTo>
                  <a:pt x="589896" y="108189"/>
                  <a:pt x="576302" y="94595"/>
                  <a:pt x="576302" y="77826"/>
                </a:cubicBezTo>
                <a:cubicBezTo>
                  <a:pt x="576302" y="61056"/>
                  <a:pt x="589896" y="47462"/>
                  <a:pt x="606665" y="47462"/>
                </a:cubicBezTo>
                <a:close/>
                <a:moveTo>
                  <a:pt x="534111" y="47462"/>
                </a:moveTo>
                <a:cubicBezTo>
                  <a:pt x="550880" y="47462"/>
                  <a:pt x="564474" y="61056"/>
                  <a:pt x="564474" y="77826"/>
                </a:cubicBezTo>
                <a:cubicBezTo>
                  <a:pt x="564474" y="94595"/>
                  <a:pt x="550880" y="108189"/>
                  <a:pt x="534111" y="108189"/>
                </a:cubicBezTo>
                <a:cubicBezTo>
                  <a:pt x="517341" y="108189"/>
                  <a:pt x="503747" y="94595"/>
                  <a:pt x="503747" y="77826"/>
                </a:cubicBezTo>
                <a:cubicBezTo>
                  <a:pt x="503747" y="61056"/>
                  <a:pt x="517341" y="47462"/>
                  <a:pt x="534111" y="47462"/>
                </a:cubicBezTo>
                <a:close/>
                <a:moveTo>
                  <a:pt x="461556" y="47462"/>
                </a:moveTo>
                <a:cubicBezTo>
                  <a:pt x="478326" y="47462"/>
                  <a:pt x="491920" y="61056"/>
                  <a:pt x="491920" y="77826"/>
                </a:cubicBezTo>
                <a:cubicBezTo>
                  <a:pt x="491920" y="94595"/>
                  <a:pt x="478326" y="108189"/>
                  <a:pt x="461556" y="108189"/>
                </a:cubicBezTo>
                <a:cubicBezTo>
                  <a:pt x="444787" y="108189"/>
                  <a:pt x="431192" y="94595"/>
                  <a:pt x="431192" y="77826"/>
                </a:cubicBezTo>
                <a:cubicBezTo>
                  <a:pt x="431192" y="61056"/>
                  <a:pt x="444787" y="47462"/>
                  <a:pt x="461556" y="47462"/>
                </a:cubicBezTo>
                <a:close/>
                <a:moveTo>
                  <a:pt x="389002" y="47462"/>
                </a:moveTo>
                <a:cubicBezTo>
                  <a:pt x="405771" y="47462"/>
                  <a:pt x="419365" y="61056"/>
                  <a:pt x="419365" y="77826"/>
                </a:cubicBezTo>
                <a:cubicBezTo>
                  <a:pt x="419365" y="94595"/>
                  <a:pt x="405771" y="108189"/>
                  <a:pt x="389002" y="108189"/>
                </a:cubicBezTo>
                <a:cubicBezTo>
                  <a:pt x="372232" y="108189"/>
                  <a:pt x="358638" y="94595"/>
                  <a:pt x="358638" y="77826"/>
                </a:cubicBezTo>
                <a:cubicBezTo>
                  <a:pt x="358638" y="61056"/>
                  <a:pt x="372232" y="47462"/>
                  <a:pt x="389002" y="47462"/>
                </a:cubicBezTo>
                <a:close/>
                <a:moveTo>
                  <a:pt x="316447" y="47462"/>
                </a:moveTo>
                <a:cubicBezTo>
                  <a:pt x="333216" y="47462"/>
                  <a:pt x="346810" y="61056"/>
                  <a:pt x="346810" y="77826"/>
                </a:cubicBezTo>
                <a:cubicBezTo>
                  <a:pt x="346810" y="94595"/>
                  <a:pt x="333216" y="108189"/>
                  <a:pt x="316447" y="108189"/>
                </a:cubicBezTo>
                <a:cubicBezTo>
                  <a:pt x="299677" y="108189"/>
                  <a:pt x="286084" y="94595"/>
                  <a:pt x="286084" y="77826"/>
                </a:cubicBezTo>
                <a:cubicBezTo>
                  <a:pt x="286084" y="61056"/>
                  <a:pt x="299677" y="47462"/>
                  <a:pt x="316447" y="47462"/>
                </a:cubicBezTo>
                <a:close/>
                <a:moveTo>
                  <a:pt x="243892" y="47462"/>
                </a:moveTo>
                <a:cubicBezTo>
                  <a:pt x="260662" y="47462"/>
                  <a:pt x="274256" y="61056"/>
                  <a:pt x="274256" y="77826"/>
                </a:cubicBezTo>
                <a:cubicBezTo>
                  <a:pt x="274256" y="94595"/>
                  <a:pt x="260662" y="108189"/>
                  <a:pt x="243892" y="108189"/>
                </a:cubicBezTo>
                <a:cubicBezTo>
                  <a:pt x="227123" y="108189"/>
                  <a:pt x="213529" y="94595"/>
                  <a:pt x="213529" y="77826"/>
                </a:cubicBezTo>
                <a:cubicBezTo>
                  <a:pt x="213529" y="61056"/>
                  <a:pt x="227123" y="47462"/>
                  <a:pt x="243892" y="47462"/>
                </a:cubicBezTo>
                <a:close/>
                <a:moveTo>
                  <a:pt x="171339" y="47462"/>
                </a:moveTo>
                <a:cubicBezTo>
                  <a:pt x="188107" y="47462"/>
                  <a:pt x="201701" y="61056"/>
                  <a:pt x="201701" y="77826"/>
                </a:cubicBezTo>
                <a:cubicBezTo>
                  <a:pt x="201701" y="94595"/>
                  <a:pt x="188107" y="108189"/>
                  <a:pt x="171339" y="108189"/>
                </a:cubicBezTo>
                <a:cubicBezTo>
                  <a:pt x="154708" y="108189"/>
                  <a:pt x="141113" y="94595"/>
                  <a:pt x="141113" y="77826"/>
                </a:cubicBezTo>
                <a:cubicBezTo>
                  <a:pt x="141113" y="61056"/>
                  <a:pt x="154708" y="47462"/>
                  <a:pt x="171339" y="47462"/>
                </a:cubicBezTo>
                <a:close/>
                <a:moveTo>
                  <a:pt x="98942" y="47462"/>
                </a:moveTo>
                <a:cubicBezTo>
                  <a:pt x="115700" y="47462"/>
                  <a:pt x="129294" y="61056"/>
                  <a:pt x="129294" y="77826"/>
                </a:cubicBezTo>
                <a:cubicBezTo>
                  <a:pt x="129294" y="94595"/>
                  <a:pt x="115700" y="108189"/>
                  <a:pt x="98942" y="108189"/>
                </a:cubicBezTo>
                <a:cubicBezTo>
                  <a:pt x="82168" y="108189"/>
                  <a:pt x="68573" y="94595"/>
                  <a:pt x="68573" y="77826"/>
                </a:cubicBezTo>
                <a:cubicBezTo>
                  <a:pt x="68573" y="61056"/>
                  <a:pt x="82168" y="47462"/>
                  <a:pt x="98942" y="47462"/>
                </a:cubicBezTo>
                <a:close/>
                <a:moveTo>
                  <a:pt x="26388" y="47462"/>
                </a:moveTo>
                <a:cubicBezTo>
                  <a:pt x="43149" y="47462"/>
                  <a:pt x="56744" y="61056"/>
                  <a:pt x="56744" y="77826"/>
                </a:cubicBezTo>
                <a:cubicBezTo>
                  <a:pt x="56744" y="94595"/>
                  <a:pt x="43149" y="108189"/>
                  <a:pt x="26388" y="108189"/>
                </a:cubicBezTo>
                <a:cubicBezTo>
                  <a:pt x="18002" y="108189"/>
                  <a:pt x="10410" y="104791"/>
                  <a:pt x="4916" y="99296"/>
                </a:cubicBezTo>
                <a:lnTo>
                  <a:pt x="0" y="87429"/>
                </a:lnTo>
                <a:lnTo>
                  <a:pt x="0" y="68222"/>
                </a:lnTo>
                <a:lnTo>
                  <a:pt x="4916" y="56355"/>
                </a:lnTo>
                <a:cubicBezTo>
                  <a:pt x="10410" y="50861"/>
                  <a:pt x="18002" y="47462"/>
                  <a:pt x="26388" y="47462"/>
                </a:cubicBezTo>
                <a:close/>
                <a:moveTo>
                  <a:pt x="1592868" y="0"/>
                </a:moveTo>
                <a:lnTo>
                  <a:pt x="1613441" y="0"/>
                </a:lnTo>
                <a:lnTo>
                  <a:pt x="1620472" y="27343"/>
                </a:lnTo>
                <a:lnTo>
                  <a:pt x="1610610" y="25352"/>
                </a:lnTo>
                <a:cubicBezTo>
                  <a:pt x="1605161" y="23047"/>
                  <a:pt x="1600525" y="19197"/>
                  <a:pt x="1597251" y="14351"/>
                </a:cubicBezTo>
                <a:close/>
                <a:moveTo>
                  <a:pt x="1520598" y="0"/>
                </a:moveTo>
                <a:lnTo>
                  <a:pt x="1579150" y="0"/>
                </a:lnTo>
                <a:lnTo>
                  <a:pt x="1571345" y="18844"/>
                </a:lnTo>
                <a:cubicBezTo>
                  <a:pt x="1565850" y="24339"/>
                  <a:pt x="1558259" y="27738"/>
                  <a:pt x="1549874" y="27738"/>
                </a:cubicBezTo>
                <a:cubicBezTo>
                  <a:pt x="1541490" y="27738"/>
                  <a:pt x="1533899" y="24339"/>
                  <a:pt x="1528404" y="18844"/>
                </a:cubicBezTo>
                <a:close/>
                <a:moveTo>
                  <a:pt x="1448044" y="0"/>
                </a:moveTo>
                <a:lnTo>
                  <a:pt x="1506596" y="0"/>
                </a:lnTo>
                <a:lnTo>
                  <a:pt x="1498790" y="18844"/>
                </a:lnTo>
                <a:cubicBezTo>
                  <a:pt x="1493295" y="24339"/>
                  <a:pt x="1485705" y="27738"/>
                  <a:pt x="1477320" y="27738"/>
                </a:cubicBezTo>
                <a:cubicBezTo>
                  <a:pt x="1468935" y="27738"/>
                  <a:pt x="1461344" y="24339"/>
                  <a:pt x="1455850" y="18844"/>
                </a:cubicBezTo>
                <a:close/>
                <a:moveTo>
                  <a:pt x="1375489" y="0"/>
                </a:moveTo>
                <a:lnTo>
                  <a:pt x="1434041" y="0"/>
                </a:lnTo>
                <a:lnTo>
                  <a:pt x="1426236" y="18844"/>
                </a:lnTo>
                <a:cubicBezTo>
                  <a:pt x="1420741" y="24339"/>
                  <a:pt x="1413150" y="27738"/>
                  <a:pt x="1404765" y="27738"/>
                </a:cubicBezTo>
                <a:cubicBezTo>
                  <a:pt x="1396381" y="27738"/>
                  <a:pt x="1388790" y="24339"/>
                  <a:pt x="1383295" y="18844"/>
                </a:cubicBezTo>
                <a:close/>
                <a:moveTo>
                  <a:pt x="1302935" y="0"/>
                </a:moveTo>
                <a:lnTo>
                  <a:pt x="1361486" y="0"/>
                </a:lnTo>
                <a:lnTo>
                  <a:pt x="1353681" y="18844"/>
                </a:lnTo>
                <a:cubicBezTo>
                  <a:pt x="1348186" y="24339"/>
                  <a:pt x="1340596" y="27738"/>
                  <a:pt x="1332211" y="27738"/>
                </a:cubicBezTo>
                <a:cubicBezTo>
                  <a:pt x="1323826" y="27738"/>
                  <a:pt x="1316235" y="24339"/>
                  <a:pt x="1310740" y="18844"/>
                </a:cubicBezTo>
                <a:close/>
                <a:moveTo>
                  <a:pt x="1230380" y="0"/>
                </a:moveTo>
                <a:lnTo>
                  <a:pt x="1288932" y="0"/>
                </a:lnTo>
                <a:lnTo>
                  <a:pt x="1281126" y="18844"/>
                </a:lnTo>
                <a:cubicBezTo>
                  <a:pt x="1275632" y="24339"/>
                  <a:pt x="1268041" y="27738"/>
                  <a:pt x="1259656" y="27738"/>
                </a:cubicBezTo>
                <a:cubicBezTo>
                  <a:pt x="1251271" y="27738"/>
                  <a:pt x="1243680" y="24339"/>
                  <a:pt x="1238186" y="18844"/>
                </a:cubicBezTo>
                <a:close/>
                <a:moveTo>
                  <a:pt x="1157826" y="0"/>
                </a:moveTo>
                <a:lnTo>
                  <a:pt x="1216377" y="0"/>
                </a:lnTo>
                <a:lnTo>
                  <a:pt x="1208572" y="18844"/>
                </a:lnTo>
                <a:cubicBezTo>
                  <a:pt x="1203077" y="24339"/>
                  <a:pt x="1195486" y="27738"/>
                  <a:pt x="1187102" y="27738"/>
                </a:cubicBezTo>
                <a:cubicBezTo>
                  <a:pt x="1178717" y="27738"/>
                  <a:pt x="1171126" y="24339"/>
                  <a:pt x="1165631" y="18844"/>
                </a:cubicBezTo>
                <a:close/>
                <a:moveTo>
                  <a:pt x="1085271" y="0"/>
                </a:moveTo>
                <a:lnTo>
                  <a:pt x="1143823" y="0"/>
                </a:lnTo>
                <a:lnTo>
                  <a:pt x="1136017" y="18844"/>
                </a:lnTo>
                <a:cubicBezTo>
                  <a:pt x="1130523" y="24339"/>
                  <a:pt x="1122932" y="27738"/>
                  <a:pt x="1114547" y="27738"/>
                </a:cubicBezTo>
                <a:cubicBezTo>
                  <a:pt x="1106162" y="27738"/>
                  <a:pt x="1098571" y="24339"/>
                  <a:pt x="1093077" y="18844"/>
                </a:cubicBezTo>
                <a:close/>
                <a:moveTo>
                  <a:pt x="1012717" y="0"/>
                </a:moveTo>
                <a:lnTo>
                  <a:pt x="1071268" y="0"/>
                </a:lnTo>
                <a:lnTo>
                  <a:pt x="1063463" y="18844"/>
                </a:lnTo>
                <a:cubicBezTo>
                  <a:pt x="1057968" y="24339"/>
                  <a:pt x="1050377" y="27738"/>
                  <a:pt x="1041993" y="27738"/>
                </a:cubicBezTo>
                <a:cubicBezTo>
                  <a:pt x="1033608" y="27738"/>
                  <a:pt x="1026017" y="24339"/>
                  <a:pt x="1020522" y="18844"/>
                </a:cubicBezTo>
                <a:close/>
                <a:moveTo>
                  <a:pt x="940162" y="0"/>
                </a:moveTo>
                <a:lnTo>
                  <a:pt x="998714" y="0"/>
                </a:lnTo>
                <a:lnTo>
                  <a:pt x="990908" y="18844"/>
                </a:lnTo>
                <a:cubicBezTo>
                  <a:pt x="985414" y="24339"/>
                  <a:pt x="977823" y="27738"/>
                  <a:pt x="969438" y="27738"/>
                </a:cubicBezTo>
                <a:cubicBezTo>
                  <a:pt x="961053" y="27738"/>
                  <a:pt x="953462" y="24339"/>
                  <a:pt x="947968" y="18844"/>
                </a:cubicBezTo>
                <a:close/>
                <a:moveTo>
                  <a:pt x="867607" y="0"/>
                </a:moveTo>
                <a:lnTo>
                  <a:pt x="926159" y="0"/>
                </a:lnTo>
                <a:lnTo>
                  <a:pt x="918354" y="18844"/>
                </a:lnTo>
                <a:cubicBezTo>
                  <a:pt x="912859" y="24339"/>
                  <a:pt x="905268" y="27738"/>
                  <a:pt x="896883" y="27738"/>
                </a:cubicBezTo>
                <a:cubicBezTo>
                  <a:pt x="888499" y="27738"/>
                  <a:pt x="880908" y="24339"/>
                  <a:pt x="875413" y="18844"/>
                </a:cubicBezTo>
                <a:close/>
                <a:moveTo>
                  <a:pt x="795053" y="0"/>
                </a:moveTo>
                <a:lnTo>
                  <a:pt x="853605" y="0"/>
                </a:lnTo>
                <a:lnTo>
                  <a:pt x="845799" y="18844"/>
                </a:lnTo>
                <a:cubicBezTo>
                  <a:pt x="840304" y="24339"/>
                  <a:pt x="832714" y="27738"/>
                  <a:pt x="824329" y="27738"/>
                </a:cubicBezTo>
                <a:cubicBezTo>
                  <a:pt x="815944" y="27738"/>
                  <a:pt x="808353" y="24339"/>
                  <a:pt x="802858" y="18844"/>
                </a:cubicBezTo>
                <a:close/>
                <a:moveTo>
                  <a:pt x="722498" y="0"/>
                </a:moveTo>
                <a:lnTo>
                  <a:pt x="781050" y="0"/>
                </a:lnTo>
                <a:lnTo>
                  <a:pt x="773245" y="18844"/>
                </a:lnTo>
                <a:cubicBezTo>
                  <a:pt x="767750" y="24339"/>
                  <a:pt x="760159" y="27738"/>
                  <a:pt x="751774" y="27738"/>
                </a:cubicBezTo>
                <a:cubicBezTo>
                  <a:pt x="743390" y="27738"/>
                  <a:pt x="735799" y="24339"/>
                  <a:pt x="730304" y="18844"/>
                </a:cubicBezTo>
                <a:close/>
                <a:moveTo>
                  <a:pt x="649944" y="0"/>
                </a:moveTo>
                <a:lnTo>
                  <a:pt x="708496" y="0"/>
                </a:lnTo>
                <a:lnTo>
                  <a:pt x="700690" y="18844"/>
                </a:lnTo>
                <a:cubicBezTo>
                  <a:pt x="695195" y="24339"/>
                  <a:pt x="687604" y="27738"/>
                  <a:pt x="679220" y="27738"/>
                </a:cubicBezTo>
                <a:cubicBezTo>
                  <a:pt x="670835" y="27738"/>
                  <a:pt x="663244" y="24339"/>
                  <a:pt x="657749" y="18844"/>
                </a:cubicBezTo>
                <a:close/>
                <a:moveTo>
                  <a:pt x="577389" y="0"/>
                </a:moveTo>
                <a:lnTo>
                  <a:pt x="635941" y="0"/>
                </a:lnTo>
                <a:lnTo>
                  <a:pt x="628135" y="18844"/>
                </a:lnTo>
                <a:cubicBezTo>
                  <a:pt x="622641" y="24339"/>
                  <a:pt x="615050" y="27738"/>
                  <a:pt x="606665" y="27738"/>
                </a:cubicBezTo>
                <a:cubicBezTo>
                  <a:pt x="598280" y="27738"/>
                  <a:pt x="590690" y="24339"/>
                  <a:pt x="585195" y="18844"/>
                </a:cubicBezTo>
                <a:close/>
                <a:moveTo>
                  <a:pt x="504835" y="0"/>
                </a:moveTo>
                <a:lnTo>
                  <a:pt x="563386" y="0"/>
                </a:lnTo>
                <a:lnTo>
                  <a:pt x="555581" y="18844"/>
                </a:lnTo>
                <a:cubicBezTo>
                  <a:pt x="550086" y="24339"/>
                  <a:pt x="542495" y="27738"/>
                  <a:pt x="534111" y="27738"/>
                </a:cubicBezTo>
                <a:cubicBezTo>
                  <a:pt x="525726" y="27738"/>
                  <a:pt x="518135" y="24339"/>
                  <a:pt x="512640" y="18844"/>
                </a:cubicBezTo>
                <a:close/>
                <a:moveTo>
                  <a:pt x="432280" y="0"/>
                </a:moveTo>
                <a:lnTo>
                  <a:pt x="490832" y="0"/>
                </a:lnTo>
                <a:lnTo>
                  <a:pt x="483026" y="18844"/>
                </a:lnTo>
                <a:cubicBezTo>
                  <a:pt x="477532" y="24339"/>
                  <a:pt x="469941" y="27738"/>
                  <a:pt x="461556" y="27738"/>
                </a:cubicBezTo>
                <a:cubicBezTo>
                  <a:pt x="453171" y="27738"/>
                  <a:pt x="445580" y="24339"/>
                  <a:pt x="440086" y="18844"/>
                </a:cubicBezTo>
                <a:close/>
                <a:moveTo>
                  <a:pt x="359726" y="0"/>
                </a:moveTo>
                <a:lnTo>
                  <a:pt x="418277" y="0"/>
                </a:lnTo>
                <a:lnTo>
                  <a:pt x="410472" y="18844"/>
                </a:lnTo>
                <a:cubicBezTo>
                  <a:pt x="404977" y="24339"/>
                  <a:pt x="397386" y="27738"/>
                  <a:pt x="389002" y="27738"/>
                </a:cubicBezTo>
                <a:cubicBezTo>
                  <a:pt x="380617" y="27738"/>
                  <a:pt x="373026" y="24339"/>
                  <a:pt x="367531" y="18844"/>
                </a:cubicBezTo>
                <a:close/>
                <a:moveTo>
                  <a:pt x="287171" y="0"/>
                </a:moveTo>
                <a:lnTo>
                  <a:pt x="345723" y="0"/>
                </a:lnTo>
                <a:lnTo>
                  <a:pt x="337917" y="18844"/>
                </a:lnTo>
                <a:cubicBezTo>
                  <a:pt x="332423" y="24339"/>
                  <a:pt x="324832" y="27738"/>
                  <a:pt x="316447" y="27738"/>
                </a:cubicBezTo>
                <a:cubicBezTo>
                  <a:pt x="308062" y="27738"/>
                  <a:pt x="300471" y="24339"/>
                  <a:pt x="294977" y="18844"/>
                </a:cubicBezTo>
                <a:close/>
                <a:moveTo>
                  <a:pt x="214617" y="0"/>
                </a:moveTo>
                <a:lnTo>
                  <a:pt x="273168" y="0"/>
                </a:lnTo>
                <a:lnTo>
                  <a:pt x="265363" y="18844"/>
                </a:lnTo>
                <a:cubicBezTo>
                  <a:pt x="259868" y="24339"/>
                  <a:pt x="252277" y="27738"/>
                  <a:pt x="243892" y="27738"/>
                </a:cubicBezTo>
                <a:cubicBezTo>
                  <a:pt x="235508" y="27738"/>
                  <a:pt x="227917" y="24339"/>
                  <a:pt x="222422" y="18844"/>
                </a:cubicBezTo>
                <a:close/>
                <a:moveTo>
                  <a:pt x="142204" y="0"/>
                </a:moveTo>
                <a:lnTo>
                  <a:pt x="200614" y="0"/>
                </a:lnTo>
                <a:lnTo>
                  <a:pt x="192808" y="18844"/>
                </a:lnTo>
                <a:cubicBezTo>
                  <a:pt x="187314" y="24339"/>
                  <a:pt x="179723" y="27738"/>
                  <a:pt x="171339" y="27738"/>
                </a:cubicBezTo>
                <a:cubicBezTo>
                  <a:pt x="163026" y="27738"/>
                  <a:pt x="155471" y="24339"/>
                  <a:pt x="149994" y="18844"/>
                </a:cubicBezTo>
                <a:close/>
                <a:moveTo>
                  <a:pt x="69668" y="0"/>
                </a:moveTo>
                <a:lnTo>
                  <a:pt x="128212" y="0"/>
                </a:lnTo>
                <a:lnTo>
                  <a:pt x="120408" y="18844"/>
                </a:lnTo>
                <a:cubicBezTo>
                  <a:pt x="114915" y="24339"/>
                  <a:pt x="107328" y="27738"/>
                  <a:pt x="98949" y="27738"/>
                </a:cubicBezTo>
                <a:cubicBezTo>
                  <a:pt x="90562" y="27738"/>
                  <a:pt x="82969" y="24339"/>
                  <a:pt x="77474" y="18844"/>
                </a:cubicBezTo>
                <a:close/>
                <a:moveTo>
                  <a:pt x="0" y="0"/>
                </a:moveTo>
                <a:lnTo>
                  <a:pt x="55662" y="0"/>
                </a:lnTo>
                <a:lnTo>
                  <a:pt x="47858" y="18844"/>
                </a:lnTo>
                <a:cubicBezTo>
                  <a:pt x="42364" y="24339"/>
                  <a:pt x="34775" y="27738"/>
                  <a:pt x="26394" y="27738"/>
                </a:cubicBezTo>
                <a:cubicBezTo>
                  <a:pt x="18009" y="27738"/>
                  <a:pt x="10417" y="24339"/>
                  <a:pt x="4922" y="18844"/>
                </a:cubicBezTo>
                <a:lnTo>
                  <a:pt x="0" y="6962"/>
                </a:lnTo>
                <a:close/>
              </a:path>
            </a:pathLst>
          </a:custGeom>
          <a:solidFill>
            <a:schemeClr val="accent1">
              <a:alpha val="60000"/>
            </a:schemeClr>
          </a:solidFill>
          <a:ln>
            <a:noFill/>
          </a:ln>
        </p:spPr>
        <p:txBody>
          <a:bodyPr spcFirstLastPara="1" wrap="square" lIns="68575" tIns="34275" rIns="68575" bIns="34275" anchor="ctr" anchorCtr="0">
            <a:noAutofit/>
          </a:bodyPr>
          <a:lstStyle/>
          <a:p>
            <a:pPr marL="0" marR="0" lvl="0" indent="0" algn="ctr" rtl="0">
              <a:lnSpc>
                <a:spcPct val="90000"/>
              </a:lnSpc>
              <a:spcBef>
                <a:spcPts val="0"/>
              </a:spcBef>
              <a:spcAft>
                <a:spcPts val="0"/>
              </a:spcAft>
              <a:buNone/>
            </a:pPr>
            <a:endParaRPr sz="1400">
              <a:solidFill>
                <a:schemeClr val="dk1"/>
              </a:solidFill>
              <a:latin typeface="Calibri"/>
              <a:ea typeface="Calibri"/>
              <a:cs typeface="Calibri"/>
              <a:sym typeface="Calibri"/>
            </a:endParaRPr>
          </a:p>
        </p:txBody>
      </p:sp>
      <p:sp>
        <p:nvSpPr>
          <p:cNvPr id="454" name="Google Shape;454;p15"/>
          <p:cNvSpPr/>
          <p:nvPr/>
        </p:nvSpPr>
        <p:spPr>
          <a:xfrm>
            <a:off x="1" y="1"/>
            <a:ext cx="302530" cy="372598"/>
          </a:xfrm>
          <a:custGeom>
            <a:avLst/>
            <a:gdLst/>
            <a:ahLst/>
            <a:cxnLst/>
            <a:rect l="l" t="t" r="r" b="b"/>
            <a:pathLst>
              <a:path w="403373" h="496797" extrusionOk="0">
                <a:moveTo>
                  <a:pt x="229368" y="0"/>
                </a:moveTo>
                <a:lnTo>
                  <a:pt x="384512" y="0"/>
                </a:lnTo>
                <a:lnTo>
                  <a:pt x="403373" y="93424"/>
                </a:lnTo>
                <a:cubicBezTo>
                  <a:pt x="403373" y="316201"/>
                  <a:pt x="222777" y="496797"/>
                  <a:pt x="0" y="496797"/>
                </a:cubicBezTo>
                <a:lnTo>
                  <a:pt x="0" y="341654"/>
                </a:lnTo>
                <a:cubicBezTo>
                  <a:pt x="137093" y="341654"/>
                  <a:pt x="248230" y="230517"/>
                  <a:pt x="248230" y="93424"/>
                </a:cubicBezTo>
                <a:close/>
              </a:path>
            </a:pathLst>
          </a:custGeom>
          <a:gradFill>
            <a:gsLst>
              <a:gs pos="0">
                <a:srgbClr val="FF4E02"/>
              </a:gs>
              <a:gs pos="48000">
                <a:srgbClr val="F69323"/>
              </a:gs>
              <a:gs pos="100000">
                <a:srgbClr val="FABC75"/>
              </a:gs>
            </a:gsLst>
            <a:lin ang="16200038" scaled="0"/>
          </a:gradFill>
          <a:ln>
            <a:noFill/>
          </a:ln>
        </p:spPr>
        <p:txBody>
          <a:bodyPr spcFirstLastPara="1" wrap="square" lIns="68575" tIns="34275" rIns="68575" bIns="34275" anchor="ctr" anchorCtr="0">
            <a:noAutofit/>
          </a:bodyPr>
          <a:lstStyle/>
          <a:p>
            <a:pPr marL="0" marR="0" lvl="0" indent="0" algn="ctr" rtl="0">
              <a:lnSpc>
                <a:spcPct val="90000"/>
              </a:lnSpc>
              <a:spcBef>
                <a:spcPts val="0"/>
              </a:spcBef>
              <a:spcAft>
                <a:spcPts val="0"/>
              </a:spcAft>
              <a:buNone/>
            </a:pPr>
            <a:endParaRPr sz="1400">
              <a:solidFill>
                <a:schemeClr val="dk1"/>
              </a:solidFill>
              <a:latin typeface="Calibri"/>
              <a:ea typeface="Calibri"/>
              <a:cs typeface="Calibri"/>
              <a:sym typeface="Calibri"/>
            </a:endParaRPr>
          </a:p>
        </p:txBody>
      </p:sp>
      <p:sp>
        <p:nvSpPr>
          <p:cNvPr id="455" name="Google Shape;455;p15"/>
          <p:cNvSpPr txBox="1">
            <a:spLocks noGrp="1"/>
          </p:cNvSpPr>
          <p:nvPr>
            <p:ph type="subTitle" idx="1"/>
          </p:nvPr>
        </p:nvSpPr>
        <p:spPr>
          <a:xfrm>
            <a:off x="415575" y="740275"/>
            <a:ext cx="8312700" cy="260400"/>
          </a:xfrm>
          <a:prstGeom prst="rect">
            <a:avLst/>
          </a:prstGeom>
        </p:spPr>
        <p:txBody>
          <a:bodyPr spcFirstLastPara="1" wrap="square" lIns="0" tIns="0" rIns="0" bIns="0" anchor="t" anchorCtr="0">
            <a:noAutofit/>
          </a:bodyPr>
          <a:lstStyle>
            <a:lvl1pPr lvl="0" rtl="0">
              <a:spcBef>
                <a:spcPts val="0"/>
              </a:spcBef>
              <a:spcAft>
                <a:spcPts val="0"/>
              </a:spcAft>
              <a:buClr>
                <a:schemeClr val="lt1"/>
              </a:buClr>
              <a:buSzPts val="1200"/>
              <a:buFont typeface="Poppins"/>
              <a:buNone/>
              <a:defRPr sz="1200">
                <a:solidFill>
                  <a:schemeClr val="lt1"/>
                </a:solidFill>
                <a:latin typeface="Poppins"/>
                <a:ea typeface="Poppins"/>
                <a:cs typeface="Poppins"/>
                <a:sym typeface="Poppins"/>
              </a:defRPr>
            </a:lvl1pPr>
            <a:lvl2pPr lvl="1" rtl="0">
              <a:spcBef>
                <a:spcPts val="0"/>
              </a:spcBef>
              <a:spcAft>
                <a:spcPts val="0"/>
              </a:spcAft>
              <a:buSzPts val="1200"/>
              <a:buFont typeface="Poppins"/>
              <a:buNone/>
              <a:defRPr sz="1200">
                <a:latin typeface="Poppins"/>
                <a:ea typeface="Poppins"/>
                <a:cs typeface="Poppins"/>
                <a:sym typeface="Poppins"/>
              </a:defRPr>
            </a:lvl2pPr>
            <a:lvl3pPr lvl="2" rtl="0">
              <a:spcBef>
                <a:spcPts val="0"/>
              </a:spcBef>
              <a:spcAft>
                <a:spcPts val="0"/>
              </a:spcAft>
              <a:buSzPts val="1200"/>
              <a:buFont typeface="Poppins"/>
              <a:buNone/>
              <a:defRPr sz="1200">
                <a:latin typeface="Poppins"/>
                <a:ea typeface="Poppins"/>
                <a:cs typeface="Poppins"/>
                <a:sym typeface="Poppins"/>
              </a:defRPr>
            </a:lvl3pPr>
            <a:lvl4pPr lvl="3" rtl="0">
              <a:spcBef>
                <a:spcPts val="0"/>
              </a:spcBef>
              <a:spcAft>
                <a:spcPts val="0"/>
              </a:spcAft>
              <a:buSzPts val="1200"/>
              <a:buFont typeface="Poppins"/>
              <a:buNone/>
              <a:defRPr sz="1200">
                <a:latin typeface="Poppins"/>
                <a:ea typeface="Poppins"/>
                <a:cs typeface="Poppins"/>
                <a:sym typeface="Poppins"/>
              </a:defRPr>
            </a:lvl4pPr>
            <a:lvl5pPr lvl="4" rtl="0">
              <a:spcBef>
                <a:spcPts val="0"/>
              </a:spcBef>
              <a:spcAft>
                <a:spcPts val="0"/>
              </a:spcAft>
              <a:buSzPts val="1200"/>
              <a:buFont typeface="Poppins"/>
              <a:buNone/>
              <a:defRPr sz="1200">
                <a:latin typeface="Poppins"/>
                <a:ea typeface="Poppins"/>
                <a:cs typeface="Poppins"/>
                <a:sym typeface="Poppins"/>
              </a:defRPr>
            </a:lvl5pPr>
            <a:lvl6pPr lvl="5" rtl="0">
              <a:spcBef>
                <a:spcPts val="0"/>
              </a:spcBef>
              <a:spcAft>
                <a:spcPts val="0"/>
              </a:spcAft>
              <a:buSzPts val="1200"/>
              <a:buFont typeface="Poppins"/>
              <a:buNone/>
              <a:defRPr sz="1200">
                <a:latin typeface="Poppins"/>
                <a:ea typeface="Poppins"/>
                <a:cs typeface="Poppins"/>
                <a:sym typeface="Poppins"/>
              </a:defRPr>
            </a:lvl6pPr>
            <a:lvl7pPr lvl="6" rtl="0">
              <a:spcBef>
                <a:spcPts val="0"/>
              </a:spcBef>
              <a:spcAft>
                <a:spcPts val="0"/>
              </a:spcAft>
              <a:buSzPts val="1200"/>
              <a:buFont typeface="Poppins"/>
              <a:buNone/>
              <a:defRPr sz="1200">
                <a:latin typeface="Poppins"/>
                <a:ea typeface="Poppins"/>
                <a:cs typeface="Poppins"/>
                <a:sym typeface="Poppins"/>
              </a:defRPr>
            </a:lvl7pPr>
            <a:lvl8pPr lvl="7" rtl="0">
              <a:spcBef>
                <a:spcPts val="0"/>
              </a:spcBef>
              <a:spcAft>
                <a:spcPts val="0"/>
              </a:spcAft>
              <a:buSzPts val="1200"/>
              <a:buFont typeface="Poppins"/>
              <a:buNone/>
              <a:defRPr sz="1200">
                <a:latin typeface="Poppins"/>
                <a:ea typeface="Poppins"/>
                <a:cs typeface="Poppins"/>
                <a:sym typeface="Poppins"/>
              </a:defRPr>
            </a:lvl8pPr>
            <a:lvl9pPr lvl="8" rtl="0">
              <a:spcBef>
                <a:spcPts val="0"/>
              </a:spcBef>
              <a:spcAft>
                <a:spcPts val="0"/>
              </a:spcAft>
              <a:buSzPts val="1200"/>
              <a:buFont typeface="Poppins"/>
              <a:buNone/>
              <a:defRPr sz="1200">
                <a:latin typeface="Poppins"/>
                <a:ea typeface="Poppins"/>
                <a:cs typeface="Poppins"/>
                <a:sym typeface="Poppins"/>
              </a:defRPr>
            </a:lvl9pPr>
          </a:lstStyle>
          <a:p>
            <a:endParaRPr/>
          </a:p>
        </p:txBody>
      </p:sp>
      <p:pic>
        <p:nvPicPr>
          <p:cNvPr id="456" name="Google Shape;456;p15"/>
          <p:cNvPicPr preferRelativeResize="0"/>
          <p:nvPr/>
        </p:nvPicPr>
        <p:blipFill>
          <a:blip r:embed="rId2">
            <a:alphaModFix/>
          </a:blip>
          <a:stretch>
            <a:fillRect/>
          </a:stretch>
        </p:blipFill>
        <p:spPr>
          <a:xfrm>
            <a:off x="0" y="5108251"/>
            <a:ext cx="9144000" cy="38100"/>
          </a:xfrm>
          <a:prstGeom prst="rect">
            <a:avLst/>
          </a:prstGeom>
          <a:noFill/>
          <a:ln>
            <a:noFill/>
          </a:ln>
        </p:spPr>
      </p:pic>
    </p:spTree>
  </p:cSld>
  <p:clrMapOvr>
    <a:masterClrMapping/>
  </p:clrMapOvr>
  <p:extLst>
    <p:ext uri="{DCECCB84-F9BA-43D5-87BE-67443E8EF086}">
      <p15:sldGuideLst xmlns:p15="http://schemas.microsoft.com/office/powerpoint/2012/main">
        <p15:guide id="1" orient="horz" pos="648">
          <p15:clr>
            <a:srgbClr val="FA7B17"/>
          </p15:clr>
        </p15:guide>
        <p15:guide id="2" orient="horz" pos="3068">
          <p15:clr>
            <a:srgbClr val="FA7B17"/>
          </p15:clr>
        </p15:guide>
        <p15:guide id="3" pos="259">
          <p15:clr>
            <a:srgbClr val="FA7B17"/>
          </p15:clr>
        </p15:guide>
        <p15:guide id="4" pos="5501">
          <p15:clr>
            <a:srgbClr val="FA7B17"/>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 One Column">
  <p:cSld name="Title Only 1_3">
    <p:spTree>
      <p:nvGrpSpPr>
        <p:cNvPr id="1" name="Shape 457"/>
        <p:cNvGrpSpPr/>
        <p:nvPr/>
      </p:nvGrpSpPr>
      <p:grpSpPr>
        <a:xfrm>
          <a:off x="0" y="0"/>
          <a:ext cx="0" cy="0"/>
          <a:chOff x="0" y="0"/>
          <a:chExt cx="0" cy="0"/>
        </a:xfrm>
      </p:grpSpPr>
      <p:sp>
        <p:nvSpPr>
          <p:cNvPr id="458" name="Google Shape;458;p16"/>
          <p:cNvSpPr txBox="1">
            <a:spLocks noGrp="1"/>
          </p:cNvSpPr>
          <p:nvPr>
            <p:ph type="title"/>
          </p:nvPr>
        </p:nvSpPr>
        <p:spPr>
          <a:xfrm>
            <a:off x="415625" y="372600"/>
            <a:ext cx="8312700" cy="458700"/>
          </a:xfrm>
          <a:prstGeom prst="rect">
            <a:avLst/>
          </a:prstGeom>
          <a:noFill/>
          <a:ln>
            <a:noFill/>
          </a:ln>
        </p:spPr>
        <p:txBody>
          <a:bodyPr spcFirstLastPara="1" wrap="square" lIns="0" tIns="0" rIns="0" bIns="0" anchor="t" anchorCtr="0">
            <a:noAutofit/>
          </a:bodyPr>
          <a:lstStyle>
            <a:lvl1pPr lvl="0" algn="l" rtl="0">
              <a:lnSpc>
                <a:spcPct val="90000"/>
              </a:lnSpc>
              <a:spcBef>
                <a:spcPts val="0"/>
              </a:spcBef>
              <a:spcAft>
                <a:spcPts val="0"/>
              </a:spcAft>
              <a:buClr>
                <a:schemeClr val="dk1"/>
              </a:buClr>
              <a:buSzPts val="1800"/>
              <a:buNone/>
              <a:defRPr sz="1800">
                <a:solidFill>
                  <a:schemeClr val="dk1"/>
                </a:solidFill>
              </a:defRPr>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459" name="Google Shape;459;p16"/>
          <p:cNvSpPr/>
          <p:nvPr/>
        </p:nvSpPr>
        <p:spPr>
          <a:xfrm>
            <a:off x="8844446" y="4871162"/>
            <a:ext cx="228600" cy="229500"/>
          </a:xfrm>
          <a:prstGeom prst="ellipse">
            <a:avLst/>
          </a:prstGeom>
          <a:noFill/>
          <a:ln>
            <a:noFill/>
          </a:ln>
        </p:spPr>
        <p:txBody>
          <a:bodyPr spcFirstLastPara="1" wrap="square" lIns="0" tIns="0" rIns="0" bIns="0" anchor="ctr" anchorCtr="0">
            <a:noAutofit/>
          </a:bodyPr>
          <a:lstStyle/>
          <a:p>
            <a:pPr marL="0" marR="0" lvl="0" indent="0" algn="r" rtl="0">
              <a:spcBef>
                <a:spcPts val="0"/>
              </a:spcBef>
              <a:spcAft>
                <a:spcPts val="0"/>
              </a:spcAft>
              <a:buNone/>
            </a:pPr>
            <a:fld id="{00000000-1234-1234-1234-123412341234}" type="slidenum">
              <a:rPr lang="en" sz="700" b="0" i="0" u="none" strike="noStrike" cap="none">
                <a:solidFill>
                  <a:schemeClr val="dk1"/>
                </a:solidFill>
                <a:latin typeface="Calibri"/>
                <a:ea typeface="Calibri"/>
                <a:cs typeface="Calibri"/>
                <a:sym typeface="Calibri"/>
              </a:rPr>
              <a:t>‹#›</a:t>
            </a:fld>
            <a:endParaRPr sz="700" b="0" i="0" u="none" strike="noStrike" cap="none">
              <a:solidFill>
                <a:schemeClr val="dk1"/>
              </a:solidFill>
              <a:latin typeface="Calibri"/>
              <a:ea typeface="Calibri"/>
              <a:cs typeface="Calibri"/>
              <a:sym typeface="Calibri"/>
            </a:endParaRPr>
          </a:p>
        </p:txBody>
      </p:sp>
      <p:sp>
        <p:nvSpPr>
          <p:cNvPr id="460" name="Google Shape;460;p16"/>
          <p:cNvSpPr/>
          <p:nvPr/>
        </p:nvSpPr>
        <p:spPr>
          <a:xfrm>
            <a:off x="2" y="0"/>
            <a:ext cx="226157" cy="260447"/>
          </a:xfrm>
          <a:custGeom>
            <a:avLst/>
            <a:gdLst/>
            <a:ahLst/>
            <a:cxnLst/>
            <a:rect l="l" t="t" r="r" b="b"/>
            <a:pathLst>
              <a:path w="1675237" h="1929234" extrusionOk="0">
                <a:moveTo>
                  <a:pt x="461556" y="1897854"/>
                </a:moveTo>
                <a:lnTo>
                  <a:pt x="469774" y="1899513"/>
                </a:lnTo>
                <a:lnTo>
                  <a:pt x="443985" y="1904118"/>
                </a:lnTo>
                <a:lnTo>
                  <a:pt x="449737" y="1900240"/>
                </a:lnTo>
                <a:cubicBezTo>
                  <a:pt x="453370" y="1898704"/>
                  <a:pt x="457364" y="1897854"/>
                  <a:pt x="461556" y="1897854"/>
                </a:cubicBezTo>
                <a:close/>
                <a:moveTo>
                  <a:pt x="389002" y="1897854"/>
                </a:moveTo>
                <a:cubicBezTo>
                  <a:pt x="397386" y="1897854"/>
                  <a:pt x="404977" y="1901253"/>
                  <a:pt x="410472" y="1906747"/>
                </a:cubicBezTo>
                <a:lnTo>
                  <a:pt x="411766" y="1909872"/>
                </a:lnTo>
                <a:lnTo>
                  <a:pt x="400388" y="1911904"/>
                </a:lnTo>
                <a:lnTo>
                  <a:pt x="363451" y="1916598"/>
                </a:lnTo>
                <a:lnTo>
                  <a:pt x="367531" y="1906747"/>
                </a:lnTo>
                <a:cubicBezTo>
                  <a:pt x="373026" y="1901253"/>
                  <a:pt x="380617" y="1897854"/>
                  <a:pt x="389002" y="1897854"/>
                </a:cubicBezTo>
                <a:close/>
                <a:moveTo>
                  <a:pt x="316447" y="1897854"/>
                </a:moveTo>
                <a:cubicBezTo>
                  <a:pt x="324832" y="1897854"/>
                  <a:pt x="332422" y="1901253"/>
                  <a:pt x="337917" y="1906747"/>
                </a:cubicBezTo>
                <a:lnTo>
                  <a:pt x="343070" y="1919187"/>
                </a:lnTo>
                <a:lnTo>
                  <a:pt x="325117" y="1921469"/>
                </a:lnTo>
                <a:lnTo>
                  <a:pt x="287700" y="1924314"/>
                </a:lnTo>
                <a:lnTo>
                  <a:pt x="294977" y="1906747"/>
                </a:lnTo>
                <a:cubicBezTo>
                  <a:pt x="300471" y="1901253"/>
                  <a:pt x="308062" y="1897854"/>
                  <a:pt x="316447" y="1897854"/>
                </a:cubicBezTo>
                <a:close/>
                <a:moveTo>
                  <a:pt x="243892" y="1897854"/>
                </a:moveTo>
                <a:cubicBezTo>
                  <a:pt x="252277" y="1897854"/>
                  <a:pt x="259868" y="1901253"/>
                  <a:pt x="265363" y="1906747"/>
                </a:cubicBezTo>
                <a:lnTo>
                  <a:pt x="273099" y="1925425"/>
                </a:lnTo>
                <a:lnTo>
                  <a:pt x="248735" y="1927277"/>
                </a:lnTo>
                <a:lnTo>
                  <a:pt x="213550" y="1928167"/>
                </a:lnTo>
                <a:lnTo>
                  <a:pt x="222422" y="1906747"/>
                </a:lnTo>
                <a:cubicBezTo>
                  <a:pt x="227917" y="1901253"/>
                  <a:pt x="235508" y="1897854"/>
                  <a:pt x="243892" y="1897854"/>
                </a:cubicBezTo>
                <a:close/>
                <a:moveTo>
                  <a:pt x="171339" y="1897854"/>
                </a:moveTo>
                <a:cubicBezTo>
                  <a:pt x="188107" y="1897854"/>
                  <a:pt x="201701" y="1911448"/>
                  <a:pt x="201701" y="1928218"/>
                </a:cubicBezTo>
                <a:lnTo>
                  <a:pt x="201597" y="1928469"/>
                </a:lnTo>
                <a:lnTo>
                  <a:pt x="171336" y="1929234"/>
                </a:lnTo>
                <a:lnTo>
                  <a:pt x="141087" y="1928469"/>
                </a:lnTo>
                <a:lnTo>
                  <a:pt x="140982" y="1928218"/>
                </a:lnTo>
                <a:cubicBezTo>
                  <a:pt x="140982" y="1911448"/>
                  <a:pt x="154577" y="1897854"/>
                  <a:pt x="171339" y="1897854"/>
                </a:cubicBezTo>
                <a:close/>
                <a:moveTo>
                  <a:pt x="98792" y="1897854"/>
                </a:moveTo>
                <a:cubicBezTo>
                  <a:pt x="107177" y="1897854"/>
                  <a:pt x="114768" y="1901253"/>
                  <a:pt x="120263" y="1906747"/>
                </a:cubicBezTo>
                <a:lnTo>
                  <a:pt x="129135" y="1928167"/>
                </a:lnTo>
                <a:lnTo>
                  <a:pt x="93938" y="1927277"/>
                </a:lnTo>
                <a:lnTo>
                  <a:pt x="69586" y="1925425"/>
                </a:lnTo>
                <a:lnTo>
                  <a:pt x="77322" y="1906747"/>
                </a:lnTo>
                <a:cubicBezTo>
                  <a:pt x="82817" y="1901253"/>
                  <a:pt x="90408" y="1897854"/>
                  <a:pt x="98792" y="1897854"/>
                </a:cubicBezTo>
                <a:close/>
                <a:moveTo>
                  <a:pt x="26239" y="1897854"/>
                </a:moveTo>
                <a:cubicBezTo>
                  <a:pt x="34623" y="1897854"/>
                  <a:pt x="42214" y="1901253"/>
                  <a:pt x="47709" y="1906747"/>
                </a:cubicBezTo>
                <a:lnTo>
                  <a:pt x="54985" y="1924315"/>
                </a:lnTo>
                <a:lnTo>
                  <a:pt x="17556" y="1921469"/>
                </a:lnTo>
                <a:lnTo>
                  <a:pt x="0" y="1919238"/>
                </a:lnTo>
                <a:lnTo>
                  <a:pt x="0" y="1918259"/>
                </a:lnTo>
                <a:lnTo>
                  <a:pt x="4768" y="1906747"/>
                </a:lnTo>
                <a:cubicBezTo>
                  <a:pt x="10263" y="1901253"/>
                  <a:pt x="17854" y="1897854"/>
                  <a:pt x="26239" y="1897854"/>
                </a:cubicBezTo>
                <a:close/>
                <a:moveTo>
                  <a:pt x="679220" y="1817400"/>
                </a:moveTo>
                <a:cubicBezTo>
                  <a:pt x="687604" y="1817400"/>
                  <a:pt x="695195" y="1820799"/>
                  <a:pt x="700690" y="1826293"/>
                </a:cubicBezTo>
                <a:lnTo>
                  <a:pt x="702587" y="1830873"/>
                </a:lnTo>
                <a:lnTo>
                  <a:pt x="649855" y="1850174"/>
                </a:lnTo>
                <a:lnTo>
                  <a:pt x="648856" y="1847763"/>
                </a:lnTo>
                <a:cubicBezTo>
                  <a:pt x="648856" y="1830994"/>
                  <a:pt x="662450" y="1817400"/>
                  <a:pt x="679220" y="1817400"/>
                </a:cubicBezTo>
                <a:close/>
                <a:moveTo>
                  <a:pt x="606665" y="1817400"/>
                </a:moveTo>
                <a:cubicBezTo>
                  <a:pt x="623435" y="1817400"/>
                  <a:pt x="637029" y="1830994"/>
                  <a:pt x="637029" y="1847763"/>
                </a:cubicBezTo>
                <a:lnTo>
                  <a:pt x="633560" y="1856138"/>
                </a:lnTo>
                <a:lnTo>
                  <a:pt x="618594" y="1861615"/>
                </a:lnTo>
                <a:lnTo>
                  <a:pt x="587142" y="1870547"/>
                </a:lnTo>
                <a:lnTo>
                  <a:pt x="585195" y="1869234"/>
                </a:lnTo>
                <a:cubicBezTo>
                  <a:pt x="579700" y="1863739"/>
                  <a:pt x="576302" y="1856148"/>
                  <a:pt x="576302" y="1847763"/>
                </a:cubicBezTo>
                <a:cubicBezTo>
                  <a:pt x="576302" y="1830994"/>
                  <a:pt x="589896" y="1817400"/>
                  <a:pt x="606665" y="1817400"/>
                </a:cubicBezTo>
                <a:close/>
                <a:moveTo>
                  <a:pt x="534111" y="1817400"/>
                </a:moveTo>
                <a:cubicBezTo>
                  <a:pt x="550880" y="1817400"/>
                  <a:pt x="564474" y="1830994"/>
                  <a:pt x="564474" y="1847763"/>
                </a:cubicBezTo>
                <a:cubicBezTo>
                  <a:pt x="564474" y="1864533"/>
                  <a:pt x="550880" y="1878127"/>
                  <a:pt x="534111" y="1878127"/>
                </a:cubicBezTo>
                <a:cubicBezTo>
                  <a:pt x="517341" y="1878127"/>
                  <a:pt x="503747" y="1864533"/>
                  <a:pt x="503747" y="1847763"/>
                </a:cubicBezTo>
                <a:cubicBezTo>
                  <a:pt x="503747" y="1830994"/>
                  <a:pt x="517341" y="1817400"/>
                  <a:pt x="534111" y="1817400"/>
                </a:cubicBezTo>
                <a:close/>
                <a:moveTo>
                  <a:pt x="461556" y="1817400"/>
                </a:moveTo>
                <a:cubicBezTo>
                  <a:pt x="478326" y="1817400"/>
                  <a:pt x="491920" y="1830994"/>
                  <a:pt x="491920" y="1847763"/>
                </a:cubicBezTo>
                <a:cubicBezTo>
                  <a:pt x="491920" y="1864533"/>
                  <a:pt x="478326" y="1878127"/>
                  <a:pt x="461556" y="1878127"/>
                </a:cubicBezTo>
                <a:cubicBezTo>
                  <a:pt x="444787" y="1878127"/>
                  <a:pt x="431192" y="1864533"/>
                  <a:pt x="431192" y="1847763"/>
                </a:cubicBezTo>
                <a:cubicBezTo>
                  <a:pt x="431192" y="1830994"/>
                  <a:pt x="444787" y="1817400"/>
                  <a:pt x="461556" y="1817400"/>
                </a:cubicBezTo>
                <a:close/>
                <a:moveTo>
                  <a:pt x="389002" y="1817400"/>
                </a:moveTo>
                <a:cubicBezTo>
                  <a:pt x="405771" y="1817400"/>
                  <a:pt x="419365" y="1830994"/>
                  <a:pt x="419365" y="1847763"/>
                </a:cubicBezTo>
                <a:cubicBezTo>
                  <a:pt x="419365" y="1864533"/>
                  <a:pt x="405771" y="1878127"/>
                  <a:pt x="389002" y="1878127"/>
                </a:cubicBezTo>
                <a:cubicBezTo>
                  <a:pt x="372232" y="1878127"/>
                  <a:pt x="358638" y="1864533"/>
                  <a:pt x="358638" y="1847763"/>
                </a:cubicBezTo>
                <a:cubicBezTo>
                  <a:pt x="358638" y="1830994"/>
                  <a:pt x="372232" y="1817400"/>
                  <a:pt x="389002" y="1817400"/>
                </a:cubicBezTo>
                <a:close/>
                <a:moveTo>
                  <a:pt x="316447" y="1817400"/>
                </a:moveTo>
                <a:cubicBezTo>
                  <a:pt x="333216" y="1817400"/>
                  <a:pt x="346810" y="1830994"/>
                  <a:pt x="346810" y="1847763"/>
                </a:cubicBezTo>
                <a:cubicBezTo>
                  <a:pt x="346810" y="1864533"/>
                  <a:pt x="333216" y="1878127"/>
                  <a:pt x="316447" y="1878127"/>
                </a:cubicBezTo>
                <a:cubicBezTo>
                  <a:pt x="299677" y="1878127"/>
                  <a:pt x="286084" y="1864533"/>
                  <a:pt x="286084" y="1847763"/>
                </a:cubicBezTo>
                <a:cubicBezTo>
                  <a:pt x="286084" y="1830994"/>
                  <a:pt x="299677" y="1817400"/>
                  <a:pt x="316447" y="1817400"/>
                </a:cubicBezTo>
                <a:close/>
                <a:moveTo>
                  <a:pt x="243892" y="1817400"/>
                </a:moveTo>
                <a:cubicBezTo>
                  <a:pt x="260662" y="1817400"/>
                  <a:pt x="274256" y="1830994"/>
                  <a:pt x="274256" y="1847763"/>
                </a:cubicBezTo>
                <a:cubicBezTo>
                  <a:pt x="274256" y="1864533"/>
                  <a:pt x="260662" y="1878127"/>
                  <a:pt x="243892" y="1878127"/>
                </a:cubicBezTo>
                <a:cubicBezTo>
                  <a:pt x="227123" y="1878127"/>
                  <a:pt x="213529" y="1864533"/>
                  <a:pt x="213529" y="1847763"/>
                </a:cubicBezTo>
                <a:cubicBezTo>
                  <a:pt x="213529" y="1830994"/>
                  <a:pt x="227123" y="1817400"/>
                  <a:pt x="243892" y="1817400"/>
                </a:cubicBezTo>
                <a:close/>
                <a:moveTo>
                  <a:pt x="171339" y="1817400"/>
                </a:moveTo>
                <a:cubicBezTo>
                  <a:pt x="188107" y="1817400"/>
                  <a:pt x="201701" y="1830994"/>
                  <a:pt x="201701" y="1847763"/>
                </a:cubicBezTo>
                <a:cubicBezTo>
                  <a:pt x="201701" y="1864533"/>
                  <a:pt x="188107" y="1878127"/>
                  <a:pt x="171339" y="1878127"/>
                </a:cubicBezTo>
                <a:cubicBezTo>
                  <a:pt x="154583" y="1878127"/>
                  <a:pt x="140989" y="1864533"/>
                  <a:pt x="140989" y="1847763"/>
                </a:cubicBezTo>
                <a:cubicBezTo>
                  <a:pt x="140989" y="1830994"/>
                  <a:pt x="154583" y="1817400"/>
                  <a:pt x="171339" y="1817400"/>
                </a:cubicBezTo>
                <a:close/>
                <a:moveTo>
                  <a:pt x="98799" y="1817400"/>
                </a:moveTo>
                <a:cubicBezTo>
                  <a:pt x="115568" y="1817400"/>
                  <a:pt x="129162" y="1830994"/>
                  <a:pt x="129162" y="1847763"/>
                </a:cubicBezTo>
                <a:cubicBezTo>
                  <a:pt x="129162" y="1864533"/>
                  <a:pt x="115568" y="1878127"/>
                  <a:pt x="98799" y="1878127"/>
                </a:cubicBezTo>
                <a:cubicBezTo>
                  <a:pt x="82029" y="1878127"/>
                  <a:pt x="68435" y="1864533"/>
                  <a:pt x="68435" y="1847763"/>
                </a:cubicBezTo>
                <a:cubicBezTo>
                  <a:pt x="68435" y="1830994"/>
                  <a:pt x="82029" y="1817400"/>
                  <a:pt x="98799" y="1817400"/>
                </a:cubicBezTo>
                <a:close/>
                <a:moveTo>
                  <a:pt x="26245" y="1817400"/>
                </a:moveTo>
                <a:cubicBezTo>
                  <a:pt x="43014" y="1817400"/>
                  <a:pt x="56608" y="1830994"/>
                  <a:pt x="56608" y="1847763"/>
                </a:cubicBezTo>
                <a:cubicBezTo>
                  <a:pt x="56608" y="1864533"/>
                  <a:pt x="43014" y="1878127"/>
                  <a:pt x="26245" y="1878127"/>
                </a:cubicBezTo>
                <a:cubicBezTo>
                  <a:pt x="17860" y="1878127"/>
                  <a:pt x="10269" y="1874729"/>
                  <a:pt x="4775" y="1869234"/>
                </a:cubicBezTo>
                <a:lnTo>
                  <a:pt x="0" y="1857707"/>
                </a:lnTo>
                <a:lnTo>
                  <a:pt x="0" y="1837819"/>
                </a:lnTo>
                <a:lnTo>
                  <a:pt x="4775" y="1826293"/>
                </a:lnTo>
                <a:cubicBezTo>
                  <a:pt x="10269" y="1820799"/>
                  <a:pt x="17860" y="1817400"/>
                  <a:pt x="26245" y="1817400"/>
                </a:cubicBezTo>
                <a:close/>
                <a:moveTo>
                  <a:pt x="896883" y="1736948"/>
                </a:moveTo>
                <a:lnTo>
                  <a:pt x="903696" y="1738324"/>
                </a:lnTo>
                <a:lnTo>
                  <a:pt x="888255" y="1747704"/>
                </a:lnTo>
                <a:lnTo>
                  <a:pt x="871248" y="1755896"/>
                </a:lnTo>
                <a:lnTo>
                  <a:pt x="875413" y="1745841"/>
                </a:lnTo>
                <a:cubicBezTo>
                  <a:pt x="880908" y="1740347"/>
                  <a:pt x="888499" y="1736948"/>
                  <a:pt x="896883" y="1736948"/>
                </a:cubicBezTo>
                <a:close/>
                <a:moveTo>
                  <a:pt x="824329" y="1736948"/>
                </a:moveTo>
                <a:cubicBezTo>
                  <a:pt x="832714" y="1736948"/>
                  <a:pt x="840304" y="1740347"/>
                  <a:pt x="845799" y="1745841"/>
                </a:cubicBezTo>
                <a:lnTo>
                  <a:pt x="853504" y="1764444"/>
                </a:lnTo>
                <a:lnTo>
                  <a:pt x="802910" y="1788817"/>
                </a:lnTo>
                <a:lnTo>
                  <a:pt x="802858" y="1788782"/>
                </a:lnTo>
                <a:cubicBezTo>
                  <a:pt x="797364" y="1783287"/>
                  <a:pt x="793965" y="1775696"/>
                  <a:pt x="793965" y="1767312"/>
                </a:cubicBezTo>
                <a:cubicBezTo>
                  <a:pt x="793965" y="1750542"/>
                  <a:pt x="807559" y="1736948"/>
                  <a:pt x="824329" y="1736948"/>
                </a:cubicBezTo>
                <a:close/>
                <a:moveTo>
                  <a:pt x="751774" y="1736948"/>
                </a:moveTo>
                <a:cubicBezTo>
                  <a:pt x="768544" y="1736948"/>
                  <a:pt x="782138" y="1750542"/>
                  <a:pt x="782138" y="1767312"/>
                </a:cubicBezTo>
                <a:cubicBezTo>
                  <a:pt x="782138" y="1784081"/>
                  <a:pt x="768544" y="1797675"/>
                  <a:pt x="751774" y="1797675"/>
                </a:cubicBezTo>
                <a:cubicBezTo>
                  <a:pt x="735005" y="1797675"/>
                  <a:pt x="721411" y="1784081"/>
                  <a:pt x="721411" y="1767312"/>
                </a:cubicBezTo>
                <a:cubicBezTo>
                  <a:pt x="721411" y="1750542"/>
                  <a:pt x="735005" y="1736948"/>
                  <a:pt x="751774" y="1736948"/>
                </a:cubicBezTo>
                <a:close/>
                <a:moveTo>
                  <a:pt x="679220" y="1736948"/>
                </a:moveTo>
                <a:cubicBezTo>
                  <a:pt x="695989" y="1736948"/>
                  <a:pt x="709583" y="1750542"/>
                  <a:pt x="709583" y="1767312"/>
                </a:cubicBezTo>
                <a:cubicBezTo>
                  <a:pt x="709583" y="1784081"/>
                  <a:pt x="695989" y="1797675"/>
                  <a:pt x="679220" y="1797675"/>
                </a:cubicBezTo>
                <a:cubicBezTo>
                  <a:pt x="662450" y="1797675"/>
                  <a:pt x="648856" y="1784081"/>
                  <a:pt x="648856" y="1767312"/>
                </a:cubicBezTo>
                <a:cubicBezTo>
                  <a:pt x="648856" y="1750542"/>
                  <a:pt x="662450" y="1736948"/>
                  <a:pt x="679220" y="1736948"/>
                </a:cubicBezTo>
                <a:close/>
                <a:moveTo>
                  <a:pt x="606665" y="1736948"/>
                </a:moveTo>
                <a:cubicBezTo>
                  <a:pt x="623435" y="1736948"/>
                  <a:pt x="637029" y="1750542"/>
                  <a:pt x="637029" y="1767312"/>
                </a:cubicBezTo>
                <a:cubicBezTo>
                  <a:pt x="637029" y="1784081"/>
                  <a:pt x="623435" y="1797675"/>
                  <a:pt x="606665" y="1797675"/>
                </a:cubicBezTo>
                <a:cubicBezTo>
                  <a:pt x="589896" y="1797675"/>
                  <a:pt x="576302" y="1784081"/>
                  <a:pt x="576302" y="1767312"/>
                </a:cubicBezTo>
                <a:cubicBezTo>
                  <a:pt x="576302" y="1750542"/>
                  <a:pt x="589896" y="1736948"/>
                  <a:pt x="606665" y="1736948"/>
                </a:cubicBezTo>
                <a:close/>
                <a:moveTo>
                  <a:pt x="534111" y="1736948"/>
                </a:moveTo>
                <a:cubicBezTo>
                  <a:pt x="550880" y="1736948"/>
                  <a:pt x="564474" y="1750542"/>
                  <a:pt x="564474" y="1767312"/>
                </a:cubicBezTo>
                <a:cubicBezTo>
                  <a:pt x="564474" y="1784081"/>
                  <a:pt x="550880" y="1797675"/>
                  <a:pt x="534111" y="1797675"/>
                </a:cubicBezTo>
                <a:cubicBezTo>
                  <a:pt x="517341" y="1797675"/>
                  <a:pt x="503747" y="1784081"/>
                  <a:pt x="503747" y="1767312"/>
                </a:cubicBezTo>
                <a:cubicBezTo>
                  <a:pt x="503747" y="1750542"/>
                  <a:pt x="517341" y="1736948"/>
                  <a:pt x="534111" y="1736948"/>
                </a:cubicBezTo>
                <a:close/>
                <a:moveTo>
                  <a:pt x="461556" y="1736948"/>
                </a:moveTo>
                <a:cubicBezTo>
                  <a:pt x="478326" y="1736948"/>
                  <a:pt x="491920" y="1750542"/>
                  <a:pt x="491920" y="1767312"/>
                </a:cubicBezTo>
                <a:cubicBezTo>
                  <a:pt x="491920" y="1784081"/>
                  <a:pt x="478326" y="1797675"/>
                  <a:pt x="461556" y="1797675"/>
                </a:cubicBezTo>
                <a:cubicBezTo>
                  <a:pt x="444787" y="1797675"/>
                  <a:pt x="431192" y="1784081"/>
                  <a:pt x="431192" y="1767312"/>
                </a:cubicBezTo>
                <a:cubicBezTo>
                  <a:pt x="431192" y="1750542"/>
                  <a:pt x="444787" y="1736948"/>
                  <a:pt x="461556" y="1736948"/>
                </a:cubicBezTo>
                <a:close/>
                <a:moveTo>
                  <a:pt x="389002" y="1736948"/>
                </a:moveTo>
                <a:cubicBezTo>
                  <a:pt x="405771" y="1736948"/>
                  <a:pt x="419365" y="1750542"/>
                  <a:pt x="419365" y="1767312"/>
                </a:cubicBezTo>
                <a:cubicBezTo>
                  <a:pt x="419365" y="1784081"/>
                  <a:pt x="405771" y="1797675"/>
                  <a:pt x="389002" y="1797675"/>
                </a:cubicBezTo>
                <a:cubicBezTo>
                  <a:pt x="372232" y="1797675"/>
                  <a:pt x="358638" y="1784081"/>
                  <a:pt x="358638" y="1767312"/>
                </a:cubicBezTo>
                <a:cubicBezTo>
                  <a:pt x="358638" y="1750542"/>
                  <a:pt x="372232" y="1736948"/>
                  <a:pt x="389002" y="1736948"/>
                </a:cubicBezTo>
                <a:close/>
                <a:moveTo>
                  <a:pt x="316447" y="1736948"/>
                </a:moveTo>
                <a:cubicBezTo>
                  <a:pt x="333216" y="1736948"/>
                  <a:pt x="346810" y="1750542"/>
                  <a:pt x="346810" y="1767312"/>
                </a:cubicBezTo>
                <a:cubicBezTo>
                  <a:pt x="346810" y="1784081"/>
                  <a:pt x="333216" y="1797675"/>
                  <a:pt x="316447" y="1797675"/>
                </a:cubicBezTo>
                <a:cubicBezTo>
                  <a:pt x="299677" y="1797675"/>
                  <a:pt x="286084" y="1784081"/>
                  <a:pt x="286084" y="1767312"/>
                </a:cubicBezTo>
                <a:cubicBezTo>
                  <a:pt x="286084" y="1750542"/>
                  <a:pt x="299677" y="1736948"/>
                  <a:pt x="316447" y="1736948"/>
                </a:cubicBezTo>
                <a:close/>
                <a:moveTo>
                  <a:pt x="243892" y="1736948"/>
                </a:moveTo>
                <a:cubicBezTo>
                  <a:pt x="260662" y="1736948"/>
                  <a:pt x="274256" y="1750542"/>
                  <a:pt x="274256" y="1767312"/>
                </a:cubicBezTo>
                <a:cubicBezTo>
                  <a:pt x="274256" y="1784081"/>
                  <a:pt x="260662" y="1797675"/>
                  <a:pt x="243892" y="1797675"/>
                </a:cubicBezTo>
                <a:cubicBezTo>
                  <a:pt x="227123" y="1797675"/>
                  <a:pt x="213529" y="1784081"/>
                  <a:pt x="213529" y="1767312"/>
                </a:cubicBezTo>
                <a:cubicBezTo>
                  <a:pt x="213529" y="1750542"/>
                  <a:pt x="227123" y="1736948"/>
                  <a:pt x="243892" y="1736948"/>
                </a:cubicBezTo>
                <a:close/>
                <a:moveTo>
                  <a:pt x="171339" y="1736948"/>
                </a:moveTo>
                <a:cubicBezTo>
                  <a:pt x="188107" y="1736948"/>
                  <a:pt x="201701" y="1750542"/>
                  <a:pt x="201701" y="1767312"/>
                </a:cubicBezTo>
                <a:cubicBezTo>
                  <a:pt x="201701" y="1784081"/>
                  <a:pt x="188107" y="1797675"/>
                  <a:pt x="171339" y="1797675"/>
                </a:cubicBezTo>
                <a:cubicBezTo>
                  <a:pt x="154588" y="1797675"/>
                  <a:pt x="140995" y="1784081"/>
                  <a:pt x="140995" y="1767312"/>
                </a:cubicBezTo>
                <a:cubicBezTo>
                  <a:pt x="140995" y="1750542"/>
                  <a:pt x="154588" y="1736948"/>
                  <a:pt x="171339" y="1736948"/>
                </a:cubicBezTo>
                <a:close/>
                <a:moveTo>
                  <a:pt x="98806" y="1736948"/>
                </a:moveTo>
                <a:cubicBezTo>
                  <a:pt x="115574" y="1736948"/>
                  <a:pt x="129168" y="1750542"/>
                  <a:pt x="129168" y="1767312"/>
                </a:cubicBezTo>
                <a:cubicBezTo>
                  <a:pt x="129168" y="1784081"/>
                  <a:pt x="115574" y="1797675"/>
                  <a:pt x="98806" y="1797675"/>
                </a:cubicBezTo>
                <a:cubicBezTo>
                  <a:pt x="82035" y="1797675"/>
                  <a:pt x="68442" y="1784081"/>
                  <a:pt x="68442" y="1767312"/>
                </a:cubicBezTo>
                <a:cubicBezTo>
                  <a:pt x="68442" y="1750542"/>
                  <a:pt x="82035" y="1736948"/>
                  <a:pt x="98806" y="1736948"/>
                </a:cubicBezTo>
                <a:close/>
                <a:moveTo>
                  <a:pt x="26251" y="1736948"/>
                </a:moveTo>
                <a:cubicBezTo>
                  <a:pt x="43020" y="1736948"/>
                  <a:pt x="56614" y="1750542"/>
                  <a:pt x="56614" y="1767312"/>
                </a:cubicBezTo>
                <a:cubicBezTo>
                  <a:pt x="56614" y="1784081"/>
                  <a:pt x="43020" y="1797675"/>
                  <a:pt x="26251" y="1797675"/>
                </a:cubicBezTo>
                <a:cubicBezTo>
                  <a:pt x="17866" y="1797675"/>
                  <a:pt x="10276" y="1794277"/>
                  <a:pt x="4781" y="1788782"/>
                </a:cubicBezTo>
                <a:lnTo>
                  <a:pt x="0" y="1777239"/>
                </a:lnTo>
                <a:lnTo>
                  <a:pt x="0" y="1757384"/>
                </a:lnTo>
                <a:lnTo>
                  <a:pt x="4781" y="1745841"/>
                </a:lnTo>
                <a:cubicBezTo>
                  <a:pt x="10276" y="1740347"/>
                  <a:pt x="17866" y="1736948"/>
                  <a:pt x="26251" y="1736948"/>
                </a:cubicBezTo>
                <a:close/>
                <a:moveTo>
                  <a:pt x="1030341" y="1658849"/>
                </a:moveTo>
                <a:lnTo>
                  <a:pt x="1020041" y="1666551"/>
                </a:lnTo>
                <a:lnTo>
                  <a:pt x="1020522" y="1665390"/>
                </a:lnTo>
                <a:cubicBezTo>
                  <a:pt x="1023269" y="1662642"/>
                  <a:pt x="1026541" y="1660419"/>
                  <a:pt x="1030173" y="1658883"/>
                </a:cubicBezTo>
                <a:close/>
                <a:moveTo>
                  <a:pt x="969438" y="1656497"/>
                </a:moveTo>
                <a:cubicBezTo>
                  <a:pt x="977823" y="1656497"/>
                  <a:pt x="985413" y="1659895"/>
                  <a:pt x="990908" y="1665390"/>
                </a:cubicBezTo>
                <a:lnTo>
                  <a:pt x="997511" y="1681329"/>
                </a:lnTo>
                <a:lnTo>
                  <a:pt x="950384" y="1709959"/>
                </a:lnTo>
                <a:lnTo>
                  <a:pt x="947968" y="1708330"/>
                </a:lnTo>
                <a:cubicBezTo>
                  <a:pt x="942473" y="1702836"/>
                  <a:pt x="939075" y="1695245"/>
                  <a:pt x="939075" y="1686860"/>
                </a:cubicBezTo>
                <a:cubicBezTo>
                  <a:pt x="939075" y="1670091"/>
                  <a:pt x="952669" y="1656497"/>
                  <a:pt x="969438" y="1656497"/>
                </a:cubicBezTo>
                <a:close/>
                <a:moveTo>
                  <a:pt x="896883" y="1656497"/>
                </a:moveTo>
                <a:cubicBezTo>
                  <a:pt x="913653" y="1656497"/>
                  <a:pt x="927247" y="1670091"/>
                  <a:pt x="927247" y="1686860"/>
                </a:cubicBezTo>
                <a:cubicBezTo>
                  <a:pt x="927247" y="1703630"/>
                  <a:pt x="913653" y="1717224"/>
                  <a:pt x="896883" y="1717224"/>
                </a:cubicBezTo>
                <a:cubicBezTo>
                  <a:pt x="880114" y="1717224"/>
                  <a:pt x="866520" y="1703630"/>
                  <a:pt x="866520" y="1686860"/>
                </a:cubicBezTo>
                <a:cubicBezTo>
                  <a:pt x="866520" y="1670091"/>
                  <a:pt x="880114" y="1656497"/>
                  <a:pt x="896883" y="1656497"/>
                </a:cubicBezTo>
                <a:close/>
                <a:moveTo>
                  <a:pt x="824329" y="1656497"/>
                </a:moveTo>
                <a:cubicBezTo>
                  <a:pt x="841098" y="1656497"/>
                  <a:pt x="854692" y="1670091"/>
                  <a:pt x="854692" y="1686860"/>
                </a:cubicBezTo>
                <a:cubicBezTo>
                  <a:pt x="854692" y="1703630"/>
                  <a:pt x="841098" y="1717224"/>
                  <a:pt x="824329" y="1717224"/>
                </a:cubicBezTo>
                <a:cubicBezTo>
                  <a:pt x="807559" y="1717224"/>
                  <a:pt x="793965" y="1703630"/>
                  <a:pt x="793965" y="1686860"/>
                </a:cubicBezTo>
                <a:cubicBezTo>
                  <a:pt x="793965" y="1670091"/>
                  <a:pt x="807559" y="1656497"/>
                  <a:pt x="824329" y="1656497"/>
                </a:cubicBezTo>
                <a:close/>
                <a:moveTo>
                  <a:pt x="751774" y="1656497"/>
                </a:moveTo>
                <a:cubicBezTo>
                  <a:pt x="768544" y="1656497"/>
                  <a:pt x="782138" y="1670091"/>
                  <a:pt x="782138" y="1686860"/>
                </a:cubicBezTo>
                <a:cubicBezTo>
                  <a:pt x="782138" y="1703630"/>
                  <a:pt x="768544" y="1717224"/>
                  <a:pt x="751774" y="1717224"/>
                </a:cubicBezTo>
                <a:cubicBezTo>
                  <a:pt x="735005" y="1717224"/>
                  <a:pt x="721411" y="1703630"/>
                  <a:pt x="721411" y="1686860"/>
                </a:cubicBezTo>
                <a:cubicBezTo>
                  <a:pt x="721411" y="1670091"/>
                  <a:pt x="735005" y="1656497"/>
                  <a:pt x="751774" y="1656497"/>
                </a:cubicBezTo>
                <a:close/>
                <a:moveTo>
                  <a:pt x="679220" y="1656497"/>
                </a:moveTo>
                <a:cubicBezTo>
                  <a:pt x="695989" y="1656497"/>
                  <a:pt x="709583" y="1670091"/>
                  <a:pt x="709583" y="1686860"/>
                </a:cubicBezTo>
                <a:cubicBezTo>
                  <a:pt x="709583" y="1703630"/>
                  <a:pt x="695989" y="1717224"/>
                  <a:pt x="679220" y="1717224"/>
                </a:cubicBezTo>
                <a:cubicBezTo>
                  <a:pt x="662450" y="1717224"/>
                  <a:pt x="648856" y="1703630"/>
                  <a:pt x="648856" y="1686860"/>
                </a:cubicBezTo>
                <a:cubicBezTo>
                  <a:pt x="648856" y="1670091"/>
                  <a:pt x="662450" y="1656497"/>
                  <a:pt x="679220" y="1656497"/>
                </a:cubicBezTo>
                <a:close/>
                <a:moveTo>
                  <a:pt x="606665" y="1656497"/>
                </a:moveTo>
                <a:cubicBezTo>
                  <a:pt x="623435" y="1656497"/>
                  <a:pt x="637029" y="1670091"/>
                  <a:pt x="637029" y="1686860"/>
                </a:cubicBezTo>
                <a:cubicBezTo>
                  <a:pt x="637029" y="1703630"/>
                  <a:pt x="623435" y="1717224"/>
                  <a:pt x="606665" y="1717224"/>
                </a:cubicBezTo>
                <a:cubicBezTo>
                  <a:pt x="589896" y="1717224"/>
                  <a:pt x="576302" y="1703630"/>
                  <a:pt x="576302" y="1686860"/>
                </a:cubicBezTo>
                <a:cubicBezTo>
                  <a:pt x="576302" y="1670091"/>
                  <a:pt x="589896" y="1656497"/>
                  <a:pt x="606665" y="1656497"/>
                </a:cubicBezTo>
                <a:close/>
                <a:moveTo>
                  <a:pt x="534111" y="1656497"/>
                </a:moveTo>
                <a:cubicBezTo>
                  <a:pt x="550880" y="1656497"/>
                  <a:pt x="564474" y="1670091"/>
                  <a:pt x="564474" y="1686860"/>
                </a:cubicBezTo>
                <a:cubicBezTo>
                  <a:pt x="564474" y="1703630"/>
                  <a:pt x="550880" y="1717224"/>
                  <a:pt x="534111" y="1717224"/>
                </a:cubicBezTo>
                <a:cubicBezTo>
                  <a:pt x="517341" y="1717224"/>
                  <a:pt x="503747" y="1703630"/>
                  <a:pt x="503747" y="1686860"/>
                </a:cubicBezTo>
                <a:cubicBezTo>
                  <a:pt x="503747" y="1670091"/>
                  <a:pt x="517341" y="1656497"/>
                  <a:pt x="534111" y="1656497"/>
                </a:cubicBezTo>
                <a:close/>
                <a:moveTo>
                  <a:pt x="461556" y="1656497"/>
                </a:moveTo>
                <a:cubicBezTo>
                  <a:pt x="478326" y="1656497"/>
                  <a:pt x="491920" y="1670091"/>
                  <a:pt x="491920" y="1686860"/>
                </a:cubicBezTo>
                <a:cubicBezTo>
                  <a:pt x="491920" y="1703630"/>
                  <a:pt x="478326" y="1717224"/>
                  <a:pt x="461556" y="1717224"/>
                </a:cubicBezTo>
                <a:cubicBezTo>
                  <a:pt x="444787" y="1717224"/>
                  <a:pt x="431192" y="1703630"/>
                  <a:pt x="431192" y="1686860"/>
                </a:cubicBezTo>
                <a:cubicBezTo>
                  <a:pt x="431192" y="1670091"/>
                  <a:pt x="444787" y="1656497"/>
                  <a:pt x="461556" y="1656497"/>
                </a:cubicBezTo>
                <a:close/>
                <a:moveTo>
                  <a:pt x="389002" y="1656497"/>
                </a:moveTo>
                <a:cubicBezTo>
                  <a:pt x="405771" y="1656497"/>
                  <a:pt x="419365" y="1670091"/>
                  <a:pt x="419365" y="1686860"/>
                </a:cubicBezTo>
                <a:cubicBezTo>
                  <a:pt x="419365" y="1703630"/>
                  <a:pt x="405771" y="1717224"/>
                  <a:pt x="389002" y="1717224"/>
                </a:cubicBezTo>
                <a:cubicBezTo>
                  <a:pt x="372232" y="1717224"/>
                  <a:pt x="358638" y="1703630"/>
                  <a:pt x="358638" y="1686860"/>
                </a:cubicBezTo>
                <a:cubicBezTo>
                  <a:pt x="358638" y="1670091"/>
                  <a:pt x="372232" y="1656497"/>
                  <a:pt x="389002" y="1656497"/>
                </a:cubicBezTo>
                <a:close/>
                <a:moveTo>
                  <a:pt x="316447" y="1656497"/>
                </a:moveTo>
                <a:cubicBezTo>
                  <a:pt x="333216" y="1656497"/>
                  <a:pt x="346810" y="1670091"/>
                  <a:pt x="346810" y="1686860"/>
                </a:cubicBezTo>
                <a:cubicBezTo>
                  <a:pt x="346810" y="1703630"/>
                  <a:pt x="333216" y="1717224"/>
                  <a:pt x="316447" y="1717224"/>
                </a:cubicBezTo>
                <a:cubicBezTo>
                  <a:pt x="299677" y="1717224"/>
                  <a:pt x="286084" y="1703630"/>
                  <a:pt x="286084" y="1686860"/>
                </a:cubicBezTo>
                <a:cubicBezTo>
                  <a:pt x="286084" y="1670091"/>
                  <a:pt x="299677" y="1656497"/>
                  <a:pt x="316447" y="1656497"/>
                </a:cubicBezTo>
                <a:close/>
                <a:moveTo>
                  <a:pt x="243892" y="1656497"/>
                </a:moveTo>
                <a:cubicBezTo>
                  <a:pt x="260662" y="1656497"/>
                  <a:pt x="274256" y="1670091"/>
                  <a:pt x="274256" y="1686860"/>
                </a:cubicBezTo>
                <a:cubicBezTo>
                  <a:pt x="274256" y="1703630"/>
                  <a:pt x="260662" y="1717224"/>
                  <a:pt x="243892" y="1717224"/>
                </a:cubicBezTo>
                <a:cubicBezTo>
                  <a:pt x="227123" y="1717224"/>
                  <a:pt x="213529" y="1703630"/>
                  <a:pt x="213529" y="1686860"/>
                </a:cubicBezTo>
                <a:cubicBezTo>
                  <a:pt x="213529" y="1670091"/>
                  <a:pt x="227123" y="1656497"/>
                  <a:pt x="243892" y="1656497"/>
                </a:cubicBezTo>
                <a:close/>
                <a:moveTo>
                  <a:pt x="171339" y="1656497"/>
                </a:moveTo>
                <a:cubicBezTo>
                  <a:pt x="188107" y="1656497"/>
                  <a:pt x="201701" y="1670091"/>
                  <a:pt x="201701" y="1686860"/>
                </a:cubicBezTo>
                <a:cubicBezTo>
                  <a:pt x="201701" y="1703630"/>
                  <a:pt x="188107" y="1717224"/>
                  <a:pt x="171339" y="1717224"/>
                </a:cubicBezTo>
                <a:cubicBezTo>
                  <a:pt x="154594" y="1717224"/>
                  <a:pt x="141001" y="1703630"/>
                  <a:pt x="141001" y="1686860"/>
                </a:cubicBezTo>
                <a:cubicBezTo>
                  <a:pt x="141001" y="1670091"/>
                  <a:pt x="154594" y="1656497"/>
                  <a:pt x="171339" y="1656497"/>
                </a:cubicBezTo>
                <a:close/>
                <a:moveTo>
                  <a:pt x="98812" y="1656497"/>
                </a:moveTo>
                <a:cubicBezTo>
                  <a:pt x="115580" y="1656497"/>
                  <a:pt x="129174" y="1670091"/>
                  <a:pt x="129174" y="1686860"/>
                </a:cubicBezTo>
                <a:cubicBezTo>
                  <a:pt x="129174" y="1703630"/>
                  <a:pt x="115580" y="1717224"/>
                  <a:pt x="98812" y="1717224"/>
                </a:cubicBezTo>
                <a:cubicBezTo>
                  <a:pt x="82042" y="1717224"/>
                  <a:pt x="68448" y="1703630"/>
                  <a:pt x="68448" y="1686860"/>
                </a:cubicBezTo>
                <a:cubicBezTo>
                  <a:pt x="68448" y="1670091"/>
                  <a:pt x="82042" y="1656497"/>
                  <a:pt x="98812" y="1656497"/>
                </a:cubicBezTo>
                <a:close/>
                <a:moveTo>
                  <a:pt x="26257" y="1656497"/>
                </a:moveTo>
                <a:cubicBezTo>
                  <a:pt x="43026" y="1656497"/>
                  <a:pt x="56620" y="1670091"/>
                  <a:pt x="56620" y="1686860"/>
                </a:cubicBezTo>
                <a:cubicBezTo>
                  <a:pt x="56620" y="1703630"/>
                  <a:pt x="43026" y="1717224"/>
                  <a:pt x="26257" y="1717224"/>
                </a:cubicBezTo>
                <a:cubicBezTo>
                  <a:pt x="17873" y="1717224"/>
                  <a:pt x="10282" y="1713826"/>
                  <a:pt x="4787" y="1708331"/>
                </a:cubicBezTo>
                <a:lnTo>
                  <a:pt x="0" y="1696773"/>
                </a:lnTo>
                <a:lnTo>
                  <a:pt x="0" y="1676947"/>
                </a:lnTo>
                <a:lnTo>
                  <a:pt x="4787" y="1665390"/>
                </a:lnTo>
                <a:cubicBezTo>
                  <a:pt x="10282" y="1659896"/>
                  <a:pt x="17873" y="1656497"/>
                  <a:pt x="26257" y="1656497"/>
                </a:cubicBezTo>
                <a:close/>
                <a:moveTo>
                  <a:pt x="1114547" y="1576045"/>
                </a:moveTo>
                <a:cubicBezTo>
                  <a:pt x="1118739" y="1576045"/>
                  <a:pt x="1122733" y="1576894"/>
                  <a:pt x="1126366" y="1578431"/>
                </a:cubicBezTo>
                <a:lnTo>
                  <a:pt x="1131977" y="1582214"/>
                </a:lnTo>
                <a:lnTo>
                  <a:pt x="1128051" y="1585783"/>
                </a:lnTo>
                <a:lnTo>
                  <a:pt x="1088035" y="1615706"/>
                </a:lnTo>
                <a:lnTo>
                  <a:pt x="1084184" y="1606408"/>
                </a:lnTo>
                <a:cubicBezTo>
                  <a:pt x="1084184" y="1589639"/>
                  <a:pt x="1097778" y="1576045"/>
                  <a:pt x="1114547" y="1576045"/>
                </a:cubicBezTo>
                <a:close/>
                <a:moveTo>
                  <a:pt x="1041993" y="1576045"/>
                </a:moveTo>
                <a:cubicBezTo>
                  <a:pt x="1058762" y="1576045"/>
                  <a:pt x="1072356" y="1589639"/>
                  <a:pt x="1072356" y="1606408"/>
                </a:cubicBezTo>
                <a:cubicBezTo>
                  <a:pt x="1072356" y="1623178"/>
                  <a:pt x="1058762" y="1636772"/>
                  <a:pt x="1041993" y="1636772"/>
                </a:cubicBezTo>
                <a:cubicBezTo>
                  <a:pt x="1025223" y="1636772"/>
                  <a:pt x="1011629" y="1623178"/>
                  <a:pt x="1011629" y="1606408"/>
                </a:cubicBezTo>
                <a:cubicBezTo>
                  <a:pt x="1011629" y="1589639"/>
                  <a:pt x="1025223" y="1576045"/>
                  <a:pt x="1041993" y="1576045"/>
                </a:cubicBezTo>
                <a:close/>
                <a:moveTo>
                  <a:pt x="969438" y="1576045"/>
                </a:moveTo>
                <a:cubicBezTo>
                  <a:pt x="986208" y="1576045"/>
                  <a:pt x="999801" y="1589639"/>
                  <a:pt x="999801" y="1606408"/>
                </a:cubicBezTo>
                <a:cubicBezTo>
                  <a:pt x="999801" y="1623178"/>
                  <a:pt x="986208" y="1636772"/>
                  <a:pt x="969438" y="1636772"/>
                </a:cubicBezTo>
                <a:cubicBezTo>
                  <a:pt x="952669" y="1636772"/>
                  <a:pt x="939075" y="1623178"/>
                  <a:pt x="939075" y="1606408"/>
                </a:cubicBezTo>
                <a:cubicBezTo>
                  <a:pt x="939075" y="1589639"/>
                  <a:pt x="952669" y="1576045"/>
                  <a:pt x="969438" y="1576045"/>
                </a:cubicBezTo>
                <a:close/>
                <a:moveTo>
                  <a:pt x="896883" y="1576045"/>
                </a:moveTo>
                <a:cubicBezTo>
                  <a:pt x="913653" y="1576045"/>
                  <a:pt x="927247" y="1589639"/>
                  <a:pt x="927247" y="1606408"/>
                </a:cubicBezTo>
                <a:cubicBezTo>
                  <a:pt x="927247" y="1623178"/>
                  <a:pt x="913653" y="1636772"/>
                  <a:pt x="896883" y="1636772"/>
                </a:cubicBezTo>
                <a:cubicBezTo>
                  <a:pt x="880114" y="1636772"/>
                  <a:pt x="866520" y="1623178"/>
                  <a:pt x="866520" y="1606408"/>
                </a:cubicBezTo>
                <a:cubicBezTo>
                  <a:pt x="866520" y="1589639"/>
                  <a:pt x="880114" y="1576045"/>
                  <a:pt x="896883" y="1576045"/>
                </a:cubicBezTo>
                <a:close/>
                <a:moveTo>
                  <a:pt x="824329" y="1576045"/>
                </a:moveTo>
                <a:cubicBezTo>
                  <a:pt x="841098" y="1576045"/>
                  <a:pt x="854692" y="1589639"/>
                  <a:pt x="854692" y="1606408"/>
                </a:cubicBezTo>
                <a:cubicBezTo>
                  <a:pt x="854692" y="1623178"/>
                  <a:pt x="841098" y="1636772"/>
                  <a:pt x="824329" y="1636772"/>
                </a:cubicBezTo>
                <a:cubicBezTo>
                  <a:pt x="807559" y="1636772"/>
                  <a:pt x="793965" y="1623178"/>
                  <a:pt x="793965" y="1606408"/>
                </a:cubicBezTo>
                <a:cubicBezTo>
                  <a:pt x="793965" y="1589639"/>
                  <a:pt x="807559" y="1576045"/>
                  <a:pt x="824329" y="1576045"/>
                </a:cubicBezTo>
                <a:close/>
                <a:moveTo>
                  <a:pt x="751774" y="1576045"/>
                </a:moveTo>
                <a:cubicBezTo>
                  <a:pt x="768544" y="1576045"/>
                  <a:pt x="782138" y="1589639"/>
                  <a:pt x="782138" y="1606408"/>
                </a:cubicBezTo>
                <a:cubicBezTo>
                  <a:pt x="782138" y="1623178"/>
                  <a:pt x="768544" y="1636772"/>
                  <a:pt x="751774" y="1636772"/>
                </a:cubicBezTo>
                <a:cubicBezTo>
                  <a:pt x="735005" y="1636772"/>
                  <a:pt x="721411" y="1623178"/>
                  <a:pt x="721411" y="1606408"/>
                </a:cubicBezTo>
                <a:cubicBezTo>
                  <a:pt x="721411" y="1589639"/>
                  <a:pt x="735005" y="1576045"/>
                  <a:pt x="751774" y="1576045"/>
                </a:cubicBezTo>
                <a:close/>
                <a:moveTo>
                  <a:pt x="679220" y="1576045"/>
                </a:moveTo>
                <a:cubicBezTo>
                  <a:pt x="695989" y="1576045"/>
                  <a:pt x="709583" y="1589639"/>
                  <a:pt x="709583" y="1606408"/>
                </a:cubicBezTo>
                <a:cubicBezTo>
                  <a:pt x="709583" y="1623178"/>
                  <a:pt x="695989" y="1636772"/>
                  <a:pt x="679220" y="1636772"/>
                </a:cubicBezTo>
                <a:cubicBezTo>
                  <a:pt x="662450" y="1636772"/>
                  <a:pt x="648856" y="1623178"/>
                  <a:pt x="648856" y="1606408"/>
                </a:cubicBezTo>
                <a:cubicBezTo>
                  <a:pt x="648856" y="1589639"/>
                  <a:pt x="662450" y="1576045"/>
                  <a:pt x="679220" y="1576045"/>
                </a:cubicBezTo>
                <a:close/>
                <a:moveTo>
                  <a:pt x="606665" y="1576045"/>
                </a:moveTo>
                <a:cubicBezTo>
                  <a:pt x="623435" y="1576045"/>
                  <a:pt x="637029" y="1589639"/>
                  <a:pt x="637029" y="1606408"/>
                </a:cubicBezTo>
                <a:cubicBezTo>
                  <a:pt x="637029" y="1623178"/>
                  <a:pt x="623435" y="1636772"/>
                  <a:pt x="606665" y="1636772"/>
                </a:cubicBezTo>
                <a:cubicBezTo>
                  <a:pt x="589896" y="1636772"/>
                  <a:pt x="576302" y="1623178"/>
                  <a:pt x="576302" y="1606408"/>
                </a:cubicBezTo>
                <a:cubicBezTo>
                  <a:pt x="576302" y="1589639"/>
                  <a:pt x="589896" y="1576045"/>
                  <a:pt x="606665" y="1576045"/>
                </a:cubicBezTo>
                <a:close/>
                <a:moveTo>
                  <a:pt x="534111" y="1576045"/>
                </a:moveTo>
                <a:cubicBezTo>
                  <a:pt x="550880" y="1576045"/>
                  <a:pt x="564474" y="1589639"/>
                  <a:pt x="564474" y="1606408"/>
                </a:cubicBezTo>
                <a:cubicBezTo>
                  <a:pt x="564474" y="1623178"/>
                  <a:pt x="550880" y="1636772"/>
                  <a:pt x="534111" y="1636772"/>
                </a:cubicBezTo>
                <a:cubicBezTo>
                  <a:pt x="517341" y="1636772"/>
                  <a:pt x="503747" y="1623178"/>
                  <a:pt x="503747" y="1606408"/>
                </a:cubicBezTo>
                <a:cubicBezTo>
                  <a:pt x="503747" y="1589639"/>
                  <a:pt x="517341" y="1576045"/>
                  <a:pt x="534111" y="1576045"/>
                </a:cubicBezTo>
                <a:close/>
                <a:moveTo>
                  <a:pt x="461556" y="1576045"/>
                </a:moveTo>
                <a:cubicBezTo>
                  <a:pt x="478326" y="1576045"/>
                  <a:pt x="491920" y="1589639"/>
                  <a:pt x="491920" y="1606408"/>
                </a:cubicBezTo>
                <a:cubicBezTo>
                  <a:pt x="491920" y="1623178"/>
                  <a:pt x="478326" y="1636772"/>
                  <a:pt x="461556" y="1636772"/>
                </a:cubicBezTo>
                <a:cubicBezTo>
                  <a:pt x="444787" y="1636772"/>
                  <a:pt x="431192" y="1623178"/>
                  <a:pt x="431192" y="1606408"/>
                </a:cubicBezTo>
                <a:cubicBezTo>
                  <a:pt x="431192" y="1589639"/>
                  <a:pt x="444787" y="1576045"/>
                  <a:pt x="461556" y="1576045"/>
                </a:cubicBezTo>
                <a:close/>
                <a:moveTo>
                  <a:pt x="389002" y="1576045"/>
                </a:moveTo>
                <a:cubicBezTo>
                  <a:pt x="405771" y="1576045"/>
                  <a:pt x="419365" y="1589639"/>
                  <a:pt x="419365" y="1606408"/>
                </a:cubicBezTo>
                <a:cubicBezTo>
                  <a:pt x="419365" y="1623178"/>
                  <a:pt x="405771" y="1636772"/>
                  <a:pt x="389002" y="1636772"/>
                </a:cubicBezTo>
                <a:cubicBezTo>
                  <a:pt x="372232" y="1636772"/>
                  <a:pt x="358638" y="1623178"/>
                  <a:pt x="358638" y="1606408"/>
                </a:cubicBezTo>
                <a:cubicBezTo>
                  <a:pt x="358638" y="1589639"/>
                  <a:pt x="372232" y="1576045"/>
                  <a:pt x="389002" y="1576045"/>
                </a:cubicBezTo>
                <a:close/>
                <a:moveTo>
                  <a:pt x="316447" y="1576045"/>
                </a:moveTo>
                <a:cubicBezTo>
                  <a:pt x="333216" y="1576045"/>
                  <a:pt x="346810" y="1589639"/>
                  <a:pt x="346810" y="1606408"/>
                </a:cubicBezTo>
                <a:cubicBezTo>
                  <a:pt x="346810" y="1623178"/>
                  <a:pt x="333216" y="1636772"/>
                  <a:pt x="316447" y="1636772"/>
                </a:cubicBezTo>
                <a:cubicBezTo>
                  <a:pt x="299677" y="1636772"/>
                  <a:pt x="286084" y="1623178"/>
                  <a:pt x="286084" y="1606408"/>
                </a:cubicBezTo>
                <a:cubicBezTo>
                  <a:pt x="286084" y="1589639"/>
                  <a:pt x="299677" y="1576045"/>
                  <a:pt x="316447" y="1576045"/>
                </a:cubicBezTo>
                <a:close/>
                <a:moveTo>
                  <a:pt x="243892" y="1576045"/>
                </a:moveTo>
                <a:cubicBezTo>
                  <a:pt x="260662" y="1576045"/>
                  <a:pt x="274256" y="1589639"/>
                  <a:pt x="274256" y="1606408"/>
                </a:cubicBezTo>
                <a:cubicBezTo>
                  <a:pt x="274256" y="1623178"/>
                  <a:pt x="260662" y="1636772"/>
                  <a:pt x="243892" y="1636772"/>
                </a:cubicBezTo>
                <a:cubicBezTo>
                  <a:pt x="227123" y="1636772"/>
                  <a:pt x="213529" y="1623178"/>
                  <a:pt x="213529" y="1606408"/>
                </a:cubicBezTo>
                <a:cubicBezTo>
                  <a:pt x="213529" y="1589639"/>
                  <a:pt x="227123" y="1576045"/>
                  <a:pt x="243892" y="1576045"/>
                </a:cubicBezTo>
                <a:close/>
                <a:moveTo>
                  <a:pt x="171339" y="1576045"/>
                </a:moveTo>
                <a:cubicBezTo>
                  <a:pt x="188107" y="1576045"/>
                  <a:pt x="201701" y="1589639"/>
                  <a:pt x="201701" y="1606408"/>
                </a:cubicBezTo>
                <a:cubicBezTo>
                  <a:pt x="201701" y="1623178"/>
                  <a:pt x="188107" y="1636772"/>
                  <a:pt x="171339" y="1636772"/>
                </a:cubicBezTo>
                <a:cubicBezTo>
                  <a:pt x="154599" y="1636772"/>
                  <a:pt x="141006" y="1623178"/>
                  <a:pt x="141006" y="1606408"/>
                </a:cubicBezTo>
                <a:cubicBezTo>
                  <a:pt x="141006" y="1589639"/>
                  <a:pt x="154599" y="1576045"/>
                  <a:pt x="171339" y="1576045"/>
                </a:cubicBezTo>
                <a:close/>
                <a:moveTo>
                  <a:pt x="98818" y="1576045"/>
                </a:moveTo>
                <a:cubicBezTo>
                  <a:pt x="115586" y="1576045"/>
                  <a:pt x="129180" y="1589639"/>
                  <a:pt x="129180" y="1606408"/>
                </a:cubicBezTo>
                <a:cubicBezTo>
                  <a:pt x="129180" y="1623178"/>
                  <a:pt x="115586" y="1636772"/>
                  <a:pt x="98818" y="1636772"/>
                </a:cubicBezTo>
                <a:cubicBezTo>
                  <a:pt x="82048" y="1636772"/>
                  <a:pt x="68454" y="1623178"/>
                  <a:pt x="68454" y="1606408"/>
                </a:cubicBezTo>
                <a:cubicBezTo>
                  <a:pt x="68454" y="1589639"/>
                  <a:pt x="82048" y="1576045"/>
                  <a:pt x="98818" y="1576045"/>
                </a:cubicBezTo>
                <a:close/>
                <a:moveTo>
                  <a:pt x="26264" y="1576045"/>
                </a:moveTo>
                <a:cubicBezTo>
                  <a:pt x="43032" y="1576045"/>
                  <a:pt x="56626" y="1589639"/>
                  <a:pt x="56626" y="1606408"/>
                </a:cubicBezTo>
                <a:cubicBezTo>
                  <a:pt x="56626" y="1623178"/>
                  <a:pt x="43032" y="1636772"/>
                  <a:pt x="26264" y="1636772"/>
                </a:cubicBezTo>
                <a:cubicBezTo>
                  <a:pt x="17880" y="1636772"/>
                  <a:pt x="10289" y="1633374"/>
                  <a:pt x="4794" y="1627879"/>
                </a:cubicBezTo>
                <a:lnTo>
                  <a:pt x="0" y="1616304"/>
                </a:lnTo>
                <a:lnTo>
                  <a:pt x="0" y="1596512"/>
                </a:lnTo>
                <a:lnTo>
                  <a:pt x="4794" y="1584938"/>
                </a:lnTo>
                <a:cubicBezTo>
                  <a:pt x="10289" y="1579444"/>
                  <a:pt x="17880" y="1576045"/>
                  <a:pt x="26264" y="1576045"/>
                </a:cubicBezTo>
                <a:close/>
                <a:moveTo>
                  <a:pt x="1187102" y="1495593"/>
                </a:moveTo>
                <a:cubicBezTo>
                  <a:pt x="1195486" y="1495593"/>
                  <a:pt x="1203077" y="1498992"/>
                  <a:pt x="1208572" y="1504486"/>
                </a:cubicBezTo>
                <a:lnTo>
                  <a:pt x="1211014" y="1510381"/>
                </a:lnTo>
                <a:lnTo>
                  <a:pt x="1168285" y="1549216"/>
                </a:lnTo>
                <a:lnTo>
                  <a:pt x="1165631" y="1547427"/>
                </a:lnTo>
                <a:cubicBezTo>
                  <a:pt x="1160137" y="1541932"/>
                  <a:pt x="1156738" y="1534341"/>
                  <a:pt x="1156738" y="1525957"/>
                </a:cubicBezTo>
                <a:cubicBezTo>
                  <a:pt x="1156738" y="1509187"/>
                  <a:pt x="1170332" y="1495593"/>
                  <a:pt x="1187102" y="1495593"/>
                </a:cubicBezTo>
                <a:close/>
                <a:moveTo>
                  <a:pt x="1114547" y="1495593"/>
                </a:moveTo>
                <a:cubicBezTo>
                  <a:pt x="1131317" y="1495593"/>
                  <a:pt x="1144911" y="1509187"/>
                  <a:pt x="1144911" y="1525957"/>
                </a:cubicBezTo>
                <a:cubicBezTo>
                  <a:pt x="1144911" y="1542726"/>
                  <a:pt x="1131317" y="1556320"/>
                  <a:pt x="1114547" y="1556320"/>
                </a:cubicBezTo>
                <a:cubicBezTo>
                  <a:pt x="1097778" y="1556320"/>
                  <a:pt x="1084184" y="1542726"/>
                  <a:pt x="1084184" y="1525957"/>
                </a:cubicBezTo>
                <a:cubicBezTo>
                  <a:pt x="1084184" y="1509187"/>
                  <a:pt x="1097778" y="1495593"/>
                  <a:pt x="1114547" y="1495593"/>
                </a:cubicBezTo>
                <a:close/>
                <a:moveTo>
                  <a:pt x="1041993" y="1495593"/>
                </a:moveTo>
                <a:cubicBezTo>
                  <a:pt x="1058762" y="1495593"/>
                  <a:pt x="1072356" y="1509187"/>
                  <a:pt x="1072356" y="1525957"/>
                </a:cubicBezTo>
                <a:cubicBezTo>
                  <a:pt x="1072356" y="1542726"/>
                  <a:pt x="1058762" y="1556320"/>
                  <a:pt x="1041993" y="1556320"/>
                </a:cubicBezTo>
                <a:cubicBezTo>
                  <a:pt x="1025223" y="1556320"/>
                  <a:pt x="1011629" y="1542726"/>
                  <a:pt x="1011629" y="1525957"/>
                </a:cubicBezTo>
                <a:cubicBezTo>
                  <a:pt x="1011629" y="1509187"/>
                  <a:pt x="1025223" y="1495593"/>
                  <a:pt x="1041993" y="1495593"/>
                </a:cubicBezTo>
                <a:close/>
                <a:moveTo>
                  <a:pt x="969438" y="1495593"/>
                </a:moveTo>
                <a:cubicBezTo>
                  <a:pt x="986208" y="1495593"/>
                  <a:pt x="999801" y="1509187"/>
                  <a:pt x="999801" y="1525957"/>
                </a:cubicBezTo>
                <a:cubicBezTo>
                  <a:pt x="999801" y="1542726"/>
                  <a:pt x="986208" y="1556320"/>
                  <a:pt x="969438" y="1556320"/>
                </a:cubicBezTo>
                <a:cubicBezTo>
                  <a:pt x="952669" y="1556320"/>
                  <a:pt x="939075" y="1542726"/>
                  <a:pt x="939075" y="1525957"/>
                </a:cubicBezTo>
                <a:cubicBezTo>
                  <a:pt x="939075" y="1509187"/>
                  <a:pt x="952669" y="1495593"/>
                  <a:pt x="969438" y="1495593"/>
                </a:cubicBezTo>
                <a:close/>
                <a:moveTo>
                  <a:pt x="896883" y="1495593"/>
                </a:moveTo>
                <a:cubicBezTo>
                  <a:pt x="913653" y="1495593"/>
                  <a:pt x="927247" y="1509187"/>
                  <a:pt x="927247" y="1525957"/>
                </a:cubicBezTo>
                <a:cubicBezTo>
                  <a:pt x="927247" y="1542726"/>
                  <a:pt x="913653" y="1556320"/>
                  <a:pt x="896883" y="1556320"/>
                </a:cubicBezTo>
                <a:cubicBezTo>
                  <a:pt x="880114" y="1556320"/>
                  <a:pt x="866520" y="1542726"/>
                  <a:pt x="866520" y="1525957"/>
                </a:cubicBezTo>
                <a:cubicBezTo>
                  <a:pt x="866520" y="1509187"/>
                  <a:pt x="880114" y="1495593"/>
                  <a:pt x="896883" y="1495593"/>
                </a:cubicBezTo>
                <a:close/>
                <a:moveTo>
                  <a:pt x="824329" y="1495593"/>
                </a:moveTo>
                <a:cubicBezTo>
                  <a:pt x="841098" y="1495593"/>
                  <a:pt x="854692" y="1509187"/>
                  <a:pt x="854692" y="1525957"/>
                </a:cubicBezTo>
                <a:cubicBezTo>
                  <a:pt x="854692" y="1542726"/>
                  <a:pt x="841098" y="1556320"/>
                  <a:pt x="824329" y="1556320"/>
                </a:cubicBezTo>
                <a:cubicBezTo>
                  <a:pt x="807559" y="1556320"/>
                  <a:pt x="793965" y="1542726"/>
                  <a:pt x="793965" y="1525957"/>
                </a:cubicBezTo>
                <a:cubicBezTo>
                  <a:pt x="793965" y="1509187"/>
                  <a:pt x="807559" y="1495593"/>
                  <a:pt x="824329" y="1495593"/>
                </a:cubicBezTo>
                <a:close/>
                <a:moveTo>
                  <a:pt x="751774" y="1495593"/>
                </a:moveTo>
                <a:cubicBezTo>
                  <a:pt x="768544" y="1495593"/>
                  <a:pt x="782138" y="1509187"/>
                  <a:pt x="782138" y="1525957"/>
                </a:cubicBezTo>
                <a:cubicBezTo>
                  <a:pt x="782138" y="1542726"/>
                  <a:pt x="768544" y="1556320"/>
                  <a:pt x="751774" y="1556320"/>
                </a:cubicBezTo>
                <a:cubicBezTo>
                  <a:pt x="735005" y="1556320"/>
                  <a:pt x="721411" y="1542726"/>
                  <a:pt x="721411" y="1525957"/>
                </a:cubicBezTo>
                <a:cubicBezTo>
                  <a:pt x="721411" y="1509187"/>
                  <a:pt x="735005" y="1495593"/>
                  <a:pt x="751774" y="1495593"/>
                </a:cubicBezTo>
                <a:close/>
                <a:moveTo>
                  <a:pt x="679220" y="1495593"/>
                </a:moveTo>
                <a:cubicBezTo>
                  <a:pt x="695989" y="1495593"/>
                  <a:pt x="709583" y="1509187"/>
                  <a:pt x="709583" y="1525957"/>
                </a:cubicBezTo>
                <a:cubicBezTo>
                  <a:pt x="709583" y="1542726"/>
                  <a:pt x="695989" y="1556320"/>
                  <a:pt x="679220" y="1556320"/>
                </a:cubicBezTo>
                <a:cubicBezTo>
                  <a:pt x="662450" y="1556320"/>
                  <a:pt x="648856" y="1542726"/>
                  <a:pt x="648856" y="1525957"/>
                </a:cubicBezTo>
                <a:cubicBezTo>
                  <a:pt x="648856" y="1509187"/>
                  <a:pt x="662450" y="1495593"/>
                  <a:pt x="679220" y="1495593"/>
                </a:cubicBezTo>
                <a:close/>
                <a:moveTo>
                  <a:pt x="606665" y="1495593"/>
                </a:moveTo>
                <a:cubicBezTo>
                  <a:pt x="623435" y="1495593"/>
                  <a:pt x="637029" y="1509187"/>
                  <a:pt x="637029" y="1525957"/>
                </a:cubicBezTo>
                <a:cubicBezTo>
                  <a:pt x="637029" y="1542726"/>
                  <a:pt x="623435" y="1556320"/>
                  <a:pt x="606665" y="1556320"/>
                </a:cubicBezTo>
                <a:cubicBezTo>
                  <a:pt x="589896" y="1556320"/>
                  <a:pt x="576302" y="1542726"/>
                  <a:pt x="576302" y="1525957"/>
                </a:cubicBezTo>
                <a:cubicBezTo>
                  <a:pt x="576302" y="1509187"/>
                  <a:pt x="589896" y="1495593"/>
                  <a:pt x="606665" y="1495593"/>
                </a:cubicBezTo>
                <a:close/>
                <a:moveTo>
                  <a:pt x="534111" y="1495593"/>
                </a:moveTo>
                <a:cubicBezTo>
                  <a:pt x="550880" y="1495593"/>
                  <a:pt x="564474" y="1509187"/>
                  <a:pt x="564474" y="1525957"/>
                </a:cubicBezTo>
                <a:cubicBezTo>
                  <a:pt x="564474" y="1542726"/>
                  <a:pt x="550880" y="1556320"/>
                  <a:pt x="534111" y="1556320"/>
                </a:cubicBezTo>
                <a:cubicBezTo>
                  <a:pt x="517341" y="1556320"/>
                  <a:pt x="503747" y="1542726"/>
                  <a:pt x="503747" y="1525957"/>
                </a:cubicBezTo>
                <a:cubicBezTo>
                  <a:pt x="503747" y="1509187"/>
                  <a:pt x="517341" y="1495593"/>
                  <a:pt x="534111" y="1495593"/>
                </a:cubicBezTo>
                <a:close/>
                <a:moveTo>
                  <a:pt x="461556" y="1495593"/>
                </a:moveTo>
                <a:cubicBezTo>
                  <a:pt x="478326" y="1495593"/>
                  <a:pt x="491920" y="1509187"/>
                  <a:pt x="491920" y="1525957"/>
                </a:cubicBezTo>
                <a:cubicBezTo>
                  <a:pt x="491920" y="1542726"/>
                  <a:pt x="478326" y="1556320"/>
                  <a:pt x="461556" y="1556320"/>
                </a:cubicBezTo>
                <a:cubicBezTo>
                  <a:pt x="444787" y="1556320"/>
                  <a:pt x="431192" y="1542726"/>
                  <a:pt x="431192" y="1525957"/>
                </a:cubicBezTo>
                <a:cubicBezTo>
                  <a:pt x="431192" y="1509187"/>
                  <a:pt x="444787" y="1495593"/>
                  <a:pt x="461556" y="1495593"/>
                </a:cubicBezTo>
                <a:close/>
                <a:moveTo>
                  <a:pt x="389002" y="1495593"/>
                </a:moveTo>
                <a:cubicBezTo>
                  <a:pt x="405771" y="1495593"/>
                  <a:pt x="419365" y="1509187"/>
                  <a:pt x="419365" y="1525957"/>
                </a:cubicBezTo>
                <a:cubicBezTo>
                  <a:pt x="419365" y="1542726"/>
                  <a:pt x="405771" y="1556320"/>
                  <a:pt x="389002" y="1556320"/>
                </a:cubicBezTo>
                <a:cubicBezTo>
                  <a:pt x="372232" y="1556320"/>
                  <a:pt x="358638" y="1542726"/>
                  <a:pt x="358638" y="1525957"/>
                </a:cubicBezTo>
                <a:cubicBezTo>
                  <a:pt x="358638" y="1509187"/>
                  <a:pt x="372232" y="1495593"/>
                  <a:pt x="389002" y="1495593"/>
                </a:cubicBezTo>
                <a:close/>
                <a:moveTo>
                  <a:pt x="316447" y="1495593"/>
                </a:moveTo>
                <a:cubicBezTo>
                  <a:pt x="333216" y="1495593"/>
                  <a:pt x="346810" y="1509187"/>
                  <a:pt x="346810" y="1525957"/>
                </a:cubicBezTo>
                <a:cubicBezTo>
                  <a:pt x="346810" y="1542726"/>
                  <a:pt x="333216" y="1556320"/>
                  <a:pt x="316447" y="1556320"/>
                </a:cubicBezTo>
                <a:cubicBezTo>
                  <a:pt x="299677" y="1556320"/>
                  <a:pt x="286084" y="1542726"/>
                  <a:pt x="286084" y="1525957"/>
                </a:cubicBezTo>
                <a:cubicBezTo>
                  <a:pt x="286084" y="1509187"/>
                  <a:pt x="299677" y="1495593"/>
                  <a:pt x="316447" y="1495593"/>
                </a:cubicBezTo>
                <a:close/>
                <a:moveTo>
                  <a:pt x="243892" y="1495593"/>
                </a:moveTo>
                <a:cubicBezTo>
                  <a:pt x="260662" y="1495593"/>
                  <a:pt x="274256" y="1509187"/>
                  <a:pt x="274256" y="1525957"/>
                </a:cubicBezTo>
                <a:cubicBezTo>
                  <a:pt x="274256" y="1542726"/>
                  <a:pt x="260662" y="1556320"/>
                  <a:pt x="243892" y="1556320"/>
                </a:cubicBezTo>
                <a:cubicBezTo>
                  <a:pt x="227123" y="1556320"/>
                  <a:pt x="213529" y="1542726"/>
                  <a:pt x="213529" y="1525957"/>
                </a:cubicBezTo>
                <a:cubicBezTo>
                  <a:pt x="213529" y="1509187"/>
                  <a:pt x="227123" y="1495593"/>
                  <a:pt x="243892" y="1495593"/>
                </a:cubicBezTo>
                <a:close/>
                <a:moveTo>
                  <a:pt x="171339" y="1495593"/>
                </a:moveTo>
                <a:cubicBezTo>
                  <a:pt x="188107" y="1495593"/>
                  <a:pt x="201701" y="1509187"/>
                  <a:pt x="201701" y="1525957"/>
                </a:cubicBezTo>
                <a:cubicBezTo>
                  <a:pt x="201701" y="1542726"/>
                  <a:pt x="188107" y="1556320"/>
                  <a:pt x="171339" y="1556320"/>
                </a:cubicBezTo>
                <a:cubicBezTo>
                  <a:pt x="154606" y="1556320"/>
                  <a:pt x="141012" y="1542726"/>
                  <a:pt x="141012" y="1525957"/>
                </a:cubicBezTo>
                <a:cubicBezTo>
                  <a:pt x="141012" y="1509187"/>
                  <a:pt x="154606" y="1495593"/>
                  <a:pt x="171339" y="1495593"/>
                </a:cubicBezTo>
                <a:close/>
                <a:moveTo>
                  <a:pt x="98825" y="1495593"/>
                </a:moveTo>
                <a:cubicBezTo>
                  <a:pt x="115592" y="1495593"/>
                  <a:pt x="129186" y="1509187"/>
                  <a:pt x="129186" y="1525957"/>
                </a:cubicBezTo>
                <a:cubicBezTo>
                  <a:pt x="129186" y="1542726"/>
                  <a:pt x="115592" y="1556320"/>
                  <a:pt x="98825" y="1556320"/>
                </a:cubicBezTo>
                <a:cubicBezTo>
                  <a:pt x="82054" y="1556320"/>
                  <a:pt x="68461" y="1542726"/>
                  <a:pt x="68461" y="1525957"/>
                </a:cubicBezTo>
                <a:cubicBezTo>
                  <a:pt x="68461" y="1509187"/>
                  <a:pt x="82054" y="1495593"/>
                  <a:pt x="98825" y="1495593"/>
                </a:cubicBezTo>
                <a:close/>
                <a:moveTo>
                  <a:pt x="26270" y="1495593"/>
                </a:moveTo>
                <a:cubicBezTo>
                  <a:pt x="43038" y="1495593"/>
                  <a:pt x="56632" y="1509187"/>
                  <a:pt x="56632" y="1525957"/>
                </a:cubicBezTo>
                <a:cubicBezTo>
                  <a:pt x="56632" y="1542726"/>
                  <a:pt x="43038" y="1556320"/>
                  <a:pt x="26270" y="1556320"/>
                </a:cubicBezTo>
                <a:cubicBezTo>
                  <a:pt x="17886" y="1556320"/>
                  <a:pt x="10295" y="1552922"/>
                  <a:pt x="4801" y="1547427"/>
                </a:cubicBezTo>
                <a:lnTo>
                  <a:pt x="0" y="1535836"/>
                </a:lnTo>
                <a:lnTo>
                  <a:pt x="0" y="1516078"/>
                </a:lnTo>
                <a:lnTo>
                  <a:pt x="4801" y="1504486"/>
                </a:lnTo>
                <a:cubicBezTo>
                  <a:pt x="10295" y="1498992"/>
                  <a:pt x="17886" y="1495593"/>
                  <a:pt x="26270" y="1495593"/>
                </a:cubicBezTo>
                <a:close/>
                <a:moveTo>
                  <a:pt x="1259656" y="1415141"/>
                </a:moveTo>
                <a:cubicBezTo>
                  <a:pt x="1268041" y="1415141"/>
                  <a:pt x="1275632" y="1418540"/>
                  <a:pt x="1281127" y="1424035"/>
                </a:cubicBezTo>
                <a:lnTo>
                  <a:pt x="1285044" y="1433492"/>
                </a:lnTo>
                <a:lnTo>
                  <a:pt x="1248565" y="1473629"/>
                </a:lnTo>
                <a:lnTo>
                  <a:pt x="1247837" y="1473482"/>
                </a:lnTo>
                <a:cubicBezTo>
                  <a:pt x="1236940" y="1468873"/>
                  <a:pt x="1229293" y="1458082"/>
                  <a:pt x="1229293" y="1445505"/>
                </a:cubicBezTo>
                <a:cubicBezTo>
                  <a:pt x="1229293" y="1428735"/>
                  <a:pt x="1242887" y="1415141"/>
                  <a:pt x="1259656" y="1415141"/>
                </a:cubicBezTo>
                <a:close/>
                <a:moveTo>
                  <a:pt x="1187102" y="1415141"/>
                </a:moveTo>
                <a:cubicBezTo>
                  <a:pt x="1203871" y="1415141"/>
                  <a:pt x="1217465" y="1428735"/>
                  <a:pt x="1217465" y="1445505"/>
                </a:cubicBezTo>
                <a:cubicBezTo>
                  <a:pt x="1217465" y="1462274"/>
                  <a:pt x="1203871" y="1475868"/>
                  <a:pt x="1187102" y="1475868"/>
                </a:cubicBezTo>
                <a:cubicBezTo>
                  <a:pt x="1170332" y="1475868"/>
                  <a:pt x="1156738" y="1462274"/>
                  <a:pt x="1156738" y="1445505"/>
                </a:cubicBezTo>
                <a:cubicBezTo>
                  <a:pt x="1156738" y="1428735"/>
                  <a:pt x="1170332" y="1415141"/>
                  <a:pt x="1187102" y="1415141"/>
                </a:cubicBezTo>
                <a:close/>
                <a:moveTo>
                  <a:pt x="1114547" y="1415141"/>
                </a:moveTo>
                <a:cubicBezTo>
                  <a:pt x="1131317" y="1415141"/>
                  <a:pt x="1144911" y="1428735"/>
                  <a:pt x="1144911" y="1445505"/>
                </a:cubicBezTo>
                <a:cubicBezTo>
                  <a:pt x="1144911" y="1462274"/>
                  <a:pt x="1131317" y="1475868"/>
                  <a:pt x="1114547" y="1475868"/>
                </a:cubicBezTo>
                <a:cubicBezTo>
                  <a:pt x="1097778" y="1475868"/>
                  <a:pt x="1084184" y="1462274"/>
                  <a:pt x="1084184" y="1445505"/>
                </a:cubicBezTo>
                <a:cubicBezTo>
                  <a:pt x="1084184" y="1428735"/>
                  <a:pt x="1097778" y="1415141"/>
                  <a:pt x="1114547" y="1415141"/>
                </a:cubicBezTo>
                <a:close/>
                <a:moveTo>
                  <a:pt x="1041993" y="1415141"/>
                </a:moveTo>
                <a:cubicBezTo>
                  <a:pt x="1058762" y="1415141"/>
                  <a:pt x="1072356" y="1428735"/>
                  <a:pt x="1072356" y="1445505"/>
                </a:cubicBezTo>
                <a:cubicBezTo>
                  <a:pt x="1072356" y="1462274"/>
                  <a:pt x="1058762" y="1475868"/>
                  <a:pt x="1041993" y="1475868"/>
                </a:cubicBezTo>
                <a:cubicBezTo>
                  <a:pt x="1025223" y="1475868"/>
                  <a:pt x="1011629" y="1462274"/>
                  <a:pt x="1011629" y="1445505"/>
                </a:cubicBezTo>
                <a:cubicBezTo>
                  <a:pt x="1011629" y="1428735"/>
                  <a:pt x="1025223" y="1415141"/>
                  <a:pt x="1041993" y="1415141"/>
                </a:cubicBezTo>
                <a:close/>
                <a:moveTo>
                  <a:pt x="969438" y="1415141"/>
                </a:moveTo>
                <a:cubicBezTo>
                  <a:pt x="986208" y="1415141"/>
                  <a:pt x="999801" y="1428735"/>
                  <a:pt x="999801" y="1445505"/>
                </a:cubicBezTo>
                <a:cubicBezTo>
                  <a:pt x="999801" y="1462274"/>
                  <a:pt x="986208" y="1475868"/>
                  <a:pt x="969438" y="1475868"/>
                </a:cubicBezTo>
                <a:cubicBezTo>
                  <a:pt x="952669" y="1475868"/>
                  <a:pt x="939075" y="1462274"/>
                  <a:pt x="939075" y="1445505"/>
                </a:cubicBezTo>
                <a:cubicBezTo>
                  <a:pt x="939075" y="1428735"/>
                  <a:pt x="952669" y="1415141"/>
                  <a:pt x="969438" y="1415141"/>
                </a:cubicBezTo>
                <a:close/>
                <a:moveTo>
                  <a:pt x="896883" y="1415141"/>
                </a:moveTo>
                <a:cubicBezTo>
                  <a:pt x="913653" y="1415141"/>
                  <a:pt x="927247" y="1428735"/>
                  <a:pt x="927247" y="1445505"/>
                </a:cubicBezTo>
                <a:cubicBezTo>
                  <a:pt x="927247" y="1462274"/>
                  <a:pt x="913653" y="1475868"/>
                  <a:pt x="896883" y="1475868"/>
                </a:cubicBezTo>
                <a:cubicBezTo>
                  <a:pt x="880114" y="1475868"/>
                  <a:pt x="866520" y="1462274"/>
                  <a:pt x="866520" y="1445505"/>
                </a:cubicBezTo>
                <a:cubicBezTo>
                  <a:pt x="866520" y="1428735"/>
                  <a:pt x="880114" y="1415141"/>
                  <a:pt x="896883" y="1415141"/>
                </a:cubicBezTo>
                <a:close/>
                <a:moveTo>
                  <a:pt x="824329" y="1415141"/>
                </a:moveTo>
                <a:cubicBezTo>
                  <a:pt x="841098" y="1415141"/>
                  <a:pt x="854692" y="1428735"/>
                  <a:pt x="854692" y="1445505"/>
                </a:cubicBezTo>
                <a:cubicBezTo>
                  <a:pt x="854692" y="1462274"/>
                  <a:pt x="841098" y="1475868"/>
                  <a:pt x="824329" y="1475868"/>
                </a:cubicBezTo>
                <a:cubicBezTo>
                  <a:pt x="807559" y="1475868"/>
                  <a:pt x="793965" y="1462274"/>
                  <a:pt x="793965" y="1445505"/>
                </a:cubicBezTo>
                <a:cubicBezTo>
                  <a:pt x="793965" y="1428735"/>
                  <a:pt x="807559" y="1415141"/>
                  <a:pt x="824329" y="1415141"/>
                </a:cubicBezTo>
                <a:close/>
                <a:moveTo>
                  <a:pt x="751774" y="1415141"/>
                </a:moveTo>
                <a:cubicBezTo>
                  <a:pt x="768544" y="1415141"/>
                  <a:pt x="782138" y="1428735"/>
                  <a:pt x="782138" y="1445505"/>
                </a:cubicBezTo>
                <a:cubicBezTo>
                  <a:pt x="782138" y="1462274"/>
                  <a:pt x="768544" y="1475868"/>
                  <a:pt x="751774" y="1475868"/>
                </a:cubicBezTo>
                <a:cubicBezTo>
                  <a:pt x="735005" y="1475868"/>
                  <a:pt x="721411" y="1462274"/>
                  <a:pt x="721411" y="1445505"/>
                </a:cubicBezTo>
                <a:cubicBezTo>
                  <a:pt x="721411" y="1428735"/>
                  <a:pt x="735005" y="1415141"/>
                  <a:pt x="751774" y="1415141"/>
                </a:cubicBezTo>
                <a:close/>
                <a:moveTo>
                  <a:pt x="679220" y="1415141"/>
                </a:moveTo>
                <a:cubicBezTo>
                  <a:pt x="695989" y="1415141"/>
                  <a:pt x="709583" y="1428735"/>
                  <a:pt x="709583" y="1445505"/>
                </a:cubicBezTo>
                <a:cubicBezTo>
                  <a:pt x="709583" y="1462274"/>
                  <a:pt x="695989" y="1475868"/>
                  <a:pt x="679220" y="1475868"/>
                </a:cubicBezTo>
                <a:cubicBezTo>
                  <a:pt x="662450" y="1475868"/>
                  <a:pt x="648856" y="1462274"/>
                  <a:pt x="648856" y="1445505"/>
                </a:cubicBezTo>
                <a:cubicBezTo>
                  <a:pt x="648856" y="1428735"/>
                  <a:pt x="662450" y="1415141"/>
                  <a:pt x="679220" y="1415141"/>
                </a:cubicBezTo>
                <a:close/>
                <a:moveTo>
                  <a:pt x="606665" y="1415141"/>
                </a:moveTo>
                <a:cubicBezTo>
                  <a:pt x="623435" y="1415141"/>
                  <a:pt x="637029" y="1428735"/>
                  <a:pt x="637029" y="1445505"/>
                </a:cubicBezTo>
                <a:cubicBezTo>
                  <a:pt x="637029" y="1462274"/>
                  <a:pt x="623435" y="1475868"/>
                  <a:pt x="606665" y="1475868"/>
                </a:cubicBezTo>
                <a:cubicBezTo>
                  <a:pt x="589896" y="1475868"/>
                  <a:pt x="576302" y="1462274"/>
                  <a:pt x="576302" y="1445505"/>
                </a:cubicBezTo>
                <a:cubicBezTo>
                  <a:pt x="576302" y="1428735"/>
                  <a:pt x="589896" y="1415141"/>
                  <a:pt x="606665" y="1415141"/>
                </a:cubicBezTo>
                <a:close/>
                <a:moveTo>
                  <a:pt x="534111" y="1415141"/>
                </a:moveTo>
                <a:cubicBezTo>
                  <a:pt x="550880" y="1415141"/>
                  <a:pt x="564474" y="1428735"/>
                  <a:pt x="564474" y="1445505"/>
                </a:cubicBezTo>
                <a:cubicBezTo>
                  <a:pt x="564474" y="1462274"/>
                  <a:pt x="550880" y="1475868"/>
                  <a:pt x="534111" y="1475868"/>
                </a:cubicBezTo>
                <a:cubicBezTo>
                  <a:pt x="517341" y="1475868"/>
                  <a:pt x="503747" y="1462274"/>
                  <a:pt x="503747" y="1445505"/>
                </a:cubicBezTo>
                <a:cubicBezTo>
                  <a:pt x="503747" y="1428735"/>
                  <a:pt x="517341" y="1415141"/>
                  <a:pt x="534111" y="1415141"/>
                </a:cubicBezTo>
                <a:close/>
                <a:moveTo>
                  <a:pt x="461556" y="1415141"/>
                </a:moveTo>
                <a:cubicBezTo>
                  <a:pt x="478326" y="1415141"/>
                  <a:pt x="491920" y="1428735"/>
                  <a:pt x="491920" y="1445505"/>
                </a:cubicBezTo>
                <a:cubicBezTo>
                  <a:pt x="491920" y="1462274"/>
                  <a:pt x="478326" y="1475868"/>
                  <a:pt x="461556" y="1475868"/>
                </a:cubicBezTo>
                <a:cubicBezTo>
                  <a:pt x="444787" y="1475868"/>
                  <a:pt x="431192" y="1462274"/>
                  <a:pt x="431192" y="1445505"/>
                </a:cubicBezTo>
                <a:cubicBezTo>
                  <a:pt x="431192" y="1428735"/>
                  <a:pt x="444787" y="1415141"/>
                  <a:pt x="461556" y="1415141"/>
                </a:cubicBezTo>
                <a:close/>
                <a:moveTo>
                  <a:pt x="389002" y="1415141"/>
                </a:moveTo>
                <a:cubicBezTo>
                  <a:pt x="405771" y="1415141"/>
                  <a:pt x="419365" y="1428735"/>
                  <a:pt x="419365" y="1445505"/>
                </a:cubicBezTo>
                <a:cubicBezTo>
                  <a:pt x="419365" y="1462274"/>
                  <a:pt x="405771" y="1475868"/>
                  <a:pt x="389002" y="1475868"/>
                </a:cubicBezTo>
                <a:cubicBezTo>
                  <a:pt x="372232" y="1475868"/>
                  <a:pt x="358638" y="1462274"/>
                  <a:pt x="358638" y="1445505"/>
                </a:cubicBezTo>
                <a:cubicBezTo>
                  <a:pt x="358638" y="1428735"/>
                  <a:pt x="372232" y="1415141"/>
                  <a:pt x="389002" y="1415141"/>
                </a:cubicBezTo>
                <a:close/>
                <a:moveTo>
                  <a:pt x="316447" y="1415141"/>
                </a:moveTo>
                <a:cubicBezTo>
                  <a:pt x="333216" y="1415141"/>
                  <a:pt x="346810" y="1428735"/>
                  <a:pt x="346810" y="1445505"/>
                </a:cubicBezTo>
                <a:cubicBezTo>
                  <a:pt x="346810" y="1462274"/>
                  <a:pt x="333216" y="1475868"/>
                  <a:pt x="316447" y="1475868"/>
                </a:cubicBezTo>
                <a:cubicBezTo>
                  <a:pt x="299677" y="1475868"/>
                  <a:pt x="286084" y="1462274"/>
                  <a:pt x="286084" y="1445505"/>
                </a:cubicBezTo>
                <a:cubicBezTo>
                  <a:pt x="286084" y="1428735"/>
                  <a:pt x="299677" y="1415141"/>
                  <a:pt x="316447" y="1415141"/>
                </a:cubicBezTo>
                <a:close/>
                <a:moveTo>
                  <a:pt x="243892" y="1415141"/>
                </a:moveTo>
                <a:cubicBezTo>
                  <a:pt x="260662" y="1415141"/>
                  <a:pt x="274256" y="1428735"/>
                  <a:pt x="274256" y="1445505"/>
                </a:cubicBezTo>
                <a:cubicBezTo>
                  <a:pt x="274256" y="1462274"/>
                  <a:pt x="260662" y="1475868"/>
                  <a:pt x="243892" y="1475868"/>
                </a:cubicBezTo>
                <a:cubicBezTo>
                  <a:pt x="227123" y="1475868"/>
                  <a:pt x="213529" y="1462274"/>
                  <a:pt x="213529" y="1445505"/>
                </a:cubicBezTo>
                <a:cubicBezTo>
                  <a:pt x="213529" y="1428735"/>
                  <a:pt x="227123" y="1415141"/>
                  <a:pt x="243892" y="1415141"/>
                </a:cubicBezTo>
                <a:close/>
                <a:moveTo>
                  <a:pt x="171339" y="1415141"/>
                </a:moveTo>
                <a:cubicBezTo>
                  <a:pt x="188107" y="1415141"/>
                  <a:pt x="201701" y="1428735"/>
                  <a:pt x="201701" y="1445505"/>
                </a:cubicBezTo>
                <a:cubicBezTo>
                  <a:pt x="201701" y="1462274"/>
                  <a:pt x="188107" y="1475868"/>
                  <a:pt x="171339" y="1475868"/>
                </a:cubicBezTo>
                <a:cubicBezTo>
                  <a:pt x="154611" y="1475868"/>
                  <a:pt x="141018" y="1462274"/>
                  <a:pt x="141018" y="1445505"/>
                </a:cubicBezTo>
                <a:cubicBezTo>
                  <a:pt x="141018" y="1428735"/>
                  <a:pt x="154611" y="1415141"/>
                  <a:pt x="171339" y="1415141"/>
                </a:cubicBezTo>
                <a:close/>
                <a:moveTo>
                  <a:pt x="98831" y="1415141"/>
                </a:moveTo>
                <a:cubicBezTo>
                  <a:pt x="115598" y="1415141"/>
                  <a:pt x="129192" y="1428735"/>
                  <a:pt x="129192" y="1445505"/>
                </a:cubicBezTo>
                <a:cubicBezTo>
                  <a:pt x="129192" y="1462274"/>
                  <a:pt x="115598" y="1475868"/>
                  <a:pt x="98831" y="1475868"/>
                </a:cubicBezTo>
                <a:cubicBezTo>
                  <a:pt x="82060" y="1475868"/>
                  <a:pt x="68467" y="1462274"/>
                  <a:pt x="68467" y="1445505"/>
                </a:cubicBezTo>
                <a:cubicBezTo>
                  <a:pt x="68467" y="1428735"/>
                  <a:pt x="82060" y="1415141"/>
                  <a:pt x="98831" y="1415141"/>
                </a:cubicBezTo>
                <a:close/>
                <a:moveTo>
                  <a:pt x="26277" y="1415141"/>
                </a:moveTo>
                <a:cubicBezTo>
                  <a:pt x="43044" y="1415141"/>
                  <a:pt x="56638" y="1428735"/>
                  <a:pt x="56638" y="1445505"/>
                </a:cubicBezTo>
                <a:cubicBezTo>
                  <a:pt x="56638" y="1462274"/>
                  <a:pt x="43044" y="1475868"/>
                  <a:pt x="26277" y="1475868"/>
                </a:cubicBezTo>
                <a:cubicBezTo>
                  <a:pt x="17892" y="1475868"/>
                  <a:pt x="10301" y="1472470"/>
                  <a:pt x="4807" y="1466975"/>
                </a:cubicBezTo>
                <a:lnTo>
                  <a:pt x="0" y="1455370"/>
                </a:lnTo>
                <a:lnTo>
                  <a:pt x="0" y="1435640"/>
                </a:lnTo>
                <a:lnTo>
                  <a:pt x="4807" y="1424034"/>
                </a:lnTo>
                <a:cubicBezTo>
                  <a:pt x="10301" y="1418540"/>
                  <a:pt x="17892" y="1415141"/>
                  <a:pt x="26277" y="1415141"/>
                </a:cubicBezTo>
                <a:close/>
                <a:moveTo>
                  <a:pt x="1332211" y="1334690"/>
                </a:moveTo>
                <a:cubicBezTo>
                  <a:pt x="1340596" y="1334690"/>
                  <a:pt x="1348186" y="1338088"/>
                  <a:pt x="1353681" y="1343583"/>
                </a:cubicBezTo>
                <a:lnTo>
                  <a:pt x="1356143" y="1349526"/>
                </a:lnTo>
                <a:lnTo>
                  <a:pt x="1331934" y="1381900"/>
                </a:lnTo>
                <a:lnTo>
                  <a:pt x="1321597" y="1393274"/>
                </a:lnTo>
                <a:lnTo>
                  <a:pt x="1320392" y="1393030"/>
                </a:lnTo>
                <a:cubicBezTo>
                  <a:pt x="1309494" y="1388421"/>
                  <a:pt x="1301847" y="1377631"/>
                  <a:pt x="1301847" y="1365053"/>
                </a:cubicBezTo>
                <a:cubicBezTo>
                  <a:pt x="1301847" y="1348284"/>
                  <a:pt x="1315441" y="1334690"/>
                  <a:pt x="1332211" y="1334690"/>
                </a:cubicBezTo>
                <a:close/>
                <a:moveTo>
                  <a:pt x="1259656" y="1334690"/>
                </a:moveTo>
                <a:cubicBezTo>
                  <a:pt x="1276426" y="1334690"/>
                  <a:pt x="1290020" y="1348284"/>
                  <a:pt x="1290020" y="1365053"/>
                </a:cubicBezTo>
                <a:cubicBezTo>
                  <a:pt x="1290020" y="1381823"/>
                  <a:pt x="1276426" y="1395417"/>
                  <a:pt x="1259656" y="1395417"/>
                </a:cubicBezTo>
                <a:cubicBezTo>
                  <a:pt x="1242887" y="1395417"/>
                  <a:pt x="1229293" y="1381823"/>
                  <a:pt x="1229293" y="1365053"/>
                </a:cubicBezTo>
                <a:cubicBezTo>
                  <a:pt x="1229293" y="1348284"/>
                  <a:pt x="1242887" y="1334690"/>
                  <a:pt x="1259656" y="1334690"/>
                </a:cubicBezTo>
                <a:close/>
                <a:moveTo>
                  <a:pt x="1187102" y="1334690"/>
                </a:moveTo>
                <a:cubicBezTo>
                  <a:pt x="1203871" y="1334690"/>
                  <a:pt x="1217465" y="1348284"/>
                  <a:pt x="1217465" y="1365053"/>
                </a:cubicBezTo>
                <a:cubicBezTo>
                  <a:pt x="1217465" y="1381823"/>
                  <a:pt x="1203871" y="1395417"/>
                  <a:pt x="1187102" y="1395417"/>
                </a:cubicBezTo>
                <a:cubicBezTo>
                  <a:pt x="1170332" y="1395417"/>
                  <a:pt x="1156738" y="1381823"/>
                  <a:pt x="1156738" y="1365053"/>
                </a:cubicBezTo>
                <a:cubicBezTo>
                  <a:pt x="1156738" y="1348284"/>
                  <a:pt x="1170332" y="1334690"/>
                  <a:pt x="1187102" y="1334690"/>
                </a:cubicBezTo>
                <a:close/>
                <a:moveTo>
                  <a:pt x="1114547" y="1334690"/>
                </a:moveTo>
                <a:cubicBezTo>
                  <a:pt x="1131317" y="1334690"/>
                  <a:pt x="1144911" y="1348284"/>
                  <a:pt x="1144911" y="1365053"/>
                </a:cubicBezTo>
                <a:cubicBezTo>
                  <a:pt x="1144911" y="1381823"/>
                  <a:pt x="1131317" y="1395417"/>
                  <a:pt x="1114547" y="1395417"/>
                </a:cubicBezTo>
                <a:cubicBezTo>
                  <a:pt x="1097778" y="1395417"/>
                  <a:pt x="1084184" y="1381823"/>
                  <a:pt x="1084184" y="1365053"/>
                </a:cubicBezTo>
                <a:cubicBezTo>
                  <a:pt x="1084184" y="1348284"/>
                  <a:pt x="1097778" y="1334690"/>
                  <a:pt x="1114547" y="1334690"/>
                </a:cubicBezTo>
                <a:close/>
                <a:moveTo>
                  <a:pt x="1041993" y="1334690"/>
                </a:moveTo>
                <a:cubicBezTo>
                  <a:pt x="1058762" y="1334690"/>
                  <a:pt x="1072356" y="1348284"/>
                  <a:pt x="1072356" y="1365053"/>
                </a:cubicBezTo>
                <a:cubicBezTo>
                  <a:pt x="1072356" y="1381823"/>
                  <a:pt x="1058762" y="1395417"/>
                  <a:pt x="1041993" y="1395417"/>
                </a:cubicBezTo>
                <a:cubicBezTo>
                  <a:pt x="1025223" y="1395417"/>
                  <a:pt x="1011629" y="1381823"/>
                  <a:pt x="1011629" y="1365053"/>
                </a:cubicBezTo>
                <a:cubicBezTo>
                  <a:pt x="1011629" y="1348284"/>
                  <a:pt x="1025223" y="1334690"/>
                  <a:pt x="1041993" y="1334690"/>
                </a:cubicBezTo>
                <a:close/>
                <a:moveTo>
                  <a:pt x="969438" y="1334690"/>
                </a:moveTo>
                <a:cubicBezTo>
                  <a:pt x="986208" y="1334690"/>
                  <a:pt x="999801" y="1348284"/>
                  <a:pt x="999801" y="1365053"/>
                </a:cubicBezTo>
                <a:cubicBezTo>
                  <a:pt x="999801" y="1381823"/>
                  <a:pt x="986208" y="1395417"/>
                  <a:pt x="969438" y="1395417"/>
                </a:cubicBezTo>
                <a:cubicBezTo>
                  <a:pt x="952669" y="1395417"/>
                  <a:pt x="939075" y="1381823"/>
                  <a:pt x="939075" y="1365053"/>
                </a:cubicBezTo>
                <a:cubicBezTo>
                  <a:pt x="939075" y="1348284"/>
                  <a:pt x="952669" y="1334690"/>
                  <a:pt x="969438" y="1334690"/>
                </a:cubicBezTo>
                <a:close/>
                <a:moveTo>
                  <a:pt x="896883" y="1334690"/>
                </a:moveTo>
                <a:cubicBezTo>
                  <a:pt x="913653" y="1334690"/>
                  <a:pt x="927247" y="1348284"/>
                  <a:pt x="927247" y="1365053"/>
                </a:cubicBezTo>
                <a:cubicBezTo>
                  <a:pt x="927247" y="1381823"/>
                  <a:pt x="913653" y="1395417"/>
                  <a:pt x="896883" y="1395417"/>
                </a:cubicBezTo>
                <a:cubicBezTo>
                  <a:pt x="880114" y="1395417"/>
                  <a:pt x="866520" y="1381823"/>
                  <a:pt x="866520" y="1365053"/>
                </a:cubicBezTo>
                <a:cubicBezTo>
                  <a:pt x="866520" y="1348284"/>
                  <a:pt x="880114" y="1334690"/>
                  <a:pt x="896883" y="1334690"/>
                </a:cubicBezTo>
                <a:close/>
                <a:moveTo>
                  <a:pt x="824329" y="1334690"/>
                </a:moveTo>
                <a:cubicBezTo>
                  <a:pt x="841098" y="1334690"/>
                  <a:pt x="854692" y="1348284"/>
                  <a:pt x="854692" y="1365053"/>
                </a:cubicBezTo>
                <a:cubicBezTo>
                  <a:pt x="854692" y="1381823"/>
                  <a:pt x="841098" y="1395417"/>
                  <a:pt x="824329" y="1395417"/>
                </a:cubicBezTo>
                <a:cubicBezTo>
                  <a:pt x="807559" y="1395417"/>
                  <a:pt x="793965" y="1381823"/>
                  <a:pt x="793965" y="1365053"/>
                </a:cubicBezTo>
                <a:cubicBezTo>
                  <a:pt x="793965" y="1348284"/>
                  <a:pt x="807559" y="1334690"/>
                  <a:pt x="824329" y="1334690"/>
                </a:cubicBezTo>
                <a:close/>
                <a:moveTo>
                  <a:pt x="751774" y="1334690"/>
                </a:moveTo>
                <a:cubicBezTo>
                  <a:pt x="768544" y="1334690"/>
                  <a:pt x="782138" y="1348284"/>
                  <a:pt x="782138" y="1365053"/>
                </a:cubicBezTo>
                <a:cubicBezTo>
                  <a:pt x="782138" y="1381823"/>
                  <a:pt x="768544" y="1395417"/>
                  <a:pt x="751774" y="1395417"/>
                </a:cubicBezTo>
                <a:cubicBezTo>
                  <a:pt x="735005" y="1395417"/>
                  <a:pt x="721411" y="1381823"/>
                  <a:pt x="721411" y="1365053"/>
                </a:cubicBezTo>
                <a:cubicBezTo>
                  <a:pt x="721411" y="1348284"/>
                  <a:pt x="735005" y="1334690"/>
                  <a:pt x="751774" y="1334690"/>
                </a:cubicBezTo>
                <a:close/>
                <a:moveTo>
                  <a:pt x="679220" y="1334690"/>
                </a:moveTo>
                <a:cubicBezTo>
                  <a:pt x="695989" y="1334690"/>
                  <a:pt x="709583" y="1348284"/>
                  <a:pt x="709583" y="1365053"/>
                </a:cubicBezTo>
                <a:cubicBezTo>
                  <a:pt x="709583" y="1381823"/>
                  <a:pt x="695989" y="1395417"/>
                  <a:pt x="679220" y="1395417"/>
                </a:cubicBezTo>
                <a:cubicBezTo>
                  <a:pt x="662450" y="1395417"/>
                  <a:pt x="648856" y="1381823"/>
                  <a:pt x="648856" y="1365053"/>
                </a:cubicBezTo>
                <a:cubicBezTo>
                  <a:pt x="648856" y="1348284"/>
                  <a:pt x="662450" y="1334690"/>
                  <a:pt x="679220" y="1334690"/>
                </a:cubicBezTo>
                <a:close/>
                <a:moveTo>
                  <a:pt x="606665" y="1334690"/>
                </a:moveTo>
                <a:cubicBezTo>
                  <a:pt x="623435" y="1334690"/>
                  <a:pt x="637029" y="1348284"/>
                  <a:pt x="637029" y="1365053"/>
                </a:cubicBezTo>
                <a:cubicBezTo>
                  <a:pt x="637029" y="1381823"/>
                  <a:pt x="623435" y="1395417"/>
                  <a:pt x="606665" y="1395417"/>
                </a:cubicBezTo>
                <a:cubicBezTo>
                  <a:pt x="589896" y="1395417"/>
                  <a:pt x="576302" y="1381823"/>
                  <a:pt x="576302" y="1365053"/>
                </a:cubicBezTo>
                <a:cubicBezTo>
                  <a:pt x="576302" y="1348284"/>
                  <a:pt x="589896" y="1334690"/>
                  <a:pt x="606665" y="1334690"/>
                </a:cubicBezTo>
                <a:close/>
                <a:moveTo>
                  <a:pt x="534111" y="1334690"/>
                </a:moveTo>
                <a:cubicBezTo>
                  <a:pt x="550880" y="1334690"/>
                  <a:pt x="564474" y="1348284"/>
                  <a:pt x="564474" y="1365053"/>
                </a:cubicBezTo>
                <a:cubicBezTo>
                  <a:pt x="564474" y="1381823"/>
                  <a:pt x="550880" y="1395417"/>
                  <a:pt x="534111" y="1395417"/>
                </a:cubicBezTo>
                <a:cubicBezTo>
                  <a:pt x="517341" y="1395417"/>
                  <a:pt x="503747" y="1381823"/>
                  <a:pt x="503747" y="1365053"/>
                </a:cubicBezTo>
                <a:cubicBezTo>
                  <a:pt x="503747" y="1348284"/>
                  <a:pt x="517341" y="1334690"/>
                  <a:pt x="534111" y="1334690"/>
                </a:cubicBezTo>
                <a:close/>
                <a:moveTo>
                  <a:pt x="461556" y="1334690"/>
                </a:moveTo>
                <a:cubicBezTo>
                  <a:pt x="478326" y="1334690"/>
                  <a:pt x="491920" y="1348284"/>
                  <a:pt x="491920" y="1365053"/>
                </a:cubicBezTo>
                <a:cubicBezTo>
                  <a:pt x="491920" y="1381823"/>
                  <a:pt x="478326" y="1395417"/>
                  <a:pt x="461556" y="1395417"/>
                </a:cubicBezTo>
                <a:cubicBezTo>
                  <a:pt x="444787" y="1395417"/>
                  <a:pt x="431192" y="1381823"/>
                  <a:pt x="431192" y="1365053"/>
                </a:cubicBezTo>
                <a:cubicBezTo>
                  <a:pt x="431192" y="1348284"/>
                  <a:pt x="444787" y="1334690"/>
                  <a:pt x="461556" y="1334690"/>
                </a:cubicBezTo>
                <a:close/>
                <a:moveTo>
                  <a:pt x="389002" y="1334690"/>
                </a:moveTo>
                <a:cubicBezTo>
                  <a:pt x="405771" y="1334690"/>
                  <a:pt x="419365" y="1348284"/>
                  <a:pt x="419365" y="1365053"/>
                </a:cubicBezTo>
                <a:cubicBezTo>
                  <a:pt x="419365" y="1381823"/>
                  <a:pt x="405771" y="1395417"/>
                  <a:pt x="389002" y="1395417"/>
                </a:cubicBezTo>
                <a:cubicBezTo>
                  <a:pt x="372232" y="1395417"/>
                  <a:pt x="358638" y="1381823"/>
                  <a:pt x="358638" y="1365053"/>
                </a:cubicBezTo>
                <a:cubicBezTo>
                  <a:pt x="358638" y="1348284"/>
                  <a:pt x="372232" y="1334690"/>
                  <a:pt x="389002" y="1334690"/>
                </a:cubicBezTo>
                <a:close/>
                <a:moveTo>
                  <a:pt x="316447" y="1334690"/>
                </a:moveTo>
                <a:cubicBezTo>
                  <a:pt x="333216" y="1334690"/>
                  <a:pt x="346810" y="1348284"/>
                  <a:pt x="346810" y="1365053"/>
                </a:cubicBezTo>
                <a:cubicBezTo>
                  <a:pt x="346810" y="1381823"/>
                  <a:pt x="333216" y="1395417"/>
                  <a:pt x="316447" y="1395417"/>
                </a:cubicBezTo>
                <a:cubicBezTo>
                  <a:pt x="299677" y="1395417"/>
                  <a:pt x="286084" y="1381823"/>
                  <a:pt x="286084" y="1365053"/>
                </a:cubicBezTo>
                <a:cubicBezTo>
                  <a:pt x="286084" y="1348284"/>
                  <a:pt x="299677" y="1334690"/>
                  <a:pt x="316447" y="1334690"/>
                </a:cubicBezTo>
                <a:close/>
                <a:moveTo>
                  <a:pt x="243892" y="1334690"/>
                </a:moveTo>
                <a:cubicBezTo>
                  <a:pt x="260662" y="1334690"/>
                  <a:pt x="274256" y="1348284"/>
                  <a:pt x="274256" y="1365053"/>
                </a:cubicBezTo>
                <a:cubicBezTo>
                  <a:pt x="274256" y="1381823"/>
                  <a:pt x="260662" y="1395417"/>
                  <a:pt x="243892" y="1395417"/>
                </a:cubicBezTo>
                <a:cubicBezTo>
                  <a:pt x="227123" y="1395417"/>
                  <a:pt x="213529" y="1381823"/>
                  <a:pt x="213529" y="1365053"/>
                </a:cubicBezTo>
                <a:cubicBezTo>
                  <a:pt x="213529" y="1348284"/>
                  <a:pt x="227123" y="1334690"/>
                  <a:pt x="243892" y="1334690"/>
                </a:cubicBezTo>
                <a:close/>
                <a:moveTo>
                  <a:pt x="171339" y="1334690"/>
                </a:moveTo>
                <a:cubicBezTo>
                  <a:pt x="188107" y="1334690"/>
                  <a:pt x="201701" y="1348284"/>
                  <a:pt x="201701" y="1365053"/>
                </a:cubicBezTo>
                <a:cubicBezTo>
                  <a:pt x="201701" y="1381823"/>
                  <a:pt x="188107" y="1395417"/>
                  <a:pt x="171339" y="1395417"/>
                </a:cubicBezTo>
                <a:cubicBezTo>
                  <a:pt x="154616" y="1395417"/>
                  <a:pt x="141023" y="1381823"/>
                  <a:pt x="141023" y="1365053"/>
                </a:cubicBezTo>
                <a:cubicBezTo>
                  <a:pt x="141023" y="1348284"/>
                  <a:pt x="154616" y="1334690"/>
                  <a:pt x="171339" y="1334690"/>
                </a:cubicBezTo>
                <a:close/>
                <a:moveTo>
                  <a:pt x="98838" y="1334690"/>
                </a:moveTo>
                <a:cubicBezTo>
                  <a:pt x="115605" y="1334690"/>
                  <a:pt x="129198" y="1348284"/>
                  <a:pt x="129198" y="1365053"/>
                </a:cubicBezTo>
                <a:cubicBezTo>
                  <a:pt x="129198" y="1381823"/>
                  <a:pt x="115605" y="1395417"/>
                  <a:pt x="98838" y="1395417"/>
                </a:cubicBezTo>
                <a:cubicBezTo>
                  <a:pt x="82067" y="1395417"/>
                  <a:pt x="68474" y="1381823"/>
                  <a:pt x="68474" y="1365053"/>
                </a:cubicBezTo>
                <a:cubicBezTo>
                  <a:pt x="68474" y="1348284"/>
                  <a:pt x="82067" y="1334690"/>
                  <a:pt x="98838" y="1334690"/>
                </a:cubicBezTo>
                <a:close/>
                <a:moveTo>
                  <a:pt x="26283" y="1334690"/>
                </a:moveTo>
                <a:cubicBezTo>
                  <a:pt x="43051" y="1334690"/>
                  <a:pt x="56645" y="1348284"/>
                  <a:pt x="56645" y="1365053"/>
                </a:cubicBezTo>
                <a:cubicBezTo>
                  <a:pt x="56645" y="1381823"/>
                  <a:pt x="43051" y="1395417"/>
                  <a:pt x="26283" y="1395417"/>
                </a:cubicBezTo>
                <a:cubicBezTo>
                  <a:pt x="17898" y="1395417"/>
                  <a:pt x="10308" y="1392019"/>
                  <a:pt x="4813" y="1386524"/>
                </a:cubicBezTo>
                <a:lnTo>
                  <a:pt x="0" y="1374903"/>
                </a:lnTo>
                <a:lnTo>
                  <a:pt x="0" y="1355203"/>
                </a:lnTo>
                <a:lnTo>
                  <a:pt x="4813" y="1343583"/>
                </a:lnTo>
                <a:cubicBezTo>
                  <a:pt x="10308" y="1338089"/>
                  <a:pt x="17898" y="1334690"/>
                  <a:pt x="26283" y="1334690"/>
                </a:cubicBezTo>
                <a:close/>
                <a:moveTo>
                  <a:pt x="1404765" y="1254238"/>
                </a:moveTo>
                <a:cubicBezTo>
                  <a:pt x="1408957" y="1254238"/>
                  <a:pt x="1412951" y="1255088"/>
                  <a:pt x="1416584" y="1256624"/>
                </a:cubicBezTo>
                <a:lnTo>
                  <a:pt x="1422045" y="1260306"/>
                </a:lnTo>
                <a:lnTo>
                  <a:pt x="1418517" y="1266114"/>
                </a:lnTo>
                <a:lnTo>
                  <a:pt x="1386846" y="1308466"/>
                </a:lnTo>
                <a:lnTo>
                  <a:pt x="1383295" y="1306072"/>
                </a:lnTo>
                <a:cubicBezTo>
                  <a:pt x="1377800" y="1300577"/>
                  <a:pt x="1374402" y="1292986"/>
                  <a:pt x="1374402" y="1284602"/>
                </a:cubicBezTo>
                <a:cubicBezTo>
                  <a:pt x="1374402" y="1267832"/>
                  <a:pt x="1387996" y="1254238"/>
                  <a:pt x="1404765" y="1254238"/>
                </a:cubicBezTo>
                <a:close/>
                <a:moveTo>
                  <a:pt x="1332211" y="1254238"/>
                </a:moveTo>
                <a:cubicBezTo>
                  <a:pt x="1348980" y="1254238"/>
                  <a:pt x="1362574" y="1267832"/>
                  <a:pt x="1362574" y="1284602"/>
                </a:cubicBezTo>
                <a:cubicBezTo>
                  <a:pt x="1362574" y="1301371"/>
                  <a:pt x="1348980" y="1314965"/>
                  <a:pt x="1332211" y="1314965"/>
                </a:cubicBezTo>
                <a:cubicBezTo>
                  <a:pt x="1315441" y="1314965"/>
                  <a:pt x="1301847" y="1301371"/>
                  <a:pt x="1301847" y="1284602"/>
                </a:cubicBezTo>
                <a:cubicBezTo>
                  <a:pt x="1301847" y="1267832"/>
                  <a:pt x="1315441" y="1254238"/>
                  <a:pt x="1332211" y="1254238"/>
                </a:cubicBezTo>
                <a:close/>
                <a:moveTo>
                  <a:pt x="1259656" y="1254238"/>
                </a:moveTo>
                <a:cubicBezTo>
                  <a:pt x="1276426" y="1254238"/>
                  <a:pt x="1290020" y="1267832"/>
                  <a:pt x="1290020" y="1284602"/>
                </a:cubicBezTo>
                <a:cubicBezTo>
                  <a:pt x="1290020" y="1301371"/>
                  <a:pt x="1276426" y="1314965"/>
                  <a:pt x="1259656" y="1314965"/>
                </a:cubicBezTo>
                <a:cubicBezTo>
                  <a:pt x="1242887" y="1314965"/>
                  <a:pt x="1229293" y="1301371"/>
                  <a:pt x="1229293" y="1284602"/>
                </a:cubicBezTo>
                <a:cubicBezTo>
                  <a:pt x="1229293" y="1267832"/>
                  <a:pt x="1242887" y="1254238"/>
                  <a:pt x="1259656" y="1254238"/>
                </a:cubicBezTo>
                <a:close/>
                <a:moveTo>
                  <a:pt x="1187102" y="1254238"/>
                </a:moveTo>
                <a:cubicBezTo>
                  <a:pt x="1203871" y="1254238"/>
                  <a:pt x="1217465" y="1267832"/>
                  <a:pt x="1217465" y="1284602"/>
                </a:cubicBezTo>
                <a:cubicBezTo>
                  <a:pt x="1217465" y="1301371"/>
                  <a:pt x="1203871" y="1314965"/>
                  <a:pt x="1187102" y="1314965"/>
                </a:cubicBezTo>
                <a:cubicBezTo>
                  <a:pt x="1170332" y="1314965"/>
                  <a:pt x="1156738" y="1301371"/>
                  <a:pt x="1156738" y="1284602"/>
                </a:cubicBezTo>
                <a:cubicBezTo>
                  <a:pt x="1156738" y="1267832"/>
                  <a:pt x="1170332" y="1254238"/>
                  <a:pt x="1187102" y="1254238"/>
                </a:cubicBezTo>
                <a:close/>
                <a:moveTo>
                  <a:pt x="1114547" y="1254238"/>
                </a:moveTo>
                <a:cubicBezTo>
                  <a:pt x="1131317" y="1254238"/>
                  <a:pt x="1144911" y="1267832"/>
                  <a:pt x="1144911" y="1284602"/>
                </a:cubicBezTo>
                <a:cubicBezTo>
                  <a:pt x="1144911" y="1301371"/>
                  <a:pt x="1131317" y="1314965"/>
                  <a:pt x="1114547" y="1314965"/>
                </a:cubicBezTo>
                <a:cubicBezTo>
                  <a:pt x="1097778" y="1314965"/>
                  <a:pt x="1084184" y="1301371"/>
                  <a:pt x="1084184" y="1284602"/>
                </a:cubicBezTo>
                <a:cubicBezTo>
                  <a:pt x="1084184" y="1267832"/>
                  <a:pt x="1097778" y="1254238"/>
                  <a:pt x="1114547" y="1254238"/>
                </a:cubicBezTo>
                <a:close/>
                <a:moveTo>
                  <a:pt x="1041993" y="1254238"/>
                </a:moveTo>
                <a:cubicBezTo>
                  <a:pt x="1058762" y="1254238"/>
                  <a:pt x="1072356" y="1267832"/>
                  <a:pt x="1072356" y="1284602"/>
                </a:cubicBezTo>
                <a:cubicBezTo>
                  <a:pt x="1072356" y="1301371"/>
                  <a:pt x="1058762" y="1314965"/>
                  <a:pt x="1041993" y="1314965"/>
                </a:cubicBezTo>
                <a:cubicBezTo>
                  <a:pt x="1025223" y="1314965"/>
                  <a:pt x="1011629" y="1301371"/>
                  <a:pt x="1011629" y="1284602"/>
                </a:cubicBezTo>
                <a:cubicBezTo>
                  <a:pt x="1011629" y="1267832"/>
                  <a:pt x="1025223" y="1254238"/>
                  <a:pt x="1041993" y="1254238"/>
                </a:cubicBezTo>
                <a:close/>
                <a:moveTo>
                  <a:pt x="969438" y="1254238"/>
                </a:moveTo>
                <a:cubicBezTo>
                  <a:pt x="986208" y="1254238"/>
                  <a:pt x="999801" y="1267832"/>
                  <a:pt x="999801" y="1284602"/>
                </a:cubicBezTo>
                <a:cubicBezTo>
                  <a:pt x="999801" y="1301371"/>
                  <a:pt x="986208" y="1314965"/>
                  <a:pt x="969438" y="1314965"/>
                </a:cubicBezTo>
                <a:cubicBezTo>
                  <a:pt x="952669" y="1314965"/>
                  <a:pt x="939075" y="1301371"/>
                  <a:pt x="939075" y="1284602"/>
                </a:cubicBezTo>
                <a:cubicBezTo>
                  <a:pt x="939075" y="1267832"/>
                  <a:pt x="952669" y="1254238"/>
                  <a:pt x="969438" y="1254238"/>
                </a:cubicBezTo>
                <a:close/>
                <a:moveTo>
                  <a:pt x="896883" y="1254238"/>
                </a:moveTo>
                <a:cubicBezTo>
                  <a:pt x="913653" y="1254238"/>
                  <a:pt x="927247" y="1267832"/>
                  <a:pt x="927247" y="1284602"/>
                </a:cubicBezTo>
                <a:cubicBezTo>
                  <a:pt x="927247" y="1301371"/>
                  <a:pt x="913653" y="1314965"/>
                  <a:pt x="896883" y="1314965"/>
                </a:cubicBezTo>
                <a:cubicBezTo>
                  <a:pt x="880114" y="1314965"/>
                  <a:pt x="866520" y="1301371"/>
                  <a:pt x="866520" y="1284602"/>
                </a:cubicBezTo>
                <a:cubicBezTo>
                  <a:pt x="866520" y="1267832"/>
                  <a:pt x="880114" y="1254238"/>
                  <a:pt x="896883" y="1254238"/>
                </a:cubicBezTo>
                <a:close/>
                <a:moveTo>
                  <a:pt x="824329" y="1254238"/>
                </a:moveTo>
                <a:cubicBezTo>
                  <a:pt x="841098" y="1254238"/>
                  <a:pt x="854692" y="1267832"/>
                  <a:pt x="854692" y="1284602"/>
                </a:cubicBezTo>
                <a:cubicBezTo>
                  <a:pt x="854692" y="1301371"/>
                  <a:pt x="841098" y="1314965"/>
                  <a:pt x="824329" y="1314965"/>
                </a:cubicBezTo>
                <a:cubicBezTo>
                  <a:pt x="807559" y="1314965"/>
                  <a:pt x="793965" y="1301371"/>
                  <a:pt x="793965" y="1284602"/>
                </a:cubicBezTo>
                <a:cubicBezTo>
                  <a:pt x="793965" y="1267832"/>
                  <a:pt x="807559" y="1254238"/>
                  <a:pt x="824329" y="1254238"/>
                </a:cubicBezTo>
                <a:close/>
                <a:moveTo>
                  <a:pt x="751774" y="1254238"/>
                </a:moveTo>
                <a:cubicBezTo>
                  <a:pt x="768544" y="1254238"/>
                  <a:pt x="782138" y="1267832"/>
                  <a:pt x="782138" y="1284602"/>
                </a:cubicBezTo>
                <a:cubicBezTo>
                  <a:pt x="782138" y="1301371"/>
                  <a:pt x="768544" y="1314965"/>
                  <a:pt x="751774" y="1314965"/>
                </a:cubicBezTo>
                <a:cubicBezTo>
                  <a:pt x="735005" y="1314965"/>
                  <a:pt x="721411" y="1301371"/>
                  <a:pt x="721411" y="1284602"/>
                </a:cubicBezTo>
                <a:cubicBezTo>
                  <a:pt x="721411" y="1267832"/>
                  <a:pt x="735005" y="1254238"/>
                  <a:pt x="751774" y="1254238"/>
                </a:cubicBezTo>
                <a:close/>
                <a:moveTo>
                  <a:pt x="679220" y="1254238"/>
                </a:moveTo>
                <a:cubicBezTo>
                  <a:pt x="695989" y="1254238"/>
                  <a:pt x="709583" y="1267832"/>
                  <a:pt x="709583" y="1284602"/>
                </a:cubicBezTo>
                <a:cubicBezTo>
                  <a:pt x="709583" y="1301371"/>
                  <a:pt x="695989" y="1314965"/>
                  <a:pt x="679220" y="1314965"/>
                </a:cubicBezTo>
                <a:cubicBezTo>
                  <a:pt x="662450" y="1314965"/>
                  <a:pt x="648856" y="1301371"/>
                  <a:pt x="648856" y="1284602"/>
                </a:cubicBezTo>
                <a:cubicBezTo>
                  <a:pt x="648856" y="1267832"/>
                  <a:pt x="662450" y="1254238"/>
                  <a:pt x="679220" y="1254238"/>
                </a:cubicBezTo>
                <a:close/>
                <a:moveTo>
                  <a:pt x="606665" y="1254238"/>
                </a:moveTo>
                <a:cubicBezTo>
                  <a:pt x="623435" y="1254238"/>
                  <a:pt x="637029" y="1267832"/>
                  <a:pt x="637029" y="1284602"/>
                </a:cubicBezTo>
                <a:cubicBezTo>
                  <a:pt x="637029" y="1301371"/>
                  <a:pt x="623435" y="1314965"/>
                  <a:pt x="606665" y="1314965"/>
                </a:cubicBezTo>
                <a:cubicBezTo>
                  <a:pt x="589896" y="1314965"/>
                  <a:pt x="576302" y="1301371"/>
                  <a:pt x="576302" y="1284602"/>
                </a:cubicBezTo>
                <a:cubicBezTo>
                  <a:pt x="576302" y="1267832"/>
                  <a:pt x="589896" y="1254238"/>
                  <a:pt x="606665" y="1254238"/>
                </a:cubicBezTo>
                <a:close/>
                <a:moveTo>
                  <a:pt x="534111" y="1254238"/>
                </a:moveTo>
                <a:cubicBezTo>
                  <a:pt x="550880" y="1254238"/>
                  <a:pt x="564474" y="1267832"/>
                  <a:pt x="564474" y="1284602"/>
                </a:cubicBezTo>
                <a:cubicBezTo>
                  <a:pt x="564474" y="1301371"/>
                  <a:pt x="550880" y="1314965"/>
                  <a:pt x="534111" y="1314965"/>
                </a:cubicBezTo>
                <a:cubicBezTo>
                  <a:pt x="517341" y="1314965"/>
                  <a:pt x="503747" y="1301371"/>
                  <a:pt x="503747" y="1284602"/>
                </a:cubicBezTo>
                <a:cubicBezTo>
                  <a:pt x="503747" y="1267832"/>
                  <a:pt x="517341" y="1254238"/>
                  <a:pt x="534111" y="1254238"/>
                </a:cubicBezTo>
                <a:close/>
                <a:moveTo>
                  <a:pt x="461556" y="1254238"/>
                </a:moveTo>
                <a:cubicBezTo>
                  <a:pt x="478326" y="1254238"/>
                  <a:pt x="491920" y="1267832"/>
                  <a:pt x="491920" y="1284602"/>
                </a:cubicBezTo>
                <a:cubicBezTo>
                  <a:pt x="491920" y="1301371"/>
                  <a:pt x="478326" y="1314965"/>
                  <a:pt x="461556" y="1314965"/>
                </a:cubicBezTo>
                <a:cubicBezTo>
                  <a:pt x="444787" y="1314965"/>
                  <a:pt x="431192" y="1301371"/>
                  <a:pt x="431192" y="1284602"/>
                </a:cubicBezTo>
                <a:cubicBezTo>
                  <a:pt x="431192" y="1267832"/>
                  <a:pt x="444787" y="1254238"/>
                  <a:pt x="461556" y="1254238"/>
                </a:cubicBezTo>
                <a:close/>
                <a:moveTo>
                  <a:pt x="389002" y="1254238"/>
                </a:moveTo>
                <a:cubicBezTo>
                  <a:pt x="405771" y="1254238"/>
                  <a:pt x="419365" y="1267832"/>
                  <a:pt x="419365" y="1284602"/>
                </a:cubicBezTo>
                <a:cubicBezTo>
                  <a:pt x="419365" y="1301371"/>
                  <a:pt x="405771" y="1314965"/>
                  <a:pt x="389002" y="1314965"/>
                </a:cubicBezTo>
                <a:cubicBezTo>
                  <a:pt x="372232" y="1314965"/>
                  <a:pt x="358638" y="1301371"/>
                  <a:pt x="358638" y="1284602"/>
                </a:cubicBezTo>
                <a:cubicBezTo>
                  <a:pt x="358638" y="1267832"/>
                  <a:pt x="372232" y="1254238"/>
                  <a:pt x="389002" y="1254238"/>
                </a:cubicBezTo>
                <a:close/>
                <a:moveTo>
                  <a:pt x="316447" y="1254238"/>
                </a:moveTo>
                <a:cubicBezTo>
                  <a:pt x="333216" y="1254238"/>
                  <a:pt x="346810" y="1267832"/>
                  <a:pt x="346810" y="1284602"/>
                </a:cubicBezTo>
                <a:cubicBezTo>
                  <a:pt x="346810" y="1301371"/>
                  <a:pt x="333216" y="1314965"/>
                  <a:pt x="316447" y="1314965"/>
                </a:cubicBezTo>
                <a:cubicBezTo>
                  <a:pt x="299677" y="1314965"/>
                  <a:pt x="286084" y="1301371"/>
                  <a:pt x="286084" y="1284602"/>
                </a:cubicBezTo>
                <a:cubicBezTo>
                  <a:pt x="286084" y="1267832"/>
                  <a:pt x="299677" y="1254238"/>
                  <a:pt x="316447" y="1254238"/>
                </a:cubicBezTo>
                <a:close/>
                <a:moveTo>
                  <a:pt x="243892" y="1254238"/>
                </a:moveTo>
                <a:cubicBezTo>
                  <a:pt x="260662" y="1254238"/>
                  <a:pt x="274256" y="1267832"/>
                  <a:pt x="274256" y="1284602"/>
                </a:cubicBezTo>
                <a:cubicBezTo>
                  <a:pt x="274256" y="1301371"/>
                  <a:pt x="260662" y="1314965"/>
                  <a:pt x="243892" y="1314965"/>
                </a:cubicBezTo>
                <a:cubicBezTo>
                  <a:pt x="227123" y="1314965"/>
                  <a:pt x="213529" y="1301371"/>
                  <a:pt x="213529" y="1284602"/>
                </a:cubicBezTo>
                <a:cubicBezTo>
                  <a:pt x="213529" y="1267832"/>
                  <a:pt x="227123" y="1254238"/>
                  <a:pt x="243892" y="1254238"/>
                </a:cubicBezTo>
                <a:close/>
                <a:moveTo>
                  <a:pt x="171339" y="1254238"/>
                </a:moveTo>
                <a:cubicBezTo>
                  <a:pt x="188107" y="1254238"/>
                  <a:pt x="201701" y="1267832"/>
                  <a:pt x="201701" y="1284602"/>
                </a:cubicBezTo>
                <a:cubicBezTo>
                  <a:pt x="201701" y="1301371"/>
                  <a:pt x="188107" y="1314965"/>
                  <a:pt x="171339" y="1314965"/>
                </a:cubicBezTo>
                <a:cubicBezTo>
                  <a:pt x="154622" y="1314965"/>
                  <a:pt x="141029" y="1301371"/>
                  <a:pt x="141029" y="1284602"/>
                </a:cubicBezTo>
                <a:cubicBezTo>
                  <a:pt x="141029" y="1267832"/>
                  <a:pt x="154622" y="1254238"/>
                  <a:pt x="171339" y="1254238"/>
                </a:cubicBezTo>
                <a:close/>
                <a:moveTo>
                  <a:pt x="98845" y="1254238"/>
                </a:moveTo>
                <a:cubicBezTo>
                  <a:pt x="115610" y="1254238"/>
                  <a:pt x="129204" y="1267832"/>
                  <a:pt x="129204" y="1284602"/>
                </a:cubicBezTo>
                <a:cubicBezTo>
                  <a:pt x="129204" y="1301371"/>
                  <a:pt x="115610" y="1314965"/>
                  <a:pt x="98845" y="1314965"/>
                </a:cubicBezTo>
                <a:cubicBezTo>
                  <a:pt x="82074" y="1314965"/>
                  <a:pt x="68480" y="1301371"/>
                  <a:pt x="68480" y="1284602"/>
                </a:cubicBezTo>
                <a:cubicBezTo>
                  <a:pt x="68480" y="1267832"/>
                  <a:pt x="82074" y="1254238"/>
                  <a:pt x="98845" y="1254238"/>
                </a:cubicBezTo>
                <a:close/>
                <a:moveTo>
                  <a:pt x="26290" y="1254238"/>
                </a:moveTo>
                <a:cubicBezTo>
                  <a:pt x="43057" y="1254238"/>
                  <a:pt x="56651" y="1267832"/>
                  <a:pt x="56651" y="1284602"/>
                </a:cubicBezTo>
                <a:cubicBezTo>
                  <a:pt x="56651" y="1301371"/>
                  <a:pt x="43057" y="1314965"/>
                  <a:pt x="26290" y="1314965"/>
                </a:cubicBezTo>
                <a:cubicBezTo>
                  <a:pt x="17905" y="1314965"/>
                  <a:pt x="10314" y="1311567"/>
                  <a:pt x="4819" y="1306072"/>
                </a:cubicBezTo>
                <a:lnTo>
                  <a:pt x="0" y="1294437"/>
                </a:lnTo>
                <a:lnTo>
                  <a:pt x="0" y="1274766"/>
                </a:lnTo>
                <a:lnTo>
                  <a:pt x="4819" y="1263131"/>
                </a:lnTo>
                <a:cubicBezTo>
                  <a:pt x="10314" y="1257637"/>
                  <a:pt x="17905" y="1254238"/>
                  <a:pt x="26290" y="1254238"/>
                </a:cubicBezTo>
                <a:close/>
                <a:moveTo>
                  <a:pt x="1474228" y="1174410"/>
                </a:moveTo>
                <a:lnTo>
                  <a:pt x="1450688" y="1213159"/>
                </a:lnTo>
                <a:lnTo>
                  <a:pt x="1446956" y="1204150"/>
                </a:lnTo>
                <a:cubicBezTo>
                  <a:pt x="1446956" y="1191573"/>
                  <a:pt x="1454603" y="1180782"/>
                  <a:pt x="1465501" y="1176173"/>
                </a:cubicBezTo>
                <a:close/>
                <a:moveTo>
                  <a:pt x="1404765" y="1173786"/>
                </a:moveTo>
                <a:cubicBezTo>
                  <a:pt x="1421535" y="1173786"/>
                  <a:pt x="1435129" y="1187380"/>
                  <a:pt x="1435129" y="1204150"/>
                </a:cubicBezTo>
                <a:cubicBezTo>
                  <a:pt x="1435129" y="1220919"/>
                  <a:pt x="1421535" y="1234513"/>
                  <a:pt x="1404765" y="1234513"/>
                </a:cubicBezTo>
                <a:cubicBezTo>
                  <a:pt x="1387996" y="1234513"/>
                  <a:pt x="1374402" y="1220919"/>
                  <a:pt x="1374402" y="1204150"/>
                </a:cubicBezTo>
                <a:cubicBezTo>
                  <a:pt x="1374402" y="1187380"/>
                  <a:pt x="1387996" y="1173786"/>
                  <a:pt x="1404765" y="1173786"/>
                </a:cubicBezTo>
                <a:close/>
                <a:moveTo>
                  <a:pt x="1332211" y="1173786"/>
                </a:moveTo>
                <a:cubicBezTo>
                  <a:pt x="1348980" y="1173786"/>
                  <a:pt x="1362574" y="1187380"/>
                  <a:pt x="1362574" y="1204150"/>
                </a:cubicBezTo>
                <a:cubicBezTo>
                  <a:pt x="1362574" y="1220919"/>
                  <a:pt x="1348980" y="1234513"/>
                  <a:pt x="1332211" y="1234513"/>
                </a:cubicBezTo>
                <a:cubicBezTo>
                  <a:pt x="1315441" y="1234513"/>
                  <a:pt x="1301847" y="1220919"/>
                  <a:pt x="1301847" y="1204150"/>
                </a:cubicBezTo>
                <a:cubicBezTo>
                  <a:pt x="1301847" y="1187380"/>
                  <a:pt x="1315441" y="1173786"/>
                  <a:pt x="1332211" y="1173786"/>
                </a:cubicBezTo>
                <a:close/>
                <a:moveTo>
                  <a:pt x="1259656" y="1173786"/>
                </a:moveTo>
                <a:cubicBezTo>
                  <a:pt x="1276426" y="1173786"/>
                  <a:pt x="1290020" y="1187380"/>
                  <a:pt x="1290020" y="1204150"/>
                </a:cubicBezTo>
                <a:cubicBezTo>
                  <a:pt x="1290020" y="1220919"/>
                  <a:pt x="1276426" y="1234513"/>
                  <a:pt x="1259656" y="1234513"/>
                </a:cubicBezTo>
                <a:cubicBezTo>
                  <a:pt x="1242887" y="1234513"/>
                  <a:pt x="1229293" y="1220919"/>
                  <a:pt x="1229293" y="1204150"/>
                </a:cubicBezTo>
                <a:cubicBezTo>
                  <a:pt x="1229293" y="1187380"/>
                  <a:pt x="1242887" y="1173786"/>
                  <a:pt x="1259656" y="1173786"/>
                </a:cubicBezTo>
                <a:close/>
                <a:moveTo>
                  <a:pt x="1187102" y="1173786"/>
                </a:moveTo>
                <a:cubicBezTo>
                  <a:pt x="1203871" y="1173786"/>
                  <a:pt x="1217465" y="1187380"/>
                  <a:pt x="1217465" y="1204150"/>
                </a:cubicBezTo>
                <a:cubicBezTo>
                  <a:pt x="1217465" y="1220919"/>
                  <a:pt x="1203871" y="1234513"/>
                  <a:pt x="1187102" y="1234513"/>
                </a:cubicBezTo>
                <a:cubicBezTo>
                  <a:pt x="1170332" y="1234513"/>
                  <a:pt x="1156738" y="1220919"/>
                  <a:pt x="1156738" y="1204150"/>
                </a:cubicBezTo>
                <a:cubicBezTo>
                  <a:pt x="1156738" y="1187380"/>
                  <a:pt x="1170332" y="1173786"/>
                  <a:pt x="1187102" y="1173786"/>
                </a:cubicBezTo>
                <a:close/>
                <a:moveTo>
                  <a:pt x="1114547" y="1173786"/>
                </a:moveTo>
                <a:cubicBezTo>
                  <a:pt x="1131317" y="1173786"/>
                  <a:pt x="1144911" y="1187380"/>
                  <a:pt x="1144911" y="1204150"/>
                </a:cubicBezTo>
                <a:cubicBezTo>
                  <a:pt x="1144911" y="1220919"/>
                  <a:pt x="1131317" y="1234513"/>
                  <a:pt x="1114547" y="1234513"/>
                </a:cubicBezTo>
                <a:cubicBezTo>
                  <a:pt x="1097778" y="1234513"/>
                  <a:pt x="1084184" y="1220919"/>
                  <a:pt x="1084184" y="1204150"/>
                </a:cubicBezTo>
                <a:cubicBezTo>
                  <a:pt x="1084184" y="1187380"/>
                  <a:pt x="1097778" y="1173786"/>
                  <a:pt x="1114547" y="1173786"/>
                </a:cubicBezTo>
                <a:close/>
                <a:moveTo>
                  <a:pt x="1041993" y="1173786"/>
                </a:moveTo>
                <a:cubicBezTo>
                  <a:pt x="1058762" y="1173786"/>
                  <a:pt x="1072356" y="1187380"/>
                  <a:pt x="1072356" y="1204150"/>
                </a:cubicBezTo>
                <a:cubicBezTo>
                  <a:pt x="1072356" y="1220919"/>
                  <a:pt x="1058762" y="1234513"/>
                  <a:pt x="1041993" y="1234513"/>
                </a:cubicBezTo>
                <a:cubicBezTo>
                  <a:pt x="1025223" y="1234513"/>
                  <a:pt x="1011629" y="1220919"/>
                  <a:pt x="1011629" y="1204150"/>
                </a:cubicBezTo>
                <a:cubicBezTo>
                  <a:pt x="1011629" y="1187380"/>
                  <a:pt x="1025223" y="1173786"/>
                  <a:pt x="1041993" y="1173786"/>
                </a:cubicBezTo>
                <a:close/>
                <a:moveTo>
                  <a:pt x="969438" y="1173786"/>
                </a:moveTo>
                <a:cubicBezTo>
                  <a:pt x="986208" y="1173786"/>
                  <a:pt x="999801" y="1187380"/>
                  <a:pt x="999801" y="1204150"/>
                </a:cubicBezTo>
                <a:cubicBezTo>
                  <a:pt x="999801" y="1220919"/>
                  <a:pt x="986208" y="1234513"/>
                  <a:pt x="969438" y="1234513"/>
                </a:cubicBezTo>
                <a:cubicBezTo>
                  <a:pt x="952669" y="1234513"/>
                  <a:pt x="939075" y="1220919"/>
                  <a:pt x="939075" y="1204150"/>
                </a:cubicBezTo>
                <a:cubicBezTo>
                  <a:pt x="939075" y="1187380"/>
                  <a:pt x="952669" y="1173786"/>
                  <a:pt x="969438" y="1173786"/>
                </a:cubicBezTo>
                <a:close/>
                <a:moveTo>
                  <a:pt x="896883" y="1173786"/>
                </a:moveTo>
                <a:cubicBezTo>
                  <a:pt x="913653" y="1173786"/>
                  <a:pt x="927247" y="1187380"/>
                  <a:pt x="927247" y="1204150"/>
                </a:cubicBezTo>
                <a:cubicBezTo>
                  <a:pt x="927247" y="1220919"/>
                  <a:pt x="913653" y="1234513"/>
                  <a:pt x="896883" y="1234513"/>
                </a:cubicBezTo>
                <a:cubicBezTo>
                  <a:pt x="880114" y="1234513"/>
                  <a:pt x="866520" y="1220919"/>
                  <a:pt x="866520" y="1204150"/>
                </a:cubicBezTo>
                <a:cubicBezTo>
                  <a:pt x="866520" y="1187380"/>
                  <a:pt x="880114" y="1173786"/>
                  <a:pt x="896883" y="1173786"/>
                </a:cubicBezTo>
                <a:close/>
                <a:moveTo>
                  <a:pt x="824329" y="1173786"/>
                </a:moveTo>
                <a:cubicBezTo>
                  <a:pt x="841098" y="1173786"/>
                  <a:pt x="854692" y="1187380"/>
                  <a:pt x="854692" y="1204150"/>
                </a:cubicBezTo>
                <a:cubicBezTo>
                  <a:pt x="854692" y="1220919"/>
                  <a:pt x="841098" y="1234513"/>
                  <a:pt x="824329" y="1234513"/>
                </a:cubicBezTo>
                <a:cubicBezTo>
                  <a:pt x="807559" y="1234513"/>
                  <a:pt x="793965" y="1220919"/>
                  <a:pt x="793965" y="1204150"/>
                </a:cubicBezTo>
                <a:cubicBezTo>
                  <a:pt x="793965" y="1187380"/>
                  <a:pt x="807559" y="1173786"/>
                  <a:pt x="824329" y="1173786"/>
                </a:cubicBezTo>
                <a:close/>
                <a:moveTo>
                  <a:pt x="751774" y="1173786"/>
                </a:moveTo>
                <a:cubicBezTo>
                  <a:pt x="768544" y="1173786"/>
                  <a:pt x="782138" y="1187380"/>
                  <a:pt x="782138" y="1204150"/>
                </a:cubicBezTo>
                <a:cubicBezTo>
                  <a:pt x="782138" y="1220919"/>
                  <a:pt x="768544" y="1234513"/>
                  <a:pt x="751774" y="1234513"/>
                </a:cubicBezTo>
                <a:cubicBezTo>
                  <a:pt x="735005" y="1234513"/>
                  <a:pt x="721411" y="1220919"/>
                  <a:pt x="721411" y="1204150"/>
                </a:cubicBezTo>
                <a:cubicBezTo>
                  <a:pt x="721411" y="1187380"/>
                  <a:pt x="735005" y="1173786"/>
                  <a:pt x="751774" y="1173786"/>
                </a:cubicBezTo>
                <a:close/>
                <a:moveTo>
                  <a:pt x="679220" y="1173786"/>
                </a:moveTo>
                <a:cubicBezTo>
                  <a:pt x="695989" y="1173786"/>
                  <a:pt x="709583" y="1187380"/>
                  <a:pt x="709583" y="1204150"/>
                </a:cubicBezTo>
                <a:cubicBezTo>
                  <a:pt x="709583" y="1220919"/>
                  <a:pt x="695989" y="1234513"/>
                  <a:pt x="679220" y="1234513"/>
                </a:cubicBezTo>
                <a:cubicBezTo>
                  <a:pt x="662450" y="1234513"/>
                  <a:pt x="648856" y="1220919"/>
                  <a:pt x="648856" y="1204150"/>
                </a:cubicBezTo>
                <a:cubicBezTo>
                  <a:pt x="648856" y="1187380"/>
                  <a:pt x="662450" y="1173786"/>
                  <a:pt x="679220" y="1173786"/>
                </a:cubicBezTo>
                <a:close/>
                <a:moveTo>
                  <a:pt x="606665" y="1173786"/>
                </a:moveTo>
                <a:cubicBezTo>
                  <a:pt x="623435" y="1173786"/>
                  <a:pt x="637029" y="1187380"/>
                  <a:pt x="637029" y="1204150"/>
                </a:cubicBezTo>
                <a:cubicBezTo>
                  <a:pt x="637029" y="1220919"/>
                  <a:pt x="623435" y="1234513"/>
                  <a:pt x="606665" y="1234513"/>
                </a:cubicBezTo>
                <a:cubicBezTo>
                  <a:pt x="589896" y="1234513"/>
                  <a:pt x="576302" y="1220919"/>
                  <a:pt x="576302" y="1204150"/>
                </a:cubicBezTo>
                <a:cubicBezTo>
                  <a:pt x="576302" y="1187380"/>
                  <a:pt x="589896" y="1173786"/>
                  <a:pt x="606665" y="1173786"/>
                </a:cubicBezTo>
                <a:close/>
                <a:moveTo>
                  <a:pt x="534111" y="1173786"/>
                </a:moveTo>
                <a:cubicBezTo>
                  <a:pt x="550880" y="1173786"/>
                  <a:pt x="564474" y="1187380"/>
                  <a:pt x="564474" y="1204150"/>
                </a:cubicBezTo>
                <a:cubicBezTo>
                  <a:pt x="564474" y="1220919"/>
                  <a:pt x="550880" y="1234513"/>
                  <a:pt x="534111" y="1234513"/>
                </a:cubicBezTo>
                <a:cubicBezTo>
                  <a:pt x="517341" y="1234513"/>
                  <a:pt x="503747" y="1220919"/>
                  <a:pt x="503747" y="1204150"/>
                </a:cubicBezTo>
                <a:cubicBezTo>
                  <a:pt x="503747" y="1187380"/>
                  <a:pt x="517341" y="1173786"/>
                  <a:pt x="534111" y="1173786"/>
                </a:cubicBezTo>
                <a:close/>
                <a:moveTo>
                  <a:pt x="461556" y="1173786"/>
                </a:moveTo>
                <a:cubicBezTo>
                  <a:pt x="478326" y="1173786"/>
                  <a:pt x="491920" y="1187380"/>
                  <a:pt x="491920" y="1204150"/>
                </a:cubicBezTo>
                <a:cubicBezTo>
                  <a:pt x="491920" y="1220919"/>
                  <a:pt x="478326" y="1234513"/>
                  <a:pt x="461556" y="1234513"/>
                </a:cubicBezTo>
                <a:cubicBezTo>
                  <a:pt x="444787" y="1234513"/>
                  <a:pt x="431192" y="1220919"/>
                  <a:pt x="431192" y="1204150"/>
                </a:cubicBezTo>
                <a:cubicBezTo>
                  <a:pt x="431192" y="1187380"/>
                  <a:pt x="444787" y="1173786"/>
                  <a:pt x="461556" y="1173786"/>
                </a:cubicBezTo>
                <a:close/>
                <a:moveTo>
                  <a:pt x="389002" y="1173786"/>
                </a:moveTo>
                <a:cubicBezTo>
                  <a:pt x="405771" y="1173786"/>
                  <a:pt x="419365" y="1187380"/>
                  <a:pt x="419365" y="1204150"/>
                </a:cubicBezTo>
                <a:cubicBezTo>
                  <a:pt x="419365" y="1220919"/>
                  <a:pt x="405771" y="1234513"/>
                  <a:pt x="389002" y="1234513"/>
                </a:cubicBezTo>
                <a:cubicBezTo>
                  <a:pt x="372232" y="1234513"/>
                  <a:pt x="358638" y="1220919"/>
                  <a:pt x="358638" y="1204150"/>
                </a:cubicBezTo>
                <a:cubicBezTo>
                  <a:pt x="358638" y="1187380"/>
                  <a:pt x="372232" y="1173786"/>
                  <a:pt x="389002" y="1173786"/>
                </a:cubicBezTo>
                <a:close/>
                <a:moveTo>
                  <a:pt x="316447" y="1173786"/>
                </a:moveTo>
                <a:cubicBezTo>
                  <a:pt x="333216" y="1173786"/>
                  <a:pt x="346810" y="1187380"/>
                  <a:pt x="346810" y="1204150"/>
                </a:cubicBezTo>
                <a:cubicBezTo>
                  <a:pt x="346810" y="1220919"/>
                  <a:pt x="333216" y="1234513"/>
                  <a:pt x="316447" y="1234513"/>
                </a:cubicBezTo>
                <a:cubicBezTo>
                  <a:pt x="299677" y="1234513"/>
                  <a:pt x="286084" y="1220919"/>
                  <a:pt x="286084" y="1204150"/>
                </a:cubicBezTo>
                <a:cubicBezTo>
                  <a:pt x="286084" y="1187380"/>
                  <a:pt x="299677" y="1173786"/>
                  <a:pt x="316447" y="1173786"/>
                </a:cubicBezTo>
                <a:close/>
                <a:moveTo>
                  <a:pt x="243892" y="1173786"/>
                </a:moveTo>
                <a:cubicBezTo>
                  <a:pt x="260662" y="1173786"/>
                  <a:pt x="274256" y="1187380"/>
                  <a:pt x="274256" y="1204150"/>
                </a:cubicBezTo>
                <a:cubicBezTo>
                  <a:pt x="274256" y="1220919"/>
                  <a:pt x="260662" y="1234513"/>
                  <a:pt x="243892" y="1234513"/>
                </a:cubicBezTo>
                <a:cubicBezTo>
                  <a:pt x="227123" y="1234513"/>
                  <a:pt x="213529" y="1220919"/>
                  <a:pt x="213529" y="1204150"/>
                </a:cubicBezTo>
                <a:cubicBezTo>
                  <a:pt x="213529" y="1187380"/>
                  <a:pt x="227123" y="1173786"/>
                  <a:pt x="243892" y="1173786"/>
                </a:cubicBezTo>
                <a:close/>
                <a:moveTo>
                  <a:pt x="171339" y="1173786"/>
                </a:moveTo>
                <a:cubicBezTo>
                  <a:pt x="188107" y="1173786"/>
                  <a:pt x="201701" y="1187380"/>
                  <a:pt x="201701" y="1204150"/>
                </a:cubicBezTo>
                <a:cubicBezTo>
                  <a:pt x="201701" y="1220919"/>
                  <a:pt x="188107" y="1234513"/>
                  <a:pt x="171339" y="1234513"/>
                </a:cubicBezTo>
                <a:cubicBezTo>
                  <a:pt x="154627" y="1234513"/>
                  <a:pt x="141034" y="1220919"/>
                  <a:pt x="141034" y="1204150"/>
                </a:cubicBezTo>
                <a:cubicBezTo>
                  <a:pt x="141034" y="1187380"/>
                  <a:pt x="154627" y="1173786"/>
                  <a:pt x="171339" y="1173786"/>
                </a:cubicBezTo>
                <a:close/>
                <a:moveTo>
                  <a:pt x="98852" y="1173786"/>
                </a:moveTo>
                <a:cubicBezTo>
                  <a:pt x="115616" y="1173786"/>
                  <a:pt x="129210" y="1187380"/>
                  <a:pt x="129210" y="1204150"/>
                </a:cubicBezTo>
                <a:cubicBezTo>
                  <a:pt x="129210" y="1220919"/>
                  <a:pt x="115616" y="1234513"/>
                  <a:pt x="98852" y="1234513"/>
                </a:cubicBezTo>
                <a:cubicBezTo>
                  <a:pt x="82080" y="1234513"/>
                  <a:pt x="68486" y="1220919"/>
                  <a:pt x="68486" y="1204150"/>
                </a:cubicBezTo>
                <a:cubicBezTo>
                  <a:pt x="68486" y="1187380"/>
                  <a:pt x="82080" y="1173786"/>
                  <a:pt x="98852" y="1173786"/>
                </a:cubicBezTo>
                <a:close/>
                <a:moveTo>
                  <a:pt x="26297" y="1173786"/>
                </a:moveTo>
                <a:cubicBezTo>
                  <a:pt x="43063" y="1173786"/>
                  <a:pt x="56658" y="1187380"/>
                  <a:pt x="56658" y="1204150"/>
                </a:cubicBezTo>
                <a:cubicBezTo>
                  <a:pt x="56658" y="1220919"/>
                  <a:pt x="43063" y="1234513"/>
                  <a:pt x="26297" y="1234513"/>
                </a:cubicBezTo>
                <a:cubicBezTo>
                  <a:pt x="17912" y="1234513"/>
                  <a:pt x="10321" y="1231115"/>
                  <a:pt x="4826" y="1225620"/>
                </a:cubicBezTo>
                <a:lnTo>
                  <a:pt x="0" y="1213970"/>
                </a:lnTo>
                <a:lnTo>
                  <a:pt x="0" y="1194329"/>
                </a:lnTo>
                <a:lnTo>
                  <a:pt x="4826" y="1182679"/>
                </a:lnTo>
                <a:cubicBezTo>
                  <a:pt x="10321" y="1177185"/>
                  <a:pt x="17912" y="1173786"/>
                  <a:pt x="26297" y="1173786"/>
                </a:cubicBezTo>
                <a:close/>
                <a:moveTo>
                  <a:pt x="1477320" y="1093335"/>
                </a:moveTo>
                <a:cubicBezTo>
                  <a:pt x="1485705" y="1093335"/>
                  <a:pt x="1493295" y="1096733"/>
                  <a:pt x="1498790" y="1102228"/>
                </a:cubicBezTo>
                <a:lnTo>
                  <a:pt x="1505389" y="1118160"/>
                </a:lnTo>
                <a:lnTo>
                  <a:pt x="1493855" y="1142105"/>
                </a:lnTo>
                <a:lnTo>
                  <a:pt x="1487887" y="1151929"/>
                </a:lnTo>
                <a:lnTo>
                  <a:pt x="1477320" y="1154062"/>
                </a:lnTo>
                <a:cubicBezTo>
                  <a:pt x="1460550" y="1154062"/>
                  <a:pt x="1446956" y="1140468"/>
                  <a:pt x="1446956" y="1123698"/>
                </a:cubicBezTo>
                <a:cubicBezTo>
                  <a:pt x="1446956" y="1106929"/>
                  <a:pt x="1460550" y="1093335"/>
                  <a:pt x="1477320" y="1093335"/>
                </a:cubicBezTo>
                <a:close/>
                <a:moveTo>
                  <a:pt x="1404765" y="1093335"/>
                </a:moveTo>
                <a:cubicBezTo>
                  <a:pt x="1421535" y="1093335"/>
                  <a:pt x="1435129" y="1106929"/>
                  <a:pt x="1435129" y="1123698"/>
                </a:cubicBezTo>
                <a:cubicBezTo>
                  <a:pt x="1435129" y="1140468"/>
                  <a:pt x="1421535" y="1154062"/>
                  <a:pt x="1404765" y="1154062"/>
                </a:cubicBezTo>
                <a:cubicBezTo>
                  <a:pt x="1387996" y="1154062"/>
                  <a:pt x="1374402" y="1140468"/>
                  <a:pt x="1374402" y="1123698"/>
                </a:cubicBezTo>
                <a:cubicBezTo>
                  <a:pt x="1374402" y="1106929"/>
                  <a:pt x="1387996" y="1093335"/>
                  <a:pt x="1404765" y="1093335"/>
                </a:cubicBezTo>
                <a:close/>
                <a:moveTo>
                  <a:pt x="1332211" y="1093335"/>
                </a:moveTo>
                <a:cubicBezTo>
                  <a:pt x="1348980" y="1093335"/>
                  <a:pt x="1362574" y="1106929"/>
                  <a:pt x="1362574" y="1123698"/>
                </a:cubicBezTo>
                <a:cubicBezTo>
                  <a:pt x="1362574" y="1140468"/>
                  <a:pt x="1348980" y="1154062"/>
                  <a:pt x="1332211" y="1154062"/>
                </a:cubicBezTo>
                <a:cubicBezTo>
                  <a:pt x="1315441" y="1154062"/>
                  <a:pt x="1301847" y="1140468"/>
                  <a:pt x="1301847" y="1123698"/>
                </a:cubicBezTo>
                <a:cubicBezTo>
                  <a:pt x="1301847" y="1106929"/>
                  <a:pt x="1315441" y="1093335"/>
                  <a:pt x="1332211" y="1093335"/>
                </a:cubicBezTo>
                <a:close/>
                <a:moveTo>
                  <a:pt x="1259656" y="1093335"/>
                </a:moveTo>
                <a:cubicBezTo>
                  <a:pt x="1276426" y="1093335"/>
                  <a:pt x="1290020" y="1106929"/>
                  <a:pt x="1290020" y="1123698"/>
                </a:cubicBezTo>
                <a:cubicBezTo>
                  <a:pt x="1290020" y="1140468"/>
                  <a:pt x="1276426" y="1154062"/>
                  <a:pt x="1259656" y="1154062"/>
                </a:cubicBezTo>
                <a:cubicBezTo>
                  <a:pt x="1242887" y="1154062"/>
                  <a:pt x="1229293" y="1140468"/>
                  <a:pt x="1229293" y="1123698"/>
                </a:cubicBezTo>
                <a:cubicBezTo>
                  <a:pt x="1229293" y="1106929"/>
                  <a:pt x="1242887" y="1093335"/>
                  <a:pt x="1259656" y="1093335"/>
                </a:cubicBezTo>
                <a:close/>
                <a:moveTo>
                  <a:pt x="1187102" y="1093335"/>
                </a:moveTo>
                <a:cubicBezTo>
                  <a:pt x="1203871" y="1093335"/>
                  <a:pt x="1217465" y="1106929"/>
                  <a:pt x="1217465" y="1123698"/>
                </a:cubicBezTo>
                <a:cubicBezTo>
                  <a:pt x="1217465" y="1140468"/>
                  <a:pt x="1203871" y="1154062"/>
                  <a:pt x="1187102" y="1154062"/>
                </a:cubicBezTo>
                <a:cubicBezTo>
                  <a:pt x="1170332" y="1154062"/>
                  <a:pt x="1156738" y="1140468"/>
                  <a:pt x="1156738" y="1123698"/>
                </a:cubicBezTo>
                <a:cubicBezTo>
                  <a:pt x="1156738" y="1106929"/>
                  <a:pt x="1170332" y="1093335"/>
                  <a:pt x="1187102" y="1093335"/>
                </a:cubicBezTo>
                <a:close/>
                <a:moveTo>
                  <a:pt x="1114547" y="1093335"/>
                </a:moveTo>
                <a:cubicBezTo>
                  <a:pt x="1131317" y="1093335"/>
                  <a:pt x="1144911" y="1106929"/>
                  <a:pt x="1144911" y="1123698"/>
                </a:cubicBezTo>
                <a:cubicBezTo>
                  <a:pt x="1144911" y="1140468"/>
                  <a:pt x="1131317" y="1154062"/>
                  <a:pt x="1114547" y="1154062"/>
                </a:cubicBezTo>
                <a:cubicBezTo>
                  <a:pt x="1097778" y="1154062"/>
                  <a:pt x="1084184" y="1140468"/>
                  <a:pt x="1084184" y="1123698"/>
                </a:cubicBezTo>
                <a:cubicBezTo>
                  <a:pt x="1084184" y="1106929"/>
                  <a:pt x="1097778" y="1093335"/>
                  <a:pt x="1114547" y="1093335"/>
                </a:cubicBezTo>
                <a:close/>
                <a:moveTo>
                  <a:pt x="1041993" y="1093335"/>
                </a:moveTo>
                <a:cubicBezTo>
                  <a:pt x="1058762" y="1093335"/>
                  <a:pt x="1072356" y="1106929"/>
                  <a:pt x="1072356" y="1123698"/>
                </a:cubicBezTo>
                <a:cubicBezTo>
                  <a:pt x="1072356" y="1140468"/>
                  <a:pt x="1058762" y="1154062"/>
                  <a:pt x="1041993" y="1154062"/>
                </a:cubicBezTo>
                <a:cubicBezTo>
                  <a:pt x="1025223" y="1154062"/>
                  <a:pt x="1011629" y="1140468"/>
                  <a:pt x="1011629" y="1123698"/>
                </a:cubicBezTo>
                <a:cubicBezTo>
                  <a:pt x="1011629" y="1106929"/>
                  <a:pt x="1025223" y="1093335"/>
                  <a:pt x="1041993" y="1093335"/>
                </a:cubicBezTo>
                <a:close/>
                <a:moveTo>
                  <a:pt x="969438" y="1093335"/>
                </a:moveTo>
                <a:cubicBezTo>
                  <a:pt x="986208" y="1093335"/>
                  <a:pt x="999801" y="1106929"/>
                  <a:pt x="999801" y="1123698"/>
                </a:cubicBezTo>
                <a:cubicBezTo>
                  <a:pt x="999801" y="1140468"/>
                  <a:pt x="986208" y="1154062"/>
                  <a:pt x="969438" y="1154062"/>
                </a:cubicBezTo>
                <a:cubicBezTo>
                  <a:pt x="952669" y="1154062"/>
                  <a:pt x="939075" y="1140468"/>
                  <a:pt x="939075" y="1123698"/>
                </a:cubicBezTo>
                <a:cubicBezTo>
                  <a:pt x="939075" y="1106929"/>
                  <a:pt x="952669" y="1093335"/>
                  <a:pt x="969438" y="1093335"/>
                </a:cubicBezTo>
                <a:close/>
                <a:moveTo>
                  <a:pt x="896883" y="1093335"/>
                </a:moveTo>
                <a:cubicBezTo>
                  <a:pt x="913653" y="1093335"/>
                  <a:pt x="927247" y="1106929"/>
                  <a:pt x="927247" y="1123698"/>
                </a:cubicBezTo>
                <a:cubicBezTo>
                  <a:pt x="927247" y="1140468"/>
                  <a:pt x="913653" y="1154062"/>
                  <a:pt x="896883" y="1154062"/>
                </a:cubicBezTo>
                <a:cubicBezTo>
                  <a:pt x="880114" y="1154062"/>
                  <a:pt x="866520" y="1140468"/>
                  <a:pt x="866520" y="1123698"/>
                </a:cubicBezTo>
                <a:cubicBezTo>
                  <a:pt x="866520" y="1106929"/>
                  <a:pt x="880114" y="1093335"/>
                  <a:pt x="896883" y="1093335"/>
                </a:cubicBezTo>
                <a:close/>
                <a:moveTo>
                  <a:pt x="824329" y="1093335"/>
                </a:moveTo>
                <a:cubicBezTo>
                  <a:pt x="841098" y="1093335"/>
                  <a:pt x="854692" y="1106929"/>
                  <a:pt x="854692" y="1123698"/>
                </a:cubicBezTo>
                <a:cubicBezTo>
                  <a:pt x="854692" y="1140468"/>
                  <a:pt x="841098" y="1154062"/>
                  <a:pt x="824329" y="1154062"/>
                </a:cubicBezTo>
                <a:cubicBezTo>
                  <a:pt x="807559" y="1154062"/>
                  <a:pt x="793965" y="1140468"/>
                  <a:pt x="793965" y="1123698"/>
                </a:cubicBezTo>
                <a:cubicBezTo>
                  <a:pt x="793965" y="1106929"/>
                  <a:pt x="807559" y="1093335"/>
                  <a:pt x="824329" y="1093335"/>
                </a:cubicBezTo>
                <a:close/>
                <a:moveTo>
                  <a:pt x="751774" y="1093335"/>
                </a:moveTo>
                <a:cubicBezTo>
                  <a:pt x="768544" y="1093335"/>
                  <a:pt x="782138" y="1106929"/>
                  <a:pt x="782138" y="1123698"/>
                </a:cubicBezTo>
                <a:cubicBezTo>
                  <a:pt x="782138" y="1140468"/>
                  <a:pt x="768544" y="1154062"/>
                  <a:pt x="751774" y="1154062"/>
                </a:cubicBezTo>
                <a:cubicBezTo>
                  <a:pt x="735005" y="1154062"/>
                  <a:pt x="721411" y="1140468"/>
                  <a:pt x="721411" y="1123698"/>
                </a:cubicBezTo>
                <a:cubicBezTo>
                  <a:pt x="721411" y="1106929"/>
                  <a:pt x="735005" y="1093335"/>
                  <a:pt x="751774" y="1093335"/>
                </a:cubicBezTo>
                <a:close/>
                <a:moveTo>
                  <a:pt x="679220" y="1093335"/>
                </a:moveTo>
                <a:cubicBezTo>
                  <a:pt x="695989" y="1093335"/>
                  <a:pt x="709583" y="1106929"/>
                  <a:pt x="709583" y="1123698"/>
                </a:cubicBezTo>
                <a:cubicBezTo>
                  <a:pt x="709583" y="1140468"/>
                  <a:pt x="695989" y="1154062"/>
                  <a:pt x="679220" y="1154062"/>
                </a:cubicBezTo>
                <a:cubicBezTo>
                  <a:pt x="662450" y="1154062"/>
                  <a:pt x="648856" y="1140468"/>
                  <a:pt x="648856" y="1123698"/>
                </a:cubicBezTo>
                <a:cubicBezTo>
                  <a:pt x="648856" y="1106929"/>
                  <a:pt x="662450" y="1093335"/>
                  <a:pt x="679220" y="1093335"/>
                </a:cubicBezTo>
                <a:close/>
                <a:moveTo>
                  <a:pt x="606665" y="1093335"/>
                </a:moveTo>
                <a:cubicBezTo>
                  <a:pt x="623435" y="1093335"/>
                  <a:pt x="637029" y="1106929"/>
                  <a:pt x="637029" y="1123698"/>
                </a:cubicBezTo>
                <a:cubicBezTo>
                  <a:pt x="637029" y="1140468"/>
                  <a:pt x="623435" y="1154062"/>
                  <a:pt x="606665" y="1154062"/>
                </a:cubicBezTo>
                <a:cubicBezTo>
                  <a:pt x="589896" y="1154062"/>
                  <a:pt x="576302" y="1140468"/>
                  <a:pt x="576302" y="1123698"/>
                </a:cubicBezTo>
                <a:cubicBezTo>
                  <a:pt x="576302" y="1106929"/>
                  <a:pt x="589896" y="1093335"/>
                  <a:pt x="606665" y="1093335"/>
                </a:cubicBezTo>
                <a:close/>
                <a:moveTo>
                  <a:pt x="534111" y="1093335"/>
                </a:moveTo>
                <a:cubicBezTo>
                  <a:pt x="550880" y="1093335"/>
                  <a:pt x="564474" y="1106929"/>
                  <a:pt x="564474" y="1123698"/>
                </a:cubicBezTo>
                <a:cubicBezTo>
                  <a:pt x="564474" y="1140468"/>
                  <a:pt x="550880" y="1154062"/>
                  <a:pt x="534111" y="1154062"/>
                </a:cubicBezTo>
                <a:cubicBezTo>
                  <a:pt x="517341" y="1154062"/>
                  <a:pt x="503747" y="1140468"/>
                  <a:pt x="503747" y="1123698"/>
                </a:cubicBezTo>
                <a:cubicBezTo>
                  <a:pt x="503747" y="1106929"/>
                  <a:pt x="517341" y="1093335"/>
                  <a:pt x="534111" y="1093335"/>
                </a:cubicBezTo>
                <a:close/>
                <a:moveTo>
                  <a:pt x="461556" y="1093335"/>
                </a:moveTo>
                <a:cubicBezTo>
                  <a:pt x="478326" y="1093335"/>
                  <a:pt x="491920" y="1106929"/>
                  <a:pt x="491920" y="1123698"/>
                </a:cubicBezTo>
                <a:cubicBezTo>
                  <a:pt x="491920" y="1140468"/>
                  <a:pt x="478326" y="1154062"/>
                  <a:pt x="461556" y="1154062"/>
                </a:cubicBezTo>
                <a:cubicBezTo>
                  <a:pt x="444787" y="1154062"/>
                  <a:pt x="431192" y="1140468"/>
                  <a:pt x="431192" y="1123698"/>
                </a:cubicBezTo>
                <a:cubicBezTo>
                  <a:pt x="431192" y="1106929"/>
                  <a:pt x="444787" y="1093335"/>
                  <a:pt x="461556" y="1093335"/>
                </a:cubicBezTo>
                <a:close/>
                <a:moveTo>
                  <a:pt x="389002" y="1093335"/>
                </a:moveTo>
                <a:cubicBezTo>
                  <a:pt x="405771" y="1093335"/>
                  <a:pt x="419365" y="1106929"/>
                  <a:pt x="419365" y="1123698"/>
                </a:cubicBezTo>
                <a:cubicBezTo>
                  <a:pt x="419365" y="1140468"/>
                  <a:pt x="405771" y="1154062"/>
                  <a:pt x="389002" y="1154062"/>
                </a:cubicBezTo>
                <a:cubicBezTo>
                  <a:pt x="372232" y="1154062"/>
                  <a:pt x="358638" y="1140468"/>
                  <a:pt x="358638" y="1123698"/>
                </a:cubicBezTo>
                <a:cubicBezTo>
                  <a:pt x="358638" y="1106929"/>
                  <a:pt x="372232" y="1093335"/>
                  <a:pt x="389002" y="1093335"/>
                </a:cubicBezTo>
                <a:close/>
                <a:moveTo>
                  <a:pt x="316447" y="1093335"/>
                </a:moveTo>
                <a:cubicBezTo>
                  <a:pt x="333216" y="1093335"/>
                  <a:pt x="346810" y="1106929"/>
                  <a:pt x="346810" y="1123698"/>
                </a:cubicBezTo>
                <a:cubicBezTo>
                  <a:pt x="346810" y="1140468"/>
                  <a:pt x="333216" y="1154062"/>
                  <a:pt x="316447" y="1154062"/>
                </a:cubicBezTo>
                <a:cubicBezTo>
                  <a:pt x="299677" y="1154062"/>
                  <a:pt x="286084" y="1140468"/>
                  <a:pt x="286084" y="1123698"/>
                </a:cubicBezTo>
                <a:cubicBezTo>
                  <a:pt x="286084" y="1106929"/>
                  <a:pt x="299677" y="1093335"/>
                  <a:pt x="316447" y="1093335"/>
                </a:cubicBezTo>
                <a:close/>
                <a:moveTo>
                  <a:pt x="243892" y="1093335"/>
                </a:moveTo>
                <a:cubicBezTo>
                  <a:pt x="260662" y="1093335"/>
                  <a:pt x="274256" y="1106929"/>
                  <a:pt x="274256" y="1123698"/>
                </a:cubicBezTo>
                <a:cubicBezTo>
                  <a:pt x="274256" y="1140468"/>
                  <a:pt x="260662" y="1154062"/>
                  <a:pt x="243892" y="1154062"/>
                </a:cubicBezTo>
                <a:cubicBezTo>
                  <a:pt x="227123" y="1154062"/>
                  <a:pt x="213529" y="1140468"/>
                  <a:pt x="213529" y="1123698"/>
                </a:cubicBezTo>
                <a:cubicBezTo>
                  <a:pt x="213529" y="1106929"/>
                  <a:pt x="227123" y="1093335"/>
                  <a:pt x="243892" y="1093335"/>
                </a:cubicBezTo>
                <a:close/>
                <a:moveTo>
                  <a:pt x="171339" y="1093335"/>
                </a:moveTo>
                <a:cubicBezTo>
                  <a:pt x="188107" y="1093335"/>
                  <a:pt x="201701" y="1106929"/>
                  <a:pt x="201701" y="1123698"/>
                </a:cubicBezTo>
                <a:cubicBezTo>
                  <a:pt x="201701" y="1140468"/>
                  <a:pt x="188107" y="1154062"/>
                  <a:pt x="171339" y="1154062"/>
                </a:cubicBezTo>
                <a:cubicBezTo>
                  <a:pt x="154633" y="1154062"/>
                  <a:pt x="141040" y="1140468"/>
                  <a:pt x="141040" y="1123698"/>
                </a:cubicBezTo>
                <a:cubicBezTo>
                  <a:pt x="141040" y="1106929"/>
                  <a:pt x="154633" y="1093335"/>
                  <a:pt x="171339" y="1093335"/>
                </a:cubicBezTo>
                <a:close/>
                <a:moveTo>
                  <a:pt x="98858" y="1093335"/>
                </a:moveTo>
                <a:cubicBezTo>
                  <a:pt x="115622" y="1093335"/>
                  <a:pt x="129216" y="1106929"/>
                  <a:pt x="129216" y="1123698"/>
                </a:cubicBezTo>
                <a:cubicBezTo>
                  <a:pt x="129216" y="1140468"/>
                  <a:pt x="115622" y="1154062"/>
                  <a:pt x="98858" y="1154062"/>
                </a:cubicBezTo>
                <a:cubicBezTo>
                  <a:pt x="82086" y="1154062"/>
                  <a:pt x="68492" y="1140468"/>
                  <a:pt x="68492" y="1123698"/>
                </a:cubicBezTo>
                <a:cubicBezTo>
                  <a:pt x="68492" y="1106929"/>
                  <a:pt x="82086" y="1093335"/>
                  <a:pt x="98858" y="1093335"/>
                </a:cubicBezTo>
                <a:close/>
                <a:moveTo>
                  <a:pt x="26303" y="1093335"/>
                </a:moveTo>
                <a:cubicBezTo>
                  <a:pt x="43069" y="1093335"/>
                  <a:pt x="56664" y="1106929"/>
                  <a:pt x="56664" y="1123698"/>
                </a:cubicBezTo>
                <a:cubicBezTo>
                  <a:pt x="56664" y="1140468"/>
                  <a:pt x="43069" y="1154062"/>
                  <a:pt x="26303" y="1154062"/>
                </a:cubicBezTo>
                <a:cubicBezTo>
                  <a:pt x="17918" y="1154062"/>
                  <a:pt x="10327" y="1150664"/>
                  <a:pt x="4832" y="1145169"/>
                </a:cubicBezTo>
                <a:lnTo>
                  <a:pt x="0" y="1133503"/>
                </a:lnTo>
                <a:lnTo>
                  <a:pt x="0" y="1113894"/>
                </a:lnTo>
                <a:lnTo>
                  <a:pt x="4832" y="1102228"/>
                </a:lnTo>
                <a:cubicBezTo>
                  <a:pt x="10327" y="1096734"/>
                  <a:pt x="17918" y="1093335"/>
                  <a:pt x="26303" y="1093335"/>
                </a:cubicBezTo>
                <a:close/>
                <a:moveTo>
                  <a:pt x="1549874" y="1012883"/>
                </a:moveTo>
                <a:lnTo>
                  <a:pt x="1555552" y="1014029"/>
                </a:lnTo>
                <a:lnTo>
                  <a:pt x="1530465" y="1066106"/>
                </a:lnTo>
                <a:lnTo>
                  <a:pt x="1528404" y="1064717"/>
                </a:lnTo>
                <a:cubicBezTo>
                  <a:pt x="1522910" y="1059222"/>
                  <a:pt x="1519511" y="1051631"/>
                  <a:pt x="1519511" y="1043246"/>
                </a:cubicBezTo>
                <a:cubicBezTo>
                  <a:pt x="1519511" y="1026477"/>
                  <a:pt x="1533105" y="1012883"/>
                  <a:pt x="1549874" y="1012883"/>
                </a:cubicBezTo>
                <a:close/>
                <a:moveTo>
                  <a:pt x="1477320" y="1012883"/>
                </a:moveTo>
                <a:cubicBezTo>
                  <a:pt x="1494089" y="1012883"/>
                  <a:pt x="1507683" y="1026477"/>
                  <a:pt x="1507683" y="1043246"/>
                </a:cubicBezTo>
                <a:cubicBezTo>
                  <a:pt x="1507683" y="1060016"/>
                  <a:pt x="1494089" y="1073610"/>
                  <a:pt x="1477320" y="1073610"/>
                </a:cubicBezTo>
                <a:cubicBezTo>
                  <a:pt x="1460550" y="1073610"/>
                  <a:pt x="1446956" y="1060016"/>
                  <a:pt x="1446956" y="1043246"/>
                </a:cubicBezTo>
                <a:cubicBezTo>
                  <a:pt x="1446956" y="1026477"/>
                  <a:pt x="1460550" y="1012883"/>
                  <a:pt x="1477320" y="1012883"/>
                </a:cubicBezTo>
                <a:close/>
                <a:moveTo>
                  <a:pt x="1404765" y="1012883"/>
                </a:moveTo>
                <a:cubicBezTo>
                  <a:pt x="1421535" y="1012883"/>
                  <a:pt x="1435129" y="1026477"/>
                  <a:pt x="1435129" y="1043246"/>
                </a:cubicBezTo>
                <a:cubicBezTo>
                  <a:pt x="1435129" y="1060016"/>
                  <a:pt x="1421535" y="1073610"/>
                  <a:pt x="1404765" y="1073610"/>
                </a:cubicBezTo>
                <a:cubicBezTo>
                  <a:pt x="1387996" y="1073610"/>
                  <a:pt x="1374402" y="1060016"/>
                  <a:pt x="1374402" y="1043246"/>
                </a:cubicBezTo>
                <a:cubicBezTo>
                  <a:pt x="1374402" y="1026477"/>
                  <a:pt x="1387996" y="1012883"/>
                  <a:pt x="1404765" y="1012883"/>
                </a:cubicBezTo>
                <a:close/>
                <a:moveTo>
                  <a:pt x="1332211" y="1012883"/>
                </a:moveTo>
                <a:cubicBezTo>
                  <a:pt x="1348980" y="1012883"/>
                  <a:pt x="1362574" y="1026477"/>
                  <a:pt x="1362574" y="1043246"/>
                </a:cubicBezTo>
                <a:cubicBezTo>
                  <a:pt x="1362574" y="1060016"/>
                  <a:pt x="1348980" y="1073610"/>
                  <a:pt x="1332211" y="1073610"/>
                </a:cubicBezTo>
                <a:cubicBezTo>
                  <a:pt x="1315441" y="1073610"/>
                  <a:pt x="1301847" y="1060016"/>
                  <a:pt x="1301847" y="1043246"/>
                </a:cubicBezTo>
                <a:cubicBezTo>
                  <a:pt x="1301847" y="1026477"/>
                  <a:pt x="1315441" y="1012883"/>
                  <a:pt x="1332211" y="1012883"/>
                </a:cubicBezTo>
                <a:close/>
                <a:moveTo>
                  <a:pt x="1259656" y="1012883"/>
                </a:moveTo>
                <a:cubicBezTo>
                  <a:pt x="1276426" y="1012883"/>
                  <a:pt x="1290020" y="1026477"/>
                  <a:pt x="1290020" y="1043246"/>
                </a:cubicBezTo>
                <a:cubicBezTo>
                  <a:pt x="1290020" y="1060016"/>
                  <a:pt x="1276426" y="1073610"/>
                  <a:pt x="1259656" y="1073610"/>
                </a:cubicBezTo>
                <a:cubicBezTo>
                  <a:pt x="1242887" y="1073610"/>
                  <a:pt x="1229293" y="1060016"/>
                  <a:pt x="1229293" y="1043246"/>
                </a:cubicBezTo>
                <a:cubicBezTo>
                  <a:pt x="1229293" y="1026477"/>
                  <a:pt x="1242887" y="1012883"/>
                  <a:pt x="1259656" y="1012883"/>
                </a:cubicBezTo>
                <a:close/>
                <a:moveTo>
                  <a:pt x="1187102" y="1012883"/>
                </a:moveTo>
                <a:cubicBezTo>
                  <a:pt x="1203871" y="1012883"/>
                  <a:pt x="1217465" y="1026477"/>
                  <a:pt x="1217465" y="1043246"/>
                </a:cubicBezTo>
                <a:cubicBezTo>
                  <a:pt x="1217465" y="1060016"/>
                  <a:pt x="1203871" y="1073610"/>
                  <a:pt x="1187102" y="1073610"/>
                </a:cubicBezTo>
                <a:cubicBezTo>
                  <a:pt x="1170332" y="1073610"/>
                  <a:pt x="1156738" y="1060016"/>
                  <a:pt x="1156738" y="1043246"/>
                </a:cubicBezTo>
                <a:cubicBezTo>
                  <a:pt x="1156738" y="1026477"/>
                  <a:pt x="1170332" y="1012883"/>
                  <a:pt x="1187102" y="1012883"/>
                </a:cubicBezTo>
                <a:close/>
                <a:moveTo>
                  <a:pt x="1114547" y="1012883"/>
                </a:moveTo>
                <a:cubicBezTo>
                  <a:pt x="1131317" y="1012883"/>
                  <a:pt x="1144911" y="1026477"/>
                  <a:pt x="1144911" y="1043246"/>
                </a:cubicBezTo>
                <a:cubicBezTo>
                  <a:pt x="1144911" y="1060016"/>
                  <a:pt x="1131317" y="1073610"/>
                  <a:pt x="1114547" y="1073610"/>
                </a:cubicBezTo>
                <a:cubicBezTo>
                  <a:pt x="1097778" y="1073610"/>
                  <a:pt x="1084184" y="1060016"/>
                  <a:pt x="1084184" y="1043246"/>
                </a:cubicBezTo>
                <a:cubicBezTo>
                  <a:pt x="1084184" y="1026477"/>
                  <a:pt x="1097778" y="1012883"/>
                  <a:pt x="1114547" y="1012883"/>
                </a:cubicBezTo>
                <a:close/>
                <a:moveTo>
                  <a:pt x="1041993" y="1012883"/>
                </a:moveTo>
                <a:cubicBezTo>
                  <a:pt x="1058762" y="1012883"/>
                  <a:pt x="1072356" y="1026477"/>
                  <a:pt x="1072356" y="1043246"/>
                </a:cubicBezTo>
                <a:cubicBezTo>
                  <a:pt x="1072356" y="1060016"/>
                  <a:pt x="1058762" y="1073610"/>
                  <a:pt x="1041993" y="1073610"/>
                </a:cubicBezTo>
                <a:cubicBezTo>
                  <a:pt x="1025223" y="1073610"/>
                  <a:pt x="1011629" y="1060016"/>
                  <a:pt x="1011629" y="1043246"/>
                </a:cubicBezTo>
                <a:cubicBezTo>
                  <a:pt x="1011629" y="1026477"/>
                  <a:pt x="1025223" y="1012883"/>
                  <a:pt x="1041993" y="1012883"/>
                </a:cubicBezTo>
                <a:close/>
                <a:moveTo>
                  <a:pt x="969438" y="1012883"/>
                </a:moveTo>
                <a:cubicBezTo>
                  <a:pt x="986208" y="1012883"/>
                  <a:pt x="999801" y="1026477"/>
                  <a:pt x="999801" y="1043246"/>
                </a:cubicBezTo>
                <a:cubicBezTo>
                  <a:pt x="999801" y="1060016"/>
                  <a:pt x="986208" y="1073610"/>
                  <a:pt x="969438" y="1073610"/>
                </a:cubicBezTo>
                <a:cubicBezTo>
                  <a:pt x="952669" y="1073610"/>
                  <a:pt x="939075" y="1060016"/>
                  <a:pt x="939075" y="1043246"/>
                </a:cubicBezTo>
                <a:cubicBezTo>
                  <a:pt x="939075" y="1026477"/>
                  <a:pt x="952669" y="1012883"/>
                  <a:pt x="969438" y="1012883"/>
                </a:cubicBezTo>
                <a:close/>
                <a:moveTo>
                  <a:pt x="896883" y="1012883"/>
                </a:moveTo>
                <a:cubicBezTo>
                  <a:pt x="913653" y="1012883"/>
                  <a:pt x="927247" y="1026477"/>
                  <a:pt x="927247" y="1043246"/>
                </a:cubicBezTo>
                <a:cubicBezTo>
                  <a:pt x="927247" y="1060016"/>
                  <a:pt x="913653" y="1073610"/>
                  <a:pt x="896883" y="1073610"/>
                </a:cubicBezTo>
                <a:cubicBezTo>
                  <a:pt x="880114" y="1073610"/>
                  <a:pt x="866520" y="1060016"/>
                  <a:pt x="866520" y="1043246"/>
                </a:cubicBezTo>
                <a:cubicBezTo>
                  <a:pt x="866520" y="1026477"/>
                  <a:pt x="880114" y="1012883"/>
                  <a:pt x="896883" y="1012883"/>
                </a:cubicBezTo>
                <a:close/>
                <a:moveTo>
                  <a:pt x="824329" y="1012883"/>
                </a:moveTo>
                <a:cubicBezTo>
                  <a:pt x="841098" y="1012883"/>
                  <a:pt x="854692" y="1026477"/>
                  <a:pt x="854692" y="1043246"/>
                </a:cubicBezTo>
                <a:cubicBezTo>
                  <a:pt x="854692" y="1060016"/>
                  <a:pt x="841098" y="1073610"/>
                  <a:pt x="824329" y="1073610"/>
                </a:cubicBezTo>
                <a:cubicBezTo>
                  <a:pt x="807559" y="1073610"/>
                  <a:pt x="793965" y="1060016"/>
                  <a:pt x="793965" y="1043246"/>
                </a:cubicBezTo>
                <a:cubicBezTo>
                  <a:pt x="793965" y="1026477"/>
                  <a:pt x="807559" y="1012883"/>
                  <a:pt x="824329" y="1012883"/>
                </a:cubicBezTo>
                <a:close/>
                <a:moveTo>
                  <a:pt x="751774" y="1012883"/>
                </a:moveTo>
                <a:cubicBezTo>
                  <a:pt x="768544" y="1012883"/>
                  <a:pt x="782138" y="1026477"/>
                  <a:pt x="782138" y="1043246"/>
                </a:cubicBezTo>
                <a:cubicBezTo>
                  <a:pt x="782138" y="1060016"/>
                  <a:pt x="768544" y="1073610"/>
                  <a:pt x="751774" y="1073610"/>
                </a:cubicBezTo>
                <a:cubicBezTo>
                  <a:pt x="735005" y="1073610"/>
                  <a:pt x="721411" y="1060016"/>
                  <a:pt x="721411" y="1043246"/>
                </a:cubicBezTo>
                <a:cubicBezTo>
                  <a:pt x="721411" y="1026477"/>
                  <a:pt x="735005" y="1012883"/>
                  <a:pt x="751774" y="1012883"/>
                </a:cubicBezTo>
                <a:close/>
                <a:moveTo>
                  <a:pt x="679220" y="1012883"/>
                </a:moveTo>
                <a:cubicBezTo>
                  <a:pt x="695989" y="1012883"/>
                  <a:pt x="709583" y="1026477"/>
                  <a:pt x="709583" y="1043246"/>
                </a:cubicBezTo>
                <a:cubicBezTo>
                  <a:pt x="709583" y="1060016"/>
                  <a:pt x="695989" y="1073610"/>
                  <a:pt x="679220" y="1073610"/>
                </a:cubicBezTo>
                <a:cubicBezTo>
                  <a:pt x="662450" y="1073610"/>
                  <a:pt x="648856" y="1060016"/>
                  <a:pt x="648856" y="1043246"/>
                </a:cubicBezTo>
                <a:cubicBezTo>
                  <a:pt x="648856" y="1026477"/>
                  <a:pt x="662450" y="1012883"/>
                  <a:pt x="679220" y="1012883"/>
                </a:cubicBezTo>
                <a:close/>
                <a:moveTo>
                  <a:pt x="606665" y="1012883"/>
                </a:moveTo>
                <a:cubicBezTo>
                  <a:pt x="623435" y="1012883"/>
                  <a:pt x="637029" y="1026477"/>
                  <a:pt x="637029" y="1043246"/>
                </a:cubicBezTo>
                <a:cubicBezTo>
                  <a:pt x="637029" y="1060016"/>
                  <a:pt x="623435" y="1073610"/>
                  <a:pt x="606665" y="1073610"/>
                </a:cubicBezTo>
                <a:cubicBezTo>
                  <a:pt x="589896" y="1073610"/>
                  <a:pt x="576302" y="1060016"/>
                  <a:pt x="576302" y="1043246"/>
                </a:cubicBezTo>
                <a:cubicBezTo>
                  <a:pt x="576302" y="1026477"/>
                  <a:pt x="589896" y="1012883"/>
                  <a:pt x="606665" y="1012883"/>
                </a:cubicBezTo>
                <a:close/>
                <a:moveTo>
                  <a:pt x="534111" y="1012883"/>
                </a:moveTo>
                <a:cubicBezTo>
                  <a:pt x="550880" y="1012883"/>
                  <a:pt x="564474" y="1026477"/>
                  <a:pt x="564474" y="1043246"/>
                </a:cubicBezTo>
                <a:cubicBezTo>
                  <a:pt x="564474" y="1060016"/>
                  <a:pt x="550880" y="1073610"/>
                  <a:pt x="534111" y="1073610"/>
                </a:cubicBezTo>
                <a:cubicBezTo>
                  <a:pt x="517341" y="1073610"/>
                  <a:pt x="503747" y="1060016"/>
                  <a:pt x="503747" y="1043246"/>
                </a:cubicBezTo>
                <a:cubicBezTo>
                  <a:pt x="503747" y="1026477"/>
                  <a:pt x="517341" y="1012883"/>
                  <a:pt x="534111" y="1012883"/>
                </a:cubicBezTo>
                <a:close/>
                <a:moveTo>
                  <a:pt x="461556" y="1012883"/>
                </a:moveTo>
                <a:cubicBezTo>
                  <a:pt x="478326" y="1012883"/>
                  <a:pt x="491920" y="1026477"/>
                  <a:pt x="491920" y="1043246"/>
                </a:cubicBezTo>
                <a:cubicBezTo>
                  <a:pt x="491920" y="1060016"/>
                  <a:pt x="478326" y="1073610"/>
                  <a:pt x="461556" y="1073610"/>
                </a:cubicBezTo>
                <a:cubicBezTo>
                  <a:pt x="444787" y="1073610"/>
                  <a:pt x="431192" y="1060016"/>
                  <a:pt x="431192" y="1043246"/>
                </a:cubicBezTo>
                <a:cubicBezTo>
                  <a:pt x="431192" y="1026477"/>
                  <a:pt x="444787" y="1012883"/>
                  <a:pt x="461556" y="1012883"/>
                </a:cubicBezTo>
                <a:close/>
                <a:moveTo>
                  <a:pt x="389002" y="1012883"/>
                </a:moveTo>
                <a:cubicBezTo>
                  <a:pt x="405771" y="1012883"/>
                  <a:pt x="419365" y="1026477"/>
                  <a:pt x="419365" y="1043246"/>
                </a:cubicBezTo>
                <a:cubicBezTo>
                  <a:pt x="419365" y="1060016"/>
                  <a:pt x="405771" y="1073610"/>
                  <a:pt x="389002" y="1073610"/>
                </a:cubicBezTo>
                <a:cubicBezTo>
                  <a:pt x="372232" y="1073610"/>
                  <a:pt x="358638" y="1060016"/>
                  <a:pt x="358638" y="1043246"/>
                </a:cubicBezTo>
                <a:cubicBezTo>
                  <a:pt x="358638" y="1026477"/>
                  <a:pt x="372232" y="1012883"/>
                  <a:pt x="389002" y="1012883"/>
                </a:cubicBezTo>
                <a:close/>
                <a:moveTo>
                  <a:pt x="316447" y="1012883"/>
                </a:moveTo>
                <a:cubicBezTo>
                  <a:pt x="333216" y="1012883"/>
                  <a:pt x="346810" y="1026477"/>
                  <a:pt x="346810" y="1043246"/>
                </a:cubicBezTo>
                <a:cubicBezTo>
                  <a:pt x="346810" y="1060016"/>
                  <a:pt x="333216" y="1073610"/>
                  <a:pt x="316447" y="1073610"/>
                </a:cubicBezTo>
                <a:cubicBezTo>
                  <a:pt x="299677" y="1073610"/>
                  <a:pt x="286084" y="1060016"/>
                  <a:pt x="286084" y="1043246"/>
                </a:cubicBezTo>
                <a:cubicBezTo>
                  <a:pt x="286084" y="1026477"/>
                  <a:pt x="299677" y="1012883"/>
                  <a:pt x="316447" y="1012883"/>
                </a:cubicBezTo>
                <a:close/>
                <a:moveTo>
                  <a:pt x="243892" y="1012883"/>
                </a:moveTo>
                <a:cubicBezTo>
                  <a:pt x="260662" y="1012883"/>
                  <a:pt x="274256" y="1026477"/>
                  <a:pt x="274256" y="1043246"/>
                </a:cubicBezTo>
                <a:cubicBezTo>
                  <a:pt x="274256" y="1060016"/>
                  <a:pt x="260662" y="1073610"/>
                  <a:pt x="243892" y="1073610"/>
                </a:cubicBezTo>
                <a:cubicBezTo>
                  <a:pt x="227123" y="1073610"/>
                  <a:pt x="213529" y="1060016"/>
                  <a:pt x="213529" y="1043246"/>
                </a:cubicBezTo>
                <a:cubicBezTo>
                  <a:pt x="213529" y="1026477"/>
                  <a:pt x="227123" y="1012883"/>
                  <a:pt x="243892" y="1012883"/>
                </a:cubicBezTo>
                <a:close/>
                <a:moveTo>
                  <a:pt x="171339" y="1012883"/>
                </a:moveTo>
                <a:cubicBezTo>
                  <a:pt x="188107" y="1012883"/>
                  <a:pt x="201701" y="1026477"/>
                  <a:pt x="201701" y="1043246"/>
                </a:cubicBezTo>
                <a:cubicBezTo>
                  <a:pt x="201701" y="1060016"/>
                  <a:pt x="188107" y="1073610"/>
                  <a:pt x="171339" y="1073610"/>
                </a:cubicBezTo>
                <a:cubicBezTo>
                  <a:pt x="154639" y="1073610"/>
                  <a:pt x="141045" y="1060016"/>
                  <a:pt x="141045" y="1043246"/>
                </a:cubicBezTo>
                <a:cubicBezTo>
                  <a:pt x="141045" y="1026477"/>
                  <a:pt x="154639" y="1012883"/>
                  <a:pt x="171339" y="1012883"/>
                </a:cubicBezTo>
                <a:close/>
                <a:moveTo>
                  <a:pt x="98865" y="1012883"/>
                </a:moveTo>
                <a:cubicBezTo>
                  <a:pt x="115628" y="1012883"/>
                  <a:pt x="129222" y="1026477"/>
                  <a:pt x="129222" y="1043246"/>
                </a:cubicBezTo>
                <a:cubicBezTo>
                  <a:pt x="129222" y="1060016"/>
                  <a:pt x="115628" y="1073610"/>
                  <a:pt x="98865" y="1073610"/>
                </a:cubicBezTo>
                <a:cubicBezTo>
                  <a:pt x="82093" y="1073610"/>
                  <a:pt x="68498" y="1060016"/>
                  <a:pt x="68498" y="1043246"/>
                </a:cubicBezTo>
                <a:cubicBezTo>
                  <a:pt x="68498" y="1026477"/>
                  <a:pt x="82093" y="1012883"/>
                  <a:pt x="98865" y="1012883"/>
                </a:cubicBezTo>
                <a:close/>
                <a:moveTo>
                  <a:pt x="26309" y="1012883"/>
                </a:moveTo>
                <a:cubicBezTo>
                  <a:pt x="43075" y="1012883"/>
                  <a:pt x="56670" y="1026477"/>
                  <a:pt x="56670" y="1043246"/>
                </a:cubicBezTo>
                <a:cubicBezTo>
                  <a:pt x="56670" y="1060016"/>
                  <a:pt x="43075" y="1073610"/>
                  <a:pt x="26309" y="1073610"/>
                </a:cubicBezTo>
                <a:cubicBezTo>
                  <a:pt x="17924" y="1073610"/>
                  <a:pt x="10333" y="1070212"/>
                  <a:pt x="4838" y="1064717"/>
                </a:cubicBezTo>
                <a:lnTo>
                  <a:pt x="0" y="1053036"/>
                </a:lnTo>
                <a:lnTo>
                  <a:pt x="0" y="1033457"/>
                </a:lnTo>
                <a:lnTo>
                  <a:pt x="4838" y="1021776"/>
                </a:lnTo>
                <a:cubicBezTo>
                  <a:pt x="10333" y="1016282"/>
                  <a:pt x="17924" y="1012883"/>
                  <a:pt x="26309" y="1012883"/>
                </a:cubicBezTo>
                <a:close/>
                <a:moveTo>
                  <a:pt x="1549874" y="932431"/>
                </a:moveTo>
                <a:cubicBezTo>
                  <a:pt x="1558259" y="932431"/>
                  <a:pt x="1565850" y="935830"/>
                  <a:pt x="1571345" y="941324"/>
                </a:cubicBezTo>
                <a:lnTo>
                  <a:pt x="1577296" y="955693"/>
                </a:lnTo>
                <a:lnTo>
                  <a:pt x="1565363" y="988298"/>
                </a:lnTo>
                <a:lnTo>
                  <a:pt x="1561694" y="990772"/>
                </a:lnTo>
                <a:cubicBezTo>
                  <a:pt x="1558061" y="992309"/>
                  <a:pt x="1554067" y="993158"/>
                  <a:pt x="1549874" y="993158"/>
                </a:cubicBezTo>
                <a:cubicBezTo>
                  <a:pt x="1533105" y="993158"/>
                  <a:pt x="1519511" y="979564"/>
                  <a:pt x="1519511" y="962795"/>
                </a:cubicBezTo>
                <a:cubicBezTo>
                  <a:pt x="1519511" y="946025"/>
                  <a:pt x="1533105" y="932431"/>
                  <a:pt x="1549874" y="932431"/>
                </a:cubicBezTo>
                <a:close/>
                <a:moveTo>
                  <a:pt x="1477320" y="932431"/>
                </a:moveTo>
                <a:cubicBezTo>
                  <a:pt x="1494089" y="932431"/>
                  <a:pt x="1507683" y="946025"/>
                  <a:pt x="1507683" y="962795"/>
                </a:cubicBezTo>
                <a:cubicBezTo>
                  <a:pt x="1507683" y="979564"/>
                  <a:pt x="1494089" y="993158"/>
                  <a:pt x="1477320" y="993158"/>
                </a:cubicBezTo>
                <a:cubicBezTo>
                  <a:pt x="1460550" y="993158"/>
                  <a:pt x="1446956" y="979564"/>
                  <a:pt x="1446956" y="962795"/>
                </a:cubicBezTo>
                <a:cubicBezTo>
                  <a:pt x="1446956" y="946025"/>
                  <a:pt x="1460550" y="932431"/>
                  <a:pt x="1477320" y="932431"/>
                </a:cubicBezTo>
                <a:close/>
                <a:moveTo>
                  <a:pt x="1404765" y="932431"/>
                </a:moveTo>
                <a:cubicBezTo>
                  <a:pt x="1421535" y="932431"/>
                  <a:pt x="1435129" y="946025"/>
                  <a:pt x="1435129" y="962795"/>
                </a:cubicBezTo>
                <a:cubicBezTo>
                  <a:pt x="1435129" y="979564"/>
                  <a:pt x="1421535" y="993158"/>
                  <a:pt x="1404765" y="993158"/>
                </a:cubicBezTo>
                <a:cubicBezTo>
                  <a:pt x="1387996" y="993158"/>
                  <a:pt x="1374402" y="979564"/>
                  <a:pt x="1374402" y="962795"/>
                </a:cubicBezTo>
                <a:cubicBezTo>
                  <a:pt x="1374402" y="946025"/>
                  <a:pt x="1387996" y="932431"/>
                  <a:pt x="1404765" y="932431"/>
                </a:cubicBezTo>
                <a:close/>
                <a:moveTo>
                  <a:pt x="1332211" y="932431"/>
                </a:moveTo>
                <a:cubicBezTo>
                  <a:pt x="1348980" y="932431"/>
                  <a:pt x="1362574" y="946025"/>
                  <a:pt x="1362574" y="962795"/>
                </a:cubicBezTo>
                <a:cubicBezTo>
                  <a:pt x="1362574" y="979564"/>
                  <a:pt x="1348980" y="993158"/>
                  <a:pt x="1332211" y="993158"/>
                </a:cubicBezTo>
                <a:cubicBezTo>
                  <a:pt x="1315441" y="993158"/>
                  <a:pt x="1301847" y="979564"/>
                  <a:pt x="1301847" y="962795"/>
                </a:cubicBezTo>
                <a:cubicBezTo>
                  <a:pt x="1301847" y="946025"/>
                  <a:pt x="1315441" y="932431"/>
                  <a:pt x="1332211" y="932431"/>
                </a:cubicBezTo>
                <a:close/>
                <a:moveTo>
                  <a:pt x="1259656" y="932431"/>
                </a:moveTo>
                <a:cubicBezTo>
                  <a:pt x="1276426" y="932431"/>
                  <a:pt x="1290020" y="946025"/>
                  <a:pt x="1290020" y="962795"/>
                </a:cubicBezTo>
                <a:cubicBezTo>
                  <a:pt x="1290020" y="979564"/>
                  <a:pt x="1276426" y="993158"/>
                  <a:pt x="1259656" y="993158"/>
                </a:cubicBezTo>
                <a:cubicBezTo>
                  <a:pt x="1242887" y="993158"/>
                  <a:pt x="1229293" y="979564"/>
                  <a:pt x="1229293" y="962795"/>
                </a:cubicBezTo>
                <a:cubicBezTo>
                  <a:pt x="1229293" y="946025"/>
                  <a:pt x="1242887" y="932431"/>
                  <a:pt x="1259656" y="932431"/>
                </a:cubicBezTo>
                <a:close/>
                <a:moveTo>
                  <a:pt x="1187102" y="932431"/>
                </a:moveTo>
                <a:cubicBezTo>
                  <a:pt x="1203871" y="932431"/>
                  <a:pt x="1217465" y="946025"/>
                  <a:pt x="1217465" y="962795"/>
                </a:cubicBezTo>
                <a:cubicBezTo>
                  <a:pt x="1217465" y="979564"/>
                  <a:pt x="1203871" y="993158"/>
                  <a:pt x="1187102" y="993158"/>
                </a:cubicBezTo>
                <a:cubicBezTo>
                  <a:pt x="1170332" y="993158"/>
                  <a:pt x="1156738" y="979564"/>
                  <a:pt x="1156738" y="962795"/>
                </a:cubicBezTo>
                <a:cubicBezTo>
                  <a:pt x="1156738" y="946025"/>
                  <a:pt x="1170332" y="932431"/>
                  <a:pt x="1187102" y="932431"/>
                </a:cubicBezTo>
                <a:close/>
                <a:moveTo>
                  <a:pt x="1114547" y="932431"/>
                </a:moveTo>
                <a:cubicBezTo>
                  <a:pt x="1131317" y="932431"/>
                  <a:pt x="1144911" y="946025"/>
                  <a:pt x="1144911" y="962795"/>
                </a:cubicBezTo>
                <a:cubicBezTo>
                  <a:pt x="1144911" y="979564"/>
                  <a:pt x="1131317" y="993158"/>
                  <a:pt x="1114547" y="993158"/>
                </a:cubicBezTo>
                <a:cubicBezTo>
                  <a:pt x="1097778" y="993158"/>
                  <a:pt x="1084184" y="979564"/>
                  <a:pt x="1084184" y="962795"/>
                </a:cubicBezTo>
                <a:cubicBezTo>
                  <a:pt x="1084184" y="946025"/>
                  <a:pt x="1097778" y="932431"/>
                  <a:pt x="1114547" y="932431"/>
                </a:cubicBezTo>
                <a:close/>
                <a:moveTo>
                  <a:pt x="1041993" y="932431"/>
                </a:moveTo>
                <a:cubicBezTo>
                  <a:pt x="1058762" y="932431"/>
                  <a:pt x="1072356" y="946025"/>
                  <a:pt x="1072356" y="962795"/>
                </a:cubicBezTo>
                <a:cubicBezTo>
                  <a:pt x="1072356" y="979564"/>
                  <a:pt x="1058762" y="993158"/>
                  <a:pt x="1041993" y="993158"/>
                </a:cubicBezTo>
                <a:cubicBezTo>
                  <a:pt x="1025223" y="993158"/>
                  <a:pt x="1011629" y="979564"/>
                  <a:pt x="1011629" y="962795"/>
                </a:cubicBezTo>
                <a:cubicBezTo>
                  <a:pt x="1011629" y="946025"/>
                  <a:pt x="1025223" y="932431"/>
                  <a:pt x="1041993" y="932431"/>
                </a:cubicBezTo>
                <a:close/>
                <a:moveTo>
                  <a:pt x="969438" y="932431"/>
                </a:moveTo>
                <a:cubicBezTo>
                  <a:pt x="986208" y="932431"/>
                  <a:pt x="999801" y="946025"/>
                  <a:pt x="999801" y="962795"/>
                </a:cubicBezTo>
                <a:cubicBezTo>
                  <a:pt x="999801" y="979564"/>
                  <a:pt x="986208" y="993158"/>
                  <a:pt x="969438" y="993158"/>
                </a:cubicBezTo>
                <a:cubicBezTo>
                  <a:pt x="952669" y="993158"/>
                  <a:pt x="939075" y="979564"/>
                  <a:pt x="939075" y="962795"/>
                </a:cubicBezTo>
                <a:cubicBezTo>
                  <a:pt x="939075" y="946025"/>
                  <a:pt x="952669" y="932431"/>
                  <a:pt x="969438" y="932431"/>
                </a:cubicBezTo>
                <a:close/>
                <a:moveTo>
                  <a:pt x="896883" y="932431"/>
                </a:moveTo>
                <a:cubicBezTo>
                  <a:pt x="913653" y="932431"/>
                  <a:pt x="927247" y="946025"/>
                  <a:pt x="927247" y="962795"/>
                </a:cubicBezTo>
                <a:cubicBezTo>
                  <a:pt x="927247" y="979564"/>
                  <a:pt x="913653" y="993158"/>
                  <a:pt x="896883" y="993158"/>
                </a:cubicBezTo>
                <a:cubicBezTo>
                  <a:pt x="880114" y="993158"/>
                  <a:pt x="866520" y="979564"/>
                  <a:pt x="866520" y="962795"/>
                </a:cubicBezTo>
                <a:cubicBezTo>
                  <a:pt x="866520" y="946025"/>
                  <a:pt x="880114" y="932431"/>
                  <a:pt x="896883" y="932431"/>
                </a:cubicBezTo>
                <a:close/>
                <a:moveTo>
                  <a:pt x="824329" y="932431"/>
                </a:moveTo>
                <a:cubicBezTo>
                  <a:pt x="841098" y="932431"/>
                  <a:pt x="854692" y="946025"/>
                  <a:pt x="854692" y="962795"/>
                </a:cubicBezTo>
                <a:cubicBezTo>
                  <a:pt x="854692" y="979564"/>
                  <a:pt x="841098" y="993158"/>
                  <a:pt x="824329" y="993158"/>
                </a:cubicBezTo>
                <a:cubicBezTo>
                  <a:pt x="807559" y="993158"/>
                  <a:pt x="793965" y="979564"/>
                  <a:pt x="793965" y="962795"/>
                </a:cubicBezTo>
                <a:cubicBezTo>
                  <a:pt x="793965" y="946025"/>
                  <a:pt x="807559" y="932431"/>
                  <a:pt x="824329" y="932431"/>
                </a:cubicBezTo>
                <a:close/>
                <a:moveTo>
                  <a:pt x="751774" y="932431"/>
                </a:moveTo>
                <a:cubicBezTo>
                  <a:pt x="768544" y="932431"/>
                  <a:pt x="782138" y="946025"/>
                  <a:pt x="782138" y="962795"/>
                </a:cubicBezTo>
                <a:cubicBezTo>
                  <a:pt x="782138" y="979564"/>
                  <a:pt x="768544" y="993158"/>
                  <a:pt x="751774" y="993158"/>
                </a:cubicBezTo>
                <a:cubicBezTo>
                  <a:pt x="735005" y="993158"/>
                  <a:pt x="721411" y="979564"/>
                  <a:pt x="721411" y="962795"/>
                </a:cubicBezTo>
                <a:cubicBezTo>
                  <a:pt x="721411" y="946025"/>
                  <a:pt x="735005" y="932431"/>
                  <a:pt x="751774" y="932431"/>
                </a:cubicBezTo>
                <a:close/>
                <a:moveTo>
                  <a:pt x="679220" y="932431"/>
                </a:moveTo>
                <a:cubicBezTo>
                  <a:pt x="695989" y="932431"/>
                  <a:pt x="709583" y="946025"/>
                  <a:pt x="709583" y="962795"/>
                </a:cubicBezTo>
                <a:cubicBezTo>
                  <a:pt x="709583" y="979564"/>
                  <a:pt x="695989" y="993158"/>
                  <a:pt x="679220" y="993158"/>
                </a:cubicBezTo>
                <a:cubicBezTo>
                  <a:pt x="662450" y="993158"/>
                  <a:pt x="648856" y="979564"/>
                  <a:pt x="648856" y="962795"/>
                </a:cubicBezTo>
                <a:cubicBezTo>
                  <a:pt x="648856" y="946025"/>
                  <a:pt x="662450" y="932431"/>
                  <a:pt x="679220" y="932431"/>
                </a:cubicBezTo>
                <a:close/>
                <a:moveTo>
                  <a:pt x="606665" y="932431"/>
                </a:moveTo>
                <a:cubicBezTo>
                  <a:pt x="623435" y="932431"/>
                  <a:pt x="637029" y="946025"/>
                  <a:pt x="637029" y="962795"/>
                </a:cubicBezTo>
                <a:cubicBezTo>
                  <a:pt x="637029" y="979564"/>
                  <a:pt x="623435" y="993158"/>
                  <a:pt x="606665" y="993158"/>
                </a:cubicBezTo>
                <a:cubicBezTo>
                  <a:pt x="589896" y="993158"/>
                  <a:pt x="576302" y="979564"/>
                  <a:pt x="576302" y="962795"/>
                </a:cubicBezTo>
                <a:cubicBezTo>
                  <a:pt x="576302" y="946025"/>
                  <a:pt x="589896" y="932431"/>
                  <a:pt x="606665" y="932431"/>
                </a:cubicBezTo>
                <a:close/>
                <a:moveTo>
                  <a:pt x="534111" y="932431"/>
                </a:moveTo>
                <a:cubicBezTo>
                  <a:pt x="550880" y="932431"/>
                  <a:pt x="564474" y="946025"/>
                  <a:pt x="564474" y="962795"/>
                </a:cubicBezTo>
                <a:cubicBezTo>
                  <a:pt x="564474" y="979564"/>
                  <a:pt x="550880" y="993158"/>
                  <a:pt x="534111" y="993158"/>
                </a:cubicBezTo>
                <a:cubicBezTo>
                  <a:pt x="517341" y="993158"/>
                  <a:pt x="503747" y="979564"/>
                  <a:pt x="503747" y="962795"/>
                </a:cubicBezTo>
                <a:cubicBezTo>
                  <a:pt x="503747" y="946025"/>
                  <a:pt x="517341" y="932431"/>
                  <a:pt x="534111" y="932431"/>
                </a:cubicBezTo>
                <a:close/>
                <a:moveTo>
                  <a:pt x="461556" y="932431"/>
                </a:moveTo>
                <a:cubicBezTo>
                  <a:pt x="478326" y="932431"/>
                  <a:pt x="491920" y="946025"/>
                  <a:pt x="491920" y="962795"/>
                </a:cubicBezTo>
                <a:cubicBezTo>
                  <a:pt x="491920" y="979564"/>
                  <a:pt x="478326" y="993158"/>
                  <a:pt x="461556" y="993158"/>
                </a:cubicBezTo>
                <a:cubicBezTo>
                  <a:pt x="444787" y="993158"/>
                  <a:pt x="431192" y="979564"/>
                  <a:pt x="431192" y="962795"/>
                </a:cubicBezTo>
                <a:cubicBezTo>
                  <a:pt x="431192" y="946025"/>
                  <a:pt x="444787" y="932431"/>
                  <a:pt x="461556" y="932431"/>
                </a:cubicBezTo>
                <a:close/>
                <a:moveTo>
                  <a:pt x="389002" y="932431"/>
                </a:moveTo>
                <a:cubicBezTo>
                  <a:pt x="405771" y="932431"/>
                  <a:pt x="419365" y="946025"/>
                  <a:pt x="419365" y="962795"/>
                </a:cubicBezTo>
                <a:cubicBezTo>
                  <a:pt x="419365" y="979564"/>
                  <a:pt x="405771" y="993158"/>
                  <a:pt x="389002" y="993158"/>
                </a:cubicBezTo>
                <a:cubicBezTo>
                  <a:pt x="372232" y="993158"/>
                  <a:pt x="358638" y="979564"/>
                  <a:pt x="358638" y="962795"/>
                </a:cubicBezTo>
                <a:cubicBezTo>
                  <a:pt x="358638" y="946025"/>
                  <a:pt x="372232" y="932431"/>
                  <a:pt x="389002" y="932431"/>
                </a:cubicBezTo>
                <a:close/>
                <a:moveTo>
                  <a:pt x="316447" y="932431"/>
                </a:moveTo>
                <a:cubicBezTo>
                  <a:pt x="333216" y="932431"/>
                  <a:pt x="346810" y="946025"/>
                  <a:pt x="346810" y="962795"/>
                </a:cubicBezTo>
                <a:cubicBezTo>
                  <a:pt x="346810" y="979564"/>
                  <a:pt x="333216" y="993158"/>
                  <a:pt x="316447" y="993158"/>
                </a:cubicBezTo>
                <a:cubicBezTo>
                  <a:pt x="299677" y="993158"/>
                  <a:pt x="286084" y="979564"/>
                  <a:pt x="286084" y="962795"/>
                </a:cubicBezTo>
                <a:cubicBezTo>
                  <a:pt x="286084" y="946025"/>
                  <a:pt x="299677" y="932431"/>
                  <a:pt x="316447" y="932431"/>
                </a:cubicBezTo>
                <a:close/>
                <a:moveTo>
                  <a:pt x="243892" y="932431"/>
                </a:moveTo>
                <a:cubicBezTo>
                  <a:pt x="260662" y="932431"/>
                  <a:pt x="274256" y="946025"/>
                  <a:pt x="274256" y="962795"/>
                </a:cubicBezTo>
                <a:cubicBezTo>
                  <a:pt x="274256" y="979564"/>
                  <a:pt x="260662" y="993158"/>
                  <a:pt x="243892" y="993158"/>
                </a:cubicBezTo>
                <a:cubicBezTo>
                  <a:pt x="227123" y="993158"/>
                  <a:pt x="213529" y="979564"/>
                  <a:pt x="213529" y="962795"/>
                </a:cubicBezTo>
                <a:cubicBezTo>
                  <a:pt x="213529" y="946025"/>
                  <a:pt x="227123" y="932431"/>
                  <a:pt x="243892" y="932431"/>
                </a:cubicBezTo>
                <a:close/>
                <a:moveTo>
                  <a:pt x="171339" y="932431"/>
                </a:moveTo>
                <a:cubicBezTo>
                  <a:pt x="188107" y="932431"/>
                  <a:pt x="201701" y="946025"/>
                  <a:pt x="201701" y="962795"/>
                </a:cubicBezTo>
                <a:cubicBezTo>
                  <a:pt x="201701" y="979564"/>
                  <a:pt x="188107" y="993158"/>
                  <a:pt x="171339" y="993158"/>
                </a:cubicBezTo>
                <a:cubicBezTo>
                  <a:pt x="154645" y="993158"/>
                  <a:pt x="141051" y="979564"/>
                  <a:pt x="141051" y="962795"/>
                </a:cubicBezTo>
                <a:cubicBezTo>
                  <a:pt x="141051" y="946025"/>
                  <a:pt x="154645" y="932431"/>
                  <a:pt x="171339" y="932431"/>
                </a:cubicBezTo>
                <a:close/>
                <a:moveTo>
                  <a:pt x="98870" y="932431"/>
                </a:moveTo>
                <a:cubicBezTo>
                  <a:pt x="115634" y="932431"/>
                  <a:pt x="129228" y="946025"/>
                  <a:pt x="129228" y="962795"/>
                </a:cubicBezTo>
                <a:cubicBezTo>
                  <a:pt x="129228" y="979564"/>
                  <a:pt x="115634" y="993158"/>
                  <a:pt x="98870" y="993158"/>
                </a:cubicBezTo>
                <a:cubicBezTo>
                  <a:pt x="82099" y="993158"/>
                  <a:pt x="68505" y="979564"/>
                  <a:pt x="68505" y="962795"/>
                </a:cubicBezTo>
                <a:cubicBezTo>
                  <a:pt x="68505" y="946025"/>
                  <a:pt x="82099" y="932431"/>
                  <a:pt x="98870" y="932431"/>
                </a:cubicBezTo>
                <a:close/>
                <a:moveTo>
                  <a:pt x="26316" y="932431"/>
                </a:moveTo>
                <a:cubicBezTo>
                  <a:pt x="43081" y="932431"/>
                  <a:pt x="56676" y="946025"/>
                  <a:pt x="56676" y="962795"/>
                </a:cubicBezTo>
                <a:cubicBezTo>
                  <a:pt x="56676" y="979564"/>
                  <a:pt x="43081" y="993158"/>
                  <a:pt x="26316" y="993158"/>
                </a:cubicBezTo>
                <a:cubicBezTo>
                  <a:pt x="17931" y="993158"/>
                  <a:pt x="10340" y="989760"/>
                  <a:pt x="4845" y="984265"/>
                </a:cubicBezTo>
                <a:lnTo>
                  <a:pt x="0" y="972570"/>
                </a:lnTo>
                <a:lnTo>
                  <a:pt x="0" y="953020"/>
                </a:lnTo>
                <a:lnTo>
                  <a:pt x="4845" y="941324"/>
                </a:lnTo>
                <a:cubicBezTo>
                  <a:pt x="10340" y="935830"/>
                  <a:pt x="17931" y="932431"/>
                  <a:pt x="26316" y="932431"/>
                </a:cubicBezTo>
                <a:close/>
                <a:moveTo>
                  <a:pt x="1612513" y="853981"/>
                </a:moveTo>
                <a:lnTo>
                  <a:pt x="1607766" y="872445"/>
                </a:lnTo>
                <a:lnTo>
                  <a:pt x="1598477" y="897823"/>
                </a:lnTo>
                <a:lnTo>
                  <a:pt x="1592066" y="882343"/>
                </a:lnTo>
                <a:cubicBezTo>
                  <a:pt x="1592066" y="869766"/>
                  <a:pt x="1599712" y="858975"/>
                  <a:pt x="1610610" y="854366"/>
                </a:cubicBezTo>
                <a:close/>
                <a:moveTo>
                  <a:pt x="1549874" y="851979"/>
                </a:moveTo>
                <a:cubicBezTo>
                  <a:pt x="1566644" y="851979"/>
                  <a:pt x="1580238" y="865573"/>
                  <a:pt x="1580238" y="882343"/>
                </a:cubicBezTo>
                <a:cubicBezTo>
                  <a:pt x="1580238" y="899112"/>
                  <a:pt x="1566644" y="912706"/>
                  <a:pt x="1549874" y="912706"/>
                </a:cubicBezTo>
                <a:cubicBezTo>
                  <a:pt x="1533105" y="912706"/>
                  <a:pt x="1519511" y="899112"/>
                  <a:pt x="1519511" y="882343"/>
                </a:cubicBezTo>
                <a:cubicBezTo>
                  <a:pt x="1519511" y="865573"/>
                  <a:pt x="1533105" y="851979"/>
                  <a:pt x="1549874" y="851979"/>
                </a:cubicBezTo>
                <a:close/>
                <a:moveTo>
                  <a:pt x="1477320" y="851979"/>
                </a:moveTo>
                <a:cubicBezTo>
                  <a:pt x="1494089" y="851979"/>
                  <a:pt x="1507683" y="865573"/>
                  <a:pt x="1507683" y="882343"/>
                </a:cubicBezTo>
                <a:cubicBezTo>
                  <a:pt x="1507683" y="899112"/>
                  <a:pt x="1494089" y="912706"/>
                  <a:pt x="1477320" y="912706"/>
                </a:cubicBezTo>
                <a:cubicBezTo>
                  <a:pt x="1460550" y="912706"/>
                  <a:pt x="1446956" y="899112"/>
                  <a:pt x="1446956" y="882343"/>
                </a:cubicBezTo>
                <a:cubicBezTo>
                  <a:pt x="1446956" y="865573"/>
                  <a:pt x="1460550" y="851979"/>
                  <a:pt x="1477320" y="851979"/>
                </a:cubicBezTo>
                <a:close/>
                <a:moveTo>
                  <a:pt x="1404765" y="851979"/>
                </a:moveTo>
                <a:cubicBezTo>
                  <a:pt x="1421535" y="851979"/>
                  <a:pt x="1435129" y="865573"/>
                  <a:pt x="1435129" y="882343"/>
                </a:cubicBezTo>
                <a:cubicBezTo>
                  <a:pt x="1435129" y="899112"/>
                  <a:pt x="1421535" y="912706"/>
                  <a:pt x="1404765" y="912706"/>
                </a:cubicBezTo>
                <a:cubicBezTo>
                  <a:pt x="1387996" y="912706"/>
                  <a:pt x="1374402" y="899112"/>
                  <a:pt x="1374402" y="882343"/>
                </a:cubicBezTo>
                <a:cubicBezTo>
                  <a:pt x="1374402" y="865573"/>
                  <a:pt x="1387996" y="851979"/>
                  <a:pt x="1404765" y="851979"/>
                </a:cubicBezTo>
                <a:close/>
                <a:moveTo>
                  <a:pt x="1332211" y="851979"/>
                </a:moveTo>
                <a:cubicBezTo>
                  <a:pt x="1348980" y="851979"/>
                  <a:pt x="1362574" y="865573"/>
                  <a:pt x="1362574" y="882343"/>
                </a:cubicBezTo>
                <a:cubicBezTo>
                  <a:pt x="1362574" y="899112"/>
                  <a:pt x="1348980" y="912706"/>
                  <a:pt x="1332211" y="912706"/>
                </a:cubicBezTo>
                <a:cubicBezTo>
                  <a:pt x="1315441" y="912706"/>
                  <a:pt x="1301847" y="899112"/>
                  <a:pt x="1301847" y="882343"/>
                </a:cubicBezTo>
                <a:cubicBezTo>
                  <a:pt x="1301847" y="865573"/>
                  <a:pt x="1315441" y="851979"/>
                  <a:pt x="1332211" y="851979"/>
                </a:cubicBezTo>
                <a:close/>
                <a:moveTo>
                  <a:pt x="1259656" y="851979"/>
                </a:moveTo>
                <a:cubicBezTo>
                  <a:pt x="1276426" y="851979"/>
                  <a:pt x="1290020" y="865573"/>
                  <a:pt x="1290020" y="882343"/>
                </a:cubicBezTo>
                <a:cubicBezTo>
                  <a:pt x="1290020" y="899112"/>
                  <a:pt x="1276426" y="912706"/>
                  <a:pt x="1259656" y="912706"/>
                </a:cubicBezTo>
                <a:cubicBezTo>
                  <a:pt x="1242887" y="912706"/>
                  <a:pt x="1229293" y="899112"/>
                  <a:pt x="1229293" y="882343"/>
                </a:cubicBezTo>
                <a:cubicBezTo>
                  <a:pt x="1229293" y="865573"/>
                  <a:pt x="1242887" y="851979"/>
                  <a:pt x="1259656" y="851979"/>
                </a:cubicBezTo>
                <a:close/>
                <a:moveTo>
                  <a:pt x="1187102" y="851979"/>
                </a:moveTo>
                <a:cubicBezTo>
                  <a:pt x="1203871" y="851979"/>
                  <a:pt x="1217465" y="865573"/>
                  <a:pt x="1217465" y="882343"/>
                </a:cubicBezTo>
                <a:cubicBezTo>
                  <a:pt x="1217465" y="899112"/>
                  <a:pt x="1203871" y="912706"/>
                  <a:pt x="1187102" y="912706"/>
                </a:cubicBezTo>
                <a:cubicBezTo>
                  <a:pt x="1170332" y="912706"/>
                  <a:pt x="1156738" y="899112"/>
                  <a:pt x="1156738" y="882343"/>
                </a:cubicBezTo>
                <a:cubicBezTo>
                  <a:pt x="1156738" y="865573"/>
                  <a:pt x="1170332" y="851979"/>
                  <a:pt x="1187102" y="851979"/>
                </a:cubicBezTo>
                <a:close/>
                <a:moveTo>
                  <a:pt x="1114547" y="851979"/>
                </a:moveTo>
                <a:cubicBezTo>
                  <a:pt x="1131317" y="851979"/>
                  <a:pt x="1144911" y="865573"/>
                  <a:pt x="1144911" y="882343"/>
                </a:cubicBezTo>
                <a:cubicBezTo>
                  <a:pt x="1144911" y="899112"/>
                  <a:pt x="1131317" y="912706"/>
                  <a:pt x="1114547" y="912706"/>
                </a:cubicBezTo>
                <a:cubicBezTo>
                  <a:pt x="1097778" y="912706"/>
                  <a:pt x="1084184" y="899112"/>
                  <a:pt x="1084184" y="882343"/>
                </a:cubicBezTo>
                <a:cubicBezTo>
                  <a:pt x="1084184" y="865573"/>
                  <a:pt x="1097778" y="851979"/>
                  <a:pt x="1114547" y="851979"/>
                </a:cubicBezTo>
                <a:close/>
                <a:moveTo>
                  <a:pt x="1041993" y="851979"/>
                </a:moveTo>
                <a:cubicBezTo>
                  <a:pt x="1058762" y="851979"/>
                  <a:pt x="1072356" y="865573"/>
                  <a:pt x="1072356" y="882343"/>
                </a:cubicBezTo>
                <a:cubicBezTo>
                  <a:pt x="1072356" y="899112"/>
                  <a:pt x="1058762" y="912706"/>
                  <a:pt x="1041993" y="912706"/>
                </a:cubicBezTo>
                <a:cubicBezTo>
                  <a:pt x="1025223" y="912706"/>
                  <a:pt x="1011629" y="899112"/>
                  <a:pt x="1011629" y="882343"/>
                </a:cubicBezTo>
                <a:cubicBezTo>
                  <a:pt x="1011629" y="865573"/>
                  <a:pt x="1025223" y="851979"/>
                  <a:pt x="1041993" y="851979"/>
                </a:cubicBezTo>
                <a:close/>
                <a:moveTo>
                  <a:pt x="969438" y="851979"/>
                </a:moveTo>
                <a:cubicBezTo>
                  <a:pt x="986208" y="851979"/>
                  <a:pt x="999801" y="865573"/>
                  <a:pt x="999801" y="882343"/>
                </a:cubicBezTo>
                <a:cubicBezTo>
                  <a:pt x="999801" y="899112"/>
                  <a:pt x="986208" y="912706"/>
                  <a:pt x="969438" y="912706"/>
                </a:cubicBezTo>
                <a:cubicBezTo>
                  <a:pt x="952669" y="912706"/>
                  <a:pt x="939075" y="899112"/>
                  <a:pt x="939075" y="882343"/>
                </a:cubicBezTo>
                <a:cubicBezTo>
                  <a:pt x="939075" y="865573"/>
                  <a:pt x="952669" y="851979"/>
                  <a:pt x="969438" y="851979"/>
                </a:cubicBezTo>
                <a:close/>
                <a:moveTo>
                  <a:pt x="896883" y="851979"/>
                </a:moveTo>
                <a:cubicBezTo>
                  <a:pt x="913653" y="851979"/>
                  <a:pt x="927247" y="865573"/>
                  <a:pt x="927247" y="882343"/>
                </a:cubicBezTo>
                <a:cubicBezTo>
                  <a:pt x="927247" y="899112"/>
                  <a:pt x="913653" y="912706"/>
                  <a:pt x="896883" y="912706"/>
                </a:cubicBezTo>
                <a:cubicBezTo>
                  <a:pt x="880114" y="912706"/>
                  <a:pt x="866520" y="899112"/>
                  <a:pt x="866520" y="882343"/>
                </a:cubicBezTo>
                <a:cubicBezTo>
                  <a:pt x="866520" y="865573"/>
                  <a:pt x="880114" y="851979"/>
                  <a:pt x="896883" y="851979"/>
                </a:cubicBezTo>
                <a:close/>
                <a:moveTo>
                  <a:pt x="824329" y="851979"/>
                </a:moveTo>
                <a:cubicBezTo>
                  <a:pt x="841098" y="851979"/>
                  <a:pt x="854692" y="865573"/>
                  <a:pt x="854692" y="882343"/>
                </a:cubicBezTo>
                <a:cubicBezTo>
                  <a:pt x="854692" y="899112"/>
                  <a:pt x="841098" y="912706"/>
                  <a:pt x="824329" y="912706"/>
                </a:cubicBezTo>
                <a:cubicBezTo>
                  <a:pt x="807559" y="912706"/>
                  <a:pt x="793965" y="899112"/>
                  <a:pt x="793965" y="882343"/>
                </a:cubicBezTo>
                <a:cubicBezTo>
                  <a:pt x="793965" y="865573"/>
                  <a:pt x="807559" y="851979"/>
                  <a:pt x="824329" y="851979"/>
                </a:cubicBezTo>
                <a:close/>
                <a:moveTo>
                  <a:pt x="751774" y="851979"/>
                </a:moveTo>
                <a:cubicBezTo>
                  <a:pt x="768544" y="851979"/>
                  <a:pt x="782138" y="865573"/>
                  <a:pt x="782138" y="882343"/>
                </a:cubicBezTo>
                <a:cubicBezTo>
                  <a:pt x="782138" y="899112"/>
                  <a:pt x="768544" y="912706"/>
                  <a:pt x="751774" y="912706"/>
                </a:cubicBezTo>
                <a:cubicBezTo>
                  <a:pt x="735005" y="912706"/>
                  <a:pt x="721411" y="899112"/>
                  <a:pt x="721411" y="882343"/>
                </a:cubicBezTo>
                <a:cubicBezTo>
                  <a:pt x="721411" y="865573"/>
                  <a:pt x="735005" y="851979"/>
                  <a:pt x="751774" y="851979"/>
                </a:cubicBezTo>
                <a:close/>
                <a:moveTo>
                  <a:pt x="679220" y="851979"/>
                </a:moveTo>
                <a:cubicBezTo>
                  <a:pt x="695989" y="851979"/>
                  <a:pt x="709583" y="865573"/>
                  <a:pt x="709583" y="882343"/>
                </a:cubicBezTo>
                <a:cubicBezTo>
                  <a:pt x="709583" y="899112"/>
                  <a:pt x="695989" y="912706"/>
                  <a:pt x="679220" y="912706"/>
                </a:cubicBezTo>
                <a:cubicBezTo>
                  <a:pt x="662450" y="912706"/>
                  <a:pt x="648856" y="899112"/>
                  <a:pt x="648856" y="882343"/>
                </a:cubicBezTo>
                <a:cubicBezTo>
                  <a:pt x="648856" y="865573"/>
                  <a:pt x="662450" y="851979"/>
                  <a:pt x="679220" y="851979"/>
                </a:cubicBezTo>
                <a:close/>
                <a:moveTo>
                  <a:pt x="606665" y="851979"/>
                </a:moveTo>
                <a:cubicBezTo>
                  <a:pt x="623435" y="851979"/>
                  <a:pt x="637029" y="865573"/>
                  <a:pt x="637029" y="882343"/>
                </a:cubicBezTo>
                <a:cubicBezTo>
                  <a:pt x="637029" y="899112"/>
                  <a:pt x="623435" y="912706"/>
                  <a:pt x="606665" y="912706"/>
                </a:cubicBezTo>
                <a:cubicBezTo>
                  <a:pt x="589896" y="912706"/>
                  <a:pt x="576302" y="899112"/>
                  <a:pt x="576302" y="882343"/>
                </a:cubicBezTo>
                <a:cubicBezTo>
                  <a:pt x="576302" y="865573"/>
                  <a:pt x="589896" y="851979"/>
                  <a:pt x="606665" y="851979"/>
                </a:cubicBezTo>
                <a:close/>
                <a:moveTo>
                  <a:pt x="534111" y="851979"/>
                </a:moveTo>
                <a:cubicBezTo>
                  <a:pt x="550880" y="851979"/>
                  <a:pt x="564474" y="865573"/>
                  <a:pt x="564474" y="882343"/>
                </a:cubicBezTo>
                <a:cubicBezTo>
                  <a:pt x="564474" y="899112"/>
                  <a:pt x="550880" y="912706"/>
                  <a:pt x="534111" y="912706"/>
                </a:cubicBezTo>
                <a:cubicBezTo>
                  <a:pt x="517341" y="912706"/>
                  <a:pt x="503747" y="899112"/>
                  <a:pt x="503747" y="882343"/>
                </a:cubicBezTo>
                <a:cubicBezTo>
                  <a:pt x="503747" y="865573"/>
                  <a:pt x="517341" y="851979"/>
                  <a:pt x="534111" y="851979"/>
                </a:cubicBezTo>
                <a:close/>
                <a:moveTo>
                  <a:pt x="461556" y="851979"/>
                </a:moveTo>
                <a:cubicBezTo>
                  <a:pt x="478326" y="851979"/>
                  <a:pt x="491920" y="865573"/>
                  <a:pt x="491920" y="882343"/>
                </a:cubicBezTo>
                <a:cubicBezTo>
                  <a:pt x="491920" y="899112"/>
                  <a:pt x="478326" y="912706"/>
                  <a:pt x="461556" y="912706"/>
                </a:cubicBezTo>
                <a:cubicBezTo>
                  <a:pt x="444787" y="912706"/>
                  <a:pt x="431192" y="899112"/>
                  <a:pt x="431192" y="882343"/>
                </a:cubicBezTo>
                <a:cubicBezTo>
                  <a:pt x="431192" y="865573"/>
                  <a:pt x="444787" y="851979"/>
                  <a:pt x="461556" y="851979"/>
                </a:cubicBezTo>
                <a:close/>
                <a:moveTo>
                  <a:pt x="389002" y="851979"/>
                </a:moveTo>
                <a:cubicBezTo>
                  <a:pt x="405771" y="851979"/>
                  <a:pt x="419365" y="865573"/>
                  <a:pt x="419365" y="882343"/>
                </a:cubicBezTo>
                <a:cubicBezTo>
                  <a:pt x="419365" y="899112"/>
                  <a:pt x="405771" y="912706"/>
                  <a:pt x="389002" y="912706"/>
                </a:cubicBezTo>
                <a:cubicBezTo>
                  <a:pt x="372232" y="912706"/>
                  <a:pt x="358638" y="899112"/>
                  <a:pt x="358638" y="882343"/>
                </a:cubicBezTo>
                <a:cubicBezTo>
                  <a:pt x="358638" y="865573"/>
                  <a:pt x="372232" y="851979"/>
                  <a:pt x="389002" y="851979"/>
                </a:cubicBezTo>
                <a:close/>
                <a:moveTo>
                  <a:pt x="316447" y="851979"/>
                </a:moveTo>
                <a:cubicBezTo>
                  <a:pt x="333216" y="851979"/>
                  <a:pt x="346810" y="865573"/>
                  <a:pt x="346810" y="882343"/>
                </a:cubicBezTo>
                <a:cubicBezTo>
                  <a:pt x="346810" y="899112"/>
                  <a:pt x="333216" y="912706"/>
                  <a:pt x="316447" y="912706"/>
                </a:cubicBezTo>
                <a:cubicBezTo>
                  <a:pt x="299677" y="912706"/>
                  <a:pt x="286084" y="899112"/>
                  <a:pt x="286084" y="882343"/>
                </a:cubicBezTo>
                <a:cubicBezTo>
                  <a:pt x="286084" y="865573"/>
                  <a:pt x="299677" y="851979"/>
                  <a:pt x="316447" y="851979"/>
                </a:cubicBezTo>
                <a:close/>
                <a:moveTo>
                  <a:pt x="243892" y="851979"/>
                </a:moveTo>
                <a:cubicBezTo>
                  <a:pt x="260662" y="851979"/>
                  <a:pt x="274256" y="865573"/>
                  <a:pt x="274256" y="882343"/>
                </a:cubicBezTo>
                <a:cubicBezTo>
                  <a:pt x="274256" y="899112"/>
                  <a:pt x="260662" y="912706"/>
                  <a:pt x="243892" y="912706"/>
                </a:cubicBezTo>
                <a:cubicBezTo>
                  <a:pt x="227123" y="912706"/>
                  <a:pt x="213529" y="899112"/>
                  <a:pt x="213529" y="882343"/>
                </a:cubicBezTo>
                <a:cubicBezTo>
                  <a:pt x="213529" y="865573"/>
                  <a:pt x="227123" y="851979"/>
                  <a:pt x="243892" y="851979"/>
                </a:cubicBezTo>
                <a:close/>
                <a:moveTo>
                  <a:pt x="171339" y="851979"/>
                </a:moveTo>
                <a:cubicBezTo>
                  <a:pt x="188107" y="851979"/>
                  <a:pt x="201701" y="865573"/>
                  <a:pt x="201701" y="882343"/>
                </a:cubicBezTo>
                <a:cubicBezTo>
                  <a:pt x="201701" y="899112"/>
                  <a:pt x="188107" y="912706"/>
                  <a:pt x="171339" y="912706"/>
                </a:cubicBezTo>
                <a:cubicBezTo>
                  <a:pt x="154651" y="912706"/>
                  <a:pt x="141056" y="899112"/>
                  <a:pt x="141056" y="882343"/>
                </a:cubicBezTo>
                <a:cubicBezTo>
                  <a:pt x="141056" y="865573"/>
                  <a:pt x="154651" y="851979"/>
                  <a:pt x="171339" y="851979"/>
                </a:cubicBezTo>
                <a:close/>
                <a:moveTo>
                  <a:pt x="98877" y="851979"/>
                </a:moveTo>
                <a:cubicBezTo>
                  <a:pt x="115640" y="851979"/>
                  <a:pt x="129234" y="865573"/>
                  <a:pt x="129234" y="882343"/>
                </a:cubicBezTo>
                <a:cubicBezTo>
                  <a:pt x="129234" y="899112"/>
                  <a:pt x="115640" y="912706"/>
                  <a:pt x="98877" y="912706"/>
                </a:cubicBezTo>
                <a:cubicBezTo>
                  <a:pt x="82106" y="912706"/>
                  <a:pt x="68511" y="899112"/>
                  <a:pt x="68511" y="882343"/>
                </a:cubicBezTo>
                <a:cubicBezTo>
                  <a:pt x="68511" y="865573"/>
                  <a:pt x="82106" y="851979"/>
                  <a:pt x="98877" y="851979"/>
                </a:cubicBezTo>
                <a:close/>
                <a:moveTo>
                  <a:pt x="26322" y="851979"/>
                </a:moveTo>
                <a:cubicBezTo>
                  <a:pt x="43087" y="851979"/>
                  <a:pt x="56682" y="865573"/>
                  <a:pt x="56682" y="882343"/>
                </a:cubicBezTo>
                <a:cubicBezTo>
                  <a:pt x="56682" y="899112"/>
                  <a:pt x="43087" y="912706"/>
                  <a:pt x="26322" y="912706"/>
                </a:cubicBezTo>
                <a:cubicBezTo>
                  <a:pt x="17937" y="912706"/>
                  <a:pt x="10346" y="909308"/>
                  <a:pt x="4851" y="903813"/>
                </a:cubicBezTo>
                <a:lnTo>
                  <a:pt x="0" y="892101"/>
                </a:lnTo>
                <a:lnTo>
                  <a:pt x="0" y="872585"/>
                </a:lnTo>
                <a:lnTo>
                  <a:pt x="4851" y="860872"/>
                </a:lnTo>
                <a:cubicBezTo>
                  <a:pt x="10346" y="855378"/>
                  <a:pt x="17937" y="851979"/>
                  <a:pt x="26322" y="851979"/>
                </a:cubicBezTo>
                <a:close/>
                <a:moveTo>
                  <a:pt x="1622429" y="771528"/>
                </a:moveTo>
                <a:lnTo>
                  <a:pt x="1633158" y="773694"/>
                </a:lnTo>
                <a:lnTo>
                  <a:pt x="1618313" y="831424"/>
                </a:lnTo>
                <a:lnTo>
                  <a:pt x="1610610" y="829868"/>
                </a:lnTo>
                <a:cubicBezTo>
                  <a:pt x="1599712" y="825259"/>
                  <a:pt x="1592066" y="814469"/>
                  <a:pt x="1592066" y="801891"/>
                </a:cubicBezTo>
                <a:cubicBezTo>
                  <a:pt x="1592066" y="785122"/>
                  <a:pt x="1605659" y="771528"/>
                  <a:pt x="1622429" y="771528"/>
                </a:cubicBezTo>
                <a:close/>
                <a:moveTo>
                  <a:pt x="1549874" y="771528"/>
                </a:moveTo>
                <a:cubicBezTo>
                  <a:pt x="1566644" y="771528"/>
                  <a:pt x="1580238" y="785122"/>
                  <a:pt x="1580238" y="801891"/>
                </a:cubicBezTo>
                <a:cubicBezTo>
                  <a:pt x="1580238" y="818661"/>
                  <a:pt x="1566644" y="832255"/>
                  <a:pt x="1549874" y="832255"/>
                </a:cubicBezTo>
                <a:cubicBezTo>
                  <a:pt x="1533105" y="832255"/>
                  <a:pt x="1519511" y="818661"/>
                  <a:pt x="1519511" y="801891"/>
                </a:cubicBezTo>
                <a:cubicBezTo>
                  <a:pt x="1519511" y="785122"/>
                  <a:pt x="1533105" y="771528"/>
                  <a:pt x="1549874" y="771528"/>
                </a:cubicBezTo>
                <a:close/>
                <a:moveTo>
                  <a:pt x="1477320" y="771528"/>
                </a:moveTo>
                <a:cubicBezTo>
                  <a:pt x="1494089" y="771528"/>
                  <a:pt x="1507683" y="785122"/>
                  <a:pt x="1507683" y="801891"/>
                </a:cubicBezTo>
                <a:cubicBezTo>
                  <a:pt x="1507683" y="818661"/>
                  <a:pt x="1494089" y="832255"/>
                  <a:pt x="1477320" y="832255"/>
                </a:cubicBezTo>
                <a:cubicBezTo>
                  <a:pt x="1460550" y="832255"/>
                  <a:pt x="1446956" y="818661"/>
                  <a:pt x="1446956" y="801891"/>
                </a:cubicBezTo>
                <a:cubicBezTo>
                  <a:pt x="1446956" y="785122"/>
                  <a:pt x="1460550" y="771528"/>
                  <a:pt x="1477320" y="771528"/>
                </a:cubicBezTo>
                <a:close/>
                <a:moveTo>
                  <a:pt x="1404765" y="771528"/>
                </a:moveTo>
                <a:cubicBezTo>
                  <a:pt x="1421535" y="771528"/>
                  <a:pt x="1435129" y="785122"/>
                  <a:pt x="1435129" y="801891"/>
                </a:cubicBezTo>
                <a:cubicBezTo>
                  <a:pt x="1435129" y="818661"/>
                  <a:pt x="1421535" y="832255"/>
                  <a:pt x="1404765" y="832255"/>
                </a:cubicBezTo>
                <a:cubicBezTo>
                  <a:pt x="1387996" y="832255"/>
                  <a:pt x="1374402" y="818661"/>
                  <a:pt x="1374402" y="801891"/>
                </a:cubicBezTo>
                <a:cubicBezTo>
                  <a:pt x="1374402" y="785122"/>
                  <a:pt x="1387996" y="771528"/>
                  <a:pt x="1404765" y="771528"/>
                </a:cubicBezTo>
                <a:close/>
                <a:moveTo>
                  <a:pt x="1332211" y="771528"/>
                </a:moveTo>
                <a:cubicBezTo>
                  <a:pt x="1348980" y="771528"/>
                  <a:pt x="1362574" y="785122"/>
                  <a:pt x="1362574" y="801891"/>
                </a:cubicBezTo>
                <a:cubicBezTo>
                  <a:pt x="1362574" y="818661"/>
                  <a:pt x="1348980" y="832255"/>
                  <a:pt x="1332211" y="832255"/>
                </a:cubicBezTo>
                <a:cubicBezTo>
                  <a:pt x="1315441" y="832255"/>
                  <a:pt x="1301847" y="818661"/>
                  <a:pt x="1301847" y="801891"/>
                </a:cubicBezTo>
                <a:cubicBezTo>
                  <a:pt x="1301847" y="785122"/>
                  <a:pt x="1315441" y="771528"/>
                  <a:pt x="1332211" y="771528"/>
                </a:cubicBezTo>
                <a:close/>
                <a:moveTo>
                  <a:pt x="1259656" y="771528"/>
                </a:moveTo>
                <a:cubicBezTo>
                  <a:pt x="1276426" y="771528"/>
                  <a:pt x="1290020" y="785122"/>
                  <a:pt x="1290020" y="801891"/>
                </a:cubicBezTo>
                <a:cubicBezTo>
                  <a:pt x="1290020" y="818661"/>
                  <a:pt x="1276426" y="832255"/>
                  <a:pt x="1259656" y="832255"/>
                </a:cubicBezTo>
                <a:cubicBezTo>
                  <a:pt x="1242887" y="832255"/>
                  <a:pt x="1229293" y="818661"/>
                  <a:pt x="1229293" y="801891"/>
                </a:cubicBezTo>
                <a:cubicBezTo>
                  <a:pt x="1229293" y="785122"/>
                  <a:pt x="1242887" y="771528"/>
                  <a:pt x="1259656" y="771528"/>
                </a:cubicBezTo>
                <a:close/>
                <a:moveTo>
                  <a:pt x="1187102" y="771528"/>
                </a:moveTo>
                <a:cubicBezTo>
                  <a:pt x="1203871" y="771528"/>
                  <a:pt x="1217465" y="785122"/>
                  <a:pt x="1217465" y="801891"/>
                </a:cubicBezTo>
                <a:cubicBezTo>
                  <a:pt x="1217465" y="818661"/>
                  <a:pt x="1203871" y="832255"/>
                  <a:pt x="1187102" y="832255"/>
                </a:cubicBezTo>
                <a:cubicBezTo>
                  <a:pt x="1170332" y="832255"/>
                  <a:pt x="1156738" y="818661"/>
                  <a:pt x="1156738" y="801891"/>
                </a:cubicBezTo>
                <a:cubicBezTo>
                  <a:pt x="1156738" y="785122"/>
                  <a:pt x="1170332" y="771528"/>
                  <a:pt x="1187102" y="771528"/>
                </a:cubicBezTo>
                <a:close/>
                <a:moveTo>
                  <a:pt x="1114547" y="771528"/>
                </a:moveTo>
                <a:cubicBezTo>
                  <a:pt x="1131317" y="771528"/>
                  <a:pt x="1144911" y="785122"/>
                  <a:pt x="1144911" y="801891"/>
                </a:cubicBezTo>
                <a:cubicBezTo>
                  <a:pt x="1144911" y="818661"/>
                  <a:pt x="1131317" y="832255"/>
                  <a:pt x="1114547" y="832255"/>
                </a:cubicBezTo>
                <a:cubicBezTo>
                  <a:pt x="1097778" y="832255"/>
                  <a:pt x="1084184" y="818661"/>
                  <a:pt x="1084184" y="801891"/>
                </a:cubicBezTo>
                <a:cubicBezTo>
                  <a:pt x="1084184" y="785122"/>
                  <a:pt x="1097778" y="771528"/>
                  <a:pt x="1114547" y="771528"/>
                </a:cubicBezTo>
                <a:close/>
                <a:moveTo>
                  <a:pt x="1041993" y="771528"/>
                </a:moveTo>
                <a:cubicBezTo>
                  <a:pt x="1058762" y="771528"/>
                  <a:pt x="1072356" y="785122"/>
                  <a:pt x="1072356" y="801891"/>
                </a:cubicBezTo>
                <a:cubicBezTo>
                  <a:pt x="1072356" y="818661"/>
                  <a:pt x="1058762" y="832255"/>
                  <a:pt x="1041993" y="832255"/>
                </a:cubicBezTo>
                <a:cubicBezTo>
                  <a:pt x="1025223" y="832255"/>
                  <a:pt x="1011629" y="818661"/>
                  <a:pt x="1011629" y="801891"/>
                </a:cubicBezTo>
                <a:cubicBezTo>
                  <a:pt x="1011629" y="785122"/>
                  <a:pt x="1025223" y="771528"/>
                  <a:pt x="1041993" y="771528"/>
                </a:cubicBezTo>
                <a:close/>
                <a:moveTo>
                  <a:pt x="969438" y="771528"/>
                </a:moveTo>
                <a:cubicBezTo>
                  <a:pt x="986208" y="771528"/>
                  <a:pt x="999801" y="785122"/>
                  <a:pt x="999801" y="801891"/>
                </a:cubicBezTo>
                <a:cubicBezTo>
                  <a:pt x="999801" y="818661"/>
                  <a:pt x="986208" y="832255"/>
                  <a:pt x="969438" y="832255"/>
                </a:cubicBezTo>
                <a:cubicBezTo>
                  <a:pt x="952669" y="832255"/>
                  <a:pt x="939075" y="818661"/>
                  <a:pt x="939075" y="801891"/>
                </a:cubicBezTo>
                <a:cubicBezTo>
                  <a:pt x="939075" y="785122"/>
                  <a:pt x="952669" y="771528"/>
                  <a:pt x="969438" y="771528"/>
                </a:cubicBezTo>
                <a:close/>
                <a:moveTo>
                  <a:pt x="896883" y="771528"/>
                </a:moveTo>
                <a:cubicBezTo>
                  <a:pt x="913653" y="771528"/>
                  <a:pt x="927247" y="785122"/>
                  <a:pt x="927247" y="801891"/>
                </a:cubicBezTo>
                <a:cubicBezTo>
                  <a:pt x="927247" y="818661"/>
                  <a:pt x="913653" y="832255"/>
                  <a:pt x="896883" y="832255"/>
                </a:cubicBezTo>
                <a:cubicBezTo>
                  <a:pt x="880114" y="832255"/>
                  <a:pt x="866520" y="818661"/>
                  <a:pt x="866520" y="801891"/>
                </a:cubicBezTo>
                <a:cubicBezTo>
                  <a:pt x="866520" y="785122"/>
                  <a:pt x="880114" y="771528"/>
                  <a:pt x="896883" y="771528"/>
                </a:cubicBezTo>
                <a:close/>
                <a:moveTo>
                  <a:pt x="824329" y="771528"/>
                </a:moveTo>
                <a:cubicBezTo>
                  <a:pt x="841098" y="771528"/>
                  <a:pt x="854692" y="785122"/>
                  <a:pt x="854692" y="801891"/>
                </a:cubicBezTo>
                <a:cubicBezTo>
                  <a:pt x="854692" y="818661"/>
                  <a:pt x="841098" y="832255"/>
                  <a:pt x="824329" y="832255"/>
                </a:cubicBezTo>
                <a:cubicBezTo>
                  <a:pt x="807559" y="832255"/>
                  <a:pt x="793965" y="818661"/>
                  <a:pt x="793965" y="801891"/>
                </a:cubicBezTo>
                <a:cubicBezTo>
                  <a:pt x="793965" y="785122"/>
                  <a:pt x="807559" y="771528"/>
                  <a:pt x="824329" y="771528"/>
                </a:cubicBezTo>
                <a:close/>
                <a:moveTo>
                  <a:pt x="751774" y="771528"/>
                </a:moveTo>
                <a:cubicBezTo>
                  <a:pt x="768544" y="771528"/>
                  <a:pt x="782138" y="785122"/>
                  <a:pt x="782138" y="801891"/>
                </a:cubicBezTo>
                <a:cubicBezTo>
                  <a:pt x="782138" y="818661"/>
                  <a:pt x="768544" y="832255"/>
                  <a:pt x="751774" y="832255"/>
                </a:cubicBezTo>
                <a:cubicBezTo>
                  <a:pt x="735005" y="832255"/>
                  <a:pt x="721411" y="818661"/>
                  <a:pt x="721411" y="801891"/>
                </a:cubicBezTo>
                <a:cubicBezTo>
                  <a:pt x="721411" y="785122"/>
                  <a:pt x="735005" y="771528"/>
                  <a:pt x="751774" y="771528"/>
                </a:cubicBezTo>
                <a:close/>
                <a:moveTo>
                  <a:pt x="679220" y="771528"/>
                </a:moveTo>
                <a:cubicBezTo>
                  <a:pt x="695989" y="771528"/>
                  <a:pt x="709583" y="785122"/>
                  <a:pt x="709583" y="801891"/>
                </a:cubicBezTo>
                <a:cubicBezTo>
                  <a:pt x="709583" y="818661"/>
                  <a:pt x="695989" y="832255"/>
                  <a:pt x="679220" y="832255"/>
                </a:cubicBezTo>
                <a:cubicBezTo>
                  <a:pt x="662450" y="832255"/>
                  <a:pt x="648856" y="818661"/>
                  <a:pt x="648856" y="801891"/>
                </a:cubicBezTo>
                <a:cubicBezTo>
                  <a:pt x="648856" y="785122"/>
                  <a:pt x="662450" y="771528"/>
                  <a:pt x="679220" y="771528"/>
                </a:cubicBezTo>
                <a:close/>
                <a:moveTo>
                  <a:pt x="606665" y="771528"/>
                </a:moveTo>
                <a:cubicBezTo>
                  <a:pt x="623435" y="771528"/>
                  <a:pt x="637029" y="785122"/>
                  <a:pt x="637029" y="801891"/>
                </a:cubicBezTo>
                <a:cubicBezTo>
                  <a:pt x="637029" y="818661"/>
                  <a:pt x="623435" y="832255"/>
                  <a:pt x="606665" y="832255"/>
                </a:cubicBezTo>
                <a:cubicBezTo>
                  <a:pt x="589896" y="832255"/>
                  <a:pt x="576302" y="818661"/>
                  <a:pt x="576302" y="801891"/>
                </a:cubicBezTo>
                <a:cubicBezTo>
                  <a:pt x="576302" y="785122"/>
                  <a:pt x="589896" y="771528"/>
                  <a:pt x="606665" y="771528"/>
                </a:cubicBezTo>
                <a:close/>
                <a:moveTo>
                  <a:pt x="534111" y="771528"/>
                </a:moveTo>
                <a:cubicBezTo>
                  <a:pt x="550880" y="771528"/>
                  <a:pt x="564474" y="785122"/>
                  <a:pt x="564474" y="801891"/>
                </a:cubicBezTo>
                <a:cubicBezTo>
                  <a:pt x="564474" y="818661"/>
                  <a:pt x="550880" y="832255"/>
                  <a:pt x="534111" y="832255"/>
                </a:cubicBezTo>
                <a:cubicBezTo>
                  <a:pt x="517341" y="832255"/>
                  <a:pt x="503747" y="818661"/>
                  <a:pt x="503747" y="801891"/>
                </a:cubicBezTo>
                <a:cubicBezTo>
                  <a:pt x="503747" y="785122"/>
                  <a:pt x="517341" y="771528"/>
                  <a:pt x="534111" y="771528"/>
                </a:cubicBezTo>
                <a:close/>
                <a:moveTo>
                  <a:pt x="461556" y="771528"/>
                </a:moveTo>
                <a:cubicBezTo>
                  <a:pt x="478326" y="771528"/>
                  <a:pt x="491920" y="785122"/>
                  <a:pt x="491920" y="801891"/>
                </a:cubicBezTo>
                <a:cubicBezTo>
                  <a:pt x="491920" y="818661"/>
                  <a:pt x="478326" y="832255"/>
                  <a:pt x="461556" y="832255"/>
                </a:cubicBezTo>
                <a:cubicBezTo>
                  <a:pt x="444787" y="832255"/>
                  <a:pt x="431192" y="818661"/>
                  <a:pt x="431192" y="801891"/>
                </a:cubicBezTo>
                <a:cubicBezTo>
                  <a:pt x="431192" y="785122"/>
                  <a:pt x="444787" y="771528"/>
                  <a:pt x="461556" y="771528"/>
                </a:cubicBezTo>
                <a:close/>
                <a:moveTo>
                  <a:pt x="389002" y="771528"/>
                </a:moveTo>
                <a:cubicBezTo>
                  <a:pt x="405771" y="771528"/>
                  <a:pt x="419365" y="785122"/>
                  <a:pt x="419365" y="801891"/>
                </a:cubicBezTo>
                <a:cubicBezTo>
                  <a:pt x="419365" y="818661"/>
                  <a:pt x="405771" y="832255"/>
                  <a:pt x="389002" y="832255"/>
                </a:cubicBezTo>
                <a:cubicBezTo>
                  <a:pt x="372232" y="832255"/>
                  <a:pt x="358638" y="818661"/>
                  <a:pt x="358638" y="801891"/>
                </a:cubicBezTo>
                <a:cubicBezTo>
                  <a:pt x="358638" y="785122"/>
                  <a:pt x="372232" y="771528"/>
                  <a:pt x="389002" y="771528"/>
                </a:cubicBezTo>
                <a:close/>
                <a:moveTo>
                  <a:pt x="316447" y="771528"/>
                </a:moveTo>
                <a:cubicBezTo>
                  <a:pt x="333216" y="771528"/>
                  <a:pt x="346810" y="785122"/>
                  <a:pt x="346810" y="801891"/>
                </a:cubicBezTo>
                <a:cubicBezTo>
                  <a:pt x="346810" y="818661"/>
                  <a:pt x="333216" y="832255"/>
                  <a:pt x="316447" y="832255"/>
                </a:cubicBezTo>
                <a:cubicBezTo>
                  <a:pt x="299677" y="832255"/>
                  <a:pt x="286084" y="818661"/>
                  <a:pt x="286084" y="801891"/>
                </a:cubicBezTo>
                <a:cubicBezTo>
                  <a:pt x="286084" y="785122"/>
                  <a:pt x="299677" y="771528"/>
                  <a:pt x="316447" y="771528"/>
                </a:cubicBezTo>
                <a:close/>
                <a:moveTo>
                  <a:pt x="243892" y="771528"/>
                </a:moveTo>
                <a:cubicBezTo>
                  <a:pt x="260662" y="771528"/>
                  <a:pt x="274256" y="785122"/>
                  <a:pt x="274256" y="801891"/>
                </a:cubicBezTo>
                <a:cubicBezTo>
                  <a:pt x="274256" y="818661"/>
                  <a:pt x="260662" y="832255"/>
                  <a:pt x="243892" y="832255"/>
                </a:cubicBezTo>
                <a:cubicBezTo>
                  <a:pt x="227123" y="832255"/>
                  <a:pt x="213529" y="818661"/>
                  <a:pt x="213529" y="801891"/>
                </a:cubicBezTo>
                <a:cubicBezTo>
                  <a:pt x="213529" y="785122"/>
                  <a:pt x="227123" y="771528"/>
                  <a:pt x="243892" y="771528"/>
                </a:cubicBezTo>
                <a:close/>
                <a:moveTo>
                  <a:pt x="171339" y="771528"/>
                </a:moveTo>
                <a:cubicBezTo>
                  <a:pt x="188107" y="771528"/>
                  <a:pt x="201701" y="785122"/>
                  <a:pt x="201701" y="801891"/>
                </a:cubicBezTo>
                <a:cubicBezTo>
                  <a:pt x="201701" y="818661"/>
                  <a:pt x="188107" y="832255"/>
                  <a:pt x="171339" y="832255"/>
                </a:cubicBezTo>
                <a:cubicBezTo>
                  <a:pt x="154656" y="832255"/>
                  <a:pt x="141062" y="818661"/>
                  <a:pt x="141062" y="801891"/>
                </a:cubicBezTo>
                <a:cubicBezTo>
                  <a:pt x="141062" y="785122"/>
                  <a:pt x="154656" y="771528"/>
                  <a:pt x="171339" y="771528"/>
                </a:cubicBezTo>
                <a:close/>
                <a:moveTo>
                  <a:pt x="98884" y="771528"/>
                </a:moveTo>
                <a:cubicBezTo>
                  <a:pt x="115646" y="771528"/>
                  <a:pt x="129240" y="785122"/>
                  <a:pt x="129240" y="801891"/>
                </a:cubicBezTo>
                <a:cubicBezTo>
                  <a:pt x="129240" y="818661"/>
                  <a:pt x="115646" y="832255"/>
                  <a:pt x="98884" y="832255"/>
                </a:cubicBezTo>
                <a:cubicBezTo>
                  <a:pt x="82112" y="832255"/>
                  <a:pt x="68517" y="818661"/>
                  <a:pt x="68517" y="801891"/>
                </a:cubicBezTo>
                <a:cubicBezTo>
                  <a:pt x="68517" y="785122"/>
                  <a:pt x="82112" y="771528"/>
                  <a:pt x="98884" y="771528"/>
                </a:cubicBezTo>
                <a:close/>
                <a:moveTo>
                  <a:pt x="26329" y="771528"/>
                </a:moveTo>
                <a:cubicBezTo>
                  <a:pt x="43093" y="771528"/>
                  <a:pt x="56688" y="785122"/>
                  <a:pt x="56688" y="801891"/>
                </a:cubicBezTo>
                <a:cubicBezTo>
                  <a:pt x="56688" y="818661"/>
                  <a:pt x="43093" y="832255"/>
                  <a:pt x="26329" y="832255"/>
                </a:cubicBezTo>
                <a:cubicBezTo>
                  <a:pt x="17944" y="832255"/>
                  <a:pt x="10353" y="828857"/>
                  <a:pt x="4858" y="823362"/>
                </a:cubicBezTo>
                <a:lnTo>
                  <a:pt x="0" y="811633"/>
                </a:lnTo>
                <a:lnTo>
                  <a:pt x="0" y="792150"/>
                </a:lnTo>
                <a:lnTo>
                  <a:pt x="4858" y="780421"/>
                </a:lnTo>
                <a:cubicBezTo>
                  <a:pt x="10353" y="774927"/>
                  <a:pt x="17944" y="771528"/>
                  <a:pt x="26329" y="771528"/>
                </a:cubicBezTo>
                <a:close/>
                <a:moveTo>
                  <a:pt x="1622429" y="691076"/>
                </a:moveTo>
                <a:cubicBezTo>
                  <a:pt x="1630814" y="691076"/>
                  <a:pt x="1638404" y="694475"/>
                  <a:pt x="1643899" y="699969"/>
                </a:cubicBezTo>
                <a:lnTo>
                  <a:pt x="1647739" y="709237"/>
                </a:lnTo>
                <a:lnTo>
                  <a:pt x="1644828" y="728305"/>
                </a:lnTo>
                <a:lnTo>
                  <a:pt x="1640480" y="745215"/>
                </a:lnTo>
                <a:lnTo>
                  <a:pt x="1634248" y="749417"/>
                </a:lnTo>
                <a:cubicBezTo>
                  <a:pt x="1630615" y="750953"/>
                  <a:pt x="1626621" y="751803"/>
                  <a:pt x="1622429" y="751803"/>
                </a:cubicBezTo>
                <a:cubicBezTo>
                  <a:pt x="1605659" y="751803"/>
                  <a:pt x="1592066" y="738209"/>
                  <a:pt x="1592066" y="721440"/>
                </a:cubicBezTo>
                <a:cubicBezTo>
                  <a:pt x="1592066" y="704670"/>
                  <a:pt x="1605659" y="691076"/>
                  <a:pt x="1622429" y="691076"/>
                </a:cubicBezTo>
                <a:close/>
                <a:moveTo>
                  <a:pt x="1549874" y="691076"/>
                </a:moveTo>
                <a:cubicBezTo>
                  <a:pt x="1566644" y="691076"/>
                  <a:pt x="1580238" y="704670"/>
                  <a:pt x="1580238" y="721440"/>
                </a:cubicBezTo>
                <a:cubicBezTo>
                  <a:pt x="1580238" y="738209"/>
                  <a:pt x="1566644" y="751803"/>
                  <a:pt x="1549874" y="751803"/>
                </a:cubicBezTo>
                <a:cubicBezTo>
                  <a:pt x="1533105" y="751803"/>
                  <a:pt x="1519511" y="738209"/>
                  <a:pt x="1519511" y="721440"/>
                </a:cubicBezTo>
                <a:cubicBezTo>
                  <a:pt x="1519511" y="704670"/>
                  <a:pt x="1533105" y="691076"/>
                  <a:pt x="1549874" y="691076"/>
                </a:cubicBezTo>
                <a:close/>
                <a:moveTo>
                  <a:pt x="1477320" y="691076"/>
                </a:moveTo>
                <a:cubicBezTo>
                  <a:pt x="1494089" y="691076"/>
                  <a:pt x="1507683" y="704670"/>
                  <a:pt x="1507683" y="721440"/>
                </a:cubicBezTo>
                <a:cubicBezTo>
                  <a:pt x="1507683" y="738209"/>
                  <a:pt x="1494089" y="751803"/>
                  <a:pt x="1477320" y="751803"/>
                </a:cubicBezTo>
                <a:cubicBezTo>
                  <a:pt x="1460550" y="751803"/>
                  <a:pt x="1446956" y="738209"/>
                  <a:pt x="1446956" y="721440"/>
                </a:cubicBezTo>
                <a:cubicBezTo>
                  <a:pt x="1446956" y="704670"/>
                  <a:pt x="1460550" y="691076"/>
                  <a:pt x="1477320" y="691076"/>
                </a:cubicBezTo>
                <a:close/>
                <a:moveTo>
                  <a:pt x="1404765" y="691076"/>
                </a:moveTo>
                <a:cubicBezTo>
                  <a:pt x="1421535" y="691076"/>
                  <a:pt x="1435129" y="704670"/>
                  <a:pt x="1435129" y="721440"/>
                </a:cubicBezTo>
                <a:cubicBezTo>
                  <a:pt x="1435129" y="738209"/>
                  <a:pt x="1421535" y="751803"/>
                  <a:pt x="1404765" y="751803"/>
                </a:cubicBezTo>
                <a:cubicBezTo>
                  <a:pt x="1387996" y="751803"/>
                  <a:pt x="1374402" y="738209"/>
                  <a:pt x="1374402" y="721440"/>
                </a:cubicBezTo>
                <a:cubicBezTo>
                  <a:pt x="1374402" y="704670"/>
                  <a:pt x="1387996" y="691076"/>
                  <a:pt x="1404765" y="691076"/>
                </a:cubicBezTo>
                <a:close/>
                <a:moveTo>
                  <a:pt x="1332211" y="691076"/>
                </a:moveTo>
                <a:cubicBezTo>
                  <a:pt x="1348980" y="691076"/>
                  <a:pt x="1362574" y="704670"/>
                  <a:pt x="1362574" y="721440"/>
                </a:cubicBezTo>
                <a:cubicBezTo>
                  <a:pt x="1362574" y="738209"/>
                  <a:pt x="1348980" y="751803"/>
                  <a:pt x="1332211" y="751803"/>
                </a:cubicBezTo>
                <a:cubicBezTo>
                  <a:pt x="1315441" y="751803"/>
                  <a:pt x="1301847" y="738209"/>
                  <a:pt x="1301847" y="721440"/>
                </a:cubicBezTo>
                <a:cubicBezTo>
                  <a:pt x="1301847" y="704670"/>
                  <a:pt x="1315441" y="691076"/>
                  <a:pt x="1332211" y="691076"/>
                </a:cubicBezTo>
                <a:close/>
                <a:moveTo>
                  <a:pt x="1259656" y="691076"/>
                </a:moveTo>
                <a:cubicBezTo>
                  <a:pt x="1276426" y="691076"/>
                  <a:pt x="1290020" y="704670"/>
                  <a:pt x="1290020" y="721440"/>
                </a:cubicBezTo>
                <a:cubicBezTo>
                  <a:pt x="1290020" y="738209"/>
                  <a:pt x="1276426" y="751803"/>
                  <a:pt x="1259656" y="751803"/>
                </a:cubicBezTo>
                <a:cubicBezTo>
                  <a:pt x="1242887" y="751803"/>
                  <a:pt x="1229293" y="738209"/>
                  <a:pt x="1229293" y="721440"/>
                </a:cubicBezTo>
                <a:cubicBezTo>
                  <a:pt x="1229293" y="704670"/>
                  <a:pt x="1242887" y="691076"/>
                  <a:pt x="1259656" y="691076"/>
                </a:cubicBezTo>
                <a:close/>
                <a:moveTo>
                  <a:pt x="1187102" y="691076"/>
                </a:moveTo>
                <a:cubicBezTo>
                  <a:pt x="1203871" y="691076"/>
                  <a:pt x="1217465" y="704670"/>
                  <a:pt x="1217465" y="721440"/>
                </a:cubicBezTo>
                <a:cubicBezTo>
                  <a:pt x="1217465" y="738209"/>
                  <a:pt x="1203871" y="751803"/>
                  <a:pt x="1187102" y="751803"/>
                </a:cubicBezTo>
                <a:cubicBezTo>
                  <a:pt x="1170332" y="751803"/>
                  <a:pt x="1156738" y="738209"/>
                  <a:pt x="1156738" y="721440"/>
                </a:cubicBezTo>
                <a:cubicBezTo>
                  <a:pt x="1156738" y="704670"/>
                  <a:pt x="1170332" y="691076"/>
                  <a:pt x="1187102" y="691076"/>
                </a:cubicBezTo>
                <a:close/>
                <a:moveTo>
                  <a:pt x="1114547" y="691076"/>
                </a:moveTo>
                <a:cubicBezTo>
                  <a:pt x="1131317" y="691076"/>
                  <a:pt x="1144911" y="704670"/>
                  <a:pt x="1144911" y="721440"/>
                </a:cubicBezTo>
                <a:cubicBezTo>
                  <a:pt x="1144911" y="738209"/>
                  <a:pt x="1131317" y="751803"/>
                  <a:pt x="1114547" y="751803"/>
                </a:cubicBezTo>
                <a:cubicBezTo>
                  <a:pt x="1097778" y="751803"/>
                  <a:pt x="1084184" y="738209"/>
                  <a:pt x="1084184" y="721440"/>
                </a:cubicBezTo>
                <a:cubicBezTo>
                  <a:pt x="1084184" y="704670"/>
                  <a:pt x="1097778" y="691076"/>
                  <a:pt x="1114547" y="691076"/>
                </a:cubicBezTo>
                <a:close/>
                <a:moveTo>
                  <a:pt x="1041993" y="691076"/>
                </a:moveTo>
                <a:cubicBezTo>
                  <a:pt x="1058762" y="691076"/>
                  <a:pt x="1072356" y="704670"/>
                  <a:pt x="1072356" y="721440"/>
                </a:cubicBezTo>
                <a:cubicBezTo>
                  <a:pt x="1072356" y="738209"/>
                  <a:pt x="1058762" y="751803"/>
                  <a:pt x="1041993" y="751803"/>
                </a:cubicBezTo>
                <a:cubicBezTo>
                  <a:pt x="1025223" y="751803"/>
                  <a:pt x="1011629" y="738209"/>
                  <a:pt x="1011629" y="721440"/>
                </a:cubicBezTo>
                <a:cubicBezTo>
                  <a:pt x="1011629" y="704670"/>
                  <a:pt x="1025223" y="691076"/>
                  <a:pt x="1041993" y="691076"/>
                </a:cubicBezTo>
                <a:close/>
                <a:moveTo>
                  <a:pt x="969438" y="691076"/>
                </a:moveTo>
                <a:cubicBezTo>
                  <a:pt x="986208" y="691076"/>
                  <a:pt x="999801" y="704670"/>
                  <a:pt x="999801" y="721440"/>
                </a:cubicBezTo>
                <a:cubicBezTo>
                  <a:pt x="999801" y="738209"/>
                  <a:pt x="986208" y="751803"/>
                  <a:pt x="969438" y="751803"/>
                </a:cubicBezTo>
                <a:cubicBezTo>
                  <a:pt x="952669" y="751803"/>
                  <a:pt x="939075" y="738209"/>
                  <a:pt x="939075" y="721440"/>
                </a:cubicBezTo>
                <a:cubicBezTo>
                  <a:pt x="939075" y="704670"/>
                  <a:pt x="952669" y="691076"/>
                  <a:pt x="969438" y="691076"/>
                </a:cubicBezTo>
                <a:close/>
                <a:moveTo>
                  <a:pt x="896883" y="691076"/>
                </a:moveTo>
                <a:cubicBezTo>
                  <a:pt x="913653" y="691076"/>
                  <a:pt x="927247" y="704670"/>
                  <a:pt x="927247" y="721440"/>
                </a:cubicBezTo>
                <a:cubicBezTo>
                  <a:pt x="927247" y="738209"/>
                  <a:pt x="913653" y="751803"/>
                  <a:pt x="896883" y="751803"/>
                </a:cubicBezTo>
                <a:cubicBezTo>
                  <a:pt x="880114" y="751803"/>
                  <a:pt x="866520" y="738209"/>
                  <a:pt x="866520" y="721440"/>
                </a:cubicBezTo>
                <a:cubicBezTo>
                  <a:pt x="866520" y="704670"/>
                  <a:pt x="880114" y="691076"/>
                  <a:pt x="896883" y="691076"/>
                </a:cubicBezTo>
                <a:close/>
                <a:moveTo>
                  <a:pt x="824329" y="691076"/>
                </a:moveTo>
                <a:cubicBezTo>
                  <a:pt x="841098" y="691076"/>
                  <a:pt x="854692" y="704670"/>
                  <a:pt x="854692" y="721440"/>
                </a:cubicBezTo>
                <a:cubicBezTo>
                  <a:pt x="854692" y="738209"/>
                  <a:pt x="841098" y="751803"/>
                  <a:pt x="824329" y="751803"/>
                </a:cubicBezTo>
                <a:cubicBezTo>
                  <a:pt x="807559" y="751803"/>
                  <a:pt x="793965" y="738209"/>
                  <a:pt x="793965" y="721440"/>
                </a:cubicBezTo>
                <a:cubicBezTo>
                  <a:pt x="793965" y="704670"/>
                  <a:pt x="807559" y="691076"/>
                  <a:pt x="824329" y="691076"/>
                </a:cubicBezTo>
                <a:close/>
                <a:moveTo>
                  <a:pt x="751774" y="691076"/>
                </a:moveTo>
                <a:cubicBezTo>
                  <a:pt x="768544" y="691076"/>
                  <a:pt x="782138" y="704670"/>
                  <a:pt x="782138" y="721440"/>
                </a:cubicBezTo>
                <a:cubicBezTo>
                  <a:pt x="782138" y="738209"/>
                  <a:pt x="768544" y="751803"/>
                  <a:pt x="751774" y="751803"/>
                </a:cubicBezTo>
                <a:cubicBezTo>
                  <a:pt x="735005" y="751803"/>
                  <a:pt x="721411" y="738209"/>
                  <a:pt x="721411" y="721440"/>
                </a:cubicBezTo>
                <a:cubicBezTo>
                  <a:pt x="721411" y="704670"/>
                  <a:pt x="735005" y="691076"/>
                  <a:pt x="751774" y="691076"/>
                </a:cubicBezTo>
                <a:close/>
                <a:moveTo>
                  <a:pt x="679220" y="691076"/>
                </a:moveTo>
                <a:cubicBezTo>
                  <a:pt x="695989" y="691076"/>
                  <a:pt x="709583" y="704670"/>
                  <a:pt x="709583" y="721440"/>
                </a:cubicBezTo>
                <a:cubicBezTo>
                  <a:pt x="709583" y="738209"/>
                  <a:pt x="695989" y="751803"/>
                  <a:pt x="679220" y="751803"/>
                </a:cubicBezTo>
                <a:cubicBezTo>
                  <a:pt x="662450" y="751803"/>
                  <a:pt x="648856" y="738209"/>
                  <a:pt x="648856" y="721440"/>
                </a:cubicBezTo>
                <a:cubicBezTo>
                  <a:pt x="648856" y="704670"/>
                  <a:pt x="662450" y="691076"/>
                  <a:pt x="679220" y="691076"/>
                </a:cubicBezTo>
                <a:close/>
                <a:moveTo>
                  <a:pt x="606665" y="691076"/>
                </a:moveTo>
                <a:cubicBezTo>
                  <a:pt x="623435" y="691076"/>
                  <a:pt x="637029" y="704670"/>
                  <a:pt x="637029" y="721440"/>
                </a:cubicBezTo>
                <a:cubicBezTo>
                  <a:pt x="637029" y="738209"/>
                  <a:pt x="623435" y="751803"/>
                  <a:pt x="606665" y="751803"/>
                </a:cubicBezTo>
                <a:cubicBezTo>
                  <a:pt x="589896" y="751803"/>
                  <a:pt x="576302" y="738209"/>
                  <a:pt x="576302" y="721440"/>
                </a:cubicBezTo>
                <a:cubicBezTo>
                  <a:pt x="576302" y="704670"/>
                  <a:pt x="589896" y="691076"/>
                  <a:pt x="606665" y="691076"/>
                </a:cubicBezTo>
                <a:close/>
                <a:moveTo>
                  <a:pt x="534111" y="691076"/>
                </a:moveTo>
                <a:cubicBezTo>
                  <a:pt x="550880" y="691076"/>
                  <a:pt x="564474" y="704670"/>
                  <a:pt x="564474" y="721440"/>
                </a:cubicBezTo>
                <a:cubicBezTo>
                  <a:pt x="564474" y="738209"/>
                  <a:pt x="550880" y="751803"/>
                  <a:pt x="534111" y="751803"/>
                </a:cubicBezTo>
                <a:cubicBezTo>
                  <a:pt x="517341" y="751803"/>
                  <a:pt x="503747" y="738209"/>
                  <a:pt x="503747" y="721440"/>
                </a:cubicBezTo>
                <a:cubicBezTo>
                  <a:pt x="503747" y="704670"/>
                  <a:pt x="517341" y="691076"/>
                  <a:pt x="534111" y="691076"/>
                </a:cubicBezTo>
                <a:close/>
                <a:moveTo>
                  <a:pt x="461556" y="691076"/>
                </a:moveTo>
                <a:cubicBezTo>
                  <a:pt x="478326" y="691076"/>
                  <a:pt x="491920" y="704670"/>
                  <a:pt x="491920" y="721440"/>
                </a:cubicBezTo>
                <a:cubicBezTo>
                  <a:pt x="491920" y="738209"/>
                  <a:pt x="478326" y="751803"/>
                  <a:pt x="461556" y="751803"/>
                </a:cubicBezTo>
                <a:cubicBezTo>
                  <a:pt x="444787" y="751803"/>
                  <a:pt x="431192" y="738209"/>
                  <a:pt x="431192" y="721440"/>
                </a:cubicBezTo>
                <a:cubicBezTo>
                  <a:pt x="431192" y="704670"/>
                  <a:pt x="444787" y="691076"/>
                  <a:pt x="461556" y="691076"/>
                </a:cubicBezTo>
                <a:close/>
                <a:moveTo>
                  <a:pt x="389002" y="691076"/>
                </a:moveTo>
                <a:cubicBezTo>
                  <a:pt x="405771" y="691076"/>
                  <a:pt x="419365" y="704670"/>
                  <a:pt x="419365" y="721440"/>
                </a:cubicBezTo>
                <a:cubicBezTo>
                  <a:pt x="419365" y="738209"/>
                  <a:pt x="405771" y="751803"/>
                  <a:pt x="389002" y="751803"/>
                </a:cubicBezTo>
                <a:cubicBezTo>
                  <a:pt x="372232" y="751803"/>
                  <a:pt x="358638" y="738209"/>
                  <a:pt x="358638" y="721440"/>
                </a:cubicBezTo>
                <a:cubicBezTo>
                  <a:pt x="358638" y="704670"/>
                  <a:pt x="372232" y="691076"/>
                  <a:pt x="389002" y="691076"/>
                </a:cubicBezTo>
                <a:close/>
                <a:moveTo>
                  <a:pt x="316447" y="691076"/>
                </a:moveTo>
                <a:cubicBezTo>
                  <a:pt x="333216" y="691076"/>
                  <a:pt x="346810" y="704670"/>
                  <a:pt x="346810" y="721440"/>
                </a:cubicBezTo>
                <a:cubicBezTo>
                  <a:pt x="346810" y="738209"/>
                  <a:pt x="333216" y="751803"/>
                  <a:pt x="316447" y="751803"/>
                </a:cubicBezTo>
                <a:cubicBezTo>
                  <a:pt x="299677" y="751803"/>
                  <a:pt x="286084" y="738209"/>
                  <a:pt x="286084" y="721440"/>
                </a:cubicBezTo>
                <a:cubicBezTo>
                  <a:pt x="286084" y="704670"/>
                  <a:pt x="299677" y="691076"/>
                  <a:pt x="316447" y="691076"/>
                </a:cubicBezTo>
                <a:close/>
                <a:moveTo>
                  <a:pt x="243892" y="691076"/>
                </a:moveTo>
                <a:cubicBezTo>
                  <a:pt x="260662" y="691076"/>
                  <a:pt x="274256" y="704670"/>
                  <a:pt x="274256" y="721440"/>
                </a:cubicBezTo>
                <a:cubicBezTo>
                  <a:pt x="274256" y="738209"/>
                  <a:pt x="260662" y="751803"/>
                  <a:pt x="243892" y="751803"/>
                </a:cubicBezTo>
                <a:cubicBezTo>
                  <a:pt x="227123" y="751803"/>
                  <a:pt x="213529" y="738209"/>
                  <a:pt x="213529" y="721440"/>
                </a:cubicBezTo>
                <a:cubicBezTo>
                  <a:pt x="213529" y="704670"/>
                  <a:pt x="227123" y="691076"/>
                  <a:pt x="243892" y="691076"/>
                </a:cubicBezTo>
                <a:close/>
                <a:moveTo>
                  <a:pt x="171339" y="691076"/>
                </a:moveTo>
                <a:cubicBezTo>
                  <a:pt x="188107" y="691076"/>
                  <a:pt x="201701" y="704670"/>
                  <a:pt x="201701" y="721440"/>
                </a:cubicBezTo>
                <a:cubicBezTo>
                  <a:pt x="201701" y="738209"/>
                  <a:pt x="188107" y="751803"/>
                  <a:pt x="171339" y="751803"/>
                </a:cubicBezTo>
                <a:cubicBezTo>
                  <a:pt x="154662" y="751803"/>
                  <a:pt x="141067" y="738209"/>
                  <a:pt x="141067" y="721440"/>
                </a:cubicBezTo>
                <a:cubicBezTo>
                  <a:pt x="141067" y="704670"/>
                  <a:pt x="154662" y="691076"/>
                  <a:pt x="171339" y="691076"/>
                </a:cubicBezTo>
                <a:close/>
                <a:moveTo>
                  <a:pt x="98890" y="691076"/>
                </a:moveTo>
                <a:cubicBezTo>
                  <a:pt x="115653" y="691076"/>
                  <a:pt x="129246" y="704670"/>
                  <a:pt x="129246" y="721440"/>
                </a:cubicBezTo>
                <a:cubicBezTo>
                  <a:pt x="129246" y="738209"/>
                  <a:pt x="115653" y="751803"/>
                  <a:pt x="98890" y="751803"/>
                </a:cubicBezTo>
                <a:cubicBezTo>
                  <a:pt x="82117" y="751803"/>
                  <a:pt x="68523" y="738209"/>
                  <a:pt x="68523" y="721440"/>
                </a:cubicBezTo>
                <a:cubicBezTo>
                  <a:pt x="68523" y="704670"/>
                  <a:pt x="82117" y="691076"/>
                  <a:pt x="98890" y="691076"/>
                </a:cubicBezTo>
                <a:close/>
                <a:moveTo>
                  <a:pt x="26336" y="691076"/>
                </a:moveTo>
                <a:cubicBezTo>
                  <a:pt x="43099" y="691076"/>
                  <a:pt x="56694" y="704670"/>
                  <a:pt x="56694" y="721440"/>
                </a:cubicBezTo>
                <a:cubicBezTo>
                  <a:pt x="56694" y="738209"/>
                  <a:pt x="43099" y="751803"/>
                  <a:pt x="26336" y="751803"/>
                </a:cubicBezTo>
                <a:cubicBezTo>
                  <a:pt x="17950" y="751803"/>
                  <a:pt x="10359" y="748405"/>
                  <a:pt x="4864" y="742910"/>
                </a:cubicBezTo>
                <a:lnTo>
                  <a:pt x="0" y="731167"/>
                </a:lnTo>
                <a:lnTo>
                  <a:pt x="0" y="711713"/>
                </a:lnTo>
                <a:lnTo>
                  <a:pt x="4864" y="699969"/>
                </a:lnTo>
                <a:cubicBezTo>
                  <a:pt x="10359" y="694475"/>
                  <a:pt x="17950" y="691076"/>
                  <a:pt x="26336" y="691076"/>
                </a:cubicBezTo>
                <a:close/>
                <a:moveTo>
                  <a:pt x="1622429" y="610624"/>
                </a:moveTo>
                <a:cubicBezTo>
                  <a:pt x="1639199" y="610624"/>
                  <a:pt x="1652792" y="624218"/>
                  <a:pt x="1652792" y="640988"/>
                </a:cubicBezTo>
                <a:cubicBezTo>
                  <a:pt x="1652792" y="657757"/>
                  <a:pt x="1639199" y="671351"/>
                  <a:pt x="1622429" y="671351"/>
                </a:cubicBezTo>
                <a:cubicBezTo>
                  <a:pt x="1605659" y="671351"/>
                  <a:pt x="1592066" y="657757"/>
                  <a:pt x="1592066" y="640988"/>
                </a:cubicBezTo>
                <a:cubicBezTo>
                  <a:pt x="1592066" y="624218"/>
                  <a:pt x="1605659" y="610624"/>
                  <a:pt x="1622429" y="610624"/>
                </a:cubicBezTo>
                <a:close/>
                <a:moveTo>
                  <a:pt x="1549874" y="610624"/>
                </a:moveTo>
                <a:cubicBezTo>
                  <a:pt x="1566644" y="610624"/>
                  <a:pt x="1580238" y="624218"/>
                  <a:pt x="1580238" y="640988"/>
                </a:cubicBezTo>
                <a:cubicBezTo>
                  <a:pt x="1580238" y="657757"/>
                  <a:pt x="1566644" y="671351"/>
                  <a:pt x="1549874" y="671351"/>
                </a:cubicBezTo>
                <a:cubicBezTo>
                  <a:pt x="1533105" y="671351"/>
                  <a:pt x="1519511" y="657757"/>
                  <a:pt x="1519511" y="640988"/>
                </a:cubicBezTo>
                <a:cubicBezTo>
                  <a:pt x="1519511" y="624218"/>
                  <a:pt x="1533105" y="610624"/>
                  <a:pt x="1549874" y="610624"/>
                </a:cubicBezTo>
                <a:close/>
                <a:moveTo>
                  <a:pt x="1477320" y="610624"/>
                </a:moveTo>
                <a:cubicBezTo>
                  <a:pt x="1494089" y="610624"/>
                  <a:pt x="1507683" y="624218"/>
                  <a:pt x="1507683" y="640988"/>
                </a:cubicBezTo>
                <a:cubicBezTo>
                  <a:pt x="1507683" y="657757"/>
                  <a:pt x="1494089" y="671351"/>
                  <a:pt x="1477320" y="671351"/>
                </a:cubicBezTo>
                <a:cubicBezTo>
                  <a:pt x="1460550" y="671351"/>
                  <a:pt x="1446956" y="657757"/>
                  <a:pt x="1446956" y="640988"/>
                </a:cubicBezTo>
                <a:cubicBezTo>
                  <a:pt x="1446956" y="624218"/>
                  <a:pt x="1460550" y="610624"/>
                  <a:pt x="1477320" y="610624"/>
                </a:cubicBezTo>
                <a:close/>
                <a:moveTo>
                  <a:pt x="1404765" y="610624"/>
                </a:moveTo>
                <a:cubicBezTo>
                  <a:pt x="1421535" y="610624"/>
                  <a:pt x="1435129" y="624218"/>
                  <a:pt x="1435129" y="640988"/>
                </a:cubicBezTo>
                <a:cubicBezTo>
                  <a:pt x="1435129" y="657757"/>
                  <a:pt x="1421535" y="671351"/>
                  <a:pt x="1404765" y="671351"/>
                </a:cubicBezTo>
                <a:cubicBezTo>
                  <a:pt x="1387996" y="671351"/>
                  <a:pt x="1374402" y="657757"/>
                  <a:pt x="1374402" y="640988"/>
                </a:cubicBezTo>
                <a:cubicBezTo>
                  <a:pt x="1374402" y="624218"/>
                  <a:pt x="1387996" y="610624"/>
                  <a:pt x="1404765" y="610624"/>
                </a:cubicBezTo>
                <a:close/>
                <a:moveTo>
                  <a:pt x="1332211" y="610624"/>
                </a:moveTo>
                <a:cubicBezTo>
                  <a:pt x="1348980" y="610624"/>
                  <a:pt x="1362574" y="624218"/>
                  <a:pt x="1362574" y="640988"/>
                </a:cubicBezTo>
                <a:cubicBezTo>
                  <a:pt x="1362574" y="657757"/>
                  <a:pt x="1348980" y="671351"/>
                  <a:pt x="1332211" y="671351"/>
                </a:cubicBezTo>
                <a:cubicBezTo>
                  <a:pt x="1315441" y="671351"/>
                  <a:pt x="1301847" y="657757"/>
                  <a:pt x="1301847" y="640988"/>
                </a:cubicBezTo>
                <a:cubicBezTo>
                  <a:pt x="1301847" y="624218"/>
                  <a:pt x="1315441" y="610624"/>
                  <a:pt x="1332211" y="610624"/>
                </a:cubicBezTo>
                <a:close/>
                <a:moveTo>
                  <a:pt x="1259656" y="610624"/>
                </a:moveTo>
                <a:cubicBezTo>
                  <a:pt x="1276426" y="610624"/>
                  <a:pt x="1290020" y="624218"/>
                  <a:pt x="1290020" y="640988"/>
                </a:cubicBezTo>
                <a:cubicBezTo>
                  <a:pt x="1290020" y="657757"/>
                  <a:pt x="1276426" y="671351"/>
                  <a:pt x="1259656" y="671351"/>
                </a:cubicBezTo>
                <a:cubicBezTo>
                  <a:pt x="1242887" y="671351"/>
                  <a:pt x="1229293" y="657757"/>
                  <a:pt x="1229293" y="640988"/>
                </a:cubicBezTo>
                <a:cubicBezTo>
                  <a:pt x="1229293" y="624218"/>
                  <a:pt x="1242887" y="610624"/>
                  <a:pt x="1259656" y="610624"/>
                </a:cubicBezTo>
                <a:close/>
                <a:moveTo>
                  <a:pt x="1187102" y="610624"/>
                </a:moveTo>
                <a:cubicBezTo>
                  <a:pt x="1203871" y="610624"/>
                  <a:pt x="1217465" y="624218"/>
                  <a:pt x="1217465" y="640988"/>
                </a:cubicBezTo>
                <a:cubicBezTo>
                  <a:pt x="1217465" y="657757"/>
                  <a:pt x="1203871" y="671351"/>
                  <a:pt x="1187102" y="671351"/>
                </a:cubicBezTo>
                <a:cubicBezTo>
                  <a:pt x="1170332" y="671351"/>
                  <a:pt x="1156738" y="657757"/>
                  <a:pt x="1156738" y="640988"/>
                </a:cubicBezTo>
                <a:cubicBezTo>
                  <a:pt x="1156738" y="624218"/>
                  <a:pt x="1170332" y="610624"/>
                  <a:pt x="1187102" y="610624"/>
                </a:cubicBezTo>
                <a:close/>
                <a:moveTo>
                  <a:pt x="1114547" y="610624"/>
                </a:moveTo>
                <a:cubicBezTo>
                  <a:pt x="1131317" y="610624"/>
                  <a:pt x="1144911" y="624218"/>
                  <a:pt x="1144911" y="640988"/>
                </a:cubicBezTo>
                <a:cubicBezTo>
                  <a:pt x="1144911" y="657757"/>
                  <a:pt x="1131317" y="671351"/>
                  <a:pt x="1114547" y="671351"/>
                </a:cubicBezTo>
                <a:cubicBezTo>
                  <a:pt x="1097778" y="671351"/>
                  <a:pt x="1084184" y="657757"/>
                  <a:pt x="1084184" y="640988"/>
                </a:cubicBezTo>
                <a:cubicBezTo>
                  <a:pt x="1084184" y="624218"/>
                  <a:pt x="1097778" y="610624"/>
                  <a:pt x="1114547" y="610624"/>
                </a:cubicBezTo>
                <a:close/>
                <a:moveTo>
                  <a:pt x="1041993" y="610624"/>
                </a:moveTo>
                <a:cubicBezTo>
                  <a:pt x="1058762" y="610624"/>
                  <a:pt x="1072356" y="624218"/>
                  <a:pt x="1072356" y="640988"/>
                </a:cubicBezTo>
                <a:cubicBezTo>
                  <a:pt x="1072356" y="657757"/>
                  <a:pt x="1058762" y="671351"/>
                  <a:pt x="1041993" y="671351"/>
                </a:cubicBezTo>
                <a:cubicBezTo>
                  <a:pt x="1025223" y="671351"/>
                  <a:pt x="1011629" y="657757"/>
                  <a:pt x="1011629" y="640988"/>
                </a:cubicBezTo>
                <a:cubicBezTo>
                  <a:pt x="1011629" y="624218"/>
                  <a:pt x="1025223" y="610624"/>
                  <a:pt x="1041993" y="610624"/>
                </a:cubicBezTo>
                <a:close/>
                <a:moveTo>
                  <a:pt x="969438" y="610624"/>
                </a:moveTo>
                <a:cubicBezTo>
                  <a:pt x="986208" y="610624"/>
                  <a:pt x="999801" y="624218"/>
                  <a:pt x="999801" y="640988"/>
                </a:cubicBezTo>
                <a:cubicBezTo>
                  <a:pt x="999801" y="657757"/>
                  <a:pt x="986208" y="671351"/>
                  <a:pt x="969438" y="671351"/>
                </a:cubicBezTo>
                <a:cubicBezTo>
                  <a:pt x="952669" y="671351"/>
                  <a:pt x="939075" y="657757"/>
                  <a:pt x="939075" y="640988"/>
                </a:cubicBezTo>
                <a:cubicBezTo>
                  <a:pt x="939075" y="624218"/>
                  <a:pt x="952669" y="610624"/>
                  <a:pt x="969438" y="610624"/>
                </a:cubicBezTo>
                <a:close/>
                <a:moveTo>
                  <a:pt x="896883" y="610624"/>
                </a:moveTo>
                <a:cubicBezTo>
                  <a:pt x="913653" y="610624"/>
                  <a:pt x="927247" y="624218"/>
                  <a:pt x="927247" y="640988"/>
                </a:cubicBezTo>
                <a:cubicBezTo>
                  <a:pt x="927247" y="657757"/>
                  <a:pt x="913653" y="671351"/>
                  <a:pt x="896883" y="671351"/>
                </a:cubicBezTo>
                <a:cubicBezTo>
                  <a:pt x="880114" y="671351"/>
                  <a:pt x="866520" y="657757"/>
                  <a:pt x="866520" y="640988"/>
                </a:cubicBezTo>
                <a:cubicBezTo>
                  <a:pt x="866520" y="624218"/>
                  <a:pt x="880114" y="610624"/>
                  <a:pt x="896883" y="610624"/>
                </a:cubicBezTo>
                <a:close/>
                <a:moveTo>
                  <a:pt x="824329" y="610624"/>
                </a:moveTo>
                <a:cubicBezTo>
                  <a:pt x="841098" y="610624"/>
                  <a:pt x="854692" y="624218"/>
                  <a:pt x="854692" y="640988"/>
                </a:cubicBezTo>
                <a:cubicBezTo>
                  <a:pt x="854692" y="657757"/>
                  <a:pt x="841098" y="671351"/>
                  <a:pt x="824329" y="671351"/>
                </a:cubicBezTo>
                <a:cubicBezTo>
                  <a:pt x="807559" y="671351"/>
                  <a:pt x="793965" y="657757"/>
                  <a:pt x="793965" y="640988"/>
                </a:cubicBezTo>
                <a:cubicBezTo>
                  <a:pt x="793965" y="624218"/>
                  <a:pt x="807559" y="610624"/>
                  <a:pt x="824329" y="610624"/>
                </a:cubicBezTo>
                <a:close/>
                <a:moveTo>
                  <a:pt x="751774" y="610624"/>
                </a:moveTo>
                <a:cubicBezTo>
                  <a:pt x="768544" y="610624"/>
                  <a:pt x="782138" y="624218"/>
                  <a:pt x="782138" y="640988"/>
                </a:cubicBezTo>
                <a:cubicBezTo>
                  <a:pt x="782138" y="657757"/>
                  <a:pt x="768544" y="671351"/>
                  <a:pt x="751774" y="671351"/>
                </a:cubicBezTo>
                <a:cubicBezTo>
                  <a:pt x="735005" y="671351"/>
                  <a:pt x="721411" y="657757"/>
                  <a:pt x="721411" y="640988"/>
                </a:cubicBezTo>
                <a:cubicBezTo>
                  <a:pt x="721411" y="624218"/>
                  <a:pt x="735005" y="610624"/>
                  <a:pt x="751774" y="610624"/>
                </a:cubicBezTo>
                <a:close/>
                <a:moveTo>
                  <a:pt x="679220" y="610624"/>
                </a:moveTo>
                <a:cubicBezTo>
                  <a:pt x="695989" y="610624"/>
                  <a:pt x="709583" y="624218"/>
                  <a:pt x="709583" y="640988"/>
                </a:cubicBezTo>
                <a:cubicBezTo>
                  <a:pt x="709583" y="657757"/>
                  <a:pt x="695989" y="671351"/>
                  <a:pt x="679220" y="671351"/>
                </a:cubicBezTo>
                <a:cubicBezTo>
                  <a:pt x="662450" y="671351"/>
                  <a:pt x="648856" y="657757"/>
                  <a:pt x="648856" y="640988"/>
                </a:cubicBezTo>
                <a:cubicBezTo>
                  <a:pt x="648856" y="624218"/>
                  <a:pt x="662450" y="610624"/>
                  <a:pt x="679220" y="610624"/>
                </a:cubicBezTo>
                <a:close/>
                <a:moveTo>
                  <a:pt x="606665" y="610624"/>
                </a:moveTo>
                <a:cubicBezTo>
                  <a:pt x="623435" y="610624"/>
                  <a:pt x="637029" y="624218"/>
                  <a:pt x="637029" y="640988"/>
                </a:cubicBezTo>
                <a:cubicBezTo>
                  <a:pt x="637029" y="657757"/>
                  <a:pt x="623435" y="671351"/>
                  <a:pt x="606665" y="671351"/>
                </a:cubicBezTo>
                <a:cubicBezTo>
                  <a:pt x="589896" y="671351"/>
                  <a:pt x="576302" y="657757"/>
                  <a:pt x="576302" y="640988"/>
                </a:cubicBezTo>
                <a:cubicBezTo>
                  <a:pt x="576302" y="624218"/>
                  <a:pt x="589896" y="610624"/>
                  <a:pt x="606665" y="610624"/>
                </a:cubicBezTo>
                <a:close/>
                <a:moveTo>
                  <a:pt x="534111" y="610624"/>
                </a:moveTo>
                <a:cubicBezTo>
                  <a:pt x="550880" y="610624"/>
                  <a:pt x="564474" y="624218"/>
                  <a:pt x="564474" y="640988"/>
                </a:cubicBezTo>
                <a:cubicBezTo>
                  <a:pt x="564474" y="657757"/>
                  <a:pt x="550880" y="671351"/>
                  <a:pt x="534111" y="671351"/>
                </a:cubicBezTo>
                <a:cubicBezTo>
                  <a:pt x="517341" y="671351"/>
                  <a:pt x="503747" y="657757"/>
                  <a:pt x="503747" y="640988"/>
                </a:cubicBezTo>
                <a:cubicBezTo>
                  <a:pt x="503747" y="624218"/>
                  <a:pt x="517341" y="610624"/>
                  <a:pt x="534111" y="610624"/>
                </a:cubicBezTo>
                <a:close/>
                <a:moveTo>
                  <a:pt x="461556" y="610624"/>
                </a:moveTo>
                <a:cubicBezTo>
                  <a:pt x="478326" y="610624"/>
                  <a:pt x="491920" y="624218"/>
                  <a:pt x="491920" y="640988"/>
                </a:cubicBezTo>
                <a:cubicBezTo>
                  <a:pt x="491920" y="657757"/>
                  <a:pt x="478326" y="671351"/>
                  <a:pt x="461556" y="671351"/>
                </a:cubicBezTo>
                <a:cubicBezTo>
                  <a:pt x="444787" y="671351"/>
                  <a:pt x="431192" y="657757"/>
                  <a:pt x="431192" y="640988"/>
                </a:cubicBezTo>
                <a:cubicBezTo>
                  <a:pt x="431192" y="624218"/>
                  <a:pt x="444787" y="610624"/>
                  <a:pt x="461556" y="610624"/>
                </a:cubicBezTo>
                <a:close/>
                <a:moveTo>
                  <a:pt x="389002" y="610624"/>
                </a:moveTo>
                <a:cubicBezTo>
                  <a:pt x="405771" y="610624"/>
                  <a:pt x="419365" y="624218"/>
                  <a:pt x="419365" y="640988"/>
                </a:cubicBezTo>
                <a:cubicBezTo>
                  <a:pt x="419365" y="657757"/>
                  <a:pt x="405771" y="671351"/>
                  <a:pt x="389002" y="671351"/>
                </a:cubicBezTo>
                <a:cubicBezTo>
                  <a:pt x="372232" y="671351"/>
                  <a:pt x="358638" y="657757"/>
                  <a:pt x="358638" y="640988"/>
                </a:cubicBezTo>
                <a:cubicBezTo>
                  <a:pt x="358638" y="624218"/>
                  <a:pt x="372232" y="610624"/>
                  <a:pt x="389002" y="610624"/>
                </a:cubicBezTo>
                <a:close/>
                <a:moveTo>
                  <a:pt x="316447" y="610624"/>
                </a:moveTo>
                <a:cubicBezTo>
                  <a:pt x="333216" y="610624"/>
                  <a:pt x="346810" y="624218"/>
                  <a:pt x="346810" y="640988"/>
                </a:cubicBezTo>
                <a:cubicBezTo>
                  <a:pt x="346810" y="657757"/>
                  <a:pt x="333216" y="671351"/>
                  <a:pt x="316447" y="671351"/>
                </a:cubicBezTo>
                <a:cubicBezTo>
                  <a:pt x="299677" y="671351"/>
                  <a:pt x="286084" y="657757"/>
                  <a:pt x="286084" y="640988"/>
                </a:cubicBezTo>
                <a:cubicBezTo>
                  <a:pt x="286084" y="624218"/>
                  <a:pt x="299677" y="610624"/>
                  <a:pt x="316447" y="610624"/>
                </a:cubicBezTo>
                <a:close/>
                <a:moveTo>
                  <a:pt x="243892" y="610624"/>
                </a:moveTo>
                <a:cubicBezTo>
                  <a:pt x="260662" y="610624"/>
                  <a:pt x="274256" y="624218"/>
                  <a:pt x="274256" y="640988"/>
                </a:cubicBezTo>
                <a:cubicBezTo>
                  <a:pt x="274256" y="657757"/>
                  <a:pt x="260662" y="671351"/>
                  <a:pt x="243892" y="671351"/>
                </a:cubicBezTo>
                <a:cubicBezTo>
                  <a:pt x="227123" y="671351"/>
                  <a:pt x="213529" y="657757"/>
                  <a:pt x="213529" y="640988"/>
                </a:cubicBezTo>
                <a:cubicBezTo>
                  <a:pt x="213529" y="624218"/>
                  <a:pt x="227123" y="610624"/>
                  <a:pt x="243892" y="610624"/>
                </a:cubicBezTo>
                <a:close/>
                <a:moveTo>
                  <a:pt x="171339" y="610624"/>
                </a:moveTo>
                <a:cubicBezTo>
                  <a:pt x="188107" y="610624"/>
                  <a:pt x="201701" y="624218"/>
                  <a:pt x="201701" y="640988"/>
                </a:cubicBezTo>
                <a:cubicBezTo>
                  <a:pt x="201701" y="657757"/>
                  <a:pt x="188107" y="671351"/>
                  <a:pt x="171339" y="671351"/>
                </a:cubicBezTo>
                <a:cubicBezTo>
                  <a:pt x="154667" y="671351"/>
                  <a:pt x="141073" y="657757"/>
                  <a:pt x="141073" y="640988"/>
                </a:cubicBezTo>
                <a:cubicBezTo>
                  <a:pt x="141073" y="624218"/>
                  <a:pt x="154667" y="610624"/>
                  <a:pt x="171339" y="610624"/>
                </a:cubicBezTo>
                <a:close/>
                <a:moveTo>
                  <a:pt x="98897" y="610624"/>
                </a:moveTo>
                <a:cubicBezTo>
                  <a:pt x="115658" y="610624"/>
                  <a:pt x="129252" y="624218"/>
                  <a:pt x="129252" y="640988"/>
                </a:cubicBezTo>
                <a:cubicBezTo>
                  <a:pt x="129252" y="657757"/>
                  <a:pt x="115658" y="671351"/>
                  <a:pt x="98897" y="671351"/>
                </a:cubicBezTo>
                <a:cubicBezTo>
                  <a:pt x="82124" y="671351"/>
                  <a:pt x="68530" y="657757"/>
                  <a:pt x="68530" y="640988"/>
                </a:cubicBezTo>
                <a:cubicBezTo>
                  <a:pt x="68530" y="624218"/>
                  <a:pt x="82124" y="610624"/>
                  <a:pt x="98897" y="610624"/>
                </a:cubicBezTo>
                <a:close/>
                <a:moveTo>
                  <a:pt x="26342" y="610624"/>
                </a:moveTo>
                <a:cubicBezTo>
                  <a:pt x="43106" y="610624"/>
                  <a:pt x="56701" y="624218"/>
                  <a:pt x="56701" y="640988"/>
                </a:cubicBezTo>
                <a:cubicBezTo>
                  <a:pt x="56701" y="657757"/>
                  <a:pt x="43106" y="671351"/>
                  <a:pt x="26342" y="671351"/>
                </a:cubicBezTo>
                <a:cubicBezTo>
                  <a:pt x="17956" y="671351"/>
                  <a:pt x="10365" y="667953"/>
                  <a:pt x="4871" y="662458"/>
                </a:cubicBezTo>
                <a:lnTo>
                  <a:pt x="0" y="650698"/>
                </a:lnTo>
                <a:lnTo>
                  <a:pt x="0" y="631277"/>
                </a:lnTo>
                <a:lnTo>
                  <a:pt x="4871" y="619517"/>
                </a:lnTo>
                <a:cubicBezTo>
                  <a:pt x="10365" y="614023"/>
                  <a:pt x="17956" y="610624"/>
                  <a:pt x="26342" y="610624"/>
                </a:cubicBezTo>
                <a:close/>
                <a:moveTo>
                  <a:pt x="1669096" y="549730"/>
                </a:moveTo>
                <a:lnTo>
                  <a:pt x="1668124" y="568994"/>
                </a:lnTo>
                <a:lnTo>
                  <a:pt x="1664620" y="560536"/>
                </a:lnTo>
                <a:close/>
                <a:moveTo>
                  <a:pt x="1622429" y="530173"/>
                </a:moveTo>
                <a:cubicBezTo>
                  <a:pt x="1639199" y="530173"/>
                  <a:pt x="1652792" y="543767"/>
                  <a:pt x="1652792" y="560536"/>
                </a:cubicBezTo>
                <a:cubicBezTo>
                  <a:pt x="1652792" y="577306"/>
                  <a:pt x="1639199" y="590900"/>
                  <a:pt x="1622429" y="590900"/>
                </a:cubicBezTo>
                <a:cubicBezTo>
                  <a:pt x="1605659" y="590900"/>
                  <a:pt x="1592066" y="577306"/>
                  <a:pt x="1592066" y="560536"/>
                </a:cubicBezTo>
                <a:cubicBezTo>
                  <a:pt x="1592066" y="543767"/>
                  <a:pt x="1605659" y="530173"/>
                  <a:pt x="1622429" y="530173"/>
                </a:cubicBezTo>
                <a:close/>
                <a:moveTo>
                  <a:pt x="1549874" y="530173"/>
                </a:moveTo>
                <a:cubicBezTo>
                  <a:pt x="1566644" y="530173"/>
                  <a:pt x="1580238" y="543767"/>
                  <a:pt x="1580238" y="560536"/>
                </a:cubicBezTo>
                <a:cubicBezTo>
                  <a:pt x="1580238" y="577306"/>
                  <a:pt x="1566644" y="590900"/>
                  <a:pt x="1549874" y="590900"/>
                </a:cubicBezTo>
                <a:cubicBezTo>
                  <a:pt x="1533105" y="590900"/>
                  <a:pt x="1519511" y="577306"/>
                  <a:pt x="1519511" y="560536"/>
                </a:cubicBezTo>
                <a:cubicBezTo>
                  <a:pt x="1519511" y="543767"/>
                  <a:pt x="1533105" y="530173"/>
                  <a:pt x="1549874" y="530173"/>
                </a:cubicBezTo>
                <a:close/>
                <a:moveTo>
                  <a:pt x="1477320" y="530173"/>
                </a:moveTo>
                <a:cubicBezTo>
                  <a:pt x="1494089" y="530173"/>
                  <a:pt x="1507683" y="543767"/>
                  <a:pt x="1507683" y="560536"/>
                </a:cubicBezTo>
                <a:cubicBezTo>
                  <a:pt x="1507683" y="577306"/>
                  <a:pt x="1494089" y="590900"/>
                  <a:pt x="1477320" y="590900"/>
                </a:cubicBezTo>
                <a:cubicBezTo>
                  <a:pt x="1460550" y="590900"/>
                  <a:pt x="1446956" y="577306"/>
                  <a:pt x="1446956" y="560536"/>
                </a:cubicBezTo>
                <a:cubicBezTo>
                  <a:pt x="1446956" y="543767"/>
                  <a:pt x="1460550" y="530173"/>
                  <a:pt x="1477320" y="530173"/>
                </a:cubicBezTo>
                <a:close/>
                <a:moveTo>
                  <a:pt x="1404765" y="530173"/>
                </a:moveTo>
                <a:cubicBezTo>
                  <a:pt x="1421535" y="530173"/>
                  <a:pt x="1435129" y="543767"/>
                  <a:pt x="1435129" y="560536"/>
                </a:cubicBezTo>
                <a:cubicBezTo>
                  <a:pt x="1435129" y="577306"/>
                  <a:pt x="1421535" y="590900"/>
                  <a:pt x="1404765" y="590900"/>
                </a:cubicBezTo>
                <a:cubicBezTo>
                  <a:pt x="1387996" y="590900"/>
                  <a:pt x="1374402" y="577306"/>
                  <a:pt x="1374402" y="560536"/>
                </a:cubicBezTo>
                <a:cubicBezTo>
                  <a:pt x="1374402" y="543767"/>
                  <a:pt x="1387996" y="530173"/>
                  <a:pt x="1404765" y="530173"/>
                </a:cubicBezTo>
                <a:close/>
                <a:moveTo>
                  <a:pt x="1332211" y="530173"/>
                </a:moveTo>
                <a:cubicBezTo>
                  <a:pt x="1348980" y="530173"/>
                  <a:pt x="1362574" y="543767"/>
                  <a:pt x="1362574" y="560536"/>
                </a:cubicBezTo>
                <a:cubicBezTo>
                  <a:pt x="1362574" y="577306"/>
                  <a:pt x="1348980" y="590900"/>
                  <a:pt x="1332211" y="590900"/>
                </a:cubicBezTo>
                <a:cubicBezTo>
                  <a:pt x="1315441" y="590900"/>
                  <a:pt x="1301847" y="577306"/>
                  <a:pt x="1301847" y="560536"/>
                </a:cubicBezTo>
                <a:cubicBezTo>
                  <a:pt x="1301847" y="543767"/>
                  <a:pt x="1315441" y="530173"/>
                  <a:pt x="1332211" y="530173"/>
                </a:cubicBezTo>
                <a:close/>
                <a:moveTo>
                  <a:pt x="1259656" y="530173"/>
                </a:moveTo>
                <a:cubicBezTo>
                  <a:pt x="1276426" y="530173"/>
                  <a:pt x="1290020" y="543767"/>
                  <a:pt x="1290020" y="560536"/>
                </a:cubicBezTo>
                <a:cubicBezTo>
                  <a:pt x="1290020" y="577306"/>
                  <a:pt x="1276426" y="590900"/>
                  <a:pt x="1259656" y="590900"/>
                </a:cubicBezTo>
                <a:cubicBezTo>
                  <a:pt x="1242887" y="590900"/>
                  <a:pt x="1229293" y="577306"/>
                  <a:pt x="1229293" y="560536"/>
                </a:cubicBezTo>
                <a:cubicBezTo>
                  <a:pt x="1229293" y="543767"/>
                  <a:pt x="1242887" y="530173"/>
                  <a:pt x="1259656" y="530173"/>
                </a:cubicBezTo>
                <a:close/>
                <a:moveTo>
                  <a:pt x="1187102" y="530173"/>
                </a:moveTo>
                <a:cubicBezTo>
                  <a:pt x="1203871" y="530173"/>
                  <a:pt x="1217465" y="543767"/>
                  <a:pt x="1217465" y="560536"/>
                </a:cubicBezTo>
                <a:cubicBezTo>
                  <a:pt x="1217465" y="577306"/>
                  <a:pt x="1203871" y="590900"/>
                  <a:pt x="1187102" y="590900"/>
                </a:cubicBezTo>
                <a:cubicBezTo>
                  <a:pt x="1170332" y="590900"/>
                  <a:pt x="1156738" y="577306"/>
                  <a:pt x="1156738" y="560536"/>
                </a:cubicBezTo>
                <a:cubicBezTo>
                  <a:pt x="1156738" y="543767"/>
                  <a:pt x="1170332" y="530173"/>
                  <a:pt x="1187102" y="530173"/>
                </a:cubicBezTo>
                <a:close/>
                <a:moveTo>
                  <a:pt x="1114547" y="530173"/>
                </a:moveTo>
                <a:cubicBezTo>
                  <a:pt x="1131317" y="530173"/>
                  <a:pt x="1144911" y="543767"/>
                  <a:pt x="1144911" y="560536"/>
                </a:cubicBezTo>
                <a:cubicBezTo>
                  <a:pt x="1144911" y="577306"/>
                  <a:pt x="1131317" y="590900"/>
                  <a:pt x="1114547" y="590900"/>
                </a:cubicBezTo>
                <a:cubicBezTo>
                  <a:pt x="1097778" y="590900"/>
                  <a:pt x="1084184" y="577306"/>
                  <a:pt x="1084184" y="560536"/>
                </a:cubicBezTo>
                <a:cubicBezTo>
                  <a:pt x="1084184" y="543767"/>
                  <a:pt x="1097778" y="530173"/>
                  <a:pt x="1114547" y="530173"/>
                </a:cubicBezTo>
                <a:close/>
                <a:moveTo>
                  <a:pt x="1041993" y="530173"/>
                </a:moveTo>
                <a:cubicBezTo>
                  <a:pt x="1058762" y="530173"/>
                  <a:pt x="1072356" y="543767"/>
                  <a:pt x="1072356" y="560536"/>
                </a:cubicBezTo>
                <a:cubicBezTo>
                  <a:pt x="1072356" y="577306"/>
                  <a:pt x="1058762" y="590900"/>
                  <a:pt x="1041993" y="590900"/>
                </a:cubicBezTo>
                <a:cubicBezTo>
                  <a:pt x="1025223" y="590900"/>
                  <a:pt x="1011629" y="577306"/>
                  <a:pt x="1011629" y="560536"/>
                </a:cubicBezTo>
                <a:cubicBezTo>
                  <a:pt x="1011629" y="543767"/>
                  <a:pt x="1025223" y="530173"/>
                  <a:pt x="1041993" y="530173"/>
                </a:cubicBezTo>
                <a:close/>
                <a:moveTo>
                  <a:pt x="969438" y="530173"/>
                </a:moveTo>
                <a:cubicBezTo>
                  <a:pt x="986208" y="530173"/>
                  <a:pt x="999801" y="543767"/>
                  <a:pt x="999801" y="560536"/>
                </a:cubicBezTo>
                <a:cubicBezTo>
                  <a:pt x="999801" y="577306"/>
                  <a:pt x="986208" y="590900"/>
                  <a:pt x="969438" y="590900"/>
                </a:cubicBezTo>
                <a:cubicBezTo>
                  <a:pt x="952669" y="590900"/>
                  <a:pt x="939075" y="577306"/>
                  <a:pt x="939075" y="560536"/>
                </a:cubicBezTo>
                <a:cubicBezTo>
                  <a:pt x="939075" y="543767"/>
                  <a:pt x="952669" y="530173"/>
                  <a:pt x="969438" y="530173"/>
                </a:cubicBezTo>
                <a:close/>
                <a:moveTo>
                  <a:pt x="896883" y="530173"/>
                </a:moveTo>
                <a:cubicBezTo>
                  <a:pt x="913653" y="530173"/>
                  <a:pt x="927247" y="543767"/>
                  <a:pt x="927247" y="560536"/>
                </a:cubicBezTo>
                <a:cubicBezTo>
                  <a:pt x="927247" y="577306"/>
                  <a:pt x="913653" y="590900"/>
                  <a:pt x="896883" y="590900"/>
                </a:cubicBezTo>
                <a:cubicBezTo>
                  <a:pt x="880114" y="590900"/>
                  <a:pt x="866520" y="577306"/>
                  <a:pt x="866520" y="560536"/>
                </a:cubicBezTo>
                <a:cubicBezTo>
                  <a:pt x="866520" y="543767"/>
                  <a:pt x="880114" y="530173"/>
                  <a:pt x="896883" y="530173"/>
                </a:cubicBezTo>
                <a:close/>
                <a:moveTo>
                  <a:pt x="824329" y="530173"/>
                </a:moveTo>
                <a:cubicBezTo>
                  <a:pt x="841098" y="530173"/>
                  <a:pt x="854692" y="543767"/>
                  <a:pt x="854692" y="560536"/>
                </a:cubicBezTo>
                <a:cubicBezTo>
                  <a:pt x="854692" y="577306"/>
                  <a:pt x="841098" y="590900"/>
                  <a:pt x="824329" y="590900"/>
                </a:cubicBezTo>
                <a:cubicBezTo>
                  <a:pt x="807559" y="590900"/>
                  <a:pt x="793965" y="577306"/>
                  <a:pt x="793965" y="560536"/>
                </a:cubicBezTo>
                <a:cubicBezTo>
                  <a:pt x="793965" y="543767"/>
                  <a:pt x="807559" y="530173"/>
                  <a:pt x="824329" y="530173"/>
                </a:cubicBezTo>
                <a:close/>
                <a:moveTo>
                  <a:pt x="751774" y="530173"/>
                </a:moveTo>
                <a:cubicBezTo>
                  <a:pt x="768544" y="530173"/>
                  <a:pt x="782138" y="543767"/>
                  <a:pt x="782138" y="560536"/>
                </a:cubicBezTo>
                <a:cubicBezTo>
                  <a:pt x="782138" y="577306"/>
                  <a:pt x="768544" y="590900"/>
                  <a:pt x="751774" y="590900"/>
                </a:cubicBezTo>
                <a:cubicBezTo>
                  <a:pt x="735005" y="590900"/>
                  <a:pt x="721411" y="577306"/>
                  <a:pt x="721411" y="560536"/>
                </a:cubicBezTo>
                <a:cubicBezTo>
                  <a:pt x="721411" y="543767"/>
                  <a:pt x="735005" y="530173"/>
                  <a:pt x="751774" y="530173"/>
                </a:cubicBezTo>
                <a:close/>
                <a:moveTo>
                  <a:pt x="679220" y="530173"/>
                </a:moveTo>
                <a:cubicBezTo>
                  <a:pt x="695989" y="530173"/>
                  <a:pt x="709583" y="543767"/>
                  <a:pt x="709583" y="560536"/>
                </a:cubicBezTo>
                <a:cubicBezTo>
                  <a:pt x="709583" y="577306"/>
                  <a:pt x="695989" y="590900"/>
                  <a:pt x="679220" y="590900"/>
                </a:cubicBezTo>
                <a:cubicBezTo>
                  <a:pt x="662450" y="590900"/>
                  <a:pt x="648856" y="577306"/>
                  <a:pt x="648856" y="560536"/>
                </a:cubicBezTo>
                <a:cubicBezTo>
                  <a:pt x="648856" y="543767"/>
                  <a:pt x="662450" y="530173"/>
                  <a:pt x="679220" y="530173"/>
                </a:cubicBezTo>
                <a:close/>
                <a:moveTo>
                  <a:pt x="606665" y="530173"/>
                </a:moveTo>
                <a:cubicBezTo>
                  <a:pt x="623435" y="530173"/>
                  <a:pt x="637029" y="543767"/>
                  <a:pt x="637029" y="560536"/>
                </a:cubicBezTo>
                <a:cubicBezTo>
                  <a:pt x="637029" y="577306"/>
                  <a:pt x="623435" y="590900"/>
                  <a:pt x="606665" y="590900"/>
                </a:cubicBezTo>
                <a:cubicBezTo>
                  <a:pt x="589896" y="590900"/>
                  <a:pt x="576302" y="577306"/>
                  <a:pt x="576302" y="560536"/>
                </a:cubicBezTo>
                <a:cubicBezTo>
                  <a:pt x="576302" y="543767"/>
                  <a:pt x="589896" y="530173"/>
                  <a:pt x="606665" y="530173"/>
                </a:cubicBezTo>
                <a:close/>
                <a:moveTo>
                  <a:pt x="534111" y="530173"/>
                </a:moveTo>
                <a:cubicBezTo>
                  <a:pt x="550880" y="530173"/>
                  <a:pt x="564474" y="543767"/>
                  <a:pt x="564474" y="560536"/>
                </a:cubicBezTo>
                <a:cubicBezTo>
                  <a:pt x="564474" y="577306"/>
                  <a:pt x="550880" y="590900"/>
                  <a:pt x="534111" y="590900"/>
                </a:cubicBezTo>
                <a:cubicBezTo>
                  <a:pt x="517341" y="590900"/>
                  <a:pt x="503747" y="577306"/>
                  <a:pt x="503747" y="560536"/>
                </a:cubicBezTo>
                <a:cubicBezTo>
                  <a:pt x="503747" y="543767"/>
                  <a:pt x="517341" y="530173"/>
                  <a:pt x="534111" y="530173"/>
                </a:cubicBezTo>
                <a:close/>
                <a:moveTo>
                  <a:pt x="461556" y="530173"/>
                </a:moveTo>
                <a:cubicBezTo>
                  <a:pt x="478326" y="530173"/>
                  <a:pt x="491920" y="543767"/>
                  <a:pt x="491920" y="560536"/>
                </a:cubicBezTo>
                <a:cubicBezTo>
                  <a:pt x="491920" y="577306"/>
                  <a:pt x="478326" y="590900"/>
                  <a:pt x="461556" y="590900"/>
                </a:cubicBezTo>
                <a:cubicBezTo>
                  <a:pt x="444787" y="590900"/>
                  <a:pt x="431192" y="577306"/>
                  <a:pt x="431192" y="560536"/>
                </a:cubicBezTo>
                <a:cubicBezTo>
                  <a:pt x="431192" y="543767"/>
                  <a:pt x="444787" y="530173"/>
                  <a:pt x="461556" y="530173"/>
                </a:cubicBezTo>
                <a:close/>
                <a:moveTo>
                  <a:pt x="389002" y="530173"/>
                </a:moveTo>
                <a:cubicBezTo>
                  <a:pt x="405771" y="530173"/>
                  <a:pt x="419365" y="543767"/>
                  <a:pt x="419365" y="560536"/>
                </a:cubicBezTo>
                <a:cubicBezTo>
                  <a:pt x="419365" y="577306"/>
                  <a:pt x="405771" y="590900"/>
                  <a:pt x="389002" y="590900"/>
                </a:cubicBezTo>
                <a:cubicBezTo>
                  <a:pt x="372232" y="590900"/>
                  <a:pt x="358638" y="577306"/>
                  <a:pt x="358638" y="560536"/>
                </a:cubicBezTo>
                <a:cubicBezTo>
                  <a:pt x="358638" y="543767"/>
                  <a:pt x="372232" y="530173"/>
                  <a:pt x="389002" y="530173"/>
                </a:cubicBezTo>
                <a:close/>
                <a:moveTo>
                  <a:pt x="316447" y="530173"/>
                </a:moveTo>
                <a:cubicBezTo>
                  <a:pt x="333216" y="530173"/>
                  <a:pt x="346810" y="543767"/>
                  <a:pt x="346810" y="560536"/>
                </a:cubicBezTo>
                <a:cubicBezTo>
                  <a:pt x="346810" y="577306"/>
                  <a:pt x="333216" y="590900"/>
                  <a:pt x="316447" y="590900"/>
                </a:cubicBezTo>
                <a:cubicBezTo>
                  <a:pt x="299677" y="590900"/>
                  <a:pt x="286084" y="577306"/>
                  <a:pt x="286084" y="560536"/>
                </a:cubicBezTo>
                <a:cubicBezTo>
                  <a:pt x="286084" y="543767"/>
                  <a:pt x="299677" y="530173"/>
                  <a:pt x="316447" y="530173"/>
                </a:cubicBezTo>
                <a:close/>
                <a:moveTo>
                  <a:pt x="243892" y="530173"/>
                </a:moveTo>
                <a:cubicBezTo>
                  <a:pt x="260662" y="530173"/>
                  <a:pt x="274256" y="543767"/>
                  <a:pt x="274256" y="560536"/>
                </a:cubicBezTo>
                <a:cubicBezTo>
                  <a:pt x="274256" y="577306"/>
                  <a:pt x="260662" y="590900"/>
                  <a:pt x="243892" y="590900"/>
                </a:cubicBezTo>
                <a:cubicBezTo>
                  <a:pt x="227123" y="590900"/>
                  <a:pt x="213529" y="577306"/>
                  <a:pt x="213529" y="560536"/>
                </a:cubicBezTo>
                <a:cubicBezTo>
                  <a:pt x="213529" y="543767"/>
                  <a:pt x="227123" y="530173"/>
                  <a:pt x="243892" y="530173"/>
                </a:cubicBezTo>
                <a:close/>
                <a:moveTo>
                  <a:pt x="171339" y="530173"/>
                </a:moveTo>
                <a:cubicBezTo>
                  <a:pt x="188107" y="530173"/>
                  <a:pt x="201701" y="543767"/>
                  <a:pt x="201701" y="560536"/>
                </a:cubicBezTo>
                <a:cubicBezTo>
                  <a:pt x="201701" y="577306"/>
                  <a:pt x="188107" y="590900"/>
                  <a:pt x="171339" y="590900"/>
                </a:cubicBezTo>
                <a:cubicBezTo>
                  <a:pt x="154673" y="590900"/>
                  <a:pt x="141079" y="577306"/>
                  <a:pt x="141079" y="560536"/>
                </a:cubicBezTo>
                <a:cubicBezTo>
                  <a:pt x="141079" y="543767"/>
                  <a:pt x="154673" y="530173"/>
                  <a:pt x="171339" y="530173"/>
                </a:cubicBezTo>
                <a:close/>
                <a:moveTo>
                  <a:pt x="98904" y="530173"/>
                </a:moveTo>
                <a:cubicBezTo>
                  <a:pt x="115664" y="530173"/>
                  <a:pt x="129258" y="543767"/>
                  <a:pt x="129258" y="560536"/>
                </a:cubicBezTo>
                <a:cubicBezTo>
                  <a:pt x="129258" y="577306"/>
                  <a:pt x="115664" y="590900"/>
                  <a:pt x="98904" y="590900"/>
                </a:cubicBezTo>
                <a:cubicBezTo>
                  <a:pt x="82130" y="590900"/>
                  <a:pt x="68536" y="577306"/>
                  <a:pt x="68536" y="560536"/>
                </a:cubicBezTo>
                <a:cubicBezTo>
                  <a:pt x="68536" y="543767"/>
                  <a:pt x="82130" y="530173"/>
                  <a:pt x="98904" y="530173"/>
                </a:cubicBezTo>
                <a:close/>
                <a:moveTo>
                  <a:pt x="26349" y="530173"/>
                </a:moveTo>
                <a:cubicBezTo>
                  <a:pt x="43112" y="530173"/>
                  <a:pt x="56707" y="543767"/>
                  <a:pt x="56707" y="560536"/>
                </a:cubicBezTo>
                <a:cubicBezTo>
                  <a:pt x="56707" y="577306"/>
                  <a:pt x="43112" y="590900"/>
                  <a:pt x="26349" y="590900"/>
                </a:cubicBezTo>
                <a:cubicBezTo>
                  <a:pt x="17963" y="590900"/>
                  <a:pt x="10372" y="587502"/>
                  <a:pt x="4877" y="582007"/>
                </a:cubicBezTo>
                <a:lnTo>
                  <a:pt x="0" y="570232"/>
                </a:lnTo>
                <a:lnTo>
                  <a:pt x="0" y="550840"/>
                </a:lnTo>
                <a:lnTo>
                  <a:pt x="4877" y="539066"/>
                </a:lnTo>
                <a:cubicBezTo>
                  <a:pt x="10372" y="533572"/>
                  <a:pt x="17963" y="530173"/>
                  <a:pt x="26349" y="530173"/>
                </a:cubicBezTo>
                <a:close/>
                <a:moveTo>
                  <a:pt x="1673704" y="458486"/>
                </a:moveTo>
                <a:lnTo>
                  <a:pt x="1671744" y="497284"/>
                </a:lnTo>
                <a:lnTo>
                  <a:pt x="1664620" y="480084"/>
                </a:lnTo>
                <a:cubicBezTo>
                  <a:pt x="1664620" y="471700"/>
                  <a:pt x="1668019" y="464109"/>
                  <a:pt x="1673514" y="458614"/>
                </a:cubicBezTo>
                <a:close/>
                <a:moveTo>
                  <a:pt x="1622429" y="449721"/>
                </a:moveTo>
                <a:cubicBezTo>
                  <a:pt x="1639199" y="449721"/>
                  <a:pt x="1652792" y="463315"/>
                  <a:pt x="1652792" y="480084"/>
                </a:cubicBezTo>
                <a:cubicBezTo>
                  <a:pt x="1652792" y="496854"/>
                  <a:pt x="1639199" y="510448"/>
                  <a:pt x="1622429" y="510448"/>
                </a:cubicBezTo>
                <a:cubicBezTo>
                  <a:pt x="1605659" y="510448"/>
                  <a:pt x="1592066" y="496854"/>
                  <a:pt x="1592066" y="480084"/>
                </a:cubicBezTo>
                <a:cubicBezTo>
                  <a:pt x="1592066" y="463315"/>
                  <a:pt x="1605659" y="449721"/>
                  <a:pt x="1622429" y="449721"/>
                </a:cubicBezTo>
                <a:close/>
                <a:moveTo>
                  <a:pt x="1549874" y="449721"/>
                </a:moveTo>
                <a:cubicBezTo>
                  <a:pt x="1566644" y="449721"/>
                  <a:pt x="1580238" y="463315"/>
                  <a:pt x="1580238" y="480084"/>
                </a:cubicBezTo>
                <a:cubicBezTo>
                  <a:pt x="1580238" y="496854"/>
                  <a:pt x="1566644" y="510448"/>
                  <a:pt x="1549874" y="510448"/>
                </a:cubicBezTo>
                <a:cubicBezTo>
                  <a:pt x="1533105" y="510448"/>
                  <a:pt x="1519511" y="496854"/>
                  <a:pt x="1519511" y="480084"/>
                </a:cubicBezTo>
                <a:cubicBezTo>
                  <a:pt x="1519511" y="463315"/>
                  <a:pt x="1533105" y="449721"/>
                  <a:pt x="1549874" y="449721"/>
                </a:cubicBezTo>
                <a:close/>
                <a:moveTo>
                  <a:pt x="1477320" y="449721"/>
                </a:moveTo>
                <a:cubicBezTo>
                  <a:pt x="1494089" y="449721"/>
                  <a:pt x="1507683" y="463315"/>
                  <a:pt x="1507683" y="480084"/>
                </a:cubicBezTo>
                <a:cubicBezTo>
                  <a:pt x="1507683" y="496854"/>
                  <a:pt x="1494089" y="510448"/>
                  <a:pt x="1477320" y="510448"/>
                </a:cubicBezTo>
                <a:cubicBezTo>
                  <a:pt x="1460550" y="510448"/>
                  <a:pt x="1446956" y="496854"/>
                  <a:pt x="1446956" y="480084"/>
                </a:cubicBezTo>
                <a:cubicBezTo>
                  <a:pt x="1446956" y="463315"/>
                  <a:pt x="1460550" y="449721"/>
                  <a:pt x="1477320" y="449721"/>
                </a:cubicBezTo>
                <a:close/>
                <a:moveTo>
                  <a:pt x="1404765" y="449721"/>
                </a:moveTo>
                <a:cubicBezTo>
                  <a:pt x="1421535" y="449721"/>
                  <a:pt x="1435129" y="463315"/>
                  <a:pt x="1435129" y="480084"/>
                </a:cubicBezTo>
                <a:cubicBezTo>
                  <a:pt x="1435129" y="496854"/>
                  <a:pt x="1421535" y="510448"/>
                  <a:pt x="1404765" y="510448"/>
                </a:cubicBezTo>
                <a:cubicBezTo>
                  <a:pt x="1387996" y="510448"/>
                  <a:pt x="1374402" y="496854"/>
                  <a:pt x="1374402" y="480084"/>
                </a:cubicBezTo>
                <a:cubicBezTo>
                  <a:pt x="1374402" y="463315"/>
                  <a:pt x="1387996" y="449721"/>
                  <a:pt x="1404765" y="449721"/>
                </a:cubicBezTo>
                <a:close/>
                <a:moveTo>
                  <a:pt x="1332211" y="449721"/>
                </a:moveTo>
                <a:cubicBezTo>
                  <a:pt x="1348980" y="449721"/>
                  <a:pt x="1362574" y="463315"/>
                  <a:pt x="1362574" y="480084"/>
                </a:cubicBezTo>
                <a:cubicBezTo>
                  <a:pt x="1362574" y="496854"/>
                  <a:pt x="1348980" y="510448"/>
                  <a:pt x="1332211" y="510448"/>
                </a:cubicBezTo>
                <a:cubicBezTo>
                  <a:pt x="1315441" y="510448"/>
                  <a:pt x="1301847" y="496854"/>
                  <a:pt x="1301847" y="480084"/>
                </a:cubicBezTo>
                <a:cubicBezTo>
                  <a:pt x="1301847" y="463315"/>
                  <a:pt x="1315441" y="449721"/>
                  <a:pt x="1332211" y="449721"/>
                </a:cubicBezTo>
                <a:close/>
                <a:moveTo>
                  <a:pt x="1259656" y="449721"/>
                </a:moveTo>
                <a:cubicBezTo>
                  <a:pt x="1276426" y="449721"/>
                  <a:pt x="1290020" y="463315"/>
                  <a:pt x="1290020" y="480084"/>
                </a:cubicBezTo>
                <a:cubicBezTo>
                  <a:pt x="1290020" y="496854"/>
                  <a:pt x="1276426" y="510448"/>
                  <a:pt x="1259656" y="510448"/>
                </a:cubicBezTo>
                <a:cubicBezTo>
                  <a:pt x="1242887" y="510448"/>
                  <a:pt x="1229293" y="496854"/>
                  <a:pt x="1229293" y="480084"/>
                </a:cubicBezTo>
                <a:cubicBezTo>
                  <a:pt x="1229293" y="463315"/>
                  <a:pt x="1242887" y="449721"/>
                  <a:pt x="1259656" y="449721"/>
                </a:cubicBezTo>
                <a:close/>
                <a:moveTo>
                  <a:pt x="1187102" y="449721"/>
                </a:moveTo>
                <a:cubicBezTo>
                  <a:pt x="1203871" y="449721"/>
                  <a:pt x="1217465" y="463315"/>
                  <a:pt x="1217465" y="480084"/>
                </a:cubicBezTo>
                <a:cubicBezTo>
                  <a:pt x="1217465" y="496854"/>
                  <a:pt x="1203871" y="510448"/>
                  <a:pt x="1187102" y="510448"/>
                </a:cubicBezTo>
                <a:cubicBezTo>
                  <a:pt x="1170332" y="510448"/>
                  <a:pt x="1156738" y="496854"/>
                  <a:pt x="1156738" y="480084"/>
                </a:cubicBezTo>
                <a:cubicBezTo>
                  <a:pt x="1156738" y="463315"/>
                  <a:pt x="1170332" y="449721"/>
                  <a:pt x="1187102" y="449721"/>
                </a:cubicBezTo>
                <a:close/>
                <a:moveTo>
                  <a:pt x="1114547" y="449721"/>
                </a:moveTo>
                <a:cubicBezTo>
                  <a:pt x="1131317" y="449721"/>
                  <a:pt x="1144911" y="463315"/>
                  <a:pt x="1144911" y="480084"/>
                </a:cubicBezTo>
                <a:cubicBezTo>
                  <a:pt x="1144911" y="496854"/>
                  <a:pt x="1131317" y="510448"/>
                  <a:pt x="1114547" y="510448"/>
                </a:cubicBezTo>
                <a:cubicBezTo>
                  <a:pt x="1097778" y="510448"/>
                  <a:pt x="1084184" y="496854"/>
                  <a:pt x="1084184" y="480084"/>
                </a:cubicBezTo>
                <a:cubicBezTo>
                  <a:pt x="1084184" y="463315"/>
                  <a:pt x="1097778" y="449721"/>
                  <a:pt x="1114547" y="449721"/>
                </a:cubicBezTo>
                <a:close/>
                <a:moveTo>
                  <a:pt x="1041993" y="449721"/>
                </a:moveTo>
                <a:cubicBezTo>
                  <a:pt x="1058762" y="449721"/>
                  <a:pt x="1072356" y="463315"/>
                  <a:pt x="1072356" y="480084"/>
                </a:cubicBezTo>
                <a:cubicBezTo>
                  <a:pt x="1072356" y="496854"/>
                  <a:pt x="1058762" y="510448"/>
                  <a:pt x="1041993" y="510448"/>
                </a:cubicBezTo>
                <a:cubicBezTo>
                  <a:pt x="1025223" y="510448"/>
                  <a:pt x="1011629" y="496854"/>
                  <a:pt x="1011629" y="480084"/>
                </a:cubicBezTo>
                <a:cubicBezTo>
                  <a:pt x="1011629" y="463315"/>
                  <a:pt x="1025223" y="449721"/>
                  <a:pt x="1041993" y="449721"/>
                </a:cubicBezTo>
                <a:close/>
                <a:moveTo>
                  <a:pt x="969438" y="449721"/>
                </a:moveTo>
                <a:cubicBezTo>
                  <a:pt x="986208" y="449721"/>
                  <a:pt x="999801" y="463315"/>
                  <a:pt x="999801" y="480084"/>
                </a:cubicBezTo>
                <a:cubicBezTo>
                  <a:pt x="999801" y="496854"/>
                  <a:pt x="986208" y="510448"/>
                  <a:pt x="969438" y="510448"/>
                </a:cubicBezTo>
                <a:cubicBezTo>
                  <a:pt x="952669" y="510448"/>
                  <a:pt x="939075" y="496854"/>
                  <a:pt x="939075" y="480084"/>
                </a:cubicBezTo>
                <a:cubicBezTo>
                  <a:pt x="939075" y="463315"/>
                  <a:pt x="952669" y="449721"/>
                  <a:pt x="969438" y="449721"/>
                </a:cubicBezTo>
                <a:close/>
                <a:moveTo>
                  <a:pt x="896883" y="449721"/>
                </a:moveTo>
                <a:cubicBezTo>
                  <a:pt x="913653" y="449721"/>
                  <a:pt x="927247" y="463315"/>
                  <a:pt x="927247" y="480084"/>
                </a:cubicBezTo>
                <a:cubicBezTo>
                  <a:pt x="927247" y="496854"/>
                  <a:pt x="913653" y="510448"/>
                  <a:pt x="896883" y="510448"/>
                </a:cubicBezTo>
                <a:cubicBezTo>
                  <a:pt x="880114" y="510448"/>
                  <a:pt x="866520" y="496854"/>
                  <a:pt x="866520" y="480084"/>
                </a:cubicBezTo>
                <a:cubicBezTo>
                  <a:pt x="866520" y="463315"/>
                  <a:pt x="880114" y="449721"/>
                  <a:pt x="896883" y="449721"/>
                </a:cubicBezTo>
                <a:close/>
                <a:moveTo>
                  <a:pt x="824329" y="449721"/>
                </a:moveTo>
                <a:cubicBezTo>
                  <a:pt x="841098" y="449721"/>
                  <a:pt x="854692" y="463315"/>
                  <a:pt x="854692" y="480084"/>
                </a:cubicBezTo>
                <a:cubicBezTo>
                  <a:pt x="854692" y="496854"/>
                  <a:pt x="841098" y="510448"/>
                  <a:pt x="824329" y="510448"/>
                </a:cubicBezTo>
                <a:cubicBezTo>
                  <a:pt x="807559" y="510448"/>
                  <a:pt x="793965" y="496854"/>
                  <a:pt x="793965" y="480084"/>
                </a:cubicBezTo>
                <a:cubicBezTo>
                  <a:pt x="793965" y="463315"/>
                  <a:pt x="807559" y="449721"/>
                  <a:pt x="824329" y="449721"/>
                </a:cubicBezTo>
                <a:close/>
                <a:moveTo>
                  <a:pt x="751774" y="449721"/>
                </a:moveTo>
                <a:cubicBezTo>
                  <a:pt x="768544" y="449721"/>
                  <a:pt x="782138" y="463315"/>
                  <a:pt x="782138" y="480084"/>
                </a:cubicBezTo>
                <a:cubicBezTo>
                  <a:pt x="782138" y="496854"/>
                  <a:pt x="768544" y="510448"/>
                  <a:pt x="751774" y="510448"/>
                </a:cubicBezTo>
                <a:cubicBezTo>
                  <a:pt x="735005" y="510448"/>
                  <a:pt x="721411" y="496854"/>
                  <a:pt x="721411" y="480084"/>
                </a:cubicBezTo>
                <a:cubicBezTo>
                  <a:pt x="721411" y="463315"/>
                  <a:pt x="735005" y="449721"/>
                  <a:pt x="751774" y="449721"/>
                </a:cubicBezTo>
                <a:close/>
                <a:moveTo>
                  <a:pt x="679220" y="449721"/>
                </a:moveTo>
                <a:cubicBezTo>
                  <a:pt x="695989" y="449721"/>
                  <a:pt x="709583" y="463315"/>
                  <a:pt x="709583" y="480084"/>
                </a:cubicBezTo>
                <a:cubicBezTo>
                  <a:pt x="709583" y="496854"/>
                  <a:pt x="695989" y="510448"/>
                  <a:pt x="679220" y="510448"/>
                </a:cubicBezTo>
                <a:cubicBezTo>
                  <a:pt x="662450" y="510448"/>
                  <a:pt x="648856" y="496854"/>
                  <a:pt x="648856" y="480084"/>
                </a:cubicBezTo>
                <a:cubicBezTo>
                  <a:pt x="648856" y="463315"/>
                  <a:pt x="662450" y="449721"/>
                  <a:pt x="679220" y="449721"/>
                </a:cubicBezTo>
                <a:close/>
                <a:moveTo>
                  <a:pt x="606665" y="449721"/>
                </a:moveTo>
                <a:cubicBezTo>
                  <a:pt x="623435" y="449721"/>
                  <a:pt x="637029" y="463315"/>
                  <a:pt x="637029" y="480084"/>
                </a:cubicBezTo>
                <a:cubicBezTo>
                  <a:pt x="637029" y="496854"/>
                  <a:pt x="623435" y="510448"/>
                  <a:pt x="606665" y="510448"/>
                </a:cubicBezTo>
                <a:cubicBezTo>
                  <a:pt x="589896" y="510448"/>
                  <a:pt x="576302" y="496854"/>
                  <a:pt x="576302" y="480084"/>
                </a:cubicBezTo>
                <a:cubicBezTo>
                  <a:pt x="576302" y="463315"/>
                  <a:pt x="589896" y="449721"/>
                  <a:pt x="606665" y="449721"/>
                </a:cubicBezTo>
                <a:close/>
                <a:moveTo>
                  <a:pt x="534111" y="449721"/>
                </a:moveTo>
                <a:cubicBezTo>
                  <a:pt x="550880" y="449721"/>
                  <a:pt x="564474" y="463315"/>
                  <a:pt x="564474" y="480084"/>
                </a:cubicBezTo>
                <a:cubicBezTo>
                  <a:pt x="564474" y="496854"/>
                  <a:pt x="550880" y="510448"/>
                  <a:pt x="534111" y="510448"/>
                </a:cubicBezTo>
                <a:cubicBezTo>
                  <a:pt x="517341" y="510448"/>
                  <a:pt x="503747" y="496854"/>
                  <a:pt x="503747" y="480084"/>
                </a:cubicBezTo>
                <a:cubicBezTo>
                  <a:pt x="503747" y="463315"/>
                  <a:pt x="517341" y="449721"/>
                  <a:pt x="534111" y="449721"/>
                </a:cubicBezTo>
                <a:close/>
                <a:moveTo>
                  <a:pt x="461556" y="449721"/>
                </a:moveTo>
                <a:cubicBezTo>
                  <a:pt x="478326" y="449721"/>
                  <a:pt x="491920" y="463315"/>
                  <a:pt x="491920" y="480084"/>
                </a:cubicBezTo>
                <a:cubicBezTo>
                  <a:pt x="491920" y="496854"/>
                  <a:pt x="478326" y="510448"/>
                  <a:pt x="461556" y="510448"/>
                </a:cubicBezTo>
                <a:cubicBezTo>
                  <a:pt x="444787" y="510448"/>
                  <a:pt x="431192" y="496854"/>
                  <a:pt x="431192" y="480084"/>
                </a:cubicBezTo>
                <a:cubicBezTo>
                  <a:pt x="431192" y="463315"/>
                  <a:pt x="444787" y="449721"/>
                  <a:pt x="461556" y="449721"/>
                </a:cubicBezTo>
                <a:close/>
                <a:moveTo>
                  <a:pt x="389002" y="449721"/>
                </a:moveTo>
                <a:cubicBezTo>
                  <a:pt x="405771" y="449721"/>
                  <a:pt x="419365" y="463315"/>
                  <a:pt x="419365" y="480084"/>
                </a:cubicBezTo>
                <a:cubicBezTo>
                  <a:pt x="419365" y="496854"/>
                  <a:pt x="405771" y="510448"/>
                  <a:pt x="389002" y="510448"/>
                </a:cubicBezTo>
                <a:cubicBezTo>
                  <a:pt x="372232" y="510448"/>
                  <a:pt x="358638" y="496854"/>
                  <a:pt x="358638" y="480084"/>
                </a:cubicBezTo>
                <a:cubicBezTo>
                  <a:pt x="358638" y="463315"/>
                  <a:pt x="372232" y="449721"/>
                  <a:pt x="389002" y="449721"/>
                </a:cubicBezTo>
                <a:close/>
                <a:moveTo>
                  <a:pt x="316447" y="449721"/>
                </a:moveTo>
                <a:cubicBezTo>
                  <a:pt x="333216" y="449721"/>
                  <a:pt x="346810" y="463315"/>
                  <a:pt x="346810" y="480084"/>
                </a:cubicBezTo>
                <a:cubicBezTo>
                  <a:pt x="346810" y="496854"/>
                  <a:pt x="333216" y="510448"/>
                  <a:pt x="316447" y="510448"/>
                </a:cubicBezTo>
                <a:cubicBezTo>
                  <a:pt x="299677" y="510448"/>
                  <a:pt x="286084" y="496854"/>
                  <a:pt x="286084" y="480084"/>
                </a:cubicBezTo>
                <a:cubicBezTo>
                  <a:pt x="286084" y="463315"/>
                  <a:pt x="299677" y="449721"/>
                  <a:pt x="316447" y="449721"/>
                </a:cubicBezTo>
                <a:close/>
                <a:moveTo>
                  <a:pt x="243892" y="449721"/>
                </a:moveTo>
                <a:cubicBezTo>
                  <a:pt x="260662" y="449721"/>
                  <a:pt x="274256" y="463315"/>
                  <a:pt x="274256" y="480084"/>
                </a:cubicBezTo>
                <a:cubicBezTo>
                  <a:pt x="274256" y="496854"/>
                  <a:pt x="260662" y="510448"/>
                  <a:pt x="243892" y="510448"/>
                </a:cubicBezTo>
                <a:cubicBezTo>
                  <a:pt x="227123" y="510448"/>
                  <a:pt x="213529" y="496854"/>
                  <a:pt x="213529" y="480084"/>
                </a:cubicBezTo>
                <a:cubicBezTo>
                  <a:pt x="213529" y="463315"/>
                  <a:pt x="227123" y="449721"/>
                  <a:pt x="243892" y="449721"/>
                </a:cubicBezTo>
                <a:close/>
                <a:moveTo>
                  <a:pt x="171339" y="449721"/>
                </a:moveTo>
                <a:cubicBezTo>
                  <a:pt x="188107" y="449721"/>
                  <a:pt x="201701" y="463315"/>
                  <a:pt x="201701" y="480084"/>
                </a:cubicBezTo>
                <a:cubicBezTo>
                  <a:pt x="201701" y="496854"/>
                  <a:pt x="188107" y="510448"/>
                  <a:pt x="171339" y="510448"/>
                </a:cubicBezTo>
                <a:cubicBezTo>
                  <a:pt x="154679" y="510448"/>
                  <a:pt x="141085" y="496854"/>
                  <a:pt x="141085" y="480084"/>
                </a:cubicBezTo>
                <a:cubicBezTo>
                  <a:pt x="141085" y="463315"/>
                  <a:pt x="154679" y="449721"/>
                  <a:pt x="171339" y="449721"/>
                </a:cubicBezTo>
                <a:close/>
                <a:moveTo>
                  <a:pt x="98910" y="449721"/>
                </a:moveTo>
                <a:cubicBezTo>
                  <a:pt x="115670" y="449721"/>
                  <a:pt x="129264" y="463315"/>
                  <a:pt x="129264" y="480084"/>
                </a:cubicBezTo>
                <a:cubicBezTo>
                  <a:pt x="129264" y="496854"/>
                  <a:pt x="115670" y="510448"/>
                  <a:pt x="98910" y="510448"/>
                </a:cubicBezTo>
                <a:cubicBezTo>
                  <a:pt x="82136" y="510448"/>
                  <a:pt x="68542" y="496854"/>
                  <a:pt x="68542" y="480084"/>
                </a:cubicBezTo>
                <a:cubicBezTo>
                  <a:pt x="68542" y="463315"/>
                  <a:pt x="82136" y="449721"/>
                  <a:pt x="98910" y="449721"/>
                </a:cubicBezTo>
                <a:close/>
                <a:moveTo>
                  <a:pt x="26355" y="449721"/>
                </a:moveTo>
                <a:cubicBezTo>
                  <a:pt x="43118" y="449721"/>
                  <a:pt x="56713" y="463315"/>
                  <a:pt x="56713" y="480084"/>
                </a:cubicBezTo>
                <a:cubicBezTo>
                  <a:pt x="56713" y="496854"/>
                  <a:pt x="43118" y="510448"/>
                  <a:pt x="26355" y="510448"/>
                </a:cubicBezTo>
                <a:cubicBezTo>
                  <a:pt x="17970" y="510448"/>
                  <a:pt x="10379" y="507050"/>
                  <a:pt x="4884" y="501555"/>
                </a:cubicBezTo>
                <a:lnTo>
                  <a:pt x="0" y="489763"/>
                </a:lnTo>
                <a:lnTo>
                  <a:pt x="0" y="470405"/>
                </a:lnTo>
                <a:lnTo>
                  <a:pt x="4884" y="458614"/>
                </a:lnTo>
                <a:cubicBezTo>
                  <a:pt x="10379" y="453120"/>
                  <a:pt x="17970" y="449721"/>
                  <a:pt x="26355" y="449721"/>
                </a:cubicBezTo>
                <a:close/>
                <a:moveTo>
                  <a:pt x="1673066" y="379245"/>
                </a:moveTo>
                <a:lnTo>
                  <a:pt x="1675237" y="422266"/>
                </a:lnTo>
                <a:lnTo>
                  <a:pt x="1673514" y="421103"/>
                </a:lnTo>
                <a:cubicBezTo>
                  <a:pt x="1668019" y="415609"/>
                  <a:pt x="1664620" y="408017"/>
                  <a:pt x="1664620" y="399633"/>
                </a:cubicBezTo>
                <a:close/>
                <a:moveTo>
                  <a:pt x="1622429" y="369269"/>
                </a:moveTo>
                <a:cubicBezTo>
                  <a:pt x="1639199" y="369269"/>
                  <a:pt x="1652792" y="382864"/>
                  <a:pt x="1652792" y="399633"/>
                </a:cubicBezTo>
                <a:cubicBezTo>
                  <a:pt x="1652792" y="416402"/>
                  <a:pt x="1639199" y="429997"/>
                  <a:pt x="1622429" y="429997"/>
                </a:cubicBezTo>
                <a:cubicBezTo>
                  <a:pt x="1605659" y="429997"/>
                  <a:pt x="1592066" y="416402"/>
                  <a:pt x="1592066" y="399633"/>
                </a:cubicBezTo>
                <a:cubicBezTo>
                  <a:pt x="1592066" y="382864"/>
                  <a:pt x="1605659" y="369269"/>
                  <a:pt x="1622429" y="369269"/>
                </a:cubicBezTo>
                <a:close/>
                <a:moveTo>
                  <a:pt x="1549874" y="369269"/>
                </a:moveTo>
                <a:cubicBezTo>
                  <a:pt x="1566644" y="369269"/>
                  <a:pt x="1580238" y="382864"/>
                  <a:pt x="1580238" y="399633"/>
                </a:cubicBezTo>
                <a:cubicBezTo>
                  <a:pt x="1580238" y="416402"/>
                  <a:pt x="1566644" y="429997"/>
                  <a:pt x="1549874" y="429997"/>
                </a:cubicBezTo>
                <a:cubicBezTo>
                  <a:pt x="1533105" y="429997"/>
                  <a:pt x="1519511" y="416402"/>
                  <a:pt x="1519511" y="399633"/>
                </a:cubicBezTo>
                <a:cubicBezTo>
                  <a:pt x="1519511" y="382864"/>
                  <a:pt x="1533105" y="369269"/>
                  <a:pt x="1549874" y="369269"/>
                </a:cubicBezTo>
                <a:close/>
                <a:moveTo>
                  <a:pt x="1477320" y="369269"/>
                </a:moveTo>
                <a:cubicBezTo>
                  <a:pt x="1494089" y="369269"/>
                  <a:pt x="1507683" y="382864"/>
                  <a:pt x="1507683" y="399633"/>
                </a:cubicBezTo>
                <a:cubicBezTo>
                  <a:pt x="1507683" y="416402"/>
                  <a:pt x="1494089" y="429997"/>
                  <a:pt x="1477320" y="429997"/>
                </a:cubicBezTo>
                <a:cubicBezTo>
                  <a:pt x="1460550" y="429997"/>
                  <a:pt x="1446956" y="416402"/>
                  <a:pt x="1446956" y="399633"/>
                </a:cubicBezTo>
                <a:cubicBezTo>
                  <a:pt x="1446956" y="382864"/>
                  <a:pt x="1460550" y="369269"/>
                  <a:pt x="1477320" y="369269"/>
                </a:cubicBezTo>
                <a:close/>
                <a:moveTo>
                  <a:pt x="1404765" y="369269"/>
                </a:moveTo>
                <a:cubicBezTo>
                  <a:pt x="1421535" y="369269"/>
                  <a:pt x="1435129" y="382864"/>
                  <a:pt x="1435129" y="399633"/>
                </a:cubicBezTo>
                <a:cubicBezTo>
                  <a:pt x="1435129" y="416402"/>
                  <a:pt x="1421535" y="429997"/>
                  <a:pt x="1404765" y="429997"/>
                </a:cubicBezTo>
                <a:cubicBezTo>
                  <a:pt x="1387996" y="429997"/>
                  <a:pt x="1374402" y="416402"/>
                  <a:pt x="1374402" y="399633"/>
                </a:cubicBezTo>
                <a:cubicBezTo>
                  <a:pt x="1374402" y="382864"/>
                  <a:pt x="1387996" y="369269"/>
                  <a:pt x="1404765" y="369269"/>
                </a:cubicBezTo>
                <a:close/>
                <a:moveTo>
                  <a:pt x="1332211" y="369269"/>
                </a:moveTo>
                <a:cubicBezTo>
                  <a:pt x="1348980" y="369269"/>
                  <a:pt x="1362574" y="382864"/>
                  <a:pt x="1362574" y="399633"/>
                </a:cubicBezTo>
                <a:cubicBezTo>
                  <a:pt x="1362574" y="416402"/>
                  <a:pt x="1348980" y="429997"/>
                  <a:pt x="1332211" y="429997"/>
                </a:cubicBezTo>
                <a:cubicBezTo>
                  <a:pt x="1315441" y="429997"/>
                  <a:pt x="1301847" y="416402"/>
                  <a:pt x="1301847" y="399633"/>
                </a:cubicBezTo>
                <a:cubicBezTo>
                  <a:pt x="1301847" y="382864"/>
                  <a:pt x="1315441" y="369269"/>
                  <a:pt x="1332211" y="369269"/>
                </a:cubicBezTo>
                <a:close/>
                <a:moveTo>
                  <a:pt x="1259656" y="369269"/>
                </a:moveTo>
                <a:cubicBezTo>
                  <a:pt x="1276426" y="369269"/>
                  <a:pt x="1290020" y="382864"/>
                  <a:pt x="1290020" y="399633"/>
                </a:cubicBezTo>
                <a:cubicBezTo>
                  <a:pt x="1290020" y="416402"/>
                  <a:pt x="1276426" y="429997"/>
                  <a:pt x="1259656" y="429997"/>
                </a:cubicBezTo>
                <a:cubicBezTo>
                  <a:pt x="1242887" y="429997"/>
                  <a:pt x="1229293" y="416402"/>
                  <a:pt x="1229293" y="399633"/>
                </a:cubicBezTo>
                <a:cubicBezTo>
                  <a:pt x="1229293" y="382864"/>
                  <a:pt x="1242887" y="369269"/>
                  <a:pt x="1259656" y="369269"/>
                </a:cubicBezTo>
                <a:close/>
                <a:moveTo>
                  <a:pt x="1187102" y="369269"/>
                </a:moveTo>
                <a:cubicBezTo>
                  <a:pt x="1203871" y="369269"/>
                  <a:pt x="1217465" y="382864"/>
                  <a:pt x="1217465" y="399633"/>
                </a:cubicBezTo>
                <a:cubicBezTo>
                  <a:pt x="1217465" y="416402"/>
                  <a:pt x="1203871" y="429997"/>
                  <a:pt x="1187102" y="429997"/>
                </a:cubicBezTo>
                <a:cubicBezTo>
                  <a:pt x="1170332" y="429997"/>
                  <a:pt x="1156738" y="416402"/>
                  <a:pt x="1156738" y="399633"/>
                </a:cubicBezTo>
                <a:cubicBezTo>
                  <a:pt x="1156738" y="382864"/>
                  <a:pt x="1170332" y="369269"/>
                  <a:pt x="1187102" y="369269"/>
                </a:cubicBezTo>
                <a:close/>
                <a:moveTo>
                  <a:pt x="1114547" y="369269"/>
                </a:moveTo>
                <a:cubicBezTo>
                  <a:pt x="1131317" y="369269"/>
                  <a:pt x="1144911" y="382864"/>
                  <a:pt x="1144911" y="399633"/>
                </a:cubicBezTo>
                <a:cubicBezTo>
                  <a:pt x="1144911" y="416402"/>
                  <a:pt x="1131317" y="429997"/>
                  <a:pt x="1114547" y="429997"/>
                </a:cubicBezTo>
                <a:cubicBezTo>
                  <a:pt x="1097778" y="429997"/>
                  <a:pt x="1084184" y="416402"/>
                  <a:pt x="1084184" y="399633"/>
                </a:cubicBezTo>
                <a:cubicBezTo>
                  <a:pt x="1084184" y="382864"/>
                  <a:pt x="1097778" y="369269"/>
                  <a:pt x="1114547" y="369269"/>
                </a:cubicBezTo>
                <a:close/>
                <a:moveTo>
                  <a:pt x="1041993" y="369269"/>
                </a:moveTo>
                <a:cubicBezTo>
                  <a:pt x="1058762" y="369269"/>
                  <a:pt x="1072356" y="382864"/>
                  <a:pt x="1072356" y="399633"/>
                </a:cubicBezTo>
                <a:cubicBezTo>
                  <a:pt x="1072356" y="416402"/>
                  <a:pt x="1058762" y="429997"/>
                  <a:pt x="1041993" y="429997"/>
                </a:cubicBezTo>
                <a:cubicBezTo>
                  <a:pt x="1025223" y="429997"/>
                  <a:pt x="1011629" y="416402"/>
                  <a:pt x="1011629" y="399633"/>
                </a:cubicBezTo>
                <a:cubicBezTo>
                  <a:pt x="1011629" y="382864"/>
                  <a:pt x="1025223" y="369269"/>
                  <a:pt x="1041993" y="369269"/>
                </a:cubicBezTo>
                <a:close/>
                <a:moveTo>
                  <a:pt x="969438" y="369269"/>
                </a:moveTo>
                <a:cubicBezTo>
                  <a:pt x="986208" y="369269"/>
                  <a:pt x="999801" y="382864"/>
                  <a:pt x="999801" y="399633"/>
                </a:cubicBezTo>
                <a:cubicBezTo>
                  <a:pt x="999801" y="416402"/>
                  <a:pt x="986208" y="429997"/>
                  <a:pt x="969438" y="429997"/>
                </a:cubicBezTo>
                <a:cubicBezTo>
                  <a:pt x="952669" y="429997"/>
                  <a:pt x="939075" y="416402"/>
                  <a:pt x="939075" y="399633"/>
                </a:cubicBezTo>
                <a:cubicBezTo>
                  <a:pt x="939075" y="382864"/>
                  <a:pt x="952669" y="369269"/>
                  <a:pt x="969438" y="369269"/>
                </a:cubicBezTo>
                <a:close/>
                <a:moveTo>
                  <a:pt x="896883" y="369269"/>
                </a:moveTo>
                <a:cubicBezTo>
                  <a:pt x="913653" y="369269"/>
                  <a:pt x="927247" y="382864"/>
                  <a:pt x="927247" y="399633"/>
                </a:cubicBezTo>
                <a:cubicBezTo>
                  <a:pt x="927247" y="416402"/>
                  <a:pt x="913653" y="429997"/>
                  <a:pt x="896883" y="429997"/>
                </a:cubicBezTo>
                <a:cubicBezTo>
                  <a:pt x="880114" y="429997"/>
                  <a:pt x="866520" y="416402"/>
                  <a:pt x="866520" y="399633"/>
                </a:cubicBezTo>
                <a:cubicBezTo>
                  <a:pt x="866520" y="382864"/>
                  <a:pt x="880114" y="369269"/>
                  <a:pt x="896883" y="369269"/>
                </a:cubicBezTo>
                <a:close/>
                <a:moveTo>
                  <a:pt x="824329" y="369269"/>
                </a:moveTo>
                <a:cubicBezTo>
                  <a:pt x="841098" y="369269"/>
                  <a:pt x="854692" y="382864"/>
                  <a:pt x="854692" y="399633"/>
                </a:cubicBezTo>
                <a:cubicBezTo>
                  <a:pt x="854692" y="416402"/>
                  <a:pt x="841098" y="429997"/>
                  <a:pt x="824329" y="429997"/>
                </a:cubicBezTo>
                <a:cubicBezTo>
                  <a:pt x="807559" y="429997"/>
                  <a:pt x="793965" y="416402"/>
                  <a:pt x="793965" y="399633"/>
                </a:cubicBezTo>
                <a:cubicBezTo>
                  <a:pt x="793965" y="382864"/>
                  <a:pt x="807559" y="369269"/>
                  <a:pt x="824329" y="369269"/>
                </a:cubicBezTo>
                <a:close/>
                <a:moveTo>
                  <a:pt x="751774" y="369269"/>
                </a:moveTo>
                <a:cubicBezTo>
                  <a:pt x="768544" y="369269"/>
                  <a:pt x="782138" y="382864"/>
                  <a:pt x="782138" y="399633"/>
                </a:cubicBezTo>
                <a:cubicBezTo>
                  <a:pt x="782138" y="416402"/>
                  <a:pt x="768544" y="429997"/>
                  <a:pt x="751774" y="429997"/>
                </a:cubicBezTo>
                <a:cubicBezTo>
                  <a:pt x="735005" y="429997"/>
                  <a:pt x="721411" y="416402"/>
                  <a:pt x="721411" y="399633"/>
                </a:cubicBezTo>
                <a:cubicBezTo>
                  <a:pt x="721411" y="382864"/>
                  <a:pt x="735005" y="369269"/>
                  <a:pt x="751774" y="369269"/>
                </a:cubicBezTo>
                <a:close/>
                <a:moveTo>
                  <a:pt x="679220" y="369269"/>
                </a:moveTo>
                <a:cubicBezTo>
                  <a:pt x="695989" y="369269"/>
                  <a:pt x="709583" y="382864"/>
                  <a:pt x="709583" y="399633"/>
                </a:cubicBezTo>
                <a:cubicBezTo>
                  <a:pt x="709583" y="416402"/>
                  <a:pt x="695989" y="429997"/>
                  <a:pt x="679220" y="429997"/>
                </a:cubicBezTo>
                <a:cubicBezTo>
                  <a:pt x="662450" y="429997"/>
                  <a:pt x="648856" y="416402"/>
                  <a:pt x="648856" y="399633"/>
                </a:cubicBezTo>
                <a:cubicBezTo>
                  <a:pt x="648856" y="382864"/>
                  <a:pt x="662450" y="369269"/>
                  <a:pt x="679220" y="369269"/>
                </a:cubicBezTo>
                <a:close/>
                <a:moveTo>
                  <a:pt x="606665" y="369269"/>
                </a:moveTo>
                <a:cubicBezTo>
                  <a:pt x="623435" y="369269"/>
                  <a:pt x="637029" y="382864"/>
                  <a:pt x="637029" y="399633"/>
                </a:cubicBezTo>
                <a:cubicBezTo>
                  <a:pt x="637029" y="416402"/>
                  <a:pt x="623435" y="429997"/>
                  <a:pt x="606665" y="429997"/>
                </a:cubicBezTo>
                <a:cubicBezTo>
                  <a:pt x="589896" y="429997"/>
                  <a:pt x="576302" y="416402"/>
                  <a:pt x="576302" y="399633"/>
                </a:cubicBezTo>
                <a:cubicBezTo>
                  <a:pt x="576302" y="382864"/>
                  <a:pt x="589896" y="369269"/>
                  <a:pt x="606665" y="369269"/>
                </a:cubicBezTo>
                <a:close/>
                <a:moveTo>
                  <a:pt x="534111" y="369269"/>
                </a:moveTo>
                <a:cubicBezTo>
                  <a:pt x="550880" y="369269"/>
                  <a:pt x="564474" y="382864"/>
                  <a:pt x="564474" y="399633"/>
                </a:cubicBezTo>
                <a:cubicBezTo>
                  <a:pt x="564474" y="416402"/>
                  <a:pt x="550880" y="429997"/>
                  <a:pt x="534111" y="429997"/>
                </a:cubicBezTo>
                <a:cubicBezTo>
                  <a:pt x="517341" y="429997"/>
                  <a:pt x="503747" y="416402"/>
                  <a:pt x="503747" y="399633"/>
                </a:cubicBezTo>
                <a:cubicBezTo>
                  <a:pt x="503747" y="382864"/>
                  <a:pt x="517341" y="369269"/>
                  <a:pt x="534111" y="369269"/>
                </a:cubicBezTo>
                <a:close/>
                <a:moveTo>
                  <a:pt x="461556" y="369269"/>
                </a:moveTo>
                <a:cubicBezTo>
                  <a:pt x="478326" y="369269"/>
                  <a:pt x="491920" y="382864"/>
                  <a:pt x="491920" y="399633"/>
                </a:cubicBezTo>
                <a:cubicBezTo>
                  <a:pt x="491920" y="416402"/>
                  <a:pt x="478326" y="429997"/>
                  <a:pt x="461556" y="429997"/>
                </a:cubicBezTo>
                <a:cubicBezTo>
                  <a:pt x="444787" y="429997"/>
                  <a:pt x="431192" y="416402"/>
                  <a:pt x="431192" y="399633"/>
                </a:cubicBezTo>
                <a:cubicBezTo>
                  <a:pt x="431192" y="382864"/>
                  <a:pt x="444787" y="369269"/>
                  <a:pt x="461556" y="369269"/>
                </a:cubicBezTo>
                <a:close/>
                <a:moveTo>
                  <a:pt x="389002" y="369269"/>
                </a:moveTo>
                <a:cubicBezTo>
                  <a:pt x="405771" y="369269"/>
                  <a:pt x="419365" y="382864"/>
                  <a:pt x="419365" y="399633"/>
                </a:cubicBezTo>
                <a:cubicBezTo>
                  <a:pt x="419365" y="416402"/>
                  <a:pt x="405771" y="429997"/>
                  <a:pt x="389002" y="429997"/>
                </a:cubicBezTo>
                <a:cubicBezTo>
                  <a:pt x="372232" y="429997"/>
                  <a:pt x="358638" y="416402"/>
                  <a:pt x="358638" y="399633"/>
                </a:cubicBezTo>
                <a:cubicBezTo>
                  <a:pt x="358638" y="382864"/>
                  <a:pt x="372232" y="369269"/>
                  <a:pt x="389002" y="369269"/>
                </a:cubicBezTo>
                <a:close/>
                <a:moveTo>
                  <a:pt x="316447" y="369269"/>
                </a:moveTo>
                <a:cubicBezTo>
                  <a:pt x="333216" y="369269"/>
                  <a:pt x="346810" y="382864"/>
                  <a:pt x="346810" y="399633"/>
                </a:cubicBezTo>
                <a:cubicBezTo>
                  <a:pt x="346810" y="416402"/>
                  <a:pt x="333216" y="429997"/>
                  <a:pt x="316447" y="429997"/>
                </a:cubicBezTo>
                <a:cubicBezTo>
                  <a:pt x="299677" y="429997"/>
                  <a:pt x="286084" y="416402"/>
                  <a:pt x="286084" y="399633"/>
                </a:cubicBezTo>
                <a:cubicBezTo>
                  <a:pt x="286084" y="382864"/>
                  <a:pt x="299677" y="369269"/>
                  <a:pt x="316447" y="369269"/>
                </a:cubicBezTo>
                <a:close/>
                <a:moveTo>
                  <a:pt x="243892" y="369269"/>
                </a:moveTo>
                <a:cubicBezTo>
                  <a:pt x="260662" y="369269"/>
                  <a:pt x="274256" y="382864"/>
                  <a:pt x="274256" y="399633"/>
                </a:cubicBezTo>
                <a:cubicBezTo>
                  <a:pt x="274256" y="416402"/>
                  <a:pt x="260662" y="429997"/>
                  <a:pt x="243892" y="429997"/>
                </a:cubicBezTo>
                <a:cubicBezTo>
                  <a:pt x="227123" y="429997"/>
                  <a:pt x="213529" y="416402"/>
                  <a:pt x="213529" y="399633"/>
                </a:cubicBezTo>
                <a:cubicBezTo>
                  <a:pt x="213529" y="382864"/>
                  <a:pt x="227123" y="369269"/>
                  <a:pt x="243892" y="369269"/>
                </a:cubicBezTo>
                <a:close/>
                <a:moveTo>
                  <a:pt x="171339" y="369269"/>
                </a:moveTo>
                <a:cubicBezTo>
                  <a:pt x="188107" y="369269"/>
                  <a:pt x="201701" y="382864"/>
                  <a:pt x="201701" y="399633"/>
                </a:cubicBezTo>
                <a:cubicBezTo>
                  <a:pt x="201701" y="416402"/>
                  <a:pt x="188107" y="429997"/>
                  <a:pt x="171339" y="429997"/>
                </a:cubicBezTo>
                <a:cubicBezTo>
                  <a:pt x="154685" y="429997"/>
                  <a:pt x="141090" y="416402"/>
                  <a:pt x="141090" y="399633"/>
                </a:cubicBezTo>
                <a:cubicBezTo>
                  <a:pt x="141090" y="382864"/>
                  <a:pt x="154685" y="369269"/>
                  <a:pt x="171339" y="369269"/>
                </a:cubicBezTo>
                <a:close/>
                <a:moveTo>
                  <a:pt x="98917" y="369269"/>
                </a:moveTo>
                <a:cubicBezTo>
                  <a:pt x="115677" y="369269"/>
                  <a:pt x="129270" y="382864"/>
                  <a:pt x="129270" y="399633"/>
                </a:cubicBezTo>
                <a:cubicBezTo>
                  <a:pt x="129270" y="416402"/>
                  <a:pt x="115677" y="429997"/>
                  <a:pt x="98917" y="429997"/>
                </a:cubicBezTo>
                <a:cubicBezTo>
                  <a:pt x="82143" y="429997"/>
                  <a:pt x="68549" y="416402"/>
                  <a:pt x="68549" y="399633"/>
                </a:cubicBezTo>
                <a:cubicBezTo>
                  <a:pt x="68549" y="382864"/>
                  <a:pt x="82143" y="369269"/>
                  <a:pt x="98917" y="369269"/>
                </a:cubicBezTo>
                <a:close/>
                <a:moveTo>
                  <a:pt x="26362" y="369269"/>
                </a:moveTo>
                <a:cubicBezTo>
                  <a:pt x="43124" y="369269"/>
                  <a:pt x="56719" y="382864"/>
                  <a:pt x="56719" y="399633"/>
                </a:cubicBezTo>
                <a:cubicBezTo>
                  <a:pt x="56719" y="416402"/>
                  <a:pt x="43124" y="429997"/>
                  <a:pt x="26362" y="429997"/>
                </a:cubicBezTo>
                <a:cubicBezTo>
                  <a:pt x="17976" y="429997"/>
                  <a:pt x="10385" y="426598"/>
                  <a:pt x="4890" y="421103"/>
                </a:cubicBezTo>
                <a:lnTo>
                  <a:pt x="0" y="409299"/>
                </a:lnTo>
                <a:lnTo>
                  <a:pt x="0" y="389967"/>
                </a:lnTo>
                <a:lnTo>
                  <a:pt x="4890" y="378163"/>
                </a:lnTo>
                <a:cubicBezTo>
                  <a:pt x="10385" y="372668"/>
                  <a:pt x="17976" y="369269"/>
                  <a:pt x="26362" y="369269"/>
                </a:cubicBezTo>
                <a:close/>
                <a:moveTo>
                  <a:pt x="1669444" y="307535"/>
                </a:moveTo>
                <a:lnTo>
                  <a:pt x="1670784" y="334061"/>
                </a:lnTo>
                <a:lnTo>
                  <a:pt x="1664620" y="319181"/>
                </a:lnTo>
                <a:close/>
                <a:moveTo>
                  <a:pt x="1622429" y="288818"/>
                </a:moveTo>
                <a:cubicBezTo>
                  <a:pt x="1639199" y="288818"/>
                  <a:pt x="1652792" y="302412"/>
                  <a:pt x="1652792" y="319181"/>
                </a:cubicBezTo>
                <a:cubicBezTo>
                  <a:pt x="1652792" y="335950"/>
                  <a:pt x="1639199" y="349545"/>
                  <a:pt x="1622429" y="349545"/>
                </a:cubicBezTo>
                <a:cubicBezTo>
                  <a:pt x="1605659" y="349545"/>
                  <a:pt x="1592066" y="335950"/>
                  <a:pt x="1592066" y="319181"/>
                </a:cubicBezTo>
                <a:cubicBezTo>
                  <a:pt x="1592066" y="302412"/>
                  <a:pt x="1605659" y="288818"/>
                  <a:pt x="1622429" y="288818"/>
                </a:cubicBezTo>
                <a:close/>
                <a:moveTo>
                  <a:pt x="1549874" y="288818"/>
                </a:moveTo>
                <a:cubicBezTo>
                  <a:pt x="1566644" y="288818"/>
                  <a:pt x="1580238" y="302412"/>
                  <a:pt x="1580238" y="319181"/>
                </a:cubicBezTo>
                <a:cubicBezTo>
                  <a:pt x="1580238" y="335950"/>
                  <a:pt x="1566644" y="349545"/>
                  <a:pt x="1549874" y="349545"/>
                </a:cubicBezTo>
                <a:cubicBezTo>
                  <a:pt x="1533105" y="349545"/>
                  <a:pt x="1519511" y="335950"/>
                  <a:pt x="1519511" y="319181"/>
                </a:cubicBezTo>
                <a:cubicBezTo>
                  <a:pt x="1519511" y="302412"/>
                  <a:pt x="1533105" y="288818"/>
                  <a:pt x="1549874" y="288818"/>
                </a:cubicBezTo>
                <a:close/>
                <a:moveTo>
                  <a:pt x="1477320" y="288818"/>
                </a:moveTo>
                <a:cubicBezTo>
                  <a:pt x="1494089" y="288818"/>
                  <a:pt x="1507683" y="302412"/>
                  <a:pt x="1507683" y="319181"/>
                </a:cubicBezTo>
                <a:cubicBezTo>
                  <a:pt x="1507683" y="335950"/>
                  <a:pt x="1494089" y="349545"/>
                  <a:pt x="1477320" y="349545"/>
                </a:cubicBezTo>
                <a:cubicBezTo>
                  <a:pt x="1460550" y="349545"/>
                  <a:pt x="1446956" y="335950"/>
                  <a:pt x="1446956" y="319181"/>
                </a:cubicBezTo>
                <a:cubicBezTo>
                  <a:pt x="1446956" y="302412"/>
                  <a:pt x="1460550" y="288818"/>
                  <a:pt x="1477320" y="288818"/>
                </a:cubicBezTo>
                <a:close/>
                <a:moveTo>
                  <a:pt x="1404765" y="288818"/>
                </a:moveTo>
                <a:cubicBezTo>
                  <a:pt x="1421535" y="288818"/>
                  <a:pt x="1435129" y="302412"/>
                  <a:pt x="1435129" y="319181"/>
                </a:cubicBezTo>
                <a:cubicBezTo>
                  <a:pt x="1435129" y="335950"/>
                  <a:pt x="1421535" y="349545"/>
                  <a:pt x="1404765" y="349545"/>
                </a:cubicBezTo>
                <a:cubicBezTo>
                  <a:pt x="1387996" y="349545"/>
                  <a:pt x="1374402" y="335950"/>
                  <a:pt x="1374402" y="319181"/>
                </a:cubicBezTo>
                <a:cubicBezTo>
                  <a:pt x="1374402" y="302412"/>
                  <a:pt x="1387996" y="288818"/>
                  <a:pt x="1404765" y="288818"/>
                </a:cubicBezTo>
                <a:close/>
                <a:moveTo>
                  <a:pt x="1332211" y="288818"/>
                </a:moveTo>
                <a:cubicBezTo>
                  <a:pt x="1348980" y="288818"/>
                  <a:pt x="1362574" y="302412"/>
                  <a:pt x="1362574" y="319181"/>
                </a:cubicBezTo>
                <a:cubicBezTo>
                  <a:pt x="1362574" y="335950"/>
                  <a:pt x="1348980" y="349545"/>
                  <a:pt x="1332211" y="349545"/>
                </a:cubicBezTo>
                <a:cubicBezTo>
                  <a:pt x="1315441" y="349545"/>
                  <a:pt x="1301847" y="335950"/>
                  <a:pt x="1301847" y="319181"/>
                </a:cubicBezTo>
                <a:cubicBezTo>
                  <a:pt x="1301847" y="302412"/>
                  <a:pt x="1315441" y="288818"/>
                  <a:pt x="1332211" y="288818"/>
                </a:cubicBezTo>
                <a:close/>
                <a:moveTo>
                  <a:pt x="1259656" y="288818"/>
                </a:moveTo>
                <a:cubicBezTo>
                  <a:pt x="1276426" y="288818"/>
                  <a:pt x="1290020" y="302412"/>
                  <a:pt x="1290020" y="319181"/>
                </a:cubicBezTo>
                <a:cubicBezTo>
                  <a:pt x="1290020" y="335950"/>
                  <a:pt x="1276426" y="349545"/>
                  <a:pt x="1259656" y="349545"/>
                </a:cubicBezTo>
                <a:cubicBezTo>
                  <a:pt x="1242887" y="349545"/>
                  <a:pt x="1229293" y="335950"/>
                  <a:pt x="1229293" y="319181"/>
                </a:cubicBezTo>
                <a:cubicBezTo>
                  <a:pt x="1229293" y="302412"/>
                  <a:pt x="1242887" y="288818"/>
                  <a:pt x="1259656" y="288818"/>
                </a:cubicBezTo>
                <a:close/>
                <a:moveTo>
                  <a:pt x="1187102" y="288818"/>
                </a:moveTo>
                <a:cubicBezTo>
                  <a:pt x="1203871" y="288818"/>
                  <a:pt x="1217465" y="302412"/>
                  <a:pt x="1217465" y="319181"/>
                </a:cubicBezTo>
                <a:cubicBezTo>
                  <a:pt x="1217465" y="335950"/>
                  <a:pt x="1203871" y="349545"/>
                  <a:pt x="1187102" y="349545"/>
                </a:cubicBezTo>
                <a:cubicBezTo>
                  <a:pt x="1170332" y="349545"/>
                  <a:pt x="1156738" y="335950"/>
                  <a:pt x="1156738" y="319181"/>
                </a:cubicBezTo>
                <a:cubicBezTo>
                  <a:pt x="1156738" y="302412"/>
                  <a:pt x="1170332" y="288818"/>
                  <a:pt x="1187102" y="288818"/>
                </a:cubicBezTo>
                <a:close/>
                <a:moveTo>
                  <a:pt x="1114547" y="288818"/>
                </a:moveTo>
                <a:cubicBezTo>
                  <a:pt x="1131317" y="288818"/>
                  <a:pt x="1144911" y="302412"/>
                  <a:pt x="1144911" y="319181"/>
                </a:cubicBezTo>
                <a:cubicBezTo>
                  <a:pt x="1144911" y="335950"/>
                  <a:pt x="1131317" y="349545"/>
                  <a:pt x="1114547" y="349545"/>
                </a:cubicBezTo>
                <a:cubicBezTo>
                  <a:pt x="1097778" y="349545"/>
                  <a:pt x="1084184" y="335950"/>
                  <a:pt x="1084184" y="319181"/>
                </a:cubicBezTo>
                <a:cubicBezTo>
                  <a:pt x="1084184" y="302412"/>
                  <a:pt x="1097778" y="288818"/>
                  <a:pt x="1114547" y="288818"/>
                </a:cubicBezTo>
                <a:close/>
                <a:moveTo>
                  <a:pt x="1041993" y="288818"/>
                </a:moveTo>
                <a:cubicBezTo>
                  <a:pt x="1058762" y="288818"/>
                  <a:pt x="1072356" y="302412"/>
                  <a:pt x="1072356" y="319181"/>
                </a:cubicBezTo>
                <a:cubicBezTo>
                  <a:pt x="1072356" y="335950"/>
                  <a:pt x="1058762" y="349545"/>
                  <a:pt x="1041993" y="349545"/>
                </a:cubicBezTo>
                <a:cubicBezTo>
                  <a:pt x="1025223" y="349545"/>
                  <a:pt x="1011629" y="335950"/>
                  <a:pt x="1011629" y="319181"/>
                </a:cubicBezTo>
                <a:cubicBezTo>
                  <a:pt x="1011629" y="302412"/>
                  <a:pt x="1025223" y="288818"/>
                  <a:pt x="1041993" y="288818"/>
                </a:cubicBezTo>
                <a:close/>
                <a:moveTo>
                  <a:pt x="969438" y="288818"/>
                </a:moveTo>
                <a:cubicBezTo>
                  <a:pt x="986208" y="288818"/>
                  <a:pt x="999801" y="302412"/>
                  <a:pt x="999801" y="319181"/>
                </a:cubicBezTo>
                <a:cubicBezTo>
                  <a:pt x="999801" y="335950"/>
                  <a:pt x="986208" y="349545"/>
                  <a:pt x="969438" y="349545"/>
                </a:cubicBezTo>
                <a:cubicBezTo>
                  <a:pt x="952669" y="349545"/>
                  <a:pt x="939075" y="335950"/>
                  <a:pt x="939075" y="319181"/>
                </a:cubicBezTo>
                <a:cubicBezTo>
                  <a:pt x="939075" y="302412"/>
                  <a:pt x="952669" y="288818"/>
                  <a:pt x="969438" y="288818"/>
                </a:cubicBezTo>
                <a:close/>
                <a:moveTo>
                  <a:pt x="896883" y="288818"/>
                </a:moveTo>
                <a:cubicBezTo>
                  <a:pt x="913653" y="288818"/>
                  <a:pt x="927247" y="302412"/>
                  <a:pt x="927247" y="319181"/>
                </a:cubicBezTo>
                <a:cubicBezTo>
                  <a:pt x="927247" y="335950"/>
                  <a:pt x="913653" y="349545"/>
                  <a:pt x="896883" y="349545"/>
                </a:cubicBezTo>
                <a:cubicBezTo>
                  <a:pt x="880114" y="349545"/>
                  <a:pt x="866520" y="335950"/>
                  <a:pt x="866520" y="319181"/>
                </a:cubicBezTo>
                <a:cubicBezTo>
                  <a:pt x="866520" y="302412"/>
                  <a:pt x="880114" y="288818"/>
                  <a:pt x="896883" y="288818"/>
                </a:cubicBezTo>
                <a:close/>
                <a:moveTo>
                  <a:pt x="824329" y="288818"/>
                </a:moveTo>
                <a:cubicBezTo>
                  <a:pt x="841098" y="288818"/>
                  <a:pt x="854692" y="302412"/>
                  <a:pt x="854692" y="319181"/>
                </a:cubicBezTo>
                <a:cubicBezTo>
                  <a:pt x="854692" y="335950"/>
                  <a:pt x="841098" y="349545"/>
                  <a:pt x="824329" y="349545"/>
                </a:cubicBezTo>
                <a:cubicBezTo>
                  <a:pt x="807559" y="349545"/>
                  <a:pt x="793965" y="335950"/>
                  <a:pt x="793965" y="319181"/>
                </a:cubicBezTo>
                <a:cubicBezTo>
                  <a:pt x="793965" y="302412"/>
                  <a:pt x="807559" y="288818"/>
                  <a:pt x="824329" y="288818"/>
                </a:cubicBezTo>
                <a:close/>
                <a:moveTo>
                  <a:pt x="751774" y="288818"/>
                </a:moveTo>
                <a:cubicBezTo>
                  <a:pt x="768544" y="288818"/>
                  <a:pt x="782138" y="302412"/>
                  <a:pt x="782138" y="319181"/>
                </a:cubicBezTo>
                <a:cubicBezTo>
                  <a:pt x="782138" y="335950"/>
                  <a:pt x="768544" y="349545"/>
                  <a:pt x="751774" y="349545"/>
                </a:cubicBezTo>
                <a:cubicBezTo>
                  <a:pt x="735005" y="349545"/>
                  <a:pt x="721411" y="335950"/>
                  <a:pt x="721411" y="319181"/>
                </a:cubicBezTo>
                <a:cubicBezTo>
                  <a:pt x="721411" y="302412"/>
                  <a:pt x="735005" y="288818"/>
                  <a:pt x="751774" y="288818"/>
                </a:cubicBezTo>
                <a:close/>
                <a:moveTo>
                  <a:pt x="679220" y="288818"/>
                </a:moveTo>
                <a:cubicBezTo>
                  <a:pt x="695989" y="288818"/>
                  <a:pt x="709583" y="302412"/>
                  <a:pt x="709583" y="319181"/>
                </a:cubicBezTo>
                <a:cubicBezTo>
                  <a:pt x="709583" y="335950"/>
                  <a:pt x="695989" y="349545"/>
                  <a:pt x="679220" y="349545"/>
                </a:cubicBezTo>
                <a:cubicBezTo>
                  <a:pt x="662450" y="349545"/>
                  <a:pt x="648856" y="335950"/>
                  <a:pt x="648856" y="319181"/>
                </a:cubicBezTo>
                <a:cubicBezTo>
                  <a:pt x="648856" y="302412"/>
                  <a:pt x="662450" y="288818"/>
                  <a:pt x="679220" y="288818"/>
                </a:cubicBezTo>
                <a:close/>
                <a:moveTo>
                  <a:pt x="606665" y="288818"/>
                </a:moveTo>
                <a:cubicBezTo>
                  <a:pt x="623435" y="288818"/>
                  <a:pt x="637029" y="302412"/>
                  <a:pt x="637029" y="319181"/>
                </a:cubicBezTo>
                <a:cubicBezTo>
                  <a:pt x="637029" y="335950"/>
                  <a:pt x="623435" y="349545"/>
                  <a:pt x="606665" y="349545"/>
                </a:cubicBezTo>
                <a:cubicBezTo>
                  <a:pt x="589896" y="349545"/>
                  <a:pt x="576302" y="335950"/>
                  <a:pt x="576302" y="319181"/>
                </a:cubicBezTo>
                <a:cubicBezTo>
                  <a:pt x="576302" y="302412"/>
                  <a:pt x="589896" y="288818"/>
                  <a:pt x="606665" y="288818"/>
                </a:cubicBezTo>
                <a:close/>
                <a:moveTo>
                  <a:pt x="534111" y="288818"/>
                </a:moveTo>
                <a:cubicBezTo>
                  <a:pt x="550880" y="288818"/>
                  <a:pt x="564474" y="302412"/>
                  <a:pt x="564474" y="319181"/>
                </a:cubicBezTo>
                <a:cubicBezTo>
                  <a:pt x="564474" y="335950"/>
                  <a:pt x="550880" y="349545"/>
                  <a:pt x="534111" y="349545"/>
                </a:cubicBezTo>
                <a:cubicBezTo>
                  <a:pt x="517341" y="349545"/>
                  <a:pt x="503747" y="335950"/>
                  <a:pt x="503747" y="319181"/>
                </a:cubicBezTo>
                <a:cubicBezTo>
                  <a:pt x="503747" y="302412"/>
                  <a:pt x="517341" y="288818"/>
                  <a:pt x="534111" y="288818"/>
                </a:cubicBezTo>
                <a:close/>
                <a:moveTo>
                  <a:pt x="461556" y="288818"/>
                </a:moveTo>
                <a:cubicBezTo>
                  <a:pt x="478326" y="288818"/>
                  <a:pt x="491920" y="302412"/>
                  <a:pt x="491920" y="319181"/>
                </a:cubicBezTo>
                <a:cubicBezTo>
                  <a:pt x="491920" y="335950"/>
                  <a:pt x="478326" y="349545"/>
                  <a:pt x="461556" y="349545"/>
                </a:cubicBezTo>
                <a:cubicBezTo>
                  <a:pt x="444787" y="349545"/>
                  <a:pt x="431192" y="335950"/>
                  <a:pt x="431192" y="319181"/>
                </a:cubicBezTo>
                <a:cubicBezTo>
                  <a:pt x="431192" y="302412"/>
                  <a:pt x="444787" y="288818"/>
                  <a:pt x="461556" y="288818"/>
                </a:cubicBezTo>
                <a:close/>
                <a:moveTo>
                  <a:pt x="389002" y="288818"/>
                </a:moveTo>
                <a:cubicBezTo>
                  <a:pt x="405771" y="288818"/>
                  <a:pt x="419365" y="302412"/>
                  <a:pt x="419365" y="319181"/>
                </a:cubicBezTo>
                <a:cubicBezTo>
                  <a:pt x="419365" y="335950"/>
                  <a:pt x="405771" y="349545"/>
                  <a:pt x="389002" y="349545"/>
                </a:cubicBezTo>
                <a:cubicBezTo>
                  <a:pt x="372232" y="349545"/>
                  <a:pt x="358638" y="335950"/>
                  <a:pt x="358638" y="319181"/>
                </a:cubicBezTo>
                <a:cubicBezTo>
                  <a:pt x="358638" y="302412"/>
                  <a:pt x="372232" y="288818"/>
                  <a:pt x="389002" y="288818"/>
                </a:cubicBezTo>
                <a:close/>
                <a:moveTo>
                  <a:pt x="316447" y="288818"/>
                </a:moveTo>
                <a:cubicBezTo>
                  <a:pt x="333216" y="288818"/>
                  <a:pt x="346810" y="302412"/>
                  <a:pt x="346810" y="319181"/>
                </a:cubicBezTo>
                <a:cubicBezTo>
                  <a:pt x="346810" y="335950"/>
                  <a:pt x="333216" y="349545"/>
                  <a:pt x="316447" y="349545"/>
                </a:cubicBezTo>
                <a:cubicBezTo>
                  <a:pt x="299677" y="349545"/>
                  <a:pt x="286084" y="335950"/>
                  <a:pt x="286084" y="319181"/>
                </a:cubicBezTo>
                <a:cubicBezTo>
                  <a:pt x="286084" y="302412"/>
                  <a:pt x="299677" y="288818"/>
                  <a:pt x="316447" y="288818"/>
                </a:cubicBezTo>
                <a:close/>
                <a:moveTo>
                  <a:pt x="243892" y="288818"/>
                </a:moveTo>
                <a:cubicBezTo>
                  <a:pt x="260662" y="288818"/>
                  <a:pt x="274256" y="302412"/>
                  <a:pt x="274256" y="319181"/>
                </a:cubicBezTo>
                <a:cubicBezTo>
                  <a:pt x="274256" y="335950"/>
                  <a:pt x="260662" y="349545"/>
                  <a:pt x="243892" y="349545"/>
                </a:cubicBezTo>
                <a:cubicBezTo>
                  <a:pt x="227123" y="349545"/>
                  <a:pt x="213529" y="335950"/>
                  <a:pt x="213529" y="319181"/>
                </a:cubicBezTo>
                <a:cubicBezTo>
                  <a:pt x="213529" y="302412"/>
                  <a:pt x="227123" y="288818"/>
                  <a:pt x="243892" y="288818"/>
                </a:cubicBezTo>
                <a:close/>
                <a:moveTo>
                  <a:pt x="171339" y="288818"/>
                </a:moveTo>
                <a:cubicBezTo>
                  <a:pt x="188107" y="288818"/>
                  <a:pt x="201701" y="302412"/>
                  <a:pt x="201701" y="319181"/>
                </a:cubicBezTo>
                <a:cubicBezTo>
                  <a:pt x="201701" y="335950"/>
                  <a:pt x="188107" y="349545"/>
                  <a:pt x="171339" y="349545"/>
                </a:cubicBezTo>
                <a:cubicBezTo>
                  <a:pt x="154691" y="349545"/>
                  <a:pt x="141096" y="335950"/>
                  <a:pt x="141096" y="319181"/>
                </a:cubicBezTo>
                <a:cubicBezTo>
                  <a:pt x="141096" y="302412"/>
                  <a:pt x="154691" y="288818"/>
                  <a:pt x="171339" y="288818"/>
                </a:cubicBezTo>
                <a:close/>
                <a:moveTo>
                  <a:pt x="98923" y="288818"/>
                </a:moveTo>
                <a:cubicBezTo>
                  <a:pt x="115682" y="288818"/>
                  <a:pt x="129276" y="302412"/>
                  <a:pt x="129276" y="319181"/>
                </a:cubicBezTo>
                <a:cubicBezTo>
                  <a:pt x="129276" y="335950"/>
                  <a:pt x="115682" y="349545"/>
                  <a:pt x="98923" y="349545"/>
                </a:cubicBezTo>
                <a:cubicBezTo>
                  <a:pt x="82149" y="349545"/>
                  <a:pt x="68554" y="335950"/>
                  <a:pt x="68554" y="319181"/>
                </a:cubicBezTo>
                <a:cubicBezTo>
                  <a:pt x="68554" y="302412"/>
                  <a:pt x="82149" y="288818"/>
                  <a:pt x="98923" y="288818"/>
                </a:cubicBezTo>
                <a:close/>
                <a:moveTo>
                  <a:pt x="26368" y="288818"/>
                </a:moveTo>
                <a:cubicBezTo>
                  <a:pt x="43131" y="288818"/>
                  <a:pt x="56725" y="302412"/>
                  <a:pt x="56725" y="319181"/>
                </a:cubicBezTo>
                <a:cubicBezTo>
                  <a:pt x="56725" y="335950"/>
                  <a:pt x="43131" y="349545"/>
                  <a:pt x="26368" y="349545"/>
                </a:cubicBezTo>
                <a:cubicBezTo>
                  <a:pt x="17983" y="349545"/>
                  <a:pt x="10391" y="346146"/>
                  <a:pt x="4896" y="340651"/>
                </a:cubicBezTo>
                <a:lnTo>
                  <a:pt x="0" y="328831"/>
                </a:lnTo>
                <a:lnTo>
                  <a:pt x="0" y="309532"/>
                </a:lnTo>
                <a:lnTo>
                  <a:pt x="4896" y="297711"/>
                </a:lnTo>
                <a:cubicBezTo>
                  <a:pt x="10391" y="292217"/>
                  <a:pt x="17983" y="288818"/>
                  <a:pt x="26368" y="288818"/>
                </a:cubicBezTo>
                <a:close/>
                <a:moveTo>
                  <a:pt x="1622429" y="208366"/>
                </a:moveTo>
                <a:cubicBezTo>
                  <a:pt x="1639199" y="208366"/>
                  <a:pt x="1652792" y="221960"/>
                  <a:pt x="1652792" y="238729"/>
                </a:cubicBezTo>
                <a:cubicBezTo>
                  <a:pt x="1652792" y="255499"/>
                  <a:pt x="1639199" y="269093"/>
                  <a:pt x="1622429" y="269093"/>
                </a:cubicBezTo>
                <a:cubicBezTo>
                  <a:pt x="1605659" y="269093"/>
                  <a:pt x="1592066" y="255499"/>
                  <a:pt x="1592066" y="238729"/>
                </a:cubicBezTo>
                <a:cubicBezTo>
                  <a:pt x="1592066" y="221960"/>
                  <a:pt x="1605659" y="208366"/>
                  <a:pt x="1622429" y="208366"/>
                </a:cubicBezTo>
                <a:close/>
                <a:moveTo>
                  <a:pt x="1549874" y="208366"/>
                </a:moveTo>
                <a:cubicBezTo>
                  <a:pt x="1566644" y="208366"/>
                  <a:pt x="1580238" y="221960"/>
                  <a:pt x="1580238" y="238729"/>
                </a:cubicBezTo>
                <a:cubicBezTo>
                  <a:pt x="1580238" y="255499"/>
                  <a:pt x="1566644" y="269093"/>
                  <a:pt x="1549874" y="269093"/>
                </a:cubicBezTo>
                <a:cubicBezTo>
                  <a:pt x="1533105" y="269093"/>
                  <a:pt x="1519511" y="255499"/>
                  <a:pt x="1519511" y="238729"/>
                </a:cubicBezTo>
                <a:cubicBezTo>
                  <a:pt x="1519511" y="221960"/>
                  <a:pt x="1533105" y="208366"/>
                  <a:pt x="1549874" y="208366"/>
                </a:cubicBezTo>
                <a:close/>
                <a:moveTo>
                  <a:pt x="1477320" y="208366"/>
                </a:moveTo>
                <a:cubicBezTo>
                  <a:pt x="1494089" y="208366"/>
                  <a:pt x="1507683" y="221960"/>
                  <a:pt x="1507683" y="238729"/>
                </a:cubicBezTo>
                <a:cubicBezTo>
                  <a:pt x="1507683" y="255499"/>
                  <a:pt x="1494089" y="269093"/>
                  <a:pt x="1477320" y="269093"/>
                </a:cubicBezTo>
                <a:cubicBezTo>
                  <a:pt x="1460550" y="269093"/>
                  <a:pt x="1446956" y="255499"/>
                  <a:pt x="1446956" y="238729"/>
                </a:cubicBezTo>
                <a:cubicBezTo>
                  <a:pt x="1446956" y="221960"/>
                  <a:pt x="1460550" y="208366"/>
                  <a:pt x="1477320" y="208366"/>
                </a:cubicBezTo>
                <a:close/>
                <a:moveTo>
                  <a:pt x="1404765" y="208366"/>
                </a:moveTo>
                <a:cubicBezTo>
                  <a:pt x="1421535" y="208366"/>
                  <a:pt x="1435129" y="221960"/>
                  <a:pt x="1435129" y="238729"/>
                </a:cubicBezTo>
                <a:cubicBezTo>
                  <a:pt x="1435129" y="255499"/>
                  <a:pt x="1421535" y="269093"/>
                  <a:pt x="1404765" y="269093"/>
                </a:cubicBezTo>
                <a:cubicBezTo>
                  <a:pt x="1387996" y="269093"/>
                  <a:pt x="1374402" y="255499"/>
                  <a:pt x="1374402" y="238729"/>
                </a:cubicBezTo>
                <a:cubicBezTo>
                  <a:pt x="1374402" y="221960"/>
                  <a:pt x="1387996" y="208366"/>
                  <a:pt x="1404765" y="208366"/>
                </a:cubicBezTo>
                <a:close/>
                <a:moveTo>
                  <a:pt x="1332211" y="208366"/>
                </a:moveTo>
                <a:cubicBezTo>
                  <a:pt x="1348980" y="208366"/>
                  <a:pt x="1362574" y="221960"/>
                  <a:pt x="1362574" y="238729"/>
                </a:cubicBezTo>
                <a:cubicBezTo>
                  <a:pt x="1362574" y="255499"/>
                  <a:pt x="1348980" y="269093"/>
                  <a:pt x="1332211" y="269093"/>
                </a:cubicBezTo>
                <a:cubicBezTo>
                  <a:pt x="1315441" y="269093"/>
                  <a:pt x="1301847" y="255499"/>
                  <a:pt x="1301847" y="238729"/>
                </a:cubicBezTo>
                <a:cubicBezTo>
                  <a:pt x="1301847" y="221960"/>
                  <a:pt x="1315441" y="208366"/>
                  <a:pt x="1332211" y="208366"/>
                </a:cubicBezTo>
                <a:close/>
                <a:moveTo>
                  <a:pt x="1259656" y="208366"/>
                </a:moveTo>
                <a:cubicBezTo>
                  <a:pt x="1276426" y="208366"/>
                  <a:pt x="1290020" y="221960"/>
                  <a:pt x="1290020" y="238729"/>
                </a:cubicBezTo>
                <a:cubicBezTo>
                  <a:pt x="1290020" y="255499"/>
                  <a:pt x="1276426" y="269093"/>
                  <a:pt x="1259656" y="269093"/>
                </a:cubicBezTo>
                <a:cubicBezTo>
                  <a:pt x="1242887" y="269093"/>
                  <a:pt x="1229293" y="255499"/>
                  <a:pt x="1229293" y="238729"/>
                </a:cubicBezTo>
                <a:cubicBezTo>
                  <a:pt x="1229293" y="221960"/>
                  <a:pt x="1242887" y="208366"/>
                  <a:pt x="1259656" y="208366"/>
                </a:cubicBezTo>
                <a:close/>
                <a:moveTo>
                  <a:pt x="1187102" y="208366"/>
                </a:moveTo>
                <a:cubicBezTo>
                  <a:pt x="1203871" y="208366"/>
                  <a:pt x="1217465" y="221960"/>
                  <a:pt x="1217465" y="238729"/>
                </a:cubicBezTo>
                <a:cubicBezTo>
                  <a:pt x="1217465" y="255499"/>
                  <a:pt x="1203871" y="269093"/>
                  <a:pt x="1187102" y="269093"/>
                </a:cubicBezTo>
                <a:cubicBezTo>
                  <a:pt x="1170332" y="269093"/>
                  <a:pt x="1156738" y="255499"/>
                  <a:pt x="1156738" y="238729"/>
                </a:cubicBezTo>
                <a:cubicBezTo>
                  <a:pt x="1156738" y="221960"/>
                  <a:pt x="1170332" y="208366"/>
                  <a:pt x="1187102" y="208366"/>
                </a:cubicBezTo>
                <a:close/>
                <a:moveTo>
                  <a:pt x="1114547" y="208366"/>
                </a:moveTo>
                <a:cubicBezTo>
                  <a:pt x="1131317" y="208366"/>
                  <a:pt x="1144911" y="221960"/>
                  <a:pt x="1144911" y="238729"/>
                </a:cubicBezTo>
                <a:cubicBezTo>
                  <a:pt x="1144911" y="255499"/>
                  <a:pt x="1131317" y="269093"/>
                  <a:pt x="1114547" y="269093"/>
                </a:cubicBezTo>
                <a:cubicBezTo>
                  <a:pt x="1097778" y="269093"/>
                  <a:pt x="1084184" y="255499"/>
                  <a:pt x="1084184" y="238729"/>
                </a:cubicBezTo>
                <a:cubicBezTo>
                  <a:pt x="1084184" y="221960"/>
                  <a:pt x="1097778" y="208366"/>
                  <a:pt x="1114547" y="208366"/>
                </a:cubicBezTo>
                <a:close/>
                <a:moveTo>
                  <a:pt x="1041993" y="208366"/>
                </a:moveTo>
                <a:cubicBezTo>
                  <a:pt x="1058762" y="208366"/>
                  <a:pt x="1072356" y="221960"/>
                  <a:pt x="1072356" y="238729"/>
                </a:cubicBezTo>
                <a:cubicBezTo>
                  <a:pt x="1072356" y="255499"/>
                  <a:pt x="1058762" y="269093"/>
                  <a:pt x="1041993" y="269093"/>
                </a:cubicBezTo>
                <a:cubicBezTo>
                  <a:pt x="1025223" y="269093"/>
                  <a:pt x="1011629" y="255499"/>
                  <a:pt x="1011629" y="238729"/>
                </a:cubicBezTo>
                <a:cubicBezTo>
                  <a:pt x="1011629" y="221960"/>
                  <a:pt x="1025223" y="208366"/>
                  <a:pt x="1041993" y="208366"/>
                </a:cubicBezTo>
                <a:close/>
                <a:moveTo>
                  <a:pt x="969438" y="208366"/>
                </a:moveTo>
                <a:cubicBezTo>
                  <a:pt x="986208" y="208366"/>
                  <a:pt x="999801" y="221960"/>
                  <a:pt x="999801" y="238729"/>
                </a:cubicBezTo>
                <a:cubicBezTo>
                  <a:pt x="999801" y="255499"/>
                  <a:pt x="986208" y="269093"/>
                  <a:pt x="969438" y="269093"/>
                </a:cubicBezTo>
                <a:cubicBezTo>
                  <a:pt x="952669" y="269093"/>
                  <a:pt x="939075" y="255499"/>
                  <a:pt x="939075" y="238729"/>
                </a:cubicBezTo>
                <a:cubicBezTo>
                  <a:pt x="939075" y="221960"/>
                  <a:pt x="952669" y="208366"/>
                  <a:pt x="969438" y="208366"/>
                </a:cubicBezTo>
                <a:close/>
                <a:moveTo>
                  <a:pt x="896883" y="208366"/>
                </a:moveTo>
                <a:cubicBezTo>
                  <a:pt x="913653" y="208366"/>
                  <a:pt x="927247" y="221960"/>
                  <a:pt x="927247" y="238729"/>
                </a:cubicBezTo>
                <a:cubicBezTo>
                  <a:pt x="927247" y="255499"/>
                  <a:pt x="913653" y="269093"/>
                  <a:pt x="896883" y="269093"/>
                </a:cubicBezTo>
                <a:cubicBezTo>
                  <a:pt x="880114" y="269093"/>
                  <a:pt x="866520" y="255499"/>
                  <a:pt x="866520" y="238729"/>
                </a:cubicBezTo>
                <a:cubicBezTo>
                  <a:pt x="866520" y="221960"/>
                  <a:pt x="880114" y="208366"/>
                  <a:pt x="896883" y="208366"/>
                </a:cubicBezTo>
                <a:close/>
                <a:moveTo>
                  <a:pt x="824329" y="208366"/>
                </a:moveTo>
                <a:cubicBezTo>
                  <a:pt x="841098" y="208366"/>
                  <a:pt x="854692" y="221960"/>
                  <a:pt x="854692" y="238729"/>
                </a:cubicBezTo>
                <a:cubicBezTo>
                  <a:pt x="854692" y="255499"/>
                  <a:pt x="841098" y="269093"/>
                  <a:pt x="824329" y="269093"/>
                </a:cubicBezTo>
                <a:cubicBezTo>
                  <a:pt x="807559" y="269093"/>
                  <a:pt x="793965" y="255499"/>
                  <a:pt x="793965" y="238729"/>
                </a:cubicBezTo>
                <a:cubicBezTo>
                  <a:pt x="793965" y="221960"/>
                  <a:pt x="807559" y="208366"/>
                  <a:pt x="824329" y="208366"/>
                </a:cubicBezTo>
                <a:close/>
                <a:moveTo>
                  <a:pt x="751774" y="208366"/>
                </a:moveTo>
                <a:cubicBezTo>
                  <a:pt x="768544" y="208366"/>
                  <a:pt x="782138" y="221960"/>
                  <a:pt x="782138" y="238729"/>
                </a:cubicBezTo>
                <a:cubicBezTo>
                  <a:pt x="782138" y="255499"/>
                  <a:pt x="768544" y="269093"/>
                  <a:pt x="751774" y="269093"/>
                </a:cubicBezTo>
                <a:cubicBezTo>
                  <a:pt x="735005" y="269093"/>
                  <a:pt x="721411" y="255499"/>
                  <a:pt x="721411" y="238729"/>
                </a:cubicBezTo>
                <a:cubicBezTo>
                  <a:pt x="721411" y="221960"/>
                  <a:pt x="735005" y="208366"/>
                  <a:pt x="751774" y="208366"/>
                </a:cubicBezTo>
                <a:close/>
                <a:moveTo>
                  <a:pt x="679220" y="208366"/>
                </a:moveTo>
                <a:cubicBezTo>
                  <a:pt x="695989" y="208366"/>
                  <a:pt x="709583" y="221960"/>
                  <a:pt x="709583" y="238729"/>
                </a:cubicBezTo>
                <a:cubicBezTo>
                  <a:pt x="709583" y="255499"/>
                  <a:pt x="695989" y="269093"/>
                  <a:pt x="679220" y="269093"/>
                </a:cubicBezTo>
                <a:cubicBezTo>
                  <a:pt x="662450" y="269093"/>
                  <a:pt x="648856" y="255499"/>
                  <a:pt x="648856" y="238729"/>
                </a:cubicBezTo>
                <a:cubicBezTo>
                  <a:pt x="648856" y="221960"/>
                  <a:pt x="662450" y="208366"/>
                  <a:pt x="679220" y="208366"/>
                </a:cubicBezTo>
                <a:close/>
                <a:moveTo>
                  <a:pt x="606665" y="208366"/>
                </a:moveTo>
                <a:cubicBezTo>
                  <a:pt x="623435" y="208366"/>
                  <a:pt x="637029" y="221960"/>
                  <a:pt x="637029" y="238729"/>
                </a:cubicBezTo>
                <a:cubicBezTo>
                  <a:pt x="637029" y="255499"/>
                  <a:pt x="623435" y="269093"/>
                  <a:pt x="606665" y="269093"/>
                </a:cubicBezTo>
                <a:cubicBezTo>
                  <a:pt x="589896" y="269093"/>
                  <a:pt x="576302" y="255499"/>
                  <a:pt x="576302" y="238729"/>
                </a:cubicBezTo>
                <a:cubicBezTo>
                  <a:pt x="576302" y="221960"/>
                  <a:pt x="589896" y="208366"/>
                  <a:pt x="606665" y="208366"/>
                </a:cubicBezTo>
                <a:close/>
                <a:moveTo>
                  <a:pt x="534111" y="208366"/>
                </a:moveTo>
                <a:cubicBezTo>
                  <a:pt x="550880" y="208366"/>
                  <a:pt x="564474" y="221960"/>
                  <a:pt x="564474" y="238729"/>
                </a:cubicBezTo>
                <a:cubicBezTo>
                  <a:pt x="564474" y="255499"/>
                  <a:pt x="550880" y="269093"/>
                  <a:pt x="534111" y="269093"/>
                </a:cubicBezTo>
                <a:cubicBezTo>
                  <a:pt x="517341" y="269093"/>
                  <a:pt x="503747" y="255499"/>
                  <a:pt x="503747" y="238729"/>
                </a:cubicBezTo>
                <a:cubicBezTo>
                  <a:pt x="503747" y="221960"/>
                  <a:pt x="517341" y="208366"/>
                  <a:pt x="534111" y="208366"/>
                </a:cubicBezTo>
                <a:close/>
                <a:moveTo>
                  <a:pt x="461556" y="208366"/>
                </a:moveTo>
                <a:cubicBezTo>
                  <a:pt x="478326" y="208366"/>
                  <a:pt x="491920" y="221960"/>
                  <a:pt x="491920" y="238729"/>
                </a:cubicBezTo>
                <a:cubicBezTo>
                  <a:pt x="491920" y="255499"/>
                  <a:pt x="478326" y="269093"/>
                  <a:pt x="461556" y="269093"/>
                </a:cubicBezTo>
                <a:cubicBezTo>
                  <a:pt x="444787" y="269093"/>
                  <a:pt x="431192" y="255499"/>
                  <a:pt x="431192" y="238729"/>
                </a:cubicBezTo>
                <a:cubicBezTo>
                  <a:pt x="431192" y="221960"/>
                  <a:pt x="444787" y="208366"/>
                  <a:pt x="461556" y="208366"/>
                </a:cubicBezTo>
                <a:close/>
                <a:moveTo>
                  <a:pt x="389002" y="208366"/>
                </a:moveTo>
                <a:cubicBezTo>
                  <a:pt x="405771" y="208366"/>
                  <a:pt x="419365" y="221960"/>
                  <a:pt x="419365" y="238729"/>
                </a:cubicBezTo>
                <a:cubicBezTo>
                  <a:pt x="419365" y="255499"/>
                  <a:pt x="405771" y="269093"/>
                  <a:pt x="389002" y="269093"/>
                </a:cubicBezTo>
                <a:cubicBezTo>
                  <a:pt x="372232" y="269093"/>
                  <a:pt x="358638" y="255499"/>
                  <a:pt x="358638" y="238729"/>
                </a:cubicBezTo>
                <a:cubicBezTo>
                  <a:pt x="358638" y="221960"/>
                  <a:pt x="372232" y="208366"/>
                  <a:pt x="389002" y="208366"/>
                </a:cubicBezTo>
                <a:close/>
                <a:moveTo>
                  <a:pt x="316447" y="208366"/>
                </a:moveTo>
                <a:cubicBezTo>
                  <a:pt x="333216" y="208366"/>
                  <a:pt x="346810" y="221960"/>
                  <a:pt x="346810" y="238729"/>
                </a:cubicBezTo>
                <a:cubicBezTo>
                  <a:pt x="346810" y="255499"/>
                  <a:pt x="333216" y="269093"/>
                  <a:pt x="316447" y="269093"/>
                </a:cubicBezTo>
                <a:cubicBezTo>
                  <a:pt x="299677" y="269093"/>
                  <a:pt x="286084" y="255499"/>
                  <a:pt x="286084" y="238729"/>
                </a:cubicBezTo>
                <a:cubicBezTo>
                  <a:pt x="286084" y="221960"/>
                  <a:pt x="299677" y="208366"/>
                  <a:pt x="316447" y="208366"/>
                </a:cubicBezTo>
                <a:close/>
                <a:moveTo>
                  <a:pt x="243892" y="208366"/>
                </a:moveTo>
                <a:cubicBezTo>
                  <a:pt x="260662" y="208366"/>
                  <a:pt x="274256" y="221960"/>
                  <a:pt x="274256" y="238729"/>
                </a:cubicBezTo>
                <a:cubicBezTo>
                  <a:pt x="274256" y="255499"/>
                  <a:pt x="260662" y="269093"/>
                  <a:pt x="243892" y="269093"/>
                </a:cubicBezTo>
                <a:cubicBezTo>
                  <a:pt x="227123" y="269093"/>
                  <a:pt x="213529" y="255499"/>
                  <a:pt x="213529" y="238729"/>
                </a:cubicBezTo>
                <a:cubicBezTo>
                  <a:pt x="213529" y="221960"/>
                  <a:pt x="227123" y="208366"/>
                  <a:pt x="243892" y="208366"/>
                </a:cubicBezTo>
                <a:close/>
                <a:moveTo>
                  <a:pt x="171339" y="208366"/>
                </a:moveTo>
                <a:cubicBezTo>
                  <a:pt x="188107" y="208366"/>
                  <a:pt x="201701" y="221960"/>
                  <a:pt x="201701" y="238729"/>
                </a:cubicBezTo>
                <a:cubicBezTo>
                  <a:pt x="201701" y="255499"/>
                  <a:pt x="188107" y="269093"/>
                  <a:pt x="171339" y="269093"/>
                </a:cubicBezTo>
                <a:cubicBezTo>
                  <a:pt x="154697" y="269093"/>
                  <a:pt x="141102" y="255499"/>
                  <a:pt x="141102" y="238729"/>
                </a:cubicBezTo>
                <a:cubicBezTo>
                  <a:pt x="141102" y="221960"/>
                  <a:pt x="154697" y="208366"/>
                  <a:pt x="171339" y="208366"/>
                </a:cubicBezTo>
                <a:close/>
                <a:moveTo>
                  <a:pt x="98929" y="208366"/>
                </a:moveTo>
                <a:cubicBezTo>
                  <a:pt x="115688" y="208366"/>
                  <a:pt x="129282" y="221960"/>
                  <a:pt x="129282" y="238729"/>
                </a:cubicBezTo>
                <a:cubicBezTo>
                  <a:pt x="129282" y="255499"/>
                  <a:pt x="115688" y="269093"/>
                  <a:pt x="98929" y="269093"/>
                </a:cubicBezTo>
                <a:cubicBezTo>
                  <a:pt x="82155" y="269093"/>
                  <a:pt x="68561" y="255499"/>
                  <a:pt x="68561" y="238729"/>
                </a:cubicBezTo>
                <a:cubicBezTo>
                  <a:pt x="68561" y="221960"/>
                  <a:pt x="82155" y="208366"/>
                  <a:pt x="98929" y="208366"/>
                </a:cubicBezTo>
                <a:close/>
                <a:moveTo>
                  <a:pt x="26375" y="208366"/>
                </a:moveTo>
                <a:cubicBezTo>
                  <a:pt x="43137" y="208366"/>
                  <a:pt x="56732" y="221960"/>
                  <a:pt x="56732" y="238729"/>
                </a:cubicBezTo>
                <a:cubicBezTo>
                  <a:pt x="56732" y="255499"/>
                  <a:pt x="43137" y="269093"/>
                  <a:pt x="26375" y="269093"/>
                </a:cubicBezTo>
                <a:cubicBezTo>
                  <a:pt x="17989" y="269093"/>
                  <a:pt x="10398" y="265695"/>
                  <a:pt x="4903" y="260200"/>
                </a:cubicBezTo>
                <a:lnTo>
                  <a:pt x="0" y="248364"/>
                </a:lnTo>
                <a:lnTo>
                  <a:pt x="0" y="229094"/>
                </a:lnTo>
                <a:lnTo>
                  <a:pt x="4903" y="217259"/>
                </a:lnTo>
                <a:cubicBezTo>
                  <a:pt x="10398" y="211765"/>
                  <a:pt x="17989" y="208366"/>
                  <a:pt x="26375" y="208366"/>
                </a:cubicBezTo>
                <a:close/>
                <a:moveTo>
                  <a:pt x="1622429" y="127914"/>
                </a:moveTo>
                <a:cubicBezTo>
                  <a:pt x="1630814" y="127914"/>
                  <a:pt x="1638404" y="131313"/>
                  <a:pt x="1643899" y="136808"/>
                </a:cubicBezTo>
                <a:lnTo>
                  <a:pt x="1648931" y="148957"/>
                </a:lnTo>
                <a:lnTo>
                  <a:pt x="1651011" y="162579"/>
                </a:lnTo>
                <a:lnTo>
                  <a:pt x="1643899" y="179748"/>
                </a:lnTo>
                <a:cubicBezTo>
                  <a:pt x="1638404" y="185243"/>
                  <a:pt x="1630814" y="188641"/>
                  <a:pt x="1622429" y="188641"/>
                </a:cubicBezTo>
                <a:cubicBezTo>
                  <a:pt x="1605659" y="188641"/>
                  <a:pt x="1592066" y="175047"/>
                  <a:pt x="1592066" y="158278"/>
                </a:cubicBezTo>
                <a:cubicBezTo>
                  <a:pt x="1592066" y="141508"/>
                  <a:pt x="1605659" y="127914"/>
                  <a:pt x="1622429" y="127914"/>
                </a:cubicBezTo>
                <a:close/>
                <a:moveTo>
                  <a:pt x="1549874" y="127914"/>
                </a:moveTo>
                <a:cubicBezTo>
                  <a:pt x="1566644" y="127914"/>
                  <a:pt x="1580238" y="141508"/>
                  <a:pt x="1580238" y="158278"/>
                </a:cubicBezTo>
                <a:cubicBezTo>
                  <a:pt x="1580238" y="175047"/>
                  <a:pt x="1566644" y="188641"/>
                  <a:pt x="1549874" y="188641"/>
                </a:cubicBezTo>
                <a:cubicBezTo>
                  <a:pt x="1533105" y="188641"/>
                  <a:pt x="1519511" y="175047"/>
                  <a:pt x="1519511" y="158278"/>
                </a:cubicBezTo>
                <a:cubicBezTo>
                  <a:pt x="1519511" y="141508"/>
                  <a:pt x="1533105" y="127914"/>
                  <a:pt x="1549874" y="127914"/>
                </a:cubicBezTo>
                <a:close/>
                <a:moveTo>
                  <a:pt x="1477320" y="127914"/>
                </a:moveTo>
                <a:cubicBezTo>
                  <a:pt x="1494089" y="127914"/>
                  <a:pt x="1507683" y="141508"/>
                  <a:pt x="1507683" y="158278"/>
                </a:cubicBezTo>
                <a:cubicBezTo>
                  <a:pt x="1507683" y="175047"/>
                  <a:pt x="1494089" y="188641"/>
                  <a:pt x="1477320" y="188641"/>
                </a:cubicBezTo>
                <a:cubicBezTo>
                  <a:pt x="1460550" y="188641"/>
                  <a:pt x="1446956" y="175047"/>
                  <a:pt x="1446956" y="158278"/>
                </a:cubicBezTo>
                <a:cubicBezTo>
                  <a:pt x="1446956" y="141508"/>
                  <a:pt x="1460550" y="127914"/>
                  <a:pt x="1477320" y="127914"/>
                </a:cubicBezTo>
                <a:close/>
                <a:moveTo>
                  <a:pt x="1404765" y="127914"/>
                </a:moveTo>
                <a:cubicBezTo>
                  <a:pt x="1421535" y="127914"/>
                  <a:pt x="1435129" y="141508"/>
                  <a:pt x="1435129" y="158278"/>
                </a:cubicBezTo>
                <a:cubicBezTo>
                  <a:pt x="1435129" y="175047"/>
                  <a:pt x="1421535" y="188641"/>
                  <a:pt x="1404765" y="188641"/>
                </a:cubicBezTo>
                <a:cubicBezTo>
                  <a:pt x="1387996" y="188641"/>
                  <a:pt x="1374402" y="175047"/>
                  <a:pt x="1374402" y="158278"/>
                </a:cubicBezTo>
                <a:cubicBezTo>
                  <a:pt x="1374402" y="141508"/>
                  <a:pt x="1387996" y="127914"/>
                  <a:pt x="1404765" y="127914"/>
                </a:cubicBezTo>
                <a:close/>
                <a:moveTo>
                  <a:pt x="1332211" y="127914"/>
                </a:moveTo>
                <a:cubicBezTo>
                  <a:pt x="1348980" y="127914"/>
                  <a:pt x="1362574" y="141508"/>
                  <a:pt x="1362574" y="158278"/>
                </a:cubicBezTo>
                <a:cubicBezTo>
                  <a:pt x="1362574" y="175047"/>
                  <a:pt x="1348980" y="188641"/>
                  <a:pt x="1332211" y="188641"/>
                </a:cubicBezTo>
                <a:cubicBezTo>
                  <a:pt x="1315441" y="188641"/>
                  <a:pt x="1301847" y="175047"/>
                  <a:pt x="1301847" y="158278"/>
                </a:cubicBezTo>
                <a:cubicBezTo>
                  <a:pt x="1301847" y="141508"/>
                  <a:pt x="1315441" y="127914"/>
                  <a:pt x="1332211" y="127914"/>
                </a:cubicBezTo>
                <a:close/>
                <a:moveTo>
                  <a:pt x="1259656" y="127914"/>
                </a:moveTo>
                <a:cubicBezTo>
                  <a:pt x="1276426" y="127914"/>
                  <a:pt x="1290020" y="141508"/>
                  <a:pt x="1290020" y="158278"/>
                </a:cubicBezTo>
                <a:cubicBezTo>
                  <a:pt x="1290020" y="175047"/>
                  <a:pt x="1276426" y="188641"/>
                  <a:pt x="1259656" y="188641"/>
                </a:cubicBezTo>
                <a:cubicBezTo>
                  <a:pt x="1242887" y="188641"/>
                  <a:pt x="1229293" y="175047"/>
                  <a:pt x="1229293" y="158278"/>
                </a:cubicBezTo>
                <a:cubicBezTo>
                  <a:pt x="1229293" y="141508"/>
                  <a:pt x="1242887" y="127914"/>
                  <a:pt x="1259656" y="127914"/>
                </a:cubicBezTo>
                <a:close/>
                <a:moveTo>
                  <a:pt x="1187102" y="127914"/>
                </a:moveTo>
                <a:cubicBezTo>
                  <a:pt x="1203871" y="127914"/>
                  <a:pt x="1217465" y="141508"/>
                  <a:pt x="1217465" y="158278"/>
                </a:cubicBezTo>
                <a:cubicBezTo>
                  <a:pt x="1217465" y="175047"/>
                  <a:pt x="1203871" y="188641"/>
                  <a:pt x="1187102" y="188641"/>
                </a:cubicBezTo>
                <a:cubicBezTo>
                  <a:pt x="1170332" y="188641"/>
                  <a:pt x="1156738" y="175047"/>
                  <a:pt x="1156738" y="158278"/>
                </a:cubicBezTo>
                <a:cubicBezTo>
                  <a:pt x="1156738" y="141508"/>
                  <a:pt x="1170332" y="127914"/>
                  <a:pt x="1187102" y="127914"/>
                </a:cubicBezTo>
                <a:close/>
                <a:moveTo>
                  <a:pt x="1114547" y="127914"/>
                </a:moveTo>
                <a:cubicBezTo>
                  <a:pt x="1131317" y="127914"/>
                  <a:pt x="1144911" y="141508"/>
                  <a:pt x="1144911" y="158278"/>
                </a:cubicBezTo>
                <a:cubicBezTo>
                  <a:pt x="1144911" y="175047"/>
                  <a:pt x="1131317" y="188641"/>
                  <a:pt x="1114547" y="188641"/>
                </a:cubicBezTo>
                <a:cubicBezTo>
                  <a:pt x="1097778" y="188641"/>
                  <a:pt x="1084184" y="175047"/>
                  <a:pt x="1084184" y="158278"/>
                </a:cubicBezTo>
                <a:cubicBezTo>
                  <a:pt x="1084184" y="141508"/>
                  <a:pt x="1097778" y="127914"/>
                  <a:pt x="1114547" y="127914"/>
                </a:cubicBezTo>
                <a:close/>
                <a:moveTo>
                  <a:pt x="1041993" y="127914"/>
                </a:moveTo>
                <a:cubicBezTo>
                  <a:pt x="1058762" y="127914"/>
                  <a:pt x="1072356" y="141508"/>
                  <a:pt x="1072356" y="158278"/>
                </a:cubicBezTo>
                <a:cubicBezTo>
                  <a:pt x="1072356" y="175047"/>
                  <a:pt x="1058762" y="188641"/>
                  <a:pt x="1041993" y="188641"/>
                </a:cubicBezTo>
                <a:cubicBezTo>
                  <a:pt x="1025223" y="188641"/>
                  <a:pt x="1011629" y="175047"/>
                  <a:pt x="1011629" y="158278"/>
                </a:cubicBezTo>
                <a:cubicBezTo>
                  <a:pt x="1011629" y="141508"/>
                  <a:pt x="1025223" y="127914"/>
                  <a:pt x="1041993" y="127914"/>
                </a:cubicBezTo>
                <a:close/>
                <a:moveTo>
                  <a:pt x="969438" y="127914"/>
                </a:moveTo>
                <a:cubicBezTo>
                  <a:pt x="986208" y="127914"/>
                  <a:pt x="999801" y="141508"/>
                  <a:pt x="999801" y="158278"/>
                </a:cubicBezTo>
                <a:cubicBezTo>
                  <a:pt x="999801" y="175047"/>
                  <a:pt x="986208" y="188641"/>
                  <a:pt x="969438" y="188641"/>
                </a:cubicBezTo>
                <a:cubicBezTo>
                  <a:pt x="952669" y="188641"/>
                  <a:pt x="939075" y="175047"/>
                  <a:pt x="939075" y="158278"/>
                </a:cubicBezTo>
                <a:cubicBezTo>
                  <a:pt x="939075" y="141508"/>
                  <a:pt x="952669" y="127914"/>
                  <a:pt x="969438" y="127914"/>
                </a:cubicBezTo>
                <a:close/>
                <a:moveTo>
                  <a:pt x="896883" y="127914"/>
                </a:moveTo>
                <a:cubicBezTo>
                  <a:pt x="913653" y="127914"/>
                  <a:pt x="927247" y="141508"/>
                  <a:pt x="927247" y="158278"/>
                </a:cubicBezTo>
                <a:cubicBezTo>
                  <a:pt x="927247" y="175047"/>
                  <a:pt x="913653" y="188641"/>
                  <a:pt x="896883" y="188641"/>
                </a:cubicBezTo>
                <a:cubicBezTo>
                  <a:pt x="880114" y="188641"/>
                  <a:pt x="866520" y="175047"/>
                  <a:pt x="866520" y="158278"/>
                </a:cubicBezTo>
                <a:cubicBezTo>
                  <a:pt x="866520" y="141508"/>
                  <a:pt x="880114" y="127914"/>
                  <a:pt x="896883" y="127914"/>
                </a:cubicBezTo>
                <a:close/>
                <a:moveTo>
                  <a:pt x="824329" y="127914"/>
                </a:moveTo>
                <a:cubicBezTo>
                  <a:pt x="841098" y="127914"/>
                  <a:pt x="854692" y="141508"/>
                  <a:pt x="854692" y="158278"/>
                </a:cubicBezTo>
                <a:cubicBezTo>
                  <a:pt x="854692" y="175047"/>
                  <a:pt x="841098" y="188641"/>
                  <a:pt x="824329" y="188641"/>
                </a:cubicBezTo>
                <a:cubicBezTo>
                  <a:pt x="807559" y="188641"/>
                  <a:pt x="793965" y="175047"/>
                  <a:pt x="793965" y="158278"/>
                </a:cubicBezTo>
                <a:cubicBezTo>
                  <a:pt x="793965" y="141508"/>
                  <a:pt x="807559" y="127914"/>
                  <a:pt x="824329" y="127914"/>
                </a:cubicBezTo>
                <a:close/>
                <a:moveTo>
                  <a:pt x="751774" y="127914"/>
                </a:moveTo>
                <a:cubicBezTo>
                  <a:pt x="768544" y="127914"/>
                  <a:pt x="782138" y="141508"/>
                  <a:pt x="782138" y="158278"/>
                </a:cubicBezTo>
                <a:cubicBezTo>
                  <a:pt x="782138" y="175047"/>
                  <a:pt x="768544" y="188641"/>
                  <a:pt x="751774" y="188641"/>
                </a:cubicBezTo>
                <a:cubicBezTo>
                  <a:pt x="735005" y="188641"/>
                  <a:pt x="721411" y="175047"/>
                  <a:pt x="721411" y="158278"/>
                </a:cubicBezTo>
                <a:cubicBezTo>
                  <a:pt x="721411" y="141508"/>
                  <a:pt x="735005" y="127914"/>
                  <a:pt x="751774" y="127914"/>
                </a:cubicBezTo>
                <a:close/>
                <a:moveTo>
                  <a:pt x="679220" y="127914"/>
                </a:moveTo>
                <a:cubicBezTo>
                  <a:pt x="695989" y="127914"/>
                  <a:pt x="709583" y="141508"/>
                  <a:pt x="709583" y="158278"/>
                </a:cubicBezTo>
                <a:cubicBezTo>
                  <a:pt x="709583" y="175047"/>
                  <a:pt x="695989" y="188641"/>
                  <a:pt x="679220" y="188641"/>
                </a:cubicBezTo>
                <a:cubicBezTo>
                  <a:pt x="662450" y="188641"/>
                  <a:pt x="648856" y="175047"/>
                  <a:pt x="648856" y="158278"/>
                </a:cubicBezTo>
                <a:cubicBezTo>
                  <a:pt x="648856" y="141508"/>
                  <a:pt x="662450" y="127914"/>
                  <a:pt x="679220" y="127914"/>
                </a:cubicBezTo>
                <a:close/>
                <a:moveTo>
                  <a:pt x="606665" y="127914"/>
                </a:moveTo>
                <a:cubicBezTo>
                  <a:pt x="623435" y="127914"/>
                  <a:pt x="637029" y="141508"/>
                  <a:pt x="637029" y="158278"/>
                </a:cubicBezTo>
                <a:cubicBezTo>
                  <a:pt x="637029" y="175047"/>
                  <a:pt x="623435" y="188641"/>
                  <a:pt x="606665" y="188641"/>
                </a:cubicBezTo>
                <a:cubicBezTo>
                  <a:pt x="589896" y="188641"/>
                  <a:pt x="576302" y="175047"/>
                  <a:pt x="576302" y="158278"/>
                </a:cubicBezTo>
                <a:cubicBezTo>
                  <a:pt x="576302" y="141508"/>
                  <a:pt x="589896" y="127914"/>
                  <a:pt x="606665" y="127914"/>
                </a:cubicBezTo>
                <a:close/>
                <a:moveTo>
                  <a:pt x="534111" y="127914"/>
                </a:moveTo>
                <a:cubicBezTo>
                  <a:pt x="550880" y="127914"/>
                  <a:pt x="564474" y="141508"/>
                  <a:pt x="564474" y="158278"/>
                </a:cubicBezTo>
                <a:cubicBezTo>
                  <a:pt x="564474" y="175047"/>
                  <a:pt x="550880" y="188641"/>
                  <a:pt x="534111" y="188641"/>
                </a:cubicBezTo>
                <a:cubicBezTo>
                  <a:pt x="517341" y="188641"/>
                  <a:pt x="503747" y="175047"/>
                  <a:pt x="503747" y="158278"/>
                </a:cubicBezTo>
                <a:cubicBezTo>
                  <a:pt x="503747" y="141508"/>
                  <a:pt x="517341" y="127914"/>
                  <a:pt x="534111" y="127914"/>
                </a:cubicBezTo>
                <a:close/>
                <a:moveTo>
                  <a:pt x="461556" y="127914"/>
                </a:moveTo>
                <a:cubicBezTo>
                  <a:pt x="478326" y="127914"/>
                  <a:pt x="491920" y="141508"/>
                  <a:pt x="491920" y="158278"/>
                </a:cubicBezTo>
                <a:cubicBezTo>
                  <a:pt x="491920" y="175047"/>
                  <a:pt x="478326" y="188641"/>
                  <a:pt x="461556" y="188641"/>
                </a:cubicBezTo>
                <a:cubicBezTo>
                  <a:pt x="444787" y="188641"/>
                  <a:pt x="431192" y="175047"/>
                  <a:pt x="431192" y="158278"/>
                </a:cubicBezTo>
                <a:cubicBezTo>
                  <a:pt x="431192" y="141508"/>
                  <a:pt x="444787" y="127914"/>
                  <a:pt x="461556" y="127914"/>
                </a:cubicBezTo>
                <a:close/>
                <a:moveTo>
                  <a:pt x="389002" y="127914"/>
                </a:moveTo>
                <a:cubicBezTo>
                  <a:pt x="405771" y="127914"/>
                  <a:pt x="419365" y="141508"/>
                  <a:pt x="419365" y="158278"/>
                </a:cubicBezTo>
                <a:cubicBezTo>
                  <a:pt x="419365" y="175047"/>
                  <a:pt x="405771" y="188641"/>
                  <a:pt x="389002" y="188641"/>
                </a:cubicBezTo>
                <a:cubicBezTo>
                  <a:pt x="372232" y="188641"/>
                  <a:pt x="358638" y="175047"/>
                  <a:pt x="358638" y="158278"/>
                </a:cubicBezTo>
                <a:cubicBezTo>
                  <a:pt x="358638" y="141508"/>
                  <a:pt x="372232" y="127914"/>
                  <a:pt x="389002" y="127914"/>
                </a:cubicBezTo>
                <a:close/>
                <a:moveTo>
                  <a:pt x="316447" y="127914"/>
                </a:moveTo>
                <a:cubicBezTo>
                  <a:pt x="333216" y="127914"/>
                  <a:pt x="346810" y="141508"/>
                  <a:pt x="346810" y="158278"/>
                </a:cubicBezTo>
                <a:cubicBezTo>
                  <a:pt x="346810" y="175047"/>
                  <a:pt x="333216" y="188641"/>
                  <a:pt x="316447" y="188641"/>
                </a:cubicBezTo>
                <a:cubicBezTo>
                  <a:pt x="299677" y="188641"/>
                  <a:pt x="286084" y="175047"/>
                  <a:pt x="286084" y="158278"/>
                </a:cubicBezTo>
                <a:cubicBezTo>
                  <a:pt x="286084" y="141508"/>
                  <a:pt x="299677" y="127914"/>
                  <a:pt x="316447" y="127914"/>
                </a:cubicBezTo>
                <a:close/>
                <a:moveTo>
                  <a:pt x="243892" y="127914"/>
                </a:moveTo>
                <a:cubicBezTo>
                  <a:pt x="260662" y="127914"/>
                  <a:pt x="274256" y="141508"/>
                  <a:pt x="274256" y="158278"/>
                </a:cubicBezTo>
                <a:cubicBezTo>
                  <a:pt x="274256" y="175047"/>
                  <a:pt x="260662" y="188641"/>
                  <a:pt x="243892" y="188641"/>
                </a:cubicBezTo>
                <a:cubicBezTo>
                  <a:pt x="227123" y="188641"/>
                  <a:pt x="213529" y="175047"/>
                  <a:pt x="213529" y="158278"/>
                </a:cubicBezTo>
                <a:cubicBezTo>
                  <a:pt x="213529" y="141508"/>
                  <a:pt x="227123" y="127914"/>
                  <a:pt x="243892" y="127914"/>
                </a:cubicBezTo>
                <a:close/>
                <a:moveTo>
                  <a:pt x="171339" y="127914"/>
                </a:moveTo>
                <a:cubicBezTo>
                  <a:pt x="188107" y="127914"/>
                  <a:pt x="201701" y="141508"/>
                  <a:pt x="201701" y="158278"/>
                </a:cubicBezTo>
                <a:cubicBezTo>
                  <a:pt x="201701" y="175047"/>
                  <a:pt x="188107" y="188641"/>
                  <a:pt x="171339" y="188641"/>
                </a:cubicBezTo>
                <a:cubicBezTo>
                  <a:pt x="154702" y="188641"/>
                  <a:pt x="141108" y="175047"/>
                  <a:pt x="141108" y="158278"/>
                </a:cubicBezTo>
                <a:cubicBezTo>
                  <a:pt x="141108" y="141508"/>
                  <a:pt x="154702" y="127914"/>
                  <a:pt x="171339" y="127914"/>
                </a:cubicBezTo>
                <a:close/>
                <a:moveTo>
                  <a:pt x="98936" y="127914"/>
                </a:moveTo>
                <a:cubicBezTo>
                  <a:pt x="115695" y="127914"/>
                  <a:pt x="129288" y="141508"/>
                  <a:pt x="129288" y="158278"/>
                </a:cubicBezTo>
                <a:cubicBezTo>
                  <a:pt x="129288" y="175047"/>
                  <a:pt x="115695" y="188641"/>
                  <a:pt x="98936" y="188641"/>
                </a:cubicBezTo>
                <a:cubicBezTo>
                  <a:pt x="82162" y="188641"/>
                  <a:pt x="68567" y="175047"/>
                  <a:pt x="68567" y="158278"/>
                </a:cubicBezTo>
                <a:cubicBezTo>
                  <a:pt x="68567" y="141508"/>
                  <a:pt x="82162" y="127914"/>
                  <a:pt x="98936" y="127914"/>
                </a:cubicBezTo>
                <a:close/>
                <a:moveTo>
                  <a:pt x="26381" y="127914"/>
                </a:moveTo>
                <a:cubicBezTo>
                  <a:pt x="43143" y="127914"/>
                  <a:pt x="56738" y="141508"/>
                  <a:pt x="56738" y="158278"/>
                </a:cubicBezTo>
                <a:cubicBezTo>
                  <a:pt x="56738" y="175047"/>
                  <a:pt x="43143" y="188641"/>
                  <a:pt x="26381" y="188641"/>
                </a:cubicBezTo>
                <a:cubicBezTo>
                  <a:pt x="17995" y="188641"/>
                  <a:pt x="10404" y="185243"/>
                  <a:pt x="4909" y="179748"/>
                </a:cubicBezTo>
                <a:lnTo>
                  <a:pt x="0" y="167898"/>
                </a:lnTo>
                <a:lnTo>
                  <a:pt x="0" y="148658"/>
                </a:lnTo>
                <a:lnTo>
                  <a:pt x="4909" y="136807"/>
                </a:lnTo>
                <a:cubicBezTo>
                  <a:pt x="10404" y="131313"/>
                  <a:pt x="17995" y="127914"/>
                  <a:pt x="26381" y="127914"/>
                </a:cubicBezTo>
                <a:close/>
                <a:moveTo>
                  <a:pt x="1622429" y="47462"/>
                </a:moveTo>
                <a:lnTo>
                  <a:pt x="1625821" y="48147"/>
                </a:lnTo>
                <a:lnTo>
                  <a:pt x="1639701" y="102127"/>
                </a:lnTo>
                <a:lnTo>
                  <a:pt x="1634248" y="105804"/>
                </a:lnTo>
                <a:cubicBezTo>
                  <a:pt x="1630615" y="107340"/>
                  <a:pt x="1626621" y="108189"/>
                  <a:pt x="1622429" y="108189"/>
                </a:cubicBezTo>
                <a:cubicBezTo>
                  <a:pt x="1605659" y="108189"/>
                  <a:pt x="1592066" y="94595"/>
                  <a:pt x="1592066" y="77826"/>
                </a:cubicBezTo>
                <a:cubicBezTo>
                  <a:pt x="1592066" y="61056"/>
                  <a:pt x="1605659" y="47462"/>
                  <a:pt x="1622429" y="47462"/>
                </a:cubicBezTo>
                <a:close/>
                <a:moveTo>
                  <a:pt x="1549874" y="47462"/>
                </a:moveTo>
                <a:cubicBezTo>
                  <a:pt x="1566644" y="47462"/>
                  <a:pt x="1580238" y="61056"/>
                  <a:pt x="1580238" y="77826"/>
                </a:cubicBezTo>
                <a:cubicBezTo>
                  <a:pt x="1580238" y="94595"/>
                  <a:pt x="1566644" y="108189"/>
                  <a:pt x="1549874" y="108189"/>
                </a:cubicBezTo>
                <a:cubicBezTo>
                  <a:pt x="1533105" y="108189"/>
                  <a:pt x="1519511" y="94595"/>
                  <a:pt x="1519511" y="77826"/>
                </a:cubicBezTo>
                <a:cubicBezTo>
                  <a:pt x="1519511" y="61056"/>
                  <a:pt x="1533105" y="47462"/>
                  <a:pt x="1549874" y="47462"/>
                </a:cubicBezTo>
                <a:close/>
                <a:moveTo>
                  <a:pt x="1477320" y="47462"/>
                </a:moveTo>
                <a:cubicBezTo>
                  <a:pt x="1494089" y="47462"/>
                  <a:pt x="1507683" y="61056"/>
                  <a:pt x="1507683" y="77826"/>
                </a:cubicBezTo>
                <a:cubicBezTo>
                  <a:pt x="1507683" y="94595"/>
                  <a:pt x="1494089" y="108189"/>
                  <a:pt x="1477320" y="108189"/>
                </a:cubicBezTo>
                <a:cubicBezTo>
                  <a:pt x="1460550" y="108189"/>
                  <a:pt x="1446956" y="94595"/>
                  <a:pt x="1446956" y="77826"/>
                </a:cubicBezTo>
                <a:cubicBezTo>
                  <a:pt x="1446956" y="61056"/>
                  <a:pt x="1460550" y="47462"/>
                  <a:pt x="1477320" y="47462"/>
                </a:cubicBezTo>
                <a:close/>
                <a:moveTo>
                  <a:pt x="1404765" y="47462"/>
                </a:moveTo>
                <a:cubicBezTo>
                  <a:pt x="1421535" y="47462"/>
                  <a:pt x="1435129" y="61056"/>
                  <a:pt x="1435129" y="77826"/>
                </a:cubicBezTo>
                <a:cubicBezTo>
                  <a:pt x="1435129" y="94595"/>
                  <a:pt x="1421535" y="108189"/>
                  <a:pt x="1404765" y="108189"/>
                </a:cubicBezTo>
                <a:cubicBezTo>
                  <a:pt x="1387996" y="108189"/>
                  <a:pt x="1374402" y="94595"/>
                  <a:pt x="1374402" y="77826"/>
                </a:cubicBezTo>
                <a:cubicBezTo>
                  <a:pt x="1374402" y="61056"/>
                  <a:pt x="1387996" y="47462"/>
                  <a:pt x="1404765" y="47462"/>
                </a:cubicBezTo>
                <a:close/>
                <a:moveTo>
                  <a:pt x="1332211" y="47462"/>
                </a:moveTo>
                <a:cubicBezTo>
                  <a:pt x="1348980" y="47462"/>
                  <a:pt x="1362574" y="61056"/>
                  <a:pt x="1362574" y="77826"/>
                </a:cubicBezTo>
                <a:cubicBezTo>
                  <a:pt x="1362574" y="94595"/>
                  <a:pt x="1348980" y="108189"/>
                  <a:pt x="1332211" y="108189"/>
                </a:cubicBezTo>
                <a:cubicBezTo>
                  <a:pt x="1315441" y="108189"/>
                  <a:pt x="1301847" y="94595"/>
                  <a:pt x="1301847" y="77826"/>
                </a:cubicBezTo>
                <a:cubicBezTo>
                  <a:pt x="1301847" y="61056"/>
                  <a:pt x="1315441" y="47462"/>
                  <a:pt x="1332211" y="47462"/>
                </a:cubicBezTo>
                <a:close/>
                <a:moveTo>
                  <a:pt x="1259656" y="47462"/>
                </a:moveTo>
                <a:cubicBezTo>
                  <a:pt x="1276426" y="47462"/>
                  <a:pt x="1290020" y="61056"/>
                  <a:pt x="1290020" y="77826"/>
                </a:cubicBezTo>
                <a:cubicBezTo>
                  <a:pt x="1290020" y="94595"/>
                  <a:pt x="1276426" y="108189"/>
                  <a:pt x="1259656" y="108189"/>
                </a:cubicBezTo>
                <a:cubicBezTo>
                  <a:pt x="1242887" y="108189"/>
                  <a:pt x="1229293" y="94595"/>
                  <a:pt x="1229293" y="77826"/>
                </a:cubicBezTo>
                <a:cubicBezTo>
                  <a:pt x="1229293" y="61056"/>
                  <a:pt x="1242887" y="47462"/>
                  <a:pt x="1259656" y="47462"/>
                </a:cubicBezTo>
                <a:close/>
                <a:moveTo>
                  <a:pt x="1187102" y="47462"/>
                </a:moveTo>
                <a:cubicBezTo>
                  <a:pt x="1203871" y="47462"/>
                  <a:pt x="1217465" y="61056"/>
                  <a:pt x="1217465" y="77826"/>
                </a:cubicBezTo>
                <a:cubicBezTo>
                  <a:pt x="1217465" y="94595"/>
                  <a:pt x="1203871" y="108189"/>
                  <a:pt x="1187102" y="108189"/>
                </a:cubicBezTo>
                <a:cubicBezTo>
                  <a:pt x="1170332" y="108189"/>
                  <a:pt x="1156738" y="94595"/>
                  <a:pt x="1156738" y="77826"/>
                </a:cubicBezTo>
                <a:cubicBezTo>
                  <a:pt x="1156738" y="61056"/>
                  <a:pt x="1170332" y="47462"/>
                  <a:pt x="1187102" y="47462"/>
                </a:cubicBezTo>
                <a:close/>
                <a:moveTo>
                  <a:pt x="1114547" y="47462"/>
                </a:moveTo>
                <a:cubicBezTo>
                  <a:pt x="1131317" y="47462"/>
                  <a:pt x="1144911" y="61056"/>
                  <a:pt x="1144911" y="77826"/>
                </a:cubicBezTo>
                <a:cubicBezTo>
                  <a:pt x="1144911" y="94595"/>
                  <a:pt x="1131317" y="108189"/>
                  <a:pt x="1114547" y="108189"/>
                </a:cubicBezTo>
                <a:cubicBezTo>
                  <a:pt x="1097778" y="108189"/>
                  <a:pt x="1084184" y="94595"/>
                  <a:pt x="1084184" y="77826"/>
                </a:cubicBezTo>
                <a:cubicBezTo>
                  <a:pt x="1084184" y="61056"/>
                  <a:pt x="1097778" y="47462"/>
                  <a:pt x="1114547" y="47462"/>
                </a:cubicBezTo>
                <a:close/>
                <a:moveTo>
                  <a:pt x="1041993" y="47462"/>
                </a:moveTo>
                <a:cubicBezTo>
                  <a:pt x="1058762" y="47462"/>
                  <a:pt x="1072356" y="61056"/>
                  <a:pt x="1072356" y="77826"/>
                </a:cubicBezTo>
                <a:cubicBezTo>
                  <a:pt x="1072356" y="94595"/>
                  <a:pt x="1058762" y="108189"/>
                  <a:pt x="1041993" y="108189"/>
                </a:cubicBezTo>
                <a:cubicBezTo>
                  <a:pt x="1025223" y="108189"/>
                  <a:pt x="1011629" y="94595"/>
                  <a:pt x="1011629" y="77826"/>
                </a:cubicBezTo>
                <a:cubicBezTo>
                  <a:pt x="1011629" y="61056"/>
                  <a:pt x="1025223" y="47462"/>
                  <a:pt x="1041993" y="47462"/>
                </a:cubicBezTo>
                <a:close/>
                <a:moveTo>
                  <a:pt x="969438" y="47462"/>
                </a:moveTo>
                <a:cubicBezTo>
                  <a:pt x="986208" y="47462"/>
                  <a:pt x="999801" y="61056"/>
                  <a:pt x="999801" y="77826"/>
                </a:cubicBezTo>
                <a:cubicBezTo>
                  <a:pt x="999801" y="94595"/>
                  <a:pt x="986208" y="108189"/>
                  <a:pt x="969438" y="108189"/>
                </a:cubicBezTo>
                <a:cubicBezTo>
                  <a:pt x="952669" y="108189"/>
                  <a:pt x="939075" y="94595"/>
                  <a:pt x="939075" y="77826"/>
                </a:cubicBezTo>
                <a:cubicBezTo>
                  <a:pt x="939075" y="61056"/>
                  <a:pt x="952669" y="47462"/>
                  <a:pt x="969438" y="47462"/>
                </a:cubicBezTo>
                <a:close/>
                <a:moveTo>
                  <a:pt x="896883" y="47462"/>
                </a:moveTo>
                <a:cubicBezTo>
                  <a:pt x="913653" y="47462"/>
                  <a:pt x="927247" y="61056"/>
                  <a:pt x="927247" y="77826"/>
                </a:cubicBezTo>
                <a:cubicBezTo>
                  <a:pt x="927247" y="94595"/>
                  <a:pt x="913653" y="108189"/>
                  <a:pt x="896883" y="108189"/>
                </a:cubicBezTo>
                <a:cubicBezTo>
                  <a:pt x="880114" y="108189"/>
                  <a:pt x="866520" y="94595"/>
                  <a:pt x="866520" y="77826"/>
                </a:cubicBezTo>
                <a:cubicBezTo>
                  <a:pt x="866520" y="61056"/>
                  <a:pt x="880114" y="47462"/>
                  <a:pt x="896883" y="47462"/>
                </a:cubicBezTo>
                <a:close/>
                <a:moveTo>
                  <a:pt x="824329" y="47462"/>
                </a:moveTo>
                <a:cubicBezTo>
                  <a:pt x="841098" y="47462"/>
                  <a:pt x="854692" y="61056"/>
                  <a:pt x="854692" y="77826"/>
                </a:cubicBezTo>
                <a:cubicBezTo>
                  <a:pt x="854692" y="94595"/>
                  <a:pt x="841098" y="108189"/>
                  <a:pt x="824329" y="108189"/>
                </a:cubicBezTo>
                <a:cubicBezTo>
                  <a:pt x="807559" y="108189"/>
                  <a:pt x="793965" y="94595"/>
                  <a:pt x="793965" y="77826"/>
                </a:cubicBezTo>
                <a:cubicBezTo>
                  <a:pt x="793965" y="61056"/>
                  <a:pt x="807559" y="47462"/>
                  <a:pt x="824329" y="47462"/>
                </a:cubicBezTo>
                <a:close/>
                <a:moveTo>
                  <a:pt x="751774" y="47462"/>
                </a:moveTo>
                <a:cubicBezTo>
                  <a:pt x="768544" y="47462"/>
                  <a:pt x="782138" y="61056"/>
                  <a:pt x="782138" y="77826"/>
                </a:cubicBezTo>
                <a:cubicBezTo>
                  <a:pt x="782138" y="94595"/>
                  <a:pt x="768544" y="108189"/>
                  <a:pt x="751774" y="108189"/>
                </a:cubicBezTo>
                <a:cubicBezTo>
                  <a:pt x="735005" y="108189"/>
                  <a:pt x="721411" y="94595"/>
                  <a:pt x="721411" y="77826"/>
                </a:cubicBezTo>
                <a:cubicBezTo>
                  <a:pt x="721411" y="61056"/>
                  <a:pt x="735005" y="47462"/>
                  <a:pt x="751774" y="47462"/>
                </a:cubicBezTo>
                <a:close/>
                <a:moveTo>
                  <a:pt x="679220" y="47462"/>
                </a:moveTo>
                <a:cubicBezTo>
                  <a:pt x="695989" y="47462"/>
                  <a:pt x="709583" y="61056"/>
                  <a:pt x="709583" y="77826"/>
                </a:cubicBezTo>
                <a:cubicBezTo>
                  <a:pt x="709583" y="94595"/>
                  <a:pt x="695989" y="108189"/>
                  <a:pt x="679220" y="108189"/>
                </a:cubicBezTo>
                <a:cubicBezTo>
                  <a:pt x="662450" y="108189"/>
                  <a:pt x="648856" y="94595"/>
                  <a:pt x="648856" y="77826"/>
                </a:cubicBezTo>
                <a:cubicBezTo>
                  <a:pt x="648856" y="61056"/>
                  <a:pt x="662450" y="47462"/>
                  <a:pt x="679220" y="47462"/>
                </a:cubicBezTo>
                <a:close/>
                <a:moveTo>
                  <a:pt x="606665" y="47462"/>
                </a:moveTo>
                <a:cubicBezTo>
                  <a:pt x="623435" y="47462"/>
                  <a:pt x="637029" y="61056"/>
                  <a:pt x="637029" y="77826"/>
                </a:cubicBezTo>
                <a:cubicBezTo>
                  <a:pt x="637029" y="94595"/>
                  <a:pt x="623435" y="108189"/>
                  <a:pt x="606665" y="108189"/>
                </a:cubicBezTo>
                <a:cubicBezTo>
                  <a:pt x="589896" y="108189"/>
                  <a:pt x="576302" y="94595"/>
                  <a:pt x="576302" y="77826"/>
                </a:cubicBezTo>
                <a:cubicBezTo>
                  <a:pt x="576302" y="61056"/>
                  <a:pt x="589896" y="47462"/>
                  <a:pt x="606665" y="47462"/>
                </a:cubicBezTo>
                <a:close/>
                <a:moveTo>
                  <a:pt x="534111" y="47462"/>
                </a:moveTo>
                <a:cubicBezTo>
                  <a:pt x="550880" y="47462"/>
                  <a:pt x="564474" y="61056"/>
                  <a:pt x="564474" y="77826"/>
                </a:cubicBezTo>
                <a:cubicBezTo>
                  <a:pt x="564474" y="94595"/>
                  <a:pt x="550880" y="108189"/>
                  <a:pt x="534111" y="108189"/>
                </a:cubicBezTo>
                <a:cubicBezTo>
                  <a:pt x="517341" y="108189"/>
                  <a:pt x="503747" y="94595"/>
                  <a:pt x="503747" y="77826"/>
                </a:cubicBezTo>
                <a:cubicBezTo>
                  <a:pt x="503747" y="61056"/>
                  <a:pt x="517341" y="47462"/>
                  <a:pt x="534111" y="47462"/>
                </a:cubicBezTo>
                <a:close/>
                <a:moveTo>
                  <a:pt x="461556" y="47462"/>
                </a:moveTo>
                <a:cubicBezTo>
                  <a:pt x="478326" y="47462"/>
                  <a:pt x="491920" y="61056"/>
                  <a:pt x="491920" y="77826"/>
                </a:cubicBezTo>
                <a:cubicBezTo>
                  <a:pt x="491920" y="94595"/>
                  <a:pt x="478326" y="108189"/>
                  <a:pt x="461556" y="108189"/>
                </a:cubicBezTo>
                <a:cubicBezTo>
                  <a:pt x="444787" y="108189"/>
                  <a:pt x="431192" y="94595"/>
                  <a:pt x="431192" y="77826"/>
                </a:cubicBezTo>
                <a:cubicBezTo>
                  <a:pt x="431192" y="61056"/>
                  <a:pt x="444787" y="47462"/>
                  <a:pt x="461556" y="47462"/>
                </a:cubicBezTo>
                <a:close/>
                <a:moveTo>
                  <a:pt x="389002" y="47462"/>
                </a:moveTo>
                <a:cubicBezTo>
                  <a:pt x="405771" y="47462"/>
                  <a:pt x="419365" y="61056"/>
                  <a:pt x="419365" y="77826"/>
                </a:cubicBezTo>
                <a:cubicBezTo>
                  <a:pt x="419365" y="94595"/>
                  <a:pt x="405771" y="108189"/>
                  <a:pt x="389002" y="108189"/>
                </a:cubicBezTo>
                <a:cubicBezTo>
                  <a:pt x="372232" y="108189"/>
                  <a:pt x="358638" y="94595"/>
                  <a:pt x="358638" y="77826"/>
                </a:cubicBezTo>
                <a:cubicBezTo>
                  <a:pt x="358638" y="61056"/>
                  <a:pt x="372232" y="47462"/>
                  <a:pt x="389002" y="47462"/>
                </a:cubicBezTo>
                <a:close/>
                <a:moveTo>
                  <a:pt x="316447" y="47462"/>
                </a:moveTo>
                <a:cubicBezTo>
                  <a:pt x="333216" y="47462"/>
                  <a:pt x="346810" y="61056"/>
                  <a:pt x="346810" y="77826"/>
                </a:cubicBezTo>
                <a:cubicBezTo>
                  <a:pt x="346810" y="94595"/>
                  <a:pt x="333216" y="108189"/>
                  <a:pt x="316447" y="108189"/>
                </a:cubicBezTo>
                <a:cubicBezTo>
                  <a:pt x="299677" y="108189"/>
                  <a:pt x="286084" y="94595"/>
                  <a:pt x="286084" y="77826"/>
                </a:cubicBezTo>
                <a:cubicBezTo>
                  <a:pt x="286084" y="61056"/>
                  <a:pt x="299677" y="47462"/>
                  <a:pt x="316447" y="47462"/>
                </a:cubicBezTo>
                <a:close/>
                <a:moveTo>
                  <a:pt x="243892" y="47462"/>
                </a:moveTo>
                <a:cubicBezTo>
                  <a:pt x="260662" y="47462"/>
                  <a:pt x="274256" y="61056"/>
                  <a:pt x="274256" y="77826"/>
                </a:cubicBezTo>
                <a:cubicBezTo>
                  <a:pt x="274256" y="94595"/>
                  <a:pt x="260662" y="108189"/>
                  <a:pt x="243892" y="108189"/>
                </a:cubicBezTo>
                <a:cubicBezTo>
                  <a:pt x="227123" y="108189"/>
                  <a:pt x="213529" y="94595"/>
                  <a:pt x="213529" y="77826"/>
                </a:cubicBezTo>
                <a:cubicBezTo>
                  <a:pt x="213529" y="61056"/>
                  <a:pt x="227123" y="47462"/>
                  <a:pt x="243892" y="47462"/>
                </a:cubicBezTo>
                <a:close/>
                <a:moveTo>
                  <a:pt x="171339" y="47462"/>
                </a:moveTo>
                <a:cubicBezTo>
                  <a:pt x="188107" y="47462"/>
                  <a:pt x="201701" y="61056"/>
                  <a:pt x="201701" y="77826"/>
                </a:cubicBezTo>
                <a:cubicBezTo>
                  <a:pt x="201701" y="94595"/>
                  <a:pt x="188107" y="108189"/>
                  <a:pt x="171339" y="108189"/>
                </a:cubicBezTo>
                <a:cubicBezTo>
                  <a:pt x="154708" y="108189"/>
                  <a:pt x="141113" y="94595"/>
                  <a:pt x="141113" y="77826"/>
                </a:cubicBezTo>
                <a:cubicBezTo>
                  <a:pt x="141113" y="61056"/>
                  <a:pt x="154708" y="47462"/>
                  <a:pt x="171339" y="47462"/>
                </a:cubicBezTo>
                <a:close/>
                <a:moveTo>
                  <a:pt x="98942" y="47462"/>
                </a:moveTo>
                <a:cubicBezTo>
                  <a:pt x="115700" y="47462"/>
                  <a:pt x="129294" y="61056"/>
                  <a:pt x="129294" y="77826"/>
                </a:cubicBezTo>
                <a:cubicBezTo>
                  <a:pt x="129294" y="94595"/>
                  <a:pt x="115700" y="108189"/>
                  <a:pt x="98942" y="108189"/>
                </a:cubicBezTo>
                <a:cubicBezTo>
                  <a:pt x="82168" y="108189"/>
                  <a:pt x="68573" y="94595"/>
                  <a:pt x="68573" y="77826"/>
                </a:cubicBezTo>
                <a:cubicBezTo>
                  <a:pt x="68573" y="61056"/>
                  <a:pt x="82168" y="47462"/>
                  <a:pt x="98942" y="47462"/>
                </a:cubicBezTo>
                <a:close/>
                <a:moveTo>
                  <a:pt x="26388" y="47462"/>
                </a:moveTo>
                <a:cubicBezTo>
                  <a:pt x="43149" y="47462"/>
                  <a:pt x="56744" y="61056"/>
                  <a:pt x="56744" y="77826"/>
                </a:cubicBezTo>
                <a:cubicBezTo>
                  <a:pt x="56744" y="94595"/>
                  <a:pt x="43149" y="108189"/>
                  <a:pt x="26388" y="108189"/>
                </a:cubicBezTo>
                <a:cubicBezTo>
                  <a:pt x="18002" y="108189"/>
                  <a:pt x="10410" y="104791"/>
                  <a:pt x="4916" y="99296"/>
                </a:cubicBezTo>
                <a:lnTo>
                  <a:pt x="0" y="87429"/>
                </a:lnTo>
                <a:lnTo>
                  <a:pt x="0" y="68222"/>
                </a:lnTo>
                <a:lnTo>
                  <a:pt x="4916" y="56355"/>
                </a:lnTo>
                <a:cubicBezTo>
                  <a:pt x="10410" y="50861"/>
                  <a:pt x="18002" y="47462"/>
                  <a:pt x="26388" y="47462"/>
                </a:cubicBezTo>
                <a:close/>
                <a:moveTo>
                  <a:pt x="1592868" y="0"/>
                </a:moveTo>
                <a:lnTo>
                  <a:pt x="1613441" y="0"/>
                </a:lnTo>
                <a:lnTo>
                  <a:pt x="1620472" y="27343"/>
                </a:lnTo>
                <a:lnTo>
                  <a:pt x="1610610" y="25352"/>
                </a:lnTo>
                <a:cubicBezTo>
                  <a:pt x="1605161" y="23047"/>
                  <a:pt x="1600525" y="19197"/>
                  <a:pt x="1597251" y="14351"/>
                </a:cubicBezTo>
                <a:close/>
                <a:moveTo>
                  <a:pt x="1520598" y="0"/>
                </a:moveTo>
                <a:lnTo>
                  <a:pt x="1579150" y="0"/>
                </a:lnTo>
                <a:lnTo>
                  <a:pt x="1571345" y="18844"/>
                </a:lnTo>
                <a:cubicBezTo>
                  <a:pt x="1565850" y="24339"/>
                  <a:pt x="1558259" y="27738"/>
                  <a:pt x="1549874" y="27738"/>
                </a:cubicBezTo>
                <a:cubicBezTo>
                  <a:pt x="1541490" y="27738"/>
                  <a:pt x="1533899" y="24339"/>
                  <a:pt x="1528404" y="18844"/>
                </a:cubicBezTo>
                <a:close/>
                <a:moveTo>
                  <a:pt x="1448044" y="0"/>
                </a:moveTo>
                <a:lnTo>
                  <a:pt x="1506596" y="0"/>
                </a:lnTo>
                <a:lnTo>
                  <a:pt x="1498790" y="18844"/>
                </a:lnTo>
                <a:cubicBezTo>
                  <a:pt x="1493295" y="24339"/>
                  <a:pt x="1485705" y="27738"/>
                  <a:pt x="1477320" y="27738"/>
                </a:cubicBezTo>
                <a:cubicBezTo>
                  <a:pt x="1468935" y="27738"/>
                  <a:pt x="1461344" y="24339"/>
                  <a:pt x="1455850" y="18844"/>
                </a:cubicBezTo>
                <a:close/>
                <a:moveTo>
                  <a:pt x="1375489" y="0"/>
                </a:moveTo>
                <a:lnTo>
                  <a:pt x="1434041" y="0"/>
                </a:lnTo>
                <a:lnTo>
                  <a:pt x="1426236" y="18844"/>
                </a:lnTo>
                <a:cubicBezTo>
                  <a:pt x="1420741" y="24339"/>
                  <a:pt x="1413150" y="27738"/>
                  <a:pt x="1404765" y="27738"/>
                </a:cubicBezTo>
                <a:cubicBezTo>
                  <a:pt x="1396381" y="27738"/>
                  <a:pt x="1388790" y="24339"/>
                  <a:pt x="1383295" y="18844"/>
                </a:cubicBezTo>
                <a:close/>
                <a:moveTo>
                  <a:pt x="1302935" y="0"/>
                </a:moveTo>
                <a:lnTo>
                  <a:pt x="1361486" y="0"/>
                </a:lnTo>
                <a:lnTo>
                  <a:pt x="1353681" y="18844"/>
                </a:lnTo>
                <a:cubicBezTo>
                  <a:pt x="1348186" y="24339"/>
                  <a:pt x="1340596" y="27738"/>
                  <a:pt x="1332211" y="27738"/>
                </a:cubicBezTo>
                <a:cubicBezTo>
                  <a:pt x="1323826" y="27738"/>
                  <a:pt x="1316235" y="24339"/>
                  <a:pt x="1310740" y="18844"/>
                </a:cubicBezTo>
                <a:close/>
                <a:moveTo>
                  <a:pt x="1230380" y="0"/>
                </a:moveTo>
                <a:lnTo>
                  <a:pt x="1288932" y="0"/>
                </a:lnTo>
                <a:lnTo>
                  <a:pt x="1281126" y="18844"/>
                </a:lnTo>
                <a:cubicBezTo>
                  <a:pt x="1275632" y="24339"/>
                  <a:pt x="1268041" y="27738"/>
                  <a:pt x="1259656" y="27738"/>
                </a:cubicBezTo>
                <a:cubicBezTo>
                  <a:pt x="1251271" y="27738"/>
                  <a:pt x="1243680" y="24339"/>
                  <a:pt x="1238186" y="18844"/>
                </a:cubicBezTo>
                <a:close/>
                <a:moveTo>
                  <a:pt x="1157826" y="0"/>
                </a:moveTo>
                <a:lnTo>
                  <a:pt x="1216377" y="0"/>
                </a:lnTo>
                <a:lnTo>
                  <a:pt x="1208572" y="18844"/>
                </a:lnTo>
                <a:cubicBezTo>
                  <a:pt x="1203077" y="24339"/>
                  <a:pt x="1195486" y="27738"/>
                  <a:pt x="1187102" y="27738"/>
                </a:cubicBezTo>
                <a:cubicBezTo>
                  <a:pt x="1178717" y="27738"/>
                  <a:pt x="1171126" y="24339"/>
                  <a:pt x="1165631" y="18844"/>
                </a:cubicBezTo>
                <a:close/>
                <a:moveTo>
                  <a:pt x="1085271" y="0"/>
                </a:moveTo>
                <a:lnTo>
                  <a:pt x="1143823" y="0"/>
                </a:lnTo>
                <a:lnTo>
                  <a:pt x="1136017" y="18844"/>
                </a:lnTo>
                <a:cubicBezTo>
                  <a:pt x="1130523" y="24339"/>
                  <a:pt x="1122932" y="27738"/>
                  <a:pt x="1114547" y="27738"/>
                </a:cubicBezTo>
                <a:cubicBezTo>
                  <a:pt x="1106162" y="27738"/>
                  <a:pt x="1098571" y="24339"/>
                  <a:pt x="1093077" y="18844"/>
                </a:cubicBezTo>
                <a:close/>
                <a:moveTo>
                  <a:pt x="1012717" y="0"/>
                </a:moveTo>
                <a:lnTo>
                  <a:pt x="1071268" y="0"/>
                </a:lnTo>
                <a:lnTo>
                  <a:pt x="1063463" y="18844"/>
                </a:lnTo>
                <a:cubicBezTo>
                  <a:pt x="1057968" y="24339"/>
                  <a:pt x="1050377" y="27738"/>
                  <a:pt x="1041993" y="27738"/>
                </a:cubicBezTo>
                <a:cubicBezTo>
                  <a:pt x="1033608" y="27738"/>
                  <a:pt x="1026017" y="24339"/>
                  <a:pt x="1020522" y="18844"/>
                </a:cubicBezTo>
                <a:close/>
                <a:moveTo>
                  <a:pt x="940162" y="0"/>
                </a:moveTo>
                <a:lnTo>
                  <a:pt x="998714" y="0"/>
                </a:lnTo>
                <a:lnTo>
                  <a:pt x="990908" y="18844"/>
                </a:lnTo>
                <a:cubicBezTo>
                  <a:pt x="985414" y="24339"/>
                  <a:pt x="977823" y="27738"/>
                  <a:pt x="969438" y="27738"/>
                </a:cubicBezTo>
                <a:cubicBezTo>
                  <a:pt x="961053" y="27738"/>
                  <a:pt x="953462" y="24339"/>
                  <a:pt x="947968" y="18844"/>
                </a:cubicBezTo>
                <a:close/>
                <a:moveTo>
                  <a:pt x="867607" y="0"/>
                </a:moveTo>
                <a:lnTo>
                  <a:pt x="926159" y="0"/>
                </a:lnTo>
                <a:lnTo>
                  <a:pt x="918354" y="18844"/>
                </a:lnTo>
                <a:cubicBezTo>
                  <a:pt x="912859" y="24339"/>
                  <a:pt x="905268" y="27738"/>
                  <a:pt x="896883" y="27738"/>
                </a:cubicBezTo>
                <a:cubicBezTo>
                  <a:pt x="888499" y="27738"/>
                  <a:pt x="880908" y="24339"/>
                  <a:pt x="875413" y="18844"/>
                </a:cubicBezTo>
                <a:close/>
                <a:moveTo>
                  <a:pt x="795053" y="0"/>
                </a:moveTo>
                <a:lnTo>
                  <a:pt x="853605" y="0"/>
                </a:lnTo>
                <a:lnTo>
                  <a:pt x="845799" y="18844"/>
                </a:lnTo>
                <a:cubicBezTo>
                  <a:pt x="840304" y="24339"/>
                  <a:pt x="832714" y="27738"/>
                  <a:pt x="824329" y="27738"/>
                </a:cubicBezTo>
                <a:cubicBezTo>
                  <a:pt x="815944" y="27738"/>
                  <a:pt x="808353" y="24339"/>
                  <a:pt x="802858" y="18844"/>
                </a:cubicBezTo>
                <a:close/>
                <a:moveTo>
                  <a:pt x="722498" y="0"/>
                </a:moveTo>
                <a:lnTo>
                  <a:pt x="781050" y="0"/>
                </a:lnTo>
                <a:lnTo>
                  <a:pt x="773245" y="18844"/>
                </a:lnTo>
                <a:cubicBezTo>
                  <a:pt x="767750" y="24339"/>
                  <a:pt x="760159" y="27738"/>
                  <a:pt x="751774" y="27738"/>
                </a:cubicBezTo>
                <a:cubicBezTo>
                  <a:pt x="743390" y="27738"/>
                  <a:pt x="735799" y="24339"/>
                  <a:pt x="730304" y="18844"/>
                </a:cubicBezTo>
                <a:close/>
                <a:moveTo>
                  <a:pt x="649944" y="0"/>
                </a:moveTo>
                <a:lnTo>
                  <a:pt x="708496" y="0"/>
                </a:lnTo>
                <a:lnTo>
                  <a:pt x="700690" y="18844"/>
                </a:lnTo>
                <a:cubicBezTo>
                  <a:pt x="695195" y="24339"/>
                  <a:pt x="687604" y="27738"/>
                  <a:pt x="679220" y="27738"/>
                </a:cubicBezTo>
                <a:cubicBezTo>
                  <a:pt x="670835" y="27738"/>
                  <a:pt x="663244" y="24339"/>
                  <a:pt x="657749" y="18844"/>
                </a:cubicBezTo>
                <a:close/>
                <a:moveTo>
                  <a:pt x="577389" y="0"/>
                </a:moveTo>
                <a:lnTo>
                  <a:pt x="635941" y="0"/>
                </a:lnTo>
                <a:lnTo>
                  <a:pt x="628135" y="18844"/>
                </a:lnTo>
                <a:cubicBezTo>
                  <a:pt x="622641" y="24339"/>
                  <a:pt x="615050" y="27738"/>
                  <a:pt x="606665" y="27738"/>
                </a:cubicBezTo>
                <a:cubicBezTo>
                  <a:pt x="598280" y="27738"/>
                  <a:pt x="590690" y="24339"/>
                  <a:pt x="585195" y="18844"/>
                </a:cubicBezTo>
                <a:close/>
                <a:moveTo>
                  <a:pt x="504835" y="0"/>
                </a:moveTo>
                <a:lnTo>
                  <a:pt x="563386" y="0"/>
                </a:lnTo>
                <a:lnTo>
                  <a:pt x="555581" y="18844"/>
                </a:lnTo>
                <a:cubicBezTo>
                  <a:pt x="550086" y="24339"/>
                  <a:pt x="542495" y="27738"/>
                  <a:pt x="534111" y="27738"/>
                </a:cubicBezTo>
                <a:cubicBezTo>
                  <a:pt x="525726" y="27738"/>
                  <a:pt x="518135" y="24339"/>
                  <a:pt x="512640" y="18844"/>
                </a:cubicBezTo>
                <a:close/>
                <a:moveTo>
                  <a:pt x="432280" y="0"/>
                </a:moveTo>
                <a:lnTo>
                  <a:pt x="490832" y="0"/>
                </a:lnTo>
                <a:lnTo>
                  <a:pt x="483026" y="18844"/>
                </a:lnTo>
                <a:cubicBezTo>
                  <a:pt x="477532" y="24339"/>
                  <a:pt x="469941" y="27738"/>
                  <a:pt x="461556" y="27738"/>
                </a:cubicBezTo>
                <a:cubicBezTo>
                  <a:pt x="453171" y="27738"/>
                  <a:pt x="445580" y="24339"/>
                  <a:pt x="440086" y="18844"/>
                </a:cubicBezTo>
                <a:close/>
                <a:moveTo>
                  <a:pt x="359726" y="0"/>
                </a:moveTo>
                <a:lnTo>
                  <a:pt x="418277" y="0"/>
                </a:lnTo>
                <a:lnTo>
                  <a:pt x="410472" y="18844"/>
                </a:lnTo>
                <a:cubicBezTo>
                  <a:pt x="404977" y="24339"/>
                  <a:pt x="397386" y="27738"/>
                  <a:pt x="389002" y="27738"/>
                </a:cubicBezTo>
                <a:cubicBezTo>
                  <a:pt x="380617" y="27738"/>
                  <a:pt x="373026" y="24339"/>
                  <a:pt x="367531" y="18844"/>
                </a:cubicBezTo>
                <a:close/>
                <a:moveTo>
                  <a:pt x="287171" y="0"/>
                </a:moveTo>
                <a:lnTo>
                  <a:pt x="345723" y="0"/>
                </a:lnTo>
                <a:lnTo>
                  <a:pt x="337917" y="18844"/>
                </a:lnTo>
                <a:cubicBezTo>
                  <a:pt x="332423" y="24339"/>
                  <a:pt x="324832" y="27738"/>
                  <a:pt x="316447" y="27738"/>
                </a:cubicBezTo>
                <a:cubicBezTo>
                  <a:pt x="308062" y="27738"/>
                  <a:pt x="300471" y="24339"/>
                  <a:pt x="294977" y="18844"/>
                </a:cubicBezTo>
                <a:close/>
                <a:moveTo>
                  <a:pt x="214617" y="0"/>
                </a:moveTo>
                <a:lnTo>
                  <a:pt x="273168" y="0"/>
                </a:lnTo>
                <a:lnTo>
                  <a:pt x="265363" y="18844"/>
                </a:lnTo>
                <a:cubicBezTo>
                  <a:pt x="259868" y="24339"/>
                  <a:pt x="252277" y="27738"/>
                  <a:pt x="243892" y="27738"/>
                </a:cubicBezTo>
                <a:cubicBezTo>
                  <a:pt x="235508" y="27738"/>
                  <a:pt x="227917" y="24339"/>
                  <a:pt x="222422" y="18844"/>
                </a:cubicBezTo>
                <a:close/>
                <a:moveTo>
                  <a:pt x="142204" y="0"/>
                </a:moveTo>
                <a:lnTo>
                  <a:pt x="200614" y="0"/>
                </a:lnTo>
                <a:lnTo>
                  <a:pt x="192808" y="18844"/>
                </a:lnTo>
                <a:cubicBezTo>
                  <a:pt x="187314" y="24339"/>
                  <a:pt x="179723" y="27738"/>
                  <a:pt x="171339" y="27738"/>
                </a:cubicBezTo>
                <a:cubicBezTo>
                  <a:pt x="163026" y="27738"/>
                  <a:pt x="155471" y="24339"/>
                  <a:pt x="149994" y="18844"/>
                </a:cubicBezTo>
                <a:close/>
                <a:moveTo>
                  <a:pt x="69668" y="0"/>
                </a:moveTo>
                <a:lnTo>
                  <a:pt x="128212" y="0"/>
                </a:lnTo>
                <a:lnTo>
                  <a:pt x="120408" y="18844"/>
                </a:lnTo>
                <a:cubicBezTo>
                  <a:pt x="114915" y="24339"/>
                  <a:pt x="107328" y="27738"/>
                  <a:pt x="98949" y="27738"/>
                </a:cubicBezTo>
                <a:cubicBezTo>
                  <a:pt x="90562" y="27738"/>
                  <a:pt x="82969" y="24339"/>
                  <a:pt x="77474" y="18844"/>
                </a:cubicBezTo>
                <a:close/>
                <a:moveTo>
                  <a:pt x="0" y="0"/>
                </a:moveTo>
                <a:lnTo>
                  <a:pt x="55662" y="0"/>
                </a:lnTo>
                <a:lnTo>
                  <a:pt x="47858" y="18844"/>
                </a:lnTo>
                <a:cubicBezTo>
                  <a:pt x="42364" y="24339"/>
                  <a:pt x="34775" y="27738"/>
                  <a:pt x="26394" y="27738"/>
                </a:cubicBezTo>
                <a:cubicBezTo>
                  <a:pt x="18009" y="27738"/>
                  <a:pt x="10417" y="24339"/>
                  <a:pt x="4922" y="18844"/>
                </a:cubicBezTo>
                <a:lnTo>
                  <a:pt x="0" y="6962"/>
                </a:lnTo>
                <a:close/>
              </a:path>
            </a:pathLst>
          </a:custGeom>
          <a:solidFill>
            <a:schemeClr val="accent1">
              <a:alpha val="60000"/>
            </a:schemeClr>
          </a:solidFill>
          <a:ln>
            <a:noFill/>
          </a:ln>
        </p:spPr>
        <p:txBody>
          <a:bodyPr spcFirstLastPara="1" wrap="square" lIns="68575" tIns="34275" rIns="68575" bIns="34275" anchor="ctr" anchorCtr="0">
            <a:noAutofit/>
          </a:bodyPr>
          <a:lstStyle/>
          <a:p>
            <a:pPr marL="0" marR="0" lvl="0" indent="0" algn="ctr" rtl="0">
              <a:lnSpc>
                <a:spcPct val="90000"/>
              </a:lnSpc>
              <a:spcBef>
                <a:spcPts val="0"/>
              </a:spcBef>
              <a:spcAft>
                <a:spcPts val="0"/>
              </a:spcAft>
              <a:buNone/>
            </a:pPr>
            <a:endParaRPr sz="1400" b="0" i="0" u="none" strike="noStrike" cap="none">
              <a:solidFill>
                <a:schemeClr val="dk1"/>
              </a:solidFill>
              <a:latin typeface="Calibri"/>
              <a:ea typeface="Calibri"/>
              <a:cs typeface="Calibri"/>
              <a:sym typeface="Calibri"/>
            </a:endParaRPr>
          </a:p>
        </p:txBody>
      </p:sp>
      <p:sp>
        <p:nvSpPr>
          <p:cNvPr id="461" name="Google Shape;461;p16"/>
          <p:cNvSpPr/>
          <p:nvPr/>
        </p:nvSpPr>
        <p:spPr>
          <a:xfrm>
            <a:off x="1" y="1"/>
            <a:ext cx="302530" cy="372598"/>
          </a:xfrm>
          <a:custGeom>
            <a:avLst/>
            <a:gdLst/>
            <a:ahLst/>
            <a:cxnLst/>
            <a:rect l="l" t="t" r="r" b="b"/>
            <a:pathLst>
              <a:path w="403373" h="496797" extrusionOk="0">
                <a:moveTo>
                  <a:pt x="229368" y="0"/>
                </a:moveTo>
                <a:lnTo>
                  <a:pt x="384512" y="0"/>
                </a:lnTo>
                <a:lnTo>
                  <a:pt x="403373" y="93424"/>
                </a:lnTo>
                <a:cubicBezTo>
                  <a:pt x="403373" y="316201"/>
                  <a:pt x="222777" y="496797"/>
                  <a:pt x="0" y="496797"/>
                </a:cubicBezTo>
                <a:lnTo>
                  <a:pt x="0" y="341654"/>
                </a:lnTo>
                <a:cubicBezTo>
                  <a:pt x="137093" y="341654"/>
                  <a:pt x="248230" y="230517"/>
                  <a:pt x="248230" y="93424"/>
                </a:cubicBezTo>
                <a:close/>
              </a:path>
            </a:pathLst>
          </a:custGeom>
          <a:gradFill>
            <a:gsLst>
              <a:gs pos="0">
                <a:srgbClr val="FF4E02"/>
              </a:gs>
              <a:gs pos="48000">
                <a:srgbClr val="F69323"/>
              </a:gs>
              <a:gs pos="100000">
                <a:srgbClr val="FABC75"/>
              </a:gs>
            </a:gsLst>
            <a:lin ang="16200038" scaled="0"/>
          </a:gradFill>
          <a:ln>
            <a:noFill/>
          </a:ln>
        </p:spPr>
        <p:txBody>
          <a:bodyPr spcFirstLastPara="1" wrap="square" lIns="68575" tIns="34275" rIns="68575" bIns="34275" anchor="ctr" anchorCtr="0">
            <a:noAutofit/>
          </a:bodyPr>
          <a:lstStyle/>
          <a:p>
            <a:pPr marL="0" marR="0" lvl="0" indent="0" algn="ctr" rtl="0">
              <a:lnSpc>
                <a:spcPct val="90000"/>
              </a:lnSpc>
              <a:spcBef>
                <a:spcPts val="0"/>
              </a:spcBef>
              <a:spcAft>
                <a:spcPts val="0"/>
              </a:spcAft>
              <a:buNone/>
            </a:pPr>
            <a:endParaRPr sz="1400" b="0" i="0" u="none" strike="noStrike" cap="none">
              <a:solidFill>
                <a:schemeClr val="dk1"/>
              </a:solidFill>
              <a:latin typeface="Calibri"/>
              <a:ea typeface="Calibri"/>
              <a:cs typeface="Calibri"/>
              <a:sym typeface="Calibri"/>
            </a:endParaRPr>
          </a:p>
        </p:txBody>
      </p:sp>
      <p:sp>
        <p:nvSpPr>
          <p:cNvPr id="462" name="Google Shape;462;p16"/>
          <p:cNvSpPr txBox="1">
            <a:spLocks noGrp="1"/>
          </p:cNvSpPr>
          <p:nvPr>
            <p:ph type="body" idx="1"/>
          </p:nvPr>
        </p:nvSpPr>
        <p:spPr>
          <a:xfrm>
            <a:off x="415625" y="1009650"/>
            <a:ext cx="8312700" cy="3638700"/>
          </a:xfrm>
          <a:prstGeom prst="rect">
            <a:avLst/>
          </a:prstGeom>
        </p:spPr>
        <p:txBody>
          <a:bodyPr spcFirstLastPara="1" wrap="square" lIns="0" tIns="0" rIns="0" bIns="0" anchor="t" anchorCtr="0">
            <a:noAutofit/>
          </a:bodyPr>
          <a:lstStyle>
            <a:lvl1pPr marL="457200" lvl="0" indent="-292100">
              <a:spcBef>
                <a:spcPts val="0"/>
              </a:spcBef>
              <a:spcAft>
                <a:spcPts val="0"/>
              </a:spcAft>
              <a:buClr>
                <a:schemeClr val="dk1"/>
              </a:buClr>
              <a:buSzPts val="1000"/>
              <a:buChar char="●"/>
              <a:defRPr sz="1000">
                <a:solidFill>
                  <a:schemeClr val="dk1"/>
                </a:solidFill>
              </a:defRPr>
            </a:lvl1pPr>
            <a:lvl2pPr marL="914400" lvl="1" indent="-292100">
              <a:spcBef>
                <a:spcPts val="400"/>
              </a:spcBef>
              <a:spcAft>
                <a:spcPts val="0"/>
              </a:spcAft>
              <a:buClr>
                <a:schemeClr val="dk1"/>
              </a:buClr>
              <a:buSzPts val="1000"/>
              <a:buChar char="○"/>
              <a:defRPr sz="1000">
                <a:solidFill>
                  <a:schemeClr val="dk1"/>
                </a:solidFill>
              </a:defRPr>
            </a:lvl2pPr>
            <a:lvl3pPr marL="1371600" lvl="2" indent="-292100">
              <a:spcBef>
                <a:spcPts val="400"/>
              </a:spcBef>
              <a:spcAft>
                <a:spcPts val="0"/>
              </a:spcAft>
              <a:buClr>
                <a:schemeClr val="dk1"/>
              </a:buClr>
              <a:buSzPts val="1000"/>
              <a:buChar char="■"/>
              <a:defRPr sz="1000">
                <a:solidFill>
                  <a:schemeClr val="dk1"/>
                </a:solidFill>
              </a:defRPr>
            </a:lvl3pPr>
            <a:lvl4pPr marL="1828800" lvl="3" indent="-292100">
              <a:spcBef>
                <a:spcPts val="400"/>
              </a:spcBef>
              <a:spcAft>
                <a:spcPts val="0"/>
              </a:spcAft>
              <a:buClr>
                <a:schemeClr val="dk1"/>
              </a:buClr>
              <a:buSzPts val="1000"/>
              <a:buChar char="●"/>
              <a:defRPr sz="1000">
                <a:solidFill>
                  <a:schemeClr val="dk1"/>
                </a:solidFill>
              </a:defRPr>
            </a:lvl4pPr>
            <a:lvl5pPr marL="2286000" lvl="4" indent="-292100">
              <a:spcBef>
                <a:spcPts val="400"/>
              </a:spcBef>
              <a:spcAft>
                <a:spcPts val="0"/>
              </a:spcAft>
              <a:buClr>
                <a:schemeClr val="dk1"/>
              </a:buClr>
              <a:buSzPts val="1000"/>
              <a:buChar char="○"/>
              <a:defRPr sz="1000">
                <a:solidFill>
                  <a:schemeClr val="dk1"/>
                </a:solidFill>
              </a:defRPr>
            </a:lvl5pPr>
            <a:lvl6pPr marL="2743200" lvl="5" indent="-292100">
              <a:spcBef>
                <a:spcPts val="400"/>
              </a:spcBef>
              <a:spcAft>
                <a:spcPts val="0"/>
              </a:spcAft>
              <a:buClr>
                <a:schemeClr val="dk1"/>
              </a:buClr>
              <a:buSzPts val="1000"/>
              <a:buChar char="■"/>
              <a:defRPr sz="1000">
                <a:solidFill>
                  <a:schemeClr val="dk1"/>
                </a:solidFill>
              </a:defRPr>
            </a:lvl6pPr>
            <a:lvl7pPr marL="3200400" lvl="6" indent="-292100">
              <a:spcBef>
                <a:spcPts val="400"/>
              </a:spcBef>
              <a:spcAft>
                <a:spcPts val="0"/>
              </a:spcAft>
              <a:buClr>
                <a:schemeClr val="dk1"/>
              </a:buClr>
              <a:buSzPts val="1000"/>
              <a:buChar char="●"/>
              <a:defRPr sz="1000">
                <a:solidFill>
                  <a:schemeClr val="dk1"/>
                </a:solidFill>
              </a:defRPr>
            </a:lvl7pPr>
            <a:lvl8pPr marL="3657600" lvl="7" indent="-292100">
              <a:spcBef>
                <a:spcPts val="400"/>
              </a:spcBef>
              <a:spcAft>
                <a:spcPts val="0"/>
              </a:spcAft>
              <a:buClr>
                <a:schemeClr val="dk1"/>
              </a:buClr>
              <a:buSzPts val="1000"/>
              <a:buChar char="○"/>
              <a:defRPr sz="1000">
                <a:solidFill>
                  <a:schemeClr val="dk1"/>
                </a:solidFill>
              </a:defRPr>
            </a:lvl8pPr>
            <a:lvl9pPr marL="4114800" lvl="8" indent="-292100">
              <a:spcBef>
                <a:spcPts val="400"/>
              </a:spcBef>
              <a:spcAft>
                <a:spcPts val="400"/>
              </a:spcAft>
              <a:buClr>
                <a:schemeClr val="dk1"/>
              </a:buClr>
              <a:buSzPts val="1000"/>
              <a:buChar char="■"/>
              <a:defRPr sz="1000">
                <a:solidFill>
                  <a:schemeClr val="dk1"/>
                </a:solidFill>
              </a:defRPr>
            </a:lvl9pPr>
          </a:lstStyle>
          <a:p>
            <a:endParaRPr/>
          </a:p>
        </p:txBody>
      </p:sp>
      <p:pic>
        <p:nvPicPr>
          <p:cNvPr id="463" name="Google Shape;463;p16"/>
          <p:cNvPicPr preferRelativeResize="0"/>
          <p:nvPr/>
        </p:nvPicPr>
        <p:blipFill>
          <a:blip r:embed="rId2">
            <a:alphaModFix/>
          </a:blip>
          <a:stretch>
            <a:fillRect/>
          </a:stretch>
        </p:blipFill>
        <p:spPr>
          <a:xfrm>
            <a:off x="0" y="5108251"/>
            <a:ext cx="9144000" cy="38100"/>
          </a:xfrm>
          <a:prstGeom prst="rect">
            <a:avLst/>
          </a:prstGeom>
          <a:noFill/>
          <a:ln>
            <a:noFill/>
          </a:ln>
        </p:spPr>
      </p:pic>
    </p:spTree>
  </p:cSld>
  <p:clrMapOvr>
    <a:masterClrMapping/>
  </p:clrMapOvr>
  <p:extLst>
    <p:ext uri="{DCECCB84-F9BA-43D5-87BE-67443E8EF086}">
      <p15:sldGuideLst xmlns:p15="http://schemas.microsoft.com/office/powerpoint/2012/main">
        <p15:guide id="1" orient="horz" pos="518">
          <p15:clr>
            <a:srgbClr val="FA7B17"/>
          </p15:clr>
        </p15:guide>
        <p15:guide id="2" orient="horz" pos="3068">
          <p15:clr>
            <a:srgbClr val="FA7B17"/>
          </p15:clr>
        </p15:guide>
        <p15:guide id="3" pos="259">
          <p15:clr>
            <a:srgbClr val="FA7B17"/>
          </p15:clr>
        </p15:guide>
        <p15:guide id="4" pos="5501">
          <p15:clr>
            <a:srgbClr val="FA7B17"/>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 One Column with Headings">
  <p:cSld name="Title Only 1_3_2">
    <p:spTree>
      <p:nvGrpSpPr>
        <p:cNvPr id="1" name="Shape 464"/>
        <p:cNvGrpSpPr/>
        <p:nvPr/>
      </p:nvGrpSpPr>
      <p:grpSpPr>
        <a:xfrm>
          <a:off x="0" y="0"/>
          <a:ext cx="0" cy="0"/>
          <a:chOff x="0" y="0"/>
          <a:chExt cx="0" cy="0"/>
        </a:xfrm>
      </p:grpSpPr>
      <p:sp>
        <p:nvSpPr>
          <p:cNvPr id="465" name="Google Shape;465;p17"/>
          <p:cNvSpPr txBox="1">
            <a:spLocks noGrp="1"/>
          </p:cNvSpPr>
          <p:nvPr>
            <p:ph type="title"/>
          </p:nvPr>
        </p:nvSpPr>
        <p:spPr>
          <a:xfrm>
            <a:off x="415625" y="372600"/>
            <a:ext cx="8312700" cy="458700"/>
          </a:xfrm>
          <a:prstGeom prst="rect">
            <a:avLst/>
          </a:prstGeom>
          <a:noFill/>
          <a:ln>
            <a:noFill/>
          </a:ln>
        </p:spPr>
        <p:txBody>
          <a:bodyPr spcFirstLastPara="1" wrap="square" lIns="0" tIns="0" rIns="0" bIns="0" anchor="t" anchorCtr="0">
            <a:noAutofit/>
          </a:bodyPr>
          <a:lstStyle>
            <a:lvl1pPr lvl="0" algn="l" rtl="0">
              <a:lnSpc>
                <a:spcPct val="90000"/>
              </a:lnSpc>
              <a:spcBef>
                <a:spcPts val="0"/>
              </a:spcBef>
              <a:spcAft>
                <a:spcPts val="0"/>
              </a:spcAft>
              <a:buClr>
                <a:schemeClr val="dk1"/>
              </a:buClr>
              <a:buSzPts val="1800"/>
              <a:buNone/>
              <a:defRPr sz="1800">
                <a:solidFill>
                  <a:schemeClr val="dk1"/>
                </a:solidFill>
              </a:defRPr>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466" name="Google Shape;466;p17"/>
          <p:cNvSpPr/>
          <p:nvPr/>
        </p:nvSpPr>
        <p:spPr>
          <a:xfrm>
            <a:off x="8844446" y="4871162"/>
            <a:ext cx="228600" cy="229500"/>
          </a:xfrm>
          <a:prstGeom prst="ellipse">
            <a:avLst/>
          </a:prstGeom>
          <a:noFill/>
          <a:ln>
            <a:noFill/>
          </a:ln>
        </p:spPr>
        <p:txBody>
          <a:bodyPr spcFirstLastPara="1" wrap="square" lIns="0" tIns="0" rIns="0" bIns="0" anchor="ctr" anchorCtr="0">
            <a:noAutofit/>
          </a:bodyPr>
          <a:lstStyle/>
          <a:p>
            <a:pPr marL="0" marR="0" lvl="0" indent="0" algn="r" rtl="0">
              <a:spcBef>
                <a:spcPts val="0"/>
              </a:spcBef>
              <a:spcAft>
                <a:spcPts val="0"/>
              </a:spcAft>
              <a:buNone/>
            </a:pPr>
            <a:fld id="{00000000-1234-1234-1234-123412341234}" type="slidenum">
              <a:rPr lang="en" sz="700" b="0" i="0" u="none" strike="noStrike" cap="none">
                <a:solidFill>
                  <a:schemeClr val="dk1"/>
                </a:solidFill>
                <a:latin typeface="Calibri"/>
                <a:ea typeface="Calibri"/>
                <a:cs typeface="Calibri"/>
                <a:sym typeface="Calibri"/>
              </a:rPr>
              <a:t>‹#›</a:t>
            </a:fld>
            <a:endParaRPr sz="700" b="0" i="0" u="none" strike="noStrike" cap="none">
              <a:solidFill>
                <a:schemeClr val="dk1"/>
              </a:solidFill>
              <a:latin typeface="Calibri"/>
              <a:ea typeface="Calibri"/>
              <a:cs typeface="Calibri"/>
              <a:sym typeface="Calibri"/>
            </a:endParaRPr>
          </a:p>
        </p:txBody>
      </p:sp>
      <p:sp>
        <p:nvSpPr>
          <p:cNvPr id="467" name="Google Shape;467;p17"/>
          <p:cNvSpPr/>
          <p:nvPr/>
        </p:nvSpPr>
        <p:spPr>
          <a:xfrm>
            <a:off x="2" y="0"/>
            <a:ext cx="226157" cy="260447"/>
          </a:xfrm>
          <a:custGeom>
            <a:avLst/>
            <a:gdLst/>
            <a:ahLst/>
            <a:cxnLst/>
            <a:rect l="l" t="t" r="r" b="b"/>
            <a:pathLst>
              <a:path w="1675237" h="1929234" extrusionOk="0">
                <a:moveTo>
                  <a:pt x="461556" y="1897854"/>
                </a:moveTo>
                <a:lnTo>
                  <a:pt x="469774" y="1899513"/>
                </a:lnTo>
                <a:lnTo>
                  <a:pt x="443985" y="1904118"/>
                </a:lnTo>
                <a:lnTo>
                  <a:pt x="449737" y="1900240"/>
                </a:lnTo>
                <a:cubicBezTo>
                  <a:pt x="453370" y="1898704"/>
                  <a:pt x="457364" y="1897854"/>
                  <a:pt x="461556" y="1897854"/>
                </a:cubicBezTo>
                <a:close/>
                <a:moveTo>
                  <a:pt x="389002" y="1897854"/>
                </a:moveTo>
                <a:cubicBezTo>
                  <a:pt x="397386" y="1897854"/>
                  <a:pt x="404977" y="1901253"/>
                  <a:pt x="410472" y="1906747"/>
                </a:cubicBezTo>
                <a:lnTo>
                  <a:pt x="411766" y="1909872"/>
                </a:lnTo>
                <a:lnTo>
                  <a:pt x="400388" y="1911904"/>
                </a:lnTo>
                <a:lnTo>
                  <a:pt x="363451" y="1916598"/>
                </a:lnTo>
                <a:lnTo>
                  <a:pt x="367531" y="1906747"/>
                </a:lnTo>
                <a:cubicBezTo>
                  <a:pt x="373026" y="1901253"/>
                  <a:pt x="380617" y="1897854"/>
                  <a:pt x="389002" y="1897854"/>
                </a:cubicBezTo>
                <a:close/>
                <a:moveTo>
                  <a:pt x="316447" y="1897854"/>
                </a:moveTo>
                <a:cubicBezTo>
                  <a:pt x="324832" y="1897854"/>
                  <a:pt x="332422" y="1901253"/>
                  <a:pt x="337917" y="1906747"/>
                </a:cubicBezTo>
                <a:lnTo>
                  <a:pt x="343070" y="1919187"/>
                </a:lnTo>
                <a:lnTo>
                  <a:pt x="325117" y="1921469"/>
                </a:lnTo>
                <a:lnTo>
                  <a:pt x="287700" y="1924314"/>
                </a:lnTo>
                <a:lnTo>
                  <a:pt x="294977" y="1906747"/>
                </a:lnTo>
                <a:cubicBezTo>
                  <a:pt x="300471" y="1901253"/>
                  <a:pt x="308062" y="1897854"/>
                  <a:pt x="316447" y="1897854"/>
                </a:cubicBezTo>
                <a:close/>
                <a:moveTo>
                  <a:pt x="243892" y="1897854"/>
                </a:moveTo>
                <a:cubicBezTo>
                  <a:pt x="252277" y="1897854"/>
                  <a:pt x="259868" y="1901253"/>
                  <a:pt x="265363" y="1906747"/>
                </a:cubicBezTo>
                <a:lnTo>
                  <a:pt x="273099" y="1925425"/>
                </a:lnTo>
                <a:lnTo>
                  <a:pt x="248735" y="1927277"/>
                </a:lnTo>
                <a:lnTo>
                  <a:pt x="213550" y="1928167"/>
                </a:lnTo>
                <a:lnTo>
                  <a:pt x="222422" y="1906747"/>
                </a:lnTo>
                <a:cubicBezTo>
                  <a:pt x="227917" y="1901253"/>
                  <a:pt x="235508" y="1897854"/>
                  <a:pt x="243892" y="1897854"/>
                </a:cubicBezTo>
                <a:close/>
                <a:moveTo>
                  <a:pt x="171339" y="1897854"/>
                </a:moveTo>
                <a:cubicBezTo>
                  <a:pt x="188107" y="1897854"/>
                  <a:pt x="201701" y="1911448"/>
                  <a:pt x="201701" y="1928218"/>
                </a:cubicBezTo>
                <a:lnTo>
                  <a:pt x="201597" y="1928469"/>
                </a:lnTo>
                <a:lnTo>
                  <a:pt x="171336" y="1929234"/>
                </a:lnTo>
                <a:lnTo>
                  <a:pt x="141087" y="1928469"/>
                </a:lnTo>
                <a:lnTo>
                  <a:pt x="140982" y="1928218"/>
                </a:lnTo>
                <a:cubicBezTo>
                  <a:pt x="140982" y="1911448"/>
                  <a:pt x="154577" y="1897854"/>
                  <a:pt x="171339" y="1897854"/>
                </a:cubicBezTo>
                <a:close/>
                <a:moveTo>
                  <a:pt x="98792" y="1897854"/>
                </a:moveTo>
                <a:cubicBezTo>
                  <a:pt x="107177" y="1897854"/>
                  <a:pt x="114768" y="1901253"/>
                  <a:pt x="120263" y="1906747"/>
                </a:cubicBezTo>
                <a:lnTo>
                  <a:pt x="129135" y="1928167"/>
                </a:lnTo>
                <a:lnTo>
                  <a:pt x="93938" y="1927277"/>
                </a:lnTo>
                <a:lnTo>
                  <a:pt x="69586" y="1925425"/>
                </a:lnTo>
                <a:lnTo>
                  <a:pt x="77322" y="1906747"/>
                </a:lnTo>
                <a:cubicBezTo>
                  <a:pt x="82817" y="1901253"/>
                  <a:pt x="90408" y="1897854"/>
                  <a:pt x="98792" y="1897854"/>
                </a:cubicBezTo>
                <a:close/>
                <a:moveTo>
                  <a:pt x="26239" y="1897854"/>
                </a:moveTo>
                <a:cubicBezTo>
                  <a:pt x="34623" y="1897854"/>
                  <a:pt x="42214" y="1901253"/>
                  <a:pt x="47709" y="1906747"/>
                </a:cubicBezTo>
                <a:lnTo>
                  <a:pt x="54985" y="1924315"/>
                </a:lnTo>
                <a:lnTo>
                  <a:pt x="17556" y="1921469"/>
                </a:lnTo>
                <a:lnTo>
                  <a:pt x="0" y="1919238"/>
                </a:lnTo>
                <a:lnTo>
                  <a:pt x="0" y="1918259"/>
                </a:lnTo>
                <a:lnTo>
                  <a:pt x="4768" y="1906747"/>
                </a:lnTo>
                <a:cubicBezTo>
                  <a:pt x="10263" y="1901253"/>
                  <a:pt x="17854" y="1897854"/>
                  <a:pt x="26239" y="1897854"/>
                </a:cubicBezTo>
                <a:close/>
                <a:moveTo>
                  <a:pt x="679220" y="1817400"/>
                </a:moveTo>
                <a:cubicBezTo>
                  <a:pt x="687604" y="1817400"/>
                  <a:pt x="695195" y="1820799"/>
                  <a:pt x="700690" y="1826293"/>
                </a:cubicBezTo>
                <a:lnTo>
                  <a:pt x="702587" y="1830873"/>
                </a:lnTo>
                <a:lnTo>
                  <a:pt x="649855" y="1850174"/>
                </a:lnTo>
                <a:lnTo>
                  <a:pt x="648856" y="1847763"/>
                </a:lnTo>
                <a:cubicBezTo>
                  <a:pt x="648856" y="1830994"/>
                  <a:pt x="662450" y="1817400"/>
                  <a:pt x="679220" y="1817400"/>
                </a:cubicBezTo>
                <a:close/>
                <a:moveTo>
                  <a:pt x="606665" y="1817400"/>
                </a:moveTo>
                <a:cubicBezTo>
                  <a:pt x="623435" y="1817400"/>
                  <a:pt x="637029" y="1830994"/>
                  <a:pt x="637029" y="1847763"/>
                </a:cubicBezTo>
                <a:lnTo>
                  <a:pt x="633560" y="1856138"/>
                </a:lnTo>
                <a:lnTo>
                  <a:pt x="618594" y="1861615"/>
                </a:lnTo>
                <a:lnTo>
                  <a:pt x="587142" y="1870547"/>
                </a:lnTo>
                <a:lnTo>
                  <a:pt x="585195" y="1869234"/>
                </a:lnTo>
                <a:cubicBezTo>
                  <a:pt x="579700" y="1863739"/>
                  <a:pt x="576302" y="1856148"/>
                  <a:pt x="576302" y="1847763"/>
                </a:cubicBezTo>
                <a:cubicBezTo>
                  <a:pt x="576302" y="1830994"/>
                  <a:pt x="589896" y="1817400"/>
                  <a:pt x="606665" y="1817400"/>
                </a:cubicBezTo>
                <a:close/>
                <a:moveTo>
                  <a:pt x="534111" y="1817400"/>
                </a:moveTo>
                <a:cubicBezTo>
                  <a:pt x="550880" y="1817400"/>
                  <a:pt x="564474" y="1830994"/>
                  <a:pt x="564474" y="1847763"/>
                </a:cubicBezTo>
                <a:cubicBezTo>
                  <a:pt x="564474" y="1864533"/>
                  <a:pt x="550880" y="1878127"/>
                  <a:pt x="534111" y="1878127"/>
                </a:cubicBezTo>
                <a:cubicBezTo>
                  <a:pt x="517341" y="1878127"/>
                  <a:pt x="503747" y="1864533"/>
                  <a:pt x="503747" y="1847763"/>
                </a:cubicBezTo>
                <a:cubicBezTo>
                  <a:pt x="503747" y="1830994"/>
                  <a:pt x="517341" y="1817400"/>
                  <a:pt x="534111" y="1817400"/>
                </a:cubicBezTo>
                <a:close/>
                <a:moveTo>
                  <a:pt x="461556" y="1817400"/>
                </a:moveTo>
                <a:cubicBezTo>
                  <a:pt x="478326" y="1817400"/>
                  <a:pt x="491920" y="1830994"/>
                  <a:pt x="491920" y="1847763"/>
                </a:cubicBezTo>
                <a:cubicBezTo>
                  <a:pt x="491920" y="1864533"/>
                  <a:pt x="478326" y="1878127"/>
                  <a:pt x="461556" y="1878127"/>
                </a:cubicBezTo>
                <a:cubicBezTo>
                  <a:pt x="444787" y="1878127"/>
                  <a:pt x="431192" y="1864533"/>
                  <a:pt x="431192" y="1847763"/>
                </a:cubicBezTo>
                <a:cubicBezTo>
                  <a:pt x="431192" y="1830994"/>
                  <a:pt x="444787" y="1817400"/>
                  <a:pt x="461556" y="1817400"/>
                </a:cubicBezTo>
                <a:close/>
                <a:moveTo>
                  <a:pt x="389002" y="1817400"/>
                </a:moveTo>
                <a:cubicBezTo>
                  <a:pt x="405771" y="1817400"/>
                  <a:pt x="419365" y="1830994"/>
                  <a:pt x="419365" y="1847763"/>
                </a:cubicBezTo>
                <a:cubicBezTo>
                  <a:pt x="419365" y="1864533"/>
                  <a:pt x="405771" y="1878127"/>
                  <a:pt x="389002" y="1878127"/>
                </a:cubicBezTo>
                <a:cubicBezTo>
                  <a:pt x="372232" y="1878127"/>
                  <a:pt x="358638" y="1864533"/>
                  <a:pt x="358638" y="1847763"/>
                </a:cubicBezTo>
                <a:cubicBezTo>
                  <a:pt x="358638" y="1830994"/>
                  <a:pt x="372232" y="1817400"/>
                  <a:pt x="389002" y="1817400"/>
                </a:cubicBezTo>
                <a:close/>
                <a:moveTo>
                  <a:pt x="316447" y="1817400"/>
                </a:moveTo>
                <a:cubicBezTo>
                  <a:pt x="333216" y="1817400"/>
                  <a:pt x="346810" y="1830994"/>
                  <a:pt x="346810" y="1847763"/>
                </a:cubicBezTo>
                <a:cubicBezTo>
                  <a:pt x="346810" y="1864533"/>
                  <a:pt x="333216" y="1878127"/>
                  <a:pt x="316447" y="1878127"/>
                </a:cubicBezTo>
                <a:cubicBezTo>
                  <a:pt x="299677" y="1878127"/>
                  <a:pt x="286084" y="1864533"/>
                  <a:pt x="286084" y="1847763"/>
                </a:cubicBezTo>
                <a:cubicBezTo>
                  <a:pt x="286084" y="1830994"/>
                  <a:pt x="299677" y="1817400"/>
                  <a:pt x="316447" y="1817400"/>
                </a:cubicBezTo>
                <a:close/>
                <a:moveTo>
                  <a:pt x="243892" y="1817400"/>
                </a:moveTo>
                <a:cubicBezTo>
                  <a:pt x="260662" y="1817400"/>
                  <a:pt x="274256" y="1830994"/>
                  <a:pt x="274256" y="1847763"/>
                </a:cubicBezTo>
                <a:cubicBezTo>
                  <a:pt x="274256" y="1864533"/>
                  <a:pt x="260662" y="1878127"/>
                  <a:pt x="243892" y="1878127"/>
                </a:cubicBezTo>
                <a:cubicBezTo>
                  <a:pt x="227123" y="1878127"/>
                  <a:pt x="213529" y="1864533"/>
                  <a:pt x="213529" y="1847763"/>
                </a:cubicBezTo>
                <a:cubicBezTo>
                  <a:pt x="213529" y="1830994"/>
                  <a:pt x="227123" y="1817400"/>
                  <a:pt x="243892" y="1817400"/>
                </a:cubicBezTo>
                <a:close/>
                <a:moveTo>
                  <a:pt x="171339" y="1817400"/>
                </a:moveTo>
                <a:cubicBezTo>
                  <a:pt x="188107" y="1817400"/>
                  <a:pt x="201701" y="1830994"/>
                  <a:pt x="201701" y="1847763"/>
                </a:cubicBezTo>
                <a:cubicBezTo>
                  <a:pt x="201701" y="1864533"/>
                  <a:pt x="188107" y="1878127"/>
                  <a:pt x="171339" y="1878127"/>
                </a:cubicBezTo>
                <a:cubicBezTo>
                  <a:pt x="154583" y="1878127"/>
                  <a:pt x="140989" y="1864533"/>
                  <a:pt x="140989" y="1847763"/>
                </a:cubicBezTo>
                <a:cubicBezTo>
                  <a:pt x="140989" y="1830994"/>
                  <a:pt x="154583" y="1817400"/>
                  <a:pt x="171339" y="1817400"/>
                </a:cubicBezTo>
                <a:close/>
                <a:moveTo>
                  <a:pt x="98799" y="1817400"/>
                </a:moveTo>
                <a:cubicBezTo>
                  <a:pt x="115568" y="1817400"/>
                  <a:pt x="129162" y="1830994"/>
                  <a:pt x="129162" y="1847763"/>
                </a:cubicBezTo>
                <a:cubicBezTo>
                  <a:pt x="129162" y="1864533"/>
                  <a:pt x="115568" y="1878127"/>
                  <a:pt x="98799" y="1878127"/>
                </a:cubicBezTo>
                <a:cubicBezTo>
                  <a:pt x="82029" y="1878127"/>
                  <a:pt x="68435" y="1864533"/>
                  <a:pt x="68435" y="1847763"/>
                </a:cubicBezTo>
                <a:cubicBezTo>
                  <a:pt x="68435" y="1830994"/>
                  <a:pt x="82029" y="1817400"/>
                  <a:pt x="98799" y="1817400"/>
                </a:cubicBezTo>
                <a:close/>
                <a:moveTo>
                  <a:pt x="26245" y="1817400"/>
                </a:moveTo>
                <a:cubicBezTo>
                  <a:pt x="43014" y="1817400"/>
                  <a:pt x="56608" y="1830994"/>
                  <a:pt x="56608" y="1847763"/>
                </a:cubicBezTo>
                <a:cubicBezTo>
                  <a:pt x="56608" y="1864533"/>
                  <a:pt x="43014" y="1878127"/>
                  <a:pt x="26245" y="1878127"/>
                </a:cubicBezTo>
                <a:cubicBezTo>
                  <a:pt x="17860" y="1878127"/>
                  <a:pt x="10269" y="1874729"/>
                  <a:pt x="4775" y="1869234"/>
                </a:cubicBezTo>
                <a:lnTo>
                  <a:pt x="0" y="1857707"/>
                </a:lnTo>
                <a:lnTo>
                  <a:pt x="0" y="1837819"/>
                </a:lnTo>
                <a:lnTo>
                  <a:pt x="4775" y="1826293"/>
                </a:lnTo>
                <a:cubicBezTo>
                  <a:pt x="10269" y="1820799"/>
                  <a:pt x="17860" y="1817400"/>
                  <a:pt x="26245" y="1817400"/>
                </a:cubicBezTo>
                <a:close/>
                <a:moveTo>
                  <a:pt x="896883" y="1736948"/>
                </a:moveTo>
                <a:lnTo>
                  <a:pt x="903696" y="1738324"/>
                </a:lnTo>
                <a:lnTo>
                  <a:pt x="888255" y="1747704"/>
                </a:lnTo>
                <a:lnTo>
                  <a:pt x="871248" y="1755896"/>
                </a:lnTo>
                <a:lnTo>
                  <a:pt x="875413" y="1745841"/>
                </a:lnTo>
                <a:cubicBezTo>
                  <a:pt x="880908" y="1740347"/>
                  <a:pt x="888499" y="1736948"/>
                  <a:pt x="896883" y="1736948"/>
                </a:cubicBezTo>
                <a:close/>
                <a:moveTo>
                  <a:pt x="824329" y="1736948"/>
                </a:moveTo>
                <a:cubicBezTo>
                  <a:pt x="832714" y="1736948"/>
                  <a:pt x="840304" y="1740347"/>
                  <a:pt x="845799" y="1745841"/>
                </a:cubicBezTo>
                <a:lnTo>
                  <a:pt x="853504" y="1764444"/>
                </a:lnTo>
                <a:lnTo>
                  <a:pt x="802910" y="1788817"/>
                </a:lnTo>
                <a:lnTo>
                  <a:pt x="802858" y="1788782"/>
                </a:lnTo>
                <a:cubicBezTo>
                  <a:pt x="797364" y="1783287"/>
                  <a:pt x="793965" y="1775696"/>
                  <a:pt x="793965" y="1767312"/>
                </a:cubicBezTo>
                <a:cubicBezTo>
                  <a:pt x="793965" y="1750542"/>
                  <a:pt x="807559" y="1736948"/>
                  <a:pt x="824329" y="1736948"/>
                </a:cubicBezTo>
                <a:close/>
                <a:moveTo>
                  <a:pt x="751774" y="1736948"/>
                </a:moveTo>
                <a:cubicBezTo>
                  <a:pt x="768544" y="1736948"/>
                  <a:pt x="782138" y="1750542"/>
                  <a:pt x="782138" y="1767312"/>
                </a:cubicBezTo>
                <a:cubicBezTo>
                  <a:pt x="782138" y="1784081"/>
                  <a:pt x="768544" y="1797675"/>
                  <a:pt x="751774" y="1797675"/>
                </a:cubicBezTo>
                <a:cubicBezTo>
                  <a:pt x="735005" y="1797675"/>
                  <a:pt x="721411" y="1784081"/>
                  <a:pt x="721411" y="1767312"/>
                </a:cubicBezTo>
                <a:cubicBezTo>
                  <a:pt x="721411" y="1750542"/>
                  <a:pt x="735005" y="1736948"/>
                  <a:pt x="751774" y="1736948"/>
                </a:cubicBezTo>
                <a:close/>
                <a:moveTo>
                  <a:pt x="679220" y="1736948"/>
                </a:moveTo>
                <a:cubicBezTo>
                  <a:pt x="695989" y="1736948"/>
                  <a:pt x="709583" y="1750542"/>
                  <a:pt x="709583" y="1767312"/>
                </a:cubicBezTo>
                <a:cubicBezTo>
                  <a:pt x="709583" y="1784081"/>
                  <a:pt x="695989" y="1797675"/>
                  <a:pt x="679220" y="1797675"/>
                </a:cubicBezTo>
                <a:cubicBezTo>
                  <a:pt x="662450" y="1797675"/>
                  <a:pt x="648856" y="1784081"/>
                  <a:pt x="648856" y="1767312"/>
                </a:cubicBezTo>
                <a:cubicBezTo>
                  <a:pt x="648856" y="1750542"/>
                  <a:pt x="662450" y="1736948"/>
                  <a:pt x="679220" y="1736948"/>
                </a:cubicBezTo>
                <a:close/>
                <a:moveTo>
                  <a:pt x="606665" y="1736948"/>
                </a:moveTo>
                <a:cubicBezTo>
                  <a:pt x="623435" y="1736948"/>
                  <a:pt x="637029" y="1750542"/>
                  <a:pt x="637029" y="1767312"/>
                </a:cubicBezTo>
                <a:cubicBezTo>
                  <a:pt x="637029" y="1784081"/>
                  <a:pt x="623435" y="1797675"/>
                  <a:pt x="606665" y="1797675"/>
                </a:cubicBezTo>
                <a:cubicBezTo>
                  <a:pt x="589896" y="1797675"/>
                  <a:pt x="576302" y="1784081"/>
                  <a:pt x="576302" y="1767312"/>
                </a:cubicBezTo>
                <a:cubicBezTo>
                  <a:pt x="576302" y="1750542"/>
                  <a:pt x="589896" y="1736948"/>
                  <a:pt x="606665" y="1736948"/>
                </a:cubicBezTo>
                <a:close/>
                <a:moveTo>
                  <a:pt x="534111" y="1736948"/>
                </a:moveTo>
                <a:cubicBezTo>
                  <a:pt x="550880" y="1736948"/>
                  <a:pt x="564474" y="1750542"/>
                  <a:pt x="564474" y="1767312"/>
                </a:cubicBezTo>
                <a:cubicBezTo>
                  <a:pt x="564474" y="1784081"/>
                  <a:pt x="550880" y="1797675"/>
                  <a:pt x="534111" y="1797675"/>
                </a:cubicBezTo>
                <a:cubicBezTo>
                  <a:pt x="517341" y="1797675"/>
                  <a:pt x="503747" y="1784081"/>
                  <a:pt x="503747" y="1767312"/>
                </a:cubicBezTo>
                <a:cubicBezTo>
                  <a:pt x="503747" y="1750542"/>
                  <a:pt x="517341" y="1736948"/>
                  <a:pt x="534111" y="1736948"/>
                </a:cubicBezTo>
                <a:close/>
                <a:moveTo>
                  <a:pt x="461556" y="1736948"/>
                </a:moveTo>
                <a:cubicBezTo>
                  <a:pt x="478326" y="1736948"/>
                  <a:pt x="491920" y="1750542"/>
                  <a:pt x="491920" y="1767312"/>
                </a:cubicBezTo>
                <a:cubicBezTo>
                  <a:pt x="491920" y="1784081"/>
                  <a:pt x="478326" y="1797675"/>
                  <a:pt x="461556" y="1797675"/>
                </a:cubicBezTo>
                <a:cubicBezTo>
                  <a:pt x="444787" y="1797675"/>
                  <a:pt x="431192" y="1784081"/>
                  <a:pt x="431192" y="1767312"/>
                </a:cubicBezTo>
                <a:cubicBezTo>
                  <a:pt x="431192" y="1750542"/>
                  <a:pt x="444787" y="1736948"/>
                  <a:pt x="461556" y="1736948"/>
                </a:cubicBezTo>
                <a:close/>
                <a:moveTo>
                  <a:pt x="389002" y="1736948"/>
                </a:moveTo>
                <a:cubicBezTo>
                  <a:pt x="405771" y="1736948"/>
                  <a:pt x="419365" y="1750542"/>
                  <a:pt x="419365" y="1767312"/>
                </a:cubicBezTo>
                <a:cubicBezTo>
                  <a:pt x="419365" y="1784081"/>
                  <a:pt x="405771" y="1797675"/>
                  <a:pt x="389002" y="1797675"/>
                </a:cubicBezTo>
                <a:cubicBezTo>
                  <a:pt x="372232" y="1797675"/>
                  <a:pt x="358638" y="1784081"/>
                  <a:pt x="358638" y="1767312"/>
                </a:cubicBezTo>
                <a:cubicBezTo>
                  <a:pt x="358638" y="1750542"/>
                  <a:pt x="372232" y="1736948"/>
                  <a:pt x="389002" y="1736948"/>
                </a:cubicBezTo>
                <a:close/>
                <a:moveTo>
                  <a:pt x="316447" y="1736948"/>
                </a:moveTo>
                <a:cubicBezTo>
                  <a:pt x="333216" y="1736948"/>
                  <a:pt x="346810" y="1750542"/>
                  <a:pt x="346810" y="1767312"/>
                </a:cubicBezTo>
                <a:cubicBezTo>
                  <a:pt x="346810" y="1784081"/>
                  <a:pt x="333216" y="1797675"/>
                  <a:pt x="316447" y="1797675"/>
                </a:cubicBezTo>
                <a:cubicBezTo>
                  <a:pt x="299677" y="1797675"/>
                  <a:pt x="286084" y="1784081"/>
                  <a:pt x="286084" y="1767312"/>
                </a:cubicBezTo>
                <a:cubicBezTo>
                  <a:pt x="286084" y="1750542"/>
                  <a:pt x="299677" y="1736948"/>
                  <a:pt x="316447" y="1736948"/>
                </a:cubicBezTo>
                <a:close/>
                <a:moveTo>
                  <a:pt x="243892" y="1736948"/>
                </a:moveTo>
                <a:cubicBezTo>
                  <a:pt x="260662" y="1736948"/>
                  <a:pt x="274256" y="1750542"/>
                  <a:pt x="274256" y="1767312"/>
                </a:cubicBezTo>
                <a:cubicBezTo>
                  <a:pt x="274256" y="1784081"/>
                  <a:pt x="260662" y="1797675"/>
                  <a:pt x="243892" y="1797675"/>
                </a:cubicBezTo>
                <a:cubicBezTo>
                  <a:pt x="227123" y="1797675"/>
                  <a:pt x="213529" y="1784081"/>
                  <a:pt x="213529" y="1767312"/>
                </a:cubicBezTo>
                <a:cubicBezTo>
                  <a:pt x="213529" y="1750542"/>
                  <a:pt x="227123" y="1736948"/>
                  <a:pt x="243892" y="1736948"/>
                </a:cubicBezTo>
                <a:close/>
                <a:moveTo>
                  <a:pt x="171339" y="1736948"/>
                </a:moveTo>
                <a:cubicBezTo>
                  <a:pt x="188107" y="1736948"/>
                  <a:pt x="201701" y="1750542"/>
                  <a:pt x="201701" y="1767312"/>
                </a:cubicBezTo>
                <a:cubicBezTo>
                  <a:pt x="201701" y="1784081"/>
                  <a:pt x="188107" y="1797675"/>
                  <a:pt x="171339" y="1797675"/>
                </a:cubicBezTo>
                <a:cubicBezTo>
                  <a:pt x="154588" y="1797675"/>
                  <a:pt x="140995" y="1784081"/>
                  <a:pt x="140995" y="1767312"/>
                </a:cubicBezTo>
                <a:cubicBezTo>
                  <a:pt x="140995" y="1750542"/>
                  <a:pt x="154588" y="1736948"/>
                  <a:pt x="171339" y="1736948"/>
                </a:cubicBezTo>
                <a:close/>
                <a:moveTo>
                  <a:pt x="98806" y="1736948"/>
                </a:moveTo>
                <a:cubicBezTo>
                  <a:pt x="115574" y="1736948"/>
                  <a:pt x="129168" y="1750542"/>
                  <a:pt x="129168" y="1767312"/>
                </a:cubicBezTo>
                <a:cubicBezTo>
                  <a:pt x="129168" y="1784081"/>
                  <a:pt x="115574" y="1797675"/>
                  <a:pt x="98806" y="1797675"/>
                </a:cubicBezTo>
                <a:cubicBezTo>
                  <a:pt x="82035" y="1797675"/>
                  <a:pt x="68442" y="1784081"/>
                  <a:pt x="68442" y="1767312"/>
                </a:cubicBezTo>
                <a:cubicBezTo>
                  <a:pt x="68442" y="1750542"/>
                  <a:pt x="82035" y="1736948"/>
                  <a:pt x="98806" y="1736948"/>
                </a:cubicBezTo>
                <a:close/>
                <a:moveTo>
                  <a:pt x="26251" y="1736948"/>
                </a:moveTo>
                <a:cubicBezTo>
                  <a:pt x="43020" y="1736948"/>
                  <a:pt x="56614" y="1750542"/>
                  <a:pt x="56614" y="1767312"/>
                </a:cubicBezTo>
                <a:cubicBezTo>
                  <a:pt x="56614" y="1784081"/>
                  <a:pt x="43020" y="1797675"/>
                  <a:pt x="26251" y="1797675"/>
                </a:cubicBezTo>
                <a:cubicBezTo>
                  <a:pt x="17866" y="1797675"/>
                  <a:pt x="10276" y="1794277"/>
                  <a:pt x="4781" y="1788782"/>
                </a:cubicBezTo>
                <a:lnTo>
                  <a:pt x="0" y="1777239"/>
                </a:lnTo>
                <a:lnTo>
                  <a:pt x="0" y="1757384"/>
                </a:lnTo>
                <a:lnTo>
                  <a:pt x="4781" y="1745841"/>
                </a:lnTo>
                <a:cubicBezTo>
                  <a:pt x="10276" y="1740347"/>
                  <a:pt x="17866" y="1736948"/>
                  <a:pt x="26251" y="1736948"/>
                </a:cubicBezTo>
                <a:close/>
                <a:moveTo>
                  <a:pt x="1030341" y="1658849"/>
                </a:moveTo>
                <a:lnTo>
                  <a:pt x="1020041" y="1666551"/>
                </a:lnTo>
                <a:lnTo>
                  <a:pt x="1020522" y="1665390"/>
                </a:lnTo>
                <a:cubicBezTo>
                  <a:pt x="1023269" y="1662642"/>
                  <a:pt x="1026541" y="1660419"/>
                  <a:pt x="1030173" y="1658883"/>
                </a:cubicBezTo>
                <a:close/>
                <a:moveTo>
                  <a:pt x="969438" y="1656497"/>
                </a:moveTo>
                <a:cubicBezTo>
                  <a:pt x="977823" y="1656497"/>
                  <a:pt x="985413" y="1659895"/>
                  <a:pt x="990908" y="1665390"/>
                </a:cubicBezTo>
                <a:lnTo>
                  <a:pt x="997511" y="1681329"/>
                </a:lnTo>
                <a:lnTo>
                  <a:pt x="950384" y="1709959"/>
                </a:lnTo>
                <a:lnTo>
                  <a:pt x="947968" y="1708330"/>
                </a:lnTo>
                <a:cubicBezTo>
                  <a:pt x="942473" y="1702836"/>
                  <a:pt x="939075" y="1695245"/>
                  <a:pt x="939075" y="1686860"/>
                </a:cubicBezTo>
                <a:cubicBezTo>
                  <a:pt x="939075" y="1670091"/>
                  <a:pt x="952669" y="1656497"/>
                  <a:pt x="969438" y="1656497"/>
                </a:cubicBezTo>
                <a:close/>
                <a:moveTo>
                  <a:pt x="896883" y="1656497"/>
                </a:moveTo>
                <a:cubicBezTo>
                  <a:pt x="913653" y="1656497"/>
                  <a:pt x="927247" y="1670091"/>
                  <a:pt x="927247" y="1686860"/>
                </a:cubicBezTo>
                <a:cubicBezTo>
                  <a:pt x="927247" y="1703630"/>
                  <a:pt x="913653" y="1717224"/>
                  <a:pt x="896883" y="1717224"/>
                </a:cubicBezTo>
                <a:cubicBezTo>
                  <a:pt x="880114" y="1717224"/>
                  <a:pt x="866520" y="1703630"/>
                  <a:pt x="866520" y="1686860"/>
                </a:cubicBezTo>
                <a:cubicBezTo>
                  <a:pt x="866520" y="1670091"/>
                  <a:pt x="880114" y="1656497"/>
                  <a:pt x="896883" y="1656497"/>
                </a:cubicBezTo>
                <a:close/>
                <a:moveTo>
                  <a:pt x="824329" y="1656497"/>
                </a:moveTo>
                <a:cubicBezTo>
                  <a:pt x="841098" y="1656497"/>
                  <a:pt x="854692" y="1670091"/>
                  <a:pt x="854692" y="1686860"/>
                </a:cubicBezTo>
                <a:cubicBezTo>
                  <a:pt x="854692" y="1703630"/>
                  <a:pt x="841098" y="1717224"/>
                  <a:pt x="824329" y="1717224"/>
                </a:cubicBezTo>
                <a:cubicBezTo>
                  <a:pt x="807559" y="1717224"/>
                  <a:pt x="793965" y="1703630"/>
                  <a:pt x="793965" y="1686860"/>
                </a:cubicBezTo>
                <a:cubicBezTo>
                  <a:pt x="793965" y="1670091"/>
                  <a:pt x="807559" y="1656497"/>
                  <a:pt x="824329" y="1656497"/>
                </a:cubicBezTo>
                <a:close/>
                <a:moveTo>
                  <a:pt x="751774" y="1656497"/>
                </a:moveTo>
                <a:cubicBezTo>
                  <a:pt x="768544" y="1656497"/>
                  <a:pt x="782138" y="1670091"/>
                  <a:pt x="782138" y="1686860"/>
                </a:cubicBezTo>
                <a:cubicBezTo>
                  <a:pt x="782138" y="1703630"/>
                  <a:pt x="768544" y="1717224"/>
                  <a:pt x="751774" y="1717224"/>
                </a:cubicBezTo>
                <a:cubicBezTo>
                  <a:pt x="735005" y="1717224"/>
                  <a:pt x="721411" y="1703630"/>
                  <a:pt x="721411" y="1686860"/>
                </a:cubicBezTo>
                <a:cubicBezTo>
                  <a:pt x="721411" y="1670091"/>
                  <a:pt x="735005" y="1656497"/>
                  <a:pt x="751774" y="1656497"/>
                </a:cubicBezTo>
                <a:close/>
                <a:moveTo>
                  <a:pt x="679220" y="1656497"/>
                </a:moveTo>
                <a:cubicBezTo>
                  <a:pt x="695989" y="1656497"/>
                  <a:pt x="709583" y="1670091"/>
                  <a:pt x="709583" y="1686860"/>
                </a:cubicBezTo>
                <a:cubicBezTo>
                  <a:pt x="709583" y="1703630"/>
                  <a:pt x="695989" y="1717224"/>
                  <a:pt x="679220" y="1717224"/>
                </a:cubicBezTo>
                <a:cubicBezTo>
                  <a:pt x="662450" y="1717224"/>
                  <a:pt x="648856" y="1703630"/>
                  <a:pt x="648856" y="1686860"/>
                </a:cubicBezTo>
                <a:cubicBezTo>
                  <a:pt x="648856" y="1670091"/>
                  <a:pt x="662450" y="1656497"/>
                  <a:pt x="679220" y="1656497"/>
                </a:cubicBezTo>
                <a:close/>
                <a:moveTo>
                  <a:pt x="606665" y="1656497"/>
                </a:moveTo>
                <a:cubicBezTo>
                  <a:pt x="623435" y="1656497"/>
                  <a:pt x="637029" y="1670091"/>
                  <a:pt x="637029" y="1686860"/>
                </a:cubicBezTo>
                <a:cubicBezTo>
                  <a:pt x="637029" y="1703630"/>
                  <a:pt x="623435" y="1717224"/>
                  <a:pt x="606665" y="1717224"/>
                </a:cubicBezTo>
                <a:cubicBezTo>
                  <a:pt x="589896" y="1717224"/>
                  <a:pt x="576302" y="1703630"/>
                  <a:pt x="576302" y="1686860"/>
                </a:cubicBezTo>
                <a:cubicBezTo>
                  <a:pt x="576302" y="1670091"/>
                  <a:pt x="589896" y="1656497"/>
                  <a:pt x="606665" y="1656497"/>
                </a:cubicBezTo>
                <a:close/>
                <a:moveTo>
                  <a:pt x="534111" y="1656497"/>
                </a:moveTo>
                <a:cubicBezTo>
                  <a:pt x="550880" y="1656497"/>
                  <a:pt x="564474" y="1670091"/>
                  <a:pt x="564474" y="1686860"/>
                </a:cubicBezTo>
                <a:cubicBezTo>
                  <a:pt x="564474" y="1703630"/>
                  <a:pt x="550880" y="1717224"/>
                  <a:pt x="534111" y="1717224"/>
                </a:cubicBezTo>
                <a:cubicBezTo>
                  <a:pt x="517341" y="1717224"/>
                  <a:pt x="503747" y="1703630"/>
                  <a:pt x="503747" y="1686860"/>
                </a:cubicBezTo>
                <a:cubicBezTo>
                  <a:pt x="503747" y="1670091"/>
                  <a:pt x="517341" y="1656497"/>
                  <a:pt x="534111" y="1656497"/>
                </a:cubicBezTo>
                <a:close/>
                <a:moveTo>
                  <a:pt x="461556" y="1656497"/>
                </a:moveTo>
                <a:cubicBezTo>
                  <a:pt x="478326" y="1656497"/>
                  <a:pt x="491920" y="1670091"/>
                  <a:pt x="491920" y="1686860"/>
                </a:cubicBezTo>
                <a:cubicBezTo>
                  <a:pt x="491920" y="1703630"/>
                  <a:pt x="478326" y="1717224"/>
                  <a:pt x="461556" y="1717224"/>
                </a:cubicBezTo>
                <a:cubicBezTo>
                  <a:pt x="444787" y="1717224"/>
                  <a:pt x="431192" y="1703630"/>
                  <a:pt x="431192" y="1686860"/>
                </a:cubicBezTo>
                <a:cubicBezTo>
                  <a:pt x="431192" y="1670091"/>
                  <a:pt x="444787" y="1656497"/>
                  <a:pt x="461556" y="1656497"/>
                </a:cubicBezTo>
                <a:close/>
                <a:moveTo>
                  <a:pt x="389002" y="1656497"/>
                </a:moveTo>
                <a:cubicBezTo>
                  <a:pt x="405771" y="1656497"/>
                  <a:pt x="419365" y="1670091"/>
                  <a:pt x="419365" y="1686860"/>
                </a:cubicBezTo>
                <a:cubicBezTo>
                  <a:pt x="419365" y="1703630"/>
                  <a:pt x="405771" y="1717224"/>
                  <a:pt x="389002" y="1717224"/>
                </a:cubicBezTo>
                <a:cubicBezTo>
                  <a:pt x="372232" y="1717224"/>
                  <a:pt x="358638" y="1703630"/>
                  <a:pt x="358638" y="1686860"/>
                </a:cubicBezTo>
                <a:cubicBezTo>
                  <a:pt x="358638" y="1670091"/>
                  <a:pt x="372232" y="1656497"/>
                  <a:pt x="389002" y="1656497"/>
                </a:cubicBezTo>
                <a:close/>
                <a:moveTo>
                  <a:pt x="316447" y="1656497"/>
                </a:moveTo>
                <a:cubicBezTo>
                  <a:pt x="333216" y="1656497"/>
                  <a:pt x="346810" y="1670091"/>
                  <a:pt x="346810" y="1686860"/>
                </a:cubicBezTo>
                <a:cubicBezTo>
                  <a:pt x="346810" y="1703630"/>
                  <a:pt x="333216" y="1717224"/>
                  <a:pt x="316447" y="1717224"/>
                </a:cubicBezTo>
                <a:cubicBezTo>
                  <a:pt x="299677" y="1717224"/>
                  <a:pt x="286084" y="1703630"/>
                  <a:pt x="286084" y="1686860"/>
                </a:cubicBezTo>
                <a:cubicBezTo>
                  <a:pt x="286084" y="1670091"/>
                  <a:pt x="299677" y="1656497"/>
                  <a:pt x="316447" y="1656497"/>
                </a:cubicBezTo>
                <a:close/>
                <a:moveTo>
                  <a:pt x="243892" y="1656497"/>
                </a:moveTo>
                <a:cubicBezTo>
                  <a:pt x="260662" y="1656497"/>
                  <a:pt x="274256" y="1670091"/>
                  <a:pt x="274256" y="1686860"/>
                </a:cubicBezTo>
                <a:cubicBezTo>
                  <a:pt x="274256" y="1703630"/>
                  <a:pt x="260662" y="1717224"/>
                  <a:pt x="243892" y="1717224"/>
                </a:cubicBezTo>
                <a:cubicBezTo>
                  <a:pt x="227123" y="1717224"/>
                  <a:pt x="213529" y="1703630"/>
                  <a:pt x="213529" y="1686860"/>
                </a:cubicBezTo>
                <a:cubicBezTo>
                  <a:pt x="213529" y="1670091"/>
                  <a:pt x="227123" y="1656497"/>
                  <a:pt x="243892" y="1656497"/>
                </a:cubicBezTo>
                <a:close/>
                <a:moveTo>
                  <a:pt x="171339" y="1656497"/>
                </a:moveTo>
                <a:cubicBezTo>
                  <a:pt x="188107" y="1656497"/>
                  <a:pt x="201701" y="1670091"/>
                  <a:pt x="201701" y="1686860"/>
                </a:cubicBezTo>
                <a:cubicBezTo>
                  <a:pt x="201701" y="1703630"/>
                  <a:pt x="188107" y="1717224"/>
                  <a:pt x="171339" y="1717224"/>
                </a:cubicBezTo>
                <a:cubicBezTo>
                  <a:pt x="154594" y="1717224"/>
                  <a:pt x="141001" y="1703630"/>
                  <a:pt x="141001" y="1686860"/>
                </a:cubicBezTo>
                <a:cubicBezTo>
                  <a:pt x="141001" y="1670091"/>
                  <a:pt x="154594" y="1656497"/>
                  <a:pt x="171339" y="1656497"/>
                </a:cubicBezTo>
                <a:close/>
                <a:moveTo>
                  <a:pt x="98812" y="1656497"/>
                </a:moveTo>
                <a:cubicBezTo>
                  <a:pt x="115580" y="1656497"/>
                  <a:pt x="129174" y="1670091"/>
                  <a:pt x="129174" y="1686860"/>
                </a:cubicBezTo>
                <a:cubicBezTo>
                  <a:pt x="129174" y="1703630"/>
                  <a:pt x="115580" y="1717224"/>
                  <a:pt x="98812" y="1717224"/>
                </a:cubicBezTo>
                <a:cubicBezTo>
                  <a:pt x="82042" y="1717224"/>
                  <a:pt x="68448" y="1703630"/>
                  <a:pt x="68448" y="1686860"/>
                </a:cubicBezTo>
                <a:cubicBezTo>
                  <a:pt x="68448" y="1670091"/>
                  <a:pt x="82042" y="1656497"/>
                  <a:pt x="98812" y="1656497"/>
                </a:cubicBezTo>
                <a:close/>
                <a:moveTo>
                  <a:pt x="26257" y="1656497"/>
                </a:moveTo>
                <a:cubicBezTo>
                  <a:pt x="43026" y="1656497"/>
                  <a:pt x="56620" y="1670091"/>
                  <a:pt x="56620" y="1686860"/>
                </a:cubicBezTo>
                <a:cubicBezTo>
                  <a:pt x="56620" y="1703630"/>
                  <a:pt x="43026" y="1717224"/>
                  <a:pt x="26257" y="1717224"/>
                </a:cubicBezTo>
                <a:cubicBezTo>
                  <a:pt x="17873" y="1717224"/>
                  <a:pt x="10282" y="1713826"/>
                  <a:pt x="4787" y="1708331"/>
                </a:cubicBezTo>
                <a:lnTo>
                  <a:pt x="0" y="1696773"/>
                </a:lnTo>
                <a:lnTo>
                  <a:pt x="0" y="1676947"/>
                </a:lnTo>
                <a:lnTo>
                  <a:pt x="4787" y="1665390"/>
                </a:lnTo>
                <a:cubicBezTo>
                  <a:pt x="10282" y="1659896"/>
                  <a:pt x="17873" y="1656497"/>
                  <a:pt x="26257" y="1656497"/>
                </a:cubicBezTo>
                <a:close/>
                <a:moveTo>
                  <a:pt x="1114547" y="1576045"/>
                </a:moveTo>
                <a:cubicBezTo>
                  <a:pt x="1118739" y="1576045"/>
                  <a:pt x="1122733" y="1576894"/>
                  <a:pt x="1126366" y="1578431"/>
                </a:cubicBezTo>
                <a:lnTo>
                  <a:pt x="1131977" y="1582214"/>
                </a:lnTo>
                <a:lnTo>
                  <a:pt x="1128051" y="1585783"/>
                </a:lnTo>
                <a:lnTo>
                  <a:pt x="1088035" y="1615706"/>
                </a:lnTo>
                <a:lnTo>
                  <a:pt x="1084184" y="1606408"/>
                </a:lnTo>
                <a:cubicBezTo>
                  <a:pt x="1084184" y="1589639"/>
                  <a:pt x="1097778" y="1576045"/>
                  <a:pt x="1114547" y="1576045"/>
                </a:cubicBezTo>
                <a:close/>
                <a:moveTo>
                  <a:pt x="1041993" y="1576045"/>
                </a:moveTo>
                <a:cubicBezTo>
                  <a:pt x="1058762" y="1576045"/>
                  <a:pt x="1072356" y="1589639"/>
                  <a:pt x="1072356" y="1606408"/>
                </a:cubicBezTo>
                <a:cubicBezTo>
                  <a:pt x="1072356" y="1623178"/>
                  <a:pt x="1058762" y="1636772"/>
                  <a:pt x="1041993" y="1636772"/>
                </a:cubicBezTo>
                <a:cubicBezTo>
                  <a:pt x="1025223" y="1636772"/>
                  <a:pt x="1011629" y="1623178"/>
                  <a:pt x="1011629" y="1606408"/>
                </a:cubicBezTo>
                <a:cubicBezTo>
                  <a:pt x="1011629" y="1589639"/>
                  <a:pt x="1025223" y="1576045"/>
                  <a:pt x="1041993" y="1576045"/>
                </a:cubicBezTo>
                <a:close/>
                <a:moveTo>
                  <a:pt x="969438" y="1576045"/>
                </a:moveTo>
                <a:cubicBezTo>
                  <a:pt x="986208" y="1576045"/>
                  <a:pt x="999801" y="1589639"/>
                  <a:pt x="999801" y="1606408"/>
                </a:cubicBezTo>
                <a:cubicBezTo>
                  <a:pt x="999801" y="1623178"/>
                  <a:pt x="986208" y="1636772"/>
                  <a:pt x="969438" y="1636772"/>
                </a:cubicBezTo>
                <a:cubicBezTo>
                  <a:pt x="952669" y="1636772"/>
                  <a:pt x="939075" y="1623178"/>
                  <a:pt x="939075" y="1606408"/>
                </a:cubicBezTo>
                <a:cubicBezTo>
                  <a:pt x="939075" y="1589639"/>
                  <a:pt x="952669" y="1576045"/>
                  <a:pt x="969438" y="1576045"/>
                </a:cubicBezTo>
                <a:close/>
                <a:moveTo>
                  <a:pt x="896883" y="1576045"/>
                </a:moveTo>
                <a:cubicBezTo>
                  <a:pt x="913653" y="1576045"/>
                  <a:pt x="927247" y="1589639"/>
                  <a:pt x="927247" y="1606408"/>
                </a:cubicBezTo>
                <a:cubicBezTo>
                  <a:pt x="927247" y="1623178"/>
                  <a:pt x="913653" y="1636772"/>
                  <a:pt x="896883" y="1636772"/>
                </a:cubicBezTo>
                <a:cubicBezTo>
                  <a:pt x="880114" y="1636772"/>
                  <a:pt x="866520" y="1623178"/>
                  <a:pt x="866520" y="1606408"/>
                </a:cubicBezTo>
                <a:cubicBezTo>
                  <a:pt x="866520" y="1589639"/>
                  <a:pt x="880114" y="1576045"/>
                  <a:pt x="896883" y="1576045"/>
                </a:cubicBezTo>
                <a:close/>
                <a:moveTo>
                  <a:pt x="824329" y="1576045"/>
                </a:moveTo>
                <a:cubicBezTo>
                  <a:pt x="841098" y="1576045"/>
                  <a:pt x="854692" y="1589639"/>
                  <a:pt x="854692" y="1606408"/>
                </a:cubicBezTo>
                <a:cubicBezTo>
                  <a:pt x="854692" y="1623178"/>
                  <a:pt x="841098" y="1636772"/>
                  <a:pt x="824329" y="1636772"/>
                </a:cubicBezTo>
                <a:cubicBezTo>
                  <a:pt x="807559" y="1636772"/>
                  <a:pt x="793965" y="1623178"/>
                  <a:pt x="793965" y="1606408"/>
                </a:cubicBezTo>
                <a:cubicBezTo>
                  <a:pt x="793965" y="1589639"/>
                  <a:pt x="807559" y="1576045"/>
                  <a:pt x="824329" y="1576045"/>
                </a:cubicBezTo>
                <a:close/>
                <a:moveTo>
                  <a:pt x="751774" y="1576045"/>
                </a:moveTo>
                <a:cubicBezTo>
                  <a:pt x="768544" y="1576045"/>
                  <a:pt x="782138" y="1589639"/>
                  <a:pt x="782138" y="1606408"/>
                </a:cubicBezTo>
                <a:cubicBezTo>
                  <a:pt x="782138" y="1623178"/>
                  <a:pt x="768544" y="1636772"/>
                  <a:pt x="751774" y="1636772"/>
                </a:cubicBezTo>
                <a:cubicBezTo>
                  <a:pt x="735005" y="1636772"/>
                  <a:pt x="721411" y="1623178"/>
                  <a:pt x="721411" y="1606408"/>
                </a:cubicBezTo>
                <a:cubicBezTo>
                  <a:pt x="721411" y="1589639"/>
                  <a:pt x="735005" y="1576045"/>
                  <a:pt x="751774" y="1576045"/>
                </a:cubicBezTo>
                <a:close/>
                <a:moveTo>
                  <a:pt x="679220" y="1576045"/>
                </a:moveTo>
                <a:cubicBezTo>
                  <a:pt x="695989" y="1576045"/>
                  <a:pt x="709583" y="1589639"/>
                  <a:pt x="709583" y="1606408"/>
                </a:cubicBezTo>
                <a:cubicBezTo>
                  <a:pt x="709583" y="1623178"/>
                  <a:pt x="695989" y="1636772"/>
                  <a:pt x="679220" y="1636772"/>
                </a:cubicBezTo>
                <a:cubicBezTo>
                  <a:pt x="662450" y="1636772"/>
                  <a:pt x="648856" y="1623178"/>
                  <a:pt x="648856" y="1606408"/>
                </a:cubicBezTo>
                <a:cubicBezTo>
                  <a:pt x="648856" y="1589639"/>
                  <a:pt x="662450" y="1576045"/>
                  <a:pt x="679220" y="1576045"/>
                </a:cubicBezTo>
                <a:close/>
                <a:moveTo>
                  <a:pt x="606665" y="1576045"/>
                </a:moveTo>
                <a:cubicBezTo>
                  <a:pt x="623435" y="1576045"/>
                  <a:pt x="637029" y="1589639"/>
                  <a:pt x="637029" y="1606408"/>
                </a:cubicBezTo>
                <a:cubicBezTo>
                  <a:pt x="637029" y="1623178"/>
                  <a:pt x="623435" y="1636772"/>
                  <a:pt x="606665" y="1636772"/>
                </a:cubicBezTo>
                <a:cubicBezTo>
                  <a:pt x="589896" y="1636772"/>
                  <a:pt x="576302" y="1623178"/>
                  <a:pt x="576302" y="1606408"/>
                </a:cubicBezTo>
                <a:cubicBezTo>
                  <a:pt x="576302" y="1589639"/>
                  <a:pt x="589896" y="1576045"/>
                  <a:pt x="606665" y="1576045"/>
                </a:cubicBezTo>
                <a:close/>
                <a:moveTo>
                  <a:pt x="534111" y="1576045"/>
                </a:moveTo>
                <a:cubicBezTo>
                  <a:pt x="550880" y="1576045"/>
                  <a:pt x="564474" y="1589639"/>
                  <a:pt x="564474" y="1606408"/>
                </a:cubicBezTo>
                <a:cubicBezTo>
                  <a:pt x="564474" y="1623178"/>
                  <a:pt x="550880" y="1636772"/>
                  <a:pt x="534111" y="1636772"/>
                </a:cubicBezTo>
                <a:cubicBezTo>
                  <a:pt x="517341" y="1636772"/>
                  <a:pt x="503747" y="1623178"/>
                  <a:pt x="503747" y="1606408"/>
                </a:cubicBezTo>
                <a:cubicBezTo>
                  <a:pt x="503747" y="1589639"/>
                  <a:pt x="517341" y="1576045"/>
                  <a:pt x="534111" y="1576045"/>
                </a:cubicBezTo>
                <a:close/>
                <a:moveTo>
                  <a:pt x="461556" y="1576045"/>
                </a:moveTo>
                <a:cubicBezTo>
                  <a:pt x="478326" y="1576045"/>
                  <a:pt x="491920" y="1589639"/>
                  <a:pt x="491920" y="1606408"/>
                </a:cubicBezTo>
                <a:cubicBezTo>
                  <a:pt x="491920" y="1623178"/>
                  <a:pt x="478326" y="1636772"/>
                  <a:pt x="461556" y="1636772"/>
                </a:cubicBezTo>
                <a:cubicBezTo>
                  <a:pt x="444787" y="1636772"/>
                  <a:pt x="431192" y="1623178"/>
                  <a:pt x="431192" y="1606408"/>
                </a:cubicBezTo>
                <a:cubicBezTo>
                  <a:pt x="431192" y="1589639"/>
                  <a:pt x="444787" y="1576045"/>
                  <a:pt x="461556" y="1576045"/>
                </a:cubicBezTo>
                <a:close/>
                <a:moveTo>
                  <a:pt x="389002" y="1576045"/>
                </a:moveTo>
                <a:cubicBezTo>
                  <a:pt x="405771" y="1576045"/>
                  <a:pt x="419365" y="1589639"/>
                  <a:pt x="419365" y="1606408"/>
                </a:cubicBezTo>
                <a:cubicBezTo>
                  <a:pt x="419365" y="1623178"/>
                  <a:pt x="405771" y="1636772"/>
                  <a:pt x="389002" y="1636772"/>
                </a:cubicBezTo>
                <a:cubicBezTo>
                  <a:pt x="372232" y="1636772"/>
                  <a:pt x="358638" y="1623178"/>
                  <a:pt x="358638" y="1606408"/>
                </a:cubicBezTo>
                <a:cubicBezTo>
                  <a:pt x="358638" y="1589639"/>
                  <a:pt x="372232" y="1576045"/>
                  <a:pt x="389002" y="1576045"/>
                </a:cubicBezTo>
                <a:close/>
                <a:moveTo>
                  <a:pt x="316447" y="1576045"/>
                </a:moveTo>
                <a:cubicBezTo>
                  <a:pt x="333216" y="1576045"/>
                  <a:pt x="346810" y="1589639"/>
                  <a:pt x="346810" y="1606408"/>
                </a:cubicBezTo>
                <a:cubicBezTo>
                  <a:pt x="346810" y="1623178"/>
                  <a:pt x="333216" y="1636772"/>
                  <a:pt x="316447" y="1636772"/>
                </a:cubicBezTo>
                <a:cubicBezTo>
                  <a:pt x="299677" y="1636772"/>
                  <a:pt x="286084" y="1623178"/>
                  <a:pt x="286084" y="1606408"/>
                </a:cubicBezTo>
                <a:cubicBezTo>
                  <a:pt x="286084" y="1589639"/>
                  <a:pt x="299677" y="1576045"/>
                  <a:pt x="316447" y="1576045"/>
                </a:cubicBezTo>
                <a:close/>
                <a:moveTo>
                  <a:pt x="243892" y="1576045"/>
                </a:moveTo>
                <a:cubicBezTo>
                  <a:pt x="260662" y="1576045"/>
                  <a:pt x="274256" y="1589639"/>
                  <a:pt x="274256" y="1606408"/>
                </a:cubicBezTo>
                <a:cubicBezTo>
                  <a:pt x="274256" y="1623178"/>
                  <a:pt x="260662" y="1636772"/>
                  <a:pt x="243892" y="1636772"/>
                </a:cubicBezTo>
                <a:cubicBezTo>
                  <a:pt x="227123" y="1636772"/>
                  <a:pt x="213529" y="1623178"/>
                  <a:pt x="213529" y="1606408"/>
                </a:cubicBezTo>
                <a:cubicBezTo>
                  <a:pt x="213529" y="1589639"/>
                  <a:pt x="227123" y="1576045"/>
                  <a:pt x="243892" y="1576045"/>
                </a:cubicBezTo>
                <a:close/>
                <a:moveTo>
                  <a:pt x="171339" y="1576045"/>
                </a:moveTo>
                <a:cubicBezTo>
                  <a:pt x="188107" y="1576045"/>
                  <a:pt x="201701" y="1589639"/>
                  <a:pt x="201701" y="1606408"/>
                </a:cubicBezTo>
                <a:cubicBezTo>
                  <a:pt x="201701" y="1623178"/>
                  <a:pt x="188107" y="1636772"/>
                  <a:pt x="171339" y="1636772"/>
                </a:cubicBezTo>
                <a:cubicBezTo>
                  <a:pt x="154599" y="1636772"/>
                  <a:pt x="141006" y="1623178"/>
                  <a:pt x="141006" y="1606408"/>
                </a:cubicBezTo>
                <a:cubicBezTo>
                  <a:pt x="141006" y="1589639"/>
                  <a:pt x="154599" y="1576045"/>
                  <a:pt x="171339" y="1576045"/>
                </a:cubicBezTo>
                <a:close/>
                <a:moveTo>
                  <a:pt x="98818" y="1576045"/>
                </a:moveTo>
                <a:cubicBezTo>
                  <a:pt x="115586" y="1576045"/>
                  <a:pt x="129180" y="1589639"/>
                  <a:pt x="129180" y="1606408"/>
                </a:cubicBezTo>
                <a:cubicBezTo>
                  <a:pt x="129180" y="1623178"/>
                  <a:pt x="115586" y="1636772"/>
                  <a:pt x="98818" y="1636772"/>
                </a:cubicBezTo>
                <a:cubicBezTo>
                  <a:pt x="82048" y="1636772"/>
                  <a:pt x="68454" y="1623178"/>
                  <a:pt x="68454" y="1606408"/>
                </a:cubicBezTo>
                <a:cubicBezTo>
                  <a:pt x="68454" y="1589639"/>
                  <a:pt x="82048" y="1576045"/>
                  <a:pt x="98818" y="1576045"/>
                </a:cubicBezTo>
                <a:close/>
                <a:moveTo>
                  <a:pt x="26264" y="1576045"/>
                </a:moveTo>
                <a:cubicBezTo>
                  <a:pt x="43032" y="1576045"/>
                  <a:pt x="56626" y="1589639"/>
                  <a:pt x="56626" y="1606408"/>
                </a:cubicBezTo>
                <a:cubicBezTo>
                  <a:pt x="56626" y="1623178"/>
                  <a:pt x="43032" y="1636772"/>
                  <a:pt x="26264" y="1636772"/>
                </a:cubicBezTo>
                <a:cubicBezTo>
                  <a:pt x="17880" y="1636772"/>
                  <a:pt x="10289" y="1633374"/>
                  <a:pt x="4794" y="1627879"/>
                </a:cubicBezTo>
                <a:lnTo>
                  <a:pt x="0" y="1616304"/>
                </a:lnTo>
                <a:lnTo>
                  <a:pt x="0" y="1596512"/>
                </a:lnTo>
                <a:lnTo>
                  <a:pt x="4794" y="1584938"/>
                </a:lnTo>
                <a:cubicBezTo>
                  <a:pt x="10289" y="1579444"/>
                  <a:pt x="17880" y="1576045"/>
                  <a:pt x="26264" y="1576045"/>
                </a:cubicBezTo>
                <a:close/>
                <a:moveTo>
                  <a:pt x="1187102" y="1495593"/>
                </a:moveTo>
                <a:cubicBezTo>
                  <a:pt x="1195486" y="1495593"/>
                  <a:pt x="1203077" y="1498992"/>
                  <a:pt x="1208572" y="1504486"/>
                </a:cubicBezTo>
                <a:lnTo>
                  <a:pt x="1211014" y="1510381"/>
                </a:lnTo>
                <a:lnTo>
                  <a:pt x="1168285" y="1549216"/>
                </a:lnTo>
                <a:lnTo>
                  <a:pt x="1165631" y="1547427"/>
                </a:lnTo>
                <a:cubicBezTo>
                  <a:pt x="1160137" y="1541932"/>
                  <a:pt x="1156738" y="1534341"/>
                  <a:pt x="1156738" y="1525957"/>
                </a:cubicBezTo>
                <a:cubicBezTo>
                  <a:pt x="1156738" y="1509187"/>
                  <a:pt x="1170332" y="1495593"/>
                  <a:pt x="1187102" y="1495593"/>
                </a:cubicBezTo>
                <a:close/>
                <a:moveTo>
                  <a:pt x="1114547" y="1495593"/>
                </a:moveTo>
                <a:cubicBezTo>
                  <a:pt x="1131317" y="1495593"/>
                  <a:pt x="1144911" y="1509187"/>
                  <a:pt x="1144911" y="1525957"/>
                </a:cubicBezTo>
                <a:cubicBezTo>
                  <a:pt x="1144911" y="1542726"/>
                  <a:pt x="1131317" y="1556320"/>
                  <a:pt x="1114547" y="1556320"/>
                </a:cubicBezTo>
                <a:cubicBezTo>
                  <a:pt x="1097778" y="1556320"/>
                  <a:pt x="1084184" y="1542726"/>
                  <a:pt x="1084184" y="1525957"/>
                </a:cubicBezTo>
                <a:cubicBezTo>
                  <a:pt x="1084184" y="1509187"/>
                  <a:pt x="1097778" y="1495593"/>
                  <a:pt x="1114547" y="1495593"/>
                </a:cubicBezTo>
                <a:close/>
                <a:moveTo>
                  <a:pt x="1041993" y="1495593"/>
                </a:moveTo>
                <a:cubicBezTo>
                  <a:pt x="1058762" y="1495593"/>
                  <a:pt x="1072356" y="1509187"/>
                  <a:pt x="1072356" y="1525957"/>
                </a:cubicBezTo>
                <a:cubicBezTo>
                  <a:pt x="1072356" y="1542726"/>
                  <a:pt x="1058762" y="1556320"/>
                  <a:pt x="1041993" y="1556320"/>
                </a:cubicBezTo>
                <a:cubicBezTo>
                  <a:pt x="1025223" y="1556320"/>
                  <a:pt x="1011629" y="1542726"/>
                  <a:pt x="1011629" y="1525957"/>
                </a:cubicBezTo>
                <a:cubicBezTo>
                  <a:pt x="1011629" y="1509187"/>
                  <a:pt x="1025223" y="1495593"/>
                  <a:pt x="1041993" y="1495593"/>
                </a:cubicBezTo>
                <a:close/>
                <a:moveTo>
                  <a:pt x="969438" y="1495593"/>
                </a:moveTo>
                <a:cubicBezTo>
                  <a:pt x="986208" y="1495593"/>
                  <a:pt x="999801" y="1509187"/>
                  <a:pt x="999801" y="1525957"/>
                </a:cubicBezTo>
                <a:cubicBezTo>
                  <a:pt x="999801" y="1542726"/>
                  <a:pt x="986208" y="1556320"/>
                  <a:pt x="969438" y="1556320"/>
                </a:cubicBezTo>
                <a:cubicBezTo>
                  <a:pt x="952669" y="1556320"/>
                  <a:pt x="939075" y="1542726"/>
                  <a:pt x="939075" y="1525957"/>
                </a:cubicBezTo>
                <a:cubicBezTo>
                  <a:pt x="939075" y="1509187"/>
                  <a:pt x="952669" y="1495593"/>
                  <a:pt x="969438" y="1495593"/>
                </a:cubicBezTo>
                <a:close/>
                <a:moveTo>
                  <a:pt x="896883" y="1495593"/>
                </a:moveTo>
                <a:cubicBezTo>
                  <a:pt x="913653" y="1495593"/>
                  <a:pt x="927247" y="1509187"/>
                  <a:pt x="927247" y="1525957"/>
                </a:cubicBezTo>
                <a:cubicBezTo>
                  <a:pt x="927247" y="1542726"/>
                  <a:pt x="913653" y="1556320"/>
                  <a:pt x="896883" y="1556320"/>
                </a:cubicBezTo>
                <a:cubicBezTo>
                  <a:pt x="880114" y="1556320"/>
                  <a:pt x="866520" y="1542726"/>
                  <a:pt x="866520" y="1525957"/>
                </a:cubicBezTo>
                <a:cubicBezTo>
                  <a:pt x="866520" y="1509187"/>
                  <a:pt x="880114" y="1495593"/>
                  <a:pt x="896883" y="1495593"/>
                </a:cubicBezTo>
                <a:close/>
                <a:moveTo>
                  <a:pt x="824329" y="1495593"/>
                </a:moveTo>
                <a:cubicBezTo>
                  <a:pt x="841098" y="1495593"/>
                  <a:pt x="854692" y="1509187"/>
                  <a:pt x="854692" y="1525957"/>
                </a:cubicBezTo>
                <a:cubicBezTo>
                  <a:pt x="854692" y="1542726"/>
                  <a:pt x="841098" y="1556320"/>
                  <a:pt x="824329" y="1556320"/>
                </a:cubicBezTo>
                <a:cubicBezTo>
                  <a:pt x="807559" y="1556320"/>
                  <a:pt x="793965" y="1542726"/>
                  <a:pt x="793965" y="1525957"/>
                </a:cubicBezTo>
                <a:cubicBezTo>
                  <a:pt x="793965" y="1509187"/>
                  <a:pt x="807559" y="1495593"/>
                  <a:pt x="824329" y="1495593"/>
                </a:cubicBezTo>
                <a:close/>
                <a:moveTo>
                  <a:pt x="751774" y="1495593"/>
                </a:moveTo>
                <a:cubicBezTo>
                  <a:pt x="768544" y="1495593"/>
                  <a:pt x="782138" y="1509187"/>
                  <a:pt x="782138" y="1525957"/>
                </a:cubicBezTo>
                <a:cubicBezTo>
                  <a:pt x="782138" y="1542726"/>
                  <a:pt x="768544" y="1556320"/>
                  <a:pt x="751774" y="1556320"/>
                </a:cubicBezTo>
                <a:cubicBezTo>
                  <a:pt x="735005" y="1556320"/>
                  <a:pt x="721411" y="1542726"/>
                  <a:pt x="721411" y="1525957"/>
                </a:cubicBezTo>
                <a:cubicBezTo>
                  <a:pt x="721411" y="1509187"/>
                  <a:pt x="735005" y="1495593"/>
                  <a:pt x="751774" y="1495593"/>
                </a:cubicBezTo>
                <a:close/>
                <a:moveTo>
                  <a:pt x="679220" y="1495593"/>
                </a:moveTo>
                <a:cubicBezTo>
                  <a:pt x="695989" y="1495593"/>
                  <a:pt x="709583" y="1509187"/>
                  <a:pt x="709583" y="1525957"/>
                </a:cubicBezTo>
                <a:cubicBezTo>
                  <a:pt x="709583" y="1542726"/>
                  <a:pt x="695989" y="1556320"/>
                  <a:pt x="679220" y="1556320"/>
                </a:cubicBezTo>
                <a:cubicBezTo>
                  <a:pt x="662450" y="1556320"/>
                  <a:pt x="648856" y="1542726"/>
                  <a:pt x="648856" y="1525957"/>
                </a:cubicBezTo>
                <a:cubicBezTo>
                  <a:pt x="648856" y="1509187"/>
                  <a:pt x="662450" y="1495593"/>
                  <a:pt x="679220" y="1495593"/>
                </a:cubicBezTo>
                <a:close/>
                <a:moveTo>
                  <a:pt x="606665" y="1495593"/>
                </a:moveTo>
                <a:cubicBezTo>
                  <a:pt x="623435" y="1495593"/>
                  <a:pt x="637029" y="1509187"/>
                  <a:pt x="637029" y="1525957"/>
                </a:cubicBezTo>
                <a:cubicBezTo>
                  <a:pt x="637029" y="1542726"/>
                  <a:pt x="623435" y="1556320"/>
                  <a:pt x="606665" y="1556320"/>
                </a:cubicBezTo>
                <a:cubicBezTo>
                  <a:pt x="589896" y="1556320"/>
                  <a:pt x="576302" y="1542726"/>
                  <a:pt x="576302" y="1525957"/>
                </a:cubicBezTo>
                <a:cubicBezTo>
                  <a:pt x="576302" y="1509187"/>
                  <a:pt x="589896" y="1495593"/>
                  <a:pt x="606665" y="1495593"/>
                </a:cubicBezTo>
                <a:close/>
                <a:moveTo>
                  <a:pt x="534111" y="1495593"/>
                </a:moveTo>
                <a:cubicBezTo>
                  <a:pt x="550880" y="1495593"/>
                  <a:pt x="564474" y="1509187"/>
                  <a:pt x="564474" y="1525957"/>
                </a:cubicBezTo>
                <a:cubicBezTo>
                  <a:pt x="564474" y="1542726"/>
                  <a:pt x="550880" y="1556320"/>
                  <a:pt x="534111" y="1556320"/>
                </a:cubicBezTo>
                <a:cubicBezTo>
                  <a:pt x="517341" y="1556320"/>
                  <a:pt x="503747" y="1542726"/>
                  <a:pt x="503747" y="1525957"/>
                </a:cubicBezTo>
                <a:cubicBezTo>
                  <a:pt x="503747" y="1509187"/>
                  <a:pt x="517341" y="1495593"/>
                  <a:pt x="534111" y="1495593"/>
                </a:cubicBezTo>
                <a:close/>
                <a:moveTo>
                  <a:pt x="461556" y="1495593"/>
                </a:moveTo>
                <a:cubicBezTo>
                  <a:pt x="478326" y="1495593"/>
                  <a:pt x="491920" y="1509187"/>
                  <a:pt x="491920" y="1525957"/>
                </a:cubicBezTo>
                <a:cubicBezTo>
                  <a:pt x="491920" y="1542726"/>
                  <a:pt x="478326" y="1556320"/>
                  <a:pt x="461556" y="1556320"/>
                </a:cubicBezTo>
                <a:cubicBezTo>
                  <a:pt x="444787" y="1556320"/>
                  <a:pt x="431192" y="1542726"/>
                  <a:pt x="431192" y="1525957"/>
                </a:cubicBezTo>
                <a:cubicBezTo>
                  <a:pt x="431192" y="1509187"/>
                  <a:pt x="444787" y="1495593"/>
                  <a:pt x="461556" y="1495593"/>
                </a:cubicBezTo>
                <a:close/>
                <a:moveTo>
                  <a:pt x="389002" y="1495593"/>
                </a:moveTo>
                <a:cubicBezTo>
                  <a:pt x="405771" y="1495593"/>
                  <a:pt x="419365" y="1509187"/>
                  <a:pt x="419365" y="1525957"/>
                </a:cubicBezTo>
                <a:cubicBezTo>
                  <a:pt x="419365" y="1542726"/>
                  <a:pt x="405771" y="1556320"/>
                  <a:pt x="389002" y="1556320"/>
                </a:cubicBezTo>
                <a:cubicBezTo>
                  <a:pt x="372232" y="1556320"/>
                  <a:pt x="358638" y="1542726"/>
                  <a:pt x="358638" y="1525957"/>
                </a:cubicBezTo>
                <a:cubicBezTo>
                  <a:pt x="358638" y="1509187"/>
                  <a:pt x="372232" y="1495593"/>
                  <a:pt x="389002" y="1495593"/>
                </a:cubicBezTo>
                <a:close/>
                <a:moveTo>
                  <a:pt x="316447" y="1495593"/>
                </a:moveTo>
                <a:cubicBezTo>
                  <a:pt x="333216" y="1495593"/>
                  <a:pt x="346810" y="1509187"/>
                  <a:pt x="346810" y="1525957"/>
                </a:cubicBezTo>
                <a:cubicBezTo>
                  <a:pt x="346810" y="1542726"/>
                  <a:pt x="333216" y="1556320"/>
                  <a:pt x="316447" y="1556320"/>
                </a:cubicBezTo>
                <a:cubicBezTo>
                  <a:pt x="299677" y="1556320"/>
                  <a:pt x="286084" y="1542726"/>
                  <a:pt x="286084" y="1525957"/>
                </a:cubicBezTo>
                <a:cubicBezTo>
                  <a:pt x="286084" y="1509187"/>
                  <a:pt x="299677" y="1495593"/>
                  <a:pt x="316447" y="1495593"/>
                </a:cubicBezTo>
                <a:close/>
                <a:moveTo>
                  <a:pt x="243892" y="1495593"/>
                </a:moveTo>
                <a:cubicBezTo>
                  <a:pt x="260662" y="1495593"/>
                  <a:pt x="274256" y="1509187"/>
                  <a:pt x="274256" y="1525957"/>
                </a:cubicBezTo>
                <a:cubicBezTo>
                  <a:pt x="274256" y="1542726"/>
                  <a:pt x="260662" y="1556320"/>
                  <a:pt x="243892" y="1556320"/>
                </a:cubicBezTo>
                <a:cubicBezTo>
                  <a:pt x="227123" y="1556320"/>
                  <a:pt x="213529" y="1542726"/>
                  <a:pt x="213529" y="1525957"/>
                </a:cubicBezTo>
                <a:cubicBezTo>
                  <a:pt x="213529" y="1509187"/>
                  <a:pt x="227123" y="1495593"/>
                  <a:pt x="243892" y="1495593"/>
                </a:cubicBezTo>
                <a:close/>
                <a:moveTo>
                  <a:pt x="171339" y="1495593"/>
                </a:moveTo>
                <a:cubicBezTo>
                  <a:pt x="188107" y="1495593"/>
                  <a:pt x="201701" y="1509187"/>
                  <a:pt x="201701" y="1525957"/>
                </a:cubicBezTo>
                <a:cubicBezTo>
                  <a:pt x="201701" y="1542726"/>
                  <a:pt x="188107" y="1556320"/>
                  <a:pt x="171339" y="1556320"/>
                </a:cubicBezTo>
                <a:cubicBezTo>
                  <a:pt x="154606" y="1556320"/>
                  <a:pt x="141012" y="1542726"/>
                  <a:pt x="141012" y="1525957"/>
                </a:cubicBezTo>
                <a:cubicBezTo>
                  <a:pt x="141012" y="1509187"/>
                  <a:pt x="154606" y="1495593"/>
                  <a:pt x="171339" y="1495593"/>
                </a:cubicBezTo>
                <a:close/>
                <a:moveTo>
                  <a:pt x="98825" y="1495593"/>
                </a:moveTo>
                <a:cubicBezTo>
                  <a:pt x="115592" y="1495593"/>
                  <a:pt x="129186" y="1509187"/>
                  <a:pt x="129186" y="1525957"/>
                </a:cubicBezTo>
                <a:cubicBezTo>
                  <a:pt x="129186" y="1542726"/>
                  <a:pt x="115592" y="1556320"/>
                  <a:pt x="98825" y="1556320"/>
                </a:cubicBezTo>
                <a:cubicBezTo>
                  <a:pt x="82054" y="1556320"/>
                  <a:pt x="68461" y="1542726"/>
                  <a:pt x="68461" y="1525957"/>
                </a:cubicBezTo>
                <a:cubicBezTo>
                  <a:pt x="68461" y="1509187"/>
                  <a:pt x="82054" y="1495593"/>
                  <a:pt x="98825" y="1495593"/>
                </a:cubicBezTo>
                <a:close/>
                <a:moveTo>
                  <a:pt x="26270" y="1495593"/>
                </a:moveTo>
                <a:cubicBezTo>
                  <a:pt x="43038" y="1495593"/>
                  <a:pt x="56632" y="1509187"/>
                  <a:pt x="56632" y="1525957"/>
                </a:cubicBezTo>
                <a:cubicBezTo>
                  <a:pt x="56632" y="1542726"/>
                  <a:pt x="43038" y="1556320"/>
                  <a:pt x="26270" y="1556320"/>
                </a:cubicBezTo>
                <a:cubicBezTo>
                  <a:pt x="17886" y="1556320"/>
                  <a:pt x="10295" y="1552922"/>
                  <a:pt x="4801" y="1547427"/>
                </a:cubicBezTo>
                <a:lnTo>
                  <a:pt x="0" y="1535836"/>
                </a:lnTo>
                <a:lnTo>
                  <a:pt x="0" y="1516078"/>
                </a:lnTo>
                <a:lnTo>
                  <a:pt x="4801" y="1504486"/>
                </a:lnTo>
                <a:cubicBezTo>
                  <a:pt x="10295" y="1498992"/>
                  <a:pt x="17886" y="1495593"/>
                  <a:pt x="26270" y="1495593"/>
                </a:cubicBezTo>
                <a:close/>
                <a:moveTo>
                  <a:pt x="1259656" y="1415141"/>
                </a:moveTo>
                <a:cubicBezTo>
                  <a:pt x="1268041" y="1415141"/>
                  <a:pt x="1275632" y="1418540"/>
                  <a:pt x="1281127" y="1424035"/>
                </a:cubicBezTo>
                <a:lnTo>
                  <a:pt x="1285044" y="1433492"/>
                </a:lnTo>
                <a:lnTo>
                  <a:pt x="1248565" y="1473629"/>
                </a:lnTo>
                <a:lnTo>
                  <a:pt x="1247837" y="1473482"/>
                </a:lnTo>
                <a:cubicBezTo>
                  <a:pt x="1236940" y="1468873"/>
                  <a:pt x="1229293" y="1458082"/>
                  <a:pt x="1229293" y="1445505"/>
                </a:cubicBezTo>
                <a:cubicBezTo>
                  <a:pt x="1229293" y="1428735"/>
                  <a:pt x="1242887" y="1415141"/>
                  <a:pt x="1259656" y="1415141"/>
                </a:cubicBezTo>
                <a:close/>
                <a:moveTo>
                  <a:pt x="1187102" y="1415141"/>
                </a:moveTo>
                <a:cubicBezTo>
                  <a:pt x="1203871" y="1415141"/>
                  <a:pt x="1217465" y="1428735"/>
                  <a:pt x="1217465" y="1445505"/>
                </a:cubicBezTo>
                <a:cubicBezTo>
                  <a:pt x="1217465" y="1462274"/>
                  <a:pt x="1203871" y="1475868"/>
                  <a:pt x="1187102" y="1475868"/>
                </a:cubicBezTo>
                <a:cubicBezTo>
                  <a:pt x="1170332" y="1475868"/>
                  <a:pt x="1156738" y="1462274"/>
                  <a:pt x="1156738" y="1445505"/>
                </a:cubicBezTo>
                <a:cubicBezTo>
                  <a:pt x="1156738" y="1428735"/>
                  <a:pt x="1170332" y="1415141"/>
                  <a:pt x="1187102" y="1415141"/>
                </a:cubicBezTo>
                <a:close/>
                <a:moveTo>
                  <a:pt x="1114547" y="1415141"/>
                </a:moveTo>
                <a:cubicBezTo>
                  <a:pt x="1131317" y="1415141"/>
                  <a:pt x="1144911" y="1428735"/>
                  <a:pt x="1144911" y="1445505"/>
                </a:cubicBezTo>
                <a:cubicBezTo>
                  <a:pt x="1144911" y="1462274"/>
                  <a:pt x="1131317" y="1475868"/>
                  <a:pt x="1114547" y="1475868"/>
                </a:cubicBezTo>
                <a:cubicBezTo>
                  <a:pt x="1097778" y="1475868"/>
                  <a:pt x="1084184" y="1462274"/>
                  <a:pt x="1084184" y="1445505"/>
                </a:cubicBezTo>
                <a:cubicBezTo>
                  <a:pt x="1084184" y="1428735"/>
                  <a:pt x="1097778" y="1415141"/>
                  <a:pt x="1114547" y="1415141"/>
                </a:cubicBezTo>
                <a:close/>
                <a:moveTo>
                  <a:pt x="1041993" y="1415141"/>
                </a:moveTo>
                <a:cubicBezTo>
                  <a:pt x="1058762" y="1415141"/>
                  <a:pt x="1072356" y="1428735"/>
                  <a:pt x="1072356" y="1445505"/>
                </a:cubicBezTo>
                <a:cubicBezTo>
                  <a:pt x="1072356" y="1462274"/>
                  <a:pt x="1058762" y="1475868"/>
                  <a:pt x="1041993" y="1475868"/>
                </a:cubicBezTo>
                <a:cubicBezTo>
                  <a:pt x="1025223" y="1475868"/>
                  <a:pt x="1011629" y="1462274"/>
                  <a:pt x="1011629" y="1445505"/>
                </a:cubicBezTo>
                <a:cubicBezTo>
                  <a:pt x="1011629" y="1428735"/>
                  <a:pt x="1025223" y="1415141"/>
                  <a:pt x="1041993" y="1415141"/>
                </a:cubicBezTo>
                <a:close/>
                <a:moveTo>
                  <a:pt x="969438" y="1415141"/>
                </a:moveTo>
                <a:cubicBezTo>
                  <a:pt x="986208" y="1415141"/>
                  <a:pt x="999801" y="1428735"/>
                  <a:pt x="999801" y="1445505"/>
                </a:cubicBezTo>
                <a:cubicBezTo>
                  <a:pt x="999801" y="1462274"/>
                  <a:pt x="986208" y="1475868"/>
                  <a:pt x="969438" y="1475868"/>
                </a:cubicBezTo>
                <a:cubicBezTo>
                  <a:pt x="952669" y="1475868"/>
                  <a:pt x="939075" y="1462274"/>
                  <a:pt x="939075" y="1445505"/>
                </a:cubicBezTo>
                <a:cubicBezTo>
                  <a:pt x="939075" y="1428735"/>
                  <a:pt x="952669" y="1415141"/>
                  <a:pt x="969438" y="1415141"/>
                </a:cubicBezTo>
                <a:close/>
                <a:moveTo>
                  <a:pt x="896883" y="1415141"/>
                </a:moveTo>
                <a:cubicBezTo>
                  <a:pt x="913653" y="1415141"/>
                  <a:pt x="927247" y="1428735"/>
                  <a:pt x="927247" y="1445505"/>
                </a:cubicBezTo>
                <a:cubicBezTo>
                  <a:pt x="927247" y="1462274"/>
                  <a:pt x="913653" y="1475868"/>
                  <a:pt x="896883" y="1475868"/>
                </a:cubicBezTo>
                <a:cubicBezTo>
                  <a:pt x="880114" y="1475868"/>
                  <a:pt x="866520" y="1462274"/>
                  <a:pt x="866520" y="1445505"/>
                </a:cubicBezTo>
                <a:cubicBezTo>
                  <a:pt x="866520" y="1428735"/>
                  <a:pt x="880114" y="1415141"/>
                  <a:pt x="896883" y="1415141"/>
                </a:cubicBezTo>
                <a:close/>
                <a:moveTo>
                  <a:pt x="824329" y="1415141"/>
                </a:moveTo>
                <a:cubicBezTo>
                  <a:pt x="841098" y="1415141"/>
                  <a:pt x="854692" y="1428735"/>
                  <a:pt x="854692" y="1445505"/>
                </a:cubicBezTo>
                <a:cubicBezTo>
                  <a:pt x="854692" y="1462274"/>
                  <a:pt x="841098" y="1475868"/>
                  <a:pt x="824329" y="1475868"/>
                </a:cubicBezTo>
                <a:cubicBezTo>
                  <a:pt x="807559" y="1475868"/>
                  <a:pt x="793965" y="1462274"/>
                  <a:pt x="793965" y="1445505"/>
                </a:cubicBezTo>
                <a:cubicBezTo>
                  <a:pt x="793965" y="1428735"/>
                  <a:pt x="807559" y="1415141"/>
                  <a:pt x="824329" y="1415141"/>
                </a:cubicBezTo>
                <a:close/>
                <a:moveTo>
                  <a:pt x="751774" y="1415141"/>
                </a:moveTo>
                <a:cubicBezTo>
                  <a:pt x="768544" y="1415141"/>
                  <a:pt x="782138" y="1428735"/>
                  <a:pt x="782138" y="1445505"/>
                </a:cubicBezTo>
                <a:cubicBezTo>
                  <a:pt x="782138" y="1462274"/>
                  <a:pt x="768544" y="1475868"/>
                  <a:pt x="751774" y="1475868"/>
                </a:cubicBezTo>
                <a:cubicBezTo>
                  <a:pt x="735005" y="1475868"/>
                  <a:pt x="721411" y="1462274"/>
                  <a:pt x="721411" y="1445505"/>
                </a:cubicBezTo>
                <a:cubicBezTo>
                  <a:pt x="721411" y="1428735"/>
                  <a:pt x="735005" y="1415141"/>
                  <a:pt x="751774" y="1415141"/>
                </a:cubicBezTo>
                <a:close/>
                <a:moveTo>
                  <a:pt x="679220" y="1415141"/>
                </a:moveTo>
                <a:cubicBezTo>
                  <a:pt x="695989" y="1415141"/>
                  <a:pt x="709583" y="1428735"/>
                  <a:pt x="709583" y="1445505"/>
                </a:cubicBezTo>
                <a:cubicBezTo>
                  <a:pt x="709583" y="1462274"/>
                  <a:pt x="695989" y="1475868"/>
                  <a:pt x="679220" y="1475868"/>
                </a:cubicBezTo>
                <a:cubicBezTo>
                  <a:pt x="662450" y="1475868"/>
                  <a:pt x="648856" y="1462274"/>
                  <a:pt x="648856" y="1445505"/>
                </a:cubicBezTo>
                <a:cubicBezTo>
                  <a:pt x="648856" y="1428735"/>
                  <a:pt x="662450" y="1415141"/>
                  <a:pt x="679220" y="1415141"/>
                </a:cubicBezTo>
                <a:close/>
                <a:moveTo>
                  <a:pt x="606665" y="1415141"/>
                </a:moveTo>
                <a:cubicBezTo>
                  <a:pt x="623435" y="1415141"/>
                  <a:pt x="637029" y="1428735"/>
                  <a:pt x="637029" y="1445505"/>
                </a:cubicBezTo>
                <a:cubicBezTo>
                  <a:pt x="637029" y="1462274"/>
                  <a:pt x="623435" y="1475868"/>
                  <a:pt x="606665" y="1475868"/>
                </a:cubicBezTo>
                <a:cubicBezTo>
                  <a:pt x="589896" y="1475868"/>
                  <a:pt x="576302" y="1462274"/>
                  <a:pt x="576302" y="1445505"/>
                </a:cubicBezTo>
                <a:cubicBezTo>
                  <a:pt x="576302" y="1428735"/>
                  <a:pt x="589896" y="1415141"/>
                  <a:pt x="606665" y="1415141"/>
                </a:cubicBezTo>
                <a:close/>
                <a:moveTo>
                  <a:pt x="534111" y="1415141"/>
                </a:moveTo>
                <a:cubicBezTo>
                  <a:pt x="550880" y="1415141"/>
                  <a:pt x="564474" y="1428735"/>
                  <a:pt x="564474" y="1445505"/>
                </a:cubicBezTo>
                <a:cubicBezTo>
                  <a:pt x="564474" y="1462274"/>
                  <a:pt x="550880" y="1475868"/>
                  <a:pt x="534111" y="1475868"/>
                </a:cubicBezTo>
                <a:cubicBezTo>
                  <a:pt x="517341" y="1475868"/>
                  <a:pt x="503747" y="1462274"/>
                  <a:pt x="503747" y="1445505"/>
                </a:cubicBezTo>
                <a:cubicBezTo>
                  <a:pt x="503747" y="1428735"/>
                  <a:pt x="517341" y="1415141"/>
                  <a:pt x="534111" y="1415141"/>
                </a:cubicBezTo>
                <a:close/>
                <a:moveTo>
                  <a:pt x="461556" y="1415141"/>
                </a:moveTo>
                <a:cubicBezTo>
                  <a:pt x="478326" y="1415141"/>
                  <a:pt x="491920" y="1428735"/>
                  <a:pt x="491920" y="1445505"/>
                </a:cubicBezTo>
                <a:cubicBezTo>
                  <a:pt x="491920" y="1462274"/>
                  <a:pt x="478326" y="1475868"/>
                  <a:pt x="461556" y="1475868"/>
                </a:cubicBezTo>
                <a:cubicBezTo>
                  <a:pt x="444787" y="1475868"/>
                  <a:pt x="431192" y="1462274"/>
                  <a:pt x="431192" y="1445505"/>
                </a:cubicBezTo>
                <a:cubicBezTo>
                  <a:pt x="431192" y="1428735"/>
                  <a:pt x="444787" y="1415141"/>
                  <a:pt x="461556" y="1415141"/>
                </a:cubicBezTo>
                <a:close/>
                <a:moveTo>
                  <a:pt x="389002" y="1415141"/>
                </a:moveTo>
                <a:cubicBezTo>
                  <a:pt x="405771" y="1415141"/>
                  <a:pt x="419365" y="1428735"/>
                  <a:pt x="419365" y="1445505"/>
                </a:cubicBezTo>
                <a:cubicBezTo>
                  <a:pt x="419365" y="1462274"/>
                  <a:pt x="405771" y="1475868"/>
                  <a:pt x="389002" y="1475868"/>
                </a:cubicBezTo>
                <a:cubicBezTo>
                  <a:pt x="372232" y="1475868"/>
                  <a:pt x="358638" y="1462274"/>
                  <a:pt x="358638" y="1445505"/>
                </a:cubicBezTo>
                <a:cubicBezTo>
                  <a:pt x="358638" y="1428735"/>
                  <a:pt x="372232" y="1415141"/>
                  <a:pt x="389002" y="1415141"/>
                </a:cubicBezTo>
                <a:close/>
                <a:moveTo>
                  <a:pt x="316447" y="1415141"/>
                </a:moveTo>
                <a:cubicBezTo>
                  <a:pt x="333216" y="1415141"/>
                  <a:pt x="346810" y="1428735"/>
                  <a:pt x="346810" y="1445505"/>
                </a:cubicBezTo>
                <a:cubicBezTo>
                  <a:pt x="346810" y="1462274"/>
                  <a:pt x="333216" y="1475868"/>
                  <a:pt x="316447" y="1475868"/>
                </a:cubicBezTo>
                <a:cubicBezTo>
                  <a:pt x="299677" y="1475868"/>
                  <a:pt x="286084" y="1462274"/>
                  <a:pt x="286084" y="1445505"/>
                </a:cubicBezTo>
                <a:cubicBezTo>
                  <a:pt x="286084" y="1428735"/>
                  <a:pt x="299677" y="1415141"/>
                  <a:pt x="316447" y="1415141"/>
                </a:cubicBezTo>
                <a:close/>
                <a:moveTo>
                  <a:pt x="243892" y="1415141"/>
                </a:moveTo>
                <a:cubicBezTo>
                  <a:pt x="260662" y="1415141"/>
                  <a:pt x="274256" y="1428735"/>
                  <a:pt x="274256" y="1445505"/>
                </a:cubicBezTo>
                <a:cubicBezTo>
                  <a:pt x="274256" y="1462274"/>
                  <a:pt x="260662" y="1475868"/>
                  <a:pt x="243892" y="1475868"/>
                </a:cubicBezTo>
                <a:cubicBezTo>
                  <a:pt x="227123" y="1475868"/>
                  <a:pt x="213529" y="1462274"/>
                  <a:pt x="213529" y="1445505"/>
                </a:cubicBezTo>
                <a:cubicBezTo>
                  <a:pt x="213529" y="1428735"/>
                  <a:pt x="227123" y="1415141"/>
                  <a:pt x="243892" y="1415141"/>
                </a:cubicBezTo>
                <a:close/>
                <a:moveTo>
                  <a:pt x="171339" y="1415141"/>
                </a:moveTo>
                <a:cubicBezTo>
                  <a:pt x="188107" y="1415141"/>
                  <a:pt x="201701" y="1428735"/>
                  <a:pt x="201701" y="1445505"/>
                </a:cubicBezTo>
                <a:cubicBezTo>
                  <a:pt x="201701" y="1462274"/>
                  <a:pt x="188107" y="1475868"/>
                  <a:pt x="171339" y="1475868"/>
                </a:cubicBezTo>
                <a:cubicBezTo>
                  <a:pt x="154611" y="1475868"/>
                  <a:pt x="141018" y="1462274"/>
                  <a:pt x="141018" y="1445505"/>
                </a:cubicBezTo>
                <a:cubicBezTo>
                  <a:pt x="141018" y="1428735"/>
                  <a:pt x="154611" y="1415141"/>
                  <a:pt x="171339" y="1415141"/>
                </a:cubicBezTo>
                <a:close/>
                <a:moveTo>
                  <a:pt x="98831" y="1415141"/>
                </a:moveTo>
                <a:cubicBezTo>
                  <a:pt x="115598" y="1415141"/>
                  <a:pt x="129192" y="1428735"/>
                  <a:pt x="129192" y="1445505"/>
                </a:cubicBezTo>
                <a:cubicBezTo>
                  <a:pt x="129192" y="1462274"/>
                  <a:pt x="115598" y="1475868"/>
                  <a:pt x="98831" y="1475868"/>
                </a:cubicBezTo>
                <a:cubicBezTo>
                  <a:pt x="82060" y="1475868"/>
                  <a:pt x="68467" y="1462274"/>
                  <a:pt x="68467" y="1445505"/>
                </a:cubicBezTo>
                <a:cubicBezTo>
                  <a:pt x="68467" y="1428735"/>
                  <a:pt x="82060" y="1415141"/>
                  <a:pt x="98831" y="1415141"/>
                </a:cubicBezTo>
                <a:close/>
                <a:moveTo>
                  <a:pt x="26277" y="1415141"/>
                </a:moveTo>
                <a:cubicBezTo>
                  <a:pt x="43044" y="1415141"/>
                  <a:pt x="56638" y="1428735"/>
                  <a:pt x="56638" y="1445505"/>
                </a:cubicBezTo>
                <a:cubicBezTo>
                  <a:pt x="56638" y="1462274"/>
                  <a:pt x="43044" y="1475868"/>
                  <a:pt x="26277" y="1475868"/>
                </a:cubicBezTo>
                <a:cubicBezTo>
                  <a:pt x="17892" y="1475868"/>
                  <a:pt x="10301" y="1472470"/>
                  <a:pt x="4807" y="1466975"/>
                </a:cubicBezTo>
                <a:lnTo>
                  <a:pt x="0" y="1455370"/>
                </a:lnTo>
                <a:lnTo>
                  <a:pt x="0" y="1435640"/>
                </a:lnTo>
                <a:lnTo>
                  <a:pt x="4807" y="1424034"/>
                </a:lnTo>
                <a:cubicBezTo>
                  <a:pt x="10301" y="1418540"/>
                  <a:pt x="17892" y="1415141"/>
                  <a:pt x="26277" y="1415141"/>
                </a:cubicBezTo>
                <a:close/>
                <a:moveTo>
                  <a:pt x="1332211" y="1334690"/>
                </a:moveTo>
                <a:cubicBezTo>
                  <a:pt x="1340596" y="1334690"/>
                  <a:pt x="1348186" y="1338088"/>
                  <a:pt x="1353681" y="1343583"/>
                </a:cubicBezTo>
                <a:lnTo>
                  <a:pt x="1356143" y="1349526"/>
                </a:lnTo>
                <a:lnTo>
                  <a:pt x="1331934" y="1381900"/>
                </a:lnTo>
                <a:lnTo>
                  <a:pt x="1321597" y="1393274"/>
                </a:lnTo>
                <a:lnTo>
                  <a:pt x="1320392" y="1393030"/>
                </a:lnTo>
                <a:cubicBezTo>
                  <a:pt x="1309494" y="1388421"/>
                  <a:pt x="1301847" y="1377631"/>
                  <a:pt x="1301847" y="1365053"/>
                </a:cubicBezTo>
                <a:cubicBezTo>
                  <a:pt x="1301847" y="1348284"/>
                  <a:pt x="1315441" y="1334690"/>
                  <a:pt x="1332211" y="1334690"/>
                </a:cubicBezTo>
                <a:close/>
                <a:moveTo>
                  <a:pt x="1259656" y="1334690"/>
                </a:moveTo>
                <a:cubicBezTo>
                  <a:pt x="1276426" y="1334690"/>
                  <a:pt x="1290020" y="1348284"/>
                  <a:pt x="1290020" y="1365053"/>
                </a:cubicBezTo>
                <a:cubicBezTo>
                  <a:pt x="1290020" y="1381823"/>
                  <a:pt x="1276426" y="1395417"/>
                  <a:pt x="1259656" y="1395417"/>
                </a:cubicBezTo>
                <a:cubicBezTo>
                  <a:pt x="1242887" y="1395417"/>
                  <a:pt x="1229293" y="1381823"/>
                  <a:pt x="1229293" y="1365053"/>
                </a:cubicBezTo>
                <a:cubicBezTo>
                  <a:pt x="1229293" y="1348284"/>
                  <a:pt x="1242887" y="1334690"/>
                  <a:pt x="1259656" y="1334690"/>
                </a:cubicBezTo>
                <a:close/>
                <a:moveTo>
                  <a:pt x="1187102" y="1334690"/>
                </a:moveTo>
                <a:cubicBezTo>
                  <a:pt x="1203871" y="1334690"/>
                  <a:pt x="1217465" y="1348284"/>
                  <a:pt x="1217465" y="1365053"/>
                </a:cubicBezTo>
                <a:cubicBezTo>
                  <a:pt x="1217465" y="1381823"/>
                  <a:pt x="1203871" y="1395417"/>
                  <a:pt x="1187102" y="1395417"/>
                </a:cubicBezTo>
                <a:cubicBezTo>
                  <a:pt x="1170332" y="1395417"/>
                  <a:pt x="1156738" y="1381823"/>
                  <a:pt x="1156738" y="1365053"/>
                </a:cubicBezTo>
                <a:cubicBezTo>
                  <a:pt x="1156738" y="1348284"/>
                  <a:pt x="1170332" y="1334690"/>
                  <a:pt x="1187102" y="1334690"/>
                </a:cubicBezTo>
                <a:close/>
                <a:moveTo>
                  <a:pt x="1114547" y="1334690"/>
                </a:moveTo>
                <a:cubicBezTo>
                  <a:pt x="1131317" y="1334690"/>
                  <a:pt x="1144911" y="1348284"/>
                  <a:pt x="1144911" y="1365053"/>
                </a:cubicBezTo>
                <a:cubicBezTo>
                  <a:pt x="1144911" y="1381823"/>
                  <a:pt x="1131317" y="1395417"/>
                  <a:pt x="1114547" y="1395417"/>
                </a:cubicBezTo>
                <a:cubicBezTo>
                  <a:pt x="1097778" y="1395417"/>
                  <a:pt x="1084184" y="1381823"/>
                  <a:pt x="1084184" y="1365053"/>
                </a:cubicBezTo>
                <a:cubicBezTo>
                  <a:pt x="1084184" y="1348284"/>
                  <a:pt x="1097778" y="1334690"/>
                  <a:pt x="1114547" y="1334690"/>
                </a:cubicBezTo>
                <a:close/>
                <a:moveTo>
                  <a:pt x="1041993" y="1334690"/>
                </a:moveTo>
                <a:cubicBezTo>
                  <a:pt x="1058762" y="1334690"/>
                  <a:pt x="1072356" y="1348284"/>
                  <a:pt x="1072356" y="1365053"/>
                </a:cubicBezTo>
                <a:cubicBezTo>
                  <a:pt x="1072356" y="1381823"/>
                  <a:pt x="1058762" y="1395417"/>
                  <a:pt x="1041993" y="1395417"/>
                </a:cubicBezTo>
                <a:cubicBezTo>
                  <a:pt x="1025223" y="1395417"/>
                  <a:pt x="1011629" y="1381823"/>
                  <a:pt x="1011629" y="1365053"/>
                </a:cubicBezTo>
                <a:cubicBezTo>
                  <a:pt x="1011629" y="1348284"/>
                  <a:pt x="1025223" y="1334690"/>
                  <a:pt x="1041993" y="1334690"/>
                </a:cubicBezTo>
                <a:close/>
                <a:moveTo>
                  <a:pt x="969438" y="1334690"/>
                </a:moveTo>
                <a:cubicBezTo>
                  <a:pt x="986208" y="1334690"/>
                  <a:pt x="999801" y="1348284"/>
                  <a:pt x="999801" y="1365053"/>
                </a:cubicBezTo>
                <a:cubicBezTo>
                  <a:pt x="999801" y="1381823"/>
                  <a:pt x="986208" y="1395417"/>
                  <a:pt x="969438" y="1395417"/>
                </a:cubicBezTo>
                <a:cubicBezTo>
                  <a:pt x="952669" y="1395417"/>
                  <a:pt x="939075" y="1381823"/>
                  <a:pt x="939075" y="1365053"/>
                </a:cubicBezTo>
                <a:cubicBezTo>
                  <a:pt x="939075" y="1348284"/>
                  <a:pt x="952669" y="1334690"/>
                  <a:pt x="969438" y="1334690"/>
                </a:cubicBezTo>
                <a:close/>
                <a:moveTo>
                  <a:pt x="896883" y="1334690"/>
                </a:moveTo>
                <a:cubicBezTo>
                  <a:pt x="913653" y="1334690"/>
                  <a:pt x="927247" y="1348284"/>
                  <a:pt x="927247" y="1365053"/>
                </a:cubicBezTo>
                <a:cubicBezTo>
                  <a:pt x="927247" y="1381823"/>
                  <a:pt x="913653" y="1395417"/>
                  <a:pt x="896883" y="1395417"/>
                </a:cubicBezTo>
                <a:cubicBezTo>
                  <a:pt x="880114" y="1395417"/>
                  <a:pt x="866520" y="1381823"/>
                  <a:pt x="866520" y="1365053"/>
                </a:cubicBezTo>
                <a:cubicBezTo>
                  <a:pt x="866520" y="1348284"/>
                  <a:pt x="880114" y="1334690"/>
                  <a:pt x="896883" y="1334690"/>
                </a:cubicBezTo>
                <a:close/>
                <a:moveTo>
                  <a:pt x="824329" y="1334690"/>
                </a:moveTo>
                <a:cubicBezTo>
                  <a:pt x="841098" y="1334690"/>
                  <a:pt x="854692" y="1348284"/>
                  <a:pt x="854692" y="1365053"/>
                </a:cubicBezTo>
                <a:cubicBezTo>
                  <a:pt x="854692" y="1381823"/>
                  <a:pt x="841098" y="1395417"/>
                  <a:pt x="824329" y="1395417"/>
                </a:cubicBezTo>
                <a:cubicBezTo>
                  <a:pt x="807559" y="1395417"/>
                  <a:pt x="793965" y="1381823"/>
                  <a:pt x="793965" y="1365053"/>
                </a:cubicBezTo>
                <a:cubicBezTo>
                  <a:pt x="793965" y="1348284"/>
                  <a:pt x="807559" y="1334690"/>
                  <a:pt x="824329" y="1334690"/>
                </a:cubicBezTo>
                <a:close/>
                <a:moveTo>
                  <a:pt x="751774" y="1334690"/>
                </a:moveTo>
                <a:cubicBezTo>
                  <a:pt x="768544" y="1334690"/>
                  <a:pt x="782138" y="1348284"/>
                  <a:pt x="782138" y="1365053"/>
                </a:cubicBezTo>
                <a:cubicBezTo>
                  <a:pt x="782138" y="1381823"/>
                  <a:pt x="768544" y="1395417"/>
                  <a:pt x="751774" y="1395417"/>
                </a:cubicBezTo>
                <a:cubicBezTo>
                  <a:pt x="735005" y="1395417"/>
                  <a:pt x="721411" y="1381823"/>
                  <a:pt x="721411" y="1365053"/>
                </a:cubicBezTo>
                <a:cubicBezTo>
                  <a:pt x="721411" y="1348284"/>
                  <a:pt x="735005" y="1334690"/>
                  <a:pt x="751774" y="1334690"/>
                </a:cubicBezTo>
                <a:close/>
                <a:moveTo>
                  <a:pt x="679220" y="1334690"/>
                </a:moveTo>
                <a:cubicBezTo>
                  <a:pt x="695989" y="1334690"/>
                  <a:pt x="709583" y="1348284"/>
                  <a:pt x="709583" y="1365053"/>
                </a:cubicBezTo>
                <a:cubicBezTo>
                  <a:pt x="709583" y="1381823"/>
                  <a:pt x="695989" y="1395417"/>
                  <a:pt x="679220" y="1395417"/>
                </a:cubicBezTo>
                <a:cubicBezTo>
                  <a:pt x="662450" y="1395417"/>
                  <a:pt x="648856" y="1381823"/>
                  <a:pt x="648856" y="1365053"/>
                </a:cubicBezTo>
                <a:cubicBezTo>
                  <a:pt x="648856" y="1348284"/>
                  <a:pt x="662450" y="1334690"/>
                  <a:pt x="679220" y="1334690"/>
                </a:cubicBezTo>
                <a:close/>
                <a:moveTo>
                  <a:pt x="606665" y="1334690"/>
                </a:moveTo>
                <a:cubicBezTo>
                  <a:pt x="623435" y="1334690"/>
                  <a:pt x="637029" y="1348284"/>
                  <a:pt x="637029" y="1365053"/>
                </a:cubicBezTo>
                <a:cubicBezTo>
                  <a:pt x="637029" y="1381823"/>
                  <a:pt x="623435" y="1395417"/>
                  <a:pt x="606665" y="1395417"/>
                </a:cubicBezTo>
                <a:cubicBezTo>
                  <a:pt x="589896" y="1395417"/>
                  <a:pt x="576302" y="1381823"/>
                  <a:pt x="576302" y="1365053"/>
                </a:cubicBezTo>
                <a:cubicBezTo>
                  <a:pt x="576302" y="1348284"/>
                  <a:pt x="589896" y="1334690"/>
                  <a:pt x="606665" y="1334690"/>
                </a:cubicBezTo>
                <a:close/>
                <a:moveTo>
                  <a:pt x="534111" y="1334690"/>
                </a:moveTo>
                <a:cubicBezTo>
                  <a:pt x="550880" y="1334690"/>
                  <a:pt x="564474" y="1348284"/>
                  <a:pt x="564474" y="1365053"/>
                </a:cubicBezTo>
                <a:cubicBezTo>
                  <a:pt x="564474" y="1381823"/>
                  <a:pt x="550880" y="1395417"/>
                  <a:pt x="534111" y="1395417"/>
                </a:cubicBezTo>
                <a:cubicBezTo>
                  <a:pt x="517341" y="1395417"/>
                  <a:pt x="503747" y="1381823"/>
                  <a:pt x="503747" y="1365053"/>
                </a:cubicBezTo>
                <a:cubicBezTo>
                  <a:pt x="503747" y="1348284"/>
                  <a:pt x="517341" y="1334690"/>
                  <a:pt x="534111" y="1334690"/>
                </a:cubicBezTo>
                <a:close/>
                <a:moveTo>
                  <a:pt x="461556" y="1334690"/>
                </a:moveTo>
                <a:cubicBezTo>
                  <a:pt x="478326" y="1334690"/>
                  <a:pt x="491920" y="1348284"/>
                  <a:pt x="491920" y="1365053"/>
                </a:cubicBezTo>
                <a:cubicBezTo>
                  <a:pt x="491920" y="1381823"/>
                  <a:pt x="478326" y="1395417"/>
                  <a:pt x="461556" y="1395417"/>
                </a:cubicBezTo>
                <a:cubicBezTo>
                  <a:pt x="444787" y="1395417"/>
                  <a:pt x="431192" y="1381823"/>
                  <a:pt x="431192" y="1365053"/>
                </a:cubicBezTo>
                <a:cubicBezTo>
                  <a:pt x="431192" y="1348284"/>
                  <a:pt x="444787" y="1334690"/>
                  <a:pt x="461556" y="1334690"/>
                </a:cubicBezTo>
                <a:close/>
                <a:moveTo>
                  <a:pt x="389002" y="1334690"/>
                </a:moveTo>
                <a:cubicBezTo>
                  <a:pt x="405771" y="1334690"/>
                  <a:pt x="419365" y="1348284"/>
                  <a:pt x="419365" y="1365053"/>
                </a:cubicBezTo>
                <a:cubicBezTo>
                  <a:pt x="419365" y="1381823"/>
                  <a:pt x="405771" y="1395417"/>
                  <a:pt x="389002" y="1395417"/>
                </a:cubicBezTo>
                <a:cubicBezTo>
                  <a:pt x="372232" y="1395417"/>
                  <a:pt x="358638" y="1381823"/>
                  <a:pt x="358638" y="1365053"/>
                </a:cubicBezTo>
                <a:cubicBezTo>
                  <a:pt x="358638" y="1348284"/>
                  <a:pt x="372232" y="1334690"/>
                  <a:pt x="389002" y="1334690"/>
                </a:cubicBezTo>
                <a:close/>
                <a:moveTo>
                  <a:pt x="316447" y="1334690"/>
                </a:moveTo>
                <a:cubicBezTo>
                  <a:pt x="333216" y="1334690"/>
                  <a:pt x="346810" y="1348284"/>
                  <a:pt x="346810" y="1365053"/>
                </a:cubicBezTo>
                <a:cubicBezTo>
                  <a:pt x="346810" y="1381823"/>
                  <a:pt x="333216" y="1395417"/>
                  <a:pt x="316447" y="1395417"/>
                </a:cubicBezTo>
                <a:cubicBezTo>
                  <a:pt x="299677" y="1395417"/>
                  <a:pt x="286084" y="1381823"/>
                  <a:pt x="286084" y="1365053"/>
                </a:cubicBezTo>
                <a:cubicBezTo>
                  <a:pt x="286084" y="1348284"/>
                  <a:pt x="299677" y="1334690"/>
                  <a:pt x="316447" y="1334690"/>
                </a:cubicBezTo>
                <a:close/>
                <a:moveTo>
                  <a:pt x="243892" y="1334690"/>
                </a:moveTo>
                <a:cubicBezTo>
                  <a:pt x="260662" y="1334690"/>
                  <a:pt x="274256" y="1348284"/>
                  <a:pt x="274256" y="1365053"/>
                </a:cubicBezTo>
                <a:cubicBezTo>
                  <a:pt x="274256" y="1381823"/>
                  <a:pt x="260662" y="1395417"/>
                  <a:pt x="243892" y="1395417"/>
                </a:cubicBezTo>
                <a:cubicBezTo>
                  <a:pt x="227123" y="1395417"/>
                  <a:pt x="213529" y="1381823"/>
                  <a:pt x="213529" y="1365053"/>
                </a:cubicBezTo>
                <a:cubicBezTo>
                  <a:pt x="213529" y="1348284"/>
                  <a:pt x="227123" y="1334690"/>
                  <a:pt x="243892" y="1334690"/>
                </a:cubicBezTo>
                <a:close/>
                <a:moveTo>
                  <a:pt x="171339" y="1334690"/>
                </a:moveTo>
                <a:cubicBezTo>
                  <a:pt x="188107" y="1334690"/>
                  <a:pt x="201701" y="1348284"/>
                  <a:pt x="201701" y="1365053"/>
                </a:cubicBezTo>
                <a:cubicBezTo>
                  <a:pt x="201701" y="1381823"/>
                  <a:pt x="188107" y="1395417"/>
                  <a:pt x="171339" y="1395417"/>
                </a:cubicBezTo>
                <a:cubicBezTo>
                  <a:pt x="154616" y="1395417"/>
                  <a:pt x="141023" y="1381823"/>
                  <a:pt x="141023" y="1365053"/>
                </a:cubicBezTo>
                <a:cubicBezTo>
                  <a:pt x="141023" y="1348284"/>
                  <a:pt x="154616" y="1334690"/>
                  <a:pt x="171339" y="1334690"/>
                </a:cubicBezTo>
                <a:close/>
                <a:moveTo>
                  <a:pt x="98838" y="1334690"/>
                </a:moveTo>
                <a:cubicBezTo>
                  <a:pt x="115605" y="1334690"/>
                  <a:pt x="129198" y="1348284"/>
                  <a:pt x="129198" y="1365053"/>
                </a:cubicBezTo>
                <a:cubicBezTo>
                  <a:pt x="129198" y="1381823"/>
                  <a:pt x="115605" y="1395417"/>
                  <a:pt x="98838" y="1395417"/>
                </a:cubicBezTo>
                <a:cubicBezTo>
                  <a:pt x="82067" y="1395417"/>
                  <a:pt x="68474" y="1381823"/>
                  <a:pt x="68474" y="1365053"/>
                </a:cubicBezTo>
                <a:cubicBezTo>
                  <a:pt x="68474" y="1348284"/>
                  <a:pt x="82067" y="1334690"/>
                  <a:pt x="98838" y="1334690"/>
                </a:cubicBezTo>
                <a:close/>
                <a:moveTo>
                  <a:pt x="26283" y="1334690"/>
                </a:moveTo>
                <a:cubicBezTo>
                  <a:pt x="43051" y="1334690"/>
                  <a:pt x="56645" y="1348284"/>
                  <a:pt x="56645" y="1365053"/>
                </a:cubicBezTo>
                <a:cubicBezTo>
                  <a:pt x="56645" y="1381823"/>
                  <a:pt x="43051" y="1395417"/>
                  <a:pt x="26283" y="1395417"/>
                </a:cubicBezTo>
                <a:cubicBezTo>
                  <a:pt x="17898" y="1395417"/>
                  <a:pt x="10308" y="1392019"/>
                  <a:pt x="4813" y="1386524"/>
                </a:cubicBezTo>
                <a:lnTo>
                  <a:pt x="0" y="1374903"/>
                </a:lnTo>
                <a:lnTo>
                  <a:pt x="0" y="1355203"/>
                </a:lnTo>
                <a:lnTo>
                  <a:pt x="4813" y="1343583"/>
                </a:lnTo>
                <a:cubicBezTo>
                  <a:pt x="10308" y="1338089"/>
                  <a:pt x="17898" y="1334690"/>
                  <a:pt x="26283" y="1334690"/>
                </a:cubicBezTo>
                <a:close/>
                <a:moveTo>
                  <a:pt x="1404765" y="1254238"/>
                </a:moveTo>
                <a:cubicBezTo>
                  <a:pt x="1408957" y="1254238"/>
                  <a:pt x="1412951" y="1255088"/>
                  <a:pt x="1416584" y="1256624"/>
                </a:cubicBezTo>
                <a:lnTo>
                  <a:pt x="1422045" y="1260306"/>
                </a:lnTo>
                <a:lnTo>
                  <a:pt x="1418517" y="1266114"/>
                </a:lnTo>
                <a:lnTo>
                  <a:pt x="1386846" y="1308466"/>
                </a:lnTo>
                <a:lnTo>
                  <a:pt x="1383295" y="1306072"/>
                </a:lnTo>
                <a:cubicBezTo>
                  <a:pt x="1377800" y="1300577"/>
                  <a:pt x="1374402" y="1292986"/>
                  <a:pt x="1374402" y="1284602"/>
                </a:cubicBezTo>
                <a:cubicBezTo>
                  <a:pt x="1374402" y="1267832"/>
                  <a:pt x="1387996" y="1254238"/>
                  <a:pt x="1404765" y="1254238"/>
                </a:cubicBezTo>
                <a:close/>
                <a:moveTo>
                  <a:pt x="1332211" y="1254238"/>
                </a:moveTo>
                <a:cubicBezTo>
                  <a:pt x="1348980" y="1254238"/>
                  <a:pt x="1362574" y="1267832"/>
                  <a:pt x="1362574" y="1284602"/>
                </a:cubicBezTo>
                <a:cubicBezTo>
                  <a:pt x="1362574" y="1301371"/>
                  <a:pt x="1348980" y="1314965"/>
                  <a:pt x="1332211" y="1314965"/>
                </a:cubicBezTo>
                <a:cubicBezTo>
                  <a:pt x="1315441" y="1314965"/>
                  <a:pt x="1301847" y="1301371"/>
                  <a:pt x="1301847" y="1284602"/>
                </a:cubicBezTo>
                <a:cubicBezTo>
                  <a:pt x="1301847" y="1267832"/>
                  <a:pt x="1315441" y="1254238"/>
                  <a:pt x="1332211" y="1254238"/>
                </a:cubicBezTo>
                <a:close/>
                <a:moveTo>
                  <a:pt x="1259656" y="1254238"/>
                </a:moveTo>
                <a:cubicBezTo>
                  <a:pt x="1276426" y="1254238"/>
                  <a:pt x="1290020" y="1267832"/>
                  <a:pt x="1290020" y="1284602"/>
                </a:cubicBezTo>
                <a:cubicBezTo>
                  <a:pt x="1290020" y="1301371"/>
                  <a:pt x="1276426" y="1314965"/>
                  <a:pt x="1259656" y="1314965"/>
                </a:cubicBezTo>
                <a:cubicBezTo>
                  <a:pt x="1242887" y="1314965"/>
                  <a:pt x="1229293" y="1301371"/>
                  <a:pt x="1229293" y="1284602"/>
                </a:cubicBezTo>
                <a:cubicBezTo>
                  <a:pt x="1229293" y="1267832"/>
                  <a:pt x="1242887" y="1254238"/>
                  <a:pt x="1259656" y="1254238"/>
                </a:cubicBezTo>
                <a:close/>
                <a:moveTo>
                  <a:pt x="1187102" y="1254238"/>
                </a:moveTo>
                <a:cubicBezTo>
                  <a:pt x="1203871" y="1254238"/>
                  <a:pt x="1217465" y="1267832"/>
                  <a:pt x="1217465" y="1284602"/>
                </a:cubicBezTo>
                <a:cubicBezTo>
                  <a:pt x="1217465" y="1301371"/>
                  <a:pt x="1203871" y="1314965"/>
                  <a:pt x="1187102" y="1314965"/>
                </a:cubicBezTo>
                <a:cubicBezTo>
                  <a:pt x="1170332" y="1314965"/>
                  <a:pt x="1156738" y="1301371"/>
                  <a:pt x="1156738" y="1284602"/>
                </a:cubicBezTo>
                <a:cubicBezTo>
                  <a:pt x="1156738" y="1267832"/>
                  <a:pt x="1170332" y="1254238"/>
                  <a:pt x="1187102" y="1254238"/>
                </a:cubicBezTo>
                <a:close/>
                <a:moveTo>
                  <a:pt x="1114547" y="1254238"/>
                </a:moveTo>
                <a:cubicBezTo>
                  <a:pt x="1131317" y="1254238"/>
                  <a:pt x="1144911" y="1267832"/>
                  <a:pt x="1144911" y="1284602"/>
                </a:cubicBezTo>
                <a:cubicBezTo>
                  <a:pt x="1144911" y="1301371"/>
                  <a:pt x="1131317" y="1314965"/>
                  <a:pt x="1114547" y="1314965"/>
                </a:cubicBezTo>
                <a:cubicBezTo>
                  <a:pt x="1097778" y="1314965"/>
                  <a:pt x="1084184" y="1301371"/>
                  <a:pt x="1084184" y="1284602"/>
                </a:cubicBezTo>
                <a:cubicBezTo>
                  <a:pt x="1084184" y="1267832"/>
                  <a:pt x="1097778" y="1254238"/>
                  <a:pt x="1114547" y="1254238"/>
                </a:cubicBezTo>
                <a:close/>
                <a:moveTo>
                  <a:pt x="1041993" y="1254238"/>
                </a:moveTo>
                <a:cubicBezTo>
                  <a:pt x="1058762" y="1254238"/>
                  <a:pt x="1072356" y="1267832"/>
                  <a:pt x="1072356" y="1284602"/>
                </a:cubicBezTo>
                <a:cubicBezTo>
                  <a:pt x="1072356" y="1301371"/>
                  <a:pt x="1058762" y="1314965"/>
                  <a:pt x="1041993" y="1314965"/>
                </a:cubicBezTo>
                <a:cubicBezTo>
                  <a:pt x="1025223" y="1314965"/>
                  <a:pt x="1011629" y="1301371"/>
                  <a:pt x="1011629" y="1284602"/>
                </a:cubicBezTo>
                <a:cubicBezTo>
                  <a:pt x="1011629" y="1267832"/>
                  <a:pt x="1025223" y="1254238"/>
                  <a:pt x="1041993" y="1254238"/>
                </a:cubicBezTo>
                <a:close/>
                <a:moveTo>
                  <a:pt x="969438" y="1254238"/>
                </a:moveTo>
                <a:cubicBezTo>
                  <a:pt x="986208" y="1254238"/>
                  <a:pt x="999801" y="1267832"/>
                  <a:pt x="999801" y="1284602"/>
                </a:cubicBezTo>
                <a:cubicBezTo>
                  <a:pt x="999801" y="1301371"/>
                  <a:pt x="986208" y="1314965"/>
                  <a:pt x="969438" y="1314965"/>
                </a:cubicBezTo>
                <a:cubicBezTo>
                  <a:pt x="952669" y="1314965"/>
                  <a:pt x="939075" y="1301371"/>
                  <a:pt x="939075" y="1284602"/>
                </a:cubicBezTo>
                <a:cubicBezTo>
                  <a:pt x="939075" y="1267832"/>
                  <a:pt x="952669" y="1254238"/>
                  <a:pt x="969438" y="1254238"/>
                </a:cubicBezTo>
                <a:close/>
                <a:moveTo>
                  <a:pt x="896883" y="1254238"/>
                </a:moveTo>
                <a:cubicBezTo>
                  <a:pt x="913653" y="1254238"/>
                  <a:pt x="927247" y="1267832"/>
                  <a:pt x="927247" y="1284602"/>
                </a:cubicBezTo>
                <a:cubicBezTo>
                  <a:pt x="927247" y="1301371"/>
                  <a:pt x="913653" y="1314965"/>
                  <a:pt x="896883" y="1314965"/>
                </a:cubicBezTo>
                <a:cubicBezTo>
                  <a:pt x="880114" y="1314965"/>
                  <a:pt x="866520" y="1301371"/>
                  <a:pt x="866520" y="1284602"/>
                </a:cubicBezTo>
                <a:cubicBezTo>
                  <a:pt x="866520" y="1267832"/>
                  <a:pt x="880114" y="1254238"/>
                  <a:pt x="896883" y="1254238"/>
                </a:cubicBezTo>
                <a:close/>
                <a:moveTo>
                  <a:pt x="824329" y="1254238"/>
                </a:moveTo>
                <a:cubicBezTo>
                  <a:pt x="841098" y="1254238"/>
                  <a:pt x="854692" y="1267832"/>
                  <a:pt x="854692" y="1284602"/>
                </a:cubicBezTo>
                <a:cubicBezTo>
                  <a:pt x="854692" y="1301371"/>
                  <a:pt x="841098" y="1314965"/>
                  <a:pt x="824329" y="1314965"/>
                </a:cubicBezTo>
                <a:cubicBezTo>
                  <a:pt x="807559" y="1314965"/>
                  <a:pt x="793965" y="1301371"/>
                  <a:pt x="793965" y="1284602"/>
                </a:cubicBezTo>
                <a:cubicBezTo>
                  <a:pt x="793965" y="1267832"/>
                  <a:pt x="807559" y="1254238"/>
                  <a:pt x="824329" y="1254238"/>
                </a:cubicBezTo>
                <a:close/>
                <a:moveTo>
                  <a:pt x="751774" y="1254238"/>
                </a:moveTo>
                <a:cubicBezTo>
                  <a:pt x="768544" y="1254238"/>
                  <a:pt x="782138" y="1267832"/>
                  <a:pt x="782138" y="1284602"/>
                </a:cubicBezTo>
                <a:cubicBezTo>
                  <a:pt x="782138" y="1301371"/>
                  <a:pt x="768544" y="1314965"/>
                  <a:pt x="751774" y="1314965"/>
                </a:cubicBezTo>
                <a:cubicBezTo>
                  <a:pt x="735005" y="1314965"/>
                  <a:pt x="721411" y="1301371"/>
                  <a:pt x="721411" y="1284602"/>
                </a:cubicBezTo>
                <a:cubicBezTo>
                  <a:pt x="721411" y="1267832"/>
                  <a:pt x="735005" y="1254238"/>
                  <a:pt x="751774" y="1254238"/>
                </a:cubicBezTo>
                <a:close/>
                <a:moveTo>
                  <a:pt x="679220" y="1254238"/>
                </a:moveTo>
                <a:cubicBezTo>
                  <a:pt x="695989" y="1254238"/>
                  <a:pt x="709583" y="1267832"/>
                  <a:pt x="709583" y="1284602"/>
                </a:cubicBezTo>
                <a:cubicBezTo>
                  <a:pt x="709583" y="1301371"/>
                  <a:pt x="695989" y="1314965"/>
                  <a:pt x="679220" y="1314965"/>
                </a:cubicBezTo>
                <a:cubicBezTo>
                  <a:pt x="662450" y="1314965"/>
                  <a:pt x="648856" y="1301371"/>
                  <a:pt x="648856" y="1284602"/>
                </a:cubicBezTo>
                <a:cubicBezTo>
                  <a:pt x="648856" y="1267832"/>
                  <a:pt x="662450" y="1254238"/>
                  <a:pt x="679220" y="1254238"/>
                </a:cubicBezTo>
                <a:close/>
                <a:moveTo>
                  <a:pt x="606665" y="1254238"/>
                </a:moveTo>
                <a:cubicBezTo>
                  <a:pt x="623435" y="1254238"/>
                  <a:pt x="637029" y="1267832"/>
                  <a:pt x="637029" y="1284602"/>
                </a:cubicBezTo>
                <a:cubicBezTo>
                  <a:pt x="637029" y="1301371"/>
                  <a:pt x="623435" y="1314965"/>
                  <a:pt x="606665" y="1314965"/>
                </a:cubicBezTo>
                <a:cubicBezTo>
                  <a:pt x="589896" y="1314965"/>
                  <a:pt x="576302" y="1301371"/>
                  <a:pt x="576302" y="1284602"/>
                </a:cubicBezTo>
                <a:cubicBezTo>
                  <a:pt x="576302" y="1267832"/>
                  <a:pt x="589896" y="1254238"/>
                  <a:pt x="606665" y="1254238"/>
                </a:cubicBezTo>
                <a:close/>
                <a:moveTo>
                  <a:pt x="534111" y="1254238"/>
                </a:moveTo>
                <a:cubicBezTo>
                  <a:pt x="550880" y="1254238"/>
                  <a:pt x="564474" y="1267832"/>
                  <a:pt x="564474" y="1284602"/>
                </a:cubicBezTo>
                <a:cubicBezTo>
                  <a:pt x="564474" y="1301371"/>
                  <a:pt x="550880" y="1314965"/>
                  <a:pt x="534111" y="1314965"/>
                </a:cubicBezTo>
                <a:cubicBezTo>
                  <a:pt x="517341" y="1314965"/>
                  <a:pt x="503747" y="1301371"/>
                  <a:pt x="503747" y="1284602"/>
                </a:cubicBezTo>
                <a:cubicBezTo>
                  <a:pt x="503747" y="1267832"/>
                  <a:pt x="517341" y="1254238"/>
                  <a:pt x="534111" y="1254238"/>
                </a:cubicBezTo>
                <a:close/>
                <a:moveTo>
                  <a:pt x="461556" y="1254238"/>
                </a:moveTo>
                <a:cubicBezTo>
                  <a:pt x="478326" y="1254238"/>
                  <a:pt x="491920" y="1267832"/>
                  <a:pt x="491920" y="1284602"/>
                </a:cubicBezTo>
                <a:cubicBezTo>
                  <a:pt x="491920" y="1301371"/>
                  <a:pt x="478326" y="1314965"/>
                  <a:pt x="461556" y="1314965"/>
                </a:cubicBezTo>
                <a:cubicBezTo>
                  <a:pt x="444787" y="1314965"/>
                  <a:pt x="431192" y="1301371"/>
                  <a:pt x="431192" y="1284602"/>
                </a:cubicBezTo>
                <a:cubicBezTo>
                  <a:pt x="431192" y="1267832"/>
                  <a:pt x="444787" y="1254238"/>
                  <a:pt x="461556" y="1254238"/>
                </a:cubicBezTo>
                <a:close/>
                <a:moveTo>
                  <a:pt x="389002" y="1254238"/>
                </a:moveTo>
                <a:cubicBezTo>
                  <a:pt x="405771" y="1254238"/>
                  <a:pt x="419365" y="1267832"/>
                  <a:pt x="419365" y="1284602"/>
                </a:cubicBezTo>
                <a:cubicBezTo>
                  <a:pt x="419365" y="1301371"/>
                  <a:pt x="405771" y="1314965"/>
                  <a:pt x="389002" y="1314965"/>
                </a:cubicBezTo>
                <a:cubicBezTo>
                  <a:pt x="372232" y="1314965"/>
                  <a:pt x="358638" y="1301371"/>
                  <a:pt x="358638" y="1284602"/>
                </a:cubicBezTo>
                <a:cubicBezTo>
                  <a:pt x="358638" y="1267832"/>
                  <a:pt x="372232" y="1254238"/>
                  <a:pt x="389002" y="1254238"/>
                </a:cubicBezTo>
                <a:close/>
                <a:moveTo>
                  <a:pt x="316447" y="1254238"/>
                </a:moveTo>
                <a:cubicBezTo>
                  <a:pt x="333216" y="1254238"/>
                  <a:pt x="346810" y="1267832"/>
                  <a:pt x="346810" y="1284602"/>
                </a:cubicBezTo>
                <a:cubicBezTo>
                  <a:pt x="346810" y="1301371"/>
                  <a:pt x="333216" y="1314965"/>
                  <a:pt x="316447" y="1314965"/>
                </a:cubicBezTo>
                <a:cubicBezTo>
                  <a:pt x="299677" y="1314965"/>
                  <a:pt x="286084" y="1301371"/>
                  <a:pt x="286084" y="1284602"/>
                </a:cubicBezTo>
                <a:cubicBezTo>
                  <a:pt x="286084" y="1267832"/>
                  <a:pt x="299677" y="1254238"/>
                  <a:pt x="316447" y="1254238"/>
                </a:cubicBezTo>
                <a:close/>
                <a:moveTo>
                  <a:pt x="243892" y="1254238"/>
                </a:moveTo>
                <a:cubicBezTo>
                  <a:pt x="260662" y="1254238"/>
                  <a:pt x="274256" y="1267832"/>
                  <a:pt x="274256" y="1284602"/>
                </a:cubicBezTo>
                <a:cubicBezTo>
                  <a:pt x="274256" y="1301371"/>
                  <a:pt x="260662" y="1314965"/>
                  <a:pt x="243892" y="1314965"/>
                </a:cubicBezTo>
                <a:cubicBezTo>
                  <a:pt x="227123" y="1314965"/>
                  <a:pt x="213529" y="1301371"/>
                  <a:pt x="213529" y="1284602"/>
                </a:cubicBezTo>
                <a:cubicBezTo>
                  <a:pt x="213529" y="1267832"/>
                  <a:pt x="227123" y="1254238"/>
                  <a:pt x="243892" y="1254238"/>
                </a:cubicBezTo>
                <a:close/>
                <a:moveTo>
                  <a:pt x="171339" y="1254238"/>
                </a:moveTo>
                <a:cubicBezTo>
                  <a:pt x="188107" y="1254238"/>
                  <a:pt x="201701" y="1267832"/>
                  <a:pt x="201701" y="1284602"/>
                </a:cubicBezTo>
                <a:cubicBezTo>
                  <a:pt x="201701" y="1301371"/>
                  <a:pt x="188107" y="1314965"/>
                  <a:pt x="171339" y="1314965"/>
                </a:cubicBezTo>
                <a:cubicBezTo>
                  <a:pt x="154622" y="1314965"/>
                  <a:pt x="141029" y="1301371"/>
                  <a:pt x="141029" y="1284602"/>
                </a:cubicBezTo>
                <a:cubicBezTo>
                  <a:pt x="141029" y="1267832"/>
                  <a:pt x="154622" y="1254238"/>
                  <a:pt x="171339" y="1254238"/>
                </a:cubicBezTo>
                <a:close/>
                <a:moveTo>
                  <a:pt x="98845" y="1254238"/>
                </a:moveTo>
                <a:cubicBezTo>
                  <a:pt x="115610" y="1254238"/>
                  <a:pt x="129204" y="1267832"/>
                  <a:pt x="129204" y="1284602"/>
                </a:cubicBezTo>
                <a:cubicBezTo>
                  <a:pt x="129204" y="1301371"/>
                  <a:pt x="115610" y="1314965"/>
                  <a:pt x="98845" y="1314965"/>
                </a:cubicBezTo>
                <a:cubicBezTo>
                  <a:pt x="82074" y="1314965"/>
                  <a:pt x="68480" y="1301371"/>
                  <a:pt x="68480" y="1284602"/>
                </a:cubicBezTo>
                <a:cubicBezTo>
                  <a:pt x="68480" y="1267832"/>
                  <a:pt x="82074" y="1254238"/>
                  <a:pt x="98845" y="1254238"/>
                </a:cubicBezTo>
                <a:close/>
                <a:moveTo>
                  <a:pt x="26290" y="1254238"/>
                </a:moveTo>
                <a:cubicBezTo>
                  <a:pt x="43057" y="1254238"/>
                  <a:pt x="56651" y="1267832"/>
                  <a:pt x="56651" y="1284602"/>
                </a:cubicBezTo>
                <a:cubicBezTo>
                  <a:pt x="56651" y="1301371"/>
                  <a:pt x="43057" y="1314965"/>
                  <a:pt x="26290" y="1314965"/>
                </a:cubicBezTo>
                <a:cubicBezTo>
                  <a:pt x="17905" y="1314965"/>
                  <a:pt x="10314" y="1311567"/>
                  <a:pt x="4819" y="1306072"/>
                </a:cubicBezTo>
                <a:lnTo>
                  <a:pt x="0" y="1294437"/>
                </a:lnTo>
                <a:lnTo>
                  <a:pt x="0" y="1274766"/>
                </a:lnTo>
                <a:lnTo>
                  <a:pt x="4819" y="1263131"/>
                </a:lnTo>
                <a:cubicBezTo>
                  <a:pt x="10314" y="1257637"/>
                  <a:pt x="17905" y="1254238"/>
                  <a:pt x="26290" y="1254238"/>
                </a:cubicBezTo>
                <a:close/>
                <a:moveTo>
                  <a:pt x="1474228" y="1174410"/>
                </a:moveTo>
                <a:lnTo>
                  <a:pt x="1450688" y="1213159"/>
                </a:lnTo>
                <a:lnTo>
                  <a:pt x="1446956" y="1204150"/>
                </a:lnTo>
                <a:cubicBezTo>
                  <a:pt x="1446956" y="1191573"/>
                  <a:pt x="1454603" y="1180782"/>
                  <a:pt x="1465501" y="1176173"/>
                </a:cubicBezTo>
                <a:close/>
                <a:moveTo>
                  <a:pt x="1404765" y="1173786"/>
                </a:moveTo>
                <a:cubicBezTo>
                  <a:pt x="1421535" y="1173786"/>
                  <a:pt x="1435129" y="1187380"/>
                  <a:pt x="1435129" y="1204150"/>
                </a:cubicBezTo>
                <a:cubicBezTo>
                  <a:pt x="1435129" y="1220919"/>
                  <a:pt x="1421535" y="1234513"/>
                  <a:pt x="1404765" y="1234513"/>
                </a:cubicBezTo>
                <a:cubicBezTo>
                  <a:pt x="1387996" y="1234513"/>
                  <a:pt x="1374402" y="1220919"/>
                  <a:pt x="1374402" y="1204150"/>
                </a:cubicBezTo>
                <a:cubicBezTo>
                  <a:pt x="1374402" y="1187380"/>
                  <a:pt x="1387996" y="1173786"/>
                  <a:pt x="1404765" y="1173786"/>
                </a:cubicBezTo>
                <a:close/>
                <a:moveTo>
                  <a:pt x="1332211" y="1173786"/>
                </a:moveTo>
                <a:cubicBezTo>
                  <a:pt x="1348980" y="1173786"/>
                  <a:pt x="1362574" y="1187380"/>
                  <a:pt x="1362574" y="1204150"/>
                </a:cubicBezTo>
                <a:cubicBezTo>
                  <a:pt x="1362574" y="1220919"/>
                  <a:pt x="1348980" y="1234513"/>
                  <a:pt x="1332211" y="1234513"/>
                </a:cubicBezTo>
                <a:cubicBezTo>
                  <a:pt x="1315441" y="1234513"/>
                  <a:pt x="1301847" y="1220919"/>
                  <a:pt x="1301847" y="1204150"/>
                </a:cubicBezTo>
                <a:cubicBezTo>
                  <a:pt x="1301847" y="1187380"/>
                  <a:pt x="1315441" y="1173786"/>
                  <a:pt x="1332211" y="1173786"/>
                </a:cubicBezTo>
                <a:close/>
                <a:moveTo>
                  <a:pt x="1259656" y="1173786"/>
                </a:moveTo>
                <a:cubicBezTo>
                  <a:pt x="1276426" y="1173786"/>
                  <a:pt x="1290020" y="1187380"/>
                  <a:pt x="1290020" y="1204150"/>
                </a:cubicBezTo>
                <a:cubicBezTo>
                  <a:pt x="1290020" y="1220919"/>
                  <a:pt x="1276426" y="1234513"/>
                  <a:pt x="1259656" y="1234513"/>
                </a:cubicBezTo>
                <a:cubicBezTo>
                  <a:pt x="1242887" y="1234513"/>
                  <a:pt x="1229293" y="1220919"/>
                  <a:pt x="1229293" y="1204150"/>
                </a:cubicBezTo>
                <a:cubicBezTo>
                  <a:pt x="1229293" y="1187380"/>
                  <a:pt x="1242887" y="1173786"/>
                  <a:pt x="1259656" y="1173786"/>
                </a:cubicBezTo>
                <a:close/>
                <a:moveTo>
                  <a:pt x="1187102" y="1173786"/>
                </a:moveTo>
                <a:cubicBezTo>
                  <a:pt x="1203871" y="1173786"/>
                  <a:pt x="1217465" y="1187380"/>
                  <a:pt x="1217465" y="1204150"/>
                </a:cubicBezTo>
                <a:cubicBezTo>
                  <a:pt x="1217465" y="1220919"/>
                  <a:pt x="1203871" y="1234513"/>
                  <a:pt x="1187102" y="1234513"/>
                </a:cubicBezTo>
                <a:cubicBezTo>
                  <a:pt x="1170332" y="1234513"/>
                  <a:pt x="1156738" y="1220919"/>
                  <a:pt x="1156738" y="1204150"/>
                </a:cubicBezTo>
                <a:cubicBezTo>
                  <a:pt x="1156738" y="1187380"/>
                  <a:pt x="1170332" y="1173786"/>
                  <a:pt x="1187102" y="1173786"/>
                </a:cubicBezTo>
                <a:close/>
                <a:moveTo>
                  <a:pt x="1114547" y="1173786"/>
                </a:moveTo>
                <a:cubicBezTo>
                  <a:pt x="1131317" y="1173786"/>
                  <a:pt x="1144911" y="1187380"/>
                  <a:pt x="1144911" y="1204150"/>
                </a:cubicBezTo>
                <a:cubicBezTo>
                  <a:pt x="1144911" y="1220919"/>
                  <a:pt x="1131317" y="1234513"/>
                  <a:pt x="1114547" y="1234513"/>
                </a:cubicBezTo>
                <a:cubicBezTo>
                  <a:pt x="1097778" y="1234513"/>
                  <a:pt x="1084184" y="1220919"/>
                  <a:pt x="1084184" y="1204150"/>
                </a:cubicBezTo>
                <a:cubicBezTo>
                  <a:pt x="1084184" y="1187380"/>
                  <a:pt x="1097778" y="1173786"/>
                  <a:pt x="1114547" y="1173786"/>
                </a:cubicBezTo>
                <a:close/>
                <a:moveTo>
                  <a:pt x="1041993" y="1173786"/>
                </a:moveTo>
                <a:cubicBezTo>
                  <a:pt x="1058762" y="1173786"/>
                  <a:pt x="1072356" y="1187380"/>
                  <a:pt x="1072356" y="1204150"/>
                </a:cubicBezTo>
                <a:cubicBezTo>
                  <a:pt x="1072356" y="1220919"/>
                  <a:pt x="1058762" y="1234513"/>
                  <a:pt x="1041993" y="1234513"/>
                </a:cubicBezTo>
                <a:cubicBezTo>
                  <a:pt x="1025223" y="1234513"/>
                  <a:pt x="1011629" y="1220919"/>
                  <a:pt x="1011629" y="1204150"/>
                </a:cubicBezTo>
                <a:cubicBezTo>
                  <a:pt x="1011629" y="1187380"/>
                  <a:pt x="1025223" y="1173786"/>
                  <a:pt x="1041993" y="1173786"/>
                </a:cubicBezTo>
                <a:close/>
                <a:moveTo>
                  <a:pt x="969438" y="1173786"/>
                </a:moveTo>
                <a:cubicBezTo>
                  <a:pt x="986208" y="1173786"/>
                  <a:pt x="999801" y="1187380"/>
                  <a:pt x="999801" y="1204150"/>
                </a:cubicBezTo>
                <a:cubicBezTo>
                  <a:pt x="999801" y="1220919"/>
                  <a:pt x="986208" y="1234513"/>
                  <a:pt x="969438" y="1234513"/>
                </a:cubicBezTo>
                <a:cubicBezTo>
                  <a:pt x="952669" y="1234513"/>
                  <a:pt x="939075" y="1220919"/>
                  <a:pt x="939075" y="1204150"/>
                </a:cubicBezTo>
                <a:cubicBezTo>
                  <a:pt x="939075" y="1187380"/>
                  <a:pt x="952669" y="1173786"/>
                  <a:pt x="969438" y="1173786"/>
                </a:cubicBezTo>
                <a:close/>
                <a:moveTo>
                  <a:pt x="896883" y="1173786"/>
                </a:moveTo>
                <a:cubicBezTo>
                  <a:pt x="913653" y="1173786"/>
                  <a:pt x="927247" y="1187380"/>
                  <a:pt x="927247" y="1204150"/>
                </a:cubicBezTo>
                <a:cubicBezTo>
                  <a:pt x="927247" y="1220919"/>
                  <a:pt x="913653" y="1234513"/>
                  <a:pt x="896883" y="1234513"/>
                </a:cubicBezTo>
                <a:cubicBezTo>
                  <a:pt x="880114" y="1234513"/>
                  <a:pt x="866520" y="1220919"/>
                  <a:pt x="866520" y="1204150"/>
                </a:cubicBezTo>
                <a:cubicBezTo>
                  <a:pt x="866520" y="1187380"/>
                  <a:pt x="880114" y="1173786"/>
                  <a:pt x="896883" y="1173786"/>
                </a:cubicBezTo>
                <a:close/>
                <a:moveTo>
                  <a:pt x="824329" y="1173786"/>
                </a:moveTo>
                <a:cubicBezTo>
                  <a:pt x="841098" y="1173786"/>
                  <a:pt x="854692" y="1187380"/>
                  <a:pt x="854692" y="1204150"/>
                </a:cubicBezTo>
                <a:cubicBezTo>
                  <a:pt x="854692" y="1220919"/>
                  <a:pt x="841098" y="1234513"/>
                  <a:pt x="824329" y="1234513"/>
                </a:cubicBezTo>
                <a:cubicBezTo>
                  <a:pt x="807559" y="1234513"/>
                  <a:pt x="793965" y="1220919"/>
                  <a:pt x="793965" y="1204150"/>
                </a:cubicBezTo>
                <a:cubicBezTo>
                  <a:pt x="793965" y="1187380"/>
                  <a:pt x="807559" y="1173786"/>
                  <a:pt x="824329" y="1173786"/>
                </a:cubicBezTo>
                <a:close/>
                <a:moveTo>
                  <a:pt x="751774" y="1173786"/>
                </a:moveTo>
                <a:cubicBezTo>
                  <a:pt x="768544" y="1173786"/>
                  <a:pt x="782138" y="1187380"/>
                  <a:pt x="782138" y="1204150"/>
                </a:cubicBezTo>
                <a:cubicBezTo>
                  <a:pt x="782138" y="1220919"/>
                  <a:pt x="768544" y="1234513"/>
                  <a:pt x="751774" y="1234513"/>
                </a:cubicBezTo>
                <a:cubicBezTo>
                  <a:pt x="735005" y="1234513"/>
                  <a:pt x="721411" y="1220919"/>
                  <a:pt x="721411" y="1204150"/>
                </a:cubicBezTo>
                <a:cubicBezTo>
                  <a:pt x="721411" y="1187380"/>
                  <a:pt x="735005" y="1173786"/>
                  <a:pt x="751774" y="1173786"/>
                </a:cubicBezTo>
                <a:close/>
                <a:moveTo>
                  <a:pt x="679220" y="1173786"/>
                </a:moveTo>
                <a:cubicBezTo>
                  <a:pt x="695989" y="1173786"/>
                  <a:pt x="709583" y="1187380"/>
                  <a:pt x="709583" y="1204150"/>
                </a:cubicBezTo>
                <a:cubicBezTo>
                  <a:pt x="709583" y="1220919"/>
                  <a:pt x="695989" y="1234513"/>
                  <a:pt x="679220" y="1234513"/>
                </a:cubicBezTo>
                <a:cubicBezTo>
                  <a:pt x="662450" y="1234513"/>
                  <a:pt x="648856" y="1220919"/>
                  <a:pt x="648856" y="1204150"/>
                </a:cubicBezTo>
                <a:cubicBezTo>
                  <a:pt x="648856" y="1187380"/>
                  <a:pt x="662450" y="1173786"/>
                  <a:pt x="679220" y="1173786"/>
                </a:cubicBezTo>
                <a:close/>
                <a:moveTo>
                  <a:pt x="606665" y="1173786"/>
                </a:moveTo>
                <a:cubicBezTo>
                  <a:pt x="623435" y="1173786"/>
                  <a:pt x="637029" y="1187380"/>
                  <a:pt x="637029" y="1204150"/>
                </a:cubicBezTo>
                <a:cubicBezTo>
                  <a:pt x="637029" y="1220919"/>
                  <a:pt x="623435" y="1234513"/>
                  <a:pt x="606665" y="1234513"/>
                </a:cubicBezTo>
                <a:cubicBezTo>
                  <a:pt x="589896" y="1234513"/>
                  <a:pt x="576302" y="1220919"/>
                  <a:pt x="576302" y="1204150"/>
                </a:cubicBezTo>
                <a:cubicBezTo>
                  <a:pt x="576302" y="1187380"/>
                  <a:pt x="589896" y="1173786"/>
                  <a:pt x="606665" y="1173786"/>
                </a:cubicBezTo>
                <a:close/>
                <a:moveTo>
                  <a:pt x="534111" y="1173786"/>
                </a:moveTo>
                <a:cubicBezTo>
                  <a:pt x="550880" y="1173786"/>
                  <a:pt x="564474" y="1187380"/>
                  <a:pt x="564474" y="1204150"/>
                </a:cubicBezTo>
                <a:cubicBezTo>
                  <a:pt x="564474" y="1220919"/>
                  <a:pt x="550880" y="1234513"/>
                  <a:pt x="534111" y="1234513"/>
                </a:cubicBezTo>
                <a:cubicBezTo>
                  <a:pt x="517341" y="1234513"/>
                  <a:pt x="503747" y="1220919"/>
                  <a:pt x="503747" y="1204150"/>
                </a:cubicBezTo>
                <a:cubicBezTo>
                  <a:pt x="503747" y="1187380"/>
                  <a:pt x="517341" y="1173786"/>
                  <a:pt x="534111" y="1173786"/>
                </a:cubicBezTo>
                <a:close/>
                <a:moveTo>
                  <a:pt x="461556" y="1173786"/>
                </a:moveTo>
                <a:cubicBezTo>
                  <a:pt x="478326" y="1173786"/>
                  <a:pt x="491920" y="1187380"/>
                  <a:pt x="491920" y="1204150"/>
                </a:cubicBezTo>
                <a:cubicBezTo>
                  <a:pt x="491920" y="1220919"/>
                  <a:pt x="478326" y="1234513"/>
                  <a:pt x="461556" y="1234513"/>
                </a:cubicBezTo>
                <a:cubicBezTo>
                  <a:pt x="444787" y="1234513"/>
                  <a:pt x="431192" y="1220919"/>
                  <a:pt x="431192" y="1204150"/>
                </a:cubicBezTo>
                <a:cubicBezTo>
                  <a:pt x="431192" y="1187380"/>
                  <a:pt x="444787" y="1173786"/>
                  <a:pt x="461556" y="1173786"/>
                </a:cubicBezTo>
                <a:close/>
                <a:moveTo>
                  <a:pt x="389002" y="1173786"/>
                </a:moveTo>
                <a:cubicBezTo>
                  <a:pt x="405771" y="1173786"/>
                  <a:pt x="419365" y="1187380"/>
                  <a:pt x="419365" y="1204150"/>
                </a:cubicBezTo>
                <a:cubicBezTo>
                  <a:pt x="419365" y="1220919"/>
                  <a:pt x="405771" y="1234513"/>
                  <a:pt x="389002" y="1234513"/>
                </a:cubicBezTo>
                <a:cubicBezTo>
                  <a:pt x="372232" y="1234513"/>
                  <a:pt x="358638" y="1220919"/>
                  <a:pt x="358638" y="1204150"/>
                </a:cubicBezTo>
                <a:cubicBezTo>
                  <a:pt x="358638" y="1187380"/>
                  <a:pt x="372232" y="1173786"/>
                  <a:pt x="389002" y="1173786"/>
                </a:cubicBezTo>
                <a:close/>
                <a:moveTo>
                  <a:pt x="316447" y="1173786"/>
                </a:moveTo>
                <a:cubicBezTo>
                  <a:pt x="333216" y="1173786"/>
                  <a:pt x="346810" y="1187380"/>
                  <a:pt x="346810" y="1204150"/>
                </a:cubicBezTo>
                <a:cubicBezTo>
                  <a:pt x="346810" y="1220919"/>
                  <a:pt x="333216" y="1234513"/>
                  <a:pt x="316447" y="1234513"/>
                </a:cubicBezTo>
                <a:cubicBezTo>
                  <a:pt x="299677" y="1234513"/>
                  <a:pt x="286084" y="1220919"/>
                  <a:pt x="286084" y="1204150"/>
                </a:cubicBezTo>
                <a:cubicBezTo>
                  <a:pt x="286084" y="1187380"/>
                  <a:pt x="299677" y="1173786"/>
                  <a:pt x="316447" y="1173786"/>
                </a:cubicBezTo>
                <a:close/>
                <a:moveTo>
                  <a:pt x="243892" y="1173786"/>
                </a:moveTo>
                <a:cubicBezTo>
                  <a:pt x="260662" y="1173786"/>
                  <a:pt x="274256" y="1187380"/>
                  <a:pt x="274256" y="1204150"/>
                </a:cubicBezTo>
                <a:cubicBezTo>
                  <a:pt x="274256" y="1220919"/>
                  <a:pt x="260662" y="1234513"/>
                  <a:pt x="243892" y="1234513"/>
                </a:cubicBezTo>
                <a:cubicBezTo>
                  <a:pt x="227123" y="1234513"/>
                  <a:pt x="213529" y="1220919"/>
                  <a:pt x="213529" y="1204150"/>
                </a:cubicBezTo>
                <a:cubicBezTo>
                  <a:pt x="213529" y="1187380"/>
                  <a:pt x="227123" y="1173786"/>
                  <a:pt x="243892" y="1173786"/>
                </a:cubicBezTo>
                <a:close/>
                <a:moveTo>
                  <a:pt x="171339" y="1173786"/>
                </a:moveTo>
                <a:cubicBezTo>
                  <a:pt x="188107" y="1173786"/>
                  <a:pt x="201701" y="1187380"/>
                  <a:pt x="201701" y="1204150"/>
                </a:cubicBezTo>
                <a:cubicBezTo>
                  <a:pt x="201701" y="1220919"/>
                  <a:pt x="188107" y="1234513"/>
                  <a:pt x="171339" y="1234513"/>
                </a:cubicBezTo>
                <a:cubicBezTo>
                  <a:pt x="154627" y="1234513"/>
                  <a:pt x="141034" y="1220919"/>
                  <a:pt x="141034" y="1204150"/>
                </a:cubicBezTo>
                <a:cubicBezTo>
                  <a:pt x="141034" y="1187380"/>
                  <a:pt x="154627" y="1173786"/>
                  <a:pt x="171339" y="1173786"/>
                </a:cubicBezTo>
                <a:close/>
                <a:moveTo>
                  <a:pt x="98852" y="1173786"/>
                </a:moveTo>
                <a:cubicBezTo>
                  <a:pt x="115616" y="1173786"/>
                  <a:pt x="129210" y="1187380"/>
                  <a:pt x="129210" y="1204150"/>
                </a:cubicBezTo>
                <a:cubicBezTo>
                  <a:pt x="129210" y="1220919"/>
                  <a:pt x="115616" y="1234513"/>
                  <a:pt x="98852" y="1234513"/>
                </a:cubicBezTo>
                <a:cubicBezTo>
                  <a:pt x="82080" y="1234513"/>
                  <a:pt x="68486" y="1220919"/>
                  <a:pt x="68486" y="1204150"/>
                </a:cubicBezTo>
                <a:cubicBezTo>
                  <a:pt x="68486" y="1187380"/>
                  <a:pt x="82080" y="1173786"/>
                  <a:pt x="98852" y="1173786"/>
                </a:cubicBezTo>
                <a:close/>
                <a:moveTo>
                  <a:pt x="26297" y="1173786"/>
                </a:moveTo>
                <a:cubicBezTo>
                  <a:pt x="43063" y="1173786"/>
                  <a:pt x="56658" y="1187380"/>
                  <a:pt x="56658" y="1204150"/>
                </a:cubicBezTo>
                <a:cubicBezTo>
                  <a:pt x="56658" y="1220919"/>
                  <a:pt x="43063" y="1234513"/>
                  <a:pt x="26297" y="1234513"/>
                </a:cubicBezTo>
                <a:cubicBezTo>
                  <a:pt x="17912" y="1234513"/>
                  <a:pt x="10321" y="1231115"/>
                  <a:pt x="4826" y="1225620"/>
                </a:cubicBezTo>
                <a:lnTo>
                  <a:pt x="0" y="1213970"/>
                </a:lnTo>
                <a:lnTo>
                  <a:pt x="0" y="1194329"/>
                </a:lnTo>
                <a:lnTo>
                  <a:pt x="4826" y="1182679"/>
                </a:lnTo>
                <a:cubicBezTo>
                  <a:pt x="10321" y="1177185"/>
                  <a:pt x="17912" y="1173786"/>
                  <a:pt x="26297" y="1173786"/>
                </a:cubicBezTo>
                <a:close/>
                <a:moveTo>
                  <a:pt x="1477320" y="1093335"/>
                </a:moveTo>
                <a:cubicBezTo>
                  <a:pt x="1485705" y="1093335"/>
                  <a:pt x="1493295" y="1096733"/>
                  <a:pt x="1498790" y="1102228"/>
                </a:cubicBezTo>
                <a:lnTo>
                  <a:pt x="1505389" y="1118160"/>
                </a:lnTo>
                <a:lnTo>
                  <a:pt x="1493855" y="1142105"/>
                </a:lnTo>
                <a:lnTo>
                  <a:pt x="1487887" y="1151929"/>
                </a:lnTo>
                <a:lnTo>
                  <a:pt x="1477320" y="1154062"/>
                </a:lnTo>
                <a:cubicBezTo>
                  <a:pt x="1460550" y="1154062"/>
                  <a:pt x="1446956" y="1140468"/>
                  <a:pt x="1446956" y="1123698"/>
                </a:cubicBezTo>
                <a:cubicBezTo>
                  <a:pt x="1446956" y="1106929"/>
                  <a:pt x="1460550" y="1093335"/>
                  <a:pt x="1477320" y="1093335"/>
                </a:cubicBezTo>
                <a:close/>
                <a:moveTo>
                  <a:pt x="1404765" y="1093335"/>
                </a:moveTo>
                <a:cubicBezTo>
                  <a:pt x="1421535" y="1093335"/>
                  <a:pt x="1435129" y="1106929"/>
                  <a:pt x="1435129" y="1123698"/>
                </a:cubicBezTo>
                <a:cubicBezTo>
                  <a:pt x="1435129" y="1140468"/>
                  <a:pt x="1421535" y="1154062"/>
                  <a:pt x="1404765" y="1154062"/>
                </a:cubicBezTo>
                <a:cubicBezTo>
                  <a:pt x="1387996" y="1154062"/>
                  <a:pt x="1374402" y="1140468"/>
                  <a:pt x="1374402" y="1123698"/>
                </a:cubicBezTo>
                <a:cubicBezTo>
                  <a:pt x="1374402" y="1106929"/>
                  <a:pt x="1387996" y="1093335"/>
                  <a:pt x="1404765" y="1093335"/>
                </a:cubicBezTo>
                <a:close/>
                <a:moveTo>
                  <a:pt x="1332211" y="1093335"/>
                </a:moveTo>
                <a:cubicBezTo>
                  <a:pt x="1348980" y="1093335"/>
                  <a:pt x="1362574" y="1106929"/>
                  <a:pt x="1362574" y="1123698"/>
                </a:cubicBezTo>
                <a:cubicBezTo>
                  <a:pt x="1362574" y="1140468"/>
                  <a:pt x="1348980" y="1154062"/>
                  <a:pt x="1332211" y="1154062"/>
                </a:cubicBezTo>
                <a:cubicBezTo>
                  <a:pt x="1315441" y="1154062"/>
                  <a:pt x="1301847" y="1140468"/>
                  <a:pt x="1301847" y="1123698"/>
                </a:cubicBezTo>
                <a:cubicBezTo>
                  <a:pt x="1301847" y="1106929"/>
                  <a:pt x="1315441" y="1093335"/>
                  <a:pt x="1332211" y="1093335"/>
                </a:cubicBezTo>
                <a:close/>
                <a:moveTo>
                  <a:pt x="1259656" y="1093335"/>
                </a:moveTo>
                <a:cubicBezTo>
                  <a:pt x="1276426" y="1093335"/>
                  <a:pt x="1290020" y="1106929"/>
                  <a:pt x="1290020" y="1123698"/>
                </a:cubicBezTo>
                <a:cubicBezTo>
                  <a:pt x="1290020" y="1140468"/>
                  <a:pt x="1276426" y="1154062"/>
                  <a:pt x="1259656" y="1154062"/>
                </a:cubicBezTo>
                <a:cubicBezTo>
                  <a:pt x="1242887" y="1154062"/>
                  <a:pt x="1229293" y="1140468"/>
                  <a:pt x="1229293" y="1123698"/>
                </a:cubicBezTo>
                <a:cubicBezTo>
                  <a:pt x="1229293" y="1106929"/>
                  <a:pt x="1242887" y="1093335"/>
                  <a:pt x="1259656" y="1093335"/>
                </a:cubicBezTo>
                <a:close/>
                <a:moveTo>
                  <a:pt x="1187102" y="1093335"/>
                </a:moveTo>
                <a:cubicBezTo>
                  <a:pt x="1203871" y="1093335"/>
                  <a:pt x="1217465" y="1106929"/>
                  <a:pt x="1217465" y="1123698"/>
                </a:cubicBezTo>
                <a:cubicBezTo>
                  <a:pt x="1217465" y="1140468"/>
                  <a:pt x="1203871" y="1154062"/>
                  <a:pt x="1187102" y="1154062"/>
                </a:cubicBezTo>
                <a:cubicBezTo>
                  <a:pt x="1170332" y="1154062"/>
                  <a:pt x="1156738" y="1140468"/>
                  <a:pt x="1156738" y="1123698"/>
                </a:cubicBezTo>
                <a:cubicBezTo>
                  <a:pt x="1156738" y="1106929"/>
                  <a:pt x="1170332" y="1093335"/>
                  <a:pt x="1187102" y="1093335"/>
                </a:cubicBezTo>
                <a:close/>
                <a:moveTo>
                  <a:pt x="1114547" y="1093335"/>
                </a:moveTo>
                <a:cubicBezTo>
                  <a:pt x="1131317" y="1093335"/>
                  <a:pt x="1144911" y="1106929"/>
                  <a:pt x="1144911" y="1123698"/>
                </a:cubicBezTo>
                <a:cubicBezTo>
                  <a:pt x="1144911" y="1140468"/>
                  <a:pt x="1131317" y="1154062"/>
                  <a:pt x="1114547" y="1154062"/>
                </a:cubicBezTo>
                <a:cubicBezTo>
                  <a:pt x="1097778" y="1154062"/>
                  <a:pt x="1084184" y="1140468"/>
                  <a:pt x="1084184" y="1123698"/>
                </a:cubicBezTo>
                <a:cubicBezTo>
                  <a:pt x="1084184" y="1106929"/>
                  <a:pt x="1097778" y="1093335"/>
                  <a:pt x="1114547" y="1093335"/>
                </a:cubicBezTo>
                <a:close/>
                <a:moveTo>
                  <a:pt x="1041993" y="1093335"/>
                </a:moveTo>
                <a:cubicBezTo>
                  <a:pt x="1058762" y="1093335"/>
                  <a:pt x="1072356" y="1106929"/>
                  <a:pt x="1072356" y="1123698"/>
                </a:cubicBezTo>
                <a:cubicBezTo>
                  <a:pt x="1072356" y="1140468"/>
                  <a:pt x="1058762" y="1154062"/>
                  <a:pt x="1041993" y="1154062"/>
                </a:cubicBezTo>
                <a:cubicBezTo>
                  <a:pt x="1025223" y="1154062"/>
                  <a:pt x="1011629" y="1140468"/>
                  <a:pt x="1011629" y="1123698"/>
                </a:cubicBezTo>
                <a:cubicBezTo>
                  <a:pt x="1011629" y="1106929"/>
                  <a:pt x="1025223" y="1093335"/>
                  <a:pt x="1041993" y="1093335"/>
                </a:cubicBezTo>
                <a:close/>
                <a:moveTo>
                  <a:pt x="969438" y="1093335"/>
                </a:moveTo>
                <a:cubicBezTo>
                  <a:pt x="986208" y="1093335"/>
                  <a:pt x="999801" y="1106929"/>
                  <a:pt x="999801" y="1123698"/>
                </a:cubicBezTo>
                <a:cubicBezTo>
                  <a:pt x="999801" y="1140468"/>
                  <a:pt x="986208" y="1154062"/>
                  <a:pt x="969438" y="1154062"/>
                </a:cubicBezTo>
                <a:cubicBezTo>
                  <a:pt x="952669" y="1154062"/>
                  <a:pt x="939075" y="1140468"/>
                  <a:pt x="939075" y="1123698"/>
                </a:cubicBezTo>
                <a:cubicBezTo>
                  <a:pt x="939075" y="1106929"/>
                  <a:pt x="952669" y="1093335"/>
                  <a:pt x="969438" y="1093335"/>
                </a:cubicBezTo>
                <a:close/>
                <a:moveTo>
                  <a:pt x="896883" y="1093335"/>
                </a:moveTo>
                <a:cubicBezTo>
                  <a:pt x="913653" y="1093335"/>
                  <a:pt x="927247" y="1106929"/>
                  <a:pt x="927247" y="1123698"/>
                </a:cubicBezTo>
                <a:cubicBezTo>
                  <a:pt x="927247" y="1140468"/>
                  <a:pt x="913653" y="1154062"/>
                  <a:pt x="896883" y="1154062"/>
                </a:cubicBezTo>
                <a:cubicBezTo>
                  <a:pt x="880114" y="1154062"/>
                  <a:pt x="866520" y="1140468"/>
                  <a:pt x="866520" y="1123698"/>
                </a:cubicBezTo>
                <a:cubicBezTo>
                  <a:pt x="866520" y="1106929"/>
                  <a:pt x="880114" y="1093335"/>
                  <a:pt x="896883" y="1093335"/>
                </a:cubicBezTo>
                <a:close/>
                <a:moveTo>
                  <a:pt x="824329" y="1093335"/>
                </a:moveTo>
                <a:cubicBezTo>
                  <a:pt x="841098" y="1093335"/>
                  <a:pt x="854692" y="1106929"/>
                  <a:pt x="854692" y="1123698"/>
                </a:cubicBezTo>
                <a:cubicBezTo>
                  <a:pt x="854692" y="1140468"/>
                  <a:pt x="841098" y="1154062"/>
                  <a:pt x="824329" y="1154062"/>
                </a:cubicBezTo>
                <a:cubicBezTo>
                  <a:pt x="807559" y="1154062"/>
                  <a:pt x="793965" y="1140468"/>
                  <a:pt x="793965" y="1123698"/>
                </a:cubicBezTo>
                <a:cubicBezTo>
                  <a:pt x="793965" y="1106929"/>
                  <a:pt x="807559" y="1093335"/>
                  <a:pt x="824329" y="1093335"/>
                </a:cubicBezTo>
                <a:close/>
                <a:moveTo>
                  <a:pt x="751774" y="1093335"/>
                </a:moveTo>
                <a:cubicBezTo>
                  <a:pt x="768544" y="1093335"/>
                  <a:pt x="782138" y="1106929"/>
                  <a:pt x="782138" y="1123698"/>
                </a:cubicBezTo>
                <a:cubicBezTo>
                  <a:pt x="782138" y="1140468"/>
                  <a:pt x="768544" y="1154062"/>
                  <a:pt x="751774" y="1154062"/>
                </a:cubicBezTo>
                <a:cubicBezTo>
                  <a:pt x="735005" y="1154062"/>
                  <a:pt x="721411" y="1140468"/>
                  <a:pt x="721411" y="1123698"/>
                </a:cubicBezTo>
                <a:cubicBezTo>
                  <a:pt x="721411" y="1106929"/>
                  <a:pt x="735005" y="1093335"/>
                  <a:pt x="751774" y="1093335"/>
                </a:cubicBezTo>
                <a:close/>
                <a:moveTo>
                  <a:pt x="679220" y="1093335"/>
                </a:moveTo>
                <a:cubicBezTo>
                  <a:pt x="695989" y="1093335"/>
                  <a:pt x="709583" y="1106929"/>
                  <a:pt x="709583" y="1123698"/>
                </a:cubicBezTo>
                <a:cubicBezTo>
                  <a:pt x="709583" y="1140468"/>
                  <a:pt x="695989" y="1154062"/>
                  <a:pt x="679220" y="1154062"/>
                </a:cubicBezTo>
                <a:cubicBezTo>
                  <a:pt x="662450" y="1154062"/>
                  <a:pt x="648856" y="1140468"/>
                  <a:pt x="648856" y="1123698"/>
                </a:cubicBezTo>
                <a:cubicBezTo>
                  <a:pt x="648856" y="1106929"/>
                  <a:pt x="662450" y="1093335"/>
                  <a:pt x="679220" y="1093335"/>
                </a:cubicBezTo>
                <a:close/>
                <a:moveTo>
                  <a:pt x="606665" y="1093335"/>
                </a:moveTo>
                <a:cubicBezTo>
                  <a:pt x="623435" y="1093335"/>
                  <a:pt x="637029" y="1106929"/>
                  <a:pt x="637029" y="1123698"/>
                </a:cubicBezTo>
                <a:cubicBezTo>
                  <a:pt x="637029" y="1140468"/>
                  <a:pt x="623435" y="1154062"/>
                  <a:pt x="606665" y="1154062"/>
                </a:cubicBezTo>
                <a:cubicBezTo>
                  <a:pt x="589896" y="1154062"/>
                  <a:pt x="576302" y="1140468"/>
                  <a:pt x="576302" y="1123698"/>
                </a:cubicBezTo>
                <a:cubicBezTo>
                  <a:pt x="576302" y="1106929"/>
                  <a:pt x="589896" y="1093335"/>
                  <a:pt x="606665" y="1093335"/>
                </a:cubicBezTo>
                <a:close/>
                <a:moveTo>
                  <a:pt x="534111" y="1093335"/>
                </a:moveTo>
                <a:cubicBezTo>
                  <a:pt x="550880" y="1093335"/>
                  <a:pt x="564474" y="1106929"/>
                  <a:pt x="564474" y="1123698"/>
                </a:cubicBezTo>
                <a:cubicBezTo>
                  <a:pt x="564474" y="1140468"/>
                  <a:pt x="550880" y="1154062"/>
                  <a:pt x="534111" y="1154062"/>
                </a:cubicBezTo>
                <a:cubicBezTo>
                  <a:pt x="517341" y="1154062"/>
                  <a:pt x="503747" y="1140468"/>
                  <a:pt x="503747" y="1123698"/>
                </a:cubicBezTo>
                <a:cubicBezTo>
                  <a:pt x="503747" y="1106929"/>
                  <a:pt x="517341" y="1093335"/>
                  <a:pt x="534111" y="1093335"/>
                </a:cubicBezTo>
                <a:close/>
                <a:moveTo>
                  <a:pt x="461556" y="1093335"/>
                </a:moveTo>
                <a:cubicBezTo>
                  <a:pt x="478326" y="1093335"/>
                  <a:pt x="491920" y="1106929"/>
                  <a:pt x="491920" y="1123698"/>
                </a:cubicBezTo>
                <a:cubicBezTo>
                  <a:pt x="491920" y="1140468"/>
                  <a:pt x="478326" y="1154062"/>
                  <a:pt x="461556" y="1154062"/>
                </a:cubicBezTo>
                <a:cubicBezTo>
                  <a:pt x="444787" y="1154062"/>
                  <a:pt x="431192" y="1140468"/>
                  <a:pt x="431192" y="1123698"/>
                </a:cubicBezTo>
                <a:cubicBezTo>
                  <a:pt x="431192" y="1106929"/>
                  <a:pt x="444787" y="1093335"/>
                  <a:pt x="461556" y="1093335"/>
                </a:cubicBezTo>
                <a:close/>
                <a:moveTo>
                  <a:pt x="389002" y="1093335"/>
                </a:moveTo>
                <a:cubicBezTo>
                  <a:pt x="405771" y="1093335"/>
                  <a:pt x="419365" y="1106929"/>
                  <a:pt x="419365" y="1123698"/>
                </a:cubicBezTo>
                <a:cubicBezTo>
                  <a:pt x="419365" y="1140468"/>
                  <a:pt x="405771" y="1154062"/>
                  <a:pt x="389002" y="1154062"/>
                </a:cubicBezTo>
                <a:cubicBezTo>
                  <a:pt x="372232" y="1154062"/>
                  <a:pt x="358638" y="1140468"/>
                  <a:pt x="358638" y="1123698"/>
                </a:cubicBezTo>
                <a:cubicBezTo>
                  <a:pt x="358638" y="1106929"/>
                  <a:pt x="372232" y="1093335"/>
                  <a:pt x="389002" y="1093335"/>
                </a:cubicBezTo>
                <a:close/>
                <a:moveTo>
                  <a:pt x="316447" y="1093335"/>
                </a:moveTo>
                <a:cubicBezTo>
                  <a:pt x="333216" y="1093335"/>
                  <a:pt x="346810" y="1106929"/>
                  <a:pt x="346810" y="1123698"/>
                </a:cubicBezTo>
                <a:cubicBezTo>
                  <a:pt x="346810" y="1140468"/>
                  <a:pt x="333216" y="1154062"/>
                  <a:pt x="316447" y="1154062"/>
                </a:cubicBezTo>
                <a:cubicBezTo>
                  <a:pt x="299677" y="1154062"/>
                  <a:pt x="286084" y="1140468"/>
                  <a:pt x="286084" y="1123698"/>
                </a:cubicBezTo>
                <a:cubicBezTo>
                  <a:pt x="286084" y="1106929"/>
                  <a:pt x="299677" y="1093335"/>
                  <a:pt x="316447" y="1093335"/>
                </a:cubicBezTo>
                <a:close/>
                <a:moveTo>
                  <a:pt x="243892" y="1093335"/>
                </a:moveTo>
                <a:cubicBezTo>
                  <a:pt x="260662" y="1093335"/>
                  <a:pt x="274256" y="1106929"/>
                  <a:pt x="274256" y="1123698"/>
                </a:cubicBezTo>
                <a:cubicBezTo>
                  <a:pt x="274256" y="1140468"/>
                  <a:pt x="260662" y="1154062"/>
                  <a:pt x="243892" y="1154062"/>
                </a:cubicBezTo>
                <a:cubicBezTo>
                  <a:pt x="227123" y="1154062"/>
                  <a:pt x="213529" y="1140468"/>
                  <a:pt x="213529" y="1123698"/>
                </a:cubicBezTo>
                <a:cubicBezTo>
                  <a:pt x="213529" y="1106929"/>
                  <a:pt x="227123" y="1093335"/>
                  <a:pt x="243892" y="1093335"/>
                </a:cubicBezTo>
                <a:close/>
                <a:moveTo>
                  <a:pt x="171339" y="1093335"/>
                </a:moveTo>
                <a:cubicBezTo>
                  <a:pt x="188107" y="1093335"/>
                  <a:pt x="201701" y="1106929"/>
                  <a:pt x="201701" y="1123698"/>
                </a:cubicBezTo>
                <a:cubicBezTo>
                  <a:pt x="201701" y="1140468"/>
                  <a:pt x="188107" y="1154062"/>
                  <a:pt x="171339" y="1154062"/>
                </a:cubicBezTo>
                <a:cubicBezTo>
                  <a:pt x="154633" y="1154062"/>
                  <a:pt x="141040" y="1140468"/>
                  <a:pt x="141040" y="1123698"/>
                </a:cubicBezTo>
                <a:cubicBezTo>
                  <a:pt x="141040" y="1106929"/>
                  <a:pt x="154633" y="1093335"/>
                  <a:pt x="171339" y="1093335"/>
                </a:cubicBezTo>
                <a:close/>
                <a:moveTo>
                  <a:pt x="98858" y="1093335"/>
                </a:moveTo>
                <a:cubicBezTo>
                  <a:pt x="115622" y="1093335"/>
                  <a:pt x="129216" y="1106929"/>
                  <a:pt x="129216" y="1123698"/>
                </a:cubicBezTo>
                <a:cubicBezTo>
                  <a:pt x="129216" y="1140468"/>
                  <a:pt x="115622" y="1154062"/>
                  <a:pt x="98858" y="1154062"/>
                </a:cubicBezTo>
                <a:cubicBezTo>
                  <a:pt x="82086" y="1154062"/>
                  <a:pt x="68492" y="1140468"/>
                  <a:pt x="68492" y="1123698"/>
                </a:cubicBezTo>
                <a:cubicBezTo>
                  <a:pt x="68492" y="1106929"/>
                  <a:pt x="82086" y="1093335"/>
                  <a:pt x="98858" y="1093335"/>
                </a:cubicBezTo>
                <a:close/>
                <a:moveTo>
                  <a:pt x="26303" y="1093335"/>
                </a:moveTo>
                <a:cubicBezTo>
                  <a:pt x="43069" y="1093335"/>
                  <a:pt x="56664" y="1106929"/>
                  <a:pt x="56664" y="1123698"/>
                </a:cubicBezTo>
                <a:cubicBezTo>
                  <a:pt x="56664" y="1140468"/>
                  <a:pt x="43069" y="1154062"/>
                  <a:pt x="26303" y="1154062"/>
                </a:cubicBezTo>
                <a:cubicBezTo>
                  <a:pt x="17918" y="1154062"/>
                  <a:pt x="10327" y="1150664"/>
                  <a:pt x="4832" y="1145169"/>
                </a:cubicBezTo>
                <a:lnTo>
                  <a:pt x="0" y="1133503"/>
                </a:lnTo>
                <a:lnTo>
                  <a:pt x="0" y="1113894"/>
                </a:lnTo>
                <a:lnTo>
                  <a:pt x="4832" y="1102228"/>
                </a:lnTo>
                <a:cubicBezTo>
                  <a:pt x="10327" y="1096734"/>
                  <a:pt x="17918" y="1093335"/>
                  <a:pt x="26303" y="1093335"/>
                </a:cubicBezTo>
                <a:close/>
                <a:moveTo>
                  <a:pt x="1549874" y="1012883"/>
                </a:moveTo>
                <a:lnTo>
                  <a:pt x="1555552" y="1014029"/>
                </a:lnTo>
                <a:lnTo>
                  <a:pt x="1530465" y="1066106"/>
                </a:lnTo>
                <a:lnTo>
                  <a:pt x="1528404" y="1064717"/>
                </a:lnTo>
                <a:cubicBezTo>
                  <a:pt x="1522910" y="1059222"/>
                  <a:pt x="1519511" y="1051631"/>
                  <a:pt x="1519511" y="1043246"/>
                </a:cubicBezTo>
                <a:cubicBezTo>
                  <a:pt x="1519511" y="1026477"/>
                  <a:pt x="1533105" y="1012883"/>
                  <a:pt x="1549874" y="1012883"/>
                </a:cubicBezTo>
                <a:close/>
                <a:moveTo>
                  <a:pt x="1477320" y="1012883"/>
                </a:moveTo>
                <a:cubicBezTo>
                  <a:pt x="1494089" y="1012883"/>
                  <a:pt x="1507683" y="1026477"/>
                  <a:pt x="1507683" y="1043246"/>
                </a:cubicBezTo>
                <a:cubicBezTo>
                  <a:pt x="1507683" y="1060016"/>
                  <a:pt x="1494089" y="1073610"/>
                  <a:pt x="1477320" y="1073610"/>
                </a:cubicBezTo>
                <a:cubicBezTo>
                  <a:pt x="1460550" y="1073610"/>
                  <a:pt x="1446956" y="1060016"/>
                  <a:pt x="1446956" y="1043246"/>
                </a:cubicBezTo>
                <a:cubicBezTo>
                  <a:pt x="1446956" y="1026477"/>
                  <a:pt x="1460550" y="1012883"/>
                  <a:pt x="1477320" y="1012883"/>
                </a:cubicBezTo>
                <a:close/>
                <a:moveTo>
                  <a:pt x="1404765" y="1012883"/>
                </a:moveTo>
                <a:cubicBezTo>
                  <a:pt x="1421535" y="1012883"/>
                  <a:pt x="1435129" y="1026477"/>
                  <a:pt x="1435129" y="1043246"/>
                </a:cubicBezTo>
                <a:cubicBezTo>
                  <a:pt x="1435129" y="1060016"/>
                  <a:pt x="1421535" y="1073610"/>
                  <a:pt x="1404765" y="1073610"/>
                </a:cubicBezTo>
                <a:cubicBezTo>
                  <a:pt x="1387996" y="1073610"/>
                  <a:pt x="1374402" y="1060016"/>
                  <a:pt x="1374402" y="1043246"/>
                </a:cubicBezTo>
                <a:cubicBezTo>
                  <a:pt x="1374402" y="1026477"/>
                  <a:pt x="1387996" y="1012883"/>
                  <a:pt x="1404765" y="1012883"/>
                </a:cubicBezTo>
                <a:close/>
                <a:moveTo>
                  <a:pt x="1332211" y="1012883"/>
                </a:moveTo>
                <a:cubicBezTo>
                  <a:pt x="1348980" y="1012883"/>
                  <a:pt x="1362574" y="1026477"/>
                  <a:pt x="1362574" y="1043246"/>
                </a:cubicBezTo>
                <a:cubicBezTo>
                  <a:pt x="1362574" y="1060016"/>
                  <a:pt x="1348980" y="1073610"/>
                  <a:pt x="1332211" y="1073610"/>
                </a:cubicBezTo>
                <a:cubicBezTo>
                  <a:pt x="1315441" y="1073610"/>
                  <a:pt x="1301847" y="1060016"/>
                  <a:pt x="1301847" y="1043246"/>
                </a:cubicBezTo>
                <a:cubicBezTo>
                  <a:pt x="1301847" y="1026477"/>
                  <a:pt x="1315441" y="1012883"/>
                  <a:pt x="1332211" y="1012883"/>
                </a:cubicBezTo>
                <a:close/>
                <a:moveTo>
                  <a:pt x="1259656" y="1012883"/>
                </a:moveTo>
                <a:cubicBezTo>
                  <a:pt x="1276426" y="1012883"/>
                  <a:pt x="1290020" y="1026477"/>
                  <a:pt x="1290020" y="1043246"/>
                </a:cubicBezTo>
                <a:cubicBezTo>
                  <a:pt x="1290020" y="1060016"/>
                  <a:pt x="1276426" y="1073610"/>
                  <a:pt x="1259656" y="1073610"/>
                </a:cubicBezTo>
                <a:cubicBezTo>
                  <a:pt x="1242887" y="1073610"/>
                  <a:pt x="1229293" y="1060016"/>
                  <a:pt x="1229293" y="1043246"/>
                </a:cubicBezTo>
                <a:cubicBezTo>
                  <a:pt x="1229293" y="1026477"/>
                  <a:pt x="1242887" y="1012883"/>
                  <a:pt x="1259656" y="1012883"/>
                </a:cubicBezTo>
                <a:close/>
                <a:moveTo>
                  <a:pt x="1187102" y="1012883"/>
                </a:moveTo>
                <a:cubicBezTo>
                  <a:pt x="1203871" y="1012883"/>
                  <a:pt x="1217465" y="1026477"/>
                  <a:pt x="1217465" y="1043246"/>
                </a:cubicBezTo>
                <a:cubicBezTo>
                  <a:pt x="1217465" y="1060016"/>
                  <a:pt x="1203871" y="1073610"/>
                  <a:pt x="1187102" y="1073610"/>
                </a:cubicBezTo>
                <a:cubicBezTo>
                  <a:pt x="1170332" y="1073610"/>
                  <a:pt x="1156738" y="1060016"/>
                  <a:pt x="1156738" y="1043246"/>
                </a:cubicBezTo>
                <a:cubicBezTo>
                  <a:pt x="1156738" y="1026477"/>
                  <a:pt x="1170332" y="1012883"/>
                  <a:pt x="1187102" y="1012883"/>
                </a:cubicBezTo>
                <a:close/>
                <a:moveTo>
                  <a:pt x="1114547" y="1012883"/>
                </a:moveTo>
                <a:cubicBezTo>
                  <a:pt x="1131317" y="1012883"/>
                  <a:pt x="1144911" y="1026477"/>
                  <a:pt x="1144911" y="1043246"/>
                </a:cubicBezTo>
                <a:cubicBezTo>
                  <a:pt x="1144911" y="1060016"/>
                  <a:pt x="1131317" y="1073610"/>
                  <a:pt x="1114547" y="1073610"/>
                </a:cubicBezTo>
                <a:cubicBezTo>
                  <a:pt x="1097778" y="1073610"/>
                  <a:pt x="1084184" y="1060016"/>
                  <a:pt x="1084184" y="1043246"/>
                </a:cubicBezTo>
                <a:cubicBezTo>
                  <a:pt x="1084184" y="1026477"/>
                  <a:pt x="1097778" y="1012883"/>
                  <a:pt x="1114547" y="1012883"/>
                </a:cubicBezTo>
                <a:close/>
                <a:moveTo>
                  <a:pt x="1041993" y="1012883"/>
                </a:moveTo>
                <a:cubicBezTo>
                  <a:pt x="1058762" y="1012883"/>
                  <a:pt x="1072356" y="1026477"/>
                  <a:pt x="1072356" y="1043246"/>
                </a:cubicBezTo>
                <a:cubicBezTo>
                  <a:pt x="1072356" y="1060016"/>
                  <a:pt x="1058762" y="1073610"/>
                  <a:pt x="1041993" y="1073610"/>
                </a:cubicBezTo>
                <a:cubicBezTo>
                  <a:pt x="1025223" y="1073610"/>
                  <a:pt x="1011629" y="1060016"/>
                  <a:pt x="1011629" y="1043246"/>
                </a:cubicBezTo>
                <a:cubicBezTo>
                  <a:pt x="1011629" y="1026477"/>
                  <a:pt x="1025223" y="1012883"/>
                  <a:pt x="1041993" y="1012883"/>
                </a:cubicBezTo>
                <a:close/>
                <a:moveTo>
                  <a:pt x="969438" y="1012883"/>
                </a:moveTo>
                <a:cubicBezTo>
                  <a:pt x="986208" y="1012883"/>
                  <a:pt x="999801" y="1026477"/>
                  <a:pt x="999801" y="1043246"/>
                </a:cubicBezTo>
                <a:cubicBezTo>
                  <a:pt x="999801" y="1060016"/>
                  <a:pt x="986208" y="1073610"/>
                  <a:pt x="969438" y="1073610"/>
                </a:cubicBezTo>
                <a:cubicBezTo>
                  <a:pt x="952669" y="1073610"/>
                  <a:pt x="939075" y="1060016"/>
                  <a:pt x="939075" y="1043246"/>
                </a:cubicBezTo>
                <a:cubicBezTo>
                  <a:pt x="939075" y="1026477"/>
                  <a:pt x="952669" y="1012883"/>
                  <a:pt x="969438" y="1012883"/>
                </a:cubicBezTo>
                <a:close/>
                <a:moveTo>
                  <a:pt x="896883" y="1012883"/>
                </a:moveTo>
                <a:cubicBezTo>
                  <a:pt x="913653" y="1012883"/>
                  <a:pt x="927247" y="1026477"/>
                  <a:pt x="927247" y="1043246"/>
                </a:cubicBezTo>
                <a:cubicBezTo>
                  <a:pt x="927247" y="1060016"/>
                  <a:pt x="913653" y="1073610"/>
                  <a:pt x="896883" y="1073610"/>
                </a:cubicBezTo>
                <a:cubicBezTo>
                  <a:pt x="880114" y="1073610"/>
                  <a:pt x="866520" y="1060016"/>
                  <a:pt x="866520" y="1043246"/>
                </a:cubicBezTo>
                <a:cubicBezTo>
                  <a:pt x="866520" y="1026477"/>
                  <a:pt x="880114" y="1012883"/>
                  <a:pt x="896883" y="1012883"/>
                </a:cubicBezTo>
                <a:close/>
                <a:moveTo>
                  <a:pt x="824329" y="1012883"/>
                </a:moveTo>
                <a:cubicBezTo>
                  <a:pt x="841098" y="1012883"/>
                  <a:pt x="854692" y="1026477"/>
                  <a:pt x="854692" y="1043246"/>
                </a:cubicBezTo>
                <a:cubicBezTo>
                  <a:pt x="854692" y="1060016"/>
                  <a:pt x="841098" y="1073610"/>
                  <a:pt x="824329" y="1073610"/>
                </a:cubicBezTo>
                <a:cubicBezTo>
                  <a:pt x="807559" y="1073610"/>
                  <a:pt x="793965" y="1060016"/>
                  <a:pt x="793965" y="1043246"/>
                </a:cubicBezTo>
                <a:cubicBezTo>
                  <a:pt x="793965" y="1026477"/>
                  <a:pt x="807559" y="1012883"/>
                  <a:pt x="824329" y="1012883"/>
                </a:cubicBezTo>
                <a:close/>
                <a:moveTo>
                  <a:pt x="751774" y="1012883"/>
                </a:moveTo>
                <a:cubicBezTo>
                  <a:pt x="768544" y="1012883"/>
                  <a:pt x="782138" y="1026477"/>
                  <a:pt x="782138" y="1043246"/>
                </a:cubicBezTo>
                <a:cubicBezTo>
                  <a:pt x="782138" y="1060016"/>
                  <a:pt x="768544" y="1073610"/>
                  <a:pt x="751774" y="1073610"/>
                </a:cubicBezTo>
                <a:cubicBezTo>
                  <a:pt x="735005" y="1073610"/>
                  <a:pt x="721411" y="1060016"/>
                  <a:pt x="721411" y="1043246"/>
                </a:cubicBezTo>
                <a:cubicBezTo>
                  <a:pt x="721411" y="1026477"/>
                  <a:pt x="735005" y="1012883"/>
                  <a:pt x="751774" y="1012883"/>
                </a:cubicBezTo>
                <a:close/>
                <a:moveTo>
                  <a:pt x="679220" y="1012883"/>
                </a:moveTo>
                <a:cubicBezTo>
                  <a:pt x="695989" y="1012883"/>
                  <a:pt x="709583" y="1026477"/>
                  <a:pt x="709583" y="1043246"/>
                </a:cubicBezTo>
                <a:cubicBezTo>
                  <a:pt x="709583" y="1060016"/>
                  <a:pt x="695989" y="1073610"/>
                  <a:pt x="679220" y="1073610"/>
                </a:cubicBezTo>
                <a:cubicBezTo>
                  <a:pt x="662450" y="1073610"/>
                  <a:pt x="648856" y="1060016"/>
                  <a:pt x="648856" y="1043246"/>
                </a:cubicBezTo>
                <a:cubicBezTo>
                  <a:pt x="648856" y="1026477"/>
                  <a:pt x="662450" y="1012883"/>
                  <a:pt x="679220" y="1012883"/>
                </a:cubicBezTo>
                <a:close/>
                <a:moveTo>
                  <a:pt x="606665" y="1012883"/>
                </a:moveTo>
                <a:cubicBezTo>
                  <a:pt x="623435" y="1012883"/>
                  <a:pt x="637029" y="1026477"/>
                  <a:pt x="637029" y="1043246"/>
                </a:cubicBezTo>
                <a:cubicBezTo>
                  <a:pt x="637029" y="1060016"/>
                  <a:pt x="623435" y="1073610"/>
                  <a:pt x="606665" y="1073610"/>
                </a:cubicBezTo>
                <a:cubicBezTo>
                  <a:pt x="589896" y="1073610"/>
                  <a:pt x="576302" y="1060016"/>
                  <a:pt x="576302" y="1043246"/>
                </a:cubicBezTo>
                <a:cubicBezTo>
                  <a:pt x="576302" y="1026477"/>
                  <a:pt x="589896" y="1012883"/>
                  <a:pt x="606665" y="1012883"/>
                </a:cubicBezTo>
                <a:close/>
                <a:moveTo>
                  <a:pt x="534111" y="1012883"/>
                </a:moveTo>
                <a:cubicBezTo>
                  <a:pt x="550880" y="1012883"/>
                  <a:pt x="564474" y="1026477"/>
                  <a:pt x="564474" y="1043246"/>
                </a:cubicBezTo>
                <a:cubicBezTo>
                  <a:pt x="564474" y="1060016"/>
                  <a:pt x="550880" y="1073610"/>
                  <a:pt x="534111" y="1073610"/>
                </a:cubicBezTo>
                <a:cubicBezTo>
                  <a:pt x="517341" y="1073610"/>
                  <a:pt x="503747" y="1060016"/>
                  <a:pt x="503747" y="1043246"/>
                </a:cubicBezTo>
                <a:cubicBezTo>
                  <a:pt x="503747" y="1026477"/>
                  <a:pt x="517341" y="1012883"/>
                  <a:pt x="534111" y="1012883"/>
                </a:cubicBezTo>
                <a:close/>
                <a:moveTo>
                  <a:pt x="461556" y="1012883"/>
                </a:moveTo>
                <a:cubicBezTo>
                  <a:pt x="478326" y="1012883"/>
                  <a:pt x="491920" y="1026477"/>
                  <a:pt x="491920" y="1043246"/>
                </a:cubicBezTo>
                <a:cubicBezTo>
                  <a:pt x="491920" y="1060016"/>
                  <a:pt x="478326" y="1073610"/>
                  <a:pt x="461556" y="1073610"/>
                </a:cubicBezTo>
                <a:cubicBezTo>
                  <a:pt x="444787" y="1073610"/>
                  <a:pt x="431192" y="1060016"/>
                  <a:pt x="431192" y="1043246"/>
                </a:cubicBezTo>
                <a:cubicBezTo>
                  <a:pt x="431192" y="1026477"/>
                  <a:pt x="444787" y="1012883"/>
                  <a:pt x="461556" y="1012883"/>
                </a:cubicBezTo>
                <a:close/>
                <a:moveTo>
                  <a:pt x="389002" y="1012883"/>
                </a:moveTo>
                <a:cubicBezTo>
                  <a:pt x="405771" y="1012883"/>
                  <a:pt x="419365" y="1026477"/>
                  <a:pt x="419365" y="1043246"/>
                </a:cubicBezTo>
                <a:cubicBezTo>
                  <a:pt x="419365" y="1060016"/>
                  <a:pt x="405771" y="1073610"/>
                  <a:pt x="389002" y="1073610"/>
                </a:cubicBezTo>
                <a:cubicBezTo>
                  <a:pt x="372232" y="1073610"/>
                  <a:pt x="358638" y="1060016"/>
                  <a:pt x="358638" y="1043246"/>
                </a:cubicBezTo>
                <a:cubicBezTo>
                  <a:pt x="358638" y="1026477"/>
                  <a:pt x="372232" y="1012883"/>
                  <a:pt x="389002" y="1012883"/>
                </a:cubicBezTo>
                <a:close/>
                <a:moveTo>
                  <a:pt x="316447" y="1012883"/>
                </a:moveTo>
                <a:cubicBezTo>
                  <a:pt x="333216" y="1012883"/>
                  <a:pt x="346810" y="1026477"/>
                  <a:pt x="346810" y="1043246"/>
                </a:cubicBezTo>
                <a:cubicBezTo>
                  <a:pt x="346810" y="1060016"/>
                  <a:pt x="333216" y="1073610"/>
                  <a:pt x="316447" y="1073610"/>
                </a:cubicBezTo>
                <a:cubicBezTo>
                  <a:pt x="299677" y="1073610"/>
                  <a:pt x="286084" y="1060016"/>
                  <a:pt x="286084" y="1043246"/>
                </a:cubicBezTo>
                <a:cubicBezTo>
                  <a:pt x="286084" y="1026477"/>
                  <a:pt x="299677" y="1012883"/>
                  <a:pt x="316447" y="1012883"/>
                </a:cubicBezTo>
                <a:close/>
                <a:moveTo>
                  <a:pt x="243892" y="1012883"/>
                </a:moveTo>
                <a:cubicBezTo>
                  <a:pt x="260662" y="1012883"/>
                  <a:pt x="274256" y="1026477"/>
                  <a:pt x="274256" y="1043246"/>
                </a:cubicBezTo>
                <a:cubicBezTo>
                  <a:pt x="274256" y="1060016"/>
                  <a:pt x="260662" y="1073610"/>
                  <a:pt x="243892" y="1073610"/>
                </a:cubicBezTo>
                <a:cubicBezTo>
                  <a:pt x="227123" y="1073610"/>
                  <a:pt x="213529" y="1060016"/>
                  <a:pt x="213529" y="1043246"/>
                </a:cubicBezTo>
                <a:cubicBezTo>
                  <a:pt x="213529" y="1026477"/>
                  <a:pt x="227123" y="1012883"/>
                  <a:pt x="243892" y="1012883"/>
                </a:cubicBezTo>
                <a:close/>
                <a:moveTo>
                  <a:pt x="171339" y="1012883"/>
                </a:moveTo>
                <a:cubicBezTo>
                  <a:pt x="188107" y="1012883"/>
                  <a:pt x="201701" y="1026477"/>
                  <a:pt x="201701" y="1043246"/>
                </a:cubicBezTo>
                <a:cubicBezTo>
                  <a:pt x="201701" y="1060016"/>
                  <a:pt x="188107" y="1073610"/>
                  <a:pt x="171339" y="1073610"/>
                </a:cubicBezTo>
                <a:cubicBezTo>
                  <a:pt x="154639" y="1073610"/>
                  <a:pt x="141045" y="1060016"/>
                  <a:pt x="141045" y="1043246"/>
                </a:cubicBezTo>
                <a:cubicBezTo>
                  <a:pt x="141045" y="1026477"/>
                  <a:pt x="154639" y="1012883"/>
                  <a:pt x="171339" y="1012883"/>
                </a:cubicBezTo>
                <a:close/>
                <a:moveTo>
                  <a:pt x="98865" y="1012883"/>
                </a:moveTo>
                <a:cubicBezTo>
                  <a:pt x="115628" y="1012883"/>
                  <a:pt x="129222" y="1026477"/>
                  <a:pt x="129222" y="1043246"/>
                </a:cubicBezTo>
                <a:cubicBezTo>
                  <a:pt x="129222" y="1060016"/>
                  <a:pt x="115628" y="1073610"/>
                  <a:pt x="98865" y="1073610"/>
                </a:cubicBezTo>
                <a:cubicBezTo>
                  <a:pt x="82093" y="1073610"/>
                  <a:pt x="68498" y="1060016"/>
                  <a:pt x="68498" y="1043246"/>
                </a:cubicBezTo>
                <a:cubicBezTo>
                  <a:pt x="68498" y="1026477"/>
                  <a:pt x="82093" y="1012883"/>
                  <a:pt x="98865" y="1012883"/>
                </a:cubicBezTo>
                <a:close/>
                <a:moveTo>
                  <a:pt x="26309" y="1012883"/>
                </a:moveTo>
                <a:cubicBezTo>
                  <a:pt x="43075" y="1012883"/>
                  <a:pt x="56670" y="1026477"/>
                  <a:pt x="56670" y="1043246"/>
                </a:cubicBezTo>
                <a:cubicBezTo>
                  <a:pt x="56670" y="1060016"/>
                  <a:pt x="43075" y="1073610"/>
                  <a:pt x="26309" y="1073610"/>
                </a:cubicBezTo>
                <a:cubicBezTo>
                  <a:pt x="17924" y="1073610"/>
                  <a:pt x="10333" y="1070212"/>
                  <a:pt x="4838" y="1064717"/>
                </a:cubicBezTo>
                <a:lnTo>
                  <a:pt x="0" y="1053036"/>
                </a:lnTo>
                <a:lnTo>
                  <a:pt x="0" y="1033457"/>
                </a:lnTo>
                <a:lnTo>
                  <a:pt x="4838" y="1021776"/>
                </a:lnTo>
                <a:cubicBezTo>
                  <a:pt x="10333" y="1016282"/>
                  <a:pt x="17924" y="1012883"/>
                  <a:pt x="26309" y="1012883"/>
                </a:cubicBezTo>
                <a:close/>
                <a:moveTo>
                  <a:pt x="1549874" y="932431"/>
                </a:moveTo>
                <a:cubicBezTo>
                  <a:pt x="1558259" y="932431"/>
                  <a:pt x="1565850" y="935830"/>
                  <a:pt x="1571345" y="941324"/>
                </a:cubicBezTo>
                <a:lnTo>
                  <a:pt x="1577296" y="955693"/>
                </a:lnTo>
                <a:lnTo>
                  <a:pt x="1565363" y="988298"/>
                </a:lnTo>
                <a:lnTo>
                  <a:pt x="1561694" y="990772"/>
                </a:lnTo>
                <a:cubicBezTo>
                  <a:pt x="1558061" y="992309"/>
                  <a:pt x="1554067" y="993158"/>
                  <a:pt x="1549874" y="993158"/>
                </a:cubicBezTo>
                <a:cubicBezTo>
                  <a:pt x="1533105" y="993158"/>
                  <a:pt x="1519511" y="979564"/>
                  <a:pt x="1519511" y="962795"/>
                </a:cubicBezTo>
                <a:cubicBezTo>
                  <a:pt x="1519511" y="946025"/>
                  <a:pt x="1533105" y="932431"/>
                  <a:pt x="1549874" y="932431"/>
                </a:cubicBezTo>
                <a:close/>
                <a:moveTo>
                  <a:pt x="1477320" y="932431"/>
                </a:moveTo>
                <a:cubicBezTo>
                  <a:pt x="1494089" y="932431"/>
                  <a:pt x="1507683" y="946025"/>
                  <a:pt x="1507683" y="962795"/>
                </a:cubicBezTo>
                <a:cubicBezTo>
                  <a:pt x="1507683" y="979564"/>
                  <a:pt x="1494089" y="993158"/>
                  <a:pt x="1477320" y="993158"/>
                </a:cubicBezTo>
                <a:cubicBezTo>
                  <a:pt x="1460550" y="993158"/>
                  <a:pt x="1446956" y="979564"/>
                  <a:pt x="1446956" y="962795"/>
                </a:cubicBezTo>
                <a:cubicBezTo>
                  <a:pt x="1446956" y="946025"/>
                  <a:pt x="1460550" y="932431"/>
                  <a:pt x="1477320" y="932431"/>
                </a:cubicBezTo>
                <a:close/>
                <a:moveTo>
                  <a:pt x="1404765" y="932431"/>
                </a:moveTo>
                <a:cubicBezTo>
                  <a:pt x="1421535" y="932431"/>
                  <a:pt x="1435129" y="946025"/>
                  <a:pt x="1435129" y="962795"/>
                </a:cubicBezTo>
                <a:cubicBezTo>
                  <a:pt x="1435129" y="979564"/>
                  <a:pt x="1421535" y="993158"/>
                  <a:pt x="1404765" y="993158"/>
                </a:cubicBezTo>
                <a:cubicBezTo>
                  <a:pt x="1387996" y="993158"/>
                  <a:pt x="1374402" y="979564"/>
                  <a:pt x="1374402" y="962795"/>
                </a:cubicBezTo>
                <a:cubicBezTo>
                  <a:pt x="1374402" y="946025"/>
                  <a:pt x="1387996" y="932431"/>
                  <a:pt x="1404765" y="932431"/>
                </a:cubicBezTo>
                <a:close/>
                <a:moveTo>
                  <a:pt x="1332211" y="932431"/>
                </a:moveTo>
                <a:cubicBezTo>
                  <a:pt x="1348980" y="932431"/>
                  <a:pt x="1362574" y="946025"/>
                  <a:pt x="1362574" y="962795"/>
                </a:cubicBezTo>
                <a:cubicBezTo>
                  <a:pt x="1362574" y="979564"/>
                  <a:pt x="1348980" y="993158"/>
                  <a:pt x="1332211" y="993158"/>
                </a:cubicBezTo>
                <a:cubicBezTo>
                  <a:pt x="1315441" y="993158"/>
                  <a:pt x="1301847" y="979564"/>
                  <a:pt x="1301847" y="962795"/>
                </a:cubicBezTo>
                <a:cubicBezTo>
                  <a:pt x="1301847" y="946025"/>
                  <a:pt x="1315441" y="932431"/>
                  <a:pt x="1332211" y="932431"/>
                </a:cubicBezTo>
                <a:close/>
                <a:moveTo>
                  <a:pt x="1259656" y="932431"/>
                </a:moveTo>
                <a:cubicBezTo>
                  <a:pt x="1276426" y="932431"/>
                  <a:pt x="1290020" y="946025"/>
                  <a:pt x="1290020" y="962795"/>
                </a:cubicBezTo>
                <a:cubicBezTo>
                  <a:pt x="1290020" y="979564"/>
                  <a:pt x="1276426" y="993158"/>
                  <a:pt x="1259656" y="993158"/>
                </a:cubicBezTo>
                <a:cubicBezTo>
                  <a:pt x="1242887" y="993158"/>
                  <a:pt x="1229293" y="979564"/>
                  <a:pt x="1229293" y="962795"/>
                </a:cubicBezTo>
                <a:cubicBezTo>
                  <a:pt x="1229293" y="946025"/>
                  <a:pt x="1242887" y="932431"/>
                  <a:pt x="1259656" y="932431"/>
                </a:cubicBezTo>
                <a:close/>
                <a:moveTo>
                  <a:pt x="1187102" y="932431"/>
                </a:moveTo>
                <a:cubicBezTo>
                  <a:pt x="1203871" y="932431"/>
                  <a:pt x="1217465" y="946025"/>
                  <a:pt x="1217465" y="962795"/>
                </a:cubicBezTo>
                <a:cubicBezTo>
                  <a:pt x="1217465" y="979564"/>
                  <a:pt x="1203871" y="993158"/>
                  <a:pt x="1187102" y="993158"/>
                </a:cubicBezTo>
                <a:cubicBezTo>
                  <a:pt x="1170332" y="993158"/>
                  <a:pt x="1156738" y="979564"/>
                  <a:pt x="1156738" y="962795"/>
                </a:cubicBezTo>
                <a:cubicBezTo>
                  <a:pt x="1156738" y="946025"/>
                  <a:pt x="1170332" y="932431"/>
                  <a:pt x="1187102" y="932431"/>
                </a:cubicBezTo>
                <a:close/>
                <a:moveTo>
                  <a:pt x="1114547" y="932431"/>
                </a:moveTo>
                <a:cubicBezTo>
                  <a:pt x="1131317" y="932431"/>
                  <a:pt x="1144911" y="946025"/>
                  <a:pt x="1144911" y="962795"/>
                </a:cubicBezTo>
                <a:cubicBezTo>
                  <a:pt x="1144911" y="979564"/>
                  <a:pt x="1131317" y="993158"/>
                  <a:pt x="1114547" y="993158"/>
                </a:cubicBezTo>
                <a:cubicBezTo>
                  <a:pt x="1097778" y="993158"/>
                  <a:pt x="1084184" y="979564"/>
                  <a:pt x="1084184" y="962795"/>
                </a:cubicBezTo>
                <a:cubicBezTo>
                  <a:pt x="1084184" y="946025"/>
                  <a:pt x="1097778" y="932431"/>
                  <a:pt x="1114547" y="932431"/>
                </a:cubicBezTo>
                <a:close/>
                <a:moveTo>
                  <a:pt x="1041993" y="932431"/>
                </a:moveTo>
                <a:cubicBezTo>
                  <a:pt x="1058762" y="932431"/>
                  <a:pt x="1072356" y="946025"/>
                  <a:pt x="1072356" y="962795"/>
                </a:cubicBezTo>
                <a:cubicBezTo>
                  <a:pt x="1072356" y="979564"/>
                  <a:pt x="1058762" y="993158"/>
                  <a:pt x="1041993" y="993158"/>
                </a:cubicBezTo>
                <a:cubicBezTo>
                  <a:pt x="1025223" y="993158"/>
                  <a:pt x="1011629" y="979564"/>
                  <a:pt x="1011629" y="962795"/>
                </a:cubicBezTo>
                <a:cubicBezTo>
                  <a:pt x="1011629" y="946025"/>
                  <a:pt x="1025223" y="932431"/>
                  <a:pt x="1041993" y="932431"/>
                </a:cubicBezTo>
                <a:close/>
                <a:moveTo>
                  <a:pt x="969438" y="932431"/>
                </a:moveTo>
                <a:cubicBezTo>
                  <a:pt x="986208" y="932431"/>
                  <a:pt x="999801" y="946025"/>
                  <a:pt x="999801" y="962795"/>
                </a:cubicBezTo>
                <a:cubicBezTo>
                  <a:pt x="999801" y="979564"/>
                  <a:pt x="986208" y="993158"/>
                  <a:pt x="969438" y="993158"/>
                </a:cubicBezTo>
                <a:cubicBezTo>
                  <a:pt x="952669" y="993158"/>
                  <a:pt x="939075" y="979564"/>
                  <a:pt x="939075" y="962795"/>
                </a:cubicBezTo>
                <a:cubicBezTo>
                  <a:pt x="939075" y="946025"/>
                  <a:pt x="952669" y="932431"/>
                  <a:pt x="969438" y="932431"/>
                </a:cubicBezTo>
                <a:close/>
                <a:moveTo>
                  <a:pt x="896883" y="932431"/>
                </a:moveTo>
                <a:cubicBezTo>
                  <a:pt x="913653" y="932431"/>
                  <a:pt x="927247" y="946025"/>
                  <a:pt x="927247" y="962795"/>
                </a:cubicBezTo>
                <a:cubicBezTo>
                  <a:pt x="927247" y="979564"/>
                  <a:pt x="913653" y="993158"/>
                  <a:pt x="896883" y="993158"/>
                </a:cubicBezTo>
                <a:cubicBezTo>
                  <a:pt x="880114" y="993158"/>
                  <a:pt x="866520" y="979564"/>
                  <a:pt x="866520" y="962795"/>
                </a:cubicBezTo>
                <a:cubicBezTo>
                  <a:pt x="866520" y="946025"/>
                  <a:pt x="880114" y="932431"/>
                  <a:pt x="896883" y="932431"/>
                </a:cubicBezTo>
                <a:close/>
                <a:moveTo>
                  <a:pt x="824329" y="932431"/>
                </a:moveTo>
                <a:cubicBezTo>
                  <a:pt x="841098" y="932431"/>
                  <a:pt x="854692" y="946025"/>
                  <a:pt x="854692" y="962795"/>
                </a:cubicBezTo>
                <a:cubicBezTo>
                  <a:pt x="854692" y="979564"/>
                  <a:pt x="841098" y="993158"/>
                  <a:pt x="824329" y="993158"/>
                </a:cubicBezTo>
                <a:cubicBezTo>
                  <a:pt x="807559" y="993158"/>
                  <a:pt x="793965" y="979564"/>
                  <a:pt x="793965" y="962795"/>
                </a:cubicBezTo>
                <a:cubicBezTo>
                  <a:pt x="793965" y="946025"/>
                  <a:pt x="807559" y="932431"/>
                  <a:pt x="824329" y="932431"/>
                </a:cubicBezTo>
                <a:close/>
                <a:moveTo>
                  <a:pt x="751774" y="932431"/>
                </a:moveTo>
                <a:cubicBezTo>
                  <a:pt x="768544" y="932431"/>
                  <a:pt x="782138" y="946025"/>
                  <a:pt x="782138" y="962795"/>
                </a:cubicBezTo>
                <a:cubicBezTo>
                  <a:pt x="782138" y="979564"/>
                  <a:pt x="768544" y="993158"/>
                  <a:pt x="751774" y="993158"/>
                </a:cubicBezTo>
                <a:cubicBezTo>
                  <a:pt x="735005" y="993158"/>
                  <a:pt x="721411" y="979564"/>
                  <a:pt x="721411" y="962795"/>
                </a:cubicBezTo>
                <a:cubicBezTo>
                  <a:pt x="721411" y="946025"/>
                  <a:pt x="735005" y="932431"/>
                  <a:pt x="751774" y="932431"/>
                </a:cubicBezTo>
                <a:close/>
                <a:moveTo>
                  <a:pt x="679220" y="932431"/>
                </a:moveTo>
                <a:cubicBezTo>
                  <a:pt x="695989" y="932431"/>
                  <a:pt x="709583" y="946025"/>
                  <a:pt x="709583" y="962795"/>
                </a:cubicBezTo>
                <a:cubicBezTo>
                  <a:pt x="709583" y="979564"/>
                  <a:pt x="695989" y="993158"/>
                  <a:pt x="679220" y="993158"/>
                </a:cubicBezTo>
                <a:cubicBezTo>
                  <a:pt x="662450" y="993158"/>
                  <a:pt x="648856" y="979564"/>
                  <a:pt x="648856" y="962795"/>
                </a:cubicBezTo>
                <a:cubicBezTo>
                  <a:pt x="648856" y="946025"/>
                  <a:pt x="662450" y="932431"/>
                  <a:pt x="679220" y="932431"/>
                </a:cubicBezTo>
                <a:close/>
                <a:moveTo>
                  <a:pt x="606665" y="932431"/>
                </a:moveTo>
                <a:cubicBezTo>
                  <a:pt x="623435" y="932431"/>
                  <a:pt x="637029" y="946025"/>
                  <a:pt x="637029" y="962795"/>
                </a:cubicBezTo>
                <a:cubicBezTo>
                  <a:pt x="637029" y="979564"/>
                  <a:pt x="623435" y="993158"/>
                  <a:pt x="606665" y="993158"/>
                </a:cubicBezTo>
                <a:cubicBezTo>
                  <a:pt x="589896" y="993158"/>
                  <a:pt x="576302" y="979564"/>
                  <a:pt x="576302" y="962795"/>
                </a:cubicBezTo>
                <a:cubicBezTo>
                  <a:pt x="576302" y="946025"/>
                  <a:pt x="589896" y="932431"/>
                  <a:pt x="606665" y="932431"/>
                </a:cubicBezTo>
                <a:close/>
                <a:moveTo>
                  <a:pt x="534111" y="932431"/>
                </a:moveTo>
                <a:cubicBezTo>
                  <a:pt x="550880" y="932431"/>
                  <a:pt x="564474" y="946025"/>
                  <a:pt x="564474" y="962795"/>
                </a:cubicBezTo>
                <a:cubicBezTo>
                  <a:pt x="564474" y="979564"/>
                  <a:pt x="550880" y="993158"/>
                  <a:pt x="534111" y="993158"/>
                </a:cubicBezTo>
                <a:cubicBezTo>
                  <a:pt x="517341" y="993158"/>
                  <a:pt x="503747" y="979564"/>
                  <a:pt x="503747" y="962795"/>
                </a:cubicBezTo>
                <a:cubicBezTo>
                  <a:pt x="503747" y="946025"/>
                  <a:pt x="517341" y="932431"/>
                  <a:pt x="534111" y="932431"/>
                </a:cubicBezTo>
                <a:close/>
                <a:moveTo>
                  <a:pt x="461556" y="932431"/>
                </a:moveTo>
                <a:cubicBezTo>
                  <a:pt x="478326" y="932431"/>
                  <a:pt x="491920" y="946025"/>
                  <a:pt x="491920" y="962795"/>
                </a:cubicBezTo>
                <a:cubicBezTo>
                  <a:pt x="491920" y="979564"/>
                  <a:pt x="478326" y="993158"/>
                  <a:pt x="461556" y="993158"/>
                </a:cubicBezTo>
                <a:cubicBezTo>
                  <a:pt x="444787" y="993158"/>
                  <a:pt x="431192" y="979564"/>
                  <a:pt x="431192" y="962795"/>
                </a:cubicBezTo>
                <a:cubicBezTo>
                  <a:pt x="431192" y="946025"/>
                  <a:pt x="444787" y="932431"/>
                  <a:pt x="461556" y="932431"/>
                </a:cubicBezTo>
                <a:close/>
                <a:moveTo>
                  <a:pt x="389002" y="932431"/>
                </a:moveTo>
                <a:cubicBezTo>
                  <a:pt x="405771" y="932431"/>
                  <a:pt x="419365" y="946025"/>
                  <a:pt x="419365" y="962795"/>
                </a:cubicBezTo>
                <a:cubicBezTo>
                  <a:pt x="419365" y="979564"/>
                  <a:pt x="405771" y="993158"/>
                  <a:pt x="389002" y="993158"/>
                </a:cubicBezTo>
                <a:cubicBezTo>
                  <a:pt x="372232" y="993158"/>
                  <a:pt x="358638" y="979564"/>
                  <a:pt x="358638" y="962795"/>
                </a:cubicBezTo>
                <a:cubicBezTo>
                  <a:pt x="358638" y="946025"/>
                  <a:pt x="372232" y="932431"/>
                  <a:pt x="389002" y="932431"/>
                </a:cubicBezTo>
                <a:close/>
                <a:moveTo>
                  <a:pt x="316447" y="932431"/>
                </a:moveTo>
                <a:cubicBezTo>
                  <a:pt x="333216" y="932431"/>
                  <a:pt x="346810" y="946025"/>
                  <a:pt x="346810" y="962795"/>
                </a:cubicBezTo>
                <a:cubicBezTo>
                  <a:pt x="346810" y="979564"/>
                  <a:pt x="333216" y="993158"/>
                  <a:pt x="316447" y="993158"/>
                </a:cubicBezTo>
                <a:cubicBezTo>
                  <a:pt x="299677" y="993158"/>
                  <a:pt x="286084" y="979564"/>
                  <a:pt x="286084" y="962795"/>
                </a:cubicBezTo>
                <a:cubicBezTo>
                  <a:pt x="286084" y="946025"/>
                  <a:pt x="299677" y="932431"/>
                  <a:pt x="316447" y="932431"/>
                </a:cubicBezTo>
                <a:close/>
                <a:moveTo>
                  <a:pt x="243892" y="932431"/>
                </a:moveTo>
                <a:cubicBezTo>
                  <a:pt x="260662" y="932431"/>
                  <a:pt x="274256" y="946025"/>
                  <a:pt x="274256" y="962795"/>
                </a:cubicBezTo>
                <a:cubicBezTo>
                  <a:pt x="274256" y="979564"/>
                  <a:pt x="260662" y="993158"/>
                  <a:pt x="243892" y="993158"/>
                </a:cubicBezTo>
                <a:cubicBezTo>
                  <a:pt x="227123" y="993158"/>
                  <a:pt x="213529" y="979564"/>
                  <a:pt x="213529" y="962795"/>
                </a:cubicBezTo>
                <a:cubicBezTo>
                  <a:pt x="213529" y="946025"/>
                  <a:pt x="227123" y="932431"/>
                  <a:pt x="243892" y="932431"/>
                </a:cubicBezTo>
                <a:close/>
                <a:moveTo>
                  <a:pt x="171339" y="932431"/>
                </a:moveTo>
                <a:cubicBezTo>
                  <a:pt x="188107" y="932431"/>
                  <a:pt x="201701" y="946025"/>
                  <a:pt x="201701" y="962795"/>
                </a:cubicBezTo>
                <a:cubicBezTo>
                  <a:pt x="201701" y="979564"/>
                  <a:pt x="188107" y="993158"/>
                  <a:pt x="171339" y="993158"/>
                </a:cubicBezTo>
                <a:cubicBezTo>
                  <a:pt x="154645" y="993158"/>
                  <a:pt x="141051" y="979564"/>
                  <a:pt x="141051" y="962795"/>
                </a:cubicBezTo>
                <a:cubicBezTo>
                  <a:pt x="141051" y="946025"/>
                  <a:pt x="154645" y="932431"/>
                  <a:pt x="171339" y="932431"/>
                </a:cubicBezTo>
                <a:close/>
                <a:moveTo>
                  <a:pt x="98870" y="932431"/>
                </a:moveTo>
                <a:cubicBezTo>
                  <a:pt x="115634" y="932431"/>
                  <a:pt x="129228" y="946025"/>
                  <a:pt x="129228" y="962795"/>
                </a:cubicBezTo>
                <a:cubicBezTo>
                  <a:pt x="129228" y="979564"/>
                  <a:pt x="115634" y="993158"/>
                  <a:pt x="98870" y="993158"/>
                </a:cubicBezTo>
                <a:cubicBezTo>
                  <a:pt x="82099" y="993158"/>
                  <a:pt x="68505" y="979564"/>
                  <a:pt x="68505" y="962795"/>
                </a:cubicBezTo>
                <a:cubicBezTo>
                  <a:pt x="68505" y="946025"/>
                  <a:pt x="82099" y="932431"/>
                  <a:pt x="98870" y="932431"/>
                </a:cubicBezTo>
                <a:close/>
                <a:moveTo>
                  <a:pt x="26316" y="932431"/>
                </a:moveTo>
                <a:cubicBezTo>
                  <a:pt x="43081" y="932431"/>
                  <a:pt x="56676" y="946025"/>
                  <a:pt x="56676" y="962795"/>
                </a:cubicBezTo>
                <a:cubicBezTo>
                  <a:pt x="56676" y="979564"/>
                  <a:pt x="43081" y="993158"/>
                  <a:pt x="26316" y="993158"/>
                </a:cubicBezTo>
                <a:cubicBezTo>
                  <a:pt x="17931" y="993158"/>
                  <a:pt x="10340" y="989760"/>
                  <a:pt x="4845" y="984265"/>
                </a:cubicBezTo>
                <a:lnTo>
                  <a:pt x="0" y="972570"/>
                </a:lnTo>
                <a:lnTo>
                  <a:pt x="0" y="953020"/>
                </a:lnTo>
                <a:lnTo>
                  <a:pt x="4845" y="941324"/>
                </a:lnTo>
                <a:cubicBezTo>
                  <a:pt x="10340" y="935830"/>
                  <a:pt x="17931" y="932431"/>
                  <a:pt x="26316" y="932431"/>
                </a:cubicBezTo>
                <a:close/>
                <a:moveTo>
                  <a:pt x="1612513" y="853981"/>
                </a:moveTo>
                <a:lnTo>
                  <a:pt x="1607766" y="872445"/>
                </a:lnTo>
                <a:lnTo>
                  <a:pt x="1598477" y="897823"/>
                </a:lnTo>
                <a:lnTo>
                  <a:pt x="1592066" y="882343"/>
                </a:lnTo>
                <a:cubicBezTo>
                  <a:pt x="1592066" y="869766"/>
                  <a:pt x="1599712" y="858975"/>
                  <a:pt x="1610610" y="854366"/>
                </a:cubicBezTo>
                <a:close/>
                <a:moveTo>
                  <a:pt x="1549874" y="851979"/>
                </a:moveTo>
                <a:cubicBezTo>
                  <a:pt x="1566644" y="851979"/>
                  <a:pt x="1580238" y="865573"/>
                  <a:pt x="1580238" y="882343"/>
                </a:cubicBezTo>
                <a:cubicBezTo>
                  <a:pt x="1580238" y="899112"/>
                  <a:pt x="1566644" y="912706"/>
                  <a:pt x="1549874" y="912706"/>
                </a:cubicBezTo>
                <a:cubicBezTo>
                  <a:pt x="1533105" y="912706"/>
                  <a:pt x="1519511" y="899112"/>
                  <a:pt x="1519511" y="882343"/>
                </a:cubicBezTo>
                <a:cubicBezTo>
                  <a:pt x="1519511" y="865573"/>
                  <a:pt x="1533105" y="851979"/>
                  <a:pt x="1549874" y="851979"/>
                </a:cubicBezTo>
                <a:close/>
                <a:moveTo>
                  <a:pt x="1477320" y="851979"/>
                </a:moveTo>
                <a:cubicBezTo>
                  <a:pt x="1494089" y="851979"/>
                  <a:pt x="1507683" y="865573"/>
                  <a:pt x="1507683" y="882343"/>
                </a:cubicBezTo>
                <a:cubicBezTo>
                  <a:pt x="1507683" y="899112"/>
                  <a:pt x="1494089" y="912706"/>
                  <a:pt x="1477320" y="912706"/>
                </a:cubicBezTo>
                <a:cubicBezTo>
                  <a:pt x="1460550" y="912706"/>
                  <a:pt x="1446956" y="899112"/>
                  <a:pt x="1446956" y="882343"/>
                </a:cubicBezTo>
                <a:cubicBezTo>
                  <a:pt x="1446956" y="865573"/>
                  <a:pt x="1460550" y="851979"/>
                  <a:pt x="1477320" y="851979"/>
                </a:cubicBezTo>
                <a:close/>
                <a:moveTo>
                  <a:pt x="1404765" y="851979"/>
                </a:moveTo>
                <a:cubicBezTo>
                  <a:pt x="1421535" y="851979"/>
                  <a:pt x="1435129" y="865573"/>
                  <a:pt x="1435129" y="882343"/>
                </a:cubicBezTo>
                <a:cubicBezTo>
                  <a:pt x="1435129" y="899112"/>
                  <a:pt x="1421535" y="912706"/>
                  <a:pt x="1404765" y="912706"/>
                </a:cubicBezTo>
                <a:cubicBezTo>
                  <a:pt x="1387996" y="912706"/>
                  <a:pt x="1374402" y="899112"/>
                  <a:pt x="1374402" y="882343"/>
                </a:cubicBezTo>
                <a:cubicBezTo>
                  <a:pt x="1374402" y="865573"/>
                  <a:pt x="1387996" y="851979"/>
                  <a:pt x="1404765" y="851979"/>
                </a:cubicBezTo>
                <a:close/>
                <a:moveTo>
                  <a:pt x="1332211" y="851979"/>
                </a:moveTo>
                <a:cubicBezTo>
                  <a:pt x="1348980" y="851979"/>
                  <a:pt x="1362574" y="865573"/>
                  <a:pt x="1362574" y="882343"/>
                </a:cubicBezTo>
                <a:cubicBezTo>
                  <a:pt x="1362574" y="899112"/>
                  <a:pt x="1348980" y="912706"/>
                  <a:pt x="1332211" y="912706"/>
                </a:cubicBezTo>
                <a:cubicBezTo>
                  <a:pt x="1315441" y="912706"/>
                  <a:pt x="1301847" y="899112"/>
                  <a:pt x="1301847" y="882343"/>
                </a:cubicBezTo>
                <a:cubicBezTo>
                  <a:pt x="1301847" y="865573"/>
                  <a:pt x="1315441" y="851979"/>
                  <a:pt x="1332211" y="851979"/>
                </a:cubicBezTo>
                <a:close/>
                <a:moveTo>
                  <a:pt x="1259656" y="851979"/>
                </a:moveTo>
                <a:cubicBezTo>
                  <a:pt x="1276426" y="851979"/>
                  <a:pt x="1290020" y="865573"/>
                  <a:pt x="1290020" y="882343"/>
                </a:cubicBezTo>
                <a:cubicBezTo>
                  <a:pt x="1290020" y="899112"/>
                  <a:pt x="1276426" y="912706"/>
                  <a:pt x="1259656" y="912706"/>
                </a:cubicBezTo>
                <a:cubicBezTo>
                  <a:pt x="1242887" y="912706"/>
                  <a:pt x="1229293" y="899112"/>
                  <a:pt x="1229293" y="882343"/>
                </a:cubicBezTo>
                <a:cubicBezTo>
                  <a:pt x="1229293" y="865573"/>
                  <a:pt x="1242887" y="851979"/>
                  <a:pt x="1259656" y="851979"/>
                </a:cubicBezTo>
                <a:close/>
                <a:moveTo>
                  <a:pt x="1187102" y="851979"/>
                </a:moveTo>
                <a:cubicBezTo>
                  <a:pt x="1203871" y="851979"/>
                  <a:pt x="1217465" y="865573"/>
                  <a:pt x="1217465" y="882343"/>
                </a:cubicBezTo>
                <a:cubicBezTo>
                  <a:pt x="1217465" y="899112"/>
                  <a:pt x="1203871" y="912706"/>
                  <a:pt x="1187102" y="912706"/>
                </a:cubicBezTo>
                <a:cubicBezTo>
                  <a:pt x="1170332" y="912706"/>
                  <a:pt x="1156738" y="899112"/>
                  <a:pt x="1156738" y="882343"/>
                </a:cubicBezTo>
                <a:cubicBezTo>
                  <a:pt x="1156738" y="865573"/>
                  <a:pt x="1170332" y="851979"/>
                  <a:pt x="1187102" y="851979"/>
                </a:cubicBezTo>
                <a:close/>
                <a:moveTo>
                  <a:pt x="1114547" y="851979"/>
                </a:moveTo>
                <a:cubicBezTo>
                  <a:pt x="1131317" y="851979"/>
                  <a:pt x="1144911" y="865573"/>
                  <a:pt x="1144911" y="882343"/>
                </a:cubicBezTo>
                <a:cubicBezTo>
                  <a:pt x="1144911" y="899112"/>
                  <a:pt x="1131317" y="912706"/>
                  <a:pt x="1114547" y="912706"/>
                </a:cubicBezTo>
                <a:cubicBezTo>
                  <a:pt x="1097778" y="912706"/>
                  <a:pt x="1084184" y="899112"/>
                  <a:pt x="1084184" y="882343"/>
                </a:cubicBezTo>
                <a:cubicBezTo>
                  <a:pt x="1084184" y="865573"/>
                  <a:pt x="1097778" y="851979"/>
                  <a:pt x="1114547" y="851979"/>
                </a:cubicBezTo>
                <a:close/>
                <a:moveTo>
                  <a:pt x="1041993" y="851979"/>
                </a:moveTo>
                <a:cubicBezTo>
                  <a:pt x="1058762" y="851979"/>
                  <a:pt x="1072356" y="865573"/>
                  <a:pt x="1072356" y="882343"/>
                </a:cubicBezTo>
                <a:cubicBezTo>
                  <a:pt x="1072356" y="899112"/>
                  <a:pt x="1058762" y="912706"/>
                  <a:pt x="1041993" y="912706"/>
                </a:cubicBezTo>
                <a:cubicBezTo>
                  <a:pt x="1025223" y="912706"/>
                  <a:pt x="1011629" y="899112"/>
                  <a:pt x="1011629" y="882343"/>
                </a:cubicBezTo>
                <a:cubicBezTo>
                  <a:pt x="1011629" y="865573"/>
                  <a:pt x="1025223" y="851979"/>
                  <a:pt x="1041993" y="851979"/>
                </a:cubicBezTo>
                <a:close/>
                <a:moveTo>
                  <a:pt x="969438" y="851979"/>
                </a:moveTo>
                <a:cubicBezTo>
                  <a:pt x="986208" y="851979"/>
                  <a:pt x="999801" y="865573"/>
                  <a:pt x="999801" y="882343"/>
                </a:cubicBezTo>
                <a:cubicBezTo>
                  <a:pt x="999801" y="899112"/>
                  <a:pt x="986208" y="912706"/>
                  <a:pt x="969438" y="912706"/>
                </a:cubicBezTo>
                <a:cubicBezTo>
                  <a:pt x="952669" y="912706"/>
                  <a:pt x="939075" y="899112"/>
                  <a:pt x="939075" y="882343"/>
                </a:cubicBezTo>
                <a:cubicBezTo>
                  <a:pt x="939075" y="865573"/>
                  <a:pt x="952669" y="851979"/>
                  <a:pt x="969438" y="851979"/>
                </a:cubicBezTo>
                <a:close/>
                <a:moveTo>
                  <a:pt x="896883" y="851979"/>
                </a:moveTo>
                <a:cubicBezTo>
                  <a:pt x="913653" y="851979"/>
                  <a:pt x="927247" y="865573"/>
                  <a:pt x="927247" y="882343"/>
                </a:cubicBezTo>
                <a:cubicBezTo>
                  <a:pt x="927247" y="899112"/>
                  <a:pt x="913653" y="912706"/>
                  <a:pt x="896883" y="912706"/>
                </a:cubicBezTo>
                <a:cubicBezTo>
                  <a:pt x="880114" y="912706"/>
                  <a:pt x="866520" y="899112"/>
                  <a:pt x="866520" y="882343"/>
                </a:cubicBezTo>
                <a:cubicBezTo>
                  <a:pt x="866520" y="865573"/>
                  <a:pt x="880114" y="851979"/>
                  <a:pt x="896883" y="851979"/>
                </a:cubicBezTo>
                <a:close/>
                <a:moveTo>
                  <a:pt x="824329" y="851979"/>
                </a:moveTo>
                <a:cubicBezTo>
                  <a:pt x="841098" y="851979"/>
                  <a:pt x="854692" y="865573"/>
                  <a:pt x="854692" y="882343"/>
                </a:cubicBezTo>
                <a:cubicBezTo>
                  <a:pt x="854692" y="899112"/>
                  <a:pt x="841098" y="912706"/>
                  <a:pt x="824329" y="912706"/>
                </a:cubicBezTo>
                <a:cubicBezTo>
                  <a:pt x="807559" y="912706"/>
                  <a:pt x="793965" y="899112"/>
                  <a:pt x="793965" y="882343"/>
                </a:cubicBezTo>
                <a:cubicBezTo>
                  <a:pt x="793965" y="865573"/>
                  <a:pt x="807559" y="851979"/>
                  <a:pt x="824329" y="851979"/>
                </a:cubicBezTo>
                <a:close/>
                <a:moveTo>
                  <a:pt x="751774" y="851979"/>
                </a:moveTo>
                <a:cubicBezTo>
                  <a:pt x="768544" y="851979"/>
                  <a:pt x="782138" y="865573"/>
                  <a:pt x="782138" y="882343"/>
                </a:cubicBezTo>
                <a:cubicBezTo>
                  <a:pt x="782138" y="899112"/>
                  <a:pt x="768544" y="912706"/>
                  <a:pt x="751774" y="912706"/>
                </a:cubicBezTo>
                <a:cubicBezTo>
                  <a:pt x="735005" y="912706"/>
                  <a:pt x="721411" y="899112"/>
                  <a:pt x="721411" y="882343"/>
                </a:cubicBezTo>
                <a:cubicBezTo>
                  <a:pt x="721411" y="865573"/>
                  <a:pt x="735005" y="851979"/>
                  <a:pt x="751774" y="851979"/>
                </a:cubicBezTo>
                <a:close/>
                <a:moveTo>
                  <a:pt x="679220" y="851979"/>
                </a:moveTo>
                <a:cubicBezTo>
                  <a:pt x="695989" y="851979"/>
                  <a:pt x="709583" y="865573"/>
                  <a:pt x="709583" y="882343"/>
                </a:cubicBezTo>
                <a:cubicBezTo>
                  <a:pt x="709583" y="899112"/>
                  <a:pt x="695989" y="912706"/>
                  <a:pt x="679220" y="912706"/>
                </a:cubicBezTo>
                <a:cubicBezTo>
                  <a:pt x="662450" y="912706"/>
                  <a:pt x="648856" y="899112"/>
                  <a:pt x="648856" y="882343"/>
                </a:cubicBezTo>
                <a:cubicBezTo>
                  <a:pt x="648856" y="865573"/>
                  <a:pt x="662450" y="851979"/>
                  <a:pt x="679220" y="851979"/>
                </a:cubicBezTo>
                <a:close/>
                <a:moveTo>
                  <a:pt x="606665" y="851979"/>
                </a:moveTo>
                <a:cubicBezTo>
                  <a:pt x="623435" y="851979"/>
                  <a:pt x="637029" y="865573"/>
                  <a:pt x="637029" y="882343"/>
                </a:cubicBezTo>
                <a:cubicBezTo>
                  <a:pt x="637029" y="899112"/>
                  <a:pt x="623435" y="912706"/>
                  <a:pt x="606665" y="912706"/>
                </a:cubicBezTo>
                <a:cubicBezTo>
                  <a:pt x="589896" y="912706"/>
                  <a:pt x="576302" y="899112"/>
                  <a:pt x="576302" y="882343"/>
                </a:cubicBezTo>
                <a:cubicBezTo>
                  <a:pt x="576302" y="865573"/>
                  <a:pt x="589896" y="851979"/>
                  <a:pt x="606665" y="851979"/>
                </a:cubicBezTo>
                <a:close/>
                <a:moveTo>
                  <a:pt x="534111" y="851979"/>
                </a:moveTo>
                <a:cubicBezTo>
                  <a:pt x="550880" y="851979"/>
                  <a:pt x="564474" y="865573"/>
                  <a:pt x="564474" y="882343"/>
                </a:cubicBezTo>
                <a:cubicBezTo>
                  <a:pt x="564474" y="899112"/>
                  <a:pt x="550880" y="912706"/>
                  <a:pt x="534111" y="912706"/>
                </a:cubicBezTo>
                <a:cubicBezTo>
                  <a:pt x="517341" y="912706"/>
                  <a:pt x="503747" y="899112"/>
                  <a:pt x="503747" y="882343"/>
                </a:cubicBezTo>
                <a:cubicBezTo>
                  <a:pt x="503747" y="865573"/>
                  <a:pt x="517341" y="851979"/>
                  <a:pt x="534111" y="851979"/>
                </a:cubicBezTo>
                <a:close/>
                <a:moveTo>
                  <a:pt x="461556" y="851979"/>
                </a:moveTo>
                <a:cubicBezTo>
                  <a:pt x="478326" y="851979"/>
                  <a:pt x="491920" y="865573"/>
                  <a:pt x="491920" y="882343"/>
                </a:cubicBezTo>
                <a:cubicBezTo>
                  <a:pt x="491920" y="899112"/>
                  <a:pt x="478326" y="912706"/>
                  <a:pt x="461556" y="912706"/>
                </a:cubicBezTo>
                <a:cubicBezTo>
                  <a:pt x="444787" y="912706"/>
                  <a:pt x="431192" y="899112"/>
                  <a:pt x="431192" y="882343"/>
                </a:cubicBezTo>
                <a:cubicBezTo>
                  <a:pt x="431192" y="865573"/>
                  <a:pt x="444787" y="851979"/>
                  <a:pt x="461556" y="851979"/>
                </a:cubicBezTo>
                <a:close/>
                <a:moveTo>
                  <a:pt x="389002" y="851979"/>
                </a:moveTo>
                <a:cubicBezTo>
                  <a:pt x="405771" y="851979"/>
                  <a:pt x="419365" y="865573"/>
                  <a:pt x="419365" y="882343"/>
                </a:cubicBezTo>
                <a:cubicBezTo>
                  <a:pt x="419365" y="899112"/>
                  <a:pt x="405771" y="912706"/>
                  <a:pt x="389002" y="912706"/>
                </a:cubicBezTo>
                <a:cubicBezTo>
                  <a:pt x="372232" y="912706"/>
                  <a:pt x="358638" y="899112"/>
                  <a:pt x="358638" y="882343"/>
                </a:cubicBezTo>
                <a:cubicBezTo>
                  <a:pt x="358638" y="865573"/>
                  <a:pt x="372232" y="851979"/>
                  <a:pt x="389002" y="851979"/>
                </a:cubicBezTo>
                <a:close/>
                <a:moveTo>
                  <a:pt x="316447" y="851979"/>
                </a:moveTo>
                <a:cubicBezTo>
                  <a:pt x="333216" y="851979"/>
                  <a:pt x="346810" y="865573"/>
                  <a:pt x="346810" y="882343"/>
                </a:cubicBezTo>
                <a:cubicBezTo>
                  <a:pt x="346810" y="899112"/>
                  <a:pt x="333216" y="912706"/>
                  <a:pt x="316447" y="912706"/>
                </a:cubicBezTo>
                <a:cubicBezTo>
                  <a:pt x="299677" y="912706"/>
                  <a:pt x="286084" y="899112"/>
                  <a:pt x="286084" y="882343"/>
                </a:cubicBezTo>
                <a:cubicBezTo>
                  <a:pt x="286084" y="865573"/>
                  <a:pt x="299677" y="851979"/>
                  <a:pt x="316447" y="851979"/>
                </a:cubicBezTo>
                <a:close/>
                <a:moveTo>
                  <a:pt x="243892" y="851979"/>
                </a:moveTo>
                <a:cubicBezTo>
                  <a:pt x="260662" y="851979"/>
                  <a:pt x="274256" y="865573"/>
                  <a:pt x="274256" y="882343"/>
                </a:cubicBezTo>
                <a:cubicBezTo>
                  <a:pt x="274256" y="899112"/>
                  <a:pt x="260662" y="912706"/>
                  <a:pt x="243892" y="912706"/>
                </a:cubicBezTo>
                <a:cubicBezTo>
                  <a:pt x="227123" y="912706"/>
                  <a:pt x="213529" y="899112"/>
                  <a:pt x="213529" y="882343"/>
                </a:cubicBezTo>
                <a:cubicBezTo>
                  <a:pt x="213529" y="865573"/>
                  <a:pt x="227123" y="851979"/>
                  <a:pt x="243892" y="851979"/>
                </a:cubicBezTo>
                <a:close/>
                <a:moveTo>
                  <a:pt x="171339" y="851979"/>
                </a:moveTo>
                <a:cubicBezTo>
                  <a:pt x="188107" y="851979"/>
                  <a:pt x="201701" y="865573"/>
                  <a:pt x="201701" y="882343"/>
                </a:cubicBezTo>
                <a:cubicBezTo>
                  <a:pt x="201701" y="899112"/>
                  <a:pt x="188107" y="912706"/>
                  <a:pt x="171339" y="912706"/>
                </a:cubicBezTo>
                <a:cubicBezTo>
                  <a:pt x="154651" y="912706"/>
                  <a:pt x="141056" y="899112"/>
                  <a:pt x="141056" y="882343"/>
                </a:cubicBezTo>
                <a:cubicBezTo>
                  <a:pt x="141056" y="865573"/>
                  <a:pt x="154651" y="851979"/>
                  <a:pt x="171339" y="851979"/>
                </a:cubicBezTo>
                <a:close/>
                <a:moveTo>
                  <a:pt x="98877" y="851979"/>
                </a:moveTo>
                <a:cubicBezTo>
                  <a:pt x="115640" y="851979"/>
                  <a:pt x="129234" y="865573"/>
                  <a:pt x="129234" y="882343"/>
                </a:cubicBezTo>
                <a:cubicBezTo>
                  <a:pt x="129234" y="899112"/>
                  <a:pt x="115640" y="912706"/>
                  <a:pt x="98877" y="912706"/>
                </a:cubicBezTo>
                <a:cubicBezTo>
                  <a:pt x="82106" y="912706"/>
                  <a:pt x="68511" y="899112"/>
                  <a:pt x="68511" y="882343"/>
                </a:cubicBezTo>
                <a:cubicBezTo>
                  <a:pt x="68511" y="865573"/>
                  <a:pt x="82106" y="851979"/>
                  <a:pt x="98877" y="851979"/>
                </a:cubicBezTo>
                <a:close/>
                <a:moveTo>
                  <a:pt x="26322" y="851979"/>
                </a:moveTo>
                <a:cubicBezTo>
                  <a:pt x="43087" y="851979"/>
                  <a:pt x="56682" y="865573"/>
                  <a:pt x="56682" y="882343"/>
                </a:cubicBezTo>
                <a:cubicBezTo>
                  <a:pt x="56682" y="899112"/>
                  <a:pt x="43087" y="912706"/>
                  <a:pt x="26322" y="912706"/>
                </a:cubicBezTo>
                <a:cubicBezTo>
                  <a:pt x="17937" y="912706"/>
                  <a:pt x="10346" y="909308"/>
                  <a:pt x="4851" y="903813"/>
                </a:cubicBezTo>
                <a:lnTo>
                  <a:pt x="0" y="892101"/>
                </a:lnTo>
                <a:lnTo>
                  <a:pt x="0" y="872585"/>
                </a:lnTo>
                <a:lnTo>
                  <a:pt x="4851" y="860872"/>
                </a:lnTo>
                <a:cubicBezTo>
                  <a:pt x="10346" y="855378"/>
                  <a:pt x="17937" y="851979"/>
                  <a:pt x="26322" y="851979"/>
                </a:cubicBezTo>
                <a:close/>
                <a:moveTo>
                  <a:pt x="1622429" y="771528"/>
                </a:moveTo>
                <a:lnTo>
                  <a:pt x="1633158" y="773694"/>
                </a:lnTo>
                <a:lnTo>
                  <a:pt x="1618313" y="831424"/>
                </a:lnTo>
                <a:lnTo>
                  <a:pt x="1610610" y="829868"/>
                </a:lnTo>
                <a:cubicBezTo>
                  <a:pt x="1599712" y="825259"/>
                  <a:pt x="1592066" y="814469"/>
                  <a:pt x="1592066" y="801891"/>
                </a:cubicBezTo>
                <a:cubicBezTo>
                  <a:pt x="1592066" y="785122"/>
                  <a:pt x="1605659" y="771528"/>
                  <a:pt x="1622429" y="771528"/>
                </a:cubicBezTo>
                <a:close/>
                <a:moveTo>
                  <a:pt x="1549874" y="771528"/>
                </a:moveTo>
                <a:cubicBezTo>
                  <a:pt x="1566644" y="771528"/>
                  <a:pt x="1580238" y="785122"/>
                  <a:pt x="1580238" y="801891"/>
                </a:cubicBezTo>
                <a:cubicBezTo>
                  <a:pt x="1580238" y="818661"/>
                  <a:pt x="1566644" y="832255"/>
                  <a:pt x="1549874" y="832255"/>
                </a:cubicBezTo>
                <a:cubicBezTo>
                  <a:pt x="1533105" y="832255"/>
                  <a:pt x="1519511" y="818661"/>
                  <a:pt x="1519511" y="801891"/>
                </a:cubicBezTo>
                <a:cubicBezTo>
                  <a:pt x="1519511" y="785122"/>
                  <a:pt x="1533105" y="771528"/>
                  <a:pt x="1549874" y="771528"/>
                </a:cubicBezTo>
                <a:close/>
                <a:moveTo>
                  <a:pt x="1477320" y="771528"/>
                </a:moveTo>
                <a:cubicBezTo>
                  <a:pt x="1494089" y="771528"/>
                  <a:pt x="1507683" y="785122"/>
                  <a:pt x="1507683" y="801891"/>
                </a:cubicBezTo>
                <a:cubicBezTo>
                  <a:pt x="1507683" y="818661"/>
                  <a:pt x="1494089" y="832255"/>
                  <a:pt x="1477320" y="832255"/>
                </a:cubicBezTo>
                <a:cubicBezTo>
                  <a:pt x="1460550" y="832255"/>
                  <a:pt x="1446956" y="818661"/>
                  <a:pt x="1446956" y="801891"/>
                </a:cubicBezTo>
                <a:cubicBezTo>
                  <a:pt x="1446956" y="785122"/>
                  <a:pt x="1460550" y="771528"/>
                  <a:pt x="1477320" y="771528"/>
                </a:cubicBezTo>
                <a:close/>
                <a:moveTo>
                  <a:pt x="1404765" y="771528"/>
                </a:moveTo>
                <a:cubicBezTo>
                  <a:pt x="1421535" y="771528"/>
                  <a:pt x="1435129" y="785122"/>
                  <a:pt x="1435129" y="801891"/>
                </a:cubicBezTo>
                <a:cubicBezTo>
                  <a:pt x="1435129" y="818661"/>
                  <a:pt x="1421535" y="832255"/>
                  <a:pt x="1404765" y="832255"/>
                </a:cubicBezTo>
                <a:cubicBezTo>
                  <a:pt x="1387996" y="832255"/>
                  <a:pt x="1374402" y="818661"/>
                  <a:pt x="1374402" y="801891"/>
                </a:cubicBezTo>
                <a:cubicBezTo>
                  <a:pt x="1374402" y="785122"/>
                  <a:pt x="1387996" y="771528"/>
                  <a:pt x="1404765" y="771528"/>
                </a:cubicBezTo>
                <a:close/>
                <a:moveTo>
                  <a:pt x="1332211" y="771528"/>
                </a:moveTo>
                <a:cubicBezTo>
                  <a:pt x="1348980" y="771528"/>
                  <a:pt x="1362574" y="785122"/>
                  <a:pt x="1362574" y="801891"/>
                </a:cubicBezTo>
                <a:cubicBezTo>
                  <a:pt x="1362574" y="818661"/>
                  <a:pt x="1348980" y="832255"/>
                  <a:pt x="1332211" y="832255"/>
                </a:cubicBezTo>
                <a:cubicBezTo>
                  <a:pt x="1315441" y="832255"/>
                  <a:pt x="1301847" y="818661"/>
                  <a:pt x="1301847" y="801891"/>
                </a:cubicBezTo>
                <a:cubicBezTo>
                  <a:pt x="1301847" y="785122"/>
                  <a:pt x="1315441" y="771528"/>
                  <a:pt x="1332211" y="771528"/>
                </a:cubicBezTo>
                <a:close/>
                <a:moveTo>
                  <a:pt x="1259656" y="771528"/>
                </a:moveTo>
                <a:cubicBezTo>
                  <a:pt x="1276426" y="771528"/>
                  <a:pt x="1290020" y="785122"/>
                  <a:pt x="1290020" y="801891"/>
                </a:cubicBezTo>
                <a:cubicBezTo>
                  <a:pt x="1290020" y="818661"/>
                  <a:pt x="1276426" y="832255"/>
                  <a:pt x="1259656" y="832255"/>
                </a:cubicBezTo>
                <a:cubicBezTo>
                  <a:pt x="1242887" y="832255"/>
                  <a:pt x="1229293" y="818661"/>
                  <a:pt x="1229293" y="801891"/>
                </a:cubicBezTo>
                <a:cubicBezTo>
                  <a:pt x="1229293" y="785122"/>
                  <a:pt x="1242887" y="771528"/>
                  <a:pt x="1259656" y="771528"/>
                </a:cubicBezTo>
                <a:close/>
                <a:moveTo>
                  <a:pt x="1187102" y="771528"/>
                </a:moveTo>
                <a:cubicBezTo>
                  <a:pt x="1203871" y="771528"/>
                  <a:pt x="1217465" y="785122"/>
                  <a:pt x="1217465" y="801891"/>
                </a:cubicBezTo>
                <a:cubicBezTo>
                  <a:pt x="1217465" y="818661"/>
                  <a:pt x="1203871" y="832255"/>
                  <a:pt x="1187102" y="832255"/>
                </a:cubicBezTo>
                <a:cubicBezTo>
                  <a:pt x="1170332" y="832255"/>
                  <a:pt x="1156738" y="818661"/>
                  <a:pt x="1156738" y="801891"/>
                </a:cubicBezTo>
                <a:cubicBezTo>
                  <a:pt x="1156738" y="785122"/>
                  <a:pt x="1170332" y="771528"/>
                  <a:pt x="1187102" y="771528"/>
                </a:cubicBezTo>
                <a:close/>
                <a:moveTo>
                  <a:pt x="1114547" y="771528"/>
                </a:moveTo>
                <a:cubicBezTo>
                  <a:pt x="1131317" y="771528"/>
                  <a:pt x="1144911" y="785122"/>
                  <a:pt x="1144911" y="801891"/>
                </a:cubicBezTo>
                <a:cubicBezTo>
                  <a:pt x="1144911" y="818661"/>
                  <a:pt x="1131317" y="832255"/>
                  <a:pt x="1114547" y="832255"/>
                </a:cubicBezTo>
                <a:cubicBezTo>
                  <a:pt x="1097778" y="832255"/>
                  <a:pt x="1084184" y="818661"/>
                  <a:pt x="1084184" y="801891"/>
                </a:cubicBezTo>
                <a:cubicBezTo>
                  <a:pt x="1084184" y="785122"/>
                  <a:pt x="1097778" y="771528"/>
                  <a:pt x="1114547" y="771528"/>
                </a:cubicBezTo>
                <a:close/>
                <a:moveTo>
                  <a:pt x="1041993" y="771528"/>
                </a:moveTo>
                <a:cubicBezTo>
                  <a:pt x="1058762" y="771528"/>
                  <a:pt x="1072356" y="785122"/>
                  <a:pt x="1072356" y="801891"/>
                </a:cubicBezTo>
                <a:cubicBezTo>
                  <a:pt x="1072356" y="818661"/>
                  <a:pt x="1058762" y="832255"/>
                  <a:pt x="1041993" y="832255"/>
                </a:cubicBezTo>
                <a:cubicBezTo>
                  <a:pt x="1025223" y="832255"/>
                  <a:pt x="1011629" y="818661"/>
                  <a:pt x="1011629" y="801891"/>
                </a:cubicBezTo>
                <a:cubicBezTo>
                  <a:pt x="1011629" y="785122"/>
                  <a:pt x="1025223" y="771528"/>
                  <a:pt x="1041993" y="771528"/>
                </a:cubicBezTo>
                <a:close/>
                <a:moveTo>
                  <a:pt x="969438" y="771528"/>
                </a:moveTo>
                <a:cubicBezTo>
                  <a:pt x="986208" y="771528"/>
                  <a:pt x="999801" y="785122"/>
                  <a:pt x="999801" y="801891"/>
                </a:cubicBezTo>
                <a:cubicBezTo>
                  <a:pt x="999801" y="818661"/>
                  <a:pt x="986208" y="832255"/>
                  <a:pt x="969438" y="832255"/>
                </a:cubicBezTo>
                <a:cubicBezTo>
                  <a:pt x="952669" y="832255"/>
                  <a:pt x="939075" y="818661"/>
                  <a:pt x="939075" y="801891"/>
                </a:cubicBezTo>
                <a:cubicBezTo>
                  <a:pt x="939075" y="785122"/>
                  <a:pt x="952669" y="771528"/>
                  <a:pt x="969438" y="771528"/>
                </a:cubicBezTo>
                <a:close/>
                <a:moveTo>
                  <a:pt x="896883" y="771528"/>
                </a:moveTo>
                <a:cubicBezTo>
                  <a:pt x="913653" y="771528"/>
                  <a:pt x="927247" y="785122"/>
                  <a:pt x="927247" y="801891"/>
                </a:cubicBezTo>
                <a:cubicBezTo>
                  <a:pt x="927247" y="818661"/>
                  <a:pt x="913653" y="832255"/>
                  <a:pt x="896883" y="832255"/>
                </a:cubicBezTo>
                <a:cubicBezTo>
                  <a:pt x="880114" y="832255"/>
                  <a:pt x="866520" y="818661"/>
                  <a:pt x="866520" y="801891"/>
                </a:cubicBezTo>
                <a:cubicBezTo>
                  <a:pt x="866520" y="785122"/>
                  <a:pt x="880114" y="771528"/>
                  <a:pt x="896883" y="771528"/>
                </a:cubicBezTo>
                <a:close/>
                <a:moveTo>
                  <a:pt x="824329" y="771528"/>
                </a:moveTo>
                <a:cubicBezTo>
                  <a:pt x="841098" y="771528"/>
                  <a:pt x="854692" y="785122"/>
                  <a:pt x="854692" y="801891"/>
                </a:cubicBezTo>
                <a:cubicBezTo>
                  <a:pt x="854692" y="818661"/>
                  <a:pt x="841098" y="832255"/>
                  <a:pt x="824329" y="832255"/>
                </a:cubicBezTo>
                <a:cubicBezTo>
                  <a:pt x="807559" y="832255"/>
                  <a:pt x="793965" y="818661"/>
                  <a:pt x="793965" y="801891"/>
                </a:cubicBezTo>
                <a:cubicBezTo>
                  <a:pt x="793965" y="785122"/>
                  <a:pt x="807559" y="771528"/>
                  <a:pt x="824329" y="771528"/>
                </a:cubicBezTo>
                <a:close/>
                <a:moveTo>
                  <a:pt x="751774" y="771528"/>
                </a:moveTo>
                <a:cubicBezTo>
                  <a:pt x="768544" y="771528"/>
                  <a:pt x="782138" y="785122"/>
                  <a:pt x="782138" y="801891"/>
                </a:cubicBezTo>
                <a:cubicBezTo>
                  <a:pt x="782138" y="818661"/>
                  <a:pt x="768544" y="832255"/>
                  <a:pt x="751774" y="832255"/>
                </a:cubicBezTo>
                <a:cubicBezTo>
                  <a:pt x="735005" y="832255"/>
                  <a:pt x="721411" y="818661"/>
                  <a:pt x="721411" y="801891"/>
                </a:cubicBezTo>
                <a:cubicBezTo>
                  <a:pt x="721411" y="785122"/>
                  <a:pt x="735005" y="771528"/>
                  <a:pt x="751774" y="771528"/>
                </a:cubicBezTo>
                <a:close/>
                <a:moveTo>
                  <a:pt x="679220" y="771528"/>
                </a:moveTo>
                <a:cubicBezTo>
                  <a:pt x="695989" y="771528"/>
                  <a:pt x="709583" y="785122"/>
                  <a:pt x="709583" y="801891"/>
                </a:cubicBezTo>
                <a:cubicBezTo>
                  <a:pt x="709583" y="818661"/>
                  <a:pt x="695989" y="832255"/>
                  <a:pt x="679220" y="832255"/>
                </a:cubicBezTo>
                <a:cubicBezTo>
                  <a:pt x="662450" y="832255"/>
                  <a:pt x="648856" y="818661"/>
                  <a:pt x="648856" y="801891"/>
                </a:cubicBezTo>
                <a:cubicBezTo>
                  <a:pt x="648856" y="785122"/>
                  <a:pt x="662450" y="771528"/>
                  <a:pt x="679220" y="771528"/>
                </a:cubicBezTo>
                <a:close/>
                <a:moveTo>
                  <a:pt x="606665" y="771528"/>
                </a:moveTo>
                <a:cubicBezTo>
                  <a:pt x="623435" y="771528"/>
                  <a:pt x="637029" y="785122"/>
                  <a:pt x="637029" y="801891"/>
                </a:cubicBezTo>
                <a:cubicBezTo>
                  <a:pt x="637029" y="818661"/>
                  <a:pt x="623435" y="832255"/>
                  <a:pt x="606665" y="832255"/>
                </a:cubicBezTo>
                <a:cubicBezTo>
                  <a:pt x="589896" y="832255"/>
                  <a:pt x="576302" y="818661"/>
                  <a:pt x="576302" y="801891"/>
                </a:cubicBezTo>
                <a:cubicBezTo>
                  <a:pt x="576302" y="785122"/>
                  <a:pt x="589896" y="771528"/>
                  <a:pt x="606665" y="771528"/>
                </a:cubicBezTo>
                <a:close/>
                <a:moveTo>
                  <a:pt x="534111" y="771528"/>
                </a:moveTo>
                <a:cubicBezTo>
                  <a:pt x="550880" y="771528"/>
                  <a:pt x="564474" y="785122"/>
                  <a:pt x="564474" y="801891"/>
                </a:cubicBezTo>
                <a:cubicBezTo>
                  <a:pt x="564474" y="818661"/>
                  <a:pt x="550880" y="832255"/>
                  <a:pt x="534111" y="832255"/>
                </a:cubicBezTo>
                <a:cubicBezTo>
                  <a:pt x="517341" y="832255"/>
                  <a:pt x="503747" y="818661"/>
                  <a:pt x="503747" y="801891"/>
                </a:cubicBezTo>
                <a:cubicBezTo>
                  <a:pt x="503747" y="785122"/>
                  <a:pt x="517341" y="771528"/>
                  <a:pt x="534111" y="771528"/>
                </a:cubicBezTo>
                <a:close/>
                <a:moveTo>
                  <a:pt x="461556" y="771528"/>
                </a:moveTo>
                <a:cubicBezTo>
                  <a:pt x="478326" y="771528"/>
                  <a:pt x="491920" y="785122"/>
                  <a:pt x="491920" y="801891"/>
                </a:cubicBezTo>
                <a:cubicBezTo>
                  <a:pt x="491920" y="818661"/>
                  <a:pt x="478326" y="832255"/>
                  <a:pt x="461556" y="832255"/>
                </a:cubicBezTo>
                <a:cubicBezTo>
                  <a:pt x="444787" y="832255"/>
                  <a:pt x="431192" y="818661"/>
                  <a:pt x="431192" y="801891"/>
                </a:cubicBezTo>
                <a:cubicBezTo>
                  <a:pt x="431192" y="785122"/>
                  <a:pt x="444787" y="771528"/>
                  <a:pt x="461556" y="771528"/>
                </a:cubicBezTo>
                <a:close/>
                <a:moveTo>
                  <a:pt x="389002" y="771528"/>
                </a:moveTo>
                <a:cubicBezTo>
                  <a:pt x="405771" y="771528"/>
                  <a:pt x="419365" y="785122"/>
                  <a:pt x="419365" y="801891"/>
                </a:cubicBezTo>
                <a:cubicBezTo>
                  <a:pt x="419365" y="818661"/>
                  <a:pt x="405771" y="832255"/>
                  <a:pt x="389002" y="832255"/>
                </a:cubicBezTo>
                <a:cubicBezTo>
                  <a:pt x="372232" y="832255"/>
                  <a:pt x="358638" y="818661"/>
                  <a:pt x="358638" y="801891"/>
                </a:cubicBezTo>
                <a:cubicBezTo>
                  <a:pt x="358638" y="785122"/>
                  <a:pt x="372232" y="771528"/>
                  <a:pt x="389002" y="771528"/>
                </a:cubicBezTo>
                <a:close/>
                <a:moveTo>
                  <a:pt x="316447" y="771528"/>
                </a:moveTo>
                <a:cubicBezTo>
                  <a:pt x="333216" y="771528"/>
                  <a:pt x="346810" y="785122"/>
                  <a:pt x="346810" y="801891"/>
                </a:cubicBezTo>
                <a:cubicBezTo>
                  <a:pt x="346810" y="818661"/>
                  <a:pt x="333216" y="832255"/>
                  <a:pt x="316447" y="832255"/>
                </a:cubicBezTo>
                <a:cubicBezTo>
                  <a:pt x="299677" y="832255"/>
                  <a:pt x="286084" y="818661"/>
                  <a:pt x="286084" y="801891"/>
                </a:cubicBezTo>
                <a:cubicBezTo>
                  <a:pt x="286084" y="785122"/>
                  <a:pt x="299677" y="771528"/>
                  <a:pt x="316447" y="771528"/>
                </a:cubicBezTo>
                <a:close/>
                <a:moveTo>
                  <a:pt x="243892" y="771528"/>
                </a:moveTo>
                <a:cubicBezTo>
                  <a:pt x="260662" y="771528"/>
                  <a:pt x="274256" y="785122"/>
                  <a:pt x="274256" y="801891"/>
                </a:cubicBezTo>
                <a:cubicBezTo>
                  <a:pt x="274256" y="818661"/>
                  <a:pt x="260662" y="832255"/>
                  <a:pt x="243892" y="832255"/>
                </a:cubicBezTo>
                <a:cubicBezTo>
                  <a:pt x="227123" y="832255"/>
                  <a:pt x="213529" y="818661"/>
                  <a:pt x="213529" y="801891"/>
                </a:cubicBezTo>
                <a:cubicBezTo>
                  <a:pt x="213529" y="785122"/>
                  <a:pt x="227123" y="771528"/>
                  <a:pt x="243892" y="771528"/>
                </a:cubicBezTo>
                <a:close/>
                <a:moveTo>
                  <a:pt x="171339" y="771528"/>
                </a:moveTo>
                <a:cubicBezTo>
                  <a:pt x="188107" y="771528"/>
                  <a:pt x="201701" y="785122"/>
                  <a:pt x="201701" y="801891"/>
                </a:cubicBezTo>
                <a:cubicBezTo>
                  <a:pt x="201701" y="818661"/>
                  <a:pt x="188107" y="832255"/>
                  <a:pt x="171339" y="832255"/>
                </a:cubicBezTo>
                <a:cubicBezTo>
                  <a:pt x="154656" y="832255"/>
                  <a:pt x="141062" y="818661"/>
                  <a:pt x="141062" y="801891"/>
                </a:cubicBezTo>
                <a:cubicBezTo>
                  <a:pt x="141062" y="785122"/>
                  <a:pt x="154656" y="771528"/>
                  <a:pt x="171339" y="771528"/>
                </a:cubicBezTo>
                <a:close/>
                <a:moveTo>
                  <a:pt x="98884" y="771528"/>
                </a:moveTo>
                <a:cubicBezTo>
                  <a:pt x="115646" y="771528"/>
                  <a:pt x="129240" y="785122"/>
                  <a:pt x="129240" y="801891"/>
                </a:cubicBezTo>
                <a:cubicBezTo>
                  <a:pt x="129240" y="818661"/>
                  <a:pt x="115646" y="832255"/>
                  <a:pt x="98884" y="832255"/>
                </a:cubicBezTo>
                <a:cubicBezTo>
                  <a:pt x="82112" y="832255"/>
                  <a:pt x="68517" y="818661"/>
                  <a:pt x="68517" y="801891"/>
                </a:cubicBezTo>
                <a:cubicBezTo>
                  <a:pt x="68517" y="785122"/>
                  <a:pt x="82112" y="771528"/>
                  <a:pt x="98884" y="771528"/>
                </a:cubicBezTo>
                <a:close/>
                <a:moveTo>
                  <a:pt x="26329" y="771528"/>
                </a:moveTo>
                <a:cubicBezTo>
                  <a:pt x="43093" y="771528"/>
                  <a:pt x="56688" y="785122"/>
                  <a:pt x="56688" y="801891"/>
                </a:cubicBezTo>
                <a:cubicBezTo>
                  <a:pt x="56688" y="818661"/>
                  <a:pt x="43093" y="832255"/>
                  <a:pt x="26329" y="832255"/>
                </a:cubicBezTo>
                <a:cubicBezTo>
                  <a:pt x="17944" y="832255"/>
                  <a:pt x="10353" y="828857"/>
                  <a:pt x="4858" y="823362"/>
                </a:cubicBezTo>
                <a:lnTo>
                  <a:pt x="0" y="811633"/>
                </a:lnTo>
                <a:lnTo>
                  <a:pt x="0" y="792150"/>
                </a:lnTo>
                <a:lnTo>
                  <a:pt x="4858" y="780421"/>
                </a:lnTo>
                <a:cubicBezTo>
                  <a:pt x="10353" y="774927"/>
                  <a:pt x="17944" y="771528"/>
                  <a:pt x="26329" y="771528"/>
                </a:cubicBezTo>
                <a:close/>
                <a:moveTo>
                  <a:pt x="1622429" y="691076"/>
                </a:moveTo>
                <a:cubicBezTo>
                  <a:pt x="1630814" y="691076"/>
                  <a:pt x="1638404" y="694475"/>
                  <a:pt x="1643899" y="699969"/>
                </a:cubicBezTo>
                <a:lnTo>
                  <a:pt x="1647739" y="709237"/>
                </a:lnTo>
                <a:lnTo>
                  <a:pt x="1644828" y="728305"/>
                </a:lnTo>
                <a:lnTo>
                  <a:pt x="1640480" y="745215"/>
                </a:lnTo>
                <a:lnTo>
                  <a:pt x="1634248" y="749417"/>
                </a:lnTo>
                <a:cubicBezTo>
                  <a:pt x="1630615" y="750953"/>
                  <a:pt x="1626621" y="751803"/>
                  <a:pt x="1622429" y="751803"/>
                </a:cubicBezTo>
                <a:cubicBezTo>
                  <a:pt x="1605659" y="751803"/>
                  <a:pt x="1592066" y="738209"/>
                  <a:pt x="1592066" y="721440"/>
                </a:cubicBezTo>
                <a:cubicBezTo>
                  <a:pt x="1592066" y="704670"/>
                  <a:pt x="1605659" y="691076"/>
                  <a:pt x="1622429" y="691076"/>
                </a:cubicBezTo>
                <a:close/>
                <a:moveTo>
                  <a:pt x="1549874" y="691076"/>
                </a:moveTo>
                <a:cubicBezTo>
                  <a:pt x="1566644" y="691076"/>
                  <a:pt x="1580238" y="704670"/>
                  <a:pt x="1580238" y="721440"/>
                </a:cubicBezTo>
                <a:cubicBezTo>
                  <a:pt x="1580238" y="738209"/>
                  <a:pt x="1566644" y="751803"/>
                  <a:pt x="1549874" y="751803"/>
                </a:cubicBezTo>
                <a:cubicBezTo>
                  <a:pt x="1533105" y="751803"/>
                  <a:pt x="1519511" y="738209"/>
                  <a:pt x="1519511" y="721440"/>
                </a:cubicBezTo>
                <a:cubicBezTo>
                  <a:pt x="1519511" y="704670"/>
                  <a:pt x="1533105" y="691076"/>
                  <a:pt x="1549874" y="691076"/>
                </a:cubicBezTo>
                <a:close/>
                <a:moveTo>
                  <a:pt x="1477320" y="691076"/>
                </a:moveTo>
                <a:cubicBezTo>
                  <a:pt x="1494089" y="691076"/>
                  <a:pt x="1507683" y="704670"/>
                  <a:pt x="1507683" y="721440"/>
                </a:cubicBezTo>
                <a:cubicBezTo>
                  <a:pt x="1507683" y="738209"/>
                  <a:pt x="1494089" y="751803"/>
                  <a:pt x="1477320" y="751803"/>
                </a:cubicBezTo>
                <a:cubicBezTo>
                  <a:pt x="1460550" y="751803"/>
                  <a:pt x="1446956" y="738209"/>
                  <a:pt x="1446956" y="721440"/>
                </a:cubicBezTo>
                <a:cubicBezTo>
                  <a:pt x="1446956" y="704670"/>
                  <a:pt x="1460550" y="691076"/>
                  <a:pt x="1477320" y="691076"/>
                </a:cubicBezTo>
                <a:close/>
                <a:moveTo>
                  <a:pt x="1404765" y="691076"/>
                </a:moveTo>
                <a:cubicBezTo>
                  <a:pt x="1421535" y="691076"/>
                  <a:pt x="1435129" y="704670"/>
                  <a:pt x="1435129" y="721440"/>
                </a:cubicBezTo>
                <a:cubicBezTo>
                  <a:pt x="1435129" y="738209"/>
                  <a:pt x="1421535" y="751803"/>
                  <a:pt x="1404765" y="751803"/>
                </a:cubicBezTo>
                <a:cubicBezTo>
                  <a:pt x="1387996" y="751803"/>
                  <a:pt x="1374402" y="738209"/>
                  <a:pt x="1374402" y="721440"/>
                </a:cubicBezTo>
                <a:cubicBezTo>
                  <a:pt x="1374402" y="704670"/>
                  <a:pt x="1387996" y="691076"/>
                  <a:pt x="1404765" y="691076"/>
                </a:cubicBezTo>
                <a:close/>
                <a:moveTo>
                  <a:pt x="1332211" y="691076"/>
                </a:moveTo>
                <a:cubicBezTo>
                  <a:pt x="1348980" y="691076"/>
                  <a:pt x="1362574" y="704670"/>
                  <a:pt x="1362574" y="721440"/>
                </a:cubicBezTo>
                <a:cubicBezTo>
                  <a:pt x="1362574" y="738209"/>
                  <a:pt x="1348980" y="751803"/>
                  <a:pt x="1332211" y="751803"/>
                </a:cubicBezTo>
                <a:cubicBezTo>
                  <a:pt x="1315441" y="751803"/>
                  <a:pt x="1301847" y="738209"/>
                  <a:pt x="1301847" y="721440"/>
                </a:cubicBezTo>
                <a:cubicBezTo>
                  <a:pt x="1301847" y="704670"/>
                  <a:pt x="1315441" y="691076"/>
                  <a:pt x="1332211" y="691076"/>
                </a:cubicBezTo>
                <a:close/>
                <a:moveTo>
                  <a:pt x="1259656" y="691076"/>
                </a:moveTo>
                <a:cubicBezTo>
                  <a:pt x="1276426" y="691076"/>
                  <a:pt x="1290020" y="704670"/>
                  <a:pt x="1290020" y="721440"/>
                </a:cubicBezTo>
                <a:cubicBezTo>
                  <a:pt x="1290020" y="738209"/>
                  <a:pt x="1276426" y="751803"/>
                  <a:pt x="1259656" y="751803"/>
                </a:cubicBezTo>
                <a:cubicBezTo>
                  <a:pt x="1242887" y="751803"/>
                  <a:pt x="1229293" y="738209"/>
                  <a:pt x="1229293" y="721440"/>
                </a:cubicBezTo>
                <a:cubicBezTo>
                  <a:pt x="1229293" y="704670"/>
                  <a:pt x="1242887" y="691076"/>
                  <a:pt x="1259656" y="691076"/>
                </a:cubicBezTo>
                <a:close/>
                <a:moveTo>
                  <a:pt x="1187102" y="691076"/>
                </a:moveTo>
                <a:cubicBezTo>
                  <a:pt x="1203871" y="691076"/>
                  <a:pt x="1217465" y="704670"/>
                  <a:pt x="1217465" y="721440"/>
                </a:cubicBezTo>
                <a:cubicBezTo>
                  <a:pt x="1217465" y="738209"/>
                  <a:pt x="1203871" y="751803"/>
                  <a:pt x="1187102" y="751803"/>
                </a:cubicBezTo>
                <a:cubicBezTo>
                  <a:pt x="1170332" y="751803"/>
                  <a:pt x="1156738" y="738209"/>
                  <a:pt x="1156738" y="721440"/>
                </a:cubicBezTo>
                <a:cubicBezTo>
                  <a:pt x="1156738" y="704670"/>
                  <a:pt x="1170332" y="691076"/>
                  <a:pt x="1187102" y="691076"/>
                </a:cubicBezTo>
                <a:close/>
                <a:moveTo>
                  <a:pt x="1114547" y="691076"/>
                </a:moveTo>
                <a:cubicBezTo>
                  <a:pt x="1131317" y="691076"/>
                  <a:pt x="1144911" y="704670"/>
                  <a:pt x="1144911" y="721440"/>
                </a:cubicBezTo>
                <a:cubicBezTo>
                  <a:pt x="1144911" y="738209"/>
                  <a:pt x="1131317" y="751803"/>
                  <a:pt x="1114547" y="751803"/>
                </a:cubicBezTo>
                <a:cubicBezTo>
                  <a:pt x="1097778" y="751803"/>
                  <a:pt x="1084184" y="738209"/>
                  <a:pt x="1084184" y="721440"/>
                </a:cubicBezTo>
                <a:cubicBezTo>
                  <a:pt x="1084184" y="704670"/>
                  <a:pt x="1097778" y="691076"/>
                  <a:pt x="1114547" y="691076"/>
                </a:cubicBezTo>
                <a:close/>
                <a:moveTo>
                  <a:pt x="1041993" y="691076"/>
                </a:moveTo>
                <a:cubicBezTo>
                  <a:pt x="1058762" y="691076"/>
                  <a:pt x="1072356" y="704670"/>
                  <a:pt x="1072356" y="721440"/>
                </a:cubicBezTo>
                <a:cubicBezTo>
                  <a:pt x="1072356" y="738209"/>
                  <a:pt x="1058762" y="751803"/>
                  <a:pt x="1041993" y="751803"/>
                </a:cubicBezTo>
                <a:cubicBezTo>
                  <a:pt x="1025223" y="751803"/>
                  <a:pt x="1011629" y="738209"/>
                  <a:pt x="1011629" y="721440"/>
                </a:cubicBezTo>
                <a:cubicBezTo>
                  <a:pt x="1011629" y="704670"/>
                  <a:pt x="1025223" y="691076"/>
                  <a:pt x="1041993" y="691076"/>
                </a:cubicBezTo>
                <a:close/>
                <a:moveTo>
                  <a:pt x="969438" y="691076"/>
                </a:moveTo>
                <a:cubicBezTo>
                  <a:pt x="986208" y="691076"/>
                  <a:pt x="999801" y="704670"/>
                  <a:pt x="999801" y="721440"/>
                </a:cubicBezTo>
                <a:cubicBezTo>
                  <a:pt x="999801" y="738209"/>
                  <a:pt x="986208" y="751803"/>
                  <a:pt x="969438" y="751803"/>
                </a:cubicBezTo>
                <a:cubicBezTo>
                  <a:pt x="952669" y="751803"/>
                  <a:pt x="939075" y="738209"/>
                  <a:pt x="939075" y="721440"/>
                </a:cubicBezTo>
                <a:cubicBezTo>
                  <a:pt x="939075" y="704670"/>
                  <a:pt x="952669" y="691076"/>
                  <a:pt x="969438" y="691076"/>
                </a:cubicBezTo>
                <a:close/>
                <a:moveTo>
                  <a:pt x="896883" y="691076"/>
                </a:moveTo>
                <a:cubicBezTo>
                  <a:pt x="913653" y="691076"/>
                  <a:pt x="927247" y="704670"/>
                  <a:pt x="927247" y="721440"/>
                </a:cubicBezTo>
                <a:cubicBezTo>
                  <a:pt x="927247" y="738209"/>
                  <a:pt x="913653" y="751803"/>
                  <a:pt x="896883" y="751803"/>
                </a:cubicBezTo>
                <a:cubicBezTo>
                  <a:pt x="880114" y="751803"/>
                  <a:pt x="866520" y="738209"/>
                  <a:pt x="866520" y="721440"/>
                </a:cubicBezTo>
                <a:cubicBezTo>
                  <a:pt x="866520" y="704670"/>
                  <a:pt x="880114" y="691076"/>
                  <a:pt x="896883" y="691076"/>
                </a:cubicBezTo>
                <a:close/>
                <a:moveTo>
                  <a:pt x="824329" y="691076"/>
                </a:moveTo>
                <a:cubicBezTo>
                  <a:pt x="841098" y="691076"/>
                  <a:pt x="854692" y="704670"/>
                  <a:pt x="854692" y="721440"/>
                </a:cubicBezTo>
                <a:cubicBezTo>
                  <a:pt x="854692" y="738209"/>
                  <a:pt x="841098" y="751803"/>
                  <a:pt x="824329" y="751803"/>
                </a:cubicBezTo>
                <a:cubicBezTo>
                  <a:pt x="807559" y="751803"/>
                  <a:pt x="793965" y="738209"/>
                  <a:pt x="793965" y="721440"/>
                </a:cubicBezTo>
                <a:cubicBezTo>
                  <a:pt x="793965" y="704670"/>
                  <a:pt x="807559" y="691076"/>
                  <a:pt x="824329" y="691076"/>
                </a:cubicBezTo>
                <a:close/>
                <a:moveTo>
                  <a:pt x="751774" y="691076"/>
                </a:moveTo>
                <a:cubicBezTo>
                  <a:pt x="768544" y="691076"/>
                  <a:pt x="782138" y="704670"/>
                  <a:pt x="782138" y="721440"/>
                </a:cubicBezTo>
                <a:cubicBezTo>
                  <a:pt x="782138" y="738209"/>
                  <a:pt x="768544" y="751803"/>
                  <a:pt x="751774" y="751803"/>
                </a:cubicBezTo>
                <a:cubicBezTo>
                  <a:pt x="735005" y="751803"/>
                  <a:pt x="721411" y="738209"/>
                  <a:pt x="721411" y="721440"/>
                </a:cubicBezTo>
                <a:cubicBezTo>
                  <a:pt x="721411" y="704670"/>
                  <a:pt x="735005" y="691076"/>
                  <a:pt x="751774" y="691076"/>
                </a:cubicBezTo>
                <a:close/>
                <a:moveTo>
                  <a:pt x="679220" y="691076"/>
                </a:moveTo>
                <a:cubicBezTo>
                  <a:pt x="695989" y="691076"/>
                  <a:pt x="709583" y="704670"/>
                  <a:pt x="709583" y="721440"/>
                </a:cubicBezTo>
                <a:cubicBezTo>
                  <a:pt x="709583" y="738209"/>
                  <a:pt x="695989" y="751803"/>
                  <a:pt x="679220" y="751803"/>
                </a:cubicBezTo>
                <a:cubicBezTo>
                  <a:pt x="662450" y="751803"/>
                  <a:pt x="648856" y="738209"/>
                  <a:pt x="648856" y="721440"/>
                </a:cubicBezTo>
                <a:cubicBezTo>
                  <a:pt x="648856" y="704670"/>
                  <a:pt x="662450" y="691076"/>
                  <a:pt x="679220" y="691076"/>
                </a:cubicBezTo>
                <a:close/>
                <a:moveTo>
                  <a:pt x="606665" y="691076"/>
                </a:moveTo>
                <a:cubicBezTo>
                  <a:pt x="623435" y="691076"/>
                  <a:pt x="637029" y="704670"/>
                  <a:pt x="637029" y="721440"/>
                </a:cubicBezTo>
                <a:cubicBezTo>
                  <a:pt x="637029" y="738209"/>
                  <a:pt x="623435" y="751803"/>
                  <a:pt x="606665" y="751803"/>
                </a:cubicBezTo>
                <a:cubicBezTo>
                  <a:pt x="589896" y="751803"/>
                  <a:pt x="576302" y="738209"/>
                  <a:pt x="576302" y="721440"/>
                </a:cubicBezTo>
                <a:cubicBezTo>
                  <a:pt x="576302" y="704670"/>
                  <a:pt x="589896" y="691076"/>
                  <a:pt x="606665" y="691076"/>
                </a:cubicBezTo>
                <a:close/>
                <a:moveTo>
                  <a:pt x="534111" y="691076"/>
                </a:moveTo>
                <a:cubicBezTo>
                  <a:pt x="550880" y="691076"/>
                  <a:pt x="564474" y="704670"/>
                  <a:pt x="564474" y="721440"/>
                </a:cubicBezTo>
                <a:cubicBezTo>
                  <a:pt x="564474" y="738209"/>
                  <a:pt x="550880" y="751803"/>
                  <a:pt x="534111" y="751803"/>
                </a:cubicBezTo>
                <a:cubicBezTo>
                  <a:pt x="517341" y="751803"/>
                  <a:pt x="503747" y="738209"/>
                  <a:pt x="503747" y="721440"/>
                </a:cubicBezTo>
                <a:cubicBezTo>
                  <a:pt x="503747" y="704670"/>
                  <a:pt x="517341" y="691076"/>
                  <a:pt x="534111" y="691076"/>
                </a:cubicBezTo>
                <a:close/>
                <a:moveTo>
                  <a:pt x="461556" y="691076"/>
                </a:moveTo>
                <a:cubicBezTo>
                  <a:pt x="478326" y="691076"/>
                  <a:pt x="491920" y="704670"/>
                  <a:pt x="491920" y="721440"/>
                </a:cubicBezTo>
                <a:cubicBezTo>
                  <a:pt x="491920" y="738209"/>
                  <a:pt x="478326" y="751803"/>
                  <a:pt x="461556" y="751803"/>
                </a:cubicBezTo>
                <a:cubicBezTo>
                  <a:pt x="444787" y="751803"/>
                  <a:pt x="431192" y="738209"/>
                  <a:pt x="431192" y="721440"/>
                </a:cubicBezTo>
                <a:cubicBezTo>
                  <a:pt x="431192" y="704670"/>
                  <a:pt x="444787" y="691076"/>
                  <a:pt x="461556" y="691076"/>
                </a:cubicBezTo>
                <a:close/>
                <a:moveTo>
                  <a:pt x="389002" y="691076"/>
                </a:moveTo>
                <a:cubicBezTo>
                  <a:pt x="405771" y="691076"/>
                  <a:pt x="419365" y="704670"/>
                  <a:pt x="419365" y="721440"/>
                </a:cubicBezTo>
                <a:cubicBezTo>
                  <a:pt x="419365" y="738209"/>
                  <a:pt x="405771" y="751803"/>
                  <a:pt x="389002" y="751803"/>
                </a:cubicBezTo>
                <a:cubicBezTo>
                  <a:pt x="372232" y="751803"/>
                  <a:pt x="358638" y="738209"/>
                  <a:pt x="358638" y="721440"/>
                </a:cubicBezTo>
                <a:cubicBezTo>
                  <a:pt x="358638" y="704670"/>
                  <a:pt x="372232" y="691076"/>
                  <a:pt x="389002" y="691076"/>
                </a:cubicBezTo>
                <a:close/>
                <a:moveTo>
                  <a:pt x="316447" y="691076"/>
                </a:moveTo>
                <a:cubicBezTo>
                  <a:pt x="333216" y="691076"/>
                  <a:pt x="346810" y="704670"/>
                  <a:pt x="346810" y="721440"/>
                </a:cubicBezTo>
                <a:cubicBezTo>
                  <a:pt x="346810" y="738209"/>
                  <a:pt x="333216" y="751803"/>
                  <a:pt x="316447" y="751803"/>
                </a:cubicBezTo>
                <a:cubicBezTo>
                  <a:pt x="299677" y="751803"/>
                  <a:pt x="286084" y="738209"/>
                  <a:pt x="286084" y="721440"/>
                </a:cubicBezTo>
                <a:cubicBezTo>
                  <a:pt x="286084" y="704670"/>
                  <a:pt x="299677" y="691076"/>
                  <a:pt x="316447" y="691076"/>
                </a:cubicBezTo>
                <a:close/>
                <a:moveTo>
                  <a:pt x="243892" y="691076"/>
                </a:moveTo>
                <a:cubicBezTo>
                  <a:pt x="260662" y="691076"/>
                  <a:pt x="274256" y="704670"/>
                  <a:pt x="274256" y="721440"/>
                </a:cubicBezTo>
                <a:cubicBezTo>
                  <a:pt x="274256" y="738209"/>
                  <a:pt x="260662" y="751803"/>
                  <a:pt x="243892" y="751803"/>
                </a:cubicBezTo>
                <a:cubicBezTo>
                  <a:pt x="227123" y="751803"/>
                  <a:pt x="213529" y="738209"/>
                  <a:pt x="213529" y="721440"/>
                </a:cubicBezTo>
                <a:cubicBezTo>
                  <a:pt x="213529" y="704670"/>
                  <a:pt x="227123" y="691076"/>
                  <a:pt x="243892" y="691076"/>
                </a:cubicBezTo>
                <a:close/>
                <a:moveTo>
                  <a:pt x="171339" y="691076"/>
                </a:moveTo>
                <a:cubicBezTo>
                  <a:pt x="188107" y="691076"/>
                  <a:pt x="201701" y="704670"/>
                  <a:pt x="201701" y="721440"/>
                </a:cubicBezTo>
                <a:cubicBezTo>
                  <a:pt x="201701" y="738209"/>
                  <a:pt x="188107" y="751803"/>
                  <a:pt x="171339" y="751803"/>
                </a:cubicBezTo>
                <a:cubicBezTo>
                  <a:pt x="154662" y="751803"/>
                  <a:pt x="141067" y="738209"/>
                  <a:pt x="141067" y="721440"/>
                </a:cubicBezTo>
                <a:cubicBezTo>
                  <a:pt x="141067" y="704670"/>
                  <a:pt x="154662" y="691076"/>
                  <a:pt x="171339" y="691076"/>
                </a:cubicBezTo>
                <a:close/>
                <a:moveTo>
                  <a:pt x="98890" y="691076"/>
                </a:moveTo>
                <a:cubicBezTo>
                  <a:pt x="115653" y="691076"/>
                  <a:pt x="129246" y="704670"/>
                  <a:pt x="129246" y="721440"/>
                </a:cubicBezTo>
                <a:cubicBezTo>
                  <a:pt x="129246" y="738209"/>
                  <a:pt x="115653" y="751803"/>
                  <a:pt x="98890" y="751803"/>
                </a:cubicBezTo>
                <a:cubicBezTo>
                  <a:pt x="82117" y="751803"/>
                  <a:pt x="68523" y="738209"/>
                  <a:pt x="68523" y="721440"/>
                </a:cubicBezTo>
                <a:cubicBezTo>
                  <a:pt x="68523" y="704670"/>
                  <a:pt x="82117" y="691076"/>
                  <a:pt x="98890" y="691076"/>
                </a:cubicBezTo>
                <a:close/>
                <a:moveTo>
                  <a:pt x="26336" y="691076"/>
                </a:moveTo>
                <a:cubicBezTo>
                  <a:pt x="43099" y="691076"/>
                  <a:pt x="56694" y="704670"/>
                  <a:pt x="56694" y="721440"/>
                </a:cubicBezTo>
                <a:cubicBezTo>
                  <a:pt x="56694" y="738209"/>
                  <a:pt x="43099" y="751803"/>
                  <a:pt x="26336" y="751803"/>
                </a:cubicBezTo>
                <a:cubicBezTo>
                  <a:pt x="17950" y="751803"/>
                  <a:pt x="10359" y="748405"/>
                  <a:pt x="4864" y="742910"/>
                </a:cubicBezTo>
                <a:lnTo>
                  <a:pt x="0" y="731167"/>
                </a:lnTo>
                <a:lnTo>
                  <a:pt x="0" y="711713"/>
                </a:lnTo>
                <a:lnTo>
                  <a:pt x="4864" y="699969"/>
                </a:lnTo>
                <a:cubicBezTo>
                  <a:pt x="10359" y="694475"/>
                  <a:pt x="17950" y="691076"/>
                  <a:pt x="26336" y="691076"/>
                </a:cubicBezTo>
                <a:close/>
                <a:moveTo>
                  <a:pt x="1622429" y="610624"/>
                </a:moveTo>
                <a:cubicBezTo>
                  <a:pt x="1639199" y="610624"/>
                  <a:pt x="1652792" y="624218"/>
                  <a:pt x="1652792" y="640988"/>
                </a:cubicBezTo>
                <a:cubicBezTo>
                  <a:pt x="1652792" y="657757"/>
                  <a:pt x="1639199" y="671351"/>
                  <a:pt x="1622429" y="671351"/>
                </a:cubicBezTo>
                <a:cubicBezTo>
                  <a:pt x="1605659" y="671351"/>
                  <a:pt x="1592066" y="657757"/>
                  <a:pt x="1592066" y="640988"/>
                </a:cubicBezTo>
                <a:cubicBezTo>
                  <a:pt x="1592066" y="624218"/>
                  <a:pt x="1605659" y="610624"/>
                  <a:pt x="1622429" y="610624"/>
                </a:cubicBezTo>
                <a:close/>
                <a:moveTo>
                  <a:pt x="1549874" y="610624"/>
                </a:moveTo>
                <a:cubicBezTo>
                  <a:pt x="1566644" y="610624"/>
                  <a:pt x="1580238" y="624218"/>
                  <a:pt x="1580238" y="640988"/>
                </a:cubicBezTo>
                <a:cubicBezTo>
                  <a:pt x="1580238" y="657757"/>
                  <a:pt x="1566644" y="671351"/>
                  <a:pt x="1549874" y="671351"/>
                </a:cubicBezTo>
                <a:cubicBezTo>
                  <a:pt x="1533105" y="671351"/>
                  <a:pt x="1519511" y="657757"/>
                  <a:pt x="1519511" y="640988"/>
                </a:cubicBezTo>
                <a:cubicBezTo>
                  <a:pt x="1519511" y="624218"/>
                  <a:pt x="1533105" y="610624"/>
                  <a:pt x="1549874" y="610624"/>
                </a:cubicBezTo>
                <a:close/>
                <a:moveTo>
                  <a:pt x="1477320" y="610624"/>
                </a:moveTo>
                <a:cubicBezTo>
                  <a:pt x="1494089" y="610624"/>
                  <a:pt x="1507683" y="624218"/>
                  <a:pt x="1507683" y="640988"/>
                </a:cubicBezTo>
                <a:cubicBezTo>
                  <a:pt x="1507683" y="657757"/>
                  <a:pt x="1494089" y="671351"/>
                  <a:pt x="1477320" y="671351"/>
                </a:cubicBezTo>
                <a:cubicBezTo>
                  <a:pt x="1460550" y="671351"/>
                  <a:pt x="1446956" y="657757"/>
                  <a:pt x="1446956" y="640988"/>
                </a:cubicBezTo>
                <a:cubicBezTo>
                  <a:pt x="1446956" y="624218"/>
                  <a:pt x="1460550" y="610624"/>
                  <a:pt x="1477320" y="610624"/>
                </a:cubicBezTo>
                <a:close/>
                <a:moveTo>
                  <a:pt x="1404765" y="610624"/>
                </a:moveTo>
                <a:cubicBezTo>
                  <a:pt x="1421535" y="610624"/>
                  <a:pt x="1435129" y="624218"/>
                  <a:pt x="1435129" y="640988"/>
                </a:cubicBezTo>
                <a:cubicBezTo>
                  <a:pt x="1435129" y="657757"/>
                  <a:pt x="1421535" y="671351"/>
                  <a:pt x="1404765" y="671351"/>
                </a:cubicBezTo>
                <a:cubicBezTo>
                  <a:pt x="1387996" y="671351"/>
                  <a:pt x="1374402" y="657757"/>
                  <a:pt x="1374402" y="640988"/>
                </a:cubicBezTo>
                <a:cubicBezTo>
                  <a:pt x="1374402" y="624218"/>
                  <a:pt x="1387996" y="610624"/>
                  <a:pt x="1404765" y="610624"/>
                </a:cubicBezTo>
                <a:close/>
                <a:moveTo>
                  <a:pt x="1332211" y="610624"/>
                </a:moveTo>
                <a:cubicBezTo>
                  <a:pt x="1348980" y="610624"/>
                  <a:pt x="1362574" y="624218"/>
                  <a:pt x="1362574" y="640988"/>
                </a:cubicBezTo>
                <a:cubicBezTo>
                  <a:pt x="1362574" y="657757"/>
                  <a:pt x="1348980" y="671351"/>
                  <a:pt x="1332211" y="671351"/>
                </a:cubicBezTo>
                <a:cubicBezTo>
                  <a:pt x="1315441" y="671351"/>
                  <a:pt x="1301847" y="657757"/>
                  <a:pt x="1301847" y="640988"/>
                </a:cubicBezTo>
                <a:cubicBezTo>
                  <a:pt x="1301847" y="624218"/>
                  <a:pt x="1315441" y="610624"/>
                  <a:pt x="1332211" y="610624"/>
                </a:cubicBezTo>
                <a:close/>
                <a:moveTo>
                  <a:pt x="1259656" y="610624"/>
                </a:moveTo>
                <a:cubicBezTo>
                  <a:pt x="1276426" y="610624"/>
                  <a:pt x="1290020" y="624218"/>
                  <a:pt x="1290020" y="640988"/>
                </a:cubicBezTo>
                <a:cubicBezTo>
                  <a:pt x="1290020" y="657757"/>
                  <a:pt x="1276426" y="671351"/>
                  <a:pt x="1259656" y="671351"/>
                </a:cubicBezTo>
                <a:cubicBezTo>
                  <a:pt x="1242887" y="671351"/>
                  <a:pt x="1229293" y="657757"/>
                  <a:pt x="1229293" y="640988"/>
                </a:cubicBezTo>
                <a:cubicBezTo>
                  <a:pt x="1229293" y="624218"/>
                  <a:pt x="1242887" y="610624"/>
                  <a:pt x="1259656" y="610624"/>
                </a:cubicBezTo>
                <a:close/>
                <a:moveTo>
                  <a:pt x="1187102" y="610624"/>
                </a:moveTo>
                <a:cubicBezTo>
                  <a:pt x="1203871" y="610624"/>
                  <a:pt x="1217465" y="624218"/>
                  <a:pt x="1217465" y="640988"/>
                </a:cubicBezTo>
                <a:cubicBezTo>
                  <a:pt x="1217465" y="657757"/>
                  <a:pt x="1203871" y="671351"/>
                  <a:pt x="1187102" y="671351"/>
                </a:cubicBezTo>
                <a:cubicBezTo>
                  <a:pt x="1170332" y="671351"/>
                  <a:pt x="1156738" y="657757"/>
                  <a:pt x="1156738" y="640988"/>
                </a:cubicBezTo>
                <a:cubicBezTo>
                  <a:pt x="1156738" y="624218"/>
                  <a:pt x="1170332" y="610624"/>
                  <a:pt x="1187102" y="610624"/>
                </a:cubicBezTo>
                <a:close/>
                <a:moveTo>
                  <a:pt x="1114547" y="610624"/>
                </a:moveTo>
                <a:cubicBezTo>
                  <a:pt x="1131317" y="610624"/>
                  <a:pt x="1144911" y="624218"/>
                  <a:pt x="1144911" y="640988"/>
                </a:cubicBezTo>
                <a:cubicBezTo>
                  <a:pt x="1144911" y="657757"/>
                  <a:pt x="1131317" y="671351"/>
                  <a:pt x="1114547" y="671351"/>
                </a:cubicBezTo>
                <a:cubicBezTo>
                  <a:pt x="1097778" y="671351"/>
                  <a:pt x="1084184" y="657757"/>
                  <a:pt x="1084184" y="640988"/>
                </a:cubicBezTo>
                <a:cubicBezTo>
                  <a:pt x="1084184" y="624218"/>
                  <a:pt x="1097778" y="610624"/>
                  <a:pt x="1114547" y="610624"/>
                </a:cubicBezTo>
                <a:close/>
                <a:moveTo>
                  <a:pt x="1041993" y="610624"/>
                </a:moveTo>
                <a:cubicBezTo>
                  <a:pt x="1058762" y="610624"/>
                  <a:pt x="1072356" y="624218"/>
                  <a:pt x="1072356" y="640988"/>
                </a:cubicBezTo>
                <a:cubicBezTo>
                  <a:pt x="1072356" y="657757"/>
                  <a:pt x="1058762" y="671351"/>
                  <a:pt x="1041993" y="671351"/>
                </a:cubicBezTo>
                <a:cubicBezTo>
                  <a:pt x="1025223" y="671351"/>
                  <a:pt x="1011629" y="657757"/>
                  <a:pt x="1011629" y="640988"/>
                </a:cubicBezTo>
                <a:cubicBezTo>
                  <a:pt x="1011629" y="624218"/>
                  <a:pt x="1025223" y="610624"/>
                  <a:pt x="1041993" y="610624"/>
                </a:cubicBezTo>
                <a:close/>
                <a:moveTo>
                  <a:pt x="969438" y="610624"/>
                </a:moveTo>
                <a:cubicBezTo>
                  <a:pt x="986208" y="610624"/>
                  <a:pt x="999801" y="624218"/>
                  <a:pt x="999801" y="640988"/>
                </a:cubicBezTo>
                <a:cubicBezTo>
                  <a:pt x="999801" y="657757"/>
                  <a:pt x="986208" y="671351"/>
                  <a:pt x="969438" y="671351"/>
                </a:cubicBezTo>
                <a:cubicBezTo>
                  <a:pt x="952669" y="671351"/>
                  <a:pt x="939075" y="657757"/>
                  <a:pt x="939075" y="640988"/>
                </a:cubicBezTo>
                <a:cubicBezTo>
                  <a:pt x="939075" y="624218"/>
                  <a:pt x="952669" y="610624"/>
                  <a:pt x="969438" y="610624"/>
                </a:cubicBezTo>
                <a:close/>
                <a:moveTo>
                  <a:pt x="896883" y="610624"/>
                </a:moveTo>
                <a:cubicBezTo>
                  <a:pt x="913653" y="610624"/>
                  <a:pt x="927247" y="624218"/>
                  <a:pt x="927247" y="640988"/>
                </a:cubicBezTo>
                <a:cubicBezTo>
                  <a:pt x="927247" y="657757"/>
                  <a:pt x="913653" y="671351"/>
                  <a:pt x="896883" y="671351"/>
                </a:cubicBezTo>
                <a:cubicBezTo>
                  <a:pt x="880114" y="671351"/>
                  <a:pt x="866520" y="657757"/>
                  <a:pt x="866520" y="640988"/>
                </a:cubicBezTo>
                <a:cubicBezTo>
                  <a:pt x="866520" y="624218"/>
                  <a:pt x="880114" y="610624"/>
                  <a:pt x="896883" y="610624"/>
                </a:cubicBezTo>
                <a:close/>
                <a:moveTo>
                  <a:pt x="824329" y="610624"/>
                </a:moveTo>
                <a:cubicBezTo>
                  <a:pt x="841098" y="610624"/>
                  <a:pt x="854692" y="624218"/>
                  <a:pt x="854692" y="640988"/>
                </a:cubicBezTo>
                <a:cubicBezTo>
                  <a:pt x="854692" y="657757"/>
                  <a:pt x="841098" y="671351"/>
                  <a:pt x="824329" y="671351"/>
                </a:cubicBezTo>
                <a:cubicBezTo>
                  <a:pt x="807559" y="671351"/>
                  <a:pt x="793965" y="657757"/>
                  <a:pt x="793965" y="640988"/>
                </a:cubicBezTo>
                <a:cubicBezTo>
                  <a:pt x="793965" y="624218"/>
                  <a:pt x="807559" y="610624"/>
                  <a:pt x="824329" y="610624"/>
                </a:cubicBezTo>
                <a:close/>
                <a:moveTo>
                  <a:pt x="751774" y="610624"/>
                </a:moveTo>
                <a:cubicBezTo>
                  <a:pt x="768544" y="610624"/>
                  <a:pt x="782138" y="624218"/>
                  <a:pt x="782138" y="640988"/>
                </a:cubicBezTo>
                <a:cubicBezTo>
                  <a:pt x="782138" y="657757"/>
                  <a:pt x="768544" y="671351"/>
                  <a:pt x="751774" y="671351"/>
                </a:cubicBezTo>
                <a:cubicBezTo>
                  <a:pt x="735005" y="671351"/>
                  <a:pt x="721411" y="657757"/>
                  <a:pt x="721411" y="640988"/>
                </a:cubicBezTo>
                <a:cubicBezTo>
                  <a:pt x="721411" y="624218"/>
                  <a:pt x="735005" y="610624"/>
                  <a:pt x="751774" y="610624"/>
                </a:cubicBezTo>
                <a:close/>
                <a:moveTo>
                  <a:pt x="679220" y="610624"/>
                </a:moveTo>
                <a:cubicBezTo>
                  <a:pt x="695989" y="610624"/>
                  <a:pt x="709583" y="624218"/>
                  <a:pt x="709583" y="640988"/>
                </a:cubicBezTo>
                <a:cubicBezTo>
                  <a:pt x="709583" y="657757"/>
                  <a:pt x="695989" y="671351"/>
                  <a:pt x="679220" y="671351"/>
                </a:cubicBezTo>
                <a:cubicBezTo>
                  <a:pt x="662450" y="671351"/>
                  <a:pt x="648856" y="657757"/>
                  <a:pt x="648856" y="640988"/>
                </a:cubicBezTo>
                <a:cubicBezTo>
                  <a:pt x="648856" y="624218"/>
                  <a:pt x="662450" y="610624"/>
                  <a:pt x="679220" y="610624"/>
                </a:cubicBezTo>
                <a:close/>
                <a:moveTo>
                  <a:pt x="606665" y="610624"/>
                </a:moveTo>
                <a:cubicBezTo>
                  <a:pt x="623435" y="610624"/>
                  <a:pt x="637029" y="624218"/>
                  <a:pt x="637029" y="640988"/>
                </a:cubicBezTo>
                <a:cubicBezTo>
                  <a:pt x="637029" y="657757"/>
                  <a:pt x="623435" y="671351"/>
                  <a:pt x="606665" y="671351"/>
                </a:cubicBezTo>
                <a:cubicBezTo>
                  <a:pt x="589896" y="671351"/>
                  <a:pt x="576302" y="657757"/>
                  <a:pt x="576302" y="640988"/>
                </a:cubicBezTo>
                <a:cubicBezTo>
                  <a:pt x="576302" y="624218"/>
                  <a:pt x="589896" y="610624"/>
                  <a:pt x="606665" y="610624"/>
                </a:cubicBezTo>
                <a:close/>
                <a:moveTo>
                  <a:pt x="534111" y="610624"/>
                </a:moveTo>
                <a:cubicBezTo>
                  <a:pt x="550880" y="610624"/>
                  <a:pt x="564474" y="624218"/>
                  <a:pt x="564474" y="640988"/>
                </a:cubicBezTo>
                <a:cubicBezTo>
                  <a:pt x="564474" y="657757"/>
                  <a:pt x="550880" y="671351"/>
                  <a:pt x="534111" y="671351"/>
                </a:cubicBezTo>
                <a:cubicBezTo>
                  <a:pt x="517341" y="671351"/>
                  <a:pt x="503747" y="657757"/>
                  <a:pt x="503747" y="640988"/>
                </a:cubicBezTo>
                <a:cubicBezTo>
                  <a:pt x="503747" y="624218"/>
                  <a:pt x="517341" y="610624"/>
                  <a:pt x="534111" y="610624"/>
                </a:cubicBezTo>
                <a:close/>
                <a:moveTo>
                  <a:pt x="461556" y="610624"/>
                </a:moveTo>
                <a:cubicBezTo>
                  <a:pt x="478326" y="610624"/>
                  <a:pt x="491920" y="624218"/>
                  <a:pt x="491920" y="640988"/>
                </a:cubicBezTo>
                <a:cubicBezTo>
                  <a:pt x="491920" y="657757"/>
                  <a:pt x="478326" y="671351"/>
                  <a:pt x="461556" y="671351"/>
                </a:cubicBezTo>
                <a:cubicBezTo>
                  <a:pt x="444787" y="671351"/>
                  <a:pt x="431192" y="657757"/>
                  <a:pt x="431192" y="640988"/>
                </a:cubicBezTo>
                <a:cubicBezTo>
                  <a:pt x="431192" y="624218"/>
                  <a:pt x="444787" y="610624"/>
                  <a:pt x="461556" y="610624"/>
                </a:cubicBezTo>
                <a:close/>
                <a:moveTo>
                  <a:pt x="389002" y="610624"/>
                </a:moveTo>
                <a:cubicBezTo>
                  <a:pt x="405771" y="610624"/>
                  <a:pt x="419365" y="624218"/>
                  <a:pt x="419365" y="640988"/>
                </a:cubicBezTo>
                <a:cubicBezTo>
                  <a:pt x="419365" y="657757"/>
                  <a:pt x="405771" y="671351"/>
                  <a:pt x="389002" y="671351"/>
                </a:cubicBezTo>
                <a:cubicBezTo>
                  <a:pt x="372232" y="671351"/>
                  <a:pt x="358638" y="657757"/>
                  <a:pt x="358638" y="640988"/>
                </a:cubicBezTo>
                <a:cubicBezTo>
                  <a:pt x="358638" y="624218"/>
                  <a:pt x="372232" y="610624"/>
                  <a:pt x="389002" y="610624"/>
                </a:cubicBezTo>
                <a:close/>
                <a:moveTo>
                  <a:pt x="316447" y="610624"/>
                </a:moveTo>
                <a:cubicBezTo>
                  <a:pt x="333216" y="610624"/>
                  <a:pt x="346810" y="624218"/>
                  <a:pt x="346810" y="640988"/>
                </a:cubicBezTo>
                <a:cubicBezTo>
                  <a:pt x="346810" y="657757"/>
                  <a:pt x="333216" y="671351"/>
                  <a:pt x="316447" y="671351"/>
                </a:cubicBezTo>
                <a:cubicBezTo>
                  <a:pt x="299677" y="671351"/>
                  <a:pt x="286084" y="657757"/>
                  <a:pt x="286084" y="640988"/>
                </a:cubicBezTo>
                <a:cubicBezTo>
                  <a:pt x="286084" y="624218"/>
                  <a:pt x="299677" y="610624"/>
                  <a:pt x="316447" y="610624"/>
                </a:cubicBezTo>
                <a:close/>
                <a:moveTo>
                  <a:pt x="243892" y="610624"/>
                </a:moveTo>
                <a:cubicBezTo>
                  <a:pt x="260662" y="610624"/>
                  <a:pt x="274256" y="624218"/>
                  <a:pt x="274256" y="640988"/>
                </a:cubicBezTo>
                <a:cubicBezTo>
                  <a:pt x="274256" y="657757"/>
                  <a:pt x="260662" y="671351"/>
                  <a:pt x="243892" y="671351"/>
                </a:cubicBezTo>
                <a:cubicBezTo>
                  <a:pt x="227123" y="671351"/>
                  <a:pt x="213529" y="657757"/>
                  <a:pt x="213529" y="640988"/>
                </a:cubicBezTo>
                <a:cubicBezTo>
                  <a:pt x="213529" y="624218"/>
                  <a:pt x="227123" y="610624"/>
                  <a:pt x="243892" y="610624"/>
                </a:cubicBezTo>
                <a:close/>
                <a:moveTo>
                  <a:pt x="171339" y="610624"/>
                </a:moveTo>
                <a:cubicBezTo>
                  <a:pt x="188107" y="610624"/>
                  <a:pt x="201701" y="624218"/>
                  <a:pt x="201701" y="640988"/>
                </a:cubicBezTo>
                <a:cubicBezTo>
                  <a:pt x="201701" y="657757"/>
                  <a:pt x="188107" y="671351"/>
                  <a:pt x="171339" y="671351"/>
                </a:cubicBezTo>
                <a:cubicBezTo>
                  <a:pt x="154667" y="671351"/>
                  <a:pt x="141073" y="657757"/>
                  <a:pt x="141073" y="640988"/>
                </a:cubicBezTo>
                <a:cubicBezTo>
                  <a:pt x="141073" y="624218"/>
                  <a:pt x="154667" y="610624"/>
                  <a:pt x="171339" y="610624"/>
                </a:cubicBezTo>
                <a:close/>
                <a:moveTo>
                  <a:pt x="98897" y="610624"/>
                </a:moveTo>
                <a:cubicBezTo>
                  <a:pt x="115658" y="610624"/>
                  <a:pt x="129252" y="624218"/>
                  <a:pt x="129252" y="640988"/>
                </a:cubicBezTo>
                <a:cubicBezTo>
                  <a:pt x="129252" y="657757"/>
                  <a:pt x="115658" y="671351"/>
                  <a:pt x="98897" y="671351"/>
                </a:cubicBezTo>
                <a:cubicBezTo>
                  <a:pt x="82124" y="671351"/>
                  <a:pt x="68530" y="657757"/>
                  <a:pt x="68530" y="640988"/>
                </a:cubicBezTo>
                <a:cubicBezTo>
                  <a:pt x="68530" y="624218"/>
                  <a:pt x="82124" y="610624"/>
                  <a:pt x="98897" y="610624"/>
                </a:cubicBezTo>
                <a:close/>
                <a:moveTo>
                  <a:pt x="26342" y="610624"/>
                </a:moveTo>
                <a:cubicBezTo>
                  <a:pt x="43106" y="610624"/>
                  <a:pt x="56701" y="624218"/>
                  <a:pt x="56701" y="640988"/>
                </a:cubicBezTo>
                <a:cubicBezTo>
                  <a:pt x="56701" y="657757"/>
                  <a:pt x="43106" y="671351"/>
                  <a:pt x="26342" y="671351"/>
                </a:cubicBezTo>
                <a:cubicBezTo>
                  <a:pt x="17956" y="671351"/>
                  <a:pt x="10365" y="667953"/>
                  <a:pt x="4871" y="662458"/>
                </a:cubicBezTo>
                <a:lnTo>
                  <a:pt x="0" y="650698"/>
                </a:lnTo>
                <a:lnTo>
                  <a:pt x="0" y="631277"/>
                </a:lnTo>
                <a:lnTo>
                  <a:pt x="4871" y="619517"/>
                </a:lnTo>
                <a:cubicBezTo>
                  <a:pt x="10365" y="614023"/>
                  <a:pt x="17956" y="610624"/>
                  <a:pt x="26342" y="610624"/>
                </a:cubicBezTo>
                <a:close/>
                <a:moveTo>
                  <a:pt x="1669096" y="549730"/>
                </a:moveTo>
                <a:lnTo>
                  <a:pt x="1668124" y="568994"/>
                </a:lnTo>
                <a:lnTo>
                  <a:pt x="1664620" y="560536"/>
                </a:lnTo>
                <a:close/>
                <a:moveTo>
                  <a:pt x="1622429" y="530173"/>
                </a:moveTo>
                <a:cubicBezTo>
                  <a:pt x="1639199" y="530173"/>
                  <a:pt x="1652792" y="543767"/>
                  <a:pt x="1652792" y="560536"/>
                </a:cubicBezTo>
                <a:cubicBezTo>
                  <a:pt x="1652792" y="577306"/>
                  <a:pt x="1639199" y="590900"/>
                  <a:pt x="1622429" y="590900"/>
                </a:cubicBezTo>
                <a:cubicBezTo>
                  <a:pt x="1605659" y="590900"/>
                  <a:pt x="1592066" y="577306"/>
                  <a:pt x="1592066" y="560536"/>
                </a:cubicBezTo>
                <a:cubicBezTo>
                  <a:pt x="1592066" y="543767"/>
                  <a:pt x="1605659" y="530173"/>
                  <a:pt x="1622429" y="530173"/>
                </a:cubicBezTo>
                <a:close/>
                <a:moveTo>
                  <a:pt x="1549874" y="530173"/>
                </a:moveTo>
                <a:cubicBezTo>
                  <a:pt x="1566644" y="530173"/>
                  <a:pt x="1580238" y="543767"/>
                  <a:pt x="1580238" y="560536"/>
                </a:cubicBezTo>
                <a:cubicBezTo>
                  <a:pt x="1580238" y="577306"/>
                  <a:pt x="1566644" y="590900"/>
                  <a:pt x="1549874" y="590900"/>
                </a:cubicBezTo>
                <a:cubicBezTo>
                  <a:pt x="1533105" y="590900"/>
                  <a:pt x="1519511" y="577306"/>
                  <a:pt x="1519511" y="560536"/>
                </a:cubicBezTo>
                <a:cubicBezTo>
                  <a:pt x="1519511" y="543767"/>
                  <a:pt x="1533105" y="530173"/>
                  <a:pt x="1549874" y="530173"/>
                </a:cubicBezTo>
                <a:close/>
                <a:moveTo>
                  <a:pt x="1477320" y="530173"/>
                </a:moveTo>
                <a:cubicBezTo>
                  <a:pt x="1494089" y="530173"/>
                  <a:pt x="1507683" y="543767"/>
                  <a:pt x="1507683" y="560536"/>
                </a:cubicBezTo>
                <a:cubicBezTo>
                  <a:pt x="1507683" y="577306"/>
                  <a:pt x="1494089" y="590900"/>
                  <a:pt x="1477320" y="590900"/>
                </a:cubicBezTo>
                <a:cubicBezTo>
                  <a:pt x="1460550" y="590900"/>
                  <a:pt x="1446956" y="577306"/>
                  <a:pt x="1446956" y="560536"/>
                </a:cubicBezTo>
                <a:cubicBezTo>
                  <a:pt x="1446956" y="543767"/>
                  <a:pt x="1460550" y="530173"/>
                  <a:pt x="1477320" y="530173"/>
                </a:cubicBezTo>
                <a:close/>
                <a:moveTo>
                  <a:pt x="1404765" y="530173"/>
                </a:moveTo>
                <a:cubicBezTo>
                  <a:pt x="1421535" y="530173"/>
                  <a:pt x="1435129" y="543767"/>
                  <a:pt x="1435129" y="560536"/>
                </a:cubicBezTo>
                <a:cubicBezTo>
                  <a:pt x="1435129" y="577306"/>
                  <a:pt x="1421535" y="590900"/>
                  <a:pt x="1404765" y="590900"/>
                </a:cubicBezTo>
                <a:cubicBezTo>
                  <a:pt x="1387996" y="590900"/>
                  <a:pt x="1374402" y="577306"/>
                  <a:pt x="1374402" y="560536"/>
                </a:cubicBezTo>
                <a:cubicBezTo>
                  <a:pt x="1374402" y="543767"/>
                  <a:pt x="1387996" y="530173"/>
                  <a:pt x="1404765" y="530173"/>
                </a:cubicBezTo>
                <a:close/>
                <a:moveTo>
                  <a:pt x="1332211" y="530173"/>
                </a:moveTo>
                <a:cubicBezTo>
                  <a:pt x="1348980" y="530173"/>
                  <a:pt x="1362574" y="543767"/>
                  <a:pt x="1362574" y="560536"/>
                </a:cubicBezTo>
                <a:cubicBezTo>
                  <a:pt x="1362574" y="577306"/>
                  <a:pt x="1348980" y="590900"/>
                  <a:pt x="1332211" y="590900"/>
                </a:cubicBezTo>
                <a:cubicBezTo>
                  <a:pt x="1315441" y="590900"/>
                  <a:pt x="1301847" y="577306"/>
                  <a:pt x="1301847" y="560536"/>
                </a:cubicBezTo>
                <a:cubicBezTo>
                  <a:pt x="1301847" y="543767"/>
                  <a:pt x="1315441" y="530173"/>
                  <a:pt x="1332211" y="530173"/>
                </a:cubicBezTo>
                <a:close/>
                <a:moveTo>
                  <a:pt x="1259656" y="530173"/>
                </a:moveTo>
                <a:cubicBezTo>
                  <a:pt x="1276426" y="530173"/>
                  <a:pt x="1290020" y="543767"/>
                  <a:pt x="1290020" y="560536"/>
                </a:cubicBezTo>
                <a:cubicBezTo>
                  <a:pt x="1290020" y="577306"/>
                  <a:pt x="1276426" y="590900"/>
                  <a:pt x="1259656" y="590900"/>
                </a:cubicBezTo>
                <a:cubicBezTo>
                  <a:pt x="1242887" y="590900"/>
                  <a:pt x="1229293" y="577306"/>
                  <a:pt x="1229293" y="560536"/>
                </a:cubicBezTo>
                <a:cubicBezTo>
                  <a:pt x="1229293" y="543767"/>
                  <a:pt x="1242887" y="530173"/>
                  <a:pt x="1259656" y="530173"/>
                </a:cubicBezTo>
                <a:close/>
                <a:moveTo>
                  <a:pt x="1187102" y="530173"/>
                </a:moveTo>
                <a:cubicBezTo>
                  <a:pt x="1203871" y="530173"/>
                  <a:pt x="1217465" y="543767"/>
                  <a:pt x="1217465" y="560536"/>
                </a:cubicBezTo>
                <a:cubicBezTo>
                  <a:pt x="1217465" y="577306"/>
                  <a:pt x="1203871" y="590900"/>
                  <a:pt x="1187102" y="590900"/>
                </a:cubicBezTo>
                <a:cubicBezTo>
                  <a:pt x="1170332" y="590900"/>
                  <a:pt x="1156738" y="577306"/>
                  <a:pt x="1156738" y="560536"/>
                </a:cubicBezTo>
                <a:cubicBezTo>
                  <a:pt x="1156738" y="543767"/>
                  <a:pt x="1170332" y="530173"/>
                  <a:pt x="1187102" y="530173"/>
                </a:cubicBezTo>
                <a:close/>
                <a:moveTo>
                  <a:pt x="1114547" y="530173"/>
                </a:moveTo>
                <a:cubicBezTo>
                  <a:pt x="1131317" y="530173"/>
                  <a:pt x="1144911" y="543767"/>
                  <a:pt x="1144911" y="560536"/>
                </a:cubicBezTo>
                <a:cubicBezTo>
                  <a:pt x="1144911" y="577306"/>
                  <a:pt x="1131317" y="590900"/>
                  <a:pt x="1114547" y="590900"/>
                </a:cubicBezTo>
                <a:cubicBezTo>
                  <a:pt x="1097778" y="590900"/>
                  <a:pt x="1084184" y="577306"/>
                  <a:pt x="1084184" y="560536"/>
                </a:cubicBezTo>
                <a:cubicBezTo>
                  <a:pt x="1084184" y="543767"/>
                  <a:pt x="1097778" y="530173"/>
                  <a:pt x="1114547" y="530173"/>
                </a:cubicBezTo>
                <a:close/>
                <a:moveTo>
                  <a:pt x="1041993" y="530173"/>
                </a:moveTo>
                <a:cubicBezTo>
                  <a:pt x="1058762" y="530173"/>
                  <a:pt x="1072356" y="543767"/>
                  <a:pt x="1072356" y="560536"/>
                </a:cubicBezTo>
                <a:cubicBezTo>
                  <a:pt x="1072356" y="577306"/>
                  <a:pt x="1058762" y="590900"/>
                  <a:pt x="1041993" y="590900"/>
                </a:cubicBezTo>
                <a:cubicBezTo>
                  <a:pt x="1025223" y="590900"/>
                  <a:pt x="1011629" y="577306"/>
                  <a:pt x="1011629" y="560536"/>
                </a:cubicBezTo>
                <a:cubicBezTo>
                  <a:pt x="1011629" y="543767"/>
                  <a:pt x="1025223" y="530173"/>
                  <a:pt x="1041993" y="530173"/>
                </a:cubicBezTo>
                <a:close/>
                <a:moveTo>
                  <a:pt x="969438" y="530173"/>
                </a:moveTo>
                <a:cubicBezTo>
                  <a:pt x="986208" y="530173"/>
                  <a:pt x="999801" y="543767"/>
                  <a:pt x="999801" y="560536"/>
                </a:cubicBezTo>
                <a:cubicBezTo>
                  <a:pt x="999801" y="577306"/>
                  <a:pt x="986208" y="590900"/>
                  <a:pt x="969438" y="590900"/>
                </a:cubicBezTo>
                <a:cubicBezTo>
                  <a:pt x="952669" y="590900"/>
                  <a:pt x="939075" y="577306"/>
                  <a:pt x="939075" y="560536"/>
                </a:cubicBezTo>
                <a:cubicBezTo>
                  <a:pt x="939075" y="543767"/>
                  <a:pt x="952669" y="530173"/>
                  <a:pt x="969438" y="530173"/>
                </a:cubicBezTo>
                <a:close/>
                <a:moveTo>
                  <a:pt x="896883" y="530173"/>
                </a:moveTo>
                <a:cubicBezTo>
                  <a:pt x="913653" y="530173"/>
                  <a:pt x="927247" y="543767"/>
                  <a:pt x="927247" y="560536"/>
                </a:cubicBezTo>
                <a:cubicBezTo>
                  <a:pt x="927247" y="577306"/>
                  <a:pt x="913653" y="590900"/>
                  <a:pt x="896883" y="590900"/>
                </a:cubicBezTo>
                <a:cubicBezTo>
                  <a:pt x="880114" y="590900"/>
                  <a:pt x="866520" y="577306"/>
                  <a:pt x="866520" y="560536"/>
                </a:cubicBezTo>
                <a:cubicBezTo>
                  <a:pt x="866520" y="543767"/>
                  <a:pt x="880114" y="530173"/>
                  <a:pt x="896883" y="530173"/>
                </a:cubicBezTo>
                <a:close/>
                <a:moveTo>
                  <a:pt x="824329" y="530173"/>
                </a:moveTo>
                <a:cubicBezTo>
                  <a:pt x="841098" y="530173"/>
                  <a:pt x="854692" y="543767"/>
                  <a:pt x="854692" y="560536"/>
                </a:cubicBezTo>
                <a:cubicBezTo>
                  <a:pt x="854692" y="577306"/>
                  <a:pt x="841098" y="590900"/>
                  <a:pt x="824329" y="590900"/>
                </a:cubicBezTo>
                <a:cubicBezTo>
                  <a:pt x="807559" y="590900"/>
                  <a:pt x="793965" y="577306"/>
                  <a:pt x="793965" y="560536"/>
                </a:cubicBezTo>
                <a:cubicBezTo>
                  <a:pt x="793965" y="543767"/>
                  <a:pt x="807559" y="530173"/>
                  <a:pt x="824329" y="530173"/>
                </a:cubicBezTo>
                <a:close/>
                <a:moveTo>
                  <a:pt x="751774" y="530173"/>
                </a:moveTo>
                <a:cubicBezTo>
                  <a:pt x="768544" y="530173"/>
                  <a:pt x="782138" y="543767"/>
                  <a:pt x="782138" y="560536"/>
                </a:cubicBezTo>
                <a:cubicBezTo>
                  <a:pt x="782138" y="577306"/>
                  <a:pt x="768544" y="590900"/>
                  <a:pt x="751774" y="590900"/>
                </a:cubicBezTo>
                <a:cubicBezTo>
                  <a:pt x="735005" y="590900"/>
                  <a:pt x="721411" y="577306"/>
                  <a:pt x="721411" y="560536"/>
                </a:cubicBezTo>
                <a:cubicBezTo>
                  <a:pt x="721411" y="543767"/>
                  <a:pt x="735005" y="530173"/>
                  <a:pt x="751774" y="530173"/>
                </a:cubicBezTo>
                <a:close/>
                <a:moveTo>
                  <a:pt x="679220" y="530173"/>
                </a:moveTo>
                <a:cubicBezTo>
                  <a:pt x="695989" y="530173"/>
                  <a:pt x="709583" y="543767"/>
                  <a:pt x="709583" y="560536"/>
                </a:cubicBezTo>
                <a:cubicBezTo>
                  <a:pt x="709583" y="577306"/>
                  <a:pt x="695989" y="590900"/>
                  <a:pt x="679220" y="590900"/>
                </a:cubicBezTo>
                <a:cubicBezTo>
                  <a:pt x="662450" y="590900"/>
                  <a:pt x="648856" y="577306"/>
                  <a:pt x="648856" y="560536"/>
                </a:cubicBezTo>
                <a:cubicBezTo>
                  <a:pt x="648856" y="543767"/>
                  <a:pt x="662450" y="530173"/>
                  <a:pt x="679220" y="530173"/>
                </a:cubicBezTo>
                <a:close/>
                <a:moveTo>
                  <a:pt x="606665" y="530173"/>
                </a:moveTo>
                <a:cubicBezTo>
                  <a:pt x="623435" y="530173"/>
                  <a:pt x="637029" y="543767"/>
                  <a:pt x="637029" y="560536"/>
                </a:cubicBezTo>
                <a:cubicBezTo>
                  <a:pt x="637029" y="577306"/>
                  <a:pt x="623435" y="590900"/>
                  <a:pt x="606665" y="590900"/>
                </a:cubicBezTo>
                <a:cubicBezTo>
                  <a:pt x="589896" y="590900"/>
                  <a:pt x="576302" y="577306"/>
                  <a:pt x="576302" y="560536"/>
                </a:cubicBezTo>
                <a:cubicBezTo>
                  <a:pt x="576302" y="543767"/>
                  <a:pt x="589896" y="530173"/>
                  <a:pt x="606665" y="530173"/>
                </a:cubicBezTo>
                <a:close/>
                <a:moveTo>
                  <a:pt x="534111" y="530173"/>
                </a:moveTo>
                <a:cubicBezTo>
                  <a:pt x="550880" y="530173"/>
                  <a:pt x="564474" y="543767"/>
                  <a:pt x="564474" y="560536"/>
                </a:cubicBezTo>
                <a:cubicBezTo>
                  <a:pt x="564474" y="577306"/>
                  <a:pt x="550880" y="590900"/>
                  <a:pt x="534111" y="590900"/>
                </a:cubicBezTo>
                <a:cubicBezTo>
                  <a:pt x="517341" y="590900"/>
                  <a:pt x="503747" y="577306"/>
                  <a:pt x="503747" y="560536"/>
                </a:cubicBezTo>
                <a:cubicBezTo>
                  <a:pt x="503747" y="543767"/>
                  <a:pt x="517341" y="530173"/>
                  <a:pt x="534111" y="530173"/>
                </a:cubicBezTo>
                <a:close/>
                <a:moveTo>
                  <a:pt x="461556" y="530173"/>
                </a:moveTo>
                <a:cubicBezTo>
                  <a:pt x="478326" y="530173"/>
                  <a:pt x="491920" y="543767"/>
                  <a:pt x="491920" y="560536"/>
                </a:cubicBezTo>
                <a:cubicBezTo>
                  <a:pt x="491920" y="577306"/>
                  <a:pt x="478326" y="590900"/>
                  <a:pt x="461556" y="590900"/>
                </a:cubicBezTo>
                <a:cubicBezTo>
                  <a:pt x="444787" y="590900"/>
                  <a:pt x="431192" y="577306"/>
                  <a:pt x="431192" y="560536"/>
                </a:cubicBezTo>
                <a:cubicBezTo>
                  <a:pt x="431192" y="543767"/>
                  <a:pt x="444787" y="530173"/>
                  <a:pt x="461556" y="530173"/>
                </a:cubicBezTo>
                <a:close/>
                <a:moveTo>
                  <a:pt x="389002" y="530173"/>
                </a:moveTo>
                <a:cubicBezTo>
                  <a:pt x="405771" y="530173"/>
                  <a:pt x="419365" y="543767"/>
                  <a:pt x="419365" y="560536"/>
                </a:cubicBezTo>
                <a:cubicBezTo>
                  <a:pt x="419365" y="577306"/>
                  <a:pt x="405771" y="590900"/>
                  <a:pt x="389002" y="590900"/>
                </a:cubicBezTo>
                <a:cubicBezTo>
                  <a:pt x="372232" y="590900"/>
                  <a:pt x="358638" y="577306"/>
                  <a:pt x="358638" y="560536"/>
                </a:cubicBezTo>
                <a:cubicBezTo>
                  <a:pt x="358638" y="543767"/>
                  <a:pt x="372232" y="530173"/>
                  <a:pt x="389002" y="530173"/>
                </a:cubicBezTo>
                <a:close/>
                <a:moveTo>
                  <a:pt x="316447" y="530173"/>
                </a:moveTo>
                <a:cubicBezTo>
                  <a:pt x="333216" y="530173"/>
                  <a:pt x="346810" y="543767"/>
                  <a:pt x="346810" y="560536"/>
                </a:cubicBezTo>
                <a:cubicBezTo>
                  <a:pt x="346810" y="577306"/>
                  <a:pt x="333216" y="590900"/>
                  <a:pt x="316447" y="590900"/>
                </a:cubicBezTo>
                <a:cubicBezTo>
                  <a:pt x="299677" y="590900"/>
                  <a:pt x="286084" y="577306"/>
                  <a:pt x="286084" y="560536"/>
                </a:cubicBezTo>
                <a:cubicBezTo>
                  <a:pt x="286084" y="543767"/>
                  <a:pt x="299677" y="530173"/>
                  <a:pt x="316447" y="530173"/>
                </a:cubicBezTo>
                <a:close/>
                <a:moveTo>
                  <a:pt x="243892" y="530173"/>
                </a:moveTo>
                <a:cubicBezTo>
                  <a:pt x="260662" y="530173"/>
                  <a:pt x="274256" y="543767"/>
                  <a:pt x="274256" y="560536"/>
                </a:cubicBezTo>
                <a:cubicBezTo>
                  <a:pt x="274256" y="577306"/>
                  <a:pt x="260662" y="590900"/>
                  <a:pt x="243892" y="590900"/>
                </a:cubicBezTo>
                <a:cubicBezTo>
                  <a:pt x="227123" y="590900"/>
                  <a:pt x="213529" y="577306"/>
                  <a:pt x="213529" y="560536"/>
                </a:cubicBezTo>
                <a:cubicBezTo>
                  <a:pt x="213529" y="543767"/>
                  <a:pt x="227123" y="530173"/>
                  <a:pt x="243892" y="530173"/>
                </a:cubicBezTo>
                <a:close/>
                <a:moveTo>
                  <a:pt x="171339" y="530173"/>
                </a:moveTo>
                <a:cubicBezTo>
                  <a:pt x="188107" y="530173"/>
                  <a:pt x="201701" y="543767"/>
                  <a:pt x="201701" y="560536"/>
                </a:cubicBezTo>
                <a:cubicBezTo>
                  <a:pt x="201701" y="577306"/>
                  <a:pt x="188107" y="590900"/>
                  <a:pt x="171339" y="590900"/>
                </a:cubicBezTo>
                <a:cubicBezTo>
                  <a:pt x="154673" y="590900"/>
                  <a:pt x="141079" y="577306"/>
                  <a:pt x="141079" y="560536"/>
                </a:cubicBezTo>
                <a:cubicBezTo>
                  <a:pt x="141079" y="543767"/>
                  <a:pt x="154673" y="530173"/>
                  <a:pt x="171339" y="530173"/>
                </a:cubicBezTo>
                <a:close/>
                <a:moveTo>
                  <a:pt x="98904" y="530173"/>
                </a:moveTo>
                <a:cubicBezTo>
                  <a:pt x="115664" y="530173"/>
                  <a:pt x="129258" y="543767"/>
                  <a:pt x="129258" y="560536"/>
                </a:cubicBezTo>
                <a:cubicBezTo>
                  <a:pt x="129258" y="577306"/>
                  <a:pt x="115664" y="590900"/>
                  <a:pt x="98904" y="590900"/>
                </a:cubicBezTo>
                <a:cubicBezTo>
                  <a:pt x="82130" y="590900"/>
                  <a:pt x="68536" y="577306"/>
                  <a:pt x="68536" y="560536"/>
                </a:cubicBezTo>
                <a:cubicBezTo>
                  <a:pt x="68536" y="543767"/>
                  <a:pt x="82130" y="530173"/>
                  <a:pt x="98904" y="530173"/>
                </a:cubicBezTo>
                <a:close/>
                <a:moveTo>
                  <a:pt x="26349" y="530173"/>
                </a:moveTo>
                <a:cubicBezTo>
                  <a:pt x="43112" y="530173"/>
                  <a:pt x="56707" y="543767"/>
                  <a:pt x="56707" y="560536"/>
                </a:cubicBezTo>
                <a:cubicBezTo>
                  <a:pt x="56707" y="577306"/>
                  <a:pt x="43112" y="590900"/>
                  <a:pt x="26349" y="590900"/>
                </a:cubicBezTo>
                <a:cubicBezTo>
                  <a:pt x="17963" y="590900"/>
                  <a:pt x="10372" y="587502"/>
                  <a:pt x="4877" y="582007"/>
                </a:cubicBezTo>
                <a:lnTo>
                  <a:pt x="0" y="570232"/>
                </a:lnTo>
                <a:lnTo>
                  <a:pt x="0" y="550840"/>
                </a:lnTo>
                <a:lnTo>
                  <a:pt x="4877" y="539066"/>
                </a:lnTo>
                <a:cubicBezTo>
                  <a:pt x="10372" y="533572"/>
                  <a:pt x="17963" y="530173"/>
                  <a:pt x="26349" y="530173"/>
                </a:cubicBezTo>
                <a:close/>
                <a:moveTo>
                  <a:pt x="1673704" y="458486"/>
                </a:moveTo>
                <a:lnTo>
                  <a:pt x="1671744" y="497284"/>
                </a:lnTo>
                <a:lnTo>
                  <a:pt x="1664620" y="480084"/>
                </a:lnTo>
                <a:cubicBezTo>
                  <a:pt x="1664620" y="471700"/>
                  <a:pt x="1668019" y="464109"/>
                  <a:pt x="1673514" y="458614"/>
                </a:cubicBezTo>
                <a:close/>
                <a:moveTo>
                  <a:pt x="1622429" y="449721"/>
                </a:moveTo>
                <a:cubicBezTo>
                  <a:pt x="1639199" y="449721"/>
                  <a:pt x="1652792" y="463315"/>
                  <a:pt x="1652792" y="480084"/>
                </a:cubicBezTo>
                <a:cubicBezTo>
                  <a:pt x="1652792" y="496854"/>
                  <a:pt x="1639199" y="510448"/>
                  <a:pt x="1622429" y="510448"/>
                </a:cubicBezTo>
                <a:cubicBezTo>
                  <a:pt x="1605659" y="510448"/>
                  <a:pt x="1592066" y="496854"/>
                  <a:pt x="1592066" y="480084"/>
                </a:cubicBezTo>
                <a:cubicBezTo>
                  <a:pt x="1592066" y="463315"/>
                  <a:pt x="1605659" y="449721"/>
                  <a:pt x="1622429" y="449721"/>
                </a:cubicBezTo>
                <a:close/>
                <a:moveTo>
                  <a:pt x="1549874" y="449721"/>
                </a:moveTo>
                <a:cubicBezTo>
                  <a:pt x="1566644" y="449721"/>
                  <a:pt x="1580238" y="463315"/>
                  <a:pt x="1580238" y="480084"/>
                </a:cubicBezTo>
                <a:cubicBezTo>
                  <a:pt x="1580238" y="496854"/>
                  <a:pt x="1566644" y="510448"/>
                  <a:pt x="1549874" y="510448"/>
                </a:cubicBezTo>
                <a:cubicBezTo>
                  <a:pt x="1533105" y="510448"/>
                  <a:pt x="1519511" y="496854"/>
                  <a:pt x="1519511" y="480084"/>
                </a:cubicBezTo>
                <a:cubicBezTo>
                  <a:pt x="1519511" y="463315"/>
                  <a:pt x="1533105" y="449721"/>
                  <a:pt x="1549874" y="449721"/>
                </a:cubicBezTo>
                <a:close/>
                <a:moveTo>
                  <a:pt x="1477320" y="449721"/>
                </a:moveTo>
                <a:cubicBezTo>
                  <a:pt x="1494089" y="449721"/>
                  <a:pt x="1507683" y="463315"/>
                  <a:pt x="1507683" y="480084"/>
                </a:cubicBezTo>
                <a:cubicBezTo>
                  <a:pt x="1507683" y="496854"/>
                  <a:pt x="1494089" y="510448"/>
                  <a:pt x="1477320" y="510448"/>
                </a:cubicBezTo>
                <a:cubicBezTo>
                  <a:pt x="1460550" y="510448"/>
                  <a:pt x="1446956" y="496854"/>
                  <a:pt x="1446956" y="480084"/>
                </a:cubicBezTo>
                <a:cubicBezTo>
                  <a:pt x="1446956" y="463315"/>
                  <a:pt x="1460550" y="449721"/>
                  <a:pt x="1477320" y="449721"/>
                </a:cubicBezTo>
                <a:close/>
                <a:moveTo>
                  <a:pt x="1404765" y="449721"/>
                </a:moveTo>
                <a:cubicBezTo>
                  <a:pt x="1421535" y="449721"/>
                  <a:pt x="1435129" y="463315"/>
                  <a:pt x="1435129" y="480084"/>
                </a:cubicBezTo>
                <a:cubicBezTo>
                  <a:pt x="1435129" y="496854"/>
                  <a:pt x="1421535" y="510448"/>
                  <a:pt x="1404765" y="510448"/>
                </a:cubicBezTo>
                <a:cubicBezTo>
                  <a:pt x="1387996" y="510448"/>
                  <a:pt x="1374402" y="496854"/>
                  <a:pt x="1374402" y="480084"/>
                </a:cubicBezTo>
                <a:cubicBezTo>
                  <a:pt x="1374402" y="463315"/>
                  <a:pt x="1387996" y="449721"/>
                  <a:pt x="1404765" y="449721"/>
                </a:cubicBezTo>
                <a:close/>
                <a:moveTo>
                  <a:pt x="1332211" y="449721"/>
                </a:moveTo>
                <a:cubicBezTo>
                  <a:pt x="1348980" y="449721"/>
                  <a:pt x="1362574" y="463315"/>
                  <a:pt x="1362574" y="480084"/>
                </a:cubicBezTo>
                <a:cubicBezTo>
                  <a:pt x="1362574" y="496854"/>
                  <a:pt x="1348980" y="510448"/>
                  <a:pt x="1332211" y="510448"/>
                </a:cubicBezTo>
                <a:cubicBezTo>
                  <a:pt x="1315441" y="510448"/>
                  <a:pt x="1301847" y="496854"/>
                  <a:pt x="1301847" y="480084"/>
                </a:cubicBezTo>
                <a:cubicBezTo>
                  <a:pt x="1301847" y="463315"/>
                  <a:pt x="1315441" y="449721"/>
                  <a:pt x="1332211" y="449721"/>
                </a:cubicBezTo>
                <a:close/>
                <a:moveTo>
                  <a:pt x="1259656" y="449721"/>
                </a:moveTo>
                <a:cubicBezTo>
                  <a:pt x="1276426" y="449721"/>
                  <a:pt x="1290020" y="463315"/>
                  <a:pt x="1290020" y="480084"/>
                </a:cubicBezTo>
                <a:cubicBezTo>
                  <a:pt x="1290020" y="496854"/>
                  <a:pt x="1276426" y="510448"/>
                  <a:pt x="1259656" y="510448"/>
                </a:cubicBezTo>
                <a:cubicBezTo>
                  <a:pt x="1242887" y="510448"/>
                  <a:pt x="1229293" y="496854"/>
                  <a:pt x="1229293" y="480084"/>
                </a:cubicBezTo>
                <a:cubicBezTo>
                  <a:pt x="1229293" y="463315"/>
                  <a:pt x="1242887" y="449721"/>
                  <a:pt x="1259656" y="449721"/>
                </a:cubicBezTo>
                <a:close/>
                <a:moveTo>
                  <a:pt x="1187102" y="449721"/>
                </a:moveTo>
                <a:cubicBezTo>
                  <a:pt x="1203871" y="449721"/>
                  <a:pt x="1217465" y="463315"/>
                  <a:pt x="1217465" y="480084"/>
                </a:cubicBezTo>
                <a:cubicBezTo>
                  <a:pt x="1217465" y="496854"/>
                  <a:pt x="1203871" y="510448"/>
                  <a:pt x="1187102" y="510448"/>
                </a:cubicBezTo>
                <a:cubicBezTo>
                  <a:pt x="1170332" y="510448"/>
                  <a:pt x="1156738" y="496854"/>
                  <a:pt x="1156738" y="480084"/>
                </a:cubicBezTo>
                <a:cubicBezTo>
                  <a:pt x="1156738" y="463315"/>
                  <a:pt x="1170332" y="449721"/>
                  <a:pt x="1187102" y="449721"/>
                </a:cubicBezTo>
                <a:close/>
                <a:moveTo>
                  <a:pt x="1114547" y="449721"/>
                </a:moveTo>
                <a:cubicBezTo>
                  <a:pt x="1131317" y="449721"/>
                  <a:pt x="1144911" y="463315"/>
                  <a:pt x="1144911" y="480084"/>
                </a:cubicBezTo>
                <a:cubicBezTo>
                  <a:pt x="1144911" y="496854"/>
                  <a:pt x="1131317" y="510448"/>
                  <a:pt x="1114547" y="510448"/>
                </a:cubicBezTo>
                <a:cubicBezTo>
                  <a:pt x="1097778" y="510448"/>
                  <a:pt x="1084184" y="496854"/>
                  <a:pt x="1084184" y="480084"/>
                </a:cubicBezTo>
                <a:cubicBezTo>
                  <a:pt x="1084184" y="463315"/>
                  <a:pt x="1097778" y="449721"/>
                  <a:pt x="1114547" y="449721"/>
                </a:cubicBezTo>
                <a:close/>
                <a:moveTo>
                  <a:pt x="1041993" y="449721"/>
                </a:moveTo>
                <a:cubicBezTo>
                  <a:pt x="1058762" y="449721"/>
                  <a:pt x="1072356" y="463315"/>
                  <a:pt x="1072356" y="480084"/>
                </a:cubicBezTo>
                <a:cubicBezTo>
                  <a:pt x="1072356" y="496854"/>
                  <a:pt x="1058762" y="510448"/>
                  <a:pt x="1041993" y="510448"/>
                </a:cubicBezTo>
                <a:cubicBezTo>
                  <a:pt x="1025223" y="510448"/>
                  <a:pt x="1011629" y="496854"/>
                  <a:pt x="1011629" y="480084"/>
                </a:cubicBezTo>
                <a:cubicBezTo>
                  <a:pt x="1011629" y="463315"/>
                  <a:pt x="1025223" y="449721"/>
                  <a:pt x="1041993" y="449721"/>
                </a:cubicBezTo>
                <a:close/>
                <a:moveTo>
                  <a:pt x="969438" y="449721"/>
                </a:moveTo>
                <a:cubicBezTo>
                  <a:pt x="986208" y="449721"/>
                  <a:pt x="999801" y="463315"/>
                  <a:pt x="999801" y="480084"/>
                </a:cubicBezTo>
                <a:cubicBezTo>
                  <a:pt x="999801" y="496854"/>
                  <a:pt x="986208" y="510448"/>
                  <a:pt x="969438" y="510448"/>
                </a:cubicBezTo>
                <a:cubicBezTo>
                  <a:pt x="952669" y="510448"/>
                  <a:pt x="939075" y="496854"/>
                  <a:pt x="939075" y="480084"/>
                </a:cubicBezTo>
                <a:cubicBezTo>
                  <a:pt x="939075" y="463315"/>
                  <a:pt x="952669" y="449721"/>
                  <a:pt x="969438" y="449721"/>
                </a:cubicBezTo>
                <a:close/>
                <a:moveTo>
                  <a:pt x="896883" y="449721"/>
                </a:moveTo>
                <a:cubicBezTo>
                  <a:pt x="913653" y="449721"/>
                  <a:pt x="927247" y="463315"/>
                  <a:pt x="927247" y="480084"/>
                </a:cubicBezTo>
                <a:cubicBezTo>
                  <a:pt x="927247" y="496854"/>
                  <a:pt x="913653" y="510448"/>
                  <a:pt x="896883" y="510448"/>
                </a:cubicBezTo>
                <a:cubicBezTo>
                  <a:pt x="880114" y="510448"/>
                  <a:pt x="866520" y="496854"/>
                  <a:pt x="866520" y="480084"/>
                </a:cubicBezTo>
                <a:cubicBezTo>
                  <a:pt x="866520" y="463315"/>
                  <a:pt x="880114" y="449721"/>
                  <a:pt x="896883" y="449721"/>
                </a:cubicBezTo>
                <a:close/>
                <a:moveTo>
                  <a:pt x="824329" y="449721"/>
                </a:moveTo>
                <a:cubicBezTo>
                  <a:pt x="841098" y="449721"/>
                  <a:pt x="854692" y="463315"/>
                  <a:pt x="854692" y="480084"/>
                </a:cubicBezTo>
                <a:cubicBezTo>
                  <a:pt x="854692" y="496854"/>
                  <a:pt x="841098" y="510448"/>
                  <a:pt x="824329" y="510448"/>
                </a:cubicBezTo>
                <a:cubicBezTo>
                  <a:pt x="807559" y="510448"/>
                  <a:pt x="793965" y="496854"/>
                  <a:pt x="793965" y="480084"/>
                </a:cubicBezTo>
                <a:cubicBezTo>
                  <a:pt x="793965" y="463315"/>
                  <a:pt x="807559" y="449721"/>
                  <a:pt x="824329" y="449721"/>
                </a:cubicBezTo>
                <a:close/>
                <a:moveTo>
                  <a:pt x="751774" y="449721"/>
                </a:moveTo>
                <a:cubicBezTo>
                  <a:pt x="768544" y="449721"/>
                  <a:pt x="782138" y="463315"/>
                  <a:pt x="782138" y="480084"/>
                </a:cubicBezTo>
                <a:cubicBezTo>
                  <a:pt x="782138" y="496854"/>
                  <a:pt x="768544" y="510448"/>
                  <a:pt x="751774" y="510448"/>
                </a:cubicBezTo>
                <a:cubicBezTo>
                  <a:pt x="735005" y="510448"/>
                  <a:pt x="721411" y="496854"/>
                  <a:pt x="721411" y="480084"/>
                </a:cubicBezTo>
                <a:cubicBezTo>
                  <a:pt x="721411" y="463315"/>
                  <a:pt x="735005" y="449721"/>
                  <a:pt x="751774" y="449721"/>
                </a:cubicBezTo>
                <a:close/>
                <a:moveTo>
                  <a:pt x="679220" y="449721"/>
                </a:moveTo>
                <a:cubicBezTo>
                  <a:pt x="695989" y="449721"/>
                  <a:pt x="709583" y="463315"/>
                  <a:pt x="709583" y="480084"/>
                </a:cubicBezTo>
                <a:cubicBezTo>
                  <a:pt x="709583" y="496854"/>
                  <a:pt x="695989" y="510448"/>
                  <a:pt x="679220" y="510448"/>
                </a:cubicBezTo>
                <a:cubicBezTo>
                  <a:pt x="662450" y="510448"/>
                  <a:pt x="648856" y="496854"/>
                  <a:pt x="648856" y="480084"/>
                </a:cubicBezTo>
                <a:cubicBezTo>
                  <a:pt x="648856" y="463315"/>
                  <a:pt x="662450" y="449721"/>
                  <a:pt x="679220" y="449721"/>
                </a:cubicBezTo>
                <a:close/>
                <a:moveTo>
                  <a:pt x="606665" y="449721"/>
                </a:moveTo>
                <a:cubicBezTo>
                  <a:pt x="623435" y="449721"/>
                  <a:pt x="637029" y="463315"/>
                  <a:pt x="637029" y="480084"/>
                </a:cubicBezTo>
                <a:cubicBezTo>
                  <a:pt x="637029" y="496854"/>
                  <a:pt x="623435" y="510448"/>
                  <a:pt x="606665" y="510448"/>
                </a:cubicBezTo>
                <a:cubicBezTo>
                  <a:pt x="589896" y="510448"/>
                  <a:pt x="576302" y="496854"/>
                  <a:pt x="576302" y="480084"/>
                </a:cubicBezTo>
                <a:cubicBezTo>
                  <a:pt x="576302" y="463315"/>
                  <a:pt x="589896" y="449721"/>
                  <a:pt x="606665" y="449721"/>
                </a:cubicBezTo>
                <a:close/>
                <a:moveTo>
                  <a:pt x="534111" y="449721"/>
                </a:moveTo>
                <a:cubicBezTo>
                  <a:pt x="550880" y="449721"/>
                  <a:pt x="564474" y="463315"/>
                  <a:pt x="564474" y="480084"/>
                </a:cubicBezTo>
                <a:cubicBezTo>
                  <a:pt x="564474" y="496854"/>
                  <a:pt x="550880" y="510448"/>
                  <a:pt x="534111" y="510448"/>
                </a:cubicBezTo>
                <a:cubicBezTo>
                  <a:pt x="517341" y="510448"/>
                  <a:pt x="503747" y="496854"/>
                  <a:pt x="503747" y="480084"/>
                </a:cubicBezTo>
                <a:cubicBezTo>
                  <a:pt x="503747" y="463315"/>
                  <a:pt x="517341" y="449721"/>
                  <a:pt x="534111" y="449721"/>
                </a:cubicBezTo>
                <a:close/>
                <a:moveTo>
                  <a:pt x="461556" y="449721"/>
                </a:moveTo>
                <a:cubicBezTo>
                  <a:pt x="478326" y="449721"/>
                  <a:pt x="491920" y="463315"/>
                  <a:pt x="491920" y="480084"/>
                </a:cubicBezTo>
                <a:cubicBezTo>
                  <a:pt x="491920" y="496854"/>
                  <a:pt x="478326" y="510448"/>
                  <a:pt x="461556" y="510448"/>
                </a:cubicBezTo>
                <a:cubicBezTo>
                  <a:pt x="444787" y="510448"/>
                  <a:pt x="431192" y="496854"/>
                  <a:pt x="431192" y="480084"/>
                </a:cubicBezTo>
                <a:cubicBezTo>
                  <a:pt x="431192" y="463315"/>
                  <a:pt x="444787" y="449721"/>
                  <a:pt x="461556" y="449721"/>
                </a:cubicBezTo>
                <a:close/>
                <a:moveTo>
                  <a:pt x="389002" y="449721"/>
                </a:moveTo>
                <a:cubicBezTo>
                  <a:pt x="405771" y="449721"/>
                  <a:pt x="419365" y="463315"/>
                  <a:pt x="419365" y="480084"/>
                </a:cubicBezTo>
                <a:cubicBezTo>
                  <a:pt x="419365" y="496854"/>
                  <a:pt x="405771" y="510448"/>
                  <a:pt x="389002" y="510448"/>
                </a:cubicBezTo>
                <a:cubicBezTo>
                  <a:pt x="372232" y="510448"/>
                  <a:pt x="358638" y="496854"/>
                  <a:pt x="358638" y="480084"/>
                </a:cubicBezTo>
                <a:cubicBezTo>
                  <a:pt x="358638" y="463315"/>
                  <a:pt x="372232" y="449721"/>
                  <a:pt x="389002" y="449721"/>
                </a:cubicBezTo>
                <a:close/>
                <a:moveTo>
                  <a:pt x="316447" y="449721"/>
                </a:moveTo>
                <a:cubicBezTo>
                  <a:pt x="333216" y="449721"/>
                  <a:pt x="346810" y="463315"/>
                  <a:pt x="346810" y="480084"/>
                </a:cubicBezTo>
                <a:cubicBezTo>
                  <a:pt x="346810" y="496854"/>
                  <a:pt x="333216" y="510448"/>
                  <a:pt x="316447" y="510448"/>
                </a:cubicBezTo>
                <a:cubicBezTo>
                  <a:pt x="299677" y="510448"/>
                  <a:pt x="286084" y="496854"/>
                  <a:pt x="286084" y="480084"/>
                </a:cubicBezTo>
                <a:cubicBezTo>
                  <a:pt x="286084" y="463315"/>
                  <a:pt x="299677" y="449721"/>
                  <a:pt x="316447" y="449721"/>
                </a:cubicBezTo>
                <a:close/>
                <a:moveTo>
                  <a:pt x="243892" y="449721"/>
                </a:moveTo>
                <a:cubicBezTo>
                  <a:pt x="260662" y="449721"/>
                  <a:pt x="274256" y="463315"/>
                  <a:pt x="274256" y="480084"/>
                </a:cubicBezTo>
                <a:cubicBezTo>
                  <a:pt x="274256" y="496854"/>
                  <a:pt x="260662" y="510448"/>
                  <a:pt x="243892" y="510448"/>
                </a:cubicBezTo>
                <a:cubicBezTo>
                  <a:pt x="227123" y="510448"/>
                  <a:pt x="213529" y="496854"/>
                  <a:pt x="213529" y="480084"/>
                </a:cubicBezTo>
                <a:cubicBezTo>
                  <a:pt x="213529" y="463315"/>
                  <a:pt x="227123" y="449721"/>
                  <a:pt x="243892" y="449721"/>
                </a:cubicBezTo>
                <a:close/>
                <a:moveTo>
                  <a:pt x="171339" y="449721"/>
                </a:moveTo>
                <a:cubicBezTo>
                  <a:pt x="188107" y="449721"/>
                  <a:pt x="201701" y="463315"/>
                  <a:pt x="201701" y="480084"/>
                </a:cubicBezTo>
                <a:cubicBezTo>
                  <a:pt x="201701" y="496854"/>
                  <a:pt x="188107" y="510448"/>
                  <a:pt x="171339" y="510448"/>
                </a:cubicBezTo>
                <a:cubicBezTo>
                  <a:pt x="154679" y="510448"/>
                  <a:pt x="141085" y="496854"/>
                  <a:pt x="141085" y="480084"/>
                </a:cubicBezTo>
                <a:cubicBezTo>
                  <a:pt x="141085" y="463315"/>
                  <a:pt x="154679" y="449721"/>
                  <a:pt x="171339" y="449721"/>
                </a:cubicBezTo>
                <a:close/>
                <a:moveTo>
                  <a:pt x="98910" y="449721"/>
                </a:moveTo>
                <a:cubicBezTo>
                  <a:pt x="115670" y="449721"/>
                  <a:pt x="129264" y="463315"/>
                  <a:pt x="129264" y="480084"/>
                </a:cubicBezTo>
                <a:cubicBezTo>
                  <a:pt x="129264" y="496854"/>
                  <a:pt x="115670" y="510448"/>
                  <a:pt x="98910" y="510448"/>
                </a:cubicBezTo>
                <a:cubicBezTo>
                  <a:pt x="82136" y="510448"/>
                  <a:pt x="68542" y="496854"/>
                  <a:pt x="68542" y="480084"/>
                </a:cubicBezTo>
                <a:cubicBezTo>
                  <a:pt x="68542" y="463315"/>
                  <a:pt x="82136" y="449721"/>
                  <a:pt x="98910" y="449721"/>
                </a:cubicBezTo>
                <a:close/>
                <a:moveTo>
                  <a:pt x="26355" y="449721"/>
                </a:moveTo>
                <a:cubicBezTo>
                  <a:pt x="43118" y="449721"/>
                  <a:pt x="56713" y="463315"/>
                  <a:pt x="56713" y="480084"/>
                </a:cubicBezTo>
                <a:cubicBezTo>
                  <a:pt x="56713" y="496854"/>
                  <a:pt x="43118" y="510448"/>
                  <a:pt x="26355" y="510448"/>
                </a:cubicBezTo>
                <a:cubicBezTo>
                  <a:pt x="17970" y="510448"/>
                  <a:pt x="10379" y="507050"/>
                  <a:pt x="4884" y="501555"/>
                </a:cubicBezTo>
                <a:lnTo>
                  <a:pt x="0" y="489763"/>
                </a:lnTo>
                <a:lnTo>
                  <a:pt x="0" y="470405"/>
                </a:lnTo>
                <a:lnTo>
                  <a:pt x="4884" y="458614"/>
                </a:lnTo>
                <a:cubicBezTo>
                  <a:pt x="10379" y="453120"/>
                  <a:pt x="17970" y="449721"/>
                  <a:pt x="26355" y="449721"/>
                </a:cubicBezTo>
                <a:close/>
                <a:moveTo>
                  <a:pt x="1673066" y="379245"/>
                </a:moveTo>
                <a:lnTo>
                  <a:pt x="1675237" y="422266"/>
                </a:lnTo>
                <a:lnTo>
                  <a:pt x="1673514" y="421103"/>
                </a:lnTo>
                <a:cubicBezTo>
                  <a:pt x="1668019" y="415609"/>
                  <a:pt x="1664620" y="408017"/>
                  <a:pt x="1664620" y="399633"/>
                </a:cubicBezTo>
                <a:close/>
                <a:moveTo>
                  <a:pt x="1622429" y="369269"/>
                </a:moveTo>
                <a:cubicBezTo>
                  <a:pt x="1639199" y="369269"/>
                  <a:pt x="1652792" y="382864"/>
                  <a:pt x="1652792" y="399633"/>
                </a:cubicBezTo>
                <a:cubicBezTo>
                  <a:pt x="1652792" y="416402"/>
                  <a:pt x="1639199" y="429997"/>
                  <a:pt x="1622429" y="429997"/>
                </a:cubicBezTo>
                <a:cubicBezTo>
                  <a:pt x="1605659" y="429997"/>
                  <a:pt x="1592066" y="416402"/>
                  <a:pt x="1592066" y="399633"/>
                </a:cubicBezTo>
                <a:cubicBezTo>
                  <a:pt x="1592066" y="382864"/>
                  <a:pt x="1605659" y="369269"/>
                  <a:pt x="1622429" y="369269"/>
                </a:cubicBezTo>
                <a:close/>
                <a:moveTo>
                  <a:pt x="1549874" y="369269"/>
                </a:moveTo>
                <a:cubicBezTo>
                  <a:pt x="1566644" y="369269"/>
                  <a:pt x="1580238" y="382864"/>
                  <a:pt x="1580238" y="399633"/>
                </a:cubicBezTo>
                <a:cubicBezTo>
                  <a:pt x="1580238" y="416402"/>
                  <a:pt x="1566644" y="429997"/>
                  <a:pt x="1549874" y="429997"/>
                </a:cubicBezTo>
                <a:cubicBezTo>
                  <a:pt x="1533105" y="429997"/>
                  <a:pt x="1519511" y="416402"/>
                  <a:pt x="1519511" y="399633"/>
                </a:cubicBezTo>
                <a:cubicBezTo>
                  <a:pt x="1519511" y="382864"/>
                  <a:pt x="1533105" y="369269"/>
                  <a:pt x="1549874" y="369269"/>
                </a:cubicBezTo>
                <a:close/>
                <a:moveTo>
                  <a:pt x="1477320" y="369269"/>
                </a:moveTo>
                <a:cubicBezTo>
                  <a:pt x="1494089" y="369269"/>
                  <a:pt x="1507683" y="382864"/>
                  <a:pt x="1507683" y="399633"/>
                </a:cubicBezTo>
                <a:cubicBezTo>
                  <a:pt x="1507683" y="416402"/>
                  <a:pt x="1494089" y="429997"/>
                  <a:pt x="1477320" y="429997"/>
                </a:cubicBezTo>
                <a:cubicBezTo>
                  <a:pt x="1460550" y="429997"/>
                  <a:pt x="1446956" y="416402"/>
                  <a:pt x="1446956" y="399633"/>
                </a:cubicBezTo>
                <a:cubicBezTo>
                  <a:pt x="1446956" y="382864"/>
                  <a:pt x="1460550" y="369269"/>
                  <a:pt x="1477320" y="369269"/>
                </a:cubicBezTo>
                <a:close/>
                <a:moveTo>
                  <a:pt x="1404765" y="369269"/>
                </a:moveTo>
                <a:cubicBezTo>
                  <a:pt x="1421535" y="369269"/>
                  <a:pt x="1435129" y="382864"/>
                  <a:pt x="1435129" y="399633"/>
                </a:cubicBezTo>
                <a:cubicBezTo>
                  <a:pt x="1435129" y="416402"/>
                  <a:pt x="1421535" y="429997"/>
                  <a:pt x="1404765" y="429997"/>
                </a:cubicBezTo>
                <a:cubicBezTo>
                  <a:pt x="1387996" y="429997"/>
                  <a:pt x="1374402" y="416402"/>
                  <a:pt x="1374402" y="399633"/>
                </a:cubicBezTo>
                <a:cubicBezTo>
                  <a:pt x="1374402" y="382864"/>
                  <a:pt x="1387996" y="369269"/>
                  <a:pt x="1404765" y="369269"/>
                </a:cubicBezTo>
                <a:close/>
                <a:moveTo>
                  <a:pt x="1332211" y="369269"/>
                </a:moveTo>
                <a:cubicBezTo>
                  <a:pt x="1348980" y="369269"/>
                  <a:pt x="1362574" y="382864"/>
                  <a:pt x="1362574" y="399633"/>
                </a:cubicBezTo>
                <a:cubicBezTo>
                  <a:pt x="1362574" y="416402"/>
                  <a:pt x="1348980" y="429997"/>
                  <a:pt x="1332211" y="429997"/>
                </a:cubicBezTo>
                <a:cubicBezTo>
                  <a:pt x="1315441" y="429997"/>
                  <a:pt x="1301847" y="416402"/>
                  <a:pt x="1301847" y="399633"/>
                </a:cubicBezTo>
                <a:cubicBezTo>
                  <a:pt x="1301847" y="382864"/>
                  <a:pt x="1315441" y="369269"/>
                  <a:pt x="1332211" y="369269"/>
                </a:cubicBezTo>
                <a:close/>
                <a:moveTo>
                  <a:pt x="1259656" y="369269"/>
                </a:moveTo>
                <a:cubicBezTo>
                  <a:pt x="1276426" y="369269"/>
                  <a:pt x="1290020" y="382864"/>
                  <a:pt x="1290020" y="399633"/>
                </a:cubicBezTo>
                <a:cubicBezTo>
                  <a:pt x="1290020" y="416402"/>
                  <a:pt x="1276426" y="429997"/>
                  <a:pt x="1259656" y="429997"/>
                </a:cubicBezTo>
                <a:cubicBezTo>
                  <a:pt x="1242887" y="429997"/>
                  <a:pt x="1229293" y="416402"/>
                  <a:pt x="1229293" y="399633"/>
                </a:cubicBezTo>
                <a:cubicBezTo>
                  <a:pt x="1229293" y="382864"/>
                  <a:pt x="1242887" y="369269"/>
                  <a:pt x="1259656" y="369269"/>
                </a:cubicBezTo>
                <a:close/>
                <a:moveTo>
                  <a:pt x="1187102" y="369269"/>
                </a:moveTo>
                <a:cubicBezTo>
                  <a:pt x="1203871" y="369269"/>
                  <a:pt x="1217465" y="382864"/>
                  <a:pt x="1217465" y="399633"/>
                </a:cubicBezTo>
                <a:cubicBezTo>
                  <a:pt x="1217465" y="416402"/>
                  <a:pt x="1203871" y="429997"/>
                  <a:pt x="1187102" y="429997"/>
                </a:cubicBezTo>
                <a:cubicBezTo>
                  <a:pt x="1170332" y="429997"/>
                  <a:pt x="1156738" y="416402"/>
                  <a:pt x="1156738" y="399633"/>
                </a:cubicBezTo>
                <a:cubicBezTo>
                  <a:pt x="1156738" y="382864"/>
                  <a:pt x="1170332" y="369269"/>
                  <a:pt x="1187102" y="369269"/>
                </a:cubicBezTo>
                <a:close/>
                <a:moveTo>
                  <a:pt x="1114547" y="369269"/>
                </a:moveTo>
                <a:cubicBezTo>
                  <a:pt x="1131317" y="369269"/>
                  <a:pt x="1144911" y="382864"/>
                  <a:pt x="1144911" y="399633"/>
                </a:cubicBezTo>
                <a:cubicBezTo>
                  <a:pt x="1144911" y="416402"/>
                  <a:pt x="1131317" y="429997"/>
                  <a:pt x="1114547" y="429997"/>
                </a:cubicBezTo>
                <a:cubicBezTo>
                  <a:pt x="1097778" y="429997"/>
                  <a:pt x="1084184" y="416402"/>
                  <a:pt x="1084184" y="399633"/>
                </a:cubicBezTo>
                <a:cubicBezTo>
                  <a:pt x="1084184" y="382864"/>
                  <a:pt x="1097778" y="369269"/>
                  <a:pt x="1114547" y="369269"/>
                </a:cubicBezTo>
                <a:close/>
                <a:moveTo>
                  <a:pt x="1041993" y="369269"/>
                </a:moveTo>
                <a:cubicBezTo>
                  <a:pt x="1058762" y="369269"/>
                  <a:pt x="1072356" y="382864"/>
                  <a:pt x="1072356" y="399633"/>
                </a:cubicBezTo>
                <a:cubicBezTo>
                  <a:pt x="1072356" y="416402"/>
                  <a:pt x="1058762" y="429997"/>
                  <a:pt x="1041993" y="429997"/>
                </a:cubicBezTo>
                <a:cubicBezTo>
                  <a:pt x="1025223" y="429997"/>
                  <a:pt x="1011629" y="416402"/>
                  <a:pt x="1011629" y="399633"/>
                </a:cubicBezTo>
                <a:cubicBezTo>
                  <a:pt x="1011629" y="382864"/>
                  <a:pt x="1025223" y="369269"/>
                  <a:pt x="1041993" y="369269"/>
                </a:cubicBezTo>
                <a:close/>
                <a:moveTo>
                  <a:pt x="969438" y="369269"/>
                </a:moveTo>
                <a:cubicBezTo>
                  <a:pt x="986208" y="369269"/>
                  <a:pt x="999801" y="382864"/>
                  <a:pt x="999801" y="399633"/>
                </a:cubicBezTo>
                <a:cubicBezTo>
                  <a:pt x="999801" y="416402"/>
                  <a:pt x="986208" y="429997"/>
                  <a:pt x="969438" y="429997"/>
                </a:cubicBezTo>
                <a:cubicBezTo>
                  <a:pt x="952669" y="429997"/>
                  <a:pt x="939075" y="416402"/>
                  <a:pt x="939075" y="399633"/>
                </a:cubicBezTo>
                <a:cubicBezTo>
                  <a:pt x="939075" y="382864"/>
                  <a:pt x="952669" y="369269"/>
                  <a:pt x="969438" y="369269"/>
                </a:cubicBezTo>
                <a:close/>
                <a:moveTo>
                  <a:pt x="896883" y="369269"/>
                </a:moveTo>
                <a:cubicBezTo>
                  <a:pt x="913653" y="369269"/>
                  <a:pt x="927247" y="382864"/>
                  <a:pt x="927247" y="399633"/>
                </a:cubicBezTo>
                <a:cubicBezTo>
                  <a:pt x="927247" y="416402"/>
                  <a:pt x="913653" y="429997"/>
                  <a:pt x="896883" y="429997"/>
                </a:cubicBezTo>
                <a:cubicBezTo>
                  <a:pt x="880114" y="429997"/>
                  <a:pt x="866520" y="416402"/>
                  <a:pt x="866520" y="399633"/>
                </a:cubicBezTo>
                <a:cubicBezTo>
                  <a:pt x="866520" y="382864"/>
                  <a:pt x="880114" y="369269"/>
                  <a:pt x="896883" y="369269"/>
                </a:cubicBezTo>
                <a:close/>
                <a:moveTo>
                  <a:pt x="824329" y="369269"/>
                </a:moveTo>
                <a:cubicBezTo>
                  <a:pt x="841098" y="369269"/>
                  <a:pt x="854692" y="382864"/>
                  <a:pt x="854692" y="399633"/>
                </a:cubicBezTo>
                <a:cubicBezTo>
                  <a:pt x="854692" y="416402"/>
                  <a:pt x="841098" y="429997"/>
                  <a:pt x="824329" y="429997"/>
                </a:cubicBezTo>
                <a:cubicBezTo>
                  <a:pt x="807559" y="429997"/>
                  <a:pt x="793965" y="416402"/>
                  <a:pt x="793965" y="399633"/>
                </a:cubicBezTo>
                <a:cubicBezTo>
                  <a:pt x="793965" y="382864"/>
                  <a:pt x="807559" y="369269"/>
                  <a:pt x="824329" y="369269"/>
                </a:cubicBezTo>
                <a:close/>
                <a:moveTo>
                  <a:pt x="751774" y="369269"/>
                </a:moveTo>
                <a:cubicBezTo>
                  <a:pt x="768544" y="369269"/>
                  <a:pt x="782138" y="382864"/>
                  <a:pt x="782138" y="399633"/>
                </a:cubicBezTo>
                <a:cubicBezTo>
                  <a:pt x="782138" y="416402"/>
                  <a:pt x="768544" y="429997"/>
                  <a:pt x="751774" y="429997"/>
                </a:cubicBezTo>
                <a:cubicBezTo>
                  <a:pt x="735005" y="429997"/>
                  <a:pt x="721411" y="416402"/>
                  <a:pt x="721411" y="399633"/>
                </a:cubicBezTo>
                <a:cubicBezTo>
                  <a:pt x="721411" y="382864"/>
                  <a:pt x="735005" y="369269"/>
                  <a:pt x="751774" y="369269"/>
                </a:cubicBezTo>
                <a:close/>
                <a:moveTo>
                  <a:pt x="679220" y="369269"/>
                </a:moveTo>
                <a:cubicBezTo>
                  <a:pt x="695989" y="369269"/>
                  <a:pt x="709583" y="382864"/>
                  <a:pt x="709583" y="399633"/>
                </a:cubicBezTo>
                <a:cubicBezTo>
                  <a:pt x="709583" y="416402"/>
                  <a:pt x="695989" y="429997"/>
                  <a:pt x="679220" y="429997"/>
                </a:cubicBezTo>
                <a:cubicBezTo>
                  <a:pt x="662450" y="429997"/>
                  <a:pt x="648856" y="416402"/>
                  <a:pt x="648856" y="399633"/>
                </a:cubicBezTo>
                <a:cubicBezTo>
                  <a:pt x="648856" y="382864"/>
                  <a:pt x="662450" y="369269"/>
                  <a:pt x="679220" y="369269"/>
                </a:cubicBezTo>
                <a:close/>
                <a:moveTo>
                  <a:pt x="606665" y="369269"/>
                </a:moveTo>
                <a:cubicBezTo>
                  <a:pt x="623435" y="369269"/>
                  <a:pt x="637029" y="382864"/>
                  <a:pt x="637029" y="399633"/>
                </a:cubicBezTo>
                <a:cubicBezTo>
                  <a:pt x="637029" y="416402"/>
                  <a:pt x="623435" y="429997"/>
                  <a:pt x="606665" y="429997"/>
                </a:cubicBezTo>
                <a:cubicBezTo>
                  <a:pt x="589896" y="429997"/>
                  <a:pt x="576302" y="416402"/>
                  <a:pt x="576302" y="399633"/>
                </a:cubicBezTo>
                <a:cubicBezTo>
                  <a:pt x="576302" y="382864"/>
                  <a:pt x="589896" y="369269"/>
                  <a:pt x="606665" y="369269"/>
                </a:cubicBezTo>
                <a:close/>
                <a:moveTo>
                  <a:pt x="534111" y="369269"/>
                </a:moveTo>
                <a:cubicBezTo>
                  <a:pt x="550880" y="369269"/>
                  <a:pt x="564474" y="382864"/>
                  <a:pt x="564474" y="399633"/>
                </a:cubicBezTo>
                <a:cubicBezTo>
                  <a:pt x="564474" y="416402"/>
                  <a:pt x="550880" y="429997"/>
                  <a:pt x="534111" y="429997"/>
                </a:cubicBezTo>
                <a:cubicBezTo>
                  <a:pt x="517341" y="429997"/>
                  <a:pt x="503747" y="416402"/>
                  <a:pt x="503747" y="399633"/>
                </a:cubicBezTo>
                <a:cubicBezTo>
                  <a:pt x="503747" y="382864"/>
                  <a:pt x="517341" y="369269"/>
                  <a:pt x="534111" y="369269"/>
                </a:cubicBezTo>
                <a:close/>
                <a:moveTo>
                  <a:pt x="461556" y="369269"/>
                </a:moveTo>
                <a:cubicBezTo>
                  <a:pt x="478326" y="369269"/>
                  <a:pt x="491920" y="382864"/>
                  <a:pt x="491920" y="399633"/>
                </a:cubicBezTo>
                <a:cubicBezTo>
                  <a:pt x="491920" y="416402"/>
                  <a:pt x="478326" y="429997"/>
                  <a:pt x="461556" y="429997"/>
                </a:cubicBezTo>
                <a:cubicBezTo>
                  <a:pt x="444787" y="429997"/>
                  <a:pt x="431192" y="416402"/>
                  <a:pt x="431192" y="399633"/>
                </a:cubicBezTo>
                <a:cubicBezTo>
                  <a:pt x="431192" y="382864"/>
                  <a:pt x="444787" y="369269"/>
                  <a:pt x="461556" y="369269"/>
                </a:cubicBezTo>
                <a:close/>
                <a:moveTo>
                  <a:pt x="389002" y="369269"/>
                </a:moveTo>
                <a:cubicBezTo>
                  <a:pt x="405771" y="369269"/>
                  <a:pt x="419365" y="382864"/>
                  <a:pt x="419365" y="399633"/>
                </a:cubicBezTo>
                <a:cubicBezTo>
                  <a:pt x="419365" y="416402"/>
                  <a:pt x="405771" y="429997"/>
                  <a:pt x="389002" y="429997"/>
                </a:cubicBezTo>
                <a:cubicBezTo>
                  <a:pt x="372232" y="429997"/>
                  <a:pt x="358638" y="416402"/>
                  <a:pt x="358638" y="399633"/>
                </a:cubicBezTo>
                <a:cubicBezTo>
                  <a:pt x="358638" y="382864"/>
                  <a:pt x="372232" y="369269"/>
                  <a:pt x="389002" y="369269"/>
                </a:cubicBezTo>
                <a:close/>
                <a:moveTo>
                  <a:pt x="316447" y="369269"/>
                </a:moveTo>
                <a:cubicBezTo>
                  <a:pt x="333216" y="369269"/>
                  <a:pt x="346810" y="382864"/>
                  <a:pt x="346810" y="399633"/>
                </a:cubicBezTo>
                <a:cubicBezTo>
                  <a:pt x="346810" y="416402"/>
                  <a:pt x="333216" y="429997"/>
                  <a:pt x="316447" y="429997"/>
                </a:cubicBezTo>
                <a:cubicBezTo>
                  <a:pt x="299677" y="429997"/>
                  <a:pt x="286084" y="416402"/>
                  <a:pt x="286084" y="399633"/>
                </a:cubicBezTo>
                <a:cubicBezTo>
                  <a:pt x="286084" y="382864"/>
                  <a:pt x="299677" y="369269"/>
                  <a:pt x="316447" y="369269"/>
                </a:cubicBezTo>
                <a:close/>
                <a:moveTo>
                  <a:pt x="243892" y="369269"/>
                </a:moveTo>
                <a:cubicBezTo>
                  <a:pt x="260662" y="369269"/>
                  <a:pt x="274256" y="382864"/>
                  <a:pt x="274256" y="399633"/>
                </a:cubicBezTo>
                <a:cubicBezTo>
                  <a:pt x="274256" y="416402"/>
                  <a:pt x="260662" y="429997"/>
                  <a:pt x="243892" y="429997"/>
                </a:cubicBezTo>
                <a:cubicBezTo>
                  <a:pt x="227123" y="429997"/>
                  <a:pt x="213529" y="416402"/>
                  <a:pt x="213529" y="399633"/>
                </a:cubicBezTo>
                <a:cubicBezTo>
                  <a:pt x="213529" y="382864"/>
                  <a:pt x="227123" y="369269"/>
                  <a:pt x="243892" y="369269"/>
                </a:cubicBezTo>
                <a:close/>
                <a:moveTo>
                  <a:pt x="171339" y="369269"/>
                </a:moveTo>
                <a:cubicBezTo>
                  <a:pt x="188107" y="369269"/>
                  <a:pt x="201701" y="382864"/>
                  <a:pt x="201701" y="399633"/>
                </a:cubicBezTo>
                <a:cubicBezTo>
                  <a:pt x="201701" y="416402"/>
                  <a:pt x="188107" y="429997"/>
                  <a:pt x="171339" y="429997"/>
                </a:cubicBezTo>
                <a:cubicBezTo>
                  <a:pt x="154685" y="429997"/>
                  <a:pt x="141090" y="416402"/>
                  <a:pt x="141090" y="399633"/>
                </a:cubicBezTo>
                <a:cubicBezTo>
                  <a:pt x="141090" y="382864"/>
                  <a:pt x="154685" y="369269"/>
                  <a:pt x="171339" y="369269"/>
                </a:cubicBezTo>
                <a:close/>
                <a:moveTo>
                  <a:pt x="98917" y="369269"/>
                </a:moveTo>
                <a:cubicBezTo>
                  <a:pt x="115677" y="369269"/>
                  <a:pt x="129270" y="382864"/>
                  <a:pt x="129270" y="399633"/>
                </a:cubicBezTo>
                <a:cubicBezTo>
                  <a:pt x="129270" y="416402"/>
                  <a:pt x="115677" y="429997"/>
                  <a:pt x="98917" y="429997"/>
                </a:cubicBezTo>
                <a:cubicBezTo>
                  <a:pt x="82143" y="429997"/>
                  <a:pt x="68549" y="416402"/>
                  <a:pt x="68549" y="399633"/>
                </a:cubicBezTo>
                <a:cubicBezTo>
                  <a:pt x="68549" y="382864"/>
                  <a:pt x="82143" y="369269"/>
                  <a:pt x="98917" y="369269"/>
                </a:cubicBezTo>
                <a:close/>
                <a:moveTo>
                  <a:pt x="26362" y="369269"/>
                </a:moveTo>
                <a:cubicBezTo>
                  <a:pt x="43124" y="369269"/>
                  <a:pt x="56719" y="382864"/>
                  <a:pt x="56719" y="399633"/>
                </a:cubicBezTo>
                <a:cubicBezTo>
                  <a:pt x="56719" y="416402"/>
                  <a:pt x="43124" y="429997"/>
                  <a:pt x="26362" y="429997"/>
                </a:cubicBezTo>
                <a:cubicBezTo>
                  <a:pt x="17976" y="429997"/>
                  <a:pt x="10385" y="426598"/>
                  <a:pt x="4890" y="421103"/>
                </a:cubicBezTo>
                <a:lnTo>
                  <a:pt x="0" y="409299"/>
                </a:lnTo>
                <a:lnTo>
                  <a:pt x="0" y="389967"/>
                </a:lnTo>
                <a:lnTo>
                  <a:pt x="4890" y="378163"/>
                </a:lnTo>
                <a:cubicBezTo>
                  <a:pt x="10385" y="372668"/>
                  <a:pt x="17976" y="369269"/>
                  <a:pt x="26362" y="369269"/>
                </a:cubicBezTo>
                <a:close/>
                <a:moveTo>
                  <a:pt x="1669444" y="307535"/>
                </a:moveTo>
                <a:lnTo>
                  <a:pt x="1670784" y="334061"/>
                </a:lnTo>
                <a:lnTo>
                  <a:pt x="1664620" y="319181"/>
                </a:lnTo>
                <a:close/>
                <a:moveTo>
                  <a:pt x="1622429" y="288818"/>
                </a:moveTo>
                <a:cubicBezTo>
                  <a:pt x="1639199" y="288818"/>
                  <a:pt x="1652792" y="302412"/>
                  <a:pt x="1652792" y="319181"/>
                </a:cubicBezTo>
                <a:cubicBezTo>
                  <a:pt x="1652792" y="335950"/>
                  <a:pt x="1639199" y="349545"/>
                  <a:pt x="1622429" y="349545"/>
                </a:cubicBezTo>
                <a:cubicBezTo>
                  <a:pt x="1605659" y="349545"/>
                  <a:pt x="1592066" y="335950"/>
                  <a:pt x="1592066" y="319181"/>
                </a:cubicBezTo>
                <a:cubicBezTo>
                  <a:pt x="1592066" y="302412"/>
                  <a:pt x="1605659" y="288818"/>
                  <a:pt x="1622429" y="288818"/>
                </a:cubicBezTo>
                <a:close/>
                <a:moveTo>
                  <a:pt x="1549874" y="288818"/>
                </a:moveTo>
                <a:cubicBezTo>
                  <a:pt x="1566644" y="288818"/>
                  <a:pt x="1580238" y="302412"/>
                  <a:pt x="1580238" y="319181"/>
                </a:cubicBezTo>
                <a:cubicBezTo>
                  <a:pt x="1580238" y="335950"/>
                  <a:pt x="1566644" y="349545"/>
                  <a:pt x="1549874" y="349545"/>
                </a:cubicBezTo>
                <a:cubicBezTo>
                  <a:pt x="1533105" y="349545"/>
                  <a:pt x="1519511" y="335950"/>
                  <a:pt x="1519511" y="319181"/>
                </a:cubicBezTo>
                <a:cubicBezTo>
                  <a:pt x="1519511" y="302412"/>
                  <a:pt x="1533105" y="288818"/>
                  <a:pt x="1549874" y="288818"/>
                </a:cubicBezTo>
                <a:close/>
                <a:moveTo>
                  <a:pt x="1477320" y="288818"/>
                </a:moveTo>
                <a:cubicBezTo>
                  <a:pt x="1494089" y="288818"/>
                  <a:pt x="1507683" y="302412"/>
                  <a:pt x="1507683" y="319181"/>
                </a:cubicBezTo>
                <a:cubicBezTo>
                  <a:pt x="1507683" y="335950"/>
                  <a:pt x="1494089" y="349545"/>
                  <a:pt x="1477320" y="349545"/>
                </a:cubicBezTo>
                <a:cubicBezTo>
                  <a:pt x="1460550" y="349545"/>
                  <a:pt x="1446956" y="335950"/>
                  <a:pt x="1446956" y="319181"/>
                </a:cubicBezTo>
                <a:cubicBezTo>
                  <a:pt x="1446956" y="302412"/>
                  <a:pt x="1460550" y="288818"/>
                  <a:pt x="1477320" y="288818"/>
                </a:cubicBezTo>
                <a:close/>
                <a:moveTo>
                  <a:pt x="1404765" y="288818"/>
                </a:moveTo>
                <a:cubicBezTo>
                  <a:pt x="1421535" y="288818"/>
                  <a:pt x="1435129" y="302412"/>
                  <a:pt x="1435129" y="319181"/>
                </a:cubicBezTo>
                <a:cubicBezTo>
                  <a:pt x="1435129" y="335950"/>
                  <a:pt x="1421535" y="349545"/>
                  <a:pt x="1404765" y="349545"/>
                </a:cubicBezTo>
                <a:cubicBezTo>
                  <a:pt x="1387996" y="349545"/>
                  <a:pt x="1374402" y="335950"/>
                  <a:pt x="1374402" y="319181"/>
                </a:cubicBezTo>
                <a:cubicBezTo>
                  <a:pt x="1374402" y="302412"/>
                  <a:pt x="1387996" y="288818"/>
                  <a:pt x="1404765" y="288818"/>
                </a:cubicBezTo>
                <a:close/>
                <a:moveTo>
                  <a:pt x="1332211" y="288818"/>
                </a:moveTo>
                <a:cubicBezTo>
                  <a:pt x="1348980" y="288818"/>
                  <a:pt x="1362574" y="302412"/>
                  <a:pt x="1362574" y="319181"/>
                </a:cubicBezTo>
                <a:cubicBezTo>
                  <a:pt x="1362574" y="335950"/>
                  <a:pt x="1348980" y="349545"/>
                  <a:pt x="1332211" y="349545"/>
                </a:cubicBezTo>
                <a:cubicBezTo>
                  <a:pt x="1315441" y="349545"/>
                  <a:pt x="1301847" y="335950"/>
                  <a:pt x="1301847" y="319181"/>
                </a:cubicBezTo>
                <a:cubicBezTo>
                  <a:pt x="1301847" y="302412"/>
                  <a:pt x="1315441" y="288818"/>
                  <a:pt x="1332211" y="288818"/>
                </a:cubicBezTo>
                <a:close/>
                <a:moveTo>
                  <a:pt x="1259656" y="288818"/>
                </a:moveTo>
                <a:cubicBezTo>
                  <a:pt x="1276426" y="288818"/>
                  <a:pt x="1290020" y="302412"/>
                  <a:pt x="1290020" y="319181"/>
                </a:cubicBezTo>
                <a:cubicBezTo>
                  <a:pt x="1290020" y="335950"/>
                  <a:pt x="1276426" y="349545"/>
                  <a:pt x="1259656" y="349545"/>
                </a:cubicBezTo>
                <a:cubicBezTo>
                  <a:pt x="1242887" y="349545"/>
                  <a:pt x="1229293" y="335950"/>
                  <a:pt x="1229293" y="319181"/>
                </a:cubicBezTo>
                <a:cubicBezTo>
                  <a:pt x="1229293" y="302412"/>
                  <a:pt x="1242887" y="288818"/>
                  <a:pt x="1259656" y="288818"/>
                </a:cubicBezTo>
                <a:close/>
                <a:moveTo>
                  <a:pt x="1187102" y="288818"/>
                </a:moveTo>
                <a:cubicBezTo>
                  <a:pt x="1203871" y="288818"/>
                  <a:pt x="1217465" y="302412"/>
                  <a:pt x="1217465" y="319181"/>
                </a:cubicBezTo>
                <a:cubicBezTo>
                  <a:pt x="1217465" y="335950"/>
                  <a:pt x="1203871" y="349545"/>
                  <a:pt x="1187102" y="349545"/>
                </a:cubicBezTo>
                <a:cubicBezTo>
                  <a:pt x="1170332" y="349545"/>
                  <a:pt x="1156738" y="335950"/>
                  <a:pt x="1156738" y="319181"/>
                </a:cubicBezTo>
                <a:cubicBezTo>
                  <a:pt x="1156738" y="302412"/>
                  <a:pt x="1170332" y="288818"/>
                  <a:pt x="1187102" y="288818"/>
                </a:cubicBezTo>
                <a:close/>
                <a:moveTo>
                  <a:pt x="1114547" y="288818"/>
                </a:moveTo>
                <a:cubicBezTo>
                  <a:pt x="1131317" y="288818"/>
                  <a:pt x="1144911" y="302412"/>
                  <a:pt x="1144911" y="319181"/>
                </a:cubicBezTo>
                <a:cubicBezTo>
                  <a:pt x="1144911" y="335950"/>
                  <a:pt x="1131317" y="349545"/>
                  <a:pt x="1114547" y="349545"/>
                </a:cubicBezTo>
                <a:cubicBezTo>
                  <a:pt x="1097778" y="349545"/>
                  <a:pt x="1084184" y="335950"/>
                  <a:pt x="1084184" y="319181"/>
                </a:cubicBezTo>
                <a:cubicBezTo>
                  <a:pt x="1084184" y="302412"/>
                  <a:pt x="1097778" y="288818"/>
                  <a:pt x="1114547" y="288818"/>
                </a:cubicBezTo>
                <a:close/>
                <a:moveTo>
                  <a:pt x="1041993" y="288818"/>
                </a:moveTo>
                <a:cubicBezTo>
                  <a:pt x="1058762" y="288818"/>
                  <a:pt x="1072356" y="302412"/>
                  <a:pt x="1072356" y="319181"/>
                </a:cubicBezTo>
                <a:cubicBezTo>
                  <a:pt x="1072356" y="335950"/>
                  <a:pt x="1058762" y="349545"/>
                  <a:pt x="1041993" y="349545"/>
                </a:cubicBezTo>
                <a:cubicBezTo>
                  <a:pt x="1025223" y="349545"/>
                  <a:pt x="1011629" y="335950"/>
                  <a:pt x="1011629" y="319181"/>
                </a:cubicBezTo>
                <a:cubicBezTo>
                  <a:pt x="1011629" y="302412"/>
                  <a:pt x="1025223" y="288818"/>
                  <a:pt x="1041993" y="288818"/>
                </a:cubicBezTo>
                <a:close/>
                <a:moveTo>
                  <a:pt x="969438" y="288818"/>
                </a:moveTo>
                <a:cubicBezTo>
                  <a:pt x="986208" y="288818"/>
                  <a:pt x="999801" y="302412"/>
                  <a:pt x="999801" y="319181"/>
                </a:cubicBezTo>
                <a:cubicBezTo>
                  <a:pt x="999801" y="335950"/>
                  <a:pt x="986208" y="349545"/>
                  <a:pt x="969438" y="349545"/>
                </a:cubicBezTo>
                <a:cubicBezTo>
                  <a:pt x="952669" y="349545"/>
                  <a:pt x="939075" y="335950"/>
                  <a:pt x="939075" y="319181"/>
                </a:cubicBezTo>
                <a:cubicBezTo>
                  <a:pt x="939075" y="302412"/>
                  <a:pt x="952669" y="288818"/>
                  <a:pt x="969438" y="288818"/>
                </a:cubicBezTo>
                <a:close/>
                <a:moveTo>
                  <a:pt x="896883" y="288818"/>
                </a:moveTo>
                <a:cubicBezTo>
                  <a:pt x="913653" y="288818"/>
                  <a:pt x="927247" y="302412"/>
                  <a:pt x="927247" y="319181"/>
                </a:cubicBezTo>
                <a:cubicBezTo>
                  <a:pt x="927247" y="335950"/>
                  <a:pt x="913653" y="349545"/>
                  <a:pt x="896883" y="349545"/>
                </a:cubicBezTo>
                <a:cubicBezTo>
                  <a:pt x="880114" y="349545"/>
                  <a:pt x="866520" y="335950"/>
                  <a:pt x="866520" y="319181"/>
                </a:cubicBezTo>
                <a:cubicBezTo>
                  <a:pt x="866520" y="302412"/>
                  <a:pt x="880114" y="288818"/>
                  <a:pt x="896883" y="288818"/>
                </a:cubicBezTo>
                <a:close/>
                <a:moveTo>
                  <a:pt x="824329" y="288818"/>
                </a:moveTo>
                <a:cubicBezTo>
                  <a:pt x="841098" y="288818"/>
                  <a:pt x="854692" y="302412"/>
                  <a:pt x="854692" y="319181"/>
                </a:cubicBezTo>
                <a:cubicBezTo>
                  <a:pt x="854692" y="335950"/>
                  <a:pt x="841098" y="349545"/>
                  <a:pt x="824329" y="349545"/>
                </a:cubicBezTo>
                <a:cubicBezTo>
                  <a:pt x="807559" y="349545"/>
                  <a:pt x="793965" y="335950"/>
                  <a:pt x="793965" y="319181"/>
                </a:cubicBezTo>
                <a:cubicBezTo>
                  <a:pt x="793965" y="302412"/>
                  <a:pt x="807559" y="288818"/>
                  <a:pt x="824329" y="288818"/>
                </a:cubicBezTo>
                <a:close/>
                <a:moveTo>
                  <a:pt x="751774" y="288818"/>
                </a:moveTo>
                <a:cubicBezTo>
                  <a:pt x="768544" y="288818"/>
                  <a:pt x="782138" y="302412"/>
                  <a:pt x="782138" y="319181"/>
                </a:cubicBezTo>
                <a:cubicBezTo>
                  <a:pt x="782138" y="335950"/>
                  <a:pt x="768544" y="349545"/>
                  <a:pt x="751774" y="349545"/>
                </a:cubicBezTo>
                <a:cubicBezTo>
                  <a:pt x="735005" y="349545"/>
                  <a:pt x="721411" y="335950"/>
                  <a:pt x="721411" y="319181"/>
                </a:cubicBezTo>
                <a:cubicBezTo>
                  <a:pt x="721411" y="302412"/>
                  <a:pt x="735005" y="288818"/>
                  <a:pt x="751774" y="288818"/>
                </a:cubicBezTo>
                <a:close/>
                <a:moveTo>
                  <a:pt x="679220" y="288818"/>
                </a:moveTo>
                <a:cubicBezTo>
                  <a:pt x="695989" y="288818"/>
                  <a:pt x="709583" y="302412"/>
                  <a:pt x="709583" y="319181"/>
                </a:cubicBezTo>
                <a:cubicBezTo>
                  <a:pt x="709583" y="335950"/>
                  <a:pt x="695989" y="349545"/>
                  <a:pt x="679220" y="349545"/>
                </a:cubicBezTo>
                <a:cubicBezTo>
                  <a:pt x="662450" y="349545"/>
                  <a:pt x="648856" y="335950"/>
                  <a:pt x="648856" y="319181"/>
                </a:cubicBezTo>
                <a:cubicBezTo>
                  <a:pt x="648856" y="302412"/>
                  <a:pt x="662450" y="288818"/>
                  <a:pt x="679220" y="288818"/>
                </a:cubicBezTo>
                <a:close/>
                <a:moveTo>
                  <a:pt x="606665" y="288818"/>
                </a:moveTo>
                <a:cubicBezTo>
                  <a:pt x="623435" y="288818"/>
                  <a:pt x="637029" y="302412"/>
                  <a:pt x="637029" y="319181"/>
                </a:cubicBezTo>
                <a:cubicBezTo>
                  <a:pt x="637029" y="335950"/>
                  <a:pt x="623435" y="349545"/>
                  <a:pt x="606665" y="349545"/>
                </a:cubicBezTo>
                <a:cubicBezTo>
                  <a:pt x="589896" y="349545"/>
                  <a:pt x="576302" y="335950"/>
                  <a:pt x="576302" y="319181"/>
                </a:cubicBezTo>
                <a:cubicBezTo>
                  <a:pt x="576302" y="302412"/>
                  <a:pt x="589896" y="288818"/>
                  <a:pt x="606665" y="288818"/>
                </a:cubicBezTo>
                <a:close/>
                <a:moveTo>
                  <a:pt x="534111" y="288818"/>
                </a:moveTo>
                <a:cubicBezTo>
                  <a:pt x="550880" y="288818"/>
                  <a:pt x="564474" y="302412"/>
                  <a:pt x="564474" y="319181"/>
                </a:cubicBezTo>
                <a:cubicBezTo>
                  <a:pt x="564474" y="335950"/>
                  <a:pt x="550880" y="349545"/>
                  <a:pt x="534111" y="349545"/>
                </a:cubicBezTo>
                <a:cubicBezTo>
                  <a:pt x="517341" y="349545"/>
                  <a:pt x="503747" y="335950"/>
                  <a:pt x="503747" y="319181"/>
                </a:cubicBezTo>
                <a:cubicBezTo>
                  <a:pt x="503747" y="302412"/>
                  <a:pt x="517341" y="288818"/>
                  <a:pt x="534111" y="288818"/>
                </a:cubicBezTo>
                <a:close/>
                <a:moveTo>
                  <a:pt x="461556" y="288818"/>
                </a:moveTo>
                <a:cubicBezTo>
                  <a:pt x="478326" y="288818"/>
                  <a:pt x="491920" y="302412"/>
                  <a:pt x="491920" y="319181"/>
                </a:cubicBezTo>
                <a:cubicBezTo>
                  <a:pt x="491920" y="335950"/>
                  <a:pt x="478326" y="349545"/>
                  <a:pt x="461556" y="349545"/>
                </a:cubicBezTo>
                <a:cubicBezTo>
                  <a:pt x="444787" y="349545"/>
                  <a:pt x="431192" y="335950"/>
                  <a:pt x="431192" y="319181"/>
                </a:cubicBezTo>
                <a:cubicBezTo>
                  <a:pt x="431192" y="302412"/>
                  <a:pt x="444787" y="288818"/>
                  <a:pt x="461556" y="288818"/>
                </a:cubicBezTo>
                <a:close/>
                <a:moveTo>
                  <a:pt x="389002" y="288818"/>
                </a:moveTo>
                <a:cubicBezTo>
                  <a:pt x="405771" y="288818"/>
                  <a:pt x="419365" y="302412"/>
                  <a:pt x="419365" y="319181"/>
                </a:cubicBezTo>
                <a:cubicBezTo>
                  <a:pt x="419365" y="335950"/>
                  <a:pt x="405771" y="349545"/>
                  <a:pt x="389002" y="349545"/>
                </a:cubicBezTo>
                <a:cubicBezTo>
                  <a:pt x="372232" y="349545"/>
                  <a:pt x="358638" y="335950"/>
                  <a:pt x="358638" y="319181"/>
                </a:cubicBezTo>
                <a:cubicBezTo>
                  <a:pt x="358638" y="302412"/>
                  <a:pt x="372232" y="288818"/>
                  <a:pt x="389002" y="288818"/>
                </a:cubicBezTo>
                <a:close/>
                <a:moveTo>
                  <a:pt x="316447" y="288818"/>
                </a:moveTo>
                <a:cubicBezTo>
                  <a:pt x="333216" y="288818"/>
                  <a:pt x="346810" y="302412"/>
                  <a:pt x="346810" y="319181"/>
                </a:cubicBezTo>
                <a:cubicBezTo>
                  <a:pt x="346810" y="335950"/>
                  <a:pt x="333216" y="349545"/>
                  <a:pt x="316447" y="349545"/>
                </a:cubicBezTo>
                <a:cubicBezTo>
                  <a:pt x="299677" y="349545"/>
                  <a:pt x="286084" y="335950"/>
                  <a:pt x="286084" y="319181"/>
                </a:cubicBezTo>
                <a:cubicBezTo>
                  <a:pt x="286084" y="302412"/>
                  <a:pt x="299677" y="288818"/>
                  <a:pt x="316447" y="288818"/>
                </a:cubicBezTo>
                <a:close/>
                <a:moveTo>
                  <a:pt x="243892" y="288818"/>
                </a:moveTo>
                <a:cubicBezTo>
                  <a:pt x="260662" y="288818"/>
                  <a:pt x="274256" y="302412"/>
                  <a:pt x="274256" y="319181"/>
                </a:cubicBezTo>
                <a:cubicBezTo>
                  <a:pt x="274256" y="335950"/>
                  <a:pt x="260662" y="349545"/>
                  <a:pt x="243892" y="349545"/>
                </a:cubicBezTo>
                <a:cubicBezTo>
                  <a:pt x="227123" y="349545"/>
                  <a:pt x="213529" y="335950"/>
                  <a:pt x="213529" y="319181"/>
                </a:cubicBezTo>
                <a:cubicBezTo>
                  <a:pt x="213529" y="302412"/>
                  <a:pt x="227123" y="288818"/>
                  <a:pt x="243892" y="288818"/>
                </a:cubicBezTo>
                <a:close/>
                <a:moveTo>
                  <a:pt x="171339" y="288818"/>
                </a:moveTo>
                <a:cubicBezTo>
                  <a:pt x="188107" y="288818"/>
                  <a:pt x="201701" y="302412"/>
                  <a:pt x="201701" y="319181"/>
                </a:cubicBezTo>
                <a:cubicBezTo>
                  <a:pt x="201701" y="335950"/>
                  <a:pt x="188107" y="349545"/>
                  <a:pt x="171339" y="349545"/>
                </a:cubicBezTo>
                <a:cubicBezTo>
                  <a:pt x="154691" y="349545"/>
                  <a:pt x="141096" y="335950"/>
                  <a:pt x="141096" y="319181"/>
                </a:cubicBezTo>
                <a:cubicBezTo>
                  <a:pt x="141096" y="302412"/>
                  <a:pt x="154691" y="288818"/>
                  <a:pt x="171339" y="288818"/>
                </a:cubicBezTo>
                <a:close/>
                <a:moveTo>
                  <a:pt x="98923" y="288818"/>
                </a:moveTo>
                <a:cubicBezTo>
                  <a:pt x="115682" y="288818"/>
                  <a:pt x="129276" y="302412"/>
                  <a:pt x="129276" y="319181"/>
                </a:cubicBezTo>
                <a:cubicBezTo>
                  <a:pt x="129276" y="335950"/>
                  <a:pt x="115682" y="349545"/>
                  <a:pt x="98923" y="349545"/>
                </a:cubicBezTo>
                <a:cubicBezTo>
                  <a:pt x="82149" y="349545"/>
                  <a:pt x="68554" y="335950"/>
                  <a:pt x="68554" y="319181"/>
                </a:cubicBezTo>
                <a:cubicBezTo>
                  <a:pt x="68554" y="302412"/>
                  <a:pt x="82149" y="288818"/>
                  <a:pt x="98923" y="288818"/>
                </a:cubicBezTo>
                <a:close/>
                <a:moveTo>
                  <a:pt x="26368" y="288818"/>
                </a:moveTo>
                <a:cubicBezTo>
                  <a:pt x="43131" y="288818"/>
                  <a:pt x="56725" y="302412"/>
                  <a:pt x="56725" y="319181"/>
                </a:cubicBezTo>
                <a:cubicBezTo>
                  <a:pt x="56725" y="335950"/>
                  <a:pt x="43131" y="349545"/>
                  <a:pt x="26368" y="349545"/>
                </a:cubicBezTo>
                <a:cubicBezTo>
                  <a:pt x="17983" y="349545"/>
                  <a:pt x="10391" y="346146"/>
                  <a:pt x="4896" y="340651"/>
                </a:cubicBezTo>
                <a:lnTo>
                  <a:pt x="0" y="328831"/>
                </a:lnTo>
                <a:lnTo>
                  <a:pt x="0" y="309532"/>
                </a:lnTo>
                <a:lnTo>
                  <a:pt x="4896" y="297711"/>
                </a:lnTo>
                <a:cubicBezTo>
                  <a:pt x="10391" y="292217"/>
                  <a:pt x="17983" y="288818"/>
                  <a:pt x="26368" y="288818"/>
                </a:cubicBezTo>
                <a:close/>
                <a:moveTo>
                  <a:pt x="1622429" y="208366"/>
                </a:moveTo>
                <a:cubicBezTo>
                  <a:pt x="1639199" y="208366"/>
                  <a:pt x="1652792" y="221960"/>
                  <a:pt x="1652792" y="238729"/>
                </a:cubicBezTo>
                <a:cubicBezTo>
                  <a:pt x="1652792" y="255499"/>
                  <a:pt x="1639199" y="269093"/>
                  <a:pt x="1622429" y="269093"/>
                </a:cubicBezTo>
                <a:cubicBezTo>
                  <a:pt x="1605659" y="269093"/>
                  <a:pt x="1592066" y="255499"/>
                  <a:pt x="1592066" y="238729"/>
                </a:cubicBezTo>
                <a:cubicBezTo>
                  <a:pt x="1592066" y="221960"/>
                  <a:pt x="1605659" y="208366"/>
                  <a:pt x="1622429" y="208366"/>
                </a:cubicBezTo>
                <a:close/>
                <a:moveTo>
                  <a:pt x="1549874" y="208366"/>
                </a:moveTo>
                <a:cubicBezTo>
                  <a:pt x="1566644" y="208366"/>
                  <a:pt x="1580238" y="221960"/>
                  <a:pt x="1580238" y="238729"/>
                </a:cubicBezTo>
                <a:cubicBezTo>
                  <a:pt x="1580238" y="255499"/>
                  <a:pt x="1566644" y="269093"/>
                  <a:pt x="1549874" y="269093"/>
                </a:cubicBezTo>
                <a:cubicBezTo>
                  <a:pt x="1533105" y="269093"/>
                  <a:pt x="1519511" y="255499"/>
                  <a:pt x="1519511" y="238729"/>
                </a:cubicBezTo>
                <a:cubicBezTo>
                  <a:pt x="1519511" y="221960"/>
                  <a:pt x="1533105" y="208366"/>
                  <a:pt x="1549874" y="208366"/>
                </a:cubicBezTo>
                <a:close/>
                <a:moveTo>
                  <a:pt x="1477320" y="208366"/>
                </a:moveTo>
                <a:cubicBezTo>
                  <a:pt x="1494089" y="208366"/>
                  <a:pt x="1507683" y="221960"/>
                  <a:pt x="1507683" y="238729"/>
                </a:cubicBezTo>
                <a:cubicBezTo>
                  <a:pt x="1507683" y="255499"/>
                  <a:pt x="1494089" y="269093"/>
                  <a:pt x="1477320" y="269093"/>
                </a:cubicBezTo>
                <a:cubicBezTo>
                  <a:pt x="1460550" y="269093"/>
                  <a:pt x="1446956" y="255499"/>
                  <a:pt x="1446956" y="238729"/>
                </a:cubicBezTo>
                <a:cubicBezTo>
                  <a:pt x="1446956" y="221960"/>
                  <a:pt x="1460550" y="208366"/>
                  <a:pt x="1477320" y="208366"/>
                </a:cubicBezTo>
                <a:close/>
                <a:moveTo>
                  <a:pt x="1404765" y="208366"/>
                </a:moveTo>
                <a:cubicBezTo>
                  <a:pt x="1421535" y="208366"/>
                  <a:pt x="1435129" y="221960"/>
                  <a:pt x="1435129" y="238729"/>
                </a:cubicBezTo>
                <a:cubicBezTo>
                  <a:pt x="1435129" y="255499"/>
                  <a:pt x="1421535" y="269093"/>
                  <a:pt x="1404765" y="269093"/>
                </a:cubicBezTo>
                <a:cubicBezTo>
                  <a:pt x="1387996" y="269093"/>
                  <a:pt x="1374402" y="255499"/>
                  <a:pt x="1374402" y="238729"/>
                </a:cubicBezTo>
                <a:cubicBezTo>
                  <a:pt x="1374402" y="221960"/>
                  <a:pt x="1387996" y="208366"/>
                  <a:pt x="1404765" y="208366"/>
                </a:cubicBezTo>
                <a:close/>
                <a:moveTo>
                  <a:pt x="1332211" y="208366"/>
                </a:moveTo>
                <a:cubicBezTo>
                  <a:pt x="1348980" y="208366"/>
                  <a:pt x="1362574" y="221960"/>
                  <a:pt x="1362574" y="238729"/>
                </a:cubicBezTo>
                <a:cubicBezTo>
                  <a:pt x="1362574" y="255499"/>
                  <a:pt x="1348980" y="269093"/>
                  <a:pt x="1332211" y="269093"/>
                </a:cubicBezTo>
                <a:cubicBezTo>
                  <a:pt x="1315441" y="269093"/>
                  <a:pt x="1301847" y="255499"/>
                  <a:pt x="1301847" y="238729"/>
                </a:cubicBezTo>
                <a:cubicBezTo>
                  <a:pt x="1301847" y="221960"/>
                  <a:pt x="1315441" y="208366"/>
                  <a:pt x="1332211" y="208366"/>
                </a:cubicBezTo>
                <a:close/>
                <a:moveTo>
                  <a:pt x="1259656" y="208366"/>
                </a:moveTo>
                <a:cubicBezTo>
                  <a:pt x="1276426" y="208366"/>
                  <a:pt x="1290020" y="221960"/>
                  <a:pt x="1290020" y="238729"/>
                </a:cubicBezTo>
                <a:cubicBezTo>
                  <a:pt x="1290020" y="255499"/>
                  <a:pt x="1276426" y="269093"/>
                  <a:pt x="1259656" y="269093"/>
                </a:cubicBezTo>
                <a:cubicBezTo>
                  <a:pt x="1242887" y="269093"/>
                  <a:pt x="1229293" y="255499"/>
                  <a:pt x="1229293" y="238729"/>
                </a:cubicBezTo>
                <a:cubicBezTo>
                  <a:pt x="1229293" y="221960"/>
                  <a:pt x="1242887" y="208366"/>
                  <a:pt x="1259656" y="208366"/>
                </a:cubicBezTo>
                <a:close/>
                <a:moveTo>
                  <a:pt x="1187102" y="208366"/>
                </a:moveTo>
                <a:cubicBezTo>
                  <a:pt x="1203871" y="208366"/>
                  <a:pt x="1217465" y="221960"/>
                  <a:pt x="1217465" y="238729"/>
                </a:cubicBezTo>
                <a:cubicBezTo>
                  <a:pt x="1217465" y="255499"/>
                  <a:pt x="1203871" y="269093"/>
                  <a:pt x="1187102" y="269093"/>
                </a:cubicBezTo>
                <a:cubicBezTo>
                  <a:pt x="1170332" y="269093"/>
                  <a:pt x="1156738" y="255499"/>
                  <a:pt x="1156738" y="238729"/>
                </a:cubicBezTo>
                <a:cubicBezTo>
                  <a:pt x="1156738" y="221960"/>
                  <a:pt x="1170332" y="208366"/>
                  <a:pt x="1187102" y="208366"/>
                </a:cubicBezTo>
                <a:close/>
                <a:moveTo>
                  <a:pt x="1114547" y="208366"/>
                </a:moveTo>
                <a:cubicBezTo>
                  <a:pt x="1131317" y="208366"/>
                  <a:pt x="1144911" y="221960"/>
                  <a:pt x="1144911" y="238729"/>
                </a:cubicBezTo>
                <a:cubicBezTo>
                  <a:pt x="1144911" y="255499"/>
                  <a:pt x="1131317" y="269093"/>
                  <a:pt x="1114547" y="269093"/>
                </a:cubicBezTo>
                <a:cubicBezTo>
                  <a:pt x="1097778" y="269093"/>
                  <a:pt x="1084184" y="255499"/>
                  <a:pt x="1084184" y="238729"/>
                </a:cubicBezTo>
                <a:cubicBezTo>
                  <a:pt x="1084184" y="221960"/>
                  <a:pt x="1097778" y="208366"/>
                  <a:pt x="1114547" y="208366"/>
                </a:cubicBezTo>
                <a:close/>
                <a:moveTo>
                  <a:pt x="1041993" y="208366"/>
                </a:moveTo>
                <a:cubicBezTo>
                  <a:pt x="1058762" y="208366"/>
                  <a:pt x="1072356" y="221960"/>
                  <a:pt x="1072356" y="238729"/>
                </a:cubicBezTo>
                <a:cubicBezTo>
                  <a:pt x="1072356" y="255499"/>
                  <a:pt x="1058762" y="269093"/>
                  <a:pt x="1041993" y="269093"/>
                </a:cubicBezTo>
                <a:cubicBezTo>
                  <a:pt x="1025223" y="269093"/>
                  <a:pt x="1011629" y="255499"/>
                  <a:pt x="1011629" y="238729"/>
                </a:cubicBezTo>
                <a:cubicBezTo>
                  <a:pt x="1011629" y="221960"/>
                  <a:pt x="1025223" y="208366"/>
                  <a:pt x="1041993" y="208366"/>
                </a:cubicBezTo>
                <a:close/>
                <a:moveTo>
                  <a:pt x="969438" y="208366"/>
                </a:moveTo>
                <a:cubicBezTo>
                  <a:pt x="986208" y="208366"/>
                  <a:pt x="999801" y="221960"/>
                  <a:pt x="999801" y="238729"/>
                </a:cubicBezTo>
                <a:cubicBezTo>
                  <a:pt x="999801" y="255499"/>
                  <a:pt x="986208" y="269093"/>
                  <a:pt x="969438" y="269093"/>
                </a:cubicBezTo>
                <a:cubicBezTo>
                  <a:pt x="952669" y="269093"/>
                  <a:pt x="939075" y="255499"/>
                  <a:pt x="939075" y="238729"/>
                </a:cubicBezTo>
                <a:cubicBezTo>
                  <a:pt x="939075" y="221960"/>
                  <a:pt x="952669" y="208366"/>
                  <a:pt x="969438" y="208366"/>
                </a:cubicBezTo>
                <a:close/>
                <a:moveTo>
                  <a:pt x="896883" y="208366"/>
                </a:moveTo>
                <a:cubicBezTo>
                  <a:pt x="913653" y="208366"/>
                  <a:pt x="927247" y="221960"/>
                  <a:pt x="927247" y="238729"/>
                </a:cubicBezTo>
                <a:cubicBezTo>
                  <a:pt x="927247" y="255499"/>
                  <a:pt x="913653" y="269093"/>
                  <a:pt x="896883" y="269093"/>
                </a:cubicBezTo>
                <a:cubicBezTo>
                  <a:pt x="880114" y="269093"/>
                  <a:pt x="866520" y="255499"/>
                  <a:pt x="866520" y="238729"/>
                </a:cubicBezTo>
                <a:cubicBezTo>
                  <a:pt x="866520" y="221960"/>
                  <a:pt x="880114" y="208366"/>
                  <a:pt x="896883" y="208366"/>
                </a:cubicBezTo>
                <a:close/>
                <a:moveTo>
                  <a:pt x="824329" y="208366"/>
                </a:moveTo>
                <a:cubicBezTo>
                  <a:pt x="841098" y="208366"/>
                  <a:pt x="854692" y="221960"/>
                  <a:pt x="854692" y="238729"/>
                </a:cubicBezTo>
                <a:cubicBezTo>
                  <a:pt x="854692" y="255499"/>
                  <a:pt x="841098" y="269093"/>
                  <a:pt x="824329" y="269093"/>
                </a:cubicBezTo>
                <a:cubicBezTo>
                  <a:pt x="807559" y="269093"/>
                  <a:pt x="793965" y="255499"/>
                  <a:pt x="793965" y="238729"/>
                </a:cubicBezTo>
                <a:cubicBezTo>
                  <a:pt x="793965" y="221960"/>
                  <a:pt x="807559" y="208366"/>
                  <a:pt x="824329" y="208366"/>
                </a:cubicBezTo>
                <a:close/>
                <a:moveTo>
                  <a:pt x="751774" y="208366"/>
                </a:moveTo>
                <a:cubicBezTo>
                  <a:pt x="768544" y="208366"/>
                  <a:pt x="782138" y="221960"/>
                  <a:pt x="782138" y="238729"/>
                </a:cubicBezTo>
                <a:cubicBezTo>
                  <a:pt x="782138" y="255499"/>
                  <a:pt x="768544" y="269093"/>
                  <a:pt x="751774" y="269093"/>
                </a:cubicBezTo>
                <a:cubicBezTo>
                  <a:pt x="735005" y="269093"/>
                  <a:pt x="721411" y="255499"/>
                  <a:pt x="721411" y="238729"/>
                </a:cubicBezTo>
                <a:cubicBezTo>
                  <a:pt x="721411" y="221960"/>
                  <a:pt x="735005" y="208366"/>
                  <a:pt x="751774" y="208366"/>
                </a:cubicBezTo>
                <a:close/>
                <a:moveTo>
                  <a:pt x="679220" y="208366"/>
                </a:moveTo>
                <a:cubicBezTo>
                  <a:pt x="695989" y="208366"/>
                  <a:pt x="709583" y="221960"/>
                  <a:pt x="709583" y="238729"/>
                </a:cubicBezTo>
                <a:cubicBezTo>
                  <a:pt x="709583" y="255499"/>
                  <a:pt x="695989" y="269093"/>
                  <a:pt x="679220" y="269093"/>
                </a:cubicBezTo>
                <a:cubicBezTo>
                  <a:pt x="662450" y="269093"/>
                  <a:pt x="648856" y="255499"/>
                  <a:pt x="648856" y="238729"/>
                </a:cubicBezTo>
                <a:cubicBezTo>
                  <a:pt x="648856" y="221960"/>
                  <a:pt x="662450" y="208366"/>
                  <a:pt x="679220" y="208366"/>
                </a:cubicBezTo>
                <a:close/>
                <a:moveTo>
                  <a:pt x="606665" y="208366"/>
                </a:moveTo>
                <a:cubicBezTo>
                  <a:pt x="623435" y="208366"/>
                  <a:pt x="637029" y="221960"/>
                  <a:pt x="637029" y="238729"/>
                </a:cubicBezTo>
                <a:cubicBezTo>
                  <a:pt x="637029" y="255499"/>
                  <a:pt x="623435" y="269093"/>
                  <a:pt x="606665" y="269093"/>
                </a:cubicBezTo>
                <a:cubicBezTo>
                  <a:pt x="589896" y="269093"/>
                  <a:pt x="576302" y="255499"/>
                  <a:pt x="576302" y="238729"/>
                </a:cubicBezTo>
                <a:cubicBezTo>
                  <a:pt x="576302" y="221960"/>
                  <a:pt x="589896" y="208366"/>
                  <a:pt x="606665" y="208366"/>
                </a:cubicBezTo>
                <a:close/>
                <a:moveTo>
                  <a:pt x="534111" y="208366"/>
                </a:moveTo>
                <a:cubicBezTo>
                  <a:pt x="550880" y="208366"/>
                  <a:pt x="564474" y="221960"/>
                  <a:pt x="564474" y="238729"/>
                </a:cubicBezTo>
                <a:cubicBezTo>
                  <a:pt x="564474" y="255499"/>
                  <a:pt x="550880" y="269093"/>
                  <a:pt x="534111" y="269093"/>
                </a:cubicBezTo>
                <a:cubicBezTo>
                  <a:pt x="517341" y="269093"/>
                  <a:pt x="503747" y="255499"/>
                  <a:pt x="503747" y="238729"/>
                </a:cubicBezTo>
                <a:cubicBezTo>
                  <a:pt x="503747" y="221960"/>
                  <a:pt x="517341" y="208366"/>
                  <a:pt x="534111" y="208366"/>
                </a:cubicBezTo>
                <a:close/>
                <a:moveTo>
                  <a:pt x="461556" y="208366"/>
                </a:moveTo>
                <a:cubicBezTo>
                  <a:pt x="478326" y="208366"/>
                  <a:pt x="491920" y="221960"/>
                  <a:pt x="491920" y="238729"/>
                </a:cubicBezTo>
                <a:cubicBezTo>
                  <a:pt x="491920" y="255499"/>
                  <a:pt x="478326" y="269093"/>
                  <a:pt x="461556" y="269093"/>
                </a:cubicBezTo>
                <a:cubicBezTo>
                  <a:pt x="444787" y="269093"/>
                  <a:pt x="431192" y="255499"/>
                  <a:pt x="431192" y="238729"/>
                </a:cubicBezTo>
                <a:cubicBezTo>
                  <a:pt x="431192" y="221960"/>
                  <a:pt x="444787" y="208366"/>
                  <a:pt x="461556" y="208366"/>
                </a:cubicBezTo>
                <a:close/>
                <a:moveTo>
                  <a:pt x="389002" y="208366"/>
                </a:moveTo>
                <a:cubicBezTo>
                  <a:pt x="405771" y="208366"/>
                  <a:pt x="419365" y="221960"/>
                  <a:pt x="419365" y="238729"/>
                </a:cubicBezTo>
                <a:cubicBezTo>
                  <a:pt x="419365" y="255499"/>
                  <a:pt x="405771" y="269093"/>
                  <a:pt x="389002" y="269093"/>
                </a:cubicBezTo>
                <a:cubicBezTo>
                  <a:pt x="372232" y="269093"/>
                  <a:pt x="358638" y="255499"/>
                  <a:pt x="358638" y="238729"/>
                </a:cubicBezTo>
                <a:cubicBezTo>
                  <a:pt x="358638" y="221960"/>
                  <a:pt x="372232" y="208366"/>
                  <a:pt x="389002" y="208366"/>
                </a:cubicBezTo>
                <a:close/>
                <a:moveTo>
                  <a:pt x="316447" y="208366"/>
                </a:moveTo>
                <a:cubicBezTo>
                  <a:pt x="333216" y="208366"/>
                  <a:pt x="346810" y="221960"/>
                  <a:pt x="346810" y="238729"/>
                </a:cubicBezTo>
                <a:cubicBezTo>
                  <a:pt x="346810" y="255499"/>
                  <a:pt x="333216" y="269093"/>
                  <a:pt x="316447" y="269093"/>
                </a:cubicBezTo>
                <a:cubicBezTo>
                  <a:pt x="299677" y="269093"/>
                  <a:pt x="286084" y="255499"/>
                  <a:pt x="286084" y="238729"/>
                </a:cubicBezTo>
                <a:cubicBezTo>
                  <a:pt x="286084" y="221960"/>
                  <a:pt x="299677" y="208366"/>
                  <a:pt x="316447" y="208366"/>
                </a:cubicBezTo>
                <a:close/>
                <a:moveTo>
                  <a:pt x="243892" y="208366"/>
                </a:moveTo>
                <a:cubicBezTo>
                  <a:pt x="260662" y="208366"/>
                  <a:pt x="274256" y="221960"/>
                  <a:pt x="274256" y="238729"/>
                </a:cubicBezTo>
                <a:cubicBezTo>
                  <a:pt x="274256" y="255499"/>
                  <a:pt x="260662" y="269093"/>
                  <a:pt x="243892" y="269093"/>
                </a:cubicBezTo>
                <a:cubicBezTo>
                  <a:pt x="227123" y="269093"/>
                  <a:pt x="213529" y="255499"/>
                  <a:pt x="213529" y="238729"/>
                </a:cubicBezTo>
                <a:cubicBezTo>
                  <a:pt x="213529" y="221960"/>
                  <a:pt x="227123" y="208366"/>
                  <a:pt x="243892" y="208366"/>
                </a:cubicBezTo>
                <a:close/>
                <a:moveTo>
                  <a:pt x="171339" y="208366"/>
                </a:moveTo>
                <a:cubicBezTo>
                  <a:pt x="188107" y="208366"/>
                  <a:pt x="201701" y="221960"/>
                  <a:pt x="201701" y="238729"/>
                </a:cubicBezTo>
                <a:cubicBezTo>
                  <a:pt x="201701" y="255499"/>
                  <a:pt x="188107" y="269093"/>
                  <a:pt x="171339" y="269093"/>
                </a:cubicBezTo>
                <a:cubicBezTo>
                  <a:pt x="154697" y="269093"/>
                  <a:pt x="141102" y="255499"/>
                  <a:pt x="141102" y="238729"/>
                </a:cubicBezTo>
                <a:cubicBezTo>
                  <a:pt x="141102" y="221960"/>
                  <a:pt x="154697" y="208366"/>
                  <a:pt x="171339" y="208366"/>
                </a:cubicBezTo>
                <a:close/>
                <a:moveTo>
                  <a:pt x="98929" y="208366"/>
                </a:moveTo>
                <a:cubicBezTo>
                  <a:pt x="115688" y="208366"/>
                  <a:pt x="129282" y="221960"/>
                  <a:pt x="129282" y="238729"/>
                </a:cubicBezTo>
                <a:cubicBezTo>
                  <a:pt x="129282" y="255499"/>
                  <a:pt x="115688" y="269093"/>
                  <a:pt x="98929" y="269093"/>
                </a:cubicBezTo>
                <a:cubicBezTo>
                  <a:pt x="82155" y="269093"/>
                  <a:pt x="68561" y="255499"/>
                  <a:pt x="68561" y="238729"/>
                </a:cubicBezTo>
                <a:cubicBezTo>
                  <a:pt x="68561" y="221960"/>
                  <a:pt x="82155" y="208366"/>
                  <a:pt x="98929" y="208366"/>
                </a:cubicBezTo>
                <a:close/>
                <a:moveTo>
                  <a:pt x="26375" y="208366"/>
                </a:moveTo>
                <a:cubicBezTo>
                  <a:pt x="43137" y="208366"/>
                  <a:pt x="56732" y="221960"/>
                  <a:pt x="56732" y="238729"/>
                </a:cubicBezTo>
                <a:cubicBezTo>
                  <a:pt x="56732" y="255499"/>
                  <a:pt x="43137" y="269093"/>
                  <a:pt x="26375" y="269093"/>
                </a:cubicBezTo>
                <a:cubicBezTo>
                  <a:pt x="17989" y="269093"/>
                  <a:pt x="10398" y="265695"/>
                  <a:pt x="4903" y="260200"/>
                </a:cubicBezTo>
                <a:lnTo>
                  <a:pt x="0" y="248364"/>
                </a:lnTo>
                <a:lnTo>
                  <a:pt x="0" y="229094"/>
                </a:lnTo>
                <a:lnTo>
                  <a:pt x="4903" y="217259"/>
                </a:lnTo>
                <a:cubicBezTo>
                  <a:pt x="10398" y="211765"/>
                  <a:pt x="17989" y="208366"/>
                  <a:pt x="26375" y="208366"/>
                </a:cubicBezTo>
                <a:close/>
                <a:moveTo>
                  <a:pt x="1622429" y="127914"/>
                </a:moveTo>
                <a:cubicBezTo>
                  <a:pt x="1630814" y="127914"/>
                  <a:pt x="1638404" y="131313"/>
                  <a:pt x="1643899" y="136808"/>
                </a:cubicBezTo>
                <a:lnTo>
                  <a:pt x="1648931" y="148957"/>
                </a:lnTo>
                <a:lnTo>
                  <a:pt x="1651011" y="162579"/>
                </a:lnTo>
                <a:lnTo>
                  <a:pt x="1643899" y="179748"/>
                </a:lnTo>
                <a:cubicBezTo>
                  <a:pt x="1638404" y="185243"/>
                  <a:pt x="1630814" y="188641"/>
                  <a:pt x="1622429" y="188641"/>
                </a:cubicBezTo>
                <a:cubicBezTo>
                  <a:pt x="1605659" y="188641"/>
                  <a:pt x="1592066" y="175047"/>
                  <a:pt x="1592066" y="158278"/>
                </a:cubicBezTo>
                <a:cubicBezTo>
                  <a:pt x="1592066" y="141508"/>
                  <a:pt x="1605659" y="127914"/>
                  <a:pt x="1622429" y="127914"/>
                </a:cubicBezTo>
                <a:close/>
                <a:moveTo>
                  <a:pt x="1549874" y="127914"/>
                </a:moveTo>
                <a:cubicBezTo>
                  <a:pt x="1566644" y="127914"/>
                  <a:pt x="1580238" y="141508"/>
                  <a:pt x="1580238" y="158278"/>
                </a:cubicBezTo>
                <a:cubicBezTo>
                  <a:pt x="1580238" y="175047"/>
                  <a:pt x="1566644" y="188641"/>
                  <a:pt x="1549874" y="188641"/>
                </a:cubicBezTo>
                <a:cubicBezTo>
                  <a:pt x="1533105" y="188641"/>
                  <a:pt x="1519511" y="175047"/>
                  <a:pt x="1519511" y="158278"/>
                </a:cubicBezTo>
                <a:cubicBezTo>
                  <a:pt x="1519511" y="141508"/>
                  <a:pt x="1533105" y="127914"/>
                  <a:pt x="1549874" y="127914"/>
                </a:cubicBezTo>
                <a:close/>
                <a:moveTo>
                  <a:pt x="1477320" y="127914"/>
                </a:moveTo>
                <a:cubicBezTo>
                  <a:pt x="1494089" y="127914"/>
                  <a:pt x="1507683" y="141508"/>
                  <a:pt x="1507683" y="158278"/>
                </a:cubicBezTo>
                <a:cubicBezTo>
                  <a:pt x="1507683" y="175047"/>
                  <a:pt x="1494089" y="188641"/>
                  <a:pt x="1477320" y="188641"/>
                </a:cubicBezTo>
                <a:cubicBezTo>
                  <a:pt x="1460550" y="188641"/>
                  <a:pt x="1446956" y="175047"/>
                  <a:pt x="1446956" y="158278"/>
                </a:cubicBezTo>
                <a:cubicBezTo>
                  <a:pt x="1446956" y="141508"/>
                  <a:pt x="1460550" y="127914"/>
                  <a:pt x="1477320" y="127914"/>
                </a:cubicBezTo>
                <a:close/>
                <a:moveTo>
                  <a:pt x="1404765" y="127914"/>
                </a:moveTo>
                <a:cubicBezTo>
                  <a:pt x="1421535" y="127914"/>
                  <a:pt x="1435129" y="141508"/>
                  <a:pt x="1435129" y="158278"/>
                </a:cubicBezTo>
                <a:cubicBezTo>
                  <a:pt x="1435129" y="175047"/>
                  <a:pt x="1421535" y="188641"/>
                  <a:pt x="1404765" y="188641"/>
                </a:cubicBezTo>
                <a:cubicBezTo>
                  <a:pt x="1387996" y="188641"/>
                  <a:pt x="1374402" y="175047"/>
                  <a:pt x="1374402" y="158278"/>
                </a:cubicBezTo>
                <a:cubicBezTo>
                  <a:pt x="1374402" y="141508"/>
                  <a:pt x="1387996" y="127914"/>
                  <a:pt x="1404765" y="127914"/>
                </a:cubicBezTo>
                <a:close/>
                <a:moveTo>
                  <a:pt x="1332211" y="127914"/>
                </a:moveTo>
                <a:cubicBezTo>
                  <a:pt x="1348980" y="127914"/>
                  <a:pt x="1362574" y="141508"/>
                  <a:pt x="1362574" y="158278"/>
                </a:cubicBezTo>
                <a:cubicBezTo>
                  <a:pt x="1362574" y="175047"/>
                  <a:pt x="1348980" y="188641"/>
                  <a:pt x="1332211" y="188641"/>
                </a:cubicBezTo>
                <a:cubicBezTo>
                  <a:pt x="1315441" y="188641"/>
                  <a:pt x="1301847" y="175047"/>
                  <a:pt x="1301847" y="158278"/>
                </a:cubicBezTo>
                <a:cubicBezTo>
                  <a:pt x="1301847" y="141508"/>
                  <a:pt x="1315441" y="127914"/>
                  <a:pt x="1332211" y="127914"/>
                </a:cubicBezTo>
                <a:close/>
                <a:moveTo>
                  <a:pt x="1259656" y="127914"/>
                </a:moveTo>
                <a:cubicBezTo>
                  <a:pt x="1276426" y="127914"/>
                  <a:pt x="1290020" y="141508"/>
                  <a:pt x="1290020" y="158278"/>
                </a:cubicBezTo>
                <a:cubicBezTo>
                  <a:pt x="1290020" y="175047"/>
                  <a:pt x="1276426" y="188641"/>
                  <a:pt x="1259656" y="188641"/>
                </a:cubicBezTo>
                <a:cubicBezTo>
                  <a:pt x="1242887" y="188641"/>
                  <a:pt x="1229293" y="175047"/>
                  <a:pt x="1229293" y="158278"/>
                </a:cubicBezTo>
                <a:cubicBezTo>
                  <a:pt x="1229293" y="141508"/>
                  <a:pt x="1242887" y="127914"/>
                  <a:pt x="1259656" y="127914"/>
                </a:cubicBezTo>
                <a:close/>
                <a:moveTo>
                  <a:pt x="1187102" y="127914"/>
                </a:moveTo>
                <a:cubicBezTo>
                  <a:pt x="1203871" y="127914"/>
                  <a:pt x="1217465" y="141508"/>
                  <a:pt x="1217465" y="158278"/>
                </a:cubicBezTo>
                <a:cubicBezTo>
                  <a:pt x="1217465" y="175047"/>
                  <a:pt x="1203871" y="188641"/>
                  <a:pt x="1187102" y="188641"/>
                </a:cubicBezTo>
                <a:cubicBezTo>
                  <a:pt x="1170332" y="188641"/>
                  <a:pt x="1156738" y="175047"/>
                  <a:pt x="1156738" y="158278"/>
                </a:cubicBezTo>
                <a:cubicBezTo>
                  <a:pt x="1156738" y="141508"/>
                  <a:pt x="1170332" y="127914"/>
                  <a:pt x="1187102" y="127914"/>
                </a:cubicBezTo>
                <a:close/>
                <a:moveTo>
                  <a:pt x="1114547" y="127914"/>
                </a:moveTo>
                <a:cubicBezTo>
                  <a:pt x="1131317" y="127914"/>
                  <a:pt x="1144911" y="141508"/>
                  <a:pt x="1144911" y="158278"/>
                </a:cubicBezTo>
                <a:cubicBezTo>
                  <a:pt x="1144911" y="175047"/>
                  <a:pt x="1131317" y="188641"/>
                  <a:pt x="1114547" y="188641"/>
                </a:cubicBezTo>
                <a:cubicBezTo>
                  <a:pt x="1097778" y="188641"/>
                  <a:pt x="1084184" y="175047"/>
                  <a:pt x="1084184" y="158278"/>
                </a:cubicBezTo>
                <a:cubicBezTo>
                  <a:pt x="1084184" y="141508"/>
                  <a:pt x="1097778" y="127914"/>
                  <a:pt x="1114547" y="127914"/>
                </a:cubicBezTo>
                <a:close/>
                <a:moveTo>
                  <a:pt x="1041993" y="127914"/>
                </a:moveTo>
                <a:cubicBezTo>
                  <a:pt x="1058762" y="127914"/>
                  <a:pt x="1072356" y="141508"/>
                  <a:pt x="1072356" y="158278"/>
                </a:cubicBezTo>
                <a:cubicBezTo>
                  <a:pt x="1072356" y="175047"/>
                  <a:pt x="1058762" y="188641"/>
                  <a:pt x="1041993" y="188641"/>
                </a:cubicBezTo>
                <a:cubicBezTo>
                  <a:pt x="1025223" y="188641"/>
                  <a:pt x="1011629" y="175047"/>
                  <a:pt x="1011629" y="158278"/>
                </a:cubicBezTo>
                <a:cubicBezTo>
                  <a:pt x="1011629" y="141508"/>
                  <a:pt x="1025223" y="127914"/>
                  <a:pt x="1041993" y="127914"/>
                </a:cubicBezTo>
                <a:close/>
                <a:moveTo>
                  <a:pt x="969438" y="127914"/>
                </a:moveTo>
                <a:cubicBezTo>
                  <a:pt x="986208" y="127914"/>
                  <a:pt x="999801" y="141508"/>
                  <a:pt x="999801" y="158278"/>
                </a:cubicBezTo>
                <a:cubicBezTo>
                  <a:pt x="999801" y="175047"/>
                  <a:pt x="986208" y="188641"/>
                  <a:pt x="969438" y="188641"/>
                </a:cubicBezTo>
                <a:cubicBezTo>
                  <a:pt x="952669" y="188641"/>
                  <a:pt x="939075" y="175047"/>
                  <a:pt x="939075" y="158278"/>
                </a:cubicBezTo>
                <a:cubicBezTo>
                  <a:pt x="939075" y="141508"/>
                  <a:pt x="952669" y="127914"/>
                  <a:pt x="969438" y="127914"/>
                </a:cubicBezTo>
                <a:close/>
                <a:moveTo>
                  <a:pt x="896883" y="127914"/>
                </a:moveTo>
                <a:cubicBezTo>
                  <a:pt x="913653" y="127914"/>
                  <a:pt x="927247" y="141508"/>
                  <a:pt x="927247" y="158278"/>
                </a:cubicBezTo>
                <a:cubicBezTo>
                  <a:pt x="927247" y="175047"/>
                  <a:pt x="913653" y="188641"/>
                  <a:pt x="896883" y="188641"/>
                </a:cubicBezTo>
                <a:cubicBezTo>
                  <a:pt x="880114" y="188641"/>
                  <a:pt x="866520" y="175047"/>
                  <a:pt x="866520" y="158278"/>
                </a:cubicBezTo>
                <a:cubicBezTo>
                  <a:pt x="866520" y="141508"/>
                  <a:pt x="880114" y="127914"/>
                  <a:pt x="896883" y="127914"/>
                </a:cubicBezTo>
                <a:close/>
                <a:moveTo>
                  <a:pt x="824329" y="127914"/>
                </a:moveTo>
                <a:cubicBezTo>
                  <a:pt x="841098" y="127914"/>
                  <a:pt x="854692" y="141508"/>
                  <a:pt x="854692" y="158278"/>
                </a:cubicBezTo>
                <a:cubicBezTo>
                  <a:pt x="854692" y="175047"/>
                  <a:pt x="841098" y="188641"/>
                  <a:pt x="824329" y="188641"/>
                </a:cubicBezTo>
                <a:cubicBezTo>
                  <a:pt x="807559" y="188641"/>
                  <a:pt x="793965" y="175047"/>
                  <a:pt x="793965" y="158278"/>
                </a:cubicBezTo>
                <a:cubicBezTo>
                  <a:pt x="793965" y="141508"/>
                  <a:pt x="807559" y="127914"/>
                  <a:pt x="824329" y="127914"/>
                </a:cubicBezTo>
                <a:close/>
                <a:moveTo>
                  <a:pt x="751774" y="127914"/>
                </a:moveTo>
                <a:cubicBezTo>
                  <a:pt x="768544" y="127914"/>
                  <a:pt x="782138" y="141508"/>
                  <a:pt x="782138" y="158278"/>
                </a:cubicBezTo>
                <a:cubicBezTo>
                  <a:pt x="782138" y="175047"/>
                  <a:pt x="768544" y="188641"/>
                  <a:pt x="751774" y="188641"/>
                </a:cubicBezTo>
                <a:cubicBezTo>
                  <a:pt x="735005" y="188641"/>
                  <a:pt x="721411" y="175047"/>
                  <a:pt x="721411" y="158278"/>
                </a:cubicBezTo>
                <a:cubicBezTo>
                  <a:pt x="721411" y="141508"/>
                  <a:pt x="735005" y="127914"/>
                  <a:pt x="751774" y="127914"/>
                </a:cubicBezTo>
                <a:close/>
                <a:moveTo>
                  <a:pt x="679220" y="127914"/>
                </a:moveTo>
                <a:cubicBezTo>
                  <a:pt x="695989" y="127914"/>
                  <a:pt x="709583" y="141508"/>
                  <a:pt x="709583" y="158278"/>
                </a:cubicBezTo>
                <a:cubicBezTo>
                  <a:pt x="709583" y="175047"/>
                  <a:pt x="695989" y="188641"/>
                  <a:pt x="679220" y="188641"/>
                </a:cubicBezTo>
                <a:cubicBezTo>
                  <a:pt x="662450" y="188641"/>
                  <a:pt x="648856" y="175047"/>
                  <a:pt x="648856" y="158278"/>
                </a:cubicBezTo>
                <a:cubicBezTo>
                  <a:pt x="648856" y="141508"/>
                  <a:pt x="662450" y="127914"/>
                  <a:pt x="679220" y="127914"/>
                </a:cubicBezTo>
                <a:close/>
                <a:moveTo>
                  <a:pt x="606665" y="127914"/>
                </a:moveTo>
                <a:cubicBezTo>
                  <a:pt x="623435" y="127914"/>
                  <a:pt x="637029" y="141508"/>
                  <a:pt x="637029" y="158278"/>
                </a:cubicBezTo>
                <a:cubicBezTo>
                  <a:pt x="637029" y="175047"/>
                  <a:pt x="623435" y="188641"/>
                  <a:pt x="606665" y="188641"/>
                </a:cubicBezTo>
                <a:cubicBezTo>
                  <a:pt x="589896" y="188641"/>
                  <a:pt x="576302" y="175047"/>
                  <a:pt x="576302" y="158278"/>
                </a:cubicBezTo>
                <a:cubicBezTo>
                  <a:pt x="576302" y="141508"/>
                  <a:pt x="589896" y="127914"/>
                  <a:pt x="606665" y="127914"/>
                </a:cubicBezTo>
                <a:close/>
                <a:moveTo>
                  <a:pt x="534111" y="127914"/>
                </a:moveTo>
                <a:cubicBezTo>
                  <a:pt x="550880" y="127914"/>
                  <a:pt x="564474" y="141508"/>
                  <a:pt x="564474" y="158278"/>
                </a:cubicBezTo>
                <a:cubicBezTo>
                  <a:pt x="564474" y="175047"/>
                  <a:pt x="550880" y="188641"/>
                  <a:pt x="534111" y="188641"/>
                </a:cubicBezTo>
                <a:cubicBezTo>
                  <a:pt x="517341" y="188641"/>
                  <a:pt x="503747" y="175047"/>
                  <a:pt x="503747" y="158278"/>
                </a:cubicBezTo>
                <a:cubicBezTo>
                  <a:pt x="503747" y="141508"/>
                  <a:pt x="517341" y="127914"/>
                  <a:pt x="534111" y="127914"/>
                </a:cubicBezTo>
                <a:close/>
                <a:moveTo>
                  <a:pt x="461556" y="127914"/>
                </a:moveTo>
                <a:cubicBezTo>
                  <a:pt x="478326" y="127914"/>
                  <a:pt x="491920" y="141508"/>
                  <a:pt x="491920" y="158278"/>
                </a:cubicBezTo>
                <a:cubicBezTo>
                  <a:pt x="491920" y="175047"/>
                  <a:pt x="478326" y="188641"/>
                  <a:pt x="461556" y="188641"/>
                </a:cubicBezTo>
                <a:cubicBezTo>
                  <a:pt x="444787" y="188641"/>
                  <a:pt x="431192" y="175047"/>
                  <a:pt x="431192" y="158278"/>
                </a:cubicBezTo>
                <a:cubicBezTo>
                  <a:pt x="431192" y="141508"/>
                  <a:pt x="444787" y="127914"/>
                  <a:pt x="461556" y="127914"/>
                </a:cubicBezTo>
                <a:close/>
                <a:moveTo>
                  <a:pt x="389002" y="127914"/>
                </a:moveTo>
                <a:cubicBezTo>
                  <a:pt x="405771" y="127914"/>
                  <a:pt x="419365" y="141508"/>
                  <a:pt x="419365" y="158278"/>
                </a:cubicBezTo>
                <a:cubicBezTo>
                  <a:pt x="419365" y="175047"/>
                  <a:pt x="405771" y="188641"/>
                  <a:pt x="389002" y="188641"/>
                </a:cubicBezTo>
                <a:cubicBezTo>
                  <a:pt x="372232" y="188641"/>
                  <a:pt x="358638" y="175047"/>
                  <a:pt x="358638" y="158278"/>
                </a:cubicBezTo>
                <a:cubicBezTo>
                  <a:pt x="358638" y="141508"/>
                  <a:pt x="372232" y="127914"/>
                  <a:pt x="389002" y="127914"/>
                </a:cubicBezTo>
                <a:close/>
                <a:moveTo>
                  <a:pt x="316447" y="127914"/>
                </a:moveTo>
                <a:cubicBezTo>
                  <a:pt x="333216" y="127914"/>
                  <a:pt x="346810" y="141508"/>
                  <a:pt x="346810" y="158278"/>
                </a:cubicBezTo>
                <a:cubicBezTo>
                  <a:pt x="346810" y="175047"/>
                  <a:pt x="333216" y="188641"/>
                  <a:pt x="316447" y="188641"/>
                </a:cubicBezTo>
                <a:cubicBezTo>
                  <a:pt x="299677" y="188641"/>
                  <a:pt x="286084" y="175047"/>
                  <a:pt x="286084" y="158278"/>
                </a:cubicBezTo>
                <a:cubicBezTo>
                  <a:pt x="286084" y="141508"/>
                  <a:pt x="299677" y="127914"/>
                  <a:pt x="316447" y="127914"/>
                </a:cubicBezTo>
                <a:close/>
                <a:moveTo>
                  <a:pt x="243892" y="127914"/>
                </a:moveTo>
                <a:cubicBezTo>
                  <a:pt x="260662" y="127914"/>
                  <a:pt x="274256" y="141508"/>
                  <a:pt x="274256" y="158278"/>
                </a:cubicBezTo>
                <a:cubicBezTo>
                  <a:pt x="274256" y="175047"/>
                  <a:pt x="260662" y="188641"/>
                  <a:pt x="243892" y="188641"/>
                </a:cubicBezTo>
                <a:cubicBezTo>
                  <a:pt x="227123" y="188641"/>
                  <a:pt x="213529" y="175047"/>
                  <a:pt x="213529" y="158278"/>
                </a:cubicBezTo>
                <a:cubicBezTo>
                  <a:pt x="213529" y="141508"/>
                  <a:pt x="227123" y="127914"/>
                  <a:pt x="243892" y="127914"/>
                </a:cubicBezTo>
                <a:close/>
                <a:moveTo>
                  <a:pt x="171339" y="127914"/>
                </a:moveTo>
                <a:cubicBezTo>
                  <a:pt x="188107" y="127914"/>
                  <a:pt x="201701" y="141508"/>
                  <a:pt x="201701" y="158278"/>
                </a:cubicBezTo>
                <a:cubicBezTo>
                  <a:pt x="201701" y="175047"/>
                  <a:pt x="188107" y="188641"/>
                  <a:pt x="171339" y="188641"/>
                </a:cubicBezTo>
                <a:cubicBezTo>
                  <a:pt x="154702" y="188641"/>
                  <a:pt x="141108" y="175047"/>
                  <a:pt x="141108" y="158278"/>
                </a:cubicBezTo>
                <a:cubicBezTo>
                  <a:pt x="141108" y="141508"/>
                  <a:pt x="154702" y="127914"/>
                  <a:pt x="171339" y="127914"/>
                </a:cubicBezTo>
                <a:close/>
                <a:moveTo>
                  <a:pt x="98936" y="127914"/>
                </a:moveTo>
                <a:cubicBezTo>
                  <a:pt x="115695" y="127914"/>
                  <a:pt x="129288" y="141508"/>
                  <a:pt x="129288" y="158278"/>
                </a:cubicBezTo>
                <a:cubicBezTo>
                  <a:pt x="129288" y="175047"/>
                  <a:pt x="115695" y="188641"/>
                  <a:pt x="98936" y="188641"/>
                </a:cubicBezTo>
                <a:cubicBezTo>
                  <a:pt x="82162" y="188641"/>
                  <a:pt x="68567" y="175047"/>
                  <a:pt x="68567" y="158278"/>
                </a:cubicBezTo>
                <a:cubicBezTo>
                  <a:pt x="68567" y="141508"/>
                  <a:pt x="82162" y="127914"/>
                  <a:pt x="98936" y="127914"/>
                </a:cubicBezTo>
                <a:close/>
                <a:moveTo>
                  <a:pt x="26381" y="127914"/>
                </a:moveTo>
                <a:cubicBezTo>
                  <a:pt x="43143" y="127914"/>
                  <a:pt x="56738" y="141508"/>
                  <a:pt x="56738" y="158278"/>
                </a:cubicBezTo>
                <a:cubicBezTo>
                  <a:pt x="56738" y="175047"/>
                  <a:pt x="43143" y="188641"/>
                  <a:pt x="26381" y="188641"/>
                </a:cubicBezTo>
                <a:cubicBezTo>
                  <a:pt x="17995" y="188641"/>
                  <a:pt x="10404" y="185243"/>
                  <a:pt x="4909" y="179748"/>
                </a:cubicBezTo>
                <a:lnTo>
                  <a:pt x="0" y="167898"/>
                </a:lnTo>
                <a:lnTo>
                  <a:pt x="0" y="148658"/>
                </a:lnTo>
                <a:lnTo>
                  <a:pt x="4909" y="136807"/>
                </a:lnTo>
                <a:cubicBezTo>
                  <a:pt x="10404" y="131313"/>
                  <a:pt x="17995" y="127914"/>
                  <a:pt x="26381" y="127914"/>
                </a:cubicBezTo>
                <a:close/>
                <a:moveTo>
                  <a:pt x="1622429" y="47462"/>
                </a:moveTo>
                <a:lnTo>
                  <a:pt x="1625821" y="48147"/>
                </a:lnTo>
                <a:lnTo>
                  <a:pt x="1639701" y="102127"/>
                </a:lnTo>
                <a:lnTo>
                  <a:pt x="1634248" y="105804"/>
                </a:lnTo>
                <a:cubicBezTo>
                  <a:pt x="1630615" y="107340"/>
                  <a:pt x="1626621" y="108189"/>
                  <a:pt x="1622429" y="108189"/>
                </a:cubicBezTo>
                <a:cubicBezTo>
                  <a:pt x="1605659" y="108189"/>
                  <a:pt x="1592066" y="94595"/>
                  <a:pt x="1592066" y="77826"/>
                </a:cubicBezTo>
                <a:cubicBezTo>
                  <a:pt x="1592066" y="61056"/>
                  <a:pt x="1605659" y="47462"/>
                  <a:pt x="1622429" y="47462"/>
                </a:cubicBezTo>
                <a:close/>
                <a:moveTo>
                  <a:pt x="1549874" y="47462"/>
                </a:moveTo>
                <a:cubicBezTo>
                  <a:pt x="1566644" y="47462"/>
                  <a:pt x="1580238" y="61056"/>
                  <a:pt x="1580238" y="77826"/>
                </a:cubicBezTo>
                <a:cubicBezTo>
                  <a:pt x="1580238" y="94595"/>
                  <a:pt x="1566644" y="108189"/>
                  <a:pt x="1549874" y="108189"/>
                </a:cubicBezTo>
                <a:cubicBezTo>
                  <a:pt x="1533105" y="108189"/>
                  <a:pt x="1519511" y="94595"/>
                  <a:pt x="1519511" y="77826"/>
                </a:cubicBezTo>
                <a:cubicBezTo>
                  <a:pt x="1519511" y="61056"/>
                  <a:pt x="1533105" y="47462"/>
                  <a:pt x="1549874" y="47462"/>
                </a:cubicBezTo>
                <a:close/>
                <a:moveTo>
                  <a:pt x="1477320" y="47462"/>
                </a:moveTo>
                <a:cubicBezTo>
                  <a:pt x="1494089" y="47462"/>
                  <a:pt x="1507683" y="61056"/>
                  <a:pt x="1507683" y="77826"/>
                </a:cubicBezTo>
                <a:cubicBezTo>
                  <a:pt x="1507683" y="94595"/>
                  <a:pt x="1494089" y="108189"/>
                  <a:pt x="1477320" y="108189"/>
                </a:cubicBezTo>
                <a:cubicBezTo>
                  <a:pt x="1460550" y="108189"/>
                  <a:pt x="1446956" y="94595"/>
                  <a:pt x="1446956" y="77826"/>
                </a:cubicBezTo>
                <a:cubicBezTo>
                  <a:pt x="1446956" y="61056"/>
                  <a:pt x="1460550" y="47462"/>
                  <a:pt x="1477320" y="47462"/>
                </a:cubicBezTo>
                <a:close/>
                <a:moveTo>
                  <a:pt x="1404765" y="47462"/>
                </a:moveTo>
                <a:cubicBezTo>
                  <a:pt x="1421535" y="47462"/>
                  <a:pt x="1435129" y="61056"/>
                  <a:pt x="1435129" y="77826"/>
                </a:cubicBezTo>
                <a:cubicBezTo>
                  <a:pt x="1435129" y="94595"/>
                  <a:pt x="1421535" y="108189"/>
                  <a:pt x="1404765" y="108189"/>
                </a:cubicBezTo>
                <a:cubicBezTo>
                  <a:pt x="1387996" y="108189"/>
                  <a:pt x="1374402" y="94595"/>
                  <a:pt x="1374402" y="77826"/>
                </a:cubicBezTo>
                <a:cubicBezTo>
                  <a:pt x="1374402" y="61056"/>
                  <a:pt x="1387996" y="47462"/>
                  <a:pt x="1404765" y="47462"/>
                </a:cubicBezTo>
                <a:close/>
                <a:moveTo>
                  <a:pt x="1332211" y="47462"/>
                </a:moveTo>
                <a:cubicBezTo>
                  <a:pt x="1348980" y="47462"/>
                  <a:pt x="1362574" y="61056"/>
                  <a:pt x="1362574" y="77826"/>
                </a:cubicBezTo>
                <a:cubicBezTo>
                  <a:pt x="1362574" y="94595"/>
                  <a:pt x="1348980" y="108189"/>
                  <a:pt x="1332211" y="108189"/>
                </a:cubicBezTo>
                <a:cubicBezTo>
                  <a:pt x="1315441" y="108189"/>
                  <a:pt x="1301847" y="94595"/>
                  <a:pt x="1301847" y="77826"/>
                </a:cubicBezTo>
                <a:cubicBezTo>
                  <a:pt x="1301847" y="61056"/>
                  <a:pt x="1315441" y="47462"/>
                  <a:pt x="1332211" y="47462"/>
                </a:cubicBezTo>
                <a:close/>
                <a:moveTo>
                  <a:pt x="1259656" y="47462"/>
                </a:moveTo>
                <a:cubicBezTo>
                  <a:pt x="1276426" y="47462"/>
                  <a:pt x="1290020" y="61056"/>
                  <a:pt x="1290020" y="77826"/>
                </a:cubicBezTo>
                <a:cubicBezTo>
                  <a:pt x="1290020" y="94595"/>
                  <a:pt x="1276426" y="108189"/>
                  <a:pt x="1259656" y="108189"/>
                </a:cubicBezTo>
                <a:cubicBezTo>
                  <a:pt x="1242887" y="108189"/>
                  <a:pt x="1229293" y="94595"/>
                  <a:pt x="1229293" y="77826"/>
                </a:cubicBezTo>
                <a:cubicBezTo>
                  <a:pt x="1229293" y="61056"/>
                  <a:pt x="1242887" y="47462"/>
                  <a:pt x="1259656" y="47462"/>
                </a:cubicBezTo>
                <a:close/>
                <a:moveTo>
                  <a:pt x="1187102" y="47462"/>
                </a:moveTo>
                <a:cubicBezTo>
                  <a:pt x="1203871" y="47462"/>
                  <a:pt x="1217465" y="61056"/>
                  <a:pt x="1217465" y="77826"/>
                </a:cubicBezTo>
                <a:cubicBezTo>
                  <a:pt x="1217465" y="94595"/>
                  <a:pt x="1203871" y="108189"/>
                  <a:pt x="1187102" y="108189"/>
                </a:cubicBezTo>
                <a:cubicBezTo>
                  <a:pt x="1170332" y="108189"/>
                  <a:pt x="1156738" y="94595"/>
                  <a:pt x="1156738" y="77826"/>
                </a:cubicBezTo>
                <a:cubicBezTo>
                  <a:pt x="1156738" y="61056"/>
                  <a:pt x="1170332" y="47462"/>
                  <a:pt x="1187102" y="47462"/>
                </a:cubicBezTo>
                <a:close/>
                <a:moveTo>
                  <a:pt x="1114547" y="47462"/>
                </a:moveTo>
                <a:cubicBezTo>
                  <a:pt x="1131317" y="47462"/>
                  <a:pt x="1144911" y="61056"/>
                  <a:pt x="1144911" y="77826"/>
                </a:cubicBezTo>
                <a:cubicBezTo>
                  <a:pt x="1144911" y="94595"/>
                  <a:pt x="1131317" y="108189"/>
                  <a:pt x="1114547" y="108189"/>
                </a:cubicBezTo>
                <a:cubicBezTo>
                  <a:pt x="1097778" y="108189"/>
                  <a:pt x="1084184" y="94595"/>
                  <a:pt x="1084184" y="77826"/>
                </a:cubicBezTo>
                <a:cubicBezTo>
                  <a:pt x="1084184" y="61056"/>
                  <a:pt x="1097778" y="47462"/>
                  <a:pt x="1114547" y="47462"/>
                </a:cubicBezTo>
                <a:close/>
                <a:moveTo>
                  <a:pt x="1041993" y="47462"/>
                </a:moveTo>
                <a:cubicBezTo>
                  <a:pt x="1058762" y="47462"/>
                  <a:pt x="1072356" y="61056"/>
                  <a:pt x="1072356" y="77826"/>
                </a:cubicBezTo>
                <a:cubicBezTo>
                  <a:pt x="1072356" y="94595"/>
                  <a:pt x="1058762" y="108189"/>
                  <a:pt x="1041993" y="108189"/>
                </a:cubicBezTo>
                <a:cubicBezTo>
                  <a:pt x="1025223" y="108189"/>
                  <a:pt x="1011629" y="94595"/>
                  <a:pt x="1011629" y="77826"/>
                </a:cubicBezTo>
                <a:cubicBezTo>
                  <a:pt x="1011629" y="61056"/>
                  <a:pt x="1025223" y="47462"/>
                  <a:pt x="1041993" y="47462"/>
                </a:cubicBezTo>
                <a:close/>
                <a:moveTo>
                  <a:pt x="969438" y="47462"/>
                </a:moveTo>
                <a:cubicBezTo>
                  <a:pt x="986208" y="47462"/>
                  <a:pt x="999801" y="61056"/>
                  <a:pt x="999801" y="77826"/>
                </a:cubicBezTo>
                <a:cubicBezTo>
                  <a:pt x="999801" y="94595"/>
                  <a:pt x="986208" y="108189"/>
                  <a:pt x="969438" y="108189"/>
                </a:cubicBezTo>
                <a:cubicBezTo>
                  <a:pt x="952669" y="108189"/>
                  <a:pt x="939075" y="94595"/>
                  <a:pt x="939075" y="77826"/>
                </a:cubicBezTo>
                <a:cubicBezTo>
                  <a:pt x="939075" y="61056"/>
                  <a:pt x="952669" y="47462"/>
                  <a:pt x="969438" y="47462"/>
                </a:cubicBezTo>
                <a:close/>
                <a:moveTo>
                  <a:pt x="896883" y="47462"/>
                </a:moveTo>
                <a:cubicBezTo>
                  <a:pt x="913653" y="47462"/>
                  <a:pt x="927247" y="61056"/>
                  <a:pt x="927247" y="77826"/>
                </a:cubicBezTo>
                <a:cubicBezTo>
                  <a:pt x="927247" y="94595"/>
                  <a:pt x="913653" y="108189"/>
                  <a:pt x="896883" y="108189"/>
                </a:cubicBezTo>
                <a:cubicBezTo>
                  <a:pt x="880114" y="108189"/>
                  <a:pt x="866520" y="94595"/>
                  <a:pt x="866520" y="77826"/>
                </a:cubicBezTo>
                <a:cubicBezTo>
                  <a:pt x="866520" y="61056"/>
                  <a:pt x="880114" y="47462"/>
                  <a:pt x="896883" y="47462"/>
                </a:cubicBezTo>
                <a:close/>
                <a:moveTo>
                  <a:pt x="824329" y="47462"/>
                </a:moveTo>
                <a:cubicBezTo>
                  <a:pt x="841098" y="47462"/>
                  <a:pt x="854692" y="61056"/>
                  <a:pt x="854692" y="77826"/>
                </a:cubicBezTo>
                <a:cubicBezTo>
                  <a:pt x="854692" y="94595"/>
                  <a:pt x="841098" y="108189"/>
                  <a:pt x="824329" y="108189"/>
                </a:cubicBezTo>
                <a:cubicBezTo>
                  <a:pt x="807559" y="108189"/>
                  <a:pt x="793965" y="94595"/>
                  <a:pt x="793965" y="77826"/>
                </a:cubicBezTo>
                <a:cubicBezTo>
                  <a:pt x="793965" y="61056"/>
                  <a:pt x="807559" y="47462"/>
                  <a:pt x="824329" y="47462"/>
                </a:cubicBezTo>
                <a:close/>
                <a:moveTo>
                  <a:pt x="751774" y="47462"/>
                </a:moveTo>
                <a:cubicBezTo>
                  <a:pt x="768544" y="47462"/>
                  <a:pt x="782138" y="61056"/>
                  <a:pt x="782138" y="77826"/>
                </a:cubicBezTo>
                <a:cubicBezTo>
                  <a:pt x="782138" y="94595"/>
                  <a:pt x="768544" y="108189"/>
                  <a:pt x="751774" y="108189"/>
                </a:cubicBezTo>
                <a:cubicBezTo>
                  <a:pt x="735005" y="108189"/>
                  <a:pt x="721411" y="94595"/>
                  <a:pt x="721411" y="77826"/>
                </a:cubicBezTo>
                <a:cubicBezTo>
                  <a:pt x="721411" y="61056"/>
                  <a:pt x="735005" y="47462"/>
                  <a:pt x="751774" y="47462"/>
                </a:cubicBezTo>
                <a:close/>
                <a:moveTo>
                  <a:pt x="679220" y="47462"/>
                </a:moveTo>
                <a:cubicBezTo>
                  <a:pt x="695989" y="47462"/>
                  <a:pt x="709583" y="61056"/>
                  <a:pt x="709583" y="77826"/>
                </a:cubicBezTo>
                <a:cubicBezTo>
                  <a:pt x="709583" y="94595"/>
                  <a:pt x="695989" y="108189"/>
                  <a:pt x="679220" y="108189"/>
                </a:cubicBezTo>
                <a:cubicBezTo>
                  <a:pt x="662450" y="108189"/>
                  <a:pt x="648856" y="94595"/>
                  <a:pt x="648856" y="77826"/>
                </a:cubicBezTo>
                <a:cubicBezTo>
                  <a:pt x="648856" y="61056"/>
                  <a:pt x="662450" y="47462"/>
                  <a:pt x="679220" y="47462"/>
                </a:cubicBezTo>
                <a:close/>
                <a:moveTo>
                  <a:pt x="606665" y="47462"/>
                </a:moveTo>
                <a:cubicBezTo>
                  <a:pt x="623435" y="47462"/>
                  <a:pt x="637029" y="61056"/>
                  <a:pt x="637029" y="77826"/>
                </a:cubicBezTo>
                <a:cubicBezTo>
                  <a:pt x="637029" y="94595"/>
                  <a:pt x="623435" y="108189"/>
                  <a:pt x="606665" y="108189"/>
                </a:cubicBezTo>
                <a:cubicBezTo>
                  <a:pt x="589896" y="108189"/>
                  <a:pt x="576302" y="94595"/>
                  <a:pt x="576302" y="77826"/>
                </a:cubicBezTo>
                <a:cubicBezTo>
                  <a:pt x="576302" y="61056"/>
                  <a:pt x="589896" y="47462"/>
                  <a:pt x="606665" y="47462"/>
                </a:cubicBezTo>
                <a:close/>
                <a:moveTo>
                  <a:pt x="534111" y="47462"/>
                </a:moveTo>
                <a:cubicBezTo>
                  <a:pt x="550880" y="47462"/>
                  <a:pt x="564474" y="61056"/>
                  <a:pt x="564474" y="77826"/>
                </a:cubicBezTo>
                <a:cubicBezTo>
                  <a:pt x="564474" y="94595"/>
                  <a:pt x="550880" y="108189"/>
                  <a:pt x="534111" y="108189"/>
                </a:cubicBezTo>
                <a:cubicBezTo>
                  <a:pt x="517341" y="108189"/>
                  <a:pt x="503747" y="94595"/>
                  <a:pt x="503747" y="77826"/>
                </a:cubicBezTo>
                <a:cubicBezTo>
                  <a:pt x="503747" y="61056"/>
                  <a:pt x="517341" y="47462"/>
                  <a:pt x="534111" y="47462"/>
                </a:cubicBezTo>
                <a:close/>
                <a:moveTo>
                  <a:pt x="461556" y="47462"/>
                </a:moveTo>
                <a:cubicBezTo>
                  <a:pt x="478326" y="47462"/>
                  <a:pt x="491920" y="61056"/>
                  <a:pt x="491920" y="77826"/>
                </a:cubicBezTo>
                <a:cubicBezTo>
                  <a:pt x="491920" y="94595"/>
                  <a:pt x="478326" y="108189"/>
                  <a:pt x="461556" y="108189"/>
                </a:cubicBezTo>
                <a:cubicBezTo>
                  <a:pt x="444787" y="108189"/>
                  <a:pt x="431192" y="94595"/>
                  <a:pt x="431192" y="77826"/>
                </a:cubicBezTo>
                <a:cubicBezTo>
                  <a:pt x="431192" y="61056"/>
                  <a:pt x="444787" y="47462"/>
                  <a:pt x="461556" y="47462"/>
                </a:cubicBezTo>
                <a:close/>
                <a:moveTo>
                  <a:pt x="389002" y="47462"/>
                </a:moveTo>
                <a:cubicBezTo>
                  <a:pt x="405771" y="47462"/>
                  <a:pt x="419365" y="61056"/>
                  <a:pt x="419365" y="77826"/>
                </a:cubicBezTo>
                <a:cubicBezTo>
                  <a:pt x="419365" y="94595"/>
                  <a:pt x="405771" y="108189"/>
                  <a:pt x="389002" y="108189"/>
                </a:cubicBezTo>
                <a:cubicBezTo>
                  <a:pt x="372232" y="108189"/>
                  <a:pt x="358638" y="94595"/>
                  <a:pt x="358638" y="77826"/>
                </a:cubicBezTo>
                <a:cubicBezTo>
                  <a:pt x="358638" y="61056"/>
                  <a:pt x="372232" y="47462"/>
                  <a:pt x="389002" y="47462"/>
                </a:cubicBezTo>
                <a:close/>
                <a:moveTo>
                  <a:pt x="316447" y="47462"/>
                </a:moveTo>
                <a:cubicBezTo>
                  <a:pt x="333216" y="47462"/>
                  <a:pt x="346810" y="61056"/>
                  <a:pt x="346810" y="77826"/>
                </a:cubicBezTo>
                <a:cubicBezTo>
                  <a:pt x="346810" y="94595"/>
                  <a:pt x="333216" y="108189"/>
                  <a:pt x="316447" y="108189"/>
                </a:cubicBezTo>
                <a:cubicBezTo>
                  <a:pt x="299677" y="108189"/>
                  <a:pt x="286084" y="94595"/>
                  <a:pt x="286084" y="77826"/>
                </a:cubicBezTo>
                <a:cubicBezTo>
                  <a:pt x="286084" y="61056"/>
                  <a:pt x="299677" y="47462"/>
                  <a:pt x="316447" y="47462"/>
                </a:cubicBezTo>
                <a:close/>
                <a:moveTo>
                  <a:pt x="243892" y="47462"/>
                </a:moveTo>
                <a:cubicBezTo>
                  <a:pt x="260662" y="47462"/>
                  <a:pt x="274256" y="61056"/>
                  <a:pt x="274256" y="77826"/>
                </a:cubicBezTo>
                <a:cubicBezTo>
                  <a:pt x="274256" y="94595"/>
                  <a:pt x="260662" y="108189"/>
                  <a:pt x="243892" y="108189"/>
                </a:cubicBezTo>
                <a:cubicBezTo>
                  <a:pt x="227123" y="108189"/>
                  <a:pt x="213529" y="94595"/>
                  <a:pt x="213529" y="77826"/>
                </a:cubicBezTo>
                <a:cubicBezTo>
                  <a:pt x="213529" y="61056"/>
                  <a:pt x="227123" y="47462"/>
                  <a:pt x="243892" y="47462"/>
                </a:cubicBezTo>
                <a:close/>
                <a:moveTo>
                  <a:pt x="171339" y="47462"/>
                </a:moveTo>
                <a:cubicBezTo>
                  <a:pt x="188107" y="47462"/>
                  <a:pt x="201701" y="61056"/>
                  <a:pt x="201701" y="77826"/>
                </a:cubicBezTo>
                <a:cubicBezTo>
                  <a:pt x="201701" y="94595"/>
                  <a:pt x="188107" y="108189"/>
                  <a:pt x="171339" y="108189"/>
                </a:cubicBezTo>
                <a:cubicBezTo>
                  <a:pt x="154708" y="108189"/>
                  <a:pt x="141113" y="94595"/>
                  <a:pt x="141113" y="77826"/>
                </a:cubicBezTo>
                <a:cubicBezTo>
                  <a:pt x="141113" y="61056"/>
                  <a:pt x="154708" y="47462"/>
                  <a:pt x="171339" y="47462"/>
                </a:cubicBezTo>
                <a:close/>
                <a:moveTo>
                  <a:pt x="98942" y="47462"/>
                </a:moveTo>
                <a:cubicBezTo>
                  <a:pt x="115700" y="47462"/>
                  <a:pt x="129294" y="61056"/>
                  <a:pt x="129294" y="77826"/>
                </a:cubicBezTo>
                <a:cubicBezTo>
                  <a:pt x="129294" y="94595"/>
                  <a:pt x="115700" y="108189"/>
                  <a:pt x="98942" y="108189"/>
                </a:cubicBezTo>
                <a:cubicBezTo>
                  <a:pt x="82168" y="108189"/>
                  <a:pt x="68573" y="94595"/>
                  <a:pt x="68573" y="77826"/>
                </a:cubicBezTo>
                <a:cubicBezTo>
                  <a:pt x="68573" y="61056"/>
                  <a:pt x="82168" y="47462"/>
                  <a:pt x="98942" y="47462"/>
                </a:cubicBezTo>
                <a:close/>
                <a:moveTo>
                  <a:pt x="26388" y="47462"/>
                </a:moveTo>
                <a:cubicBezTo>
                  <a:pt x="43149" y="47462"/>
                  <a:pt x="56744" y="61056"/>
                  <a:pt x="56744" y="77826"/>
                </a:cubicBezTo>
                <a:cubicBezTo>
                  <a:pt x="56744" y="94595"/>
                  <a:pt x="43149" y="108189"/>
                  <a:pt x="26388" y="108189"/>
                </a:cubicBezTo>
                <a:cubicBezTo>
                  <a:pt x="18002" y="108189"/>
                  <a:pt x="10410" y="104791"/>
                  <a:pt x="4916" y="99296"/>
                </a:cubicBezTo>
                <a:lnTo>
                  <a:pt x="0" y="87429"/>
                </a:lnTo>
                <a:lnTo>
                  <a:pt x="0" y="68222"/>
                </a:lnTo>
                <a:lnTo>
                  <a:pt x="4916" y="56355"/>
                </a:lnTo>
                <a:cubicBezTo>
                  <a:pt x="10410" y="50861"/>
                  <a:pt x="18002" y="47462"/>
                  <a:pt x="26388" y="47462"/>
                </a:cubicBezTo>
                <a:close/>
                <a:moveTo>
                  <a:pt x="1592868" y="0"/>
                </a:moveTo>
                <a:lnTo>
                  <a:pt x="1613441" y="0"/>
                </a:lnTo>
                <a:lnTo>
                  <a:pt x="1620472" y="27343"/>
                </a:lnTo>
                <a:lnTo>
                  <a:pt x="1610610" y="25352"/>
                </a:lnTo>
                <a:cubicBezTo>
                  <a:pt x="1605161" y="23047"/>
                  <a:pt x="1600525" y="19197"/>
                  <a:pt x="1597251" y="14351"/>
                </a:cubicBezTo>
                <a:close/>
                <a:moveTo>
                  <a:pt x="1520598" y="0"/>
                </a:moveTo>
                <a:lnTo>
                  <a:pt x="1579150" y="0"/>
                </a:lnTo>
                <a:lnTo>
                  <a:pt x="1571345" y="18844"/>
                </a:lnTo>
                <a:cubicBezTo>
                  <a:pt x="1565850" y="24339"/>
                  <a:pt x="1558259" y="27738"/>
                  <a:pt x="1549874" y="27738"/>
                </a:cubicBezTo>
                <a:cubicBezTo>
                  <a:pt x="1541490" y="27738"/>
                  <a:pt x="1533899" y="24339"/>
                  <a:pt x="1528404" y="18844"/>
                </a:cubicBezTo>
                <a:close/>
                <a:moveTo>
                  <a:pt x="1448044" y="0"/>
                </a:moveTo>
                <a:lnTo>
                  <a:pt x="1506596" y="0"/>
                </a:lnTo>
                <a:lnTo>
                  <a:pt x="1498790" y="18844"/>
                </a:lnTo>
                <a:cubicBezTo>
                  <a:pt x="1493295" y="24339"/>
                  <a:pt x="1485705" y="27738"/>
                  <a:pt x="1477320" y="27738"/>
                </a:cubicBezTo>
                <a:cubicBezTo>
                  <a:pt x="1468935" y="27738"/>
                  <a:pt x="1461344" y="24339"/>
                  <a:pt x="1455850" y="18844"/>
                </a:cubicBezTo>
                <a:close/>
                <a:moveTo>
                  <a:pt x="1375489" y="0"/>
                </a:moveTo>
                <a:lnTo>
                  <a:pt x="1434041" y="0"/>
                </a:lnTo>
                <a:lnTo>
                  <a:pt x="1426236" y="18844"/>
                </a:lnTo>
                <a:cubicBezTo>
                  <a:pt x="1420741" y="24339"/>
                  <a:pt x="1413150" y="27738"/>
                  <a:pt x="1404765" y="27738"/>
                </a:cubicBezTo>
                <a:cubicBezTo>
                  <a:pt x="1396381" y="27738"/>
                  <a:pt x="1388790" y="24339"/>
                  <a:pt x="1383295" y="18844"/>
                </a:cubicBezTo>
                <a:close/>
                <a:moveTo>
                  <a:pt x="1302935" y="0"/>
                </a:moveTo>
                <a:lnTo>
                  <a:pt x="1361486" y="0"/>
                </a:lnTo>
                <a:lnTo>
                  <a:pt x="1353681" y="18844"/>
                </a:lnTo>
                <a:cubicBezTo>
                  <a:pt x="1348186" y="24339"/>
                  <a:pt x="1340596" y="27738"/>
                  <a:pt x="1332211" y="27738"/>
                </a:cubicBezTo>
                <a:cubicBezTo>
                  <a:pt x="1323826" y="27738"/>
                  <a:pt x="1316235" y="24339"/>
                  <a:pt x="1310740" y="18844"/>
                </a:cubicBezTo>
                <a:close/>
                <a:moveTo>
                  <a:pt x="1230380" y="0"/>
                </a:moveTo>
                <a:lnTo>
                  <a:pt x="1288932" y="0"/>
                </a:lnTo>
                <a:lnTo>
                  <a:pt x="1281126" y="18844"/>
                </a:lnTo>
                <a:cubicBezTo>
                  <a:pt x="1275632" y="24339"/>
                  <a:pt x="1268041" y="27738"/>
                  <a:pt x="1259656" y="27738"/>
                </a:cubicBezTo>
                <a:cubicBezTo>
                  <a:pt x="1251271" y="27738"/>
                  <a:pt x="1243680" y="24339"/>
                  <a:pt x="1238186" y="18844"/>
                </a:cubicBezTo>
                <a:close/>
                <a:moveTo>
                  <a:pt x="1157826" y="0"/>
                </a:moveTo>
                <a:lnTo>
                  <a:pt x="1216377" y="0"/>
                </a:lnTo>
                <a:lnTo>
                  <a:pt x="1208572" y="18844"/>
                </a:lnTo>
                <a:cubicBezTo>
                  <a:pt x="1203077" y="24339"/>
                  <a:pt x="1195486" y="27738"/>
                  <a:pt x="1187102" y="27738"/>
                </a:cubicBezTo>
                <a:cubicBezTo>
                  <a:pt x="1178717" y="27738"/>
                  <a:pt x="1171126" y="24339"/>
                  <a:pt x="1165631" y="18844"/>
                </a:cubicBezTo>
                <a:close/>
                <a:moveTo>
                  <a:pt x="1085271" y="0"/>
                </a:moveTo>
                <a:lnTo>
                  <a:pt x="1143823" y="0"/>
                </a:lnTo>
                <a:lnTo>
                  <a:pt x="1136017" y="18844"/>
                </a:lnTo>
                <a:cubicBezTo>
                  <a:pt x="1130523" y="24339"/>
                  <a:pt x="1122932" y="27738"/>
                  <a:pt x="1114547" y="27738"/>
                </a:cubicBezTo>
                <a:cubicBezTo>
                  <a:pt x="1106162" y="27738"/>
                  <a:pt x="1098571" y="24339"/>
                  <a:pt x="1093077" y="18844"/>
                </a:cubicBezTo>
                <a:close/>
                <a:moveTo>
                  <a:pt x="1012717" y="0"/>
                </a:moveTo>
                <a:lnTo>
                  <a:pt x="1071268" y="0"/>
                </a:lnTo>
                <a:lnTo>
                  <a:pt x="1063463" y="18844"/>
                </a:lnTo>
                <a:cubicBezTo>
                  <a:pt x="1057968" y="24339"/>
                  <a:pt x="1050377" y="27738"/>
                  <a:pt x="1041993" y="27738"/>
                </a:cubicBezTo>
                <a:cubicBezTo>
                  <a:pt x="1033608" y="27738"/>
                  <a:pt x="1026017" y="24339"/>
                  <a:pt x="1020522" y="18844"/>
                </a:cubicBezTo>
                <a:close/>
                <a:moveTo>
                  <a:pt x="940162" y="0"/>
                </a:moveTo>
                <a:lnTo>
                  <a:pt x="998714" y="0"/>
                </a:lnTo>
                <a:lnTo>
                  <a:pt x="990908" y="18844"/>
                </a:lnTo>
                <a:cubicBezTo>
                  <a:pt x="985414" y="24339"/>
                  <a:pt x="977823" y="27738"/>
                  <a:pt x="969438" y="27738"/>
                </a:cubicBezTo>
                <a:cubicBezTo>
                  <a:pt x="961053" y="27738"/>
                  <a:pt x="953462" y="24339"/>
                  <a:pt x="947968" y="18844"/>
                </a:cubicBezTo>
                <a:close/>
                <a:moveTo>
                  <a:pt x="867607" y="0"/>
                </a:moveTo>
                <a:lnTo>
                  <a:pt x="926159" y="0"/>
                </a:lnTo>
                <a:lnTo>
                  <a:pt x="918354" y="18844"/>
                </a:lnTo>
                <a:cubicBezTo>
                  <a:pt x="912859" y="24339"/>
                  <a:pt x="905268" y="27738"/>
                  <a:pt x="896883" y="27738"/>
                </a:cubicBezTo>
                <a:cubicBezTo>
                  <a:pt x="888499" y="27738"/>
                  <a:pt x="880908" y="24339"/>
                  <a:pt x="875413" y="18844"/>
                </a:cubicBezTo>
                <a:close/>
                <a:moveTo>
                  <a:pt x="795053" y="0"/>
                </a:moveTo>
                <a:lnTo>
                  <a:pt x="853605" y="0"/>
                </a:lnTo>
                <a:lnTo>
                  <a:pt x="845799" y="18844"/>
                </a:lnTo>
                <a:cubicBezTo>
                  <a:pt x="840304" y="24339"/>
                  <a:pt x="832714" y="27738"/>
                  <a:pt x="824329" y="27738"/>
                </a:cubicBezTo>
                <a:cubicBezTo>
                  <a:pt x="815944" y="27738"/>
                  <a:pt x="808353" y="24339"/>
                  <a:pt x="802858" y="18844"/>
                </a:cubicBezTo>
                <a:close/>
                <a:moveTo>
                  <a:pt x="722498" y="0"/>
                </a:moveTo>
                <a:lnTo>
                  <a:pt x="781050" y="0"/>
                </a:lnTo>
                <a:lnTo>
                  <a:pt x="773245" y="18844"/>
                </a:lnTo>
                <a:cubicBezTo>
                  <a:pt x="767750" y="24339"/>
                  <a:pt x="760159" y="27738"/>
                  <a:pt x="751774" y="27738"/>
                </a:cubicBezTo>
                <a:cubicBezTo>
                  <a:pt x="743390" y="27738"/>
                  <a:pt x="735799" y="24339"/>
                  <a:pt x="730304" y="18844"/>
                </a:cubicBezTo>
                <a:close/>
                <a:moveTo>
                  <a:pt x="649944" y="0"/>
                </a:moveTo>
                <a:lnTo>
                  <a:pt x="708496" y="0"/>
                </a:lnTo>
                <a:lnTo>
                  <a:pt x="700690" y="18844"/>
                </a:lnTo>
                <a:cubicBezTo>
                  <a:pt x="695195" y="24339"/>
                  <a:pt x="687604" y="27738"/>
                  <a:pt x="679220" y="27738"/>
                </a:cubicBezTo>
                <a:cubicBezTo>
                  <a:pt x="670835" y="27738"/>
                  <a:pt x="663244" y="24339"/>
                  <a:pt x="657749" y="18844"/>
                </a:cubicBezTo>
                <a:close/>
                <a:moveTo>
                  <a:pt x="577389" y="0"/>
                </a:moveTo>
                <a:lnTo>
                  <a:pt x="635941" y="0"/>
                </a:lnTo>
                <a:lnTo>
                  <a:pt x="628135" y="18844"/>
                </a:lnTo>
                <a:cubicBezTo>
                  <a:pt x="622641" y="24339"/>
                  <a:pt x="615050" y="27738"/>
                  <a:pt x="606665" y="27738"/>
                </a:cubicBezTo>
                <a:cubicBezTo>
                  <a:pt x="598280" y="27738"/>
                  <a:pt x="590690" y="24339"/>
                  <a:pt x="585195" y="18844"/>
                </a:cubicBezTo>
                <a:close/>
                <a:moveTo>
                  <a:pt x="504835" y="0"/>
                </a:moveTo>
                <a:lnTo>
                  <a:pt x="563386" y="0"/>
                </a:lnTo>
                <a:lnTo>
                  <a:pt x="555581" y="18844"/>
                </a:lnTo>
                <a:cubicBezTo>
                  <a:pt x="550086" y="24339"/>
                  <a:pt x="542495" y="27738"/>
                  <a:pt x="534111" y="27738"/>
                </a:cubicBezTo>
                <a:cubicBezTo>
                  <a:pt x="525726" y="27738"/>
                  <a:pt x="518135" y="24339"/>
                  <a:pt x="512640" y="18844"/>
                </a:cubicBezTo>
                <a:close/>
                <a:moveTo>
                  <a:pt x="432280" y="0"/>
                </a:moveTo>
                <a:lnTo>
                  <a:pt x="490832" y="0"/>
                </a:lnTo>
                <a:lnTo>
                  <a:pt x="483026" y="18844"/>
                </a:lnTo>
                <a:cubicBezTo>
                  <a:pt x="477532" y="24339"/>
                  <a:pt x="469941" y="27738"/>
                  <a:pt x="461556" y="27738"/>
                </a:cubicBezTo>
                <a:cubicBezTo>
                  <a:pt x="453171" y="27738"/>
                  <a:pt x="445580" y="24339"/>
                  <a:pt x="440086" y="18844"/>
                </a:cubicBezTo>
                <a:close/>
                <a:moveTo>
                  <a:pt x="359726" y="0"/>
                </a:moveTo>
                <a:lnTo>
                  <a:pt x="418277" y="0"/>
                </a:lnTo>
                <a:lnTo>
                  <a:pt x="410472" y="18844"/>
                </a:lnTo>
                <a:cubicBezTo>
                  <a:pt x="404977" y="24339"/>
                  <a:pt x="397386" y="27738"/>
                  <a:pt x="389002" y="27738"/>
                </a:cubicBezTo>
                <a:cubicBezTo>
                  <a:pt x="380617" y="27738"/>
                  <a:pt x="373026" y="24339"/>
                  <a:pt x="367531" y="18844"/>
                </a:cubicBezTo>
                <a:close/>
                <a:moveTo>
                  <a:pt x="287171" y="0"/>
                </a:moveTo>
                <a:lnTo>
                  <a:pt x="345723" y="0"/>
                </a:lnTo>
                <a:lnTo>
                  <a:pt x="337917" y="18844"/>
                </a:lnTo>
                <a:cubicBezTo>
                  <a:pt x="332423" y="24339"/>
                  <a:pt x="324832" y="27738"/>
                  <a:pt x="316447" y="27738"/>
                </a:cubicBezTo>
                <a:cubicBezTo>
                  <a:pt x="308062" y="27738"/>
                  <a:pt x="300471" y="24339"/>
                  <a:pt x="294977" y="18844"/>
                </a:cubicBezTo>
                <a:close/>
                <a:moveTo>
                  <a:pt x="214617" y="0"/>
                </a:moveTo>
                <a:lnTo>
                  <a:pt x="273168" y="0"/>
                </a:lnTo>
                <a:lnTo>
                  <a:pt x="265363" y="18844"/>
                </a:lnTo>
                <a:cubicBezTo>
                  <a:pt x="259868" y="24339"/>
                  <a:pt x="252277" y="27738"/>
                  <a:pt x="243892" y="27738"/>
                </a:cubicBezTo>
                <a:cubicBezTo>
                  <a:pt x="235508" y="27738"/>
                  <a:pt x="227917" y="24339"/>
                  <a:pt x="222422" y="18844"/>
                </a:cubicBezTo>
                <a:close/>
                <a:moveTo>
                  <a:pt x="142204" y="0"/>
                </a:moveTo>
                <a:lnTo>
                  <a:pt x="200614" y="0"/>
                </a:lnTo>
                <a:lnTo>
                  <a:pt x="192808" y="18844"/>
                </a:lnTo>
                <a:cubicBezTo>
                  <a:pt x="187314" y="24339"/>
                  <a:pt x="179723" y="27738"/>
                  <a:pt x="171339" y="27738"/>
                </a:cubicBezTo>
                <a:cubicBezTo>
                  <a:pt x="163026" y="27738"/>
                  <a:pt x="155471" y="24339"/>
                  <a:pt x="149994" y="18844"/>
                </a:cubicBezTo>
                <a:close/>
                <a:moveTo>
                  <a:pt x="69668" y="0"/>
                </a:moveTo>
                <a:lnTo>
                  <a:pt x="128212" y="0"/>
                </a:lnTo>
                <a:lnTo>
                  <a:pt x="120408" y="18844"/>
                </a:lnTo>
                <a:cubicBezTo>
                  <a:pt x="114915" y="24339"/>
                  <a:pt x="107328" y="27738"/>
                  <a:pt x="98949" y="27738"/>
                </a:cubicBezTo>
                <a:cubicBezTo>
                  <a:pt x="90562" y="27738"/>
                  <a:pt x="82969" y="24339"/>
                  <a:pt x="77474" y="18844"/>
                </a:cubicBezTo>
                <a:close/>
                <a:moveTo>
                  <a:pt x="0" y="0"/>
                </a:moveTo>
                <a:lnTo>
                  <a:pt x="55662" y="0"/>
                </a:lnTo>
                <a:lnTo>
                  <a:pt x="47858" y="18844"/>
                </a:lnTo>
                <a:cubicBezTo>
                  <a:pt x="42364" y="24339"/>
                  <a:pt x="34775" y="27738"/>
                  <a:pt x="26394" y="27738"/>
                </a:cubicBezTo>
                <a:cubicBezTo>
                  <a:pt x="18009" y="27738"/>
                  <a:pt x="10417" y="24339"/>
                  <a:pt x="4922" y="18844"/>
                </a:cubicBezTo>
                <a:lnTo>
                  <a:pt x="0" y="6962"/>
                </a:lnTo>
                <a:close/>
              </a:path>
            </a:pathLst>
          </a:custGeom>
          <a:solidFill>
            <a:schemeClr val="accent1">
              <a:alpha val="60000"/>
            </a:schemeClr>
          </a:solidFill>
          <a:ln>
            <a:noFill/>
          </a:ln>
        </p:spPr>
        <p:txBody>
          <a:bodyPr spcFirstLastPara="1" wrap="square" lIns="68575" tIns="34275" rIns="68575" bIns="34275" anchor="ctr" anchorCtr="0">
            <a:noAutofit/>
          </a:bodyPr>
          <a:lstStyle/>
          <a:p>
            <a:pPr marL="0" marR="0" lvl="0" indent="0" algn="ctr" rtl="0">
              <a:lnSpc>
                <a:spcPct val="90000"/>
              </a:lnSpc>
              <a:spcBef>
                <a:spcPts val="0"/>
              </a:spcBef>
              <a:spcAft>
                <a:spcPts val="0"/>
              </a:spcAft>
              <a:buNone/>
            </a:pPr>
            <a:endParaRPr sz="1400" b="0" i="0" u="none" strike="noStrike" cap="none">
              <a:solidFill>
                <a:schemeClr val="dk1"/>
              </a:solidFill>
              <a:latin typeface="Calibri"/>
              <a:ea typeface="Calibri"/>
              <a:cs typeface="Calibri"/>
              <a:sym typeface="Calibri"/>
            </a:endParaRPr>
          </a:p>
        </p:txBody>
      </p:sp>
      <p:sp>
        <p:nvSpPr>
          <p:cNvPr id="468" name="Google Shape;468;p17"/>
          <p:cNvSpPr/>
          <p:nvPr/>
        </p:nvSpPr>
        <p:spPr>
          <a:xfrm>
            <a:off x="1" y="1"/>
            <a:ext cx="302530" cy="372598"/>
          </a:xfrm>
          <a:custGeom>
            <a:avLst/>
            <a:gdLst/>
            <a:ahLst/>
            <a:cxnLst/>
            <a:rect l="l" t="t" r="r" b="b"/>
            <a:pathLst>
              <a:path w="403373" h="496797" extrusionOk="0">
                <a:moveTo>
                  <a:pt x="229368" y="0"/>
                </a:moveTo>
                <a:lnTo>
                  <a:pt x="384512" y="0"/>
                </a:lnTo>
                <a:lnTo>
                  <a:pt x="403373" y="93424"/>
                </a:lnTo>
                <a:cubicBezTo>
                  <a:pt x="403373" y="316201"/>
                  <a:pt x="222777" y="496797"/>
                  <a:pt x="0" y="496797"/>
                </a:cubicBezTo>
                <a:lnTo>
                  <a:pt x="0" y="341654"/>
                </a:lnTo>
                <a:cubicBezTo>
                  <a:pt x="137093" y="341654"/>
                  <a:pt x="248230" y="230517"/>
                  <a:pt x="248230" y="93424"/>
                </a:cubicBezTo>
                <a:close/>
              </a:path>
            </a:pathLst>
          </a:custGeom>
          <a:gradFill>
            <a:gsLst>
              <a:gs pos="0">
                <a:srgbClr val="FF4E02"/>
              </a:gs>
              <a:gs pos="48000">
                <a:srgbClr val="F69323"/>
              </a:gs>
              <a:gs pos="100000">
                <a:srgbClr val="FABC75"/>
              </a:gs>
            </a:gsLst>
            <a:lin ang="16200038" scaled="0"/>
          </a:gradFill>
          <a:ln>
            <a:noFill/>
          </a:ln>
        </p:spPr>
        <p:txBody>
          <a:bodyPr spcFirstLastPara="1" wrap="square" lIns="68575" tIns="34275" rIns="68575" bIns="34275" anchor="ctr" anchorCtr="0">
            <a:noAutofit/>
          </a:bodyPr>
          <a:lstStyle/>
          <a:p>
            <a:pPr marL="0" marR="0" lvl="0" indent="0" algn="ctr" rtl="0">
              <a:lnSpc>
                <a:spcPct val="90000"/>
              </a:lnSpc>
              <a:spcBef>
                <a:spcPts val="0"/>
              </a:spcBef>
              <a:spcAft>
                <a:spcPts val="0"/>
              </a:spcAft>
              <a:buNone/>
            </a:pPr>
            <a:endParaRPr sz="1400" b="0" i="0" u="none" strike="noStrike" cap="none">
              <a:solidFill>
                <a:schemeClr val="dk1"/>
              </a:solidFill>
              <a:latin typeface="Calibri"/>
              <a:ea typeface="Calibri"/>
              <a:cs typeface="Calibri"/>
              <a:sym typeface="Calibri"/>
            </a:endParaRPr>
          </a:p>
        </p:txBody>
      </p:sp>
      <p:sp>
        <p:nvSpPr>
          <p:cNvPr id="469" name="Google Shape;469;p17"/>
          <p:cNvSpPr txBox="1">
            <a:spLocks noGrp="1"/>
          </p:cNvSpPr>
          <p:nvPr>
            <p:ph type="body" idx="1"/>
          </p:nvPr>
        </p:nvSpPr>
        <p:spPr>
          <a:xfrm>
            <a:off x="415625" y="1409550"/>
            <a:ext cx="8312700" cy="3238800"/>
          </a:xfrm>
          <a:prstGeom prst="rect">
            <a:avLst/>
          </a:prstGeom>
        </p:spPr>
        <p:txBody>
          <a:bodyPr spcFirstLastPara="1" wrap="square" lIns="0" tIns="0" rIns="0" bIns="0" anchor="t" anchorCtr="0">
            <a:noAutofit/>
          </a:bodyPr>
          <a:lstStyle>
            <a:lvl1pPr marL="457200" lvl="0" indent="-292100" rtl="0">
              <a:spcBef>
                <a:spcPts val="0"/>
              </a:spcBef>
              <a:spcAft>
                <a:spcPts val="0"/>
              </a:spcAft>
              <a:buClr>
                <a:schemeClr val="dk1"/>
              </a:buClr>
              <a:buSzPts val="1000"/>
              <a:buChar char="●"/>
              <a:defRPr sz="1000">
                <a:solidFill>
                  <a:schemeClr val="dk1"/>
                </a:solidFill>
              </a:defRPr>
            </a:lvl1pPr>
            <a:lvl2pPr marL="914400" lvl="1" indent="-292100" rtl="0">
              <a:spcBef>
                <a:spcPts val="400"/>
              </a:spcBef>
              <a:spcAft>
                <a:spcPts val="0"/>
              </a:spcAft>
              <a:buClr>
                <a:schemeClr val="dk1"/>
              </a:buClr>
              <a:buSzPts val="1000"/>
              <a:buChar char="○"/>
              <a:defRPr sz="1000">
                <a:solidFill>
                  <a:schemeClr val="dk1"/>
                </a:solidFill>
              </a:defRPr>
            </a:lvl2pPr>
            <a:lvl3pPr marL="1371600" lvl="2" indent="-292100" rtl="0">
              <a:spcBef>
                <a:spcPts val="400"/>
              </a:spcBef>
              <a:spcAft>
                <a:spcPts val="0"/>
              </a:spcAft>
              <a:buClr>
                <a:schemeClr val="dk1"/>
              </a:buClr>
              <a:buSzPts val="1000"/>
              <a:buChar char="■"/>
              <a:defRPr sz="1000">
                <a:solidFill>
                  <a:schemeClr val="dk1"/>
                </a:solidFill>
              </a:defRPr>
            </a:lvl3pPr>
            <a:lvl4pPr marL="1828800" lvl="3" indent="-292100" rtl="0">
              <a:spcBef>
                <a:spcPts val="400"/>
              </a:spcBef>
              <a:spcAft>
                <a:spcPts val="0"/>
              </a:spcAft>
              <a:buClr>
                <a:schemeClr val="dk1"/>
              </a:buClr>
              <a:buSzPts val="1000"/>
              <a:buChar char="●"/>
              <a:defRPr sz="1000">
                <a:solidFill>
                  <a:schemeClr val="dk1"/>
                </a:solidFill>
              </a:defRPr>
            </a:lvl4pPr>
            <a:lvl5pPr marL="2286000" lvl="4" indent="-292100" rtl="0">
              <a:spcBef>
                <a:spcPts val="400"/>
              </a:spcBef>
              <a:spcAft>
                <a:spcPts val="0"/>
              </a:spcAft>
              <a:buClr>
                <a:schemeClr val="dk1"/>
              </a:buClr>
              <a:buSzPts val="1000"/>
              <a:buChar char="○"/>
              <a:defRPr sz="1000">
                <a:solidFill>
                  <a:schemeClr val="dk1"/>
                </a:solidFill>
              </a:defRPr>
            </a:lvl5pPr>
            <a:lvl6pPr marL="2743200" lvl="5" indent="-292100" rtl="0">
              <a:spcBef>
                <a:spcPts val="400"/>
              </a:spcBef>
              <a:spcAft>
                <a:spcPts val="0"/>
              </a:spcAft>
              <a:buClr>
                <a:schemeClr val="dk1"/>
              </a:buClr>
              <a:buSzPts val="1000"/>
              <a:buChar char="■"/>
              <a:defRPr sz="1000">
                <a:solidFill>
                  <a:schemeClr val="dk1"/>
                </a:solidFill>
              </a:defRPr>
            </a:lvl6pPr>
            <a:lvl7pPr marL="3200400" lvl="6" indent="-292100" rtl="0">
              <a:spcBef>
                <a:spcPts val="400"/>
              </a:spcBef>
              <a:spcAft>
                <a:spcPts val="0"/>
              </a:spcAft>
              <a:buClr>
                <a:schemeClr val="dk1"/>
              </a:buClr>
              <a:buSzPts val="1000"/>
              <a:buChar char="●"/>
              <a:defRPr sz="1000">
                <a:solidFill>
                  <a:schemeClr val="dk1"/>
                </a:solidFill>
              </a:defRPr>
            </a:lvl7pPr>
            <a:lvl8pPr marL="3657600" lvl="7" indent="-292100" rtl="0">
              <a:spcBef>
                <a:spcPts val="400"/>
              </a:spcBef>
              <a:spcAft>
                <a:spcPts val="0"/>
              </a:spcAft>
              <a:buClr>
                <a:schemeClr val="dk1"/>
              </a:buClr>
              <a:buSzPts val="1000"/>
              <a:buChar char="○"/>
              <a:defRPr sz="1000">
                <a:solidFill>
                  <a:schemeClr val="dk1"/>
                </a:solidFill>
              </a:defRPr>
            </a:lvl8pPr>
            <a:lvl9pPr marL="4114800" lvl="8" indent="-292100" rtl="0">
              <a:spcBef>
                <a:spcPts val="400"/>
              </a:spcBef>
              <a:spcAft>
                <a:spcPts val="400"/>
              </a:spcAft>
              <a:buClr>
                <a:schemeClr val="dk1"/>
              </a:buClr>
              <a:buSzPts val="1000"/>
              <a:buChar char="■"/>
              <a:defRPr sz="1000">
                <a:solidFill>
                  <a:schemeClr val="dk1"/>
                </a:solidFill>
              </a:defRPr>
            </a:lvl9pPr>
          </a:lstStyle>
          <a:p>
            <a:endParaRPr/>
          </a:p>
        </p:txBody>
      </p:sp>
      <p:sp>
        <p:nvSpPr>
          <p:cNvPr id="470" name="Google Shape;470;p17"/>
          <p:cNvSpPr txBox="1">
            <a:spLocks noGrp="1"/>
          </p:cNvSpPr>
          <p:nvPr>
            <p:ph type="subTitle" idx="2"/>
          </p:nvPr>
        </p:nvSpPr>
        <p:spPr>
          <a:xfrm>
            <a:off x="415550" y="975400"/>
            <a:ext cx="8312700" cy="260400"/>
          </a:xfrm>
          <a:prstGeom prst="rect">
            <a:avLst/>
          </a:prstGeom>
        </p:spPr>
        <p:txBody>
          <a:bodyPr spcFirstLastPara="1" wrap="square" lIns="0" tIns="0" rIns="0" bIns="0" anchor="t" anchorCtr="0">
            <a:noAutofit/>
          </a:bodyPr>
          <a:lstStyle>
            <a:lvl1pPr lvl="0">
              <a:spcBef>
                <a:spcPts val="0"/>
              </a:spcBef>
              <a:spcAft>
                <a:spcPts val="0"/>
              </a:spcAft>
              <a:buClr>
                <a:schemeClr val="accent1"/>
              </a:buClr>
              <a:buSzPts val="1200"/>
              <a:buNone/>
              <a:defRPr sz="1200" b="1">
                <a:solidFill>
                  <a:schemeClr val="accent1"/>
                </a:solidFill>
              </a:defRPr>
            </a:lvl1pPr>
            <a:lvl2pPr lvl="1">
              <a:spcBef>
                <a:spcPts val="0"/>
              </a:spcBef>
              <a:spcAft>
                <a:spcPts val="0"/>
              </a:spcAft>
              <a:buClr>
                <a:schemeClr val="accent1"/>
              </a:buClr>
              <a:buSzPts val="1200"/>
              <a:buNone/>
              <a:defRPr sz="1200">
                <a:solidFill>
                  <a:schemeClr val="accent1"/>
                </a:solidFill>
              </a:defRPr>
            </a:lvl2pPr>
            <a:lvl3pPr lvl="2">
              <a:spcBef>
                <a:spcPts val="0"/>
              </a:spcBef>
              <a:spcAft>
                <a:spcPts val="0"/>
              </a:spcAft>
              <a:buClr>
                <a:schemeClr val="accent1"/>
              </a:buClr>
              <a:buSzPts val="1200"/>
              <a:buNone/>
              <a:defRPr sz="1200">
                <a:solidFill>
                  <a:schemeClr val="accent1"/>
                </a:solidFill>
              </a:defRPr>
            </a:lvl3pPr>
            <a:lvl4pPr lvl="3">
              <a:spcBef>
                <a:spcPts val="0"/>
              </a:spcBef>
              <a:spcAft>
                <a:spcPts val="0"/>
              </a:spcAft>
              <a:buClr>
                <a:schemeClr val="accent1"/>
              </a:buClr>
              <a:buSzPts val="1200"/>
              <a:buNone/>
              <a:defRPr sz="1200">
                <a:solidFill>
                  <a:schemeClr val="accent1"/>
                </a:solidFill>
              </a:defRPr>
            </a:lvl4pPr>
            <a:lvl5pPr lvl="4">
              <a:spcBef>
                <a:spcPts val="0"/>
              </a:spcBef>
              <a:spcAft>
                <a:spcPts val="0"/>
              </a:spcAft>
              <a:buClr>
                <a:schemeClr val="accent1"/>
              </a:buClr>
              <a:buSzPts val="1200"/>
              <a:buNone/>
              <a:defRPr sz="1200">
                <a:solidFill>
                  <a:schemeClr val="accent1"/>
                </a:solidFill>
              </a:defRPr>
            </a:lvl5pPr>
            <a:lvl6pPr lvl="5">
              <a:spcBef>
                <a:spcPts val="0"/>
              </a:spcBef>
              <a:spcAft>
                <a:spcPts val="0"/>
              </a:spcAft>
              <a:buClr>
                <a:schemeClr val="accent1"/>
              </a:buClr>
              <a:buSzPts val="1200"/>
              <a:buNone/>
              <a:defRPr sz="1200">
                <a:solidFill>
                  <a:schemeClr val="accent1"/>
                </a:solidFill>
              </a:defRPr>
            </a:lvl6pPr>
            <a:lvl7pPr lvl="6">
              <a:spcBef>
                <a:spcPts val="0"/>
              </a:spcBef>
              <a:spcAft>
                <a:spcPts val="0"/>
              </a:spcAft>
              <a:buClr>
                <a:schemeClr val="accent1"/>
              </a:buClr>
              <a:buSzPts val="1200"/>
              <a:buNone/>
              <a:defRPr sz="1200">
                <a:solidFill>
                  <a:schemeClr val="accent1"/>
                </a:solidFill>
              </a:defRPr>
            </a:lvl7pPr>
            <a:lvl8pPr lvl="7">
              <a:spcBef>
                <a:spcPts val="0"/>
              </a:spcBef>
              <a:spcAft>
                <a:spcPts val="0"/>
              </a:spcAft>
              <a:buClr>
                <a:schemeClr val="accent1"/>
              </a:buClr>
              <a:buSzPts val="1200"/>
              <a:buNone/>
              <a:defRPr sz="1200">
                <a:solidFill>
                  <a:schemeClr val="accent1"/>
                </a:solidFill>
              </a:defRPr>
            </a:lvl8pPr>
            <a:lvl9pPr lvl="8">
              <a:spcBef>
                <a:spcPts val="0"/>
              </a:spcBef>
              <a:spcAft>
                <a:spcPts val="0"/>
              </a:spcAft>
              <a:buClr>
                <a:schemeClr val="accent1"/>
              </a:buClr>
              <a:buSzPts val="1200"/>
              <a:buNone/>
              <a:defRPr sz="1200">
                <a:solidFill>
                  <a:schemeClr val="accent1"/>
                </a:solidFill>
              </a:defRPr>
            </a:lvl9pPr>
          </a:lstStyle>
          <a:p>
            <a:endParaRPr/>
          </a:p>
        </p:txBody>
      </p:sp>
      <p:pic>
        <p:nvPicPr>
          <p:cNvPr id="471" name="Google Shape;471;p17"/>
          <p:cNvPicPr preferRelativeResize="0"/>
          <p:nvPr/>
        </p:nvPicPr>
        <p:blipFill>
          <a:blip r:embed="rId2">
            <a:alphaModFix/>
          </a:blip>
          <a:stretch>
            <a:fillRect/>
          </a:stretch>
        </p:blipFill>
        <p:spPr>
          <a:xfrm>
            <a:off x="0" y="5108251"/>
            <a:ext cx="9144000" cy="38100"/>
          </a:xfrm>
          <a:prstGeom prst="rect">
            <a:avLst/>
          </a:prstGeom>
          <a:noFill/>
          <a:ln>
            <a:noFill/>
          </a:ln>
        </p:spPr>
      </p:pic>
    </p:spTree>
  </p:cSld>
  <p:clrMapOvr>
    <a:masterClrMapping/>
  </p:clrMapOvr>
  <p:extLst>
    <p:ext uri="{DCECCB84-F9BA-43D5-87BE-67443E8EF086}">
      <p15:sldGuideLst xmlns:p15="http://schemas.microsoft.com/office/powerpoint/2012/main">
        <p15:guide id="1" orient="horz" pos="518">
          <p15:clr>
            <a:srgbClr val="FA7B17"/>
          </p15:clr>
        </p15:guide>
        <p15:guide id="2" orient="horz" pos="3068">
          <p15:clr>
            <a:srgbClr val="FA7B17"/>
          </p15:clr>
        </p15:guide>
        <p15:guide id="3" pos="259">
          <p15:clr>
            <a:srgbClr val="FA7B17"/>
          </p15:clr>
        </p15:guide>
        <p15:guide id="4" pos="5501">
          <p15:clr>
            <a:srgbClr val="FA7B17"/>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 Two Columns">
  <p:cSld name="Title Only 1_3_1_2">
    <p:spTree>
      <p:nvGrpSpPr>
        <p:cNvPr id="1" name="Shape 472"/>
        <p:cNvGrpSpPr/>
        <p:nvPr/>
      </p:nvGrpSpPr>
      <p:grpSpPr>
        <a:xfrm>
          <a:off x="0" y="0"/>
          <a:ext cx="0" cy="0"/>
          <a:chOff x="0" y="0"/>
          <a:chExt cx="0" cy="0"/>
        </a:xfrm>
      </p:grpSpPr>
      <p:sp>
        <p:nvSpPr>
          <p:cNvPr id="473" name="Google Shape;473;p18"/>
          <p:cNvSpPr txBox="1">
            <a:spLocks noGrp="1"/>
          </p:cNvSpPr>
          <p:nvPr>
            <p:ph type="title"/>
          </p:nvPr>
        </p:nvSpPr>
        <p:spPr>
          <a:xfrm>
            <a:off x="415625" y="372600"/>
            <a:ext cx="8312700" cy="458700"/>
          </a:xfrm>
          <a:prstGeom prst="rect">
            <a:avLst/>
          </a:prstGeom>
          <a:noFill/>
          <a:ln>
            <a:noFill/>
          </a:ln>
        </p:spPr>
        <p:txBody>
          <a:bodyPr spcFirstLastPara="1" wrap="square" lIns="0" tIns="0" rIns="0" bIns="0" anchor="t" anchorCtr="0">
            <a:noAutofit/>
          </a:bodyPr>
          <a:lstStyle>
            <a:lvl1pPr lvl="0" algn="l" rtl="0">
              <a:lnSpc>
                <a:spcPct val="90000"/>
              </a:lnSpc>
              <a:spcBef>
                <a:spcPts val="0"/>
              </a:spcBef>
              <a:spcAft>
                <a:spcPts val="0"/>
              </a:spcAft>
              <a:buClr>
                <a:schemeClr val="dk1"/>
              </a:buClr>
              <a:buSzPts val="1800"/>
              <a:buNone/>
              <a:defRPr sz="1800">
                <a:solidFill>
                  <a:schemeClr val="dk1"/>
                </a:solidFill>
              </a:defRPr>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474" name="Google Shape;474;p18"/>
          <p:cNvSpPr/>
          <p:nvPr/>
        </p:nvSpPr>
        <p:spPr>
          <a:xfrm>
            <a:off x="8844446" y="4871162"/>
            <a:ext cx="228600" cy="229500"/>
          </a:xfrm>
          <a:prstGeom prst="ellipse">
            <a:avLst/>
          </a:prstGeom>
          <a:noFill/>
          <a:ln>
            <a:noFill/>
          </a:ln>
        </p:spPr>
        <p:txBody>
          <a:bodyPr spcFirstLastPara="1" wrap="square" lIns="0" tIns="0" rIns="0" bIns="0" anchor="ctr" anchorCtr="0">
            <a:noAutofit/>
          </a:bodyPr>
          <a:lstStyle/>
          <a:p>
            <a:pPr marL="0" marR="0" lvl="0" indent="0" algn="r" rtl="0">
              <a:spcBef>
                <a:spcPts val="0"/>
              </a:spcBef>
              <a:spcAft>
                <a:spcPts val="0"/>
              </a:spcAft>
              <a:buNone/>
            </a:pPr>
            <a:fld id="{00000000-1234-1234-1234-123412341234}" type="slidenum">
              <a:rPr lang="en" sz="700" b="0" i="0" u="none" strike="noStrike" cap="none">
                <a:solidFill>
                  <a:schemeClr val="dk1"/>
                </a:solidFill>
                <a:latin typeface="Calibri"/>
                <a:ea typeface="Calibri"/>
                <a:cs typeface="Calibri"/>
                <a:sym typeface="Calibri"/>
              </a:rPr>
              <a:t>‹#›</a:t>
            </a:fld>
            <a:endParaRPr sz="700" b="0" i="0" u="none" strike="noStrike" cap="none">
              <a:solidFill>
                <a:schemeClr val="dk1"/>
              </a:solidFill>
              <a:latin typeface="Calibri"/>
              <a:ea typeface="Calibri"/>
              <a:cs typeface="Calibri"/>
              <a:sym typeface="Calibri"/>
            </a:endParaRPr>
          </a:p>
        </p:txBody>
      </p:sp>
      <p:sp>
        <p:nvSpPr>
          <p:cNvPr id="475" name="Google Shape;475;p18"/>
          <p:cNvSpPr/>
          <p:nvPr/>
        </p:nvSpPr>
        <p:spPr>
          <a:xfrm>
            <a:off x="2" y="0"/>
            <a:ext cx="226157" cy="260447"/>
          </a:xfrm>
          <a:custGeom>
            <a:avLst/>
            <a:gdLst/>
            <a:ahLst/>
            <a:cxnLst/>
            <a:rect l="l" t="t" r="r" b="b"/>
            <a:pathLst>
              <a:path w="1675237" h="1929234" extrusionOk="0">
                <a:moveTo>
                  <a:pt x="461556" y="1897854"/>
                </a:moveTo>
                <a:lnTo>
                  <a:pt x="469774" y="1899513"/>
                </a:lnTo>
                <a:lnTo>
                  <a:pt x="443985" y="1904118"/>
                </a:lnTo>
                <a:lnTo>
                  <a:pt x="449737" y="1900240"/>
                </a:lnTo>
                <a:cubicBezTo>
                  <a:pt x="453370" y="1898704"/>
                  <a:pt x="457364" y="1897854"/>
                  <a:pt x="461556" y="1897854"/>
                </a:cubicBezTo>
                <a:close/>
                <a:moveTo>
                  <a:pt x="389002" y="1897854"/>
                </a:moveTo>
                <a:cubicBezTo>
                  <a:pt x="397386" y="1897854"/>
                  <a:pt x="404977" y="1901253"/>
                  <a:pt x="410472" y="1906747"/>
                </a:cubicBezTo>
                <a:lnTo>
                  <a:pt x="411766" y="1909872"/>
                </a:lnTo>
                <a:lnTo>
                  <a:pt x="400388" y="1911904"/>
                </a:lnTo>
                <a:lnTo>
                  <a:pt x="363451" y="1916598"/>
                </a:lnTo>
                <a:lnTo>
                  <a:pt x="367531" y="1906747"/>
                </a:lnTo>
                <a:cubicBezTo>
                  <a:pt x="373026" y="1901253"/>
                  <a:pt x="380617" y="1897854"/>
                  <a:pt x="389002" y="1897854"/>
                </a:cubicBezTo>
                <a:close/>
                <a:moveTo>
                  <a:pt x="316447" y="1897854"/>
                </a:moveTo>
                <a:cubicBezTo>
                  <a:pt x="324832" y="1897854"/>
                  <a:pt x="332422" y="1901253"/>
                  <a:pt x="337917" y="1906747"/>
                </a:cubicBezTo>
                <a:lnTo>
                  <a:pt x="343070" y="1919187"/>
                </a:lnTo>
                <a:lnTo>
                  <a:pt x="325117" y="1921469"/>
                </a:lnTo>
                <a:lnTo>
                  <a:pt x="287700" y="1924314"/>
                </a:lnTo>
                <a:lnTo>
                  <a:pt x="294977" y="1906747"/>
                </a:lnTo>
                <a:cubicBezTo>
                  <a:pt x="300471" y="1901253"/>
                  <a:pt x="308062" y="1897854"/>
                  <a:pt x="316447" y="1897854"/>
                </a:cubicBezTo>
                <a:close/>
                <a:moveTo>
                  <a:pt x="243892" y="1897854"/>
                </a:moveTo>
                <a:cubicBezTo>
                  <a:pt x="252277" y="1897854"/>
                  <a:pt x="259868" y="1901253"/>
                  <a:pt x="265363" y="1906747"/>
                </a:cubicBezTo>
                <a:lnTo>
                  <a:pt x="273099" y="1925425"/>
                </a:lnTo>
                <a:lnTo>
                  <a:pt x="248735" y="1927277"/>
                </a:lnTo>
                <a:lnTo>
                  <a:pt x="213550" y="1928167"/>
                </a:lnTo>
                <a:lnTo>
                  <a:pt x="222422" y="1906747"/>
                </a:lnTo>
                <a:cubicBezTo>
                  <a:pt x="227917" y="1901253"/>
                  <a:pt x="235508" y="1897854"/>
                  <a:pt x="243892" y="1897854"/>
                </a:cubicBezTo>
                <a:close/>
                <a:moveTo>
                  <a:pt x="171339" y="1897854"/>
                </a:moveTo>
                <a:cubicBezTo>
                  <a:pt x="188107" y="1897854"/>
                  <a:pt x="201701" y="1911448"/>
                  <a:pt x="201701" y="1928218"/>
                </a:cubicBezTo>
                <a:lnTo>
                  <a:pt x="201597" y="1928469"/>
                </a:lnTo>
                <a:lnTo>
                  <a:pt x="171336" y="1929234"/>
                </a:lnTo>
                <a:lnTo>
                  <a:pt x="141087" y="1928469"/>
                </a:lnTo>
                <a:lnTo>
                  <a:pt x="140982" y="1928218"/>
                </a:lnTo>
                <a:cubicBezTo>
                  <a:pt x="140982" y="1911448"/>
                  <a:pt x="154577" y="1897854"/>
                  <a:pt x="171339" y="1897854"/>
                </a:cubicBezTo>
                <a:close/>
                <a:moveTo>
                  <a:pt x="98792" y="1897854"/>
                </a:moveTo>
                <a:cubicBezTo>
                  <a:pt x="107177" y="1897854"/>
                  <a:pt x="114768" y="1901253"/>
                  <a:pt x="120263" y="1906747"/>
                </a:cubicBezTo>
                <a:lnTo>
                  <a:pt x="129135" y="1928167"/>
                </a:lnTo>
                <a:lnTo>
                  <a:pt x="93938" y="1927277"/>
                </a:lnTo>
                <a:lnTo>
                  <a:pt x="69586" y="1925425"/>
                </a:lnTo>
                <a:lnTo>
                  <a:pt x="77322" y="1906747"/>
                </a:lnTo>
                <a:cubicBezTo>
                  <a:pt x="82817" y="1901253"/>
                  <a:pt x="90408" y="1897854"/>
                  <a:pt x="98792" y="1897854"/>
                </a:cubicBezTo>
                <a:close/>
                <a:moveTo>
                  <a:pt x="26239" y="1897854"/>
                </a:moveTo>
                <a:cubicBezTo>
                  <a:pt x="34623" y="1897854"/>
                  <a:pt x="42214" y="1901253"/>
                  <a:pt x="47709" y="1906747"/>
                </a:cubicBezTo>
                <a:lnTo>
                  <a:pt x="54985" y="1924315"/>
                </a:lnTo>
                <a:lnTo>
                  <a:pt x="17556" y="1921469"/>
                </a:lnTo>
                <a:lnTo>
                  <a:pt x="0" y="1919238"/>
                </a:lnTo>
                <a:lnTo>
                  <a:pt x="0" y="1918259"/>
                </a:lnTo>
                <a:lnTo>
                  <a:pt x="4768" y="1906747"/>
                </a:lnTo>
                <a:cubicBezTo>
                  <a:pt x="10263" y="1901253"/>
                  <a:pt x="17854" y="1897854"/>
                  <a:pt x="26239" y="1897854"/>
                </a:cubicBezTo>
                <a:close/>
                <a:moveTo>
                  <a:pt x="679220" y="1817400"/>
                </a:moveTo>
                <a:cubicBezTo>
                  <a:pt x="687604" y="1817400"/>
                  <a:pt x="695195" y="1820799"/>
                  <a:pt x="700690" y="1826293"/>
                </a:cubicBezTo>
                <a:lnTo>
                  <a:pt x="702587" y="1830873"/>
                </a:lnTo>
                <a:lnTo>
                  <a:pt x="649855" y="1850174"/>
                </a:lnTo>
                <a:lnTo>
                  <a:pt x="648856" y="1847763"/>
                </a:lnTo>
                <a:cubicBezTo>
                  <a:pt x="648856" y="1830994"/>
                  <a:pt x="662450" y="1817400"/>
                  <a:pt x="679220" y="1817400"/>
                </a:cubicBezTo>
                <a:close/>
                <a:moveTo>
                  <a:pt x="606665" y="1817400"/>
                </a:moveTo>
                <a:cubicBezTo>
                  <a:pt x="623435" y="1817400"/>
                  <a:pt x="637029" y="1830994"/>
                  <a:pt x="637029" y="1847763"/>
                </a:cubicBezTo>
                <a:lnTo>
                  <a:pt x="633560" y="1856138"/>
                </a:lnTo>
                <a:lnTo>
                  <a:pt x="618594" y="1861615"/>
                </a:lnTo>
                <a:lnTo>
                  <a:pt x="587142" y="1870547"/>
                </a:lnTo>
                <a:lnTo>
                  <a:pt x="585195" y="1869234"/>
                </a:lnTo>
                <a:cubicBezTo>
                  <a:pt x="579700" y="1863739"/>
                  <a:pt x="576302" y="1856148"/>
                  <a:pt x="576302" y="1847763"/>
                </a:cubicBezTo>
                <a:cubicBezTo>
                  <a:pt x="576302" y="1830994"/>
                  <a:pt x="589896" y="1817400"/>
                  <a:pt x="606665" y="1817400"/>
                </a:cubicBezTo>
                <a:close/>
                <a:moveTo>
                  <a:pt x="534111" y="1817400"/>
                </a:moveTo>
                <a:cubicBezTo>
                  <a:pt x="550880" y="1817400"/>
                  <a:pt x="564474" y="1830994"/>
                  <a:pt x="564474" y="1847763"/>
                </a:cubicBezTo>
                <a:cubicBezTo>
                  <a:pt x="564474" y="1864533"/>
                  <a:pt x="550880" y="1878127"/>
                  <a:pt x="534111" y="1878127"/>
                </a:cubicBezTo>
                <a:cubicBezTo>
                  <a:pt x="517341" y="1878127"/>
                  <a:pt x="503747" y="1864533"/>
                  <a:pt x="503747" y="1847763"/>
                </a:cubicBezTo>
                <a:cubicBezTo>
                  <a:pt x="503747" y="1830994"/>
                  <a:pt x="517341" y="1817400"/>
                  <a:pt x="534111" y="1817400"/>
                </a:cubicBezTo>
                <a:close/>
                <a:moveTo>
                  <a:pt x="461556" y="1817400"/>
                </a:moveTo>
                <a:cubicBezTo>
                  <a:pt x="478326" y="1817400"/>
                  <a:pt x="491920" y="1830994"/>
                  <a:pt x="491920" y="1847763"/>
                </a:cubicBezTo>
                <a:cubicBezTo>
                  <a:pt x="491920" y="1864533"/>
                  <a:pt x="478326" y="1878127"/>
                  <a:pt x="461556" y="1878127"/>
                </a:cubicBezTo>
                <a:cubicBezTo>
                  <a:pt x="444787" y="1878127"/>
                  <a:pt x="431192" y="1864533"/>
                  <a:pt x="431192" y="1847763"/>
                </a:cubicBezTo>
                <a:cubicBezTo>
                  <a:pt x="431192" y="1830994"/>
                  <a:pt x="444787" y="1817400"/>
                  <a:pt x="461556" y="1817400"/>
                </a:cubicBezTo>
                <a:close/>
                <a:moveTo>
                  <a:pt x="389002" y="1817400"/>
                </a:moveTo>
                <a:cubicBezTo>
                  <a:pt x="405771" y="1817400"/>
                  <a:pt x="419365" y="1830994"/>
                  <a:pt x="419365" y="1847763"/>
                </a:cubicBezTo>
                <a:cubicBezTo>
                  <a:pt x="419365" y="1864533"/>
                  <a:pt x="405771" y="1878127"/>
                  <a:pt x="389002" y="1878127"/>
                </a:cubicBezTo>
                <a:cubicBezTo>
                  <a:pt x="372232" y="1878127"/>
                  <a:pt x="358638" y="1864533"/>
                  <a:pt x="358638" y="1847763"/>
                </a:cubicBezTo>
                <a:cubicBezTo>
                  <a:pt x="358638" y="1830994"/>
                  <a:pt x="372232" y="1817400"/>
                  <a:pt x="389002" y="1817400"/>
                </a:cubicBezTo>
                <a:close/>
                <a:moveTo>
                  <a:pt x="316447" y="1817400"/>
                </a:moveTo>
                <a:cubicBezTo>
                  <a:pt x="333216" y="1817400"/>
                  <a:pt x="346810" y="1830994"/>
                  <a:pt x="346810" y="1847763"/>
                </a:cubicBezTo>
                <a:cubicBezTo>
                  <a:pt x="346810" y="1864533"/>
                  <a:pt x="333216" y="1878127"/>
                  <a:pt x="316447" y="1878127"/>
                </a:cubicBezTo>
                <a:cubicBezTo>
                  <a:pt x="299677" y="1878127"/>
                  <a:pt x="286084" y="1864533"/>
                  <a:pt x="286084" y="1847763"/>
                </a:cubicBezTo>
                <a:cubicBezTo>
                  <a:pt x="286084" y="1830994"/>
                  <a:pt x="299677" y="1817400"/>
                  <a:pt x="316447" y="1817400"/>
                </a:cubicBezTo>
                <a:close/>
                <a:moveTo>
                  <a:pt x="243892" y="1817400"/>
                </a:moveTo>
                <a:cubicBezTo>
                  <a:pt x="260662" y="1817400"/>
                  <a:pt x="274256" y="1830994"/>
                  <a:pt x="274256" y="1847763"/>
                </a:cubicBezTo>
                <a:cubicBezTo>
                  <a:pt x="274256" y="1864533"/>
                  <a:pt x="260662" y="1878127"/>
                  <a:pt x="243892" y="1878127"/>
                </a:cubicBezTo>
                <a:cubicBezTo>
                  <a:pt x="227123" y="1878127"/>
                  <a:pt x="213529" y="1864533"/>
                  <a:pt x="213529" y="1847763"/>
                </a:cubicBezTo>
                <a:cubicBezTo>
                  <a:pt x="213529" y="1830994"/>
                  <a:pt x="227123" y="1817400"/>
                  <a:pt x="243892" y="1817400"/>
                </a:cubicBezTo>
                <a:close/>
                <a:moveTo>
                  <a:pt x="171339" y="1817400"/>
                </a:moveTo>
                <a:cubicBezTo>
                  <a:pt x="188107" y="1817400"/>
                  <a:pt x="201701" y="1830994"/>
                  <a:pt x="201701" y="1847763"/>
                </a:cubicBezTo>
                <a:cubicBezTo>
                  <a:pt x="201701" y="1864533"/>
                  <a:pt x="188107" y="1878127"/>
                  <a:pt x="171339" y="1878127"/>
                </a:cubicBezTo>
                <a:cubicBezTo>
                  <a:pt x="154583" y="1878127"/>
                  <a:pt x="140989" y="1864533"/>
                  <a:pt x="140989" y="1847763"/>
                </a:cubicBezTo>
                <a:cubicBezTo>
                  <a:pt x="140989" y="1830994"/>
                  <a:pt x="154583" y="1817400"/>
                  <a:pt x="171339" y="1817400"/>
                </a:cubicBezTo>
                <a:close/>
                <a:moveTo>
                  <a:pt x="98799" y="1817400"/>
                </a:moveTo>
                <a:cubicBezTo>
                  <a:pt x="115568" y="1817400"/>
                  <a:pt x="129162" y="1830994"/>
                  <a:pt x="129162" y="1847763"/>
                </a:cubicBezTo>
                <a:cubicBezTo>
                  <a:pt x="129162" y="1864533"/>
                  <a:pt x="115568" y="1878127"/>
                  <a:pt x="98799" y="1878127"/>
                </a:cubicBezTo>
                <a:cubicBezTo>
                  <a:pt x="82029" y="1878127"/>
                  <a:pt x="68435" y="1864533"/>
                  <a:pt x="68435" y="1847763"/>
                </a:cubicBezTo>
                <a:cubicBezTo>
                  <a:pt x="68435" y="1830994"/>
                  <a:pt x="82029" y="1817400"/>
                  <a:pt x="98799" y="1817400"/>
                </a:cubicBezTo>
                <a:close/>
                <a:moveTo>
                  <a:pt x="26245" y="1817400"/>
                </a:moveTo>
                <a:cubicBezTo>
                  <a:pt x="43014" y="1817400"/>
                  <a:pt x="56608" y="1830994"/>
                  <a:pt x="56608" y="1847763"/>
                </a:cubicBezTo>
                <a:cubicBezTo>
                  <a:pt x="56608" y="1864533"/>
                  <a:pt x="43014" y="1878127"/>
                  <a:pt x="26245" y="1878127"/>
                </a:cubicBezTo>
                <a:cubicBezTo>
                  <a:pt x="17860" y="1878127"/>
                  <a:pt x="10269" y="1874729"/>
                  <a:pt x="4775" y="1869234"/>
                </a:cubicBezTo>
                <a:lnTo>
                  <a:pt x="0" y="1857707"/>
                </a:lnTo>
                <a:lnTo>
                  <a:pt x="0" y="1837819"/>
                </a:lnTo>
                <a:lnTo>
                  <a:pt x="4775" y="1826293"/>
                </a:lnTo>
                <a:cubicBezTo>
                  <a:pt x="10269" y="1820799"/>
                  <a:pt x="17860" y="1817400"/>
                  <a:pt x="26245" y="1817400"/>
                </a:cubicBezTo>
                <a:close/>
                <a:moveTo>
                  <a:pt x="896883" y="1736948"/>
                </a:moveTo>
                <a:lnTo>
                  <a:pt x="903696" y="1738324"/>
                </a:lnTo>
                <a:lnTo>
                  <a:pt x="888255" y="1747704"/>
                </a:lnTo>
                <a:lnTo>
                  <a:pt x="871248" y="1755896"/>
                </a:lnTo>
                <a:lnTo>
                  <a:pt x="875413" y="1745841"/>
                </a:lnTo>
                <a:cubicBezTo>
                  <a:pt x="880908" y="1740347"/>
                  <a:pt x="888499" y="1736948"/>
                  <a:pt x="896883" y="1736948"/>
                </a:cubicBezTo>
                <a:close/>
                <a:moveTo>
                  <a:pt x="824329" y="1736948"/>
                </a:moveTo>
                <a:cubicBezTo>
                  <a:pt x="832714" y="1736948"/>
                  <a:pt x="840304" y="1740347"/>
                  <a:pt x="845799" y="1745841"/>
                </a:cubicBezTo>
                <a:lnTo>
                  <a:pt x="853504" y="1764444"/>
                </a:lnTo>
                <a:lnTo>
                  <a:pt x="802910" y="1788817"/>
                </a:lnTo>
                <a:lnTo>
                  <a:pt x="802858" y="1788782"/>
                </a:lnTo>
                <a:cubicBezTo>
                  <a:pt x="797364" y="1783287"/>
                  <a:pt x="793965" y="1775696"/>
                  <a:pt x="793965" y="1767312"/>
                </a:cubicBezTo>
                <a:cubicBezTo>
                  <a:pt x="793965" y="1750542"/>
                  <a:pt x="807559" y="1736948"/>
                  <a:pt x="824329" y="1736948"/>
                </a:cubicBezTo>
                <a:close/>
                <a:moveTo>
                  <a:pt x="751774" y="1736948"/>
                </a:moveTo>
                <a:cubicBezTo>
                  <a:pt x="768544" y="1736948"/>
                  <a:pt x="782138" y="1750542"/>
                  <a:pt x="782138" y="1767312"/>
                </a:cubicBezTo>
                <a:cubicBezTo>
                  <a:pt x="782138" y="1784081"/>
                  <a:pt x="768544" y="1797675"/>
                  <a:pt x="751774" y="1797675"/>
                </a:cubicBezTo>
                <a:cubicBezTo>
                  <a:pt x="735005" y="1797675"/>
                  <a:pt x="721411" y="1784081"/>
                  <a:pt x="721411" y="1767312"/>
                </a:cubicBezTo>
                <a:cubicBezTo>
                  <a:pt x="721411" y="1750542"/>
                  <a:pt x="735005" y="1736948"/>
                  <a:pt x="751774" y="1736948"/>
                </a:cubicBezTo>
                <a:close/>
                <a:moveTo>
                  <a:pt x="679220" y="1736948"/>
                </a:moveTo>
                <a:cubicBezTo>
                  <a:pt x="695989" y="1736948"/>
                  <a:pt x="709583" y="1750542"/>
                  <a:pt x="709583" y="1767312"/>
                </a:cubicBezTo>
                <a:cubicBezTo>
                  <a:pt x="709583" y="1784081"/>
                  <a:pt x="695989" y="1797675"/>
                  <a:pt x="679220" y="1797675"/>
                </a:cubicBezTo>
                <a:cubicBezTo>
                  <a:pt x="662450" y="1797675"/>
                  <a:pt x="648856" y="1784081"/>
                  <a:pt x="648856" y="1767312"/>
                </a:cubicBezTo>
                <a:cubicBezTo>
                  <a:pt x="648856" y="1750542"/>
                  <a:pt x="662450" y="1736948"/>
                  <a:pt x="679220" y="1736948"/>
                </a:cubicBezTo>
                <a:close/>
                <a:moveTo>
                  <a:pt x="606665" y="1736948"/>
                </a:moveTo>
                <a:cubicBezTo>
                  <a:pt x="623435" y="1736948"/>
                  <a:pt x="637029" y="1750542"/>
                  <a:pt x="637029" y="1767312"/>
                </a:cubicBezTo>
                <a:cubicBezTo>
                  <a:pt x="637029" y="1784081"/>
                  <a:pt x="623435" y="1797675"/>
                  <a:pt x="606665" y="1797675"/>
                </a:cubicBezTo>
                <a:cubicBezTo>
                  <a:pt x="589896" y="1797675"/>
                  <a:pt x="576302" y="1784081"/>
                  <a:pt x="576302" y="1767312"/>
                </a:cubicBezTo>
                <a:cubicBezTo>
                  <a:pt x="576302" y="1750542"/>
                  <a:pt x="589896" y="1736948"/>
                  <a:pt x="606665" y="1736948"/>
                </a:cubicBezTo>
                <a:close/>
                <a:moveTo>
                  <a:pt x="534111" y="1736948"/>
                </a:moveTo>
                <a:cubicBezTo>
                  <a:pt x="550880" y="1736948"/>
                  <a:pt x="564474" y="1750542"/>
                  <a:pt x="564474" y="1767312"/>
                </a:cubicBezTo>
                <a:cubicBezTo>
                  <a:pt x="564474" y="1784081"/>
                  <a:pt x="550880" y="1797675"/>
                  <a:pt x="534111" y="1797675"/>
                </a:cubicBezTo>
                <a:cubicBezTo>
                  <a:pt x="517341" y="1797675"/>
                  <a:pt x="503747" y="1784081"/>
                  <a:pt x="503747" y="1767312"/>
                </a:cubicBezTo>
                <a:cubicBezTo>
                  <a:pt x="503747" y="1750542"/>
                  <a:pt x="517341" y="1736948"/>
                  <a:pt x="534111" y="1736948"/>
                </a:cubicBezTo>
                <a:close/>
                <a:moveTo>
                  <a:pt x="461556" y="1736948"/>
                </a:moveTo>
                <a:cubicBezTo>
                  <a:pt x="478326" y="1736948"/>
                  <a:pt x="491920" y="1750542"/>
                  <a:pt x="491920" y="1767312"/>
                </a:cubicBezTo>
                <a:cubicBezTo>
                  <a:pt x="491920" y="1784081"/>
                  <a:pt x="478326" y="1797675"/>
                  <a:pt x="461556" y="1797675"/>
                </a:cubicBezTo>
                <a:cubicBezTo>
                  <a:pt x="444787" y="1797675"/>
                  <a:pt x="431192" y="1784081"/>
                  <a:pt x="431192" y="1767312"/>
                </a:cubicBezTo>
                <a:cubicBezTo>
                  <a:pt x="431192" y="1750542"/>
                  <a:pt x="444787" y="1736948"/>
                  <a:pt x="461556" y="1736948"/>
                </a:cubicBezTo>
                <a:close/>
                <a:moveTo>
                  <a:pt x="389002" y="1736948"/>
                </a:moveTo>
                <a:cubicBezTo>
                  <a:pt x="405771" y="1736948"/>
                  <a:pt x="419365" y="1750542"/>
                  <a:pt x="419365" y="1767312"/>
                </a:cubicBezTo>
                <a:cubicBezTo>
                  <a:pt x="419365" y="1784081"/>
                  <a:pt x="405771" y="1797675"/>
                  <a:pt x="389002" y="1797675"/>
                </a:cubicBezTo>
                <a:cubicBezTo>
                  <a:pt x="372232" y="1797675"/>
                  <a:pt x="358638" y="1784081"/>
                  <a:pt x="358638" y="1767312"/>
                </a:cubicBezTo>
                <a:cubicBezTo>
                  <a:pt x="358638" y="1750542"/>
                  <a:pt x="372232" y="1736948"/>
                  <a:pt x="389002" y="1736948"/>
                </a:cubicBezTo>
                <a:close/>
                <a:moveTo>
                  <a:pt x="316447" y="1736948"/>
                </a:moveTo>
                <a:cubicBezTo>
                  <a:pt x="333216" y="1736948"/>
                  <a:pt x="346810" y="1750542"/>
                  <a:pt x="346810" y="1767312"/>
                </a:cubicBezTo>
                <a:cubicBezTo>
                  <a:pt x="346810" y="1784081"/>
                  <a:pt x="333216" y="1797675"/>
                  <a:pt x="316447" y="1797675"/>
                </a:cubicBezTo>
                <a:cubicBezTo>
                  <a:pt x="299677" y="1797675"/>
                  <a:pt x="286084" y="1784081"/>
                  <a:pt x="286084" y="1767312"/>
                </a:cubicBezTo>
                <a:cubicBezTo>
                  <a:pt x="286084" y="1750542"/>
                  <a:pt x="299677" y="1736948"/>
                  <a:pt x="316447" y="1736948"/>
                </a:cubicBezTo>
                <a:close/>
                <a:moveTo>
                  <a:pt x="243892" y="1736948"/>
                </a:moveTo>
                <a:cubicBezTo>
                  <a:pt x="260662" y="1736948"/>
                  <a:pt x="274256" y="1750542"/>
                  <a:pt x="274256" y="1767312"/>
                </a:cubicBezTo>
                <a:cubicBezTo>
                  <a:pt x="274256" y="1784081"/>
                  <a:pt x="260662" y="1797675"/>
                  <a:pt x="243892" y="1797675"/>
                </a:cubicBezTo>
                <a:cubicBezTo>
                  <a:pt x="227123" y="1797675"/>
                  <a:pt x="213529" y="1784081"/>
                  <a:pt x="213529" y="1767312"/>
                </a:cubicBezTo>
                <a:cubicBezTo>
                  <a:pt x="213529" y="1750542"/>
                  <a:pt x="227123" y="1736948"/>
                  <a:pt x="243892" y="1736948"/>
                </a:cubicBezTo>
                <a:close/>
                <a:moveTo>
                  <a:pt x="171339" y="1736948"/>
                </a:moveTo>
                <a:cubicBezTo>
                  <a:pt x="188107" y="1736948"/>
                  <a:pt x="201701" y="1750542"/>
                  <a:pt x="201701" y="1767312"/>
                </a:cubicBezTo>
                <a:cubicBezTo>
                  <a:pt x="201701" y="1784081"/>
                  <a:pt x="188107" y="1797675"/>
                  <a:pt x="171339" y="1797675"/>
                </a:cubicBezTo>
                <a:cubicBezTo>
                  <a:pt x="154588" y="1797675"/>
                  <a:pt x="140995" y="1784081"/>
                  <a:pt x="140995" y="1767312"/>
                </a:cubicBezTo>
                <a:cubicBezTo>
                  <a:pt x="140995" y="1750542"/>
                  <a:pt x="154588" y="1736948"/>
                  <a:pt x="171339" y="1736948"/>
                </a:cubicBezTo>
                <a:close/>
                <a:moveTo>
                  <a:pt x="98806" y="1736948"/>
                </a:moveTo>
                <a:cubicBezTo>
                  <a:pt x="115574" y="1736948"/>
                  <a:pt x="129168" y="1750542"/>
                  <a:pt x="129168" y="1767312"/>
                </a:cubicBezTo>
                <a:cubicBezTo>
                  <a:pt x="129168" y="1784081"/>
                  <a:pt x="115574" y="1797675"/>
                  <a:pt x="98806" y="1797675"/>
                </a:cubicBezTo>
                <a:cubicBezTo>
                  <a:pt x="82035" y="1797675"/>
                  <a:pt x="68442" y="1784081"/>
                  <a:pt x="68442" y="1767312"/>
                </a:cubicBezTo>
                <a:cubicBezTo>
                  <a:pt x="68442" y="1750542"/>
                  <a:pt x="82035" y="1736948"/>
                  <a:pt x="98806" y="1736948"/>
                </a:cubicBezTo>
                <a:close/>
                <a:moveTo>
                  <a:pt x="26251" y="1736948"/>
                </a:moveTo>
                <a:cubicBezTo>
                  <a:pt x="43020" y="1736948"/>
                  <a:pt x="56614" y="1750542"/>
                  <a:pt x="56614" y="1767312"/>
                </a:cubicBezTo>
                <a:cubicBezTo>
                  <a:pt x="56614" y="1784081"/>
                  <a:pt x="43020" y="1797675"/>
                  <a:pt x="26251" y="1797675"/>
                </a:cubicBezTo>
                <a:cubicBezTo>
                  <a:pt x="17866" y="1797675"/>
                  <a:pt x="10276" y="1794277"/>
                  <a:pt x="4781" y="1788782"/>
                </a:cubicBezTo>
                <a:lnTo>
                  <a:pt x="0" y="1777239"/>
                </a:lnTo>
                <a:lnTo>
                  <a:pt x="0" y="1757384"/>
                </a:lnTo>
                <a:lnTo>
                  <a:pt x="4781" y="1745841"/>
                </a:lnTo>
                <a:cubicBezTo>
                  <a:pt x="10276" y="1740347"/>
                  <a:pt x="17866" y="1736948"/>
                  <a:pt x="26251" y="1736948"/>
                </a:cubicBezTo>
                <a:close/>
                <a:moveTo>
                  <a:pt x="1030341" y="1658849"/>
                </a:moveTo>
                <a:lnTo>
                  <a:pt x="1020041" y="1666551"/>
                </a:lnTo>
                <a:lnTo>
                  <a:pt x="1020522" y="1665390"/>
                </a:lnTo>
                <a:cubicBezTo>
                  <a:pt x="1023269" y="1662642"/>
                  <a:pt x="1026541" y="1660419"/>
                  <a:pt x="1030173" y="1658883"/>
                </a:cubicBezTo>
                <a:close/>
                <a:moveTo>
                  <a:pt x="969438" y="1656497"/>
                </a:moveTo>
                <a:cubicBezTo>
                  <a:pt x="977823" y="1656497"/>
                  <a:pt x="985413" y="1659895"/>
                  <a:pt x="990908" y="1665390"/>
                </a:cubicBezTo>
                <a:lnTo>
                  <a:pt x="997511" y="1681329"/>
                </a:lnTo>
                <a:lnTo>
                  <a:pt x="950384" y="1709959"/>
                </a:lnTo>
                <a:lnTo>
                  <a:pt x="947968" y="1708330"/>
                </a:lnTo>
                <a:cubicBezTo>
                  <a:pt x="942473" y="1702836"/>
                  <a:pt x="939075" y="1695245"/>
                  <a:pt x="939075" y="1686860"/>
                </a:cubicBezTo>
                <a:cubicBezTo>
                  <a:pt x="939075" y="1670091"/>
                  <a:pt x="952669" y="1656497"/>
                  <a:pt x="969438" y="1656497"/>
                </a:cubicBezTo>
                <a:close/>
                <a:moveTo>
                  <a:pt x="896883" y="1656497"/>
                </a:moveTo>
                <a:cubicBezTo>
                  <a:pt x="913653" y="1656497"/>
                  <a:pt x="927247" y="1670091"/>
                  <a:pt x="927247" y="1686860"/>
                </a:cubicBezTo>
                <a:cubicBezTo>
                  <a:pt x="927247" y="1703630"/>
                  <a:pt x="913653" y="1717224"/>
                  <a:pt x="896883" y="1717224"/>
                </a:cubicBezTo>
                <a:cubicBezTo>
                  <a:pt x="880114" y="1717224"/>
                  <a:pt x="866520" y="1703630"/>
                  <a:pt x="866520" y="1686860"/>
                </a:cubicBezTo>
                <a:cubicBezTo>
                  <a:pt x="866520" y="1670091"/>
                  <a:pt x="880114" y="1656497"/>
                  <a:pt x="896883" y="1656497"/>
                </a:cubicBezTo>
                <a:close/>
                <a:moveTo>
                  <a:pt x="824329" y="1656497"/>
                </a:moveTo>
                <a:cubicBezTo>
                  <a:pt x="841098" y="1656497"/>
                  <a:pt x="854692" y="1670091"/>
                  <a:pt x="854692" y="1686860"/>
                </a:cubicBezTo>
                <a:cubicBezTo>
                  <a:pt x="854692" y="1703630"/>
                  <a:pt x="841098" y="1717224"/>
                  <a:pt x="824329" y="1717224"/>
                </a:cubicBezTo>
                <a:cubicBezTo>
                  <a:pt x="807559" y="1717224"/>
                  <a:pt x="793965" y="1703630"/>
                  <a:pt x="793965" y="1686860"/>
                </a:cubicBezTo>
                <a:cubicBezTo>
                  <a:pt x="793965" y="1670091"/>
                  <a:pt x="807559" y="1656497"/>
                  <a:pt x="824329" y="1656497"/>
                </a:cubicBezTo>
                <a:close/>
                <a:moveTo>
                  <a:pt x="751774" y="1656497"/>
                </a:moveTo>
                <a:cubicBezTo>
                  <a:pt x="768544" y="1656497"/>
                  <a:pt x="782138" y="1670091"/>
                  <a:pt x="782138" y="1686860"/>
                </a:cubicBezTo>
                <a:cubicBezTo>
                  <a:pt x="782138" y="1703630"/>
                  <a:pt x="768544" y="1717224"/>
                  <a:pt x="751774" y="1717224"/>
                </a:cubicBezTo>
                <a:cubicBezTo>
                  <a:pt x="735005" y="1717224"/>
                  <a:pt x="721411" y="1703630"/>
                  <a:pt x="721411" y="1686860"/>
                </a:cubicBezTo>
                <a:cubicBezTo>
                  <a:pt x="721411" y="1670091"/>
                  <a:pt x="735005" y="1656497"/>
                  <a:pt x="751774" y="1656497"/>
                </a:cubicBezTo>
                <a:close/>
                <a:moveTo>
                  <a:pt x="679220" y="1656497"/>
                </a:moveTo>
                <a:cubicBezTo>
                  <a:pt x="695989" y="1656497"/>
                  <a:pt x="709583" y="1670091"/>
                  <a:pt x="709583" y="1686860"/>
                </a:cubicBezTo>
                <a:cubicBezTo>
                  <a:pt x="709583" y="1703630"/>
                  <a:pt x="695989" y="1717224"/>
                  <a:pt x="679220" y="1717224"/>
                </a:cubicBezTo>
                <a:cubicBezTo>
                  <a:pt x="662450" y="1717224"/>
                  <a:pt x="648856" y="1703630"/>
                  <a:pt x="648856" y="1686860"/>
                </a:cubicBezTo>
                <a:cubicBezTo>
                  <a:pt x="648856" y="1670091"/>
                  <a:pt x="662450" y="1656497"/>
                  <a:pt x="679220" y="1656497"/>
                </a:cubicBezTo>
                <a:close/>
                <a:moveTo>
                  <a:pt x="606665" y="1656497"/>
                </a:moveTo>
                <a:cubicBezTo>
                  <a:pt x="623435" y="1656497"/>
                  <a:pt x="637029" y="1670091"/>
                  <a:pt x="637029" y="1686860"/>
                </a:cubicBezTo>
                <a:cubicBezTo>
                  <a:pt x="637029" y="1703630"/>
                  <a:pt x="623435" y="1717224"/>
                  <a:pt x="606665" y="1717224"/>
                </a:cubicBezTo>
                <a:cubicBezTo>
                  <a:pt x="589896" y="1717224"/>
                  <a:pt x="576302" y="1703630"/>
                  <a:pt x="576302" y="1686860"/>
                </a:cubicBezTo>
                <a:cubicBezTo>
                  <a:pt x="576302" y="1670091"/>
                  <a:pt x="589896" y="1656497"/>
                  <a:pt x="606665" y="1656497"/>
                </a:cubicBezTo>
                <a:close/>
                <a:moveTo>
                  <a:pt x="534111" y="1656497"/>
                </a:moveTo>
                <a:cubicBezTo>
                  <a:pt x="550880" y="1656497"/>
                  <a:pt x="564474" y="1670091"/>
                  <a:pt x="564474" y="1686860"/>
                </a:cubicBezTo>
                <a:cubicBezTo>
                  <a:pt x="564474" y="1703630"/>
                  <a:pt x="550880" y="1717224"/>
                  <a:pt x="534111" y="1717224"/>
                </a:cubicBezTo>
                <a:cubicBezTo>
                  <a:pt x="517341" y="1717224"/>
                  <a:pt x="503747" y="1703630"/>
                  <a:pt x="503747" y="1686860"/>
                </a:cubicBezTo>
                <a:cubicBezTo>
                  <a:pt x="503747" y="1670091"/>
                  <a:pt x="517341" y="1656497"/>
                  <a:pt x="534111" y="1656497"/>
                </a:cubicBezTo>
                <a:close/>
                <a:moveTo>
                  <a:pt x="461556" y="1656497"/>
                </a:moveTo>
                <a:cubicBezTo>
                  <a:pt x="478326" y="1656497"/>
                  <a:pt x="491920" y="1670091"/>
                  <a:pt x="491920" y="1686860"/>
                </a:cubicBezTo>
                <a:cubicBezTo>
                  <a:pt x="491920" y="1703630"/>
                  <a:pt x="478326" y="1717224"/>
                  <a:pt x="461556" y="1717224"/>
                </a:cubicBezTo>
                <a:cubicBezTo>
                  <a:pt x="444787" y="1717224"/>
                  <a:pt x="431192" y="1703630"/>
                  <a:pt x="431192" y="1686860"/>
                </a:cubicBezTo>
                <a:cubicBezTo>
                  <a:pt x="431192" y="1670091"/>
                  <a:pt x="444787" y="1656497"/>
                  <a:pt x="461556" y="1656497"/>
                </a:cubicBezTo>
                <a:close/>
                <a:moveTo>
                  <a:pt x="389002" y="1656497"/>
                </a:moveTo>
                <a:cubicBezTo>
                  <a:pt x="405771" y="1656497"/>
                  <a:pt x="419365" y="1670091"/>
                  <a:pt x="419365" y="1686860"/>
                </a:cubicBezTo>
                <a:cubicBezTo>
                  <a:pt x="419365" y="1703630"/>
                  <a:pt x="405771" y="1717224"/>
                  <a:pt x="389002" y="1717224"/>
                </a:cubicBezTo>
                <a:cubicBezTo>
                  <a:pt x="372232" y="1717224"/>
                  <a:pt x="358638" y="1703630"/>
                  <a:pt x="358638" y="1686860"/>
                </a:cubicBezTo>
                <a:cubicBezTo>
                  <a:pt x="358638" y="1670091"/>
                  <a:pt x="372232" y="1656497"/>
                  <a:pt x="389002" y="1656497"/>
                </a:cubicBezTo>
                <a:close/>
                <a:moveTo>
                  <a:pt x="316447" y="1656497"/>
                </a:moveTo>
                <a:cubicBezTo>
                  <a:pt x="333216" y="1656497"/>
                  <a:pt x="346810" y="1670091"/>
                  <a:pt x="346810" y="1686860"/>
                </a:cubicBezTo>
                <a:cubicBezTo>
                  <a:pt x="346810" y="1703630"/>
                  <a:pt x="333216" y="1717224"/>
                  <a:pt x="316447" y="1717224"/>
                </a:cubicBezTo>
                <a:cubicBezTo>
                  <a:pt x="299677" y="1717224"/>
                  <a:pt x="286084" y="1703630"/>
                  <a:pt x="286084" y="1686860"/>
                </a:cubicBezTo>
                <a:cubicBezTo>
                  <a:pt x="286084" y="1670091"/>
                  <a:pt x="299677" y="1656497"/>
                  <a:pt x="316447" y="1656497"/>
                </a:cubicBezTo>
                <a:close/>
                <a:moveTo>
                  <a:pt x="243892" y="1656497"/>
                </a:moveTo>
                <a:cubicBezTo>
                  <a:pt x="260662" y="1656497"/>
                  <a:pt x="274256" y="1670091"/>
                  <a:pt x="274256" y="1686860"/>
                </a:cubicBezTo>
                <a:cubicBezTo>
                  <a:pt x="274256" y="1703630"/>
                  <a:pt x="260662" y="1717224"/>
                  <a:pt x="243892" y="1717224"/>
                </a:cubicBezTo>
                <a:cubicBezTo>
                  <a:pt x="227123" y="1717224"/>
                  <a:pt x="213529" y="1703630"/>
                  <a:pt x="213529" y="1686860"/>
                </a:cubicBezTo>
                <a:cubicBezTo>
                  <a:pt x="213529" y="1670091"/>
                  <a:pt x="227123" y="1656497"/>
                  <a:pt x="243892" y="1656497"/>
                </a:cubicBezTo>
                <a:close/>
                <a:moveTo>
                  <a:pt x="171339" y="1656497"/>
                </a:moveTo>
                <a:cubicBezTo>
                  <a:pt x="188107" y="1656497"/>
                  <a:pt x="201701" y="1670091"/>
                  <a:pt x="201701" y="1686860"/>
                </a:cubicBezTo>
                <a:cubicBezTo>
                  <a:pt x="201701" y="1703630"/>
                  <a:pt x="188107" y="1717224"/>
                  <a:pt x="171339" y="1717224"/>
                </a:cubicBezTo>
                <a:cubicBezTo>
                  <a:pt x="154594" y="1717224"/>
                  <a:pt x="141001" y="1703630"/>
                  <a:pt x="141001" y="1686860"/>
                </a:cubicBezTo>
                <a:cubicBezTo>
                  <a:pt x="141001" y="1670091"/>
                  <a:pt x="154594" y="1656497"/>
                  <a:pt x="171339" y="1656497"/>
                </a:cubicBezTo>
                <a:close/>
                <a:moveTo>
                  <a:pt x="98812" y="1656497"/>
                </a:moveTo>
                <a:cubicBezTo>
                  <a:pt x="115580" y="1656497"/>
                  <a:pt x="129174" y="1670091"/>
                  <a:pt x="129174" y="1686860"/>
                </a:cubicBezTo>
                <a:cubicBezTo>
                  <a:pt x="129174" y="1703630"/>
                  <a:pt x="115580" y="1717224"/>
                  <a:pt x="98812" y="1717224"/>
                </a:cubicBezTo>
                <a:cubicBezTo>
                  <a:pt x="82042" y="1717224"/>
                  <a:pt x="68448" y="1703630"/>
                  <a:pt x="68448" y="1686860"/>
                </a:cubicBezTo>
                <a:cubicBezTo>
                  <a:pt x="68448" y="1670091"/>
                  <a:pt x="82042" y="1656497"/>
                  <a:pt x="98812" y="1656497"/>
                </a:cubicBezTo>
                <a:close/>
                <a:moveTo>
                  <a:pt x="26257" y="1656497"/>
                </a:moveTo>
                <a:cubicBezTo>
                  <a:pt x="43026" y="1656497"/>
                  <a:pt x="56620" y="1670091"/>
                  <a:pt x="56620" y="1686860"/>
                </a:cubicBezTo>
                <a:cubicBezTo>
                  <a:pt x="56620" y="1703630"/>
                  <a:pt x="43026" y="1717224"/>
                  <a:pt x="26257" y="1717224"/>
                </a:cubicBezTo>
                <a:cubicBezTo>
                  <a:pt x="17873" y="1717224"/>
                  <a:pt x="10282" y="1713826"/>
                  <a:pt x="4787" y="1708331"/>
                </a:cubicBezTo>
                <a:lnTo>
                  <a:pt x="0" y="1696773"/>
                </a:lnTo>
                <a:lnTo>
                  <a:pt x="0" y="1676947"/>
                </a:lnTo>
                <a:lnTo>
                  <a:pt x="4787" y="1665390"/>
                </a:lnTo>
                <a:cubicBezTo>
                  <a:pt x="10282" y="1659896"/>
                  <a:pt x="17873" y="1656497"/>
                  <a:pt x="26257" y="1656497"/>
                </a:cubicBezTo>
                <a:close/>
                <a:moveTo>
                  <a:pt x="1114547" y="1576045"/>
                </a:moveTo>
                <a:cubicBezTo>
                  <a:pt x="1118739" y="1576045"/>
                  <a:pt x="1122733" y="1576894"/>
                  <a:pt x="1126366" y="1578431"/>
                </a:cubicBezTo>
                <a:lnTo>
                  <a:pt x="1131977" y="1582214"/>
                </a:lnTo>
                <a:lnTo>
                  <a:pt x="1128051" y="1585783"/>
                </a:lnTo>
                <a:lnTo>
                  <a:pt x="1088035" y="1615706"/>
                </a:lnTo>
                <a:lnTo>
                  <a:pt x="1084184" y="1606408"/>
                </a:lnTo>
                <a:cubicBezTo>
                  <a:pt x="1084184" y="1589639"/>
                  <a:pt x="1097778" y="1576045"/>
                  <a:pt x="1114547" y="1576045"/>
                </a:cubicBezTo>
                <a:close/>
                <a:moveTo>
                  <a:pt x="1041993" y="1576045"/>
                </a:moveTo>
                <a:cubicBezTo>
                  <a:pt x="1058762" y="1576045"/>
                  <a:pt x="1072356" y="1589639"/>
                  <a:pt x="1072356" y="1606408"/>
                </a:cubicBezTo>
                <a:cubicBezTo>
                  <a:pt x="1072356" y="1623178"/>
                  <a:pt x="1058762" y="1636772"/>
                  <a:pt x="1041993" y="1636772"/>
                </a:cubicBezTo>
                <a:cubicBezTo>
                  <a:pt x="1025223" y="1636772"/>
                  <a:pt x="1011629" y="1623178"/>
                  <a:pt x="1011629" y="1606408"/>
                </a:cubicBezTo>
                <a:cubicBezTo>
                  <a:pt x="1011629" y="1589639"/>
                  <a:pt x="1025223" y="1576045"/>
                  <a:pt x="1041993" y="1576045"/>
                </a:cubicBezTo>
                <a:close/>
                <a:moveTo>
                  <a:pt x="969438" y="1576045"/>
                </a:moveTo>
                <a:cubicBezTo>
                  <a:pt x="986208" y="1576045"/>
                  <a:pt x="999801" y="1589639"/>
                  <a:pt x="999801" y="1606408"/>
                </a:cubicBezTo>
                <a:cubicBezTo>
                  <a:pt x="999801" y="1623178"/>
                  <a:pt x="986208" y="1636772"/>
                  <a:pt x="969438" y="1636772"/>
                </a:cubicBezTo>
                <a:cubicBezTo>
                  <a:pt x="952669" y="1636772"/>
                  <a:pt x="939075" y="1623178"/>
                  <a:pt x="939075" y="1606408"/>
                </a:cubicBezTo>
                <a:cubicBezTo>
                  <a:pt x="939075" y="1589639"/>
                  <a:pt x="952669" y="1576045"/>
                  <a:pt x="969438" y="1576045"/>
                </a:cubicBezTo>
                <a:close/>
                <a:moveTo>
                  <a:pt x="896883" y="1576045"/>
                </a:moveTo>
                <a:cubicBezTo>
                  <a:pt x="913653" y="1576045"/>
                  <a:pt x="927247" y="1589639"/>
                  <a:pt x="927247" y="1606408"/>
                </a:cubicBezTo>
                <a:cubicBezTo>
                  <a:pt x="927247" y="1623178"/>
                  <a:pt x="913653" y="1636772"/>
                  <a:pt x="896883" y="1636772"/>
                </a:cubicBezTo>
                <a:cubicBezTo>
                  <a:pt x="880114" y="1636772"/>
                  <a:pt x="866520" y="1623178"/>
                  <a:pt x="866520" y="1606408"/>
                </a:cubicBezTo>
                <a:cubicBezTo>
                  <a:pt x="866520" y="1589639"/>
                  <a:pt x="880114" y="1576045"/>
                  <a:pt x="896883" y="1576045"/>
                </a:cubicBezTo>
                <a:close/>
                <a:moveTo>
                  <a:pt x="824329" y="1576045"/>
                </a:moveTo>
                <a:cubicBezTo>
                  <a:pt x="841098" y="1576045"/>
                  <a:pt x="854692" y="1589639"/>
                  <a:pt x="854692" y="1606408"/>
                </a:cubicBezTo>
                <a:cubicBezTo>
                  <a:pt x="854692" y="1623178"/>
                  <a:pt x="841098" y="1636772"/>
                  <a:pt x="824329" y="1636772"/>
                </a:cubicBezTo>
                <a:cubicBezTo>
                  <a:pt x="807559" y="1636772"/>
                  <a:pt x="793965" y="1623178"/>
                  <a:pt x="793965" y="1606408"/>
                </a:cubicBezTo>
                <a:cubicBezTo>
                  <a:pt x="793965" y="1589639"/>
                  <a:pt x="807559" y="1576045"/>
                  <a:pt x="824329" y="1576045"/>
                </a:cubicBezTo>
                <a:close/>
                <a:moveTo>
                  <a:pt x="751774" y="1576045"/>
                </a:moveTo>
                <a:cubicBezTo>
                  <a:pt x="768544" y="1576045"/>
                  <a:pt x="782138" y="1589639"/>
                  <a:pt x="782138" y="1606408"/>
                </a:cubicBezTo>
                <a:cubicBezTo>
                  <a:pt x="782138" y="1623178"/>
                  <a:pt x="768544" y="1636772"/>
                  <a:pt x="751774" y="1636772"/>
                </a:cubicBezTo>
                <a:cubicBezTo>
                  <a:pt x="735005" y="1636772"/>
                  <a:pt x="721411" y="1623178"/>
                  <a:pt x="721411" y="1606408"/>
                </a:cubicBezTo>
                <a:cubicBezTo>
                  <a:pt x="721411" y="1589639"/>
                  <a:pt x="735005" y="1576045"/>
                  <a:pt x="751774" y="1576045"/>
                </a:cubicBezTo>
                <a:close/>
                <a:moveTo>
                  <a:pt x="679220" y="1576045"/>
                </a:moveTo>
                <a:cubicBezTo>
                  <a:pt x="695989" y="1576045"/>
                  <a:pt x="709583" y="1589639"/>
                  <a:pt x="709583" y="1606408"/>
                </a:cubicBezTo>
                <a:cubicBezTo>
                  <a:pt x="709583" y="1623178"/>
                  <a:pt x="695989" y="1636772"/>
                  <a:pt x="679220" y="1636772"/>
                </a:cubicBezTo>
                <a:cubicBezTo>
                  <a:pt x="662450" y="1636772"/>
                  <a:pt x="648856" y="1623178"/>
                  <a:pt x="648856" y="1606408"/>
                </a:cubicBezTo>
                <a:cubicBezTo>
                  <a:pt x="648856" y="1589639"/>
                  <a:pt x="662450" y="1576045"/>
                  <a:pt x="679220" y="1576045"/>
                </a:cubicBezTo>
                <a:close/>
                <a:moveTo>
                  <a:pt x="606665" y="1576045"/>
                </a:moveTo>
                <a:cubicBezTo>
                  <a:pt x="623435" y="1576045"/>
                  <a:pt x="637029" y="1589639"/>
                  <a:pt x="637029" y="1606408"/>
                </a:cubicBezTo>
                <a:cubicBezTo>
                  <a:pt x="637029" y="1623178"/>
                  <a:pt x="623435" y="1636772"/>
                  <a:pt x="606665" y="1636772"/>
                </a:cubicBezTo>
                <a:cubicBezTo>
                  <a:pt x="589896" y="1636772"/>
                  <a:pt x="576302" y="1623178"/>
                  <a:pt x="576302" y="1606408"/>
                </a:cubicBezTo>
                <a:cubicBezTo>
                  <a:pt x="576302" y="1589639"/>
                  <a:pt x="589896" y="1576045"/>
                  <a:pt x="606665" y="1576045"/>
                </a:cubicBezTo>
                <a:close/>
                <a:moveTo>
                  <a:pt x="534111" y="1576045"/>
                </a:moveTo>
                <a:cubicBezTo>
                  <a:pt x="550880" y="1576045"/>
                  <a:pt x="564474" y="1589639"/>
                  <a:pt x="564474" y="1606408"/>
                </a:cubicBezTo>
                <a:cubicBezTo>
                  <a:pt x="564474" y="1623178"/>
                  <a:pt x="550880" y="1636772"/>
                  <a:pt x="534111" y="1636772"/>
                </a:cubicBezTo>
                <a:cubicBezTo>
                  <a:pt x="517341" y="1636772"/>
                  <a:pt x="503747" y="1623178"/>
                  <a:pt x="503747" y="1606408"/>
                </a:cubicBezTo>
                <a:cubicBezTo>
                  <a:pt x="503747" y="1589639"/>
                  <a:pt x="517341" y="1576045"/>
                  <a:pt x="534111" y="1576045"/>
                </a:cubicBezTo>
                <a:close/>
                <a:moveTo>
                  <a:pt x="461556" y="1576045"/>
                </a:moveTo>
                <a:cubicBezTo>
                  <a:pt x="478326" y="1576045"/>
                  <a:pt x="491920" y="1589639"/>
                  <a:pt x="491920" y="1606408"/>
                </a:cubicBezTo>
                <a:cubicBezTo>
                  <a:pt x="491920" y="1623178"/>
                  <a:pt x="478326" y="1636772"/>
                  <a:pt x="461556" y="1636772"/>
                </a:cubicBezTo>
                <a:cubicBezTo>
                  <a:pt x="444787" y="1636772"/>
                  <a:pt x="431192" y="1623178"/>
                  <a:pt x="431192" y="1606408"/>
                </a:cubicBezTo>
                <a:cubicBezTo>
                  <a:pt x="431192" y="1589639"/>
                  <a:pt x="444787" y="1576045"/>
                  <a:pt x="461556" y="1576045"/>
                </a:cubicBezTo>
                <a:close/>
                <a:moveTo>
                  <a:pt x="389002" y="1576045"/>
                </a:moveTo>
                <a:cubicBezTo>
                  <a:pt x="405771" y="1576045"/>
                  <a:pt x="419365" y="1589639"/>
                  <a:pt x="419365" y="1606408"/>
                </a:cubicBezTo>
                <a:cubicBezTo>
                  <a:pt x="419365" y="1623178"/>
                  <a:pt x="405771" y="1636772"/>
                  <a:pt x="389002" y="1636772"/>
                </a:cubicBezTo>
                <a:cubicBezTo>
                  <a:pt x="372232" y="1636772"/>
                  <a:pt x="358638" y="1623178"/>
                  <a:pt x="358638" y="1606408"/>
                </a:cubicBezTo>
                <a:cubicBezTo>
                  <a:pt x="358638" y="1589639"/>
                  <a:pt x="372232" y="1576045"/>
                  <a:pt x="389002" y="1576045"/>
                </a:cubicBezTo>
                <a:close/>
                <a:moveTo>
                  <a:pt x="316447" y="1576045"/>
                </a:moveTo>
                <a:cubicBezTo>
                  <a:pt x="333216" y="1576045"/>
                  <a:pt x="346810" y="1589639"/>
                  <a:pt x="346810" y="1606408"/>
                </a:cubicBezTo>
                <a:cubicBezTo>
                  <a:pt x="346810" y="1623178"/>
                  <a:pt x="333216" y="1636772"/>
                  <a:pt x="316447" y="1636772"/>
                </a:cubicBezTo>
                <a:cubicBezTo>
                  <a:pt x="299677" y="1636772"/>
                  <a:pt x="286084" y="1623178"/>
                  <a:pt x="286084" y="1606408"/>
                </a:cubicBezTo>
                <a:cubicBezTo>
                  <a:pt x="286084" y="1589639"/>
                  <a:pt x="299677" y="1576045"/>
                  <a:pt x="316447" y="1576045"/>
                </a:cubicBezTo>
                <a:close/>
                <a:moveTo>
                  <a:pt x="243892" y="1576045"/>
                </a:moveTo>
                <a:cubicBezTo>
                  <a:pt x="260662" y="1576045"/>
                  <a:pt x="274256" y="1589639"/>
                  <a:pt x="274256" y="1606408"/>
                </a:cubicBezTo>
                <a:cubicBezTo>
                  <a:pt x="274256" y="1623178"/>
                  <a:pt x="260662" y="1636772"/>
                  <a:pt x="243892" y="1636772"/>
                </a:cubicBezTo>
                <a:cubicBezTo>
                  <a:pt x="227123" y="1636772"/>
                  <a:pt x="213529" y="1623178"/>
                  <a:pt x="213529" y="1606408"/>
                </a:cubicBezTo>
                <a:cubicBezTo>
                  <a:pt x="213529" y="1589639"/>
                  <a:pt x="227123" y="1576045"/>
                  <a:pt x="243892" y="1576045"/>
                </a:cubicBezTo>
                <a:close/>
                <a:moveTo>
                  <a:pt x="171339" y="1576045"/>
                </a:moveTo>
                <a:cubicBezTo>
                  <a:pt x="188107" y="1576045"/>
                  <a:pt x="201701" y="1589639"/>
                  <a:pt x="201701" y="1606408"/>
                </a:cubicBezTo>
                <a:cubicBezTo>
                  <a:pt x="201701" y="1623178"/>
                  <a:pt x="188107" y="1636772"/>
                  <a:pt x="171339" y="1636772"/>
                </a:cubicBezTo>
                <a:cubicBezTo>
                  <a:pt x="154599" y="1636772"/>
                  <a:pt x="141006" y="1623178"/>
                  <a:pt x="141006" y="1606408"/>
                </a:cubicBezTo>
                <a:cubicBezTo>
                  <a:pt x="141006" y="1589639"/>
                  <a:pt x="154599" y="1576045"/>
                  <a:pt x="171339" y="1576045"/>
                </a:cubicBezTo>
                <a:close/>
                <a:moveTo>
                  <a:pt x="98818" y="1576045"/>
                </a:moveTo>
                <a:cubicBezTo>
                  <a:pt x="115586" y="1576045"/>
                  <a:pt x="129180" y="1589639"/>
                  <a:pt x="129180" y="1606408"/>
                </a:cubicBezTo>
                <a:cubicBezTo>
                  <a:pt x="129180" y="1623178"/>
                  <a:pt x="115586" y="1636772"/>
                  <a:pt x="98818" y="1636772"/>
                </a:cubicBezTo>
                <a:cubicBezTo>
                  <a:pt x="82048" y="1636772"/>
                  <a:pt x="68454" y="1623178"/>
                  <a:pt x="68454" y="1606408"/>
                </a:cubicBezTo>
                <a:cubicBezTo>
                  <a:pt x="68454" y="1589639"/>
                  <a:pt x="82048" y="1576045"/>
                  <a:pt x="98818" y="1576045"/>
                </a:cubicBezTo>
                <a:close/>
                <a:moveTo>
                  <a:pt x="26264" y="1576045"/>
                </a:moveTo>
                <a:cubicBezTo>
                  <a:pt x="43032" y="1576045"/>
                  <a:pt x="56626" y="1589639"/>
                  <a:pt x="56626" y="1606408"/>
                </a:cubicBezTo>
                <a:cubicBezTo>
                  <a:pt x="56626" y="1623178"/>
                  <a:pt x="43032" y="1636772"/>
                  <a:pt x="26264" y="1636772"/>
                </a:cubicBezTo>
                <a:cubicBezTo>
                  <a:pt x="17880" y="1636772"/>
                  <a:pt x="10289" y="1633374"/>
                  <a:pt x="4794" y="1627879"/>
                </a:cubicBezTo>
                <a:lnTo>
                  <a:pt x="0" y="1616304"/>
                </a:lnTo>
                <a:lnTo>
                  <a:pt x="0" y="1596512"/>
                </a:lnTo>
                <a:lnTo>
                  <a:pt x="4794" y="1584938"/>
                </a:lnTo>
                <a:cubicBezTo>
                  <a:pt x="10289" y="1579444"/>
                  <a:pt x="17880" y="1576045"/>
                  <a:pt x="26264" y="1576045"/>
                </a:cubicBezTo>
                <a:close/>
                <a:moveTo>
                  <a:pt x="1187102" y="1495593"/>
                </a:moveTo>
                <a:cubicBezTo>
                  <a:pt x="1195486" y="1495593"/>
                  <a:pt x="1203077" y="1498992"/>
                  <a:pt x="1208572" y="1504486"/>
                </a:cubicBezTo>
                <a:lnTo>
                  <a:pt x="1211014" y="1510381"/>
                </a:lnTo>
                <a:lnTo>
                  <a:pt x="1168285" y="1549216"/>
                </a:lnTo>
                <a:lnTo>
                  <a:pt x="1165631" y="1547427"/>
                </a:lnTo>
                <a:cubicBezTo>
                  <a:pt x="1160137" y="1541932"/>
                  <a:pt x="1156738" y="1534341"/>
                  <a:pt x="1156738" y="1525957"/>
                </a:cubicBezTo>
                <a:cubicBezTo>
                  <a:pt x="1156738" y="1509187"/>
                  <a:pt x="1170332" y="1495593"/>
                  <a:pt x="1187102" y="1495593"/>
                </a:cubicBezTo>
                <a:close/>
                <a:moveTo>
                  <a:pt x="1114547" y="1495593"/>
                </a:moveTo>
                <a:cubicBezTo>
                  <a:pt x="1131317" y="1495593"/>
                  <a:pt x="1144911" y="1509187"/>
                  <a:pt x="1144911" y="1525957"/>
                </a:cubicBezTo>
                <a:cubicBezTo>
                  <a:pt x="1144911" y="1542726"/>
                  <a:pt x="1131317" y="1556320"/>
                  <a:pt x="1114547" y="1556320"/>
                </a:cubicBezTo>
                <a:cubicBezTo>
                  <a:pt x="1097778" y="1556320"/>
                  <a:pt x="1084184" y="1542726"/>
                  <a:pt x="1084184" y="1525957"/>
                </a:cubicBezTo>
                <a:cubicBezTo>
                  <a:pt x="1084184" y="1509187"/>
                  <a:pt x="1097778" y="1495593"/>
                  <a:pt x="1114547" y="1495593"/>
                </a:cubicBezTo>
                <a:close/>
                <a:moveTo>
                  <a:pt x="1041993" y="1495593"/>
                </a:moveTo>
                <a:cubicBezTo>
                  <a:pt x="1058762" y="1495593"/>
                  <a:pt x="1072356" y="1509187"/>
                  <a:pt x="1072356" y="1525957"/>
                </a:cubicBezTo>
                <a:cubicBezTo>
                  <a:pt x="1072356" y="1542726"/>
                  <a:pt x="1058762" y="1556320"/>
                  <a:pt x="1041993" y="1556320"/>
                </a:cubicBezTo>
                <a:cubicBezTo>
                  <a:pt x="1025223" y="1556320"/>
                  <a:pt x="1011629" y="1542726"/>
                  <a:pt x="1011629" y="1525957"/>
                </a:cubicBezTo>
                <a:cubicBezTo>
                  <a:pt x="1011629" y="1509187"/>
                  <a:pt x="1025223" y="1495593"/>
                  <a:pt x="1041993" y="1495593"/>
                </a:cubicBezTo>
                <a:close/>
                <a:moveTo>
                  <a:pt x="969438" y="1495593"/>
                </a:moveTo>
                <a:cubicBezTo>
                  <a:pt x="986208" y="1495593"/>
                  <a:pt x="999801" y="1509187"/>
                  <a:pt x="999801" y="1525957"/>
                </a:cubicBezTo>
                <a:cubicBezTo>
                  <a:pt x="999801" y="1542726"/>
                  <a:pt x="986208" y="1556320"/>
                  <a:pt x="969438" y="1556320"/>
                </a:cubicBezTo>
                <a:cubicBezTo>
                  <a:pt x="952669" y="1556320"/>
                  <a:pt x="939075" y="1542726"/>
                  <a:pt x="939075" y="1525957"/>
                </a:cubicBezTo>
                <a:cubicBezTo>
                  <a:pt x="939075" y="1509187"/>
                  <a:pt x="952669" y="1495593"/>
                  <a:pt x="969438" y="1495593"/>
                </a:cubicBezTo>
                <a:close/>
                <a:moveTo>
                  <a:pt x="896883" y="1495593"/>
                </a:moveTo>
                <a:cubicBezTo>
                  <a:pt x="913653" y="1495593"/>
                  <a:pt x="927247" y="1509187"/>
                  <a:pt x="927247" y="1525957"/>
                </a:cubicBezTo>
                <a:cubicBezTo>
                  <a:pt x="927247" y="1542726"/>
                  <a:pt x="913653" y="1556320"/>
                  <a:pt x="896883" y="1556320"/>
                </a:cubicBezTo>
                <a:cubicBezTo>
                  <a:pt x="880114" y="1556320"/>
                  <a:pt x="866520" y="1542726"/>
                  <a:pt x="866520" y="1525957"/>
                </a:cubicBezTo>
                <a:cubicBezTo>
                  <a:pt x="866520" y="1509187"/>
                  <a:pt x="880114" y="1495593"/>
                  <a:pt x="896883" y="1495593"/>
                </a:cubicBezTo>
                <a:close/>
                <a:moveTo>
                  <a:pt x="824329" y="1495593"/>
                </a:moveTo>
                <a:cubicBezTo>
                  <a:pt x="841098" y="1495593"/>
                  <a:pt x="854692" y="1509187"/>
                  <a:pt x="854692" y="1525957"/>
                </a:cubicBezTo>
                <a:cubicBezTo>
                  <a:pt x="854692" y="1542726"/>
                  <a:pt x="841098" y="1556320"/>
                  <a:pt x="824329" y="1556320"/>
                </a:cubicBezTo>
                <a:cubicBezTo>
                  <a:pt x="807559" y="1556320"/>
                  <a:pt x="793965" y="1542726"/>
                  <a:pt x="793965" y="1525957"/>
                </a:cubicBezTo>
                <a:cubicBezTo>
                  <a:pt x="793965" y="1509187"/>
                  <a:pt x="807559" y="1495593"/>
                  <a:pt x="824329" y="1495593"/>
                </a:cubicBezTo>
                <a:close/>
                <a:moveTo>
                  <a:pt x="751774" y="1495593"/>
                </a:moveTo>
                <a:cubicBezTo>
                  <a:pt x="768544" y="1495593"/>
                  <a:pt x="782138" y="1509187"/>
                  <a:pt x="782138" y="1525957"/>
                </a:cubicBezTo>
                <a:cubicBezTo>
                  <a:pt x="782138" y="1542726"/>
                  <a:pt x="768544" y="1556320"/>
                  <a:pt x="751774" y="1556320"/>
                </a:cubicBezTo>
                <a:cubicBezTo>
                  <a:pt x="735005" y="1556320"/>
                  <a:pt x="721411" y="1542726"/>
                  <a:pt x="721411" y="1525957"/>
                </a:cubicBezTo>
                <a:cubicBezTo>
                  <a:pt x="721411" y="1509187"/>
                  <a:pt x="735005" y="1495593"/>
                  <a:pt x="751774" y="1495593"/>
                </a:cubicBezTo>
                <a:close/>
                <a:moveTo>
                  <a:pt x="679220" y="1495593"/>
                </a:moveTo>
                <a:cubicBezTo>
                  <a:pt x="695989" y="1495593"/>
                  <a:pt x="709583" y="1509187"/>
                  <a:pt x="709583" y="1525957"/>
                </a:cubicBezTo>
                <a:cubicBezTo>
                  <a:pt x="709583" y="1542726"/>
                  <a:pt x="695989" y="1556320"/>
                  <a:pt x="679220" y="1556320"/>
                </a:cubicBezTo>
                <a:cubicBezTo>
                  <a:pt x="662450" y="1556320"/>
                  <a:pt x="648856" y="1542726"/>
                  <a:pt x="648856" y="1525957"/>
                </a:cubicBezTo>
                <a:cubicBezTo>
                  <a:pt x="648856" y="1509187"/>
                  <a:pt x="662450" y="1495593"/>
                  <a:pt x="679220" y="1495593"/>
                </a:cubicBezTo>
                <a:close/>
                <a:moveTo>
                  <a:pt x="606665" y="1495593"/>
                </a:moveTo>
                <a:cubicBezTo>
                  <a:pt x="623435" y="1495593"/>
                  <a:pt x="637029" y="1509187"/>
                  <a:pt x="637029" y="1525957"/>
                </a:cubicBezTo>
                <a:cubicBezTo>
                  <a:pt x="637029" y="1542726"/>
                  <a:pt x="623435" y="1556320"/>
                  <a:pt x="606665" y="1556320"/>
                </a:cubicBezTo>
                <a:cubicBezTo>
                  <a:pt x="589896" y="1556320"/>
                  <a:pt x="576302" y="1542726"/>
                  <a:pt x="576302" y="1525957"/>
                </a:cubicBezTo>
                <a:cubicBezTo>
                  <a:pt x="576302" y="1509187"/>
                  <a:pt x="589896" y="1495593"/>
                  <a:pt x="606665" y="1495593"/>
                </a:cubicBezTo>
                <a:close/>
                <a:moveTo>
                  <a:pt x="534111" y="1495593"/>
                </a:moveTo>
                <a:cubicBezTo>
                  <a:pt x="550880" y="1495593"/>
                  <a:pt x="564474" y="1509187"/>
                  <a:pt x="564474" y="1525957"/>
                </a:cubicBezTo>
                <a:cubicBezTo>
                  <a:pt x="564474" y="1542726"/>
                  <a:pt x="550880" y="1556320"/>
                  <a:pt x="534111" y="1556320"/>
                </a:cubicBezTo>
                <a:cubicBezTo>
                  <a:pt x="517341" y="1556320"/>
                  <a:pt x="503747" y="1542726"/>
                  <a:pt x="503747" y="1525957"/>
                </a:cubicBezTo>
                <a:cubicBezTo>
                  <a:pt x="503747" y="1509187"/>
                  <a:pt x="517341" y="1495593"/>
                  <a:pt x="534111" y="1495593"/>
                </a:cubicBezTo>
                <a:close/>
                <a:moveTo>
                  <a:pt x="461556" y="1495593"/>
                </a:moveTo>
                <a:cubicBezTo>
                  <a:pt x="478326" y="1495593"/>
                  <a:pt x="491920" y="1509187"/>
                  <a:pt x="491920" y="1525957"/>
                </a:cubicBezTo>
                <a:cubicBezTo>
                  <a:pt x="491920" y="1542726"/>
                  <a:pt x="478326" y="1556320"/>
                  <a:pt x="461556" y="1556320"/>
                </a:cubicBezTo>
                <a:cubicBezTo>
                  <a:pt x="444787" y="1556320"/>
                  <a:pt x="431192" y="1542726"/>
                  <a:pt x="431192" y="1525957"/>
                </a:cubicBezTo>
                <a:cubicBezTo>
                  <a:pt x="431192" y="1509187"/>
                  <a:pt x="444787" y="1495593"/>
                  <a:pt x="461556" y="1495593"/>
                </a:cubicBezTo>
                <a:close/>
                <a:moveTo>
                  <a:pt x="389002" y="1495593"/>
                </a:moveTo>
                <a:cubicBezTo>
                  <a:pt x="405771" y="1495593"/>
                  <a:pt x="419365" y="1509187"/>
                  <a:pt x="419365" y="1525957"/>
                </a:cubicBezTo>
                <a:cubicBezTo>
                  <a:pt x="419365" y="1542726"/>
                  <a:pt x="405771" y="1556320"/>
                  <a:pt x="389002" y="1556320"/>
                </a:cubicBezTo>
                <a:cubicBezTo>
                  <a:pt x="372232" y="1556320"/>
                  <a:pt x="358638" y="1542726"/>
                  <a:pt x="358638" y="1525957"/>
                </a:cubicBezTo>
                <a:cubicBezTo>
                  <a:pt x="358638" y="1509187"/>
                  <a:pt x="372232" y="1495593"/>
                  <a:pt x="389002" y="1495593"/>
                </a:cubicBezTo>
                <a:close/>
                <a:moveTo>
                  <a:pt x="316447" y="1495593"/>
                </a:moveTo>
                <a:cubicBezTo>
                  <a:pt x="333216" y="1495593"/>
                  <a:pt x="346810" y="1509187"/>
                  <a:pt x="346810" y="1525957"/>
                </a:cubicBezTo>
                <a:cubicBezTo>
                  <a:pt x="346810" y="1542726"/>
                  <a:pt x="333216" y="1556320"/>
                  <a:pt x="316447" y="1556320"/>
                </a:cubicBezTo>
                <a:cubicBezTo>
                  <a:pt x="299677" y="1556320"/>
                  <a:pt x="286084" y="1542726"/>
                  <a:pt x="286084" y="1525957"/>
                </a:cubicBezTo>
                <a:cubicBezTo>
                  <a:pt x="286084" y="1509187"/>
                  <a:pt x="299677" y="1495593"/>
                  <a:pt x="316447" y="1495593"/>
                </a:cubicBezTo>
                <a:close/>
                <a:moveTo>
                  <a:pt x="243892" y="1495593"/>
                </a:moveTo>
                <a:cubicBezTo>
                  <a:pt x="260662" y="1495593"/>
                  <a:pt x="274256" y="1509187"/>
                  <a:pt x="274256" y="1525957"/>
                </a:cubicBezTo>
                <a:cubicBezTo>
                  <a:pt x="274256" y="1542726"/>
                  <a:pt x="260662" y="1556320"/>
                  <a:pt x="243892" y="1556320"/>
                </a:cubicBezTo>
                <a:cubicBezTo>
                  <a:pt x="227123" y="1556320"/>
                  <a:pt x="213529" y="1542726"/>
                  <a:pt x="213529" y="1525957"/>
                </a:cubicBezTo>
                <a:cubicBezTo>
                  <a:pt x="213529" y="1509187"/>
                  <a:pt x="227123" y="1495593"/>
                  <a:pt x="243892" y="1495593"/>
                </a:cubicBezTo>
                <a:close/>
                <a:moveTo>
                  <a:pt x="171339" y="1495593"/>
                </a:moveTo>
                <a:cubicBezTo>
                  <a:pt x="188107" y="1495593"/>
                  <a:pt x="201701" y="1509187"/>
                  <a:pt x="201701" y="1525957"/>
                </a:cubicBezTo>
                <a:cubicBezTo>
                  <a:pt x="201701" y="1542726"/>
                  <a:pt x="188107" y="1556320"/>
                  <a:pt x="171339" y="1556320"/>
                </a:cubicBezTo>
                <a:cubicBezTo>
                  <a:pt x="154606" y="1556320"/>
                  <a:pt x="141012" y="1542726"/>
                  <a:pt x="141012" y="1525957"/>
                </a:cubicBezTo>
                <a:cubicBezTo>
                  <a:pt x="141012" y="1509187"/>
                  <a:pt x="154606" y="1495593"/>
                  <a:pt x="171339" y="1495593"/>
                </a:cubicBezTo>
                <a:close/>
                <a:moveTo>
                  <a:pt x="98825" y="1495593"/>
                </a:moveTo>
                <a:cubicBezTo>
                  <a:pt x="115592" y="1495593"/>
                  <a:pt x="129186" y="1509187"/>
                  <a:pt x="129186" y="1525957"/>
                </a:cubicBezTo>
                <a:cubicBezTo>
                  <a:pt x="129186" y="1542726"/>
                  <a:pt x="115592" y="1556320"/>
                  <a:pt x="98825" y="1556320"/>
                </a:cubicBezTo>
                <a:cubicBezTo>
                  <a:pt x="82054" y="1556320"/>
                  <a:pt x="68461" y="1542726"/>
                  <a:pt x="68461" y="1525957"/>
                </a:cubicBezTo>
                <a:cubicBezTo>
                  <a:pt x="68461" y="1509187"/>
                  <a:pt x="82054" y="1495593"/>
                  <a:pt x="98825" y="1495593"/>
                </a:cubicBezTo>
                <a:close/>
                <a:moveTo>
                  <a:pt x="26270" y="1495593"/>
                </a:moveTo>
                <a:cubicBezTo>
                  <a:pt x="43038" y="1495593"/>
                  <a:pt x="56632" y="1509187"/>
                  <a:pt x="56632" y="1525957"/>
                </a:cubicBezTo>
                <a:cubicBezTo>
                  <a:pt x="56632" y="1542726"/>
                  <a:pt x="43038" y="1556320"/>
                  <a:pt x="26270" y="1556320"/>
                </a:cubicBezTo>
                <a:cubicBezTo>
                  <a:pt x="17886" y="1556320"/>
                  <a:pt x="10295" y="1552922"/>
                  <a:pt x="4801" y="1547427"/>
                </a:cubicBezTo>
                <a:lnTo>
                  <a:pt x="0" y="1535836"/>
                </a:lnTo>
                <a:lnTo>
                  <a:pt x="0" y="1516078"/>
                </a:lnTo>
                <a:lnTo>
                  <a:pt x="4801" y="1504486"/>
                </a:lnTo>
                <a:cubicBezTo>
                  <a:pt x="10295" y="1498992"/>
                  <a:pt x="17886" y="1495593"/>
                  <a:pt x="26270" y="1495593"/>
                </a:cubicBezTo>
                <a:close/>
                <a:moveTo>
                  <a:pt x="1259656" y="1415141"/>
                </a:moveTo>
                <a:cubicBezTo>
                  <a:pt x="1268041" y="1415141"/>
                  <a:pt x="1275632" y="1418540"/>
                  <a:pt x="1281127" y="1424035"/>
                </a:cubicBezTo>
                <a:lnTo>
                  <a:pt x="1285044" y="1433492"/>
                </a:lnTo>
                <a:lnTo>
                  <a:pt x="1248565" y="1473629"/>
                </a:lnTo>
                <a:lnTo>
                  <a:pt x="1247837" y="1473482"/>
                </a:lnTo>
                <a:cubicBezTo>
                  <a:pt x="1236940" y="1468873"/>
                  <a:pt x="1229293" y="1458082"/>
                  <a:pt x="1229293" y="1445505"/>
                </a:cubicBezTo>
                <a:cubicBezTo>
                  <a:pt x="1229293" y="1428735"/>
                  <a:pt x="1242887" y="1415141"/>
                  <a:pt x="1259656" y="1415141"/>
                </a:cubicBezTo>
                <a:close/>
                <a:moveTo>
                  <a:pt x="1187102" y="1415141"/>
                </a:moveTo>
                <a:cubicBezTo>
                  <a:pt x="1203871" y="1415141"/>
                  <a:pt x="1217465" y="1428735"/>
                  <a:pt x="1217465" y="1445505"/>
                </a:cubicBezTo>
                <a:cubicBezTo>
                  <a:pt x="1217465" y="1462274"/>
                  <a:pt x="1203871" y="1475868"/>
                  <a:pt x="1187102" y="1475868"/>
                </a:cubicBezTo>
                <a:cubicBezTo>
                  <a:pt x="1170332" y="1475868"/>
                  <a:pt x="1156738" y="1462274"/>
                  <a:pt x="1156738" y="1445505"/>
                </a:cubicBezTo>
                <a:cubicBezTo>
                  <a:pt x="1156738" y="1428735"/>
                  <a:pt x="1170332" y="1415141"/>
                  <a:pt x="1187102" y="1415141"/>
                </a:cubicBezTo>
                <a:close/>
                <a:moveTo>
                  <a:pt x="1114547" y="1415141"/>
                </a:moveTo>
                <a:cubicBezTo>
                  <a:pt x="1131317" y="1415141"/>
                  <a:pt x="1144911" y="1428735"/>
                  <a:pt x="1144911" y="1445505"/>
                </a:cubicBezTo>
                <a:cubicBezTo>
                  <a:pt x="1144911" y="1462274"/>
                  <a:pt x="1131317" y="1475868"/>
                  <a:pt x="1114547" y="1475868"/>
                </a:cubicBezTo>
                <a:cubicBezTo>
                  <a:pt x="1097778" y="1475868"/>
                  <a:pt x="1084184" y="1462274"/>
                  <a:pt x="1084184" y="1445505"/>
                </a:cubicBezTo>
                <a:cubicBezTo>
                  <a:pt x="1084184" y="1428735"/>
                  <a:pt x="1097778" y="1415141"/>
                  <a:pt x="1114547" y="1415141"/>
                </a:cubicBezTo>
                <a:close/>
                <a:moveTo>
                  <a:pt x="1041993" y="1415141"/>
                </a:moveTo>
                <a:cubicBezTo>
                  <a:pt x="1058762" y="1415141"/>
                  <a:pt x="1072356" y="1428735"/>
                  <a:pt x="1072356" y="1445505"/>
                </a:cubicBezTo>
                <a:cubicBezTo>
                  <a:pt x="1072356" y="1462274"/>
                  <a:pt x="1058762" y="1475868"/>
                  <a:pt x="1041993" y="1475868"/>
                </a:cubicBezTo>
                <a:cubicBezTo>
                  <a:pt x="1025223" y="1475868"/>
                  <a:pt x="1011629" y="1462274"/>
                  <a:pt x="1011629" y="1445505"/>
                </a:cubicBezTo>
                <a:cubicBezTo>
                  <a:pt x="1011629" y="1428735"/>
                  <a:pt x="1025223" y="1415141"/>
                  <a:pt x="1041993" y="1415141"/>
                </a:cubicBezTo>
                <a:close/>
                <a:moveTo>
                  <a:pt x="969438" y="1415141"/>
                </a:moveTo>
                <a:cubicBezTo>
                  <a:pt x="986208" y="1415141"/>
                  <a:pt x="999801" y="1428735"/>
                  <a:pt x="999801" y="1445505"/>
                </a:cubicBezTo>
                <a:cubicBezTo>
                  <a:pt x="999801" y="1462274"/>
                  <a:pt x="986208" y="1475868"/>
                  <a:pt x="969438" y="1475868"/>
                </a:cubicBezTo>
                <a:cubicBezTo>
                  <a:pt x="952669" y="1475868"/>
                  <a:pt x="939075" y="1462274"/>
                  <a:pt x="939075" y="1445505"/>
                </a:cubicBezTo>
                <a:cubicBezTo>
                  <a:pt x="939075" y="1428735"/>
                  <a:pt x="952669" y="1415141"/>
                  <a:pt x="969438" y="1415141"/>
                </a:cubicBezTo>
                <a:close/>
                <a:moveTo>
                  <a:pt x="896883" y="1415141"/>
                </a:moveTo>
                <a:cubicBezTo>
                  <a:pt x="913653" y="1415141"/>
                  <a:pt x="927247" y="1428735"/>
                  <a:pt x="927247" y="1445505"/>
                </a:cubicBezTo>
                <a:cubicBezTo>
                  <a:pt x="927247" y="1462274"/>
                  <a:pt x="913653" y="1475868"/>
                  <a:pt x="896883" y="1475868"/>
                </a:cubicBezTo>
                <a:cubicBezTo>
                  <a:pt x="880114" y="1475868"/>
                  <a:pt x="866520" y="1462274"/>
                  <a:pt x="866520" y="1445505"/>
                </a:cubicBezTo>
                <a:cubicBezTo>
                  <a:pt x="866520" y="1428735"/>
                  <a:pt x="880114" y="1415141"/>
                  <a:pt x="896883" y="1415141"/>
                </a:cubicBezTo>
                <a:close/>
                <a:moveTo>
                  <a:pt x="824329" y="1415141"/>
                </a:moveTo>
                <a:cubicBezTo>
                  <a:pt x="841098" y="1415141"/>
                  <a:pt x="854692" y="1428735"/>
                  <a:pt x="854692" y="1445505"/>
                </a:cubicBezTo>
                <a:cubicBezTo>
                  <a:pt x="854692" y="1462274"/>
                  <a:pt x="841098" y="1475868"/>
                  <a:pt x="824329" y="1475868"/>
                </a:cubicBezTo>
                <a:cubicBezTo>
                  <a:pt x="807559" y="1475868"/>
                  <a:pt x="793965" y="1462274"/>
                  <a:pt x="793965" y="1445505"/>
                </a:cubicBezTo>
                <a:cubicBezTo>
                  <a:pt x="793965" y="1428735"/>
                  <a:pt x="807559" y="1415141"/>
                  <a:pt x="824329" y="1415141"/>
                </a:cubicBezTo>
                <a:close/>
                <a:moveTo>
                  <a:pt x="751774" y="1415141"/>
                </a:moveTo>
                <a:cubicBezTo>
                  <a:pt x="768544" y="1415141"/>
                  <a:pt x="782138" y="1428735"/>
                  <a:pt x="782138" y="1445505"/>
                </a:cubicBezTo>
                <a:cubicBezTo>
                  <a:pt x="782138" y="1462274"/>
                  <a:pt x="768544" y="1475868"/>
                  <a:pt x="751774" y="1475868"/>
                </a:cubicBezTo>
                <a:cubicBezTo>
                  <a:pt x="735005" y="1475868"/>
                  <a:pt x="721411" y="1462274"/>
                  <a:pt x="721411" y="1445505"/>
                </a:cubicBezTo>
                <a:cubicBezTo>
                  <a:pt x="721411" y="1428735"/>
                  <a:pt x="735005" y="1415141"/>
                  <a:pt x="751774" y="1415141"/>
                </a:cubicBezTo>
                <a:close/>
                <a:moveTo>
                  <a:pt x="679220" y="1415141"/>
                </a:moveTo>
                <a:cubicBezTo>
                  <a:pt x="695989" y="1415141"/>
                  <a:pt x="709583" y="1428735"/>
                  <a:pt x="709583" y="1445505"/>
                </a:cubicBezTo>
                <a:cubicBezTo>
                  <a:pt x="709583" y="1462274"/>
                  <a:pt x="695989" y="1475868"/>
                  <a:pt x="679220" y="1475868"/>
                </a:cubicBezTo>
                <a:cubicBezTo>
                  <a:pt x="662450" y="1475868"/>
                  <a:pt x="648856" y="1462274"/>
                  <a:pt x="648856" y="1445505"/>
                </a:cubicBezTo>
                <a:cubicBezTo>
                  <a:pt x="648856" y="1428735"/>
                  <a:pt x="662450" y="1415141"/>
                  <a:pt x="679220" y="1415141"/>
                </a:cubicBezTo>
                <a:close/>
                <a:moveTo>
                  <a:pt x="606665" y="1415141"/>
                </a:moveTo>
                <a:cubicBezTo>
                  <a:pt x="623435" y="1415141"/>
                  <a:pt x="637029" y="1428735"/>
                  <a:pt x="637029" y="1445505"/>
                </a:cubicBezTo>
                <a:cubicBezTo>
                  <a:pt x="637029" y="1462274"/>
                  <a:pt x="623435" y="1475868"/>
                  <a:pt x="606665" y="1475868"/>
                </a:cubicBezTo>
                <a:cubicBezTo>
                  <a:pt x="589896" y="1475868"/>
                  <a:pt x="576302" y="1462274"/>
                  <a:pt x="576302" y="1445505"/>
                </a:cubicBezTo>
                <a:cubicBezTo>
                  <a:pt x="576302" y="1428735"/>
                  <a:pt x="589896" y="1415141"/>
                  <a:pt x="606665" y="1415141"/>
                </a:cubicBezTo>
                <a:close/>
                <a:moveTo>
                  <a:pt x="534111" y="1415141"/>
                </a:moveTo>
                <a:cubicBezTo>
                  <a:pt x="550880" y="1415141"/>
                  <a:pt x="564474" y="1428735"/>
                  <a:pt x="564474" y="1445505"/>
                </a:cubicBezTo>
                <a:cubicBezTo>
                  <a:pt x="564474" y="1462274"/>
                  <a:pt x="550880" y="1475868"/>
                  <a:pt x="534111" y="1475868"/>
                </a:cubicBezTo>
                <a:cubicBezTo>
                  <a:pt x="517341" y="1475868"/>
                  <a:pt x="503747" y="1462274"/>
                  <a:pt x="503747" y="1445505"/>
                </a:cubicBezTo>
                <a:cubicBezTo>
                  <a:pt x="503747" y="1428735"/>
                  <a:pt x="517341" y="1415141"/>
                  <a:pt x="534111" y="1415141"/>
                </a:cubicBezTo>
                <a:close/>
                <a:moveTo>
                  <a:pt x="461556" y="1415141"/>
                </a:moveTo>
                <a:cubicBezTo>
                  <a:pt x="478326" y="1415141"/>
                  <a:pt x="491920" y="1428735"/>
                  <a:pt x="491920" y="1445505"/>
                </a:cubicBezTo>
                <a:cubicBezTo>
                  <a:pt x="491920" y="1462274"/>
                  <a:pt x="478326" y="1475868"/>
                  <a:pt x="461556" y="1475868"/>
                </a:cubicBezTo>
                <a:cubicBezTo>
                  <a:pt x="444787" y="1475868"/>
                  <a:pt x="431192" y="1462274"/>
                  <a:pt x="431192" y="1445505"/>
                </a:cubicBezTo>
                <a:cubicBezTo>
                  <a:pt x="431192" y="1428735"/>
                  <a:pt x="444787" y="1415141"/>
                  <a:pt x="461556" y="1415141"/>
                </a:cubicBezTo>
                <a:close/>
                <a:moveTo>
                  <a:pt x="389002" y="1415141"/>
                </a:moveTo>
                <a:cubicBezTo>
                  <a:pt x="405771" y="1415141"/>
                  <a:pt x="419365" y="1428735"/>
                  <a:pt x="419365" y="1445505"/>
                </a:cubicBezTo>
                <a:cubicBezTo>
                  <a:pt x="419365" y="1462274"/>
                  <a:pt x="405771" y="1475868"/>
                  <a:pt x="389002" y="1475868"/>
                </a:cubicBezTo>
                <a:cubicBezTo>
                  <a:pt x="372232" y="1475868"/>
                  <a:pt x="358638" y="1462274"/>
                  <a:pt x="358638" y="1445505"/>
                </a:cubicBezTo>
                <a:cubicBezTo>
                  <a:pt x="358638" y="1428735"/>
                  <a:pt x="372232" y="1415141"/>
                  <a:pt x="389002" y="1415141"/>
                </a:cubicBezTo>
                <a:close/>
                <a:moveTo>
                  <a:pt x="316447" y="1415141"/>
                </a:moveTo>
                <a:cubicBezTo>
                  <a:pt x="333216" y="1415141"/>
                  <a:pt x="346810" y="1428735"/>
                  <a:pt x="346810" y="1445505"/>
                </a:cubicBezTo>
                <a:cubicBezTo>
                  <a:pt x="346810" y="1462274"/>
                  <a:pt x="333216" y="1475868"/>
                  <a:pt x="316447" y="1475868"/>
                </a:cubicBezTo>
                <a:cubicBezTo>
                  <a:pt x="299677" y="1475868"/>
                  <a:pt x="286084" y="1462274"/>
                  <a:pt x="286084" y="1445505"/>
                </a:cubicBezTo>
                <a:cubicBezTo>
                  <a:pt x="286084" y="1428735"/>
                  <a:pt x="299677" y="1415141"/>
                  <a:pt x="316447" y="1415141"/>
                </a:cubicBezTo>
                <a:close/>
                <a:moveTo>
                  <a:pt x="243892" y="1415141"/>
                </a:moveTo>
                <a:cubicBezTo>
                  <a:pt x="260662" y="1415141"/>
                  <a:pt x="274256" y="1428735"/>
                  <a:pt x="274256" y="1445505"/>
                </a:cubicBezTo>
                <a:cubicBezTo>
                  <a:pt x="274256" y="1462274"/>
                  <a:pt x="260662" y="1475868"/>
                  <a:pt x="243892" y="1475868"/>
                </a:cubicBezTo>
                <a:cubicBezTo>
                  <a:pt x="227123" y="1475868"/>
                  <a:pt x="213529" y="1462274"/>
                  <a:pt x="213529" y="1445505"/>
                </a:cubicBezTo>
                <a:cubicBezTo>
                  <a:pt x="213529" y="1428735"/>
                  <a:pt x="227123" y="1415141"/>
                  <a:pt x="243892" y="1415141"/>
                </a:cubicBezTo>
                <a:close/>
                <a:moveTo>
                  <a:pt x="171339" y="1415141"/>
                </a:moveTo>
                <a:cubicBezTo>
                  <a:pt x="188107" y="1415141"/>
                  <a:pt x="201701" y="1428735"/>
                  <a:pt x="201701" y="1445505"/>
                </a:cubicBezTo>
                <a:cubicBezTo>
                  <a:pt x="201701" y="1462274"/>
                  <a:pt x="188107" y="1475868"/>
                  <a:pt x="171339" y="1475868"/>
                </a:cubicBezTo>
                <a:cubicBezTo>
                  <a:pt x="154611" y="1475868"/>
                  <a:pt x="141018" y="1462274"/>
                  <a:pt x="141018" y="1445505"/>
                </a:cubicBezTo>
                <a:cubicBezTo>
                  <a:pt x="141018" y="1428735"/>
                  <a:pt x="154611" y="1415141"/>
                  <a:pt x="171339" y="1415141"/>
                </a:cubicBezTo>
                <a:close/>
                <a:moveTo>
                  <a:pt x="98831" y="1415141"/>
                </a:moveTo>
                <a:cubicBezTo>
                  <a:pt x="115598" y="1415141"/>
                  <a:pt x="129192" y="1428735"/>
                  <a:pt x="129192" y="1445505"/>
                </a:cubicBezTo>
                <a:cubicBezTo>
                  <a:pt x="129192" y="1462274"/>
                  <a:pt x="115598" y="1475868"/>
                  <a:pt x="98831" y="1475868"/>
                </a:cubicBezTo>
                <a:cubicBezTo>
                  <a:pt x="82060" y="1475868"/>
                  <a:pt x="68467" y="1462274"/>
                  <a:pt x="68467" y="1445505"/>
                </a:cubicBezTo>
                <a:cubicBezTo>
                  <a:pt x="68467" y="1428735"/>
                  <a:pt x="82060" y="1415141"/>
                  <a:pt x="98831" y="1415141"/>
                </a:cubicBezTo>
                <a:close/>
                <a:moveTo>
                  <a:pt x="26277" y="1415141"/>
                </a:moveTo>
                <a:cubicBezTo>
                  <a:pt x="43044" y="1415141"/>
                  <a:pt x="56638" y="1428735"/>
                  <a:pt x="56638" y="1445505"/>
                </a:cubicBezTo>
                <a:cubicBezTo>
                  <a:pt x="56638" y="1462274"/>
                  <a:pt x="43044" y="1475868"/>
                  <a:pt x="26277" y="1475868"/>
                </a:cubicBezTo>
                <a:cubicBezTo>
                  <a:pt x="17892" y="1475868"/>
                  <a:pt x="10301" y="1472470"/>
                  <a:pt x="4807" y="1466975"/>
                </a:cubicBezTo>
                <a:lnTo>
                  <a:pt x="0" y="1455370"/>
                </a:lnTo>
                <a:lnTo>
                  <a:pt x="0" y="1435640"/>
                </a:lnTo>
                <a:lnTo>
                  <a:pt x="4807" y="1424034"/>
                </a:lnTo>
                <a:cubicBezTo>
                  <a:pt x="10301" y="1418540"/>
                  <a:pt x="17892" y="1415141"/>
                  <a:pt x="26277" y="1415141"/>
                </a:cubicBezTo>
                <a:close/>
                <a:moveTo>
                  <a:pt x="1332211" y="1334690"/>
                </a:moveTo>
                <a:cubicBezTo>
                  <a:pt x="1340596" y="1334690"/>
                  <a:pt x="1348186" y="1338088"/>
                  <a:pt x="1353681" y="1343583"/>
                </a:cubicBezTo>
                <a:lnTo>
                  <a:pt x="1356143" y="1349526"/>
                </a:lnTo>
                <a:lnTo>
                  <a:pt x="1331934" y="1381900"/>
                </a:lnTo>
                <a:lnTo>
                  <a:pt x="1321597" y="1393274"/>
                </a:lnTo>
                <a:lnTo>
                  <a:pt x="1320392" y="1393030"/>
                </a:lnTo>
                <a:cubicBezTo>
                  <a:pt x="1309494" y="1388421"/>
                  <a:pt x="1301847" y="1377631"/>
                  <a:pt x="1301847" y="1365053"/>
                </a:cubicBezTo>
                <a:cubicBezTo>
                  <a:pt x="1301847" y="1348284"/>
                  <a:pt x="1315441" y="1334690"/>
                  <a:pt x="1332211" y="1334690"/>
                </a:cubicBezTo>
                <a:close/>
                <a:moveTo>
                  <a:pt x="1259656" y="1334690"/>
                </a:moveTo>
                <a:cubicBezTo>
                  <a:pt x="1276426" y="1334690"/>
                  <a:pt x="1290020" y="1348284"/>
                  <a:pt x="1290020" y="1365053"/>
                </a:cubicBezTo>
                <a:cubicBezTo>
                  <a:pt x="1290020" y="1381823"/>
                  <a:pt x="1276426" y="1395417"/>
                  <a:pt x="1259656" y="1395417"/>
                </a:cubicBezTo>
                <a:cubicBezTo>
                  <a:pt x="1242887" y="1395417"/>
                  <a:pt x="1229293" y="1381823"/>
                  <a:pt x="1229293" y="1365053"/>
                </a:cubicBezTo>
                <a:cubicBezTo>
                  <a:pt x="1229293" y="1348284"/>
                  <a:pt x="1242887" y="1334690"/>
                  <a:pt x="1259656" y="1334690"/>
                </a:cubicBezTo>
                <a:close/>
                <a:moveTo>
                  <a:pt x="1187102" y="1334690"/>
                </a:moveTo>
                <a:cubicBezTo>
                  <a:pt x="1203871" y="1334690"/>
                  <a:pt x="1217465" y="1348284"/>
                  <a:pt x="1217465" y="1365053"/>
                </a:cubicBezTo>
                <a:cubicBezTo>
                  <a:pt x="1217465" y="1381823"/>
                  <a:pt x="1203871" y="1395417"/>
                  <a:pt x="1187102" y="1395417"/>
                </a:cubicBezTo>
                <a:cubicBezTo>
                  <a:pt x="1170332" y="1395417"/>
                  <a:pt x="1156738" y="1381823"/>
                  <a:pt x="1156738" y="1365053"/>
                </a:cubicBezTo>
                <a:cubicBezTo>
                  <a:pt x="1156738" y="1348284"/>
                  <a:pt x="1170332" y="1334690"/>
                  <a:pt x="1187102" y="1334690"/>
                </a:cubicBezTo>
                <a:close/>
                <a:moveTo>
                  <a:pt x="1114547" y="1334690"/>
                </a:moveTo>
                <a:cubicBezTo>
                  <a:pt x="1131317" y="1334690"/>
                  <a:pt x="1144911" y="1348284"/>
                  <a:pt x="1144911" y="1365053"/>
                </a:cubicBezTo>
                <a:cubicBezTo>
                  <a:pt x="1144911" y="1381823"/>
                  <a:pt x="1131317" y="1395417"/>
                  <a:pt x="1114547" y="1395417"/>
                </a:cubicBezTo>
                <a:cubicBezTo>
                  <a:pt x="1097778" y="1395417"/>
                  <a:pt x="1084184" y="1381823"/>
                  <a:pt x="1084184" y="1365053"/>
                </a:cubicBezTo>
                <a:cubicBezTo>
                  <a:pt x="1084184" y="1348284"/>
                  <a:pt x="1097778" y="1334690"/>
                  <a:pt x="1114547" y="1334690"/>
                </a:cubicBezTo>
                <a:close/>
                <a:moveTo>
                  <a:pt x="1041993" y="1334690"/>
                </a:moveTo>
                <a:cubicBezTo>
                  <a:pt x="1058762" y="1334690"/>
                  <a:pt x="1072356" y="1348284"/>
                  <a:pt x="1072356" y="1365053"/>
                </a:cubicBezTo>
                <a:cubicBezTo>
                  <a:pt x="1072356" y="1381823"/>
                  <a:pt x="1058762" y="1395417"/>
                  <a:pt x="1041993" y="1395417"/>
                </a:cubicBezTo>
                <a:cubicBezTo>
                  <a:pt x="1025223" y="1395417"/>
                  <a:pt x="1011629" y="1381823"/>
                  <a:pt x="1011629" y="1365053"/>
                </a:cubicBezTo>
                <a:cubicBezTo>
                  <a:pt x="1011629" y="1348284"/>
                  <a:pt x="1025223" y="1334690"/>
                  <a:pt x="1041993" y="1334690"/>
                </a:cubicBezTo>
                <a:close/>
                <a:moveTo>
                  <a:pt x="969438" y="1334690"/>
                </a:moveTo>
                <a:cubicBezTo>
                  <a:pt x="986208" y="1334690"/>
                  <a:pt x="999801" y="1348284"/>
                  <a:pt x="999801" y="1365053"/>
                </a:cubicBezTo>
                <a:cubicBezTo>
                  <a:pt x="999801" y="1381823"/>
                  <a:pt x="986208" y="1395417"/>
                  <a:pt x="969438" y="1395417"/>
                </a:cubicBezTo>
                <a:cubicBezTo>
                  <a:pt x="952669" y="1395417"/>
                  <a:pt x="939075" y="1381823"/>
                  <a:pt x="939075" y="1365053"/>
                </a:cubicBezTo>
                <a:cubicBezTo>
                  <a:pt x="939075" y="1348284"/>
                  <a:pt x="952669" y="1334690"/>
                  <a:pt x="969438" y="1334690"/>
                </a:cubicBezTo>
                <a:close/>
                <a:moveTo>
                  <a:pt x="896883" y="1334690"/>
                </a:moveTo>
                <a:cubicBezTo>
                  <a:pt x="913653" y="1334690"/>
                  <a:pt x="927247" y="1348284"/>
                  <a:pt x="927247" y="1365053"/>
                </a:cubicBezTo>
                <a:cubicBezTo>
                  <a:pt x="927247" y="1381823"/>
                  <a:pt x="913653" y="1395417"/>
                  <a:pt x="896883" y="1395417"/>
                </a:cubicBezTo>
                <a:cubicBezTo>
                  <a:pt x="880114" y="1395417"/>
                  <a:pt x="866520" y="1381823"/>
                  <a:pt x="866520" y="1365053"/>
                </a:cubicBezTo>
                <a:cubicBezTo>
                  <a:pt x="866520" y="1348284"/>
                  <a:pt x="880114" y="1334690"/>
                  <a:pt x="896883" y="1334690"/>
                </a:cubicBezTo>
                <a:close/>
                <a:moveTo>
                  <a:pt x="824329" y="1334690"/>
                </a:moveTo>
                <a:cubicBezTo>
                  <a:pt x="841098" y="1334690"/>
                  <a:pt x="854692" y="1348284"/>
                  <a:pt x="854692" y="1365053"/>
                </a:cubicBezTo>
                <a:cubicBezTo>
                  <a:pt x="854692" y="1381823"/>
                  <a:pt x="841098" y="1395417"/>
                  <a:pt x="824329" y="1395417"/>
                </a:cubicBezTo>
                <a:cubicBezTo>
                  <a:pt x="807559" y="1395417"/>
                  <a:pt x="793965" y="1381823"/>
                  <a:pt x="793965" y="1365053"/>
                </a:cubicBezTo>
                <a:cubicBezTo>
                  <a:pt x="793965" y="1348284"/>
                  <a:pt x="807559" y="1334690"/>
                  <a:pt x="824329" y="1334690"/>
                </a:cubicBezTo>
                <a:close/>
                <a:moveTo>
                  <a:pt x="751774" y="1334690"/>
                </a:moveTo>
                <a:cubicBezTo>
                  <a:pt x="768544" y="1334690"/>
                  <a:pt x="782138" y="1348284"/>
                  <a:pt x="782138" y="1365053"/>
                </a:cubicBezTo>
                <a:cubicBezTo>
                  <a:pt x="782138" y="1381823"/>
                  <a:pt x="768544" y="1395417"/>
                  <a:pt x="751774" y="1395417"/>
                </a:cubicBezTo>
                <a:cubicBezTo>
                  <a:pt x="735005" y="1395417"/>
                  <a:pt x="721411" y="1381823"/>
                  <a:pt x="721411" y="1365053"/>
                </a:cubicBezTo>
                <a:cubicBezTo>
                  <a:pt x="721411" y="1348284"/>
                  <a:pt x="735005" y="1334690"/>
                  <a:pt x="751774" y="1334690"/>
                </a:cubicBezTo>
                <a:close/>
                <a:moveTo>
                  <a:pt x="679220" y="1334690"/>
                </a:moveTo>
                <a:cubicBezTo>
                  <a:pt x="695989" y="1334690"/>
                  <a:pt x="709583" y="1348284"/>
                  <a:pt x="709583" y="1365053"/>
                </a:cubicBezTo>
                <a:cubicBezTo>
                  <a:pt x="709583" y="1381823"/>
                  <a:pt x="695989" y="1395417"/>
                  <a:pt x="679220" y="1395417"/>
                </a:cubicBezTo>
                <a:cubicBezTo>
                  <a:pt x="662450" y="1395417"/>
                  <a:pt x="648856" y="1381823"/>
                  <a:pt x="648856" y="1365053"/>
                </a:cubicBezTo>
                <a:cubicBezTo>
                  <a:pt x="648856" y="1348284"/>
                  <a:pt x="662450" y="1334690"/>
                  <a:pt x="679220" y="1334690"/>
                </a:cubicBezTo>
                <a:close/>
                <a:moveTo>
                  <a:pt x="606665" y="1334690"/>
                </a:moveTo>
                <a:cubicBezTo>
                  <a:pt x="623435" y="1334690"/>
                  <a:pt x="637029" y="1348284"/>
                  <a:pt x="637029" y="1365053"/>
                </a:cubicBezTo>
                <a:cubicBezTo>
                  <a:pt x="637029" y="1381823"/>
                  <a:pt x="623435" y="1395417"/>
                  <a:pt x="606665" y="1395417"/>
                </a:cubicBezTo>
                <a:cubicBezTo>
                  <a:pt x="589896" y="1395417"/>
                  <a:pt x="576302" y="1381823"/>
                  <a:pt x="576302" y="1365053"/>
                </a:cubicBezTo>
                <a:cubicBezTo>
                  <a:pt x="576302" y="1348284"/>
                  <a:pt x="589896" y="1334690"/>
                  <a:pt x="606665" y="1334690"/>
                </a:cubicBezTo>
                <a:close/>
                <a:moveTo>
                  <a:pt x="534111" y="1334690"/>
                </a:moveTo>
                <a:cubicBezTo>
                  <a:pt x="550880" y="1334690"/>
                  <a:pt x="564474" y="1348284"/>
                  <a:pt x="564474" y="1365053"/>
                </a:cubicBezTo>
                <a:cubicBezTo>
                  <a:pt x="564474" y="1381823"/>
                  <a:pt x="550880" y="1395417"/>
                  <a:pt x="534111" y="1395417"/>
                </a:cubicBezTo>
                <a:cubicBezTo>
                  <a:pt x="517341" y="1395417"/>
                  <a:pt x="503747" y="1381823"/>
                  <a:pt x="503747" y="1365053"/>
                </a:cubicBezTo>
                <a:cubicBezTo>
                  <a:pt x="503747" y="1348284"/>
                  <a:pt x="517341" y="1334690"/>
                  <a:pt x="534111" y="1334690"/>
                </a:cubicBezTo>
                <a:close/>
                <a:moveTo>
                  <a:pt x="461556" y="1334690"/>
                </a:moveTo>
                <a:cubicBezTo>
                  <a:pt x="478326" y="1334690"/>
                  <a:pt x="491920" y="1348284"/>
                  <a:pt x="491920" y="1365053"/>
                </a:cubicBezTo>
                <a:cubicBezTo>
                  <a:pt x="491920" y="1381823"/>
                  <a:pt x="478326" y="1395417"/>
                  <a:pt x="461556" y="1395417"/>
                </a:cubicBezTo>
                <a:cubicBezTo>
                  <a:pt x="444787" y="1395417"/>
                  <a:pt x="431192" y="1381823"/>
                  <a:pt x="431192" y="1365053"/>
                </a:cubicBezTo>
                <a:cubicBezTo>
                  <a:pt x="431192" y="1348284"/>
                  <a:pt x="444787" y="1334690"/>
                  <a:pt x="461556" y="1334690"/>
                </a:cubicBezTo>
                <a:close/>
                <a:moveTo>
                  <a:pt x="389002" y="1334690"/>
                </a:moveTo>
                <a:cubicBezTo>
                  <a:pt x="405771" y="1334690"/>
                  <a:pt x="419365" y="1348284"/>
                  <a:pt x="419365" y="1365053"/>
                </a:cubicBezTo>
                <a:cubicBezTo>
                  <a:pt x="419365" y="1381823"/>
                  <a:pt x="405771" y="1395417"/>
                  <a:pt x="389002" y="1395417"/>
                </a:cubicBezTo>
                <a:cubicBezTo>
                  <a:pt x="372232" y="1395417"/>
                  <a:pt x="358638" y="1381823"/>
                  <a:pt x="358638" y="1365053"/>
                </a:cubicBezTo>
                <a:cubicBezTo>
                  <a:pt x="358638" y="1348284"/>
                  <a:pt x="372232" y="1334690"/>
                  <a:pt x="389002" y="1334690"/>
                </a:cubicBezTo>
                <a:close/>
                <a:moveTo>
                  <a:pt x="316447" y="1334690"/>
                </a:moveTo>
                <a:cubicBezTo>
                  <a:pt x="333216" y="1334690"/>
                  <a:pt x="346810" y="1348284"/>
                  <a:pt x="346810" y="1365053"/>
                </a:cubicBezTo>
                <a:cubicBezTo>
                  <a:pt x="346810" y="1381823"/>
                  <a:pt x="333216" y="1395417"/>
                  <a:pt x="316447" y="1395417"/>
                </a:cubicBezTo>
                <a:cubicBezTo>
                  <a:pt x="299677" y="1395417"/>
                  <a:pt x="286084" y="1381823"/>
                  <a:pt x="286084" y="1365053"/>
                </a:cubicBezTo>
                <a:cubicBezTo>
                  <a:pt x="286084" y="1348284"/>
                  <a:pt x="299677" y="1334690"/>
                  <a:pt x="316447" y="1334690"/>
                </a:cubicBezTo>
                <a:close/>
                <a:moveTo>
                  <a:pt x="243892" y="1334690"/>
                </a:moveTo>
                <a:cubicBezTo>
                  <a:pt x="260662" y="1334690"/>
                  <a:pt x="274256" y="1348284"/>
                  <a:pt x="274256" y="1365053"/>
                </a:cubicBezTo>
                <a:cubicBezTo>
                  <a:pt x="274256" y="1381823"/>
                  <a:pt x="260662" y="1395417"/>
                  <a:pt x="243892" y="1395417"/>
                </a:cubicBezTo>
                <a:cubicBezTo>
                  <a:pt x="227123" y="1395417"/>
                  <a:pt x="213529" y="1381823"/>
                  <a:pt x="213529" y="1365053"/>
                </a:cubicBezTo>
                <a:cubicBezTo>
                  <a:pt x="213529" y="1348284"/>
                  <a:pt x="227123" y="1334690"/>
                  <a:pt x="243892" y="1334690"/>
                </a:cubicBezTo>
                <a:close/>
                <a:moveTo>
                  <a:pt x="171339" y="1334690"/>
                </a:moveTo>
                <a:cubicBezTo>
                  <a:pt x="188107" y="1334690"/>
                  <a:pt x="201701" y="1348284"/>
                  <a:pt x="201701" y="1365053"/>
                </a:cubicBezTo>
                <a:cubicBezTo>
                  <a:pt x="201701" y="1381823"/>
                  <a:pt x="188107" y="1395417"/>
                  <a:pt x="171339" y="1395417"/>
                </a:cubicBezTo>
                <a:cubicBezTo>
                  <a:pt x="154616" y="1395417"/>
                  <a:pt x="141023" y="1381823"/>
                  <a:pt x="141023" y="1365053"/>
                </a:cubicBezTo>
                <a:cubicBezTo>
                  <a:pt x="141023" y="1348284"/>
                  <a:pt x="154616" y="1334690"/>
                  <a:pt x="171339" y="1334690"/>
                </a:cubicBezTo>
                <a:close/>
                <a:moveTo>
                  <a:pt x="98838" y="1334690"/>
                </a:moveTo>
                <a:cubicBezTo>
                  <a:pt x="115605" y="1334690"/>
                  <a:pt x="129198" y="1348284"/>
                  <a:pt x="129198" y="1365053"/>
                </a:cubicBezTo>
                <a:cubicBezTo>
                  <a:pt x="129198" y="1381823"/>
                  <a:pt x="115605" y="1395417"/>
                  <a:pt x="98838" y="1395417"/>
                </a:cubicBezTo>
                <a:cubicBezTo>
                  <a:pt x="82067" y="1395417"/>
                  <a:pt x="68474" y="1381823"/>
                  <a:pt x="68474" y="1365053"/>
                </a:cubicBezTo>
                <a:cubicBezTo>
                  <a:pt x="68474" y="1348284"/>
                  <a:pt x="82067" y="1334690"/>
                  <a:pt x="98838" y="1334690"/>
                </a:cubicBezTo>
                <a:close/>
                <a:moveTo>
                  <a:pt x="26283" y="1334690"/>
                </a:moveTo>
                <a:cubicBezTo>
                  <a:pt x="43051" y="1334690"/>
                  <a:pt x="56645" y="1348284"/>
                  <a:pt x="56645" y="1365053"/>
                </a:cubicBezTo>
                <a:cubicBezTo>
                  <a:pt x="56645" y="1381823"/>
                  <a:pt x="43051" y="1395417"/>
                  <a:pt x="26283" y="1395417"/>
                </a:cubicBezTo>
                <a:cubicBezTo>
                  <a:pt x="17898" y="1395417"/>
                  <a:pt x="10308" y="1392019"/>
                  <a:pt x="4813" y="1386524"/>
                </a:cubicBezTo>
                <a:lnTo>
                  <a:pt x="0" y="1374903"/>
                </a:lnTo>
                <a:lnTo>
                  <a:pt x="0" y="1355203"/>
                </a:lnTo>
                <a:lnTo>
                  <a:pt x="4813" y="1343583"/>
                </a:lnTo>
                <a:cubicBezTo>
                  <a:pt x="10308" y="1338089"/>
                  <a:pt x="17898" y="1334690"/>
                  <a:pt x="26283" y="1334690"/>
                </a:cubicBezTo>
                <a:close/>
                <a:moveTo>
                  <a:pt x="1404765" y="1254238"/>
                </a:moveTo>
                <a:cubicBezTo>
                  <a:pt x="1408957" y="1254238"/>
                  <a:pt x="1412951" y="1255088"/>
                  <a:pt x="1416584" y="1256624"/>
                </a:cubicBezTo>
                <a:lnTo>
                  <a:pt x="1422045" y="1260306"/>
                </a:lnTo>
                <a:lnTo>
                  <a:pt x="1418517" y="1266114"/>
                </a:lnTo>
                <a:lnTo>
                  <a:pt x="1386846" y="1308466"/>
                </a:lnTo>
                <a:lnTo>
                  <a:pt x="1383295" y="1306072"/>
                </a:lnTo>
                <a:cubicBezTo>
                  <a:pt x="1377800" y="1300577"/>
                  <a:pt x="1374402" y="1292986"/>
                  <a:pt x="1374402" y="1284602"/>
                </a:cubicBezTo>
                <a:cubicBezTo>
                  <a:pt x="1374402" y="1267832"/>
                  <a:pt x="1387996" y="1254238"/>
                  <a:pt x="1404765" y="1254238"/>
                </a:cubicBezTo>
                <a:close/>
                <a:moveTo>
                  <a:pt x="1332211" y="1254238"/>
                </a:moveTo>
                <a:cubicBezTo>
                  <a:pt x="1348980" y="1254238"/>
                  <a:pt x="1362574" y="1267832"/>
                  <a:pt x="1362574" y="1284602"/>
                </a:cubicBezTo>
                <a:cubicBezTo>
                  <a:pt x="1362574" y="1301371"/>
                  <a:pt x="1348980" y="1314965"/>
                  <a:pt x="1332211" y="1314965"/>
                </a:cubicBezTo>
                <a:cubicBezTo>
                  <a:pt x="1315441" y="1314965"/>
                  <a:pt x="1301847" y="1301371"/>
                  <a:pt x="1301847" y="1284602"/>
                </a:cubicBezTo>
                <a:cubicBezTo>
                  <a:pt x="1301847" y="1267832"/>
                  <a:pt x="1315441" y="1254238"/>
                  <a:pt x="1332211" y="1254238"/>
                </a:cubicBezTo>
                <a:close/>
                <a:moveTo>
                  <a:pt x="1259656" y="1254238"/>
                </a:moveTo>
                <a:cubicBezTo>
                  <a:pt x="1276426" y="1254238"/>
                  <a:pt x="1290020" y="1267832"/>
                  <a:pt x="1290020" y="1284602"/>
                </a:cubicBezTo>
                <a:cubicBezTo>
                  <a:pt x="1290020" y="1301371"/>
                  <a:pt x="1276426" y="1314965"/>
                  <a:pt x="1259656" y="1314965"/>
                </a:cubicBezTo>
                <a:cubicBezTo>
                  <a:pt x="1242887" y="1314965"/>
                  <a:pt x="1229293" y="1301371"/>
                  <a:pt x="1229293" y="1284602"/>
                </a:cubicBezTo>
                <a:cubicBezTo>
                  <a:pt x="1229293" y="1267832"/>
                  <a:pt x="1242887" y="1254238"/>
                  <a:pt x="1259656" y="1254238"/>
                </a:cubicBezTo>
                <a:close/>
                <a:moveTo>
                  <a:pt x="1187102" y="1254238"/>
                </a:moveTo>
                <a:cubicBezTo>
                  <a:pt x="1203871" y="1254238"/>
                  <a:pt x="1217465" y="1267832"/>
                  <a:pt x="1217465" y="1284602"/>
                </a:cubicBezTo>
                <a:cubicBezTo>
                  <a:pt x="1217465" y="1301371"/>
                  <a:pt x="1203871" y="1314965"/>
                  <a:pt x="1187102" y="1314965"/>
                </a:cubicBezTo>
                <a:cubicBezTo>
                  <a:pt x="1170332" y="1314965"/>
                  <a:pt x="1156738" y="1301371"/>
                  <a:pt x="1156738" y="1284602"/>
                </a:cubicBezTo>
                <a:cubicBezTo>
                  <a:pt x="1156738" y="1267832"/>
                  <a:pt x="1170332" y="1254238"/>
                  <a:pt x="1187102" y="1254238"/>
                </a:cubicBezTo>
                <a:close/>
                <a:moveTo>
                  <a:pt x="1114547" y="1254238"/>
                </a:moveTo>
                <a:cubicBezTo>
                  <a:pt x="1131317" y="1254238"/>
                  <a:pt x="1144911" y="1267832"/>
                  <a:pt x="1144911" y="1284602"/>
                </a:cubicBezTo>
                <a:cubicBezTo>
                  <a:pt x="1144911" y="1301371"/>
                  <a:pt x="1131317" y="1314965"/>
                  <a:pt x="1114547" y="1314965"/>
                </a:cubicBezTo>
                <a:cubicBezTo>
                  <a:pt x="1097778" y="1314965"/>
                  <a:pt x="1084184" y="1301371"/>
                  <a:pt x="1084184" y="1284602"/>
                </a:cubicBezTo>
                <a:cubicBezTo>
                  <a:pt x="1084184" y="1267832"/>
                  <a:pt x="1097778" y="1254238"/>
                  <a:pt x="1114547" y="1254238"/>
                </a:cubicBezTo>
                <a:close/>
                <a:moveTo>
                  <a:pt x="1041993" y="1254238"/>
                </a:moveTo>
                <a:cubicBezTo>
                  <a:pt x="1058762" y="1254238"/>
                  <a:pt x="1072356" y="1267832"/>
                  <a:pt x="1072356" y="1284602"/>
                </a:cubicBezTo>
                <a:cubicBezTo>
                  <a:pt x="1072356" y="1301371"/>
                  <a:pt x="1058762" y="1314965"/>
                  <a:pt x="1041993" y="1314965"/>
                </a:cubicBezTo>
                <a:cubicBezTo>
                  <a:pt x="1025223" y="1314965"/>
                  <a:pt x="1011629" y="1301371"/>
                  <a:pt x="1011629" y="1284602"/>
                </a:cubicBezTo>
                <a:cubicBezTo>
                  <a:pt x="1011629" y="1267832"/>
                  <a:pt x="1025223" y="1254238"/>
                  <a:pt x="1041993" y="1254238"/>
                </a:cubicBezTo>
                <a:close/>
                <a:moveTo>
                  <a:pt x="969438" y="1254238"/>
                </a:moveTo>
                <a:cubicBezTo>
                  <a:pt x="986208" y="1254238"/>
                  <a:pt x="999801" y="1267832"/>
                  <a:pt x="999801" y="1284602"/>
                </a:cubicBezTo>
                <a:cubicBezTo>
                  <a:pt x="999801" y="1301371"/>
                  <a:pt x="986208" y="1314965"/>
                  <a:pt x="969438" y="1314965"/>
                </a:cubicBezTo>
                <a:cubicBezTo>
                  <a:pt x="952669" y="1314965"/>
                  <a:pt x="939075" y="1301371"/>
                  <a:pt x="939075" y="1284602"/>
                </a:cubicBezTo>
                <a:cubicBezTo>
                  <a:pt x="939075" y="1267832"/>
                  <a:pt x="952669" y="1254238"/>
                  <a:pt x="969438" y="1254238"/>
                </a:cubicBezTo>
                <a:close/>
                <a:moveTo>
                  <a:pt x="896883" y="1254238"/>
                </a:moveTo>
                <a:cubicBezTo>
                  <a:pt x="913653" y="1254238"/>
                  <a:pt x="927247" y="1267832"/>
                  <a:pt x="927247" y="1284602"/>
                </a:cubicBezTo>
                <a:cubicBezTo>
                  <a:pt x="927247" y="1301371"/>
                  <a:pt x="913653" y="1314965"/>
                  <a:pt x="896883" y="1314965"/>
                </a:cubicBezTo>
                <a:cubicBezTo>
                  <a:pt x="880114" y="1314965"/>
                  <a:pt x="866520" y="1301371"/>
                  <a:pt x="866520" y="1284602"/>
                </a:cubicBezTo>
                <a:cubicBezTo>
                  <a:pt x="866520" y="1267832"/>
                  <a:pt x="880114" y="1254238"/>
                  <a:pt x="896883" y="1254238"/>
                </a:cubicBezTo>
                <a:close/>
                <a:moveTo>
                  <a:pt x="824329" y="1254238"/>
                </a:moveTo>
                <a:cubicBezTo>
                  <a:pt x="841098" y="1254238"/>
                  <a:pt x="854692" y="1267832"/>
                  <a:pt x="854692" y="1284602"/>
                </a:cubicBezTo>
                <a:cubicBezTo>
                  <a:pt x="854692" y="1301371"/>
                  <a:pt x="841098" y="1314965"/>
                  <a:pt x="824329" y="1314965"/>
                </a:cubicBezTo>
                <a:cubicBezTo>
                  <a:pt x="807559" y="1314965"/>
                  <a:pt x="793965" y="1301371"/>
                  <a:pt x="793965" y="1284602"/>
                </a:cubicBezTo>
                <a:cubicBezTo>
                  <a:pt x="793965" y="1267832"/>
                  <a:pt x="807559" y="1254238"/>
                  <a:pt x="824329" y="1254238"/>
                </a:cubicBezTo>
                <a:close/>
                <a:moveTo>
                  <a:pt x="751774" y="1254238"/>
                </a:moveTo>
                <a:cubicBezTo>
                  <a:pt x="768544" y="1254238"/>
                  <a:pt x="782138" y="1267832"/>
                  <a:pt x="782138" y="1284602"/>
                </a:cubicBezTo>
                <a:cubicBezTo>
                  <a:pt x="782138" y="1301371"/>
                  <a:pt x="768544" y="1314965"/>
                  <a:pt x="751774" y="1314965"/>
                </a:cubicBezTo>
                <a:cubicBezTo>
                  <a:pt x="735005" y="1314965"/>
                  <a:pt x="721411" y="1301371"/>
                  <a:pt x="721411" y="1284602"/>
                </a:cubicBezTo>
                <a:cubicBezTo>
                  <a:pt x="721411" y="1267832"/>
                  <a:pt x="735005" y="1254238"/>
                  <a:pt x="751774" y="1254238"/>
                </a:cubicBezTo>
                <a:close/>
                <a:moveTo>
                  <a:pt x="679220" y="1254238"/>
                </a:moveTo>
                <a:cubicBezTo>
                  <a:pt x="695989" y="1254238"/>
                  <a:pt x="709583" y="1267832"/>
                  <a:pt x="709583" y="1284602"/>
                </a:cubicBezTo>
                <a:cubicBezTo>
                  <a:pt x="709583" y="1301371"/>
                  <a:pt x="695989" y="1314965"/>
                  <a:pt x="679220" y="1314965"/>
                </a:cubicBezTo>
                <a:cubicBezTo>
                  <a:pt x="662450" y="1314965"/>
                  <a:pt x="648856" y="1301371"/>
                  <a:pt x="648856" y="1284602"/>
                </a:cubicBezTo>
                <a:cubicBezTo>
                  <a:pt x="648856" y="1267832"/>
                  <a:pt x="662450" y="1254238"/>
                  <a:pt x="679220" y="1254238"/>
                </a:cubicBezTo>
                <a:close/>
                <a:moveTo>
                  <a:pt x="606665" y="1254238"/>
                </a:moveTo>
                <a:cubicBezTo>
                  <a:pt x="623435" y="1254238"/>
                  <a:pt x="637029" y="1267832"/>
                  <a:pt x="637029" y="1284602"/>
                </a:cubicBezTo>
                <a:cubicBezTo>
                  <a:pt x="637029" y="1301371"/>
                  <a:pt x="623435" y="1314965"/>
                  <a:pt x="606665" y="1314965"/>
                </a:cubicBezTo>
                <a:cubicBezTo>
                  <a:pt x="589896" y="1314965"/>
                  <a:pt x="576302" y="1301371"/>
                  <a:pt x="576302" y="1284602"/>
                </a:cubicBezTo>
                <a:cubicBezTo>
                  <a:pt x="576302" y="1267832"/>
                  <a:pt x="589896" y="1254238"/>
                  <a:pt x="606665" y="1254238"/>
                </a:cubicBezTo>
                <a:close/>
                <a:moveTo>
                  <a:pt x="534111" y="1254238"/>
                </a:moveTo>
                <a:cubicBezTo>
                  <a:pt x="550880" y="1254238"/>
                  <a:pt x="564474" y="1267832"/>
                  <a:pt x="564474" y="1284602"/>
                </a:cubicBezTo>
                <a:cubicBezTo>
                  <a:pt x="564474" y="1301371"/>
                  <a:pt x="550880" y="1314965"/>
                  <a:pt x="534111" y="1314965"/>
                </a:cubicBezTo>
                <a:cubicBezTo>
                  <a:pt x="517341" y="1314965"/>
                  <a:pt x="503747" y="1301371"/>
                  <a:pt x="503747" y="1284602"/>
                </a:cubicBezTo>
                <a:cubicBezTo>
                  <a:pt x="503747" y="1267832"/>
                  <a:pt x="517341" y="1254238"/>
                  <a:pt x="534111" y="1254238"/>
                </a:cubicBezTo>
                <a:close/>
                <a:moveTo>
                  <a:pt x="461556" y="1254238"/>
                </a:moveTo>
                <a:cubicBezTo>
                  <a:pt x="478326" y="1254238"/>
                  <a:pt x="491920" y="1267832"/>
                  <a:pt x="491920" y="1284602"/>
                </a:cubicBezTo>
                <a:cubicBezTo>
                  <a:pt x="491920" y="1301371"/>
                  <a:pt x="478326" y="1314965"/>
                  <a:pt x="461556" y="1314965"/>
                </a:cubicBezTo>
                <a:cubicBezTo>
                  <a:pt x="444787" y="1314965"/>
                  <a:pt x="431192" y="1301371"/>
                  <a:pt x="431192" y="1284602"/>
                </a:cubicBezTo>
                <a:cubicBezTo>
                  <a:pt x="431192" y="1267832"/>
                  <a:pt x="444787" y="1254238"/>
                  <a:pt x="461556" y="1254238"/>
                </a:cubicBezTo>
                <a:close/>
                <a:moveTo>
                  <a:pt x="389002" y="1254238"/>
                </a:moveTo>
                <a:cubicBezTo>
                  <a:pt x="405771" y="1254238"/>
                  <a:pt x="419365" y="1267832"/>
                  <a:pt x="419365" y="1284602"/>
                </a:cubicBezTo>
                <a:cubicBezTo>
                  <a:pt x="419365" y="1301371"/>
                  <a:pt x="405771" y="1314965"/>
                  <a:pt x="389002" y="1314965"/>
                </a:cubicBezTo>
                <a:cubicBezTo>
                  <a:pt x="372232" y="1314965"/>
                  <a:pt x="358638" y="1301371"/>
                  <a:pt x="358638" y="1284602"/>
                </a:cubicBezTo>
                <a:cubicBezTo>
                  <a:pt x="358638" y="1267832"/>
                  <a:pt x="372232" y="1254238"/>
                  <a:pt x="389002" y="1254238"/>
                </a:cubicBezTo>
                <a:close/>
                <a:moveTo>
                  <a:pt x="316447" y="1254238"/>
                </a:moveTo>
                <a:cubicBezTo>
                  <a:pt x="333216" y="1254238"/>
                  <a:pt x="346810" y="1267832"/>
                  <a:pt x="346810" y="1284602"/>
                </a:cubicBezTo>
                <a:cubicBezTo>
                  <a:pt x="346810" y="1301371"/>
                  <a:pt x="333216" y="1314965"/>
                  <a:pt x="316447" y="1314965"/>
                </a:cubicBezTo>
                <a:cubicBezTo>
                  <a:pt x="299677" y="1314965"/>
                  <a:pt x="286084" y="1301371"/>
                  <a:pt x="286084" y="1284602"/>
                </a:cubicBezTo>
                <a:cubicBezTo>
                  <a:pt x="286084" y="1267832"/>
                  <a:pt x="299677" y="1254238"/>
                  <a:pt x="316447" y="1254238"/>
                </a:cubicBezTo>
                <a:close/>
                <a:moveTo>
                  <a:pt x="243892" y="1254238"/>
                </a:moveTo>
                <a:cubicBezTo>
                  <a:pt x="260662" y="1254238"/>
                  <a:pt x="274256" y="1267832"/>
                  <a:pt x="274256" y="1284602"/>
                </a:cubicBezTo>
                <a:cubicBezTo>
                  <a:pt x="274256" y="1301371"/>
                  <a:pt x="260662" y="1314965"/>
                  <a:pt x="243892" y="1314965"/>
                </a:cubicBezTo>
                <a:cubicBezTo>
                  <a:pt x="227123" y="1314965"/>
                  <a:pt x="213529" y="1301371"/>
                  <a:pt x="213529" y="1284602"/>
                </a:cubicBezTo>
                <a:cubicBezTo>
                  <a:pt x="213529" y="1267832"/>
                  <a:pt x="227123" y="1254238"/>
                  <a:pt x="243892" y="1254238"/>
                </a:cubicBezTo>
                <a:close/>
                <a:moveTo>
                  <a:pt x="171339" y="1254238"/>
                </a:moveTo>
                <a:cubicBezTo>
                  <a:pt x="188107" y="1254238"/>
                  <a:pt x="201701" y="1267832"/>
                  <a:pt x="201701" y="1284602"/>
                </a:cubicBezTo>
                <a:cubicBezTo>
                  <a:pt x="201701" y="1301371"/>
                  <a:pt x="188107" y="1314965"/>
                  <a:pt x="171339" y="1314965"/>
                </a:cubicBezTo>
                <a:cubicBezTo>
                  <a:pt x="154622" y="1314965"/>
                  <a:pt x="141029" y="1301371"/>
                  <a:pt x="141029" y="1284602"/>
                </a:cubicBezTo>
                <a:cubicBezTo>
                  <a:pt x="141029" y="1267832"/>
                  <a:pt x="154622" y="1254238"/>
                  <a:pt x="171339" y="1254238"/>
                </a:cubicBezTo>
                <a:close/>
                <a:moveTo>
                  <a:pt x="98845" y="1254238"/>
                </a:moveTo>
                <a:cubicBezTo>
                  <a:pt x="115610" y="1254238"/>
                  <a:pt x="129204" y="1267832"/>
                  <a:pt x="129204" y="1284602"/>
                </a:cubicBezTo>
                <a:cubicBezTo>
                  <a:pt x="129204" y="1301371"/>
                  <a:pt x="115610" y="1314965"/>
                  <a:pt x="98845" y="1314965"/>
                </a:cubicBezTo>
                <a:cubicBezTo>
                  <a:pt x="82074" y="1314965"/>
                  <a:pt x="68480" y="1301371"/>
                  <a:pt x="68480" y="1284602"/>
                </a:cubicBezTo>
                <a:cubicBezTo>
                  <a:pt x="68480" y="1267832"/>
                  <a:pt x="82074" y="1254238"/>
                  <a:pt x="98845" y="1254238"/>
                </a:cubicBezTo>
                <a:close/>
                <a:moveTo>
                  <a:pt x="26290" y="1254238"/>
                </a:moveTo>
                <a:cubicBezTo>
                  <a:pt x="43057" y="1254238"/>
                  <a:pt x="56651" y="1267832"/>
                  <a:pt x="56651" y="1284602"/>
                </a:cubicBezTo>
                <a:cubicBezTo>
                  <a:pt x="56651" y="1301371"/>
                  <a:pt x="43057" y="1314965"/>
                  <a:pt x="26290" y="1314965"/>
                </a:cubicBezTo>
                <a:cubicBezTo>
                  <a:pt x="17905" y="1314965"/>
                  <a:pt x="10314" y="1311567"/>
                  <a:pt x="4819" y="1306072"/>
                </a:cubicBezTo>
                <a:lnTo>
                  <a:pt x="0" y="1294437"/>
                </a:lnTo>
                <a:lnTo>
                  <a:pt x="0" y="1274766"/>
                </a:lnTo>
                <a:lnTo>
                  <a:pt x="4819" y="1263131"/>
                </a:lnTo>
                <a:cubicBezTo>
                  <a:pt x="10314" y="1257637"/>
                  <a:pt x="17905" y="1254238"/>
                  <a:pt x="26290" y="1254238"/>
                </a:cubicBezTo>
                <a:close/>
                <a:moveTo>
                  <a:pt x="1474228" y="1174410"/>
                </a:moveTo>
                <a:lnTo>
                  <a:pt x="1450688" y="1213159"/>
                </a:lnTo>
                <a:lnTo>
                  <a:pt x="1446956" y="1204150"/>
                </a:lnTo>
                <a:cubicBezTo>
                  <a:pt x="1446956" y="1191573"/>
                  <a:pt x="1454603" y="1180782"/>
                  <a:pt x="1465501" y="1176173"/>
                </a:cubicBezTo>
                <a:close/>
                <a:moveTo>
                  <a:pt x="1404765" y="1173786"/>
                </a:moveTo>
                <a:cubicBezTo>
                  <a:pt x="1421535" y="1173786"/>
                  <a:pt x="1435129" y="1187380"/>
                  <a:pt x="1435129" y="1204150"/>
                </a:cubicBezTo>
                <a:cubicBezTo>
                  <a:pt x="1435129" y="1220919"/>
                  <a:pt x="1421535" y="1234513"/>
                  <a:pt x="1404765" y="1234513"/>
                </a:cubicBezTo>
                <a:cubicBezTo>
                  <a:pt x="1387996" y="1234513"/>
                  <a:pt x="1374402" y="1220919"/>
                  <a:pt x="1374402" y="1204150"/>
                </a:cubicBezTo>
                <a:cubicBezTo>
                  <a:pt x="1374402" y="1187380"/>
                  <a:pt x="1387996" y="1173786"/>
                  <a:pt x="1404765" y="1173786"/>
                </a:cubicBezTo>
                <a:close/>
                <a:moveTo>
                  <a:pt x="1332211" y="1173786"/>
                </a:moveTo>
                <a:cubicBezTo>
                  <a:pt x="1348980" y="1173786"/>
                  <a:pt x="1362574" y="1187380"/>
                  <a:pt x="1362574" y="1204150"/>
                </a:cubicBezTo>
                <a:cubicBezTo>
                  <a:pt x="1362574" y="1220919"/>
                  <a:pt x="1348980" y="1234513"/>
                  <a:pt x="1332211" y="1234513"/>
                </a:cubicBezTo>
                <a:cubicBezTo>
                  <a:pt x="1315441" y="1234513"/>
                  <a:pt x="1301847" y="1220919"/>
                  <a:pt x="1301847" y="1204150"/>
                </a:cubicBezTo>
                <a:cubicBezTo>
                  <a:pt x="1301847" y="1187380"/>
                  <a:pt x="1315441" y="1173786"/>
                  <a:pt x="1332211" y="1173786"/>
                </a:cubicBezTo>
                <a:close/>
                <a:moveTo>
                  <a:pt x="1259656" y="1173786"/>
                </a:moveTo>
                <a:cubicBezTo>
                  <a:pt x="1276426" y="1173786"/>
                  <a:pt x="1290020" y="1187380"/>
                  <a:pt x="1290020" y="1204150"/>
                </a:cubicBezTo>
                <a:cubicBezTo>
                  <a:pt x="1290020" y="1220919"/>
                  <a:pt x="1276426" y="1234513"/>
                  <a:pt x="1259656" y="1234513"/>
                </a:cubicBezTo>
                <a:cubicBezTo>
                  <a:pt x="1242887" y="1234513"/>
                  <a:pt x="1229293" y="1220919"/>
                  <a:pt x="1229293" y="1204150"/>
                </a:cubicBezTo>
                <a:cubicBezTo>
                  <a:pt x="1229293" y="1187380"/>
                  <a:pt x="1242887" y="1173786"/>
                  <a:pt x="1259656" y="1173786"/>
                </a:cubicBezTo>
                <a:close/>
                <a:moveTo>
                  <a:pt x="1187102" y="1173786"/>
                </a:moveTo>
                <a:cubicBezTo>
                  <a:pt x="1203871" y="1173786"/>
                  <a:pt x="1217465" y="1187380"/>
                  <a:pt x="1217465" y="1204150"/>
                </a:cubicBezTo>
                <a:cubicBezTo>
                  <a:pt x="1217465" y="1220919"/>
                  <a:pt x="1203871" y="1234513"/>
                  <a:pt x="1187102" y="1234513"/>
                </a:cubicBezTo>
                <a:cubicBezTo>
                  <a:pt x="1170332" y="1234513"/>
                  <a:pt x="1156738" y="1220919"/>
                  <a:pt x="1156738" y="1204150"/>
                </a:cubicBezTo>
                <a:cubicBezTo>
                  <a:pt x="1156738" y="1187380"/>
                  <a:pt x="1170332" y="1173786"/>
                  <a:pt x="1187102" y="1173786"/>
                </a:cubicBezTo>
                <a:close/>
                <a:moveTo>
                  <a:pt x="1114547" y="1173786"/>
                </a:moveTo>
                <a:cubicBezTo>
                  <a:pt x="1131317" y="1173786"/>
                  <a:pt x="1144911" y="1187380"/>
                  <a:pt x="1144911" y="1204150"/>
                </a:cubicBezTo>
                <a:cubicBezTo>
                  <a:pt x="1144911" y="1220919"/>
                  <a:pt x="1131317" y="1234513"/>
                  <a:pt x="1114547" y="1234513"/>
                </a:cubicBezTo>
                <a:cubicBezTo>
                  <a:pt x="1097778" y="1234513"/>
                  <a:pt x="1084184" y="1220919"/>
                  <a:pt x="1084184" y="1204150"/>
                </a:cubicBezTo>
                <a:cubicBezTo>
                  <a:pt x="1084184" y="1187380"/>
                  <a:pt x="1097778" y="1173786"/>
                  <a:pt x="1114547" y="1173786"/>
                </a:cubicBezTo>
                <a:close/>
                <a:moveTo>
                  <a:pt x="1041993" y="1173786"/>
                </a:moveTo>
                <a:cubicBezTo>
                  <a:pt x="1058762" y="1173786"/>
                  <a:pt x="1072356" y="1187380"/>
                  <a:pt x="1072356" y="1204150"/>
                </a:cubicBezTo>
                <a:cubicBezTo>
                  <a:pt x="1072356" y="1220919"/>
                  <a:pt x="1058762" y="1234513"/>
                  <a:pt x="1041993" y="1234513"/>
                </a:cubicBezTo>
                <a:cubicBezTo>
                  <a:pt x="1025223" y="1234513"/>
                  <a:pt x="1011629" y="1220919"/>
                  <a:pt x="1011629" y="1204150"/>
                </a:cubicBezTo>
                <a:cubicBezTo>
                  <a:pt x="1011629" y="1187380"/>
                  <a:pt x="1025223" y="1173786"/>
                  <a:pt x="1041993" y="1173786"/>
                </a:cubicBezTo>
                <a:close/>
                <a:moveTo>
                  <a:pt x="969438" y="1173786"/>
                </a:moveTo>
                <a:cubicBezTo>
                  <a:pt x="986208" y="1173786"/>
                  <a:pt x="999801" y="1187380"/>
                  <a:pt x="999801" y="1204150"/>
                </a:cubicBezTo>
                <a:cubicBezTo>
                  <a:pt x="999801" y="1220919"/>
                  <a:pt x="986208" y="1234513"/>
                  <a:pt x="969438" y="1234513"/>
                </a:cubicBezTo>
                <a:cubicBezTo>
                  <a:pt x="952669" y="1234513"/>
                  <a:pt x="939075" y="1220919"/>
                  <a:pt x="939075" y="1204150"/>
                </a:cubicBezTo>
                <a:cubicBezTo>
                  <a:pt x="939075" y="1187380"/>
                  <a:pt x="952669" y="1173786"/>
                  <a:pt x="969438" y="1173786"/>
                </a:cubicBezTo>
                <a:close/>
                <a:moveTo>
                  <a:pt x="896883" y="1173786"/>
                </a:moveTo>
                <a:cubicBezTo>
                  <a:pt x="913653" y="1173786"/>
                  <a:pt x="927247" y="1187380"/>
                  <a:pt x="927247" y="1204150"/>
                </a:cubicBezTo>
                <a:cubicBezTo>
                  <a:pt x="927247" y="1220919"/>
                  <a:pt x="913653" y="1234513"/>
                  <a:pt x="896883" y="1234513"/>
                </a:cubicBezTo>
                <a:cubicBezTo>
                  <a:pt x="880114" y="1234513"/>
                  <a:pt x="866520" y="1220919"/>
                  <a:pt x="866520" y="1204150"/>
                </a:cubicBezTo>
                <a:cubicBezTo>
                  <a:pt x="866520" y="1187380"/>
                  <a:pt x="880114" y="1173786"/>
                  <a:pt x="896883" y="1173786"/>
                </a:cubicBezTo>
                <a:close/>
                <a:moveTo>
                  <a:pt x="824329" y="1173786"/>
                </a:moveTo>
                <a:cubicBezTo>
                  <a:pt x="841098" y="1173786"/>
                  <a:pt x="854692" y="1187380"/>
                  <a:pt x="854692" y="1204150"/>
                </a:cubicBezTo>
                <a:cubicBezTo>
                  <a:pt x="854692" y="1220919"/>
                  <a:pt x="841098" y="1234513"/>
                  <a:pt x="824329" y="1234513"/>
                </a:cubicBezTo>
                <a:cubicBezTo>
                  <a:pt x="807559" y="1234513"/>
                  <a:pt x="793965" y="1220919"/>
                  <a:pt x="793965" y="1204150"/>
                </a:cubicBezTo>
                <a:cubicBezTo>
                  <a:pt x="793965" y="1187380"/>
                  <a:pt x="807559" y="1173786"/>
                  <a:pt x="824329" y="1173786"/>
                </a:cubicBezTo>
                <a:close/>
                <a:moveTo>
                  <a:pt x="751774" y="1173786"/>
                </a:moveTo>
                <a:cubicBezTo>
                  <a:pt x="768544" y="1173786"/>
                  <a:pt x="782138" y="1187380"/>
                  <a:pt x="782138" y="1204150"/>
                </a:cubicBezTo>
                <a:cubicBezTo>
                  <a:pt x="782138" y="1220919"/>
                  <a:pt x="768544" y="1234513"/>
                  <a:pt x="751774" y="1234513"/>
                </a:cubicBezTo>
                <a:cubicBezTo>
                  <a:pt x="735005" y="1234513"/>
                  <a:pt x="721411" y="1220919"/>
                  <a:pt x="721411" y="1204150"/>
                </a:cubicBezTo>
                <a:cubicBezTo>
                  <a:pt x="721411" y="1187380"/>
                  <a:pt x="735005" y="1173786"/>
                  <a:pt x="751774" y="1173786"/>
                </a:cubicBezTo>
                <a:close/>
                <a:moveTo>
                  <a:pt x="679220" y="1173786"/>
                </a:moveTo>
                <a:cubicBezTo>
                  <a:pt x="695989" y="1173786"/>
                  <a:pt x="709583" y="1187380"/>
                  <a:pt x="709583" y="1204150"/>
                </a:cubicBezTo>
                <a:cubicBezTo>
                  <a:pt x="709583" y="1220919"/>
                  <a:pt x="695989" y="1234513"/>
                  <a:pt x="679220" y="1234513"/>
                </a:cubicBezTo>
                <a:cubicBezTo>
                  <a:pt x="662450" y="1234513"/>
                  <a:pt x="648856" y="1220919"/>
                  <a:pt x="648856" y="1204150"/>
                </a:cubicBezTo>
                <a:cubicBezTo>
                  <a:pt x="648856" y="1187380"/>
                  <a:pt x="662450" y="1173786"/>
                  <a:pt x="679220" y="1173786"/>
                </a:cubicBezTo>
                <a:close/>
                <a:moveTo>
                  <a:pt x="606665" y="1173786"/>
                </a:moveTo>
                <a:cubicBezTo>
                  <a:pt x="623435" y="1173786"/>
                  <a:pt x="637029" y="1187380"/>
                  <a:pt x="637029" y="1204150"/>
                </a:cubicBezTo>
                <a:cubicBezTo>
                  <a:pt x="637029" y="1220919"/>
                  <a:pt x="623435" y="1234513"/>
                  <a:pt x="606665" y="1234513"/>
                </a:cubicBezTo>
                <a:cubicBezTo>
                  <a:pt x="589896" y="1234513"/>
                  <a:pt x="576302" y="1220919"/>
                  <a:pt x="576302" y="1204150"/>
                </a:cubicBezTo>
                <a:cubicBezTo>
                  <a:pt x="576302" y="1187380"/>
                  <a:pt x="589896" y="1173786"/>
                  <a:pt x="606665" y="1173786"/>
                </a:cubicBezTo>
                <a:close/>
                <a:moveTo>
                  <a:pt x="534111" y="1173786"/>
                </a:moveTo>
                <a:cubicBezTo>
                  <a:pt x="550880" y="1173786"/>
                  <a:pt x="564474" y="1187380"/>
                  <a:pt x="564474" y="1204150"/>
                </a:cubicBezTo>
                <a:cubicBezTo>
                  <a:pt x="564474" y="1220919"/>
                  <a:pt x="550880" y="1234513"/>
                  <a:pt x="534111" y="1234513"/>
                </a:cubicBezTo>
                <a:cubicBezTo>
                  <a:pt x="517341" y="1234513"/>
                  <a:pt x="503747" y="1220919"/>
                  <a:pt x="503747" y="1204150"/>
                </a:cubicBezTo>
                <a:cubicBezTo>
                  <a:pt x="503747" y="1187380"/>
                  <a:pt x="517341" y="1173786"/>
                  <a:pt x="534111" y="1173786"/>
                </a:cubicBezTo>
                <a:close/>
                <a:moveTo>
                  <a:pt x="461556" y="1173786"/>
                </a:moveTo>
                <a:cubicBezTo>
                  <a:pt x="478326" y="1173786"/>
                  <a:pt x="491920" y="1187380"/>
                  <a:pt x="491920" y="1204150"/>
                </a:cubicBezTo>
                <a:cubicBezTo>
                  <a:pt x="491920" y="1220919"/>
                  <a:pt x="478326" y="1234513"/>
                  <a:pt x="461556" y="1234513"/>
                </a:cubicBezTo>
                <a:cubicBezTo>
                  <a:pt x="444787" y="1234513"/>
                  <a:pt x="431192" y="1220919"/>
                  <a:pt x="431192" y="1204150"/>
                </a:cubicBezTo>
                <a:cubicBezTo>
                  <a:pt x="431192" y="1187380"/>
                  <a:pt x="444787" y="1173786"/>
                  <a:pt x="461556" y="1173786"/>
                </a:cubicBezTo>
                <a:close/>
                <a:moveTo>
                  <a:pt x="389002" y="1173786"/>
                </a:moveTo>
                <a:cubicBezTo>
                  <a:pt x="405771" y="1173786"/>
                  <a:pt x="419365" y="1187380"/>
                  <a:pt x="419365" y="1204150"/>
                </a:cubicBezTo>
                <a:cubicBezTo>
                  <a:pt x="419365" y="1220919"/>
                  <a:pt x="405771" y="1234513"/>
                  <a:pt x="389002" y="1234513"/>
                </a:cubicBezTo>
                <a:cubicBezTo>
                  <a:pt x="372232" y="1234513"/>
                  <a:pt x="358638" y="1220919"/>
                  <a:pt x="358638" y="1204150"/>
                </a:cubicBezTo>
                <a:cubicBezTo>
                  <a:pt x="358638" y="1187380"/>
                  <a:pt x="372232" y="1173786"/>
                  <a:pt x="389002" y="1173786"/>
                </a:cubicBezTo>
                <a:close/>
                <a:moveTo>
                  <a:pt x="316447" y="1173786"/>
                </a:moveTo>
                <a:cubicBezTo>
                  <a:pt x="333216" y="1173786"/>
                  <a:pt x="346810" y="1187380"/>
                  <a:pt x="346810" y="1204150"/>
                </a:cubicBezTo>
                <a:cubicBezTo>
                  <a:pt x="346810" y="1220919"/>
                  <a:pt x="333216" y="1234513"/>
                  <a:pt x="316447" y="1234513"/>
                </a:cubicBezTo>
                <a:cubicBezTo>
                  <a:pt x="299677" y="1234513"/>
                  <a:pt x="286084" y="1220919"/>
                  <a:pt x="286084" y="1204150"/>
                </a:cubicBezTo>
                <a:cubicBezTo>
                  <a:pt x="286084" y="1187380"/>
                  <a:pt x="299677" y="1173786"/>
                  <a:pt x="316447" y="1173786"/>
                </a:cubicBezTo>
                <a:close/>
                <a:moveTo>
                  <a:pt x="243892" y="1173786"/>
                </a:moveTo>
                <a:cubicBezTo>
                  <a:pt x="260662" y="1173786"/>
                  <a:pt x="274256" y="1187380"/>
                  <a:pt x="274256" y="1204150"/>
                </a:cubicBezTo>
                <a:cubicBezTo>
                  <a:pt x="274256" y="1220919"/>
                  <a:pt x="260662" y="1234513"/>
                  <a:pt x="243892" y="1234513"/>
                </a:cubicBezTo>
                <a:cubicBezTo>
                  <a:pt x="227123" y="1234513"/>
                  <a:pt x="213529" y="1220919"/>
                  <a:pt x="213529" y="1204150"/>
                </a:cubicBezTo>
                <a:cubicBezTo>
                  <a:pt x="213529" y="1187380"/>
                  <a:pt x="227123" y="1173786"/>
                  <a:pt x="243892" y="1173786"/>
                </a:cubicBezTo>
                <a:close/>
                <a:moveTo>
                  <a:pt x="171339" y="1173786"/>
                </a:moveTo>
                <a:cubicBezTo>
                  <a:pt x="188107" y="1173786"/>
                  <a:pt x="201701" y="1187380"/>
                  <a:pt x="201701" y="1204150"/>
                </a:cubicBezTo>
                <a:cubicBezTo>
                  <a:pt x="201701" y="1220919"/>
                  <a:pt x="188107" y="1234513"/>
                  <a:pt x="171339" y="1234513"/>
                </a:cubicBezTo>
                <a:cubicBezTo>
                  <a:pt x="154627" y="1234513"/>
                  <a:pt x="141034" y="1220919"/>
                  <a:pt x="141034" y="1204150"/>
                </a:cubicBezTo>
                <a:cubicBezTo>
                  <a:pt x="141034" y="1187380"/>
                  <a:pt x="154627" y="1173786"/>
                  <a:pt x="171339" y="1173786"/>
                </a:cubicBezTo>
                <a:close/>
                <a:moveTo>
                  <a:pt x="98852" y="1173786"/>
                </a:moveTo>
                <a:cubicBezTo>
                  <a:pt x="115616" y="1173786"/>
                  <a:pt x="129210" y="1187380"/>
                  <a:pt x="129210" y="1204150"/>
                </a:cubicBezTo>
                <a:cubicBezTo>
                  <a:pt x="129210" y="1220919"/>
                  <a:pt x="115616" y="1234513"/>
                  <a:pt x="98852" y="1234513"/>
                </a:cubicBezTo>
                <a:cubicBezTo>
                  <a:pt x="82080" y="1234513"/>
                  <a:pt x="68486" y="1220919"/>
                  <a:pt x="68486" y="1204150"/>
                </a:cubicBezTo>
                <a:cubicBezTo>
                  <a:pt x="68486" y="1187380"/>
                  <a:pt x="82080" y="1173786"/>
                  <a:pt x="98852" y="1173786"/>
                </a:cubicBezTo>
                <a:close/>
                <a:moveTo>
                  <a:pt x="26297" y="1173786"/>
                </a:moveTo>
                <a:cubicBezTo>
                  <a:pt x="43063" y="1173786"/>
                  <a:pt x="56658" y="1187380"/>
                  <a:pt x="56658" y="1204150"/>
                </a:cubicBezTo>
                <a:cubicBezTo>
                  <a:pt x="56658" y="1220919"/>
                  <a:pt x="43063" y="1234513"/>
                  <a:pt x="26297" y="1234513"/>
                </a:cubicBezTo>
                <a:cubicBezTo>
                  <a:pt x="17912" y="1234513"/>
                  <a:pt x="10321" y="1231115"/>
                  <a:pt x="4826" y="1225620"/>
                </a:cubicBezTo>
                <a:lnTo>
                  <a:pt x="0" y="1213970"/>
                </a:lnTo>
                <a:lnTo>
                  <a:pt x="0" y="1194329"/>
                </a:lnTo>
                <a:lnTo>
                  <a:pt x="4826" y="1182679"/>
                </a:lnTo>
                <a:cubicBezTo>
                  <a:pt x="10321" y="1177185"/>
                  <a:pt x="17912" y="1173786"/>
                  <a:pt x="26297" y="1173786"/>
                </a:cubicBezTo>
                <a:close/>
                <a:moveTo>
                  <a:pt x="1477320" y="1093335"/>
                </a:moveTo>
                <a:cubicBezTo>
                  <a:pt x="1485705" y="1093335"/>
                  <a:pt x="1493295" y="1096733"/>
                  <a:pt x="1498790" y="1102228"/>
                </a:cubicBezTo>
                <a:lnTo>
                  <a:pt x="1505389" y="1118160"/>
                </a:lnTo>
                <a:lnTo>
                  <a:pt x="1493855" y="1142105"/>
                </a:lnTo>
                <a:lnTo>
                  <a:pt x="1487887" y="1151929"/>
                </a:lnTo>
                <a:lnTo>
                  <a:pt x="1477320" y="1154062"/>
                </a:lnTo>
                <a:cubicBezTo>
                  <a:pt x="1460550" y="1154062"/>
                  <a:pt x="1446956" y="1140468"/>
                  <a:pt x="1446956" y="1123698"/>
                </a:cubicBezTo>
                <a:cubicBezTo>
                  <a:pt x="1446956" y="1106929"/>
                  <a:pt x="1460550" y="1093335"/>
                  <a:pt x="1477320" y="1093335"/>
                </a:cubicBezTo>
                <a:close/>
                <a:moveTo>
                  <a:pt x="1404765" y="1093335"/>
                </a:moveTo>
                <a:cubicBezTo>
                  <a:pt x="1421535" y="1093335"/>
                  <a:pt x="1435129" y="1106929"/>
                  <a:pt x="1435129" y="1123698"/>
                </a:cubicBezTo>
                <a:cubicBezTo>
                  <a:pt x="1435129" y="1140468"/>
                  <a:pt x="1421535" y="1154062"/>
                  <a:pt x="1404765" y="1154062"/>
                </a:cubicBezTo>
                <a:cubicBezTo>
                  <a:pt x="1387996" y="1154062"/>
                  <a:pt x="1374402" y="1140468"/>
                  <a:pt x="1374402" y="1123698"/>
                </a:cubicBezTo>
                <a:cubicBezTo>
                  <a:pt x="1374402" y="1106929"/>
                  <a:pt x="1387996" y="1093335"/>
                  <a:pt x="1404765" y="1093335"/>
                </a:cubicBezTo>
                <a:close/>
                <a:moveTo>
                  <a:pt x="1332211" y="1093335"/>
                </a:moveTo>
                <a:cubicBezTo>
                  <a:pt x="1348980" y="1093335"/>
                  <a:pt x="1362574" y="1106929"/>
                  <a:pt x="1362574" y="1123698"/>
                </a:cubicBezTo>
                <a:cubicBezTo>
                  <a:pt x="1362574" y="1140468"/>
                  <a:pt x="1348980" y="1154062"/>
                  <a:pt x="1332211" y="1154062"/>
                </a:cubicBezTo>
                <a:cubicBezTo>
                  <a:pt x="1315441" y="1154062"/>
                  <a:pt x="1301847" y="1140468"/>
                  <a:pt x="1301847" y="1123698"/>
                </a:cubicBezTo>
                <a:cubicBezTo>
                  <a:pt x="1301847" y="1106929"/>
                  <a:pt x="1315441" y="1093335"/>
                  <a:pt x="1332211" y="1093335"/>
                </a:cubicBezTo>
                <a:close/>
                <a:moveTo>
                  <a:pt x="1259656" y="1093335"/>
                </a:moveTo>
                <a:cubicBezTo>
                  <a:pt x="1276426" y="1093335"/>
                  <a:pt x="1290020" y="1106929"/>
                  <a:pt x="1290020" y="1123698"/>
                </a:cubicBezTo>
                <a:cubicBezTo>
                  <a:pt x="1290020" y="1140468"/>
                  <a:pt x="1276426" y="1154062"/>
                  <a:pt x="1259656" y="1154062"/>
                </a:cubicBezTo>
                <a:cubicBezTo>
                  <a:pt x="1242887" y="1154062"/>
                  <a:pt x="1229293" y="1140468"/>
                  <a:pt x="1229293" y="1123698"/>
                </a:cubicBezTo>
                <a:cubicBezTo>
                  <a:pt x="1229293" y="1106929"/>
                  <a:pt x="1242887" y="1093335"/>
                  <a:pt x="1259656" y="1093335"/>
                </a:cubicBezTo>
                <a:close/>
                <a:moveTo>
                  <a:pt x="1187102" y="1093335"/>
                </a:moveTo>
                <a:cubicBezTo>
                  <a:pt x="1203871" y="1093335"/>
                  <a:pt x="1217465" y="1106929"/>
                  <a:pt x="1217465" y="1123698"/>
                </a:cubicBezTo>
                <a:cubicBezTo>
                  <a:pt x="1217465" y="1140468"/>
                  <a:pt x="1203871" y="1154062"/>
                  <a:pt x="1187102" y="1154062"/>
                </a:cubicBezTo>
                <a:cubicBezTo>
                  <a:pt x="1170332" y="1154062"/>
                  <a:pt x="1156738" y="1140468"/>
                  <a:pt x="1156738" y="1123698"/>
                </a:cubicBezTo>
                <a:cubicBezTo>
                  <a:pt x="1156738" y="1106929"/>
                  <a:pt x="1170332" y="1093335"/>
                  <a:pt x="1187102" y="1093335"/>
                </a:cubicBezTo>
                <a:close/>
                <a:moveTo>
                  <a:pt x="1114547" y="1093335"/>
                </a:moveTo>
                <a:cubicBezTo>
                  <a:pt x="1131317" y="1093335"/>
                  <a:pt x="1144911" y="1106929"/>
                  <a:pt x="1144911" y="1123698"/>
                </a:cubicBezTo>
                <a:cubicBezTo>
                  <a:pt x="1144911" y="1140468"/>
                  <a:pt x="1131317" y="1154062"/>
                  <a:pt x="1114547" y="1154062"/>
                </a:cubicBezTo>
                <a:cubicBezTo>
                  <a:pt x="1097778" y="1154062"/>
                  <a:pt x="1084184" y="1140468"/>
                  <a:pt x="1084184" y="1123698"/>
                </a:cubicBezTo>
                <a:cubicBezTo>
                  <a:pt x="1084184" y="1106929"/>
                  <a:pt x="1097778" y="1093335"/>
                  <a:pt x="1114547" y="1093335"/>
                </a:cubicBezTo>
                <a:close/>
                <a:moveTo>
                  <a:pt x="1041993" y="1093335"/>
                </a:moveTo>
                <a:cubicBezTo>
                  <a:pt x="1058762" y="1093335"/>
                  <a:pt x="1072356" y="1106929"/>
                  <a:pt x="1072356" y="1123698"/>
                </a:cubicBezTo>
                <a:cubicBezTo>
                  <a:pt x="1072356" y="1140468"/>
                  <a:pt x="1058762" y="1154062"/>
                  <a:pt x="1041993" y="1154062"/>
                </a:cubicBezTo>
                <a:cubicBezTo>
                  <a:pt x="1025223" y="1154062"/>
                  <a:pt x="1011629" y="1140468"/>
                  <a:pt x="1011629" y="1123698"/>
                </a:cubicBezTo>
                <a:cubicBezTo>
                  <a:pt x="1011629" y="1106929"/>
                  <a:pt x="1025223" y="1093335"/>
                  <a:pt x="1041993" y="1093335"/>
                </a:cubicBezTo>
                <a:close/>
                <a:moveTo>
                  <a:pt x="969438" y="1093335"/>
                </a:moveTo>
                <a:cubicBezTo>
                  <a:pt x="986208" y="1093335"/>
                  <a:pt x="999801" y="1106929"/>
                  <a:pt x="999801" y="1123698"/>
                </a:cubicBezTo>
                <a:cubicBezTo>
                  <a:pt x="999801" y="1140468"/>
                  <a:pt x="986208" y="1154062"/>
                  <a:pt x="969438" y="1154062"/>
                </a:cubicBezTo>
                <a:cubicBezTo>
                  <a:pt x="952669" y="1154062"/>
                  <a:pt x="939075" y="1140468"/>
                  <a:pt x="939075" y="1123698"/>
                </a:cubicBezTo>
                <a:cubicBezTo>
                  <a:pt x="939075" y="1106929"/>
                  <a:pt x="952669" y="1093335"/>
                  <a:pt x="969438" y="1093335"/>
                </a:cubicBezTo>
                <a:close/>
                <a:moveTo>
                  <a:pt x="896883" y="1093335"/>
                </a:moveTo>
                <a:cubicBezTo>
                  <a:pt x="913653" y="1093335"/>
                  <a:pt x="927247" y="1106929"/>
                  <a:pt x="927247" y="1123698"/>
                </a:cubicBezTo>
                <a:cubicBezTo>
                  <a:pt x="927247" y="1140468"/>
                  <a:pt x="913653" y="1154062"/>
                  <a:pt x="896883" y="1154062"/>
                </a:cubicBezTo>
                <a:cubicBezTo>
                  <a:pt x="880114" y="1154062"/>
                  <a:pt x="866520" y="1140468"/>
                  <a:pt x="866520" y="1123698"/>
                </a:cubicBezTo>
                <a:cubicBezTo>
                  <a:pt x="866520" y="1106929"/>
                  <a:pt x="880114" y="1093335"/>
                  <a:pt x="896883" y="1093335"/>
                </a:cubicBezTo>
                <a:close/>
                <a:moveTo>
                  <a:pt x="824329" y="1093335"/>
                </a:moveTo>
                <a:cubicBezTo>
                  <a:pt x="841098" y="1093335"/>
                  <a:pt x="854692" y="1106929"/>
                  <a:pt x="854692" y="1123698"/>
                </a:cubicBezTo>
                <a:cubicBezTo>
                  <a:pt x="854692" y="1140468"/>
                  <a:pt x="841098" y="1154062"/>
                  <a:pt x="824329" y="1154062"/>
                </a:cubicBezTo>
                <a:cubicBezTo>
                  <a:pt x="807559" y="1154062"/>
                  <a:pt x="793965" y="1140468"/>
                  <a:pt x="793965" y="1123698"/>
                </a:cubicBezTo>
                <a:cubicBezTo>
                  <a:pt x="793965" y="1106929"/>
                  <a:pt x="807559" y="1093335"/>
                  <a:pt x="824329" y="1093335"/>
                </a:cubicBezTo>
                <a:close/>
                <a:moveTo>
                  <a:pt x="751774" y="1093335"/>
                </a:moveTo>
                <a:cubicBezTo>
                  <a:pt x="768544" y="1093335"/>
                  <a:pt x="782138" y="1106929"/>
                  <a:pt x="782138" y="1123698"/>
                </a:cubicBezTo>
                <a:cubicBezTo>
                  <a:pt x="782138" y="1140468"/>
                  <a:pt x="768544" y="1154062"/>
                  <a:pt x="751774" y="1154062"/>
                </a:cubicBezTo>
                <a:cubicBezTo>
                  <a:pt x="735005" y="1154062"/>
                  <a:pt x="721411" y="1140468"/>
                  <a:pt x="721411" y="1123698"/>
                </a:cubicBezTo>
                <a:cubicBezTo>
                  <a:pt x="721411" y="1106929"/>
                  <a:pt x="735005" y="1093335"/>
                  <a:pt x="751774" y="1093335"/>
                </a:cubicBezTo>
                <a:close/>
                <a:moveTo>
                  <a:pt x="679220" y="1093335"/>
                </a:moveTo>
                <a:cubicBezTo>
                  <a:pt x="695989" y="1093335"/>
                  <a:pt x="709583" y="1106929"/>
                  <a:pt x="709583" y="1123698"/>
                </a:cubicBezTo>
                <a:cubicBezTo>
                  <a:pt x="709583" y="1140468"/>
                  <a:pt x="695989" y="1154062"/>
                  <a:pt x="679220" y="1154062"/>
                </a:cubicBezTo>
                <a:cubicBezTo>
                  <a:pt x="662450" y="1154062"/>
                  <a:pt x="648856" y="1140468"/>
                  <a:pt x="648856" y="1123698"/>
                </a:cubicBezTo>
                <a:cubicBezTo>
                  <a:pt x="648856" y="1106929"/>
                  <a:pt x="662450" y="1093335"/>
                  <a:pt x="679220" y="1093335"/>
                </a:cubicBezTo>
                <a:close/>
                <a:moveTo>
                  <a:pt x="606665" y="1093335"/>
                </a:moveTo>
                <a:cubicBezTo>
                  <a:pt x="623435" y="1093335"/>
                  <a:pt x="637029" y="1106929"/>
                  <a:pt x="637029" y="1123698"/>
                </a:cubicBezTo>
                <a:cubicBezTo>
                  <a:pt x="637029" y="1140468"/>
                  <a:pt x="623435" y="1154062"/>
                  <a:pt x="606665" y="1154062"/>
                </a:cubicBezTo>
                <a:cubicBezTo>
                  <a:pt x="589896" y="1154062"/>
                  <a:pt x="576302" y="1140468"/>
                  <a:pt x="576302" y="1123698"/>
                </a:cubicBezTo>
                <a:cubicBezTo>
                  <a:pt x="576302" y="1106929"/>
                  <a:pt x="589896" y="1093335"/>
                  <a:pt x="606665" y="1093335"/>
                </a:cubicBezTo>
                <a:close/>
                <a:moveTo>
                  <a:pt x="534111" y="1093335"/>
                </a:moveTo>
                <a:cubicBezTo>
                  <a:pt x="550880" y="1093335"/>
                  <a:pt x="564474" y="1106929"/>
                  <a:pt x="564474" y="1123698"/>
                </a:cubicBezTo>
                <a:cubicBezTo>
                  <a:pt x="564474" y="1140468"/>
                  <a:pt x="550880" y="1154062"/>
                  <a:pt x="534111" y="1154062"/>
                </a:cubicBezTo>
                <a:cubicBezTo>
                  <a:pt x="517341" y="1154062"/>
                  <a:pt x="503747" y="1140468"/>
                  <a:pt x="503747" y="1123698"/>
                </a:cubicBezTo>
                <a:cubicBezTo>
                  <a:pt x="503747" y="1106929"/>
                  <a:pt x="517341" y="1093335"/>
                  <a:pt x="534111" y="1093335"/>
                </a:cubicBezTo>
                <a:close/>
                <a:moveTo>
                  <a:pt x="461556" y="1093335"/>
                </a:moveTo>
                <a:cubicBezTo>
                  <a:pt x="478326" y="1093335"/>
                  <a:pt x="491920" y="1106929"/>
                  <a:pt x="491920" y="1123698"/>
                </a:cubicBezTo>
                <a:cubicBezTo>
                  <a:pt x="491920" y="1140468"/>
                  <a:pt x="478326" y="1154062"/>
                  <a:pt x="461556" y="1154062"/>
                </a:cubicBezTo>
                <a:cubicBezTo>
                  <a:pt x="444787" y="1154062"/>
                  <a:pt x="431192" y="1140468"/>
                  <a:pt x="431192" y="1123698"/>
                </a:cubicBezTo>
                <a:cubicBezTo>
                  <a:pt x="431192" y="1106929"/>
                  <a:pt x="444787" y="1093335"/>
                  <a:pt x="461556" y="1093335"/>
                </a:cubicBezTo>
                <a:close/>
                <a:moveTo>
                  <a:pt x="389002" y="1093335"/>
                </a:moveTo>
                <a:cubicBezTo>
                  <a:pt x="405771" y="1093335"/>
                  <a:pt x="419365" y="1106929"/>
                  <a:pt x="419365" y="1123698"/>
                </a:cubicBezTo>
                <a:cubicBezTo>
                  <a:pt x="419365" y="1140468"/>
                  <a:pt x="405771" y="1154062"/>
                  <a:pt x="389002" y="1154062"/>
                </a:cubicBezTo>
                <a:cubicBezTo>
                  <a:pt x="372232" y="1154062"/>
                  <a:pt x="358638" y="1140468"/>
                  <a:pt x="358638" y="1123698"/>
                </a:cubicBezTo>
                <a:cubicBezTo>
                  <a:pt x="358638" y="1106929"/>
                  <a:pt x="372232" y="1093335"/>
                  <a:pt x="389002" y="1093335"/>
                </a:cubicBezTo>
                <a:close/>
                <a:moveTo>
                  <a:pt x="316447" y="1093335"/>
                </a:moveTo>
                <a:cubicBezTo>
                  <a:pt x="333216" y="1093335"/>
                  <a:pt x="346810" y="1106929"/>
                  <a:pt x="346810" y="1123698"/>
                </a:cubicBezTo>
                <a:cubicBezTo>
                  <a:pt x="346810" y="1140468"/>
                  <a:pt x="333216" y="1154062"/>
                  <a:pt x="316447" y="1154062"/>
                </a:cubicBezTo>
                <a:cubicBezTo>
                  <a:pt x="299677" y="1154062"/>
                  <a:pt x="286084" y="1140468"/>
                  <a:pt x="286084" y="1123698"/>
                </a:cubicBezTo>
                <a:cubicBezTo>
                  <a:pt x="286084" y="1106929"/>
                  <a:pt x="299677" y="1093335"/>
                  <a:pt x="316447" y="1093335"/>
                </a:cubicBezTo>
                <a:close/>
                <a:moveTo>
                  <a:pt x="243892" y="1093335"/>
                </a:moveTo>
                <a:cubicBezTo>
                  <a:pt x="260662" y="1093335"/>
                  <a:pt x="274256" y="1106929"/>
                  <a:pt x="274256" y="1123698"/>
                </a:cubicBezTo>
                <a:cubicBezTo>
                  <a:pt x="274256" y="1140468"/>
                  <a:pt x="260662" y="1154062"/>
                  <a:pt x="243892" y="1154062"/>
                </a:cubicBezTo>
                <a:cubicBezTo>
                  <a:pt x="227123" y="1154062"/>
                  <a:pt x="213529" y="1140468"/>
                  <a:pt x="213529" y="1123698"/>
                </a:cubicBezTo>
                <a:cubicBezTo>
                  <a:pt x="213529" y="1106929"/>
                  <a:pt x="227123" y="1093335"/>
                  <a:pt x="243892" y="1093335"/>
                </a:cubicBezTo>
                <a:close/>
                <a:moveTo>
                  <a:pt x="171339" y="1093335"/>
                </a:moveTo>
                <a:cubicBezTo>
                  <a:pt x="188107" y="1093335"/>
                  <a:pt x="201701" y="1106929"/>
                  <a:pt x="201701" y="1123698"/>
                </a:cubicBezTo>
                <a:cubicBezTo>
                  <a:pt x="201701" y="1140468"/>
                  <a:pt x="188107" y="1154062"/>
                  <a:pt x="171339" y="1154062"/>
                </a:cubicBezTo>
                <a:cubicBezTo>
                  <a:pt x="154633" y="1154062"/>
                  <a:pt x="141040" y="1140468"/>
                  <a:pt x="141040" y="1123698"/>
                </a:cubicBezTo>
                <a:cubicBezTo>
                  <a:pt x="141040" y="1106929"/>
                  <a:pt x="154633" y="1093335"/>
                  <a:pt x="171339" y="1093335"/>
                </a:cubicBezTo>
                <a:close/>
                <a:moveTo>
                  <a:pt x="98858" y="1093335"/>
                </a:moveTo>
                <a:cubicBezTo>
                  <a:pt x="115622" y="1093335"/>
                  <a:pt x="129216" y="1106929"/>
                  <a:pt x="129216" y="1123698"/>
                </a:cubicBezTo>
                <a:cubicBezTo>
                  <a:pt x="129216" y="1140468"/>
                  <a:pt x="115622" y="1154062"/>
                  <a:pt x="98858" y="1154062"/>
                </a:cubicBezTo>
                <a:cubicBezTo>
                  <a:pt x="82086" y="1154062"/>
                  <a:pt x="68492" y="1140468"/>
                  <a:pt x="68492" y="1123698"/>
                </a:cubicBezTo>
                <a:cubicBezTo>
                  <a:pt x="68492" y="1106929"/>
                  <a:pt x="82086" y="1093335"/>
                  <a:pt x="98858" y="1093335"/>
                </a:cubicBezTo>
                <a:close/>
                <a:moveTo>
                  <a:pt x="26303" y="1093335"/>
                </a:moveTo>
                <a:cubicBezTo>
                  <a:pt x="43069" y="1093335"/>
                  <a:pt x="56664" y="1106929"/>
                  <a:pt x="56664" y="1123698"/>
                </a:cubicBezTo>
                <a:cubicBezTo>
                  <a:pt x="56664" y="1140468"/>
                  <a:pt x="43069" y="1154062"/>
                  <a:pt x="26303" y="1154062"/>
                </a:cubicBezTo>
                <a:cubicBezTo>
                  <a:pt x="17918" y="1154062"/>
                  <a:pt x="10327" y="1150664"/>
                  <a:pt x="4832" y="1145169"/>
                </a:cubicBezTo>
                <a:lnTo>
                  <a:pt x="0" y="1133503"/>
                </a:lnTo>
                <a:lnTo>
                  <a:pt x="0" y="1113894"/>
                </a:lnTo>
                <a:lnTo>
                  <a:pt x="4832" y="1102228"/>
                </a:lnTo>
                <a:cubicBezTo>
                  <a:pt x="10327" y="1096734"/>
                  <a:pt x="17918" y="1093335"/>
                  <a:pt x="26303" y="1093335"/>
                </a:cubicBezTo>
                <a:close/>
                <a:moveTo>
                  <a:pt x="1549874" y="1012883"/>
                </a:moveTo>
                <a:lnTo>
                  <a:pt x="1555552" y="1014029"/>
                </a:lnTo>
                <a:lnTo>
                  <a:pt x="1530465" y="1066106"/>
                </a:lnTo>
                <a:lnTo>
                  <a:pt x="1528404" y="1064717"/>
                </a:lnTo>
                <a:cubicBezTo>
                  <a:pt x="1522910" y="1059222"/>
                  <a:pt x="1519511" y="1051631"/>
                  <a:pt x="1519511" y="1043246"/>
                </a:cubicBezTo>
                <a:cubicBezTo>
                  <a:pt x="1519511" y="1026477"/>
                  <a:pt x="1533105" y="1012883"/>
                  <a:pt x="1549874" y="1012883"/>
                </a:cubicBezTo>
                <a:close/>
                <a:moveTo>
                  <a:pt x="1477320" y="1012883"/>
                </a:moveTo>
                <a:cubicBezTo>
                  <a:pt x="1494089" y="1012883"/>
                  <a:pt x="1507683" y="1026477"/>
                  <a:pt x="1507683" y="1043246"/>
                </a:cubicBezTo>
                <a:cubicBezTo>
                  <a:pt x="1507683" y="1060016"/>
                  <a:pt x="1494089" y="1073610"/>
                  <a:pt x="1477320" y="1073610"/>
                </a:cubicBezTo>
                <a:cubicBezTo>
                  <a:pt x="1460550" y="1073610"/>
                  <a:pt x="1446956" y="1060016"/>
                  <a:pt x="1446956" y="1043246"/>
                </a:cubicBezTo>
                <a:cubicBezTo>
                  <a:pt x="1446956" y="1026477"/>
                  <a:pt x="1460550" y="1012883"/>
                  <a:pt x="1477320" y="1012883"/>
                </a:cubicBezTo>
                <a:close/>
                <a:moveTo>
                  <a:pt x="1404765" y="1012883"/>
                </a:moveTo>
                <a:cubicBezTo>
                  <a:pt x="1421535" y="1012883"/>
                  <a:pt x="1435129" y="1026477"/>
                  <a:pt x="1435129" y="1043246"/>
                </a:cubicBezTo>
                <a:cubicBezTo>
                  <a:pt x="1435129" y="1060016"/>
                  <a:pt x="1421535" y="1073610"/>
                  <a:pt x="1404765" y="1073610"/>
                </a:cubicBezTo>
                <a:cubicBezTo>
                  <a:pt x="1387996" y="1073610"/>
                  <a:pt x="1374402" y="1060016"/>
                  <a:pt x="1374402" y="1043246"/>
                </a:cubicBezTo>
                <a:cubicBezTo>
                  <a:pt x="1374402" y="1026477"/>
                  <a:pt x="1387996" y="1012883"/>
                  <a:pt x="1404765" y="1012883"/>
                </a:cubicBezTo>
                <a:close/>
                <a:moveTo>
                  <a:pt x="1332211" y="1012883"/>
                </a:moveTo>
                <a:cubicBezTo>
                  <a:pt x="1348980" y="1012883"/>
                  <a:pt x="1362574" y="1026477"/>
                  <a:pt x="1362574" y="1043246"/>
                </a:cubicBezTo>
                <a:cubicBezTo>
                  <a:pt x="1362574" y="1060016"/>
                  <a:pt x="1348980" y="1073610"/>
                  <a:pt x="1332211" y="1073610"/>
                </a:cubicBezTo>
                <a:cubicBezTo>
                  <a:pt x="1315441" y="1073610"/>
                  <a:pt x="1301847" y="1060016"/>
                  <a:pt x="1301847" y="1043246"/>
                </a:cubicBezTo>
                <a:cubicBezTo>
                  <a:pt x="1301847" y="1026477"/>
                  <a:pt x="1315441" y="1012883"/>
                  <a:pt x="1332211" y="1012883"/>
                </a:cubicBezTo>
                <a:close/>
                <a:moveTo>
                  <a:pt x="1259656" y="1012883"/>
                </a:moveTo>
                <a:cubicBezTo>
                  <a:pt x="1276426" y="1012883"/>
                  <a:pt x="1290020" y="1026477"/>
                  <a:pt x="1290020" y="1043246"/>
                </a:cubicBezTo>
                <a:cubicBezTo>
                  <a:pt x="1290020" y="1060016"/>
                  <a:pt x="1276426" y="1073610"/>
                  <a:pt x="1259656" y="1073610"/>
                </a:cubicBezTo>
                <a:cubicBezTo>
                  <a:pt x="1242887" y="1073610"/>
                  <a:pt x="1229293" y="1060016"/>
                  <a:pt x="1229293" y="1043246"/>
                </a:cubicBezTo>
                <a:cubicBezTo>
                  <a:pt x="1229293" y="1026477"/>
                  <a:pt x="1242887" y="1012883"/>
                  <a:pt x="1259656" y="1012883"/>
                </a:cubicBezTo>
                <a:close/>
                <a:moveTo>
                  <a:pt x="1187102" y="1012883"/>
                </a:moveTo>
                <a:cubicBezTo>
                  <a:pt x="1203871" y="1012883"/>
                  <a:pt x="1217465" y="1026477"/>
                  <a:pt x="1217465" y="1043246"/>
                </a:cubicBezTo>
                <a:cubicBezTo>
                  <a:pt x="1217465" y="1060016"/>
                  <a:pt x="1203871" y="1073610"/>
                  <a:pt x="1187102" y="1073610"/>
                </a:cubicBezTo>
                <a:cubicBezTo>
                  <a:pt x="1170332" y="1073610"/>
                  <a:pt x="1156738" y="1060016"/>
                  <a:pt x="1156738" y="1043246"/>
                </a:cubicBezTo>
                <a:cubicBezTo>
                  <a:pt x="1156738" y="1026477"/>
                  <a:pt x="1170332" y="1012883"/>
                  <a:pt x="1187102" y="1012883"/>
                </a:cubicBezTo>
                <a:close/>
                <a:moveTo>
                  <a:pt x="1114547" y="1012883"/>
                </a:moveTo>
                <a:cubicBezTo>
                  <a:pt x="1131317" y="1012883"/>
                  <a:pt x="1144911" y="1026477"/>
                  <a:pt x="1144911" y="1043246"/>
                </a:cubicBezTo>
                <a:cubicBezTo>
                  <a:pt x="1144911" y="1060016"/>
                  <a:pt x="1131317" y="1073610"/>
                  <a:pt x="1114547" y="1073610"/>
                </a:cubicBezTo>
                <a:cubicBezTo>
                  <a:pt x="1097778" y="1073610"/>
                  <a:pt x="1084184" y="1060016"/>
                  <a:pt x="1084184" y="1043246"/>
                </a:cubicBezTo>
                <a:cubicBezTo>
                  <a:pt x="1084184" y="1026477"/>
                  <a:pt x="1097778" y="1012883"/>
                  <a:pt x="1114547" y="1012883"/>
                </a:cubicBezTo>
                <a:close/>
                <a:moveTo>
                  <a:pt x="1041993" y="1012883"/>
                </a:moveTo>
                <a:cubicBezTo>
                  <a:pt x="1058762" y="1012883"/>
                  <a:pt x="1072356" y="1026477"/>
                  <a:pt x="1072356" y="1043246"/>
                </a:cubicBezTo>
                <a:cubicBezTo>
                  <a:pt x="1072356" y="1060016"/>
                  <a:pt x="1058762" y="1073610"/>
                  <a:pt x="1041993" y="1073610"/>
                </a:cubicBezTo>
                <a:cubicBezTo>
                  <a:pt x="1025223" y="1073610"/>
                  <a:pt x="1011629" y="1060016"/>
                  <a:pt x="1011629" y="1043246"/>
                </a:cubicBezTo>
                <a:cubicBezTo>
                  <a:pt x="1011629" y="1026477"/>
                  <a:pt x="1025223" y="1012883"/>
                  <a:pt x="1041993" y="1012883"/>
                </a:cubicBezTo>
                <a:close/>
                <a:moveTo>
                  <a:pt x="969438" y="1012883"/>
                </a:moveTo>
                <a:cubicBezTo>
                  <a:pt x="986208" y="1012883"/>
                  <a:pt x="999801" y="1026477"/>
                  <a:pt x="999801" y="1043246"/>
                </a:cubicBezTo>
                <a:cubicBezTo>
                  <a:pt x="999801" y="1060016"/>
                  <a:pt x="986208" y="1073610"/>
                  <a:pt x="969438" y="1073610"/>
                </a:cubicBezTo>
                <a:cubicBezTo>
                  <a:pt x="952669" y="1073610"/>
                  <a:pt x="939075" y="1060016"/>
                  <a:pt x="939075" y="1043246"/>
                </a:cubicBezTo>
                <a:cubicBezTo>
                  <a:pt x="939075" y="1026477"/>
                  <a:pt x="952669" y="1012883"/>
                  <a:pt x="969438" y="1012883"/>
                </a:cubicBezTo>
                <a:close/>
                <a:moveTo>
                  <a:pt x="896883" y="1012883"/>
                </a:moveTo>
                <a:cubicBezTo>
                  <a:pt x="913653" y="1012883"/>
                  <a:pt x="927247" y="1026477"/>
                  <a:pt x="927247" y="1043246"/>
                </a:cubicBezTo>
                <a:cubicBezTo>
                  <a:pt x="927247" y="1060016"/>
                  <a:pt x="913653" y="1073610"/>
                  <a:pt x="896883" y="1073610"/>
                </a:cubicBezTo>
                <a:cubicBezTo>
                  <a:pt x="880114" y="1073610"/>
                  <a:pt x="866520" y="1060016"/>
                  <a:pt x="866520" y="1043246"/>
                </a:cubicBezTo>
                <a:cubicBezTo>
                  <a:pt x="866520" y="1026477"/>
                  <a:pt x="880114" y="1012883"/>
                  <a:pt x="896883" y="1012883"/>
                </a:cubicBezTo>
                <a:close/>
                <a:moveTo>
                  <a:pt x="824329" y="1012883"/>
                </a:moveTo>
                <a:cubicBezTo>
                  <a:pt x="841098" y="1012883"/>
                  <a:pt x="854692" y="1026477"/>
                  <a:pt x="854692" y="1043246"/>
                </a:cubicBezTo>
                <a:cubicBezTo>
                  <a:pt x="854692" y="1060016"/>
                  <a:pt x="841098" y="1073610"/>
                  <a:pt x="824329" y="1073610"/>
                </a:cubicBezTo>
                <a:cubicBezTo>
                  <a:pt x="807559" y="1073610"/>
                  <a:pt x="793965" y="1060016"/>
                  <a:pt x="793965" y="1043246"/>
                </a:cubicBezTo>
                <a:cubicBezTo>
                  <a:pt x="793965" y="1026477"/>
                  <a:pt x="807559" y="1012883"/>
                  <a:pt x="824329" y="1012883"/>
                </a:cubicBezTo>
                <a:close/>
                <a:moveTo>
                  <a:pt x="751774" y="1012883"/>
                </a:moveTo>
                <a:cubicBezTo>
                  <a:pt x="768544" y="1012883"/>
                  <a:pt x="782138" y="1026477"/>
                  <a:pt x="782138" y="1043246"/>
                </a:cubicBezTo>
                <a:cubicBezTo>
                  <a:pt x="782138" y="1060016"/>
                  <a:pt x="768544" y="1073610"/>
                  <a:pt x="751774" y="1073610"/>
                </a:cubicBezTo>
                <a:cubicBezTo>
                  <a:pt x="735005" y="1073610"/>
                  <a:pt x="721411" y="1060016"/>
                  <a:pt x="721411" y="1043246"/>
                </a:cubicBezTo>
                <a:cubicBezTo>
                  <a:pt x="721411" y="1026477"/>
                  <a:pt x="735005" y="1012883"/>
                  <a:pt x="751774" y="1012883"/>
                </a:cubicBezTo>
                <a:close/>
                <a:moveTo>
                  <a:pt x="679220" y="1012883"/>
                </a:moveTo>
                <a:cubicBezTo>
                  <a:pt x="695989" y="1012883"/>
                  <a:pt x="709583" y="1026477"/>
                  <a:pt x="709583" y="1043246"/>
                </a:cubicBezTo>
                <a:cubicBezTo>
                  <a:pt x="709583" y="1060016"/>
                  <a:pt x="695989" y="1073610"/>
                  <a:pt x="679220" y="1073610"/>
                </a:cubicBezTo>
                <a:cubicBezTo>
                  <a:pt x="662450" y="1073610"/>
                  <a:pt x="648856" y="1060016"/>
                  <a:pt x="648856" y="1043246"/>
                </a:cubicBezTo>
                <a:cubicBezTo>
                  <a:pt x="648856" y="1026477"/>
                  <a:pt x="662450" y="1012883"/>
                  <a:pt x="679220" y="1012883"/>
                </a:cubicBezTo>
                <a:close/>
                <a:moveTo>
                  <a:pt x="606665" y="1012883"/>
                </a:moveTo>
                <a:cubicBezTo>
                  <a:pt x="623435" y="1012883"/>
                  <a:pt x="637029" y="1026477"/>
                  <a:pt x="637029" y="1043246"/>
                </a:cubicBezTo>
                <a:cubicBezTo>
                  <a:pt x="637029" y="1060016"/>
                  <a:pt x="623435" y="1073610"/>
                  <a:pt x="606665" y="1073610"/>
                </a:cubicBezTo>
                <a:cubicBezTo>
                  <a:pt x="589896" y="1073610"/>
                  <a:pt x="576302" y="1060016"/>
                  <a:pt x="576302" y="1043246"/>
                </a:cubicBezTo>
                <a:cubicBezTo>
                  <a:pt x="576302" y="1026477"/>
                  <a:pt x="589896" y="1012883"/>
                  <a:pt x="606665" y="1012883"/>
                </a:cubicBezTo>
                <a:close/>
                <a:moveTo>
                  <a:pt x="534111" y="1012883"/>
                </a:moveTo>
                <a:cubicBezTo>
                  <a:pt x="550880" y="1012883"/>
                  <a:pt x="564474" y="1026477"/>
                  <a:pt x="564474" y="1043246"/>
                </a:cubicBezTo>
                <a:cubicBezTo>
                  <a:pt x="564474" y="1060016"/>
                  <a:pt x="550880" y="1073610"/>
                  <a:pt x="534111" y="1073610"/>
                </a:cubicBezTo>
                <a:cubicBezTo>
                  <a:pt x="517341" y="1073610"/>
                  <a:pt x="503747" y="1060016"/>
                  <a:pt x="503747" y="1043246"/>
                </a:cubicBezTo>
                <a:cubicBezTo>
                  <a:pt x="503747" y="1026477"/>
                  <a:pt x="517341" y="1012883"/>
                  <a:pt x="534111" y="1012883"/>
                </a:cubicBezTo>
                <a:close/>
                <a:moveTo>
                  <a:pt x="461556" y="1012883"/>
                </a:moveTo>
                <a:cubicBezTo>
                  <a:pt x="478326" y="1012883"/>
                  <a:pt x="491920" y="1026477"/>
                  <a:pt x="491920" y="1043246"/>
                </a:cubicBezTo>
                <a:cubicBezTo>
                  <a:pt x="491920" y="1060016"/>
                  <a:pt x="478326" y="1073610"/>
                  <a:pt x="461556" y="1073610"/>
                </a:cubicBezTo>
                <a:cubicBezTo>
                  <a:pt x="444787" y="1073610"/>
                  <a:pt x="431192" y="1060016"/>
                  <a:pt x="431192" y="1043246"/>
                </a:cubicBezTo>
                <a:cubicBezTo>
                  <a:pt x="431192" y="1026477"/>
                  <a:pt x="444787" y="1012883"/>
                  <a:pt x="461556" y="1012883"/>
                </a:cubicBezTo>
                <a:close/>
                <a:moveTo>
                  <a:pt x="389002" y="1012883"/>
                </a:moveTo>
                <a:cubicBezTo>
                  <a:pt x="405771" y="1012883"/>
                  <a:pt x="419365" y="1026477"/>
                  <a:pt x="419365" y="1043246"/>
                </a:cubicBezTo>
                <a:cubicBezTo>
                  <a:pt x="419365" y="1060016"/>
                  <a:pt x="405771" y="1073610"/>
                  <a:pt x="389002" y="1073610"/>
                </a:cubicBezTo>
                <a:cubicBezTo>
                  <a:pt x="372232" y="1073610"/>
                  <a:pt x="358638" y="1060016"/>
                  <a:pt x="358638" y="1043246"/>
                </a:cubicBezTo>
                <a:cubicBezTo>
                  <a:pt x="358638" y="1026477"/>
                  <a:pt x="372232" y="1012883"/>
                  <a:pt x="389002" y="1012883"/>
                </a:cubicBezTo>
                <a:close/>
                <a:moveTo>
                  <a:pt x="316447" y="1012883"/>
                </a:moveTo>
                <a:cubicBezTo>
                  <a:pt x="333216" y="1012883"/>
                  <a:pt x="346810" y="1026477"/>
                  <a:pt x="346810" y="1043246"/>
                </a:cubicBezTo>
                <a:cubicBezTo>
                  <a:pt x="346810" y="1060016"/>
                  <a:pt x="333216" y="1073610"/>
                  <a:pt x="316447" y="1073610"/>
                </a:cubicBezTo>
                <a:cubicBezTo>
                  <a:pt x="299677" y="1073610"/>
                  <a:pt x="286084" y="1060016"/>
                  <a:pt x="286084" y="1043246"/>
                </a:cubicBezTo>
                <a:cubicBezTo>
                  <a:pt x="286084" y="1026477"/>
                  <a:pt x="299677" y="1012883"/>
                  <a:pt x="316447" y="1012883"/>
                </a:cubicBezTo>
                <a:close/>
                <a:moveTo>
                  <a:pt x="243892" y="1012883"/>
                </a:moveTo>
                <a:cubicBezTo>
                  <a:pt x="260662" y="1012883"/>
                  <a:pt x="274256" y="1026477"/>
                  <a:pt x="274256" y="1043246"/>
                </a:cubicBezTo>
                <a:cubicBezTo>
                  <a:pt x="274256" y="1060016"/>
                  <a:pt x="260662" y="1073610"/>
                  <a:pt x="243892" y="1073610"/>
                </a:cubicBezTo>
                <a:cubicBezTo>
                  <a:pt x="227123" y="1073610"/>
                  <a:pt x="213529" y="1060016"/>
                  <a:pt x="213529" y="1043246"/>
                </a:cubicBezTo>
                <a:cubicBezTo>
                  <a:pt x="213529" y="1026477"/>
                  <a:pt x="227123" y="1012883"/>
                  <a:pt x="243892" y="1012883"/>
                </a:cubicBezTo>
                <a:close/>
                <a:moveTo>
                  <a:pt x="171339" y="1012883"/>
                </a:moveTo>
                <a:cubicBezTo>
                  <a:pt x="188107" y="1012883"/>
                  <a:pt x="201701" y="1026477"/>
                  <a:pt x="201701" y="1043246"/>
                </a:cubicBezTo>
                <a:cubicBezTo>
                  <a:pt x="201701" y="1060016"/>
                  <a:pt x="188107" y="1073610"/>
                  <a:pt x="171339" y="1073610"/>
                </a:cubicBezTo>
                <a:cubicBezTo>
                  <a:pt x="154639" y="1073610"/>
                  <a:pt x="141045" y="1060016"/>
                  <a:pt x="141045" y="1043246"/>
                </a:cubicBezTo>
                <a:cubicBezTo>
                  <a:pt x="141045" y="1026477"/>
                  <a:pt x="154639" y="1012883"/>
                  <a:pt x="171339" y="1012883"/>
                </a:cubicBezTo>
                <a:close/>
                <a:moveTo>
                  <a:pt x="98865" y="1012883"/>
                </a:moveTo>
                <a:cubicBezTo>
                  <a:pt x="115628" y="1012883"/>
                  <a:pt x="129222" y="1026477"/>
                  <a:pt x="129222" y="1043246"/>
                </a:cubicBezTo>
                <a:cubicBezTo>
                  <a:pt x="129222" y="1060016"/>
                  <a:pt x="115628" y="1073610"/>
                  <a:pt x="98865" y="1073610"/>
                </a:cubicBezTo>
                <a:cubicBezTo>
                  <a:pt x="82093" y="1073610"/>
                  <a:pt x="68498" y="1060016"/>
                  <a:pt x="68498" y="1043246"/>
                </a:cubicBezTo>
                <a:cubicBezTo>
                  <a:pt x="68498" y="1026477"/>
                  <a:pt x="82093" y="1012883"/>
                  <a:pt x="98865" y="1012883"/>
                </a:cubicBezTo>
                <a:close/>
                <a:moveTo>
                  <a:pt x="26309" y="1012883"/>
                </a:moveTo>
                <a:cubicBezTo>
                  <a:pt x="43075" y="1012883"/>
                  <a:pt x="56670" y="1026477"/>
                  <a:pt x="56670" y="1043246"/>
                </a:cubicBezTo>
                <a:cubicBezTo>
                  <a:pt x="56670" y="1060016"/>
                  <a:pt x="43075" y="1073610"/>
                  <a:pt x="26309" y="1073610"/>
                </a:cubicBezTo>
                <a:cubicBezTo>
                  <a:pt x="17924" y="1073610"/>
                  <a:pt x="10333" y="1070212"/>
                  <a:pt x="4838" y="1064717"/>
                </a:cubicBezTo>
                <a:lnTo>
                  <a:pt x="0" y="1053036"/>
                </a:lnTo>
                <a:lnTo>
                  <a:pt x="0" y="1033457"/>
                </a:lnTo>
                <a:lnTo>
                  <a:pt x="4838" y="1021776"/>
                </a:lnTo>
                <a:cubicBezTo>
                  <a:pt x="10333" y="1016282"/>
                  <a:pt x="17924" y="1012883"/>
                  <a:pt x="26309" y="1012883"/>
                </a:cubicBezTo>
                <a:close/>
                <a:moveTo>
                  <a:pt x="1549874" y="932431"/>
                </a:moveTo>
                <a:cubicBezTo>
                  <a:pt x="1558259" y="932431"/>
                  <a:pt x="1565850" y="935830"/>
                  <a:pt x="1571345" y="941324"/>
                </a:cubicBezTo>
                <a:lnTo>
                  <a:pt x="1577296" y="955693"/>
                </a:lnTo>
                <a:lnTo>
                  <a:pt x="1565363" y="988298"/>
                </a:lnTo>
                <a:lnTo>
                  <a:pt x="1561694" y="990772"/>
                </a:lnTo>
                <a:cubicBezTo>
                  <a:pt x="1558061" y="992309"/>
                  <a:pt x="1554067" y="993158"/>
                  <a:pt x="1549874" y="993158"/>
                </a:cubicBezTo>
                <a:cubicBezTo>
                  <a:pt x="1533105" y="993158"/>
                  <a:pt x="1519511" y="979564"/>
                  <a:pt x="1519511" y="962795"/>
                </a:cubicBezTo>
                <a:cubicBezTo>
                  <a:pt x="1519511" y="946025"/>
                  <a:pt x="1533105" y="932431"/>
                  <a:pt x="1549874" y="932431"/>
                </a:cubicBezTo>
                <a:close/>
                <a:moveTo>
                  <a:pt x="1477320" y="932431"/>
                </a:moveTo>
                <a:cubicBezTo>
                  <a:pt x="1494089" y="932431"/>
                  <a:pt x="1507683" y="946025"/>
                  <a:pt x="1507683" y="962795"/>
                </a:cubicBezTo>
                <a:cubicBezTo>
                  <a:pt x="1507683" y="979564"/>
                  <a:pt x="1494089" y="993158"/>
                  <a:pt x="1477320" y="993158"/>
                </a:cubicBezTo>
                <a:cubicBezTo>
                  <a:pt x="1460550" y="993158"/>
                  <a:pt x="1446956" y="979564"/>
                  <a:pt x="1446956" y="962795"/>
                </a:cubicBezTo>
                <a:cubicBezTo>
                  <a:pt x="1446956" y="946025"/>
                  <a:pt x="1460550" y="932431"/>
                  <a:pt x="1477320" y="932431"/>
                </a:cubicBezTo>
                <a:close/>
                <a:moveTo>
                  <a:pt x="1404765" y="932431"/>
                </a:moveTo>
                <a:cubicBezTo>
                  <a:pt x="1421535" y="932431"/>
                  <a:pt x="1435129" y="946025"/>
                  <a:pt x="1435129" y="962795"/>
                </a:cubicBezTo>
                <a:cubicBezTo>
                  <a:pt x="1435129" y="979564"/>
                  <a:pt x="1421535" y="993158"/>
                  <a:pt x="1404765" y="993158"/>
                </a:cubicBezTo>
                <a:cubicBezTo>
                  <a:pt x="1387996" y="993158"/>
                  <a:pt x="1374402" y="979564"/>
                  <a:pt x="1374402" y="962795"/>
                </a:cubicBezTo>
                <a:cubicBezTo>
                  <a:pt x="1374402" y="946025"/>
                  <a:pt x="1387996" y="932431"/>
                  <a:pt x="1404765" y="932431"/>
                </a:cubicBezTo>
                <a:close/>
                <a:moveTo>
                  <a:pt x="1332211" y="932431"/>
                </a:moveTo>
                <a:cubicBezTo>
                  <a:pt x="1348980" y="932431"/>
                  <a:pt x="1362574" y="946025"/>
                  <a:pt x="1362574" y="962795"/>
                </a:cubicBezTo>
                <a:cubicBezTo>
                  <a:pt x="1362574" y="979564"/>
                  <a:pt x="1348980" y="993158"/>
                  <a:pt x="1332211" y="993158"/>
                </a:cubicBezTo>
                <a:cubicBezTo>
                  <a:pt x="1315441" y="993158"/>
                  <a:pt x="1301847" y="979564"/>
                  <a:pt x="1301847" y="962795"/>
                </a:cubicBezTo>
                <a:cubicBezTo>
                  <a:pt x="1301847" y="946025"/>
                  <a:pt x="1315441" y="932431"/>
                  <a:pt x="1332211" y="932431"/>
                </a:cubicBezTo>
                <a:close/>
                <a:moveTo>
                  <a:pt x="1259656" y="932431"/>
                </a:moveTo>
                <a:cubicBezTo>
                  <a:pt x="1276426" y="932431"/>
                  <a:pt x="1290020" y="946025"/>
                  <a:pt x="1290020" y="962795"/>
                </a:cubicBezTo>
                <a:cubicBezTo>
                  <a:pt x="1290020" y="979564"/>
                  <a:pt x="1276426" y="993158"/>
                  <a:pt x="1259656" y="993158"/>
                </a:cubicBezTo>
                <a:cubicBezTo>
                  <a:pt x="1242887" y="993158"/>
                  <a:pt x="1229293" y="979564"/>
                  <a:pt x="1229293" y="962795"/>
                </a:cubicBezTo>
                <a:cubicBezTo>
                  <a:pt x="1229293" y="946025"/>
                  <a:pt x="1242887" y="932431"/>
                  <a:pt x="1259656" y="932431"/>
                </a:cubicBezTo>
                <a:close/>
                <a:moveTo>
                  <a:pt x="1187102" y="932431"/>
                </a:moveTo>
                <a:cubicBezTo>
                  <a:pt x="1203871" y="932431"/>
                  <a:pt x="1217465" y="946025"/>
                  <a:pt x="1217465" y="962795"/>
                </a:cubicBezTo>
                <a:cubicBezTo>
                  <a:pt x="1217465" y="979564"/>
                  <a:pt x="1203871" y="993158"/>
                  <a:pt x="1187102" y="993158"/>
                </a:cubicBezTo>
                <a:cubicBezTo>
                  <a:pt x="1170332" y="993158"/>
                  <a:pt x="1156738" y="979564"/>
                  <a:pt x="1156738" y="962795"/>
                </a:cubicBezTo>
                <a:cubicBezTo>
                  <a:pt x="1156738" y="946025"/>
                  <a:pt x="1170332" y="932431"/>
                  <a:pt x="1187102" y="932431"/>
                </a:cubicBezTo>
                <a:close/>
                <a:moveTo>
                  <a:pt x="1114547" y="932431"/>
                </a:moveTo>
                <a:cubicBezTo>
                  <a:pt x="1131317" y="932431"/>
                  <a:pt x="1144911" y="946025"/>
                  <a:pt x="1144911" y="962795"/>
                </a:cubicBezTo>
                <a:cubicBezTo>
                  <a:pt x="1144911" y="979564"/>
                  <a:pt x="1131317" y="993158"/>
                  <a:pt x="1114547" y="993158"/>
                </a:cubicBezTo>
                <a:cubicBezTo>
                  <a:pt x="1097778" y="993158"/>
                  <a:pt x="1084184" y="979564"/>
                  <a:pt x="1084184" y="962795"/>
                </a:cubicBezTo>
                <a:cubicBezTo>
                  <a:pt x="1084184" y="946025"/>
                  <a:pt x="1097778" y="932431"/>
                  <a:pt x="1114547" y="932431"/>
                </a:cubicBezTo>
                <a:close/>
                <a:moveTo>
                  <a:pt x="1041993" y="932431"/>
                </a:moveTo>
                <a:cubicBezTo>
                  <a:pt x="1058762" y="932431"/>
                  <a:pt x="1072356" y="946025"/>
                  <a:pt x="1072356" y="962795"/>
                </a:cubicBezTo>
                <a:cubicBezTo>
                  <a:pt x="1072356" y="979564"/>
                  <a:pt x="1058762" y="993158"/>
                  <a:pt x="1041993" y="993158"/>
                </a:cubicBezTo>
                <a:cubicBezTo>
                  <a:pt x="1025223" y="993158"/>
                  <a:pt x="1011629" y="979564"/>
                  <a:pt x="1011629" y="962795"/>
                </a:cubicBezTo>
                <a:cubicBezTo>
                  <a:pt x="1011629" y="946025"/>
                  <a:pt x="1025223" y="932431"/>
                  <a:pt x="1041993" y="932431"/>
                </a:cubicBezTo>
                <a:close/>
                <a:moveTo>
                  <a:pt x="969438" y="932431"/>
                </a:moveTo>
                <a:cubicBezTo>
                  <a:pt x="986208" y="932431"/>
                  <a:pt x="999801" y="946025"/>
                  <a:pt x="999801" y="962795"/>
                </a:cubicBezTo>
                <a:cubicBezTo>
                  <a:pt x="999801" y="979564"/>
                  <a:pt x="986208" y="993158"/>
                  <a:pt x="969438" y="993158"/>
                </a:cubicBezTo>
                <a:cubicBezTo>
                  <a:pt x="952669" y="993158"/>
                  <a:pt x="939075" y="979564"/>
                  <a:pt x="939075" y="962795"/>
                </a:cubicBezTo>
                <a:cubicBezTo>
                  <a:pt x="939075" y="946025"/>
                  <a:pt x="952669" y="932431"/>
                  <a:pt x="969438" y="932431"/>
                </a:cubicBezTo>
                <a:close/>
                <a:moveTo>
                  <a:pt x="896883" y="932431"/>
                </a:moveTo>
                <a:cubicBezTo>
                  <a:pt x="913653" y="932431"/>
                  <a:pt x="927247" y="946025"/>
                  <a:pt x="927247" y="962795"/>
                </a:cubicBezTo>
                <a:cubicBezTo>
                  <a:pt x="927247" y="979564"/>
                  <a:pt x="913653" y="993158"/>
                  <a:pt x="896883" y="993158"/>
                </a:cubicBezTo>
                <a:cubicBezTo>
                  <a:pt x="880114" y="993158"/>
                  <a:pt x="866520" y="979564"/>
                  <a:pt x="866520" y="962795"/>
                </a:cubicBezTo>
                <a:cubicBezTo>
                  <a:pt x="866520" y="946025"/>
                  <a:pt x="880114" y="932431"/>
                  <a:pt x="896883" y="932431"/>
                </a:cubicBezTo>
                <a:close/>
                <a:moveTo>
                  <a:pt x="824329" y="932431"/>
                </a:moveTo>
                <a:cubicBezTo>
                  <a:pt x="841098" y="932431"/>
                  <a:pt x="854692" y="946025"/>
                  <a:pt x="854692" y="962795"/>
                </a:cubicBezTo>
                <a:cubicBezTo>
                  <a:pt x="854692" y="979564"/>
                  <a:pt x="841098" y="993158"/>
                  <a:pt x="824329" y="993158"/>
                </a:cubicBezTo>
                <a:cubicBezTo>
                  <a:pt x="807559" y="993158"/>
                  <a:pt x="793965" y="979564"/>
                  <a:pt x="793965" y="962795"/>
                </a:cubicBezTo>
                <a:cubicBezTo>
                  <a:pt x="793965" y="946025"/>
                  <a:pt x="807559" y="932431"/>
                  <a:pt x="824329" y="932431"/>
                </a:cubicBezTo>
                <a:close/>
                <a:moveTo>
                  <a:pt x="751774" y="932431"/>
                </a:moveTo>
                <a:cubicBezTo>
                  <a:pt x="768544" y="932431"/>
                  <a:pt x="782138" y="946025"/>
                  <a:pt x="782138" y="962795"/>
                </a:cubicBezTo>
                <a:cubicBezTo>
                  <a:pt x="782138" y="979564"/>
                  <a:pt x="768544" y="993158"/>
                  <a:pt x="751774" y="993158"/>
                </a:cubicBezTo>
                <a:cubicBezTo>
                  <a:pt x="735005" y="993158"/>
                  <a:pt x="721411" y="979564"/>
                  <a:pt x="721411" y="962795"/>
                </a:cubicBezTo>
                <a:cubicBezTo>
                  <a:pt x="721411" y="946025"/>
                  <a:pt x="735005" y="932431"/>
                  <a:pt x="751774" y="932431"/>
                </a:cubicBezTo>
                <a:close/>
                <a:moveTo>
                  <a:pt x="679220" y="932431"/>
                </a:moveTo>
                <a:cubicBezTo>
                  <a:pt x="695989" y="932431"/>
                  <a:pt x="709583" y="946025"/>
                  <a:pt x="709583" y="962795"/>
                </a:cubicBezTo>
                <a:cubicBezTo>
                  <a:pt x="709583" y="979564"/>
                  <a:pt x="695989" y="993158"/>
                  <a:pt x="679220" y="993158"/>
                </a:cubicBezTo>
                <a:cubicBezTo>
                  <a:pt x="662450" y="993158"/>
                  <a:pt x="648856" y="979564"/>
                  <a:pt x="648856" y="962795"/>
                </a:cubicBezTo>
                <a:cubicBezTo>
                  <a:pt x="648856" y="946025"/>
                  <a:pt x="662450" y="932431"/>
                  <a:pt x="679220" y="932431"/>
                </a:cubicBezTo>
                <a:close/>
                <a:moveTo>
                  <a:pt x="606665" y="932431"/>
                </a:moveTo>
                <a:cubicBezTo>
                  <a:pt x="623435" y="932431"/>
                  <a:pt x="637029" y="946025"/>
                  <a:pt x="637029" y="962795"/>
                </a:cubicBezTo>
                <a:cubicBezTo>
                  <a:pt x="637029" y="979564"/>
                  <a:pt x="623435" y="993158"/>
                  <a:pt x="606665" y="993158"/>
                </a:cubicBezTo>
                <a:cubicBezTo>
                  <a:pt x="589896" y="993158"/>
                  <a:pt x="576302" y="979564"/>
                  <a:pt x="576302" y="962795"/>
                </a:cubicBezTo>
                <a:cubicBezTo>
                  <a:pt x="576302" y="946025"/>
                  <a:pt x="589896" y="932431"/>
                  <a:pt x="606665" y="932431"/>
                </a:cubicBezTo>
                <a:close/>
                <a:moveTo>
                  <a:pt x="534111" y="932431"/>
                </a:moveTo>
                <a:cubicBezTo>
                  <a:pt x="550880" y="932431"/>
                  <a:pt x="564474" y="946025"/>
                  <a:pt x="564474" y="962795"/>
                </a:cubicBezTo>
                <a:cubicBezTo>
                  <a:pt x="564474" y="979564"/>
                  <a:pt x="550880" y="993158"/>
                  <a:pt x="534111" y="993158"/>
                </a:cubicBezTo>
                <a:cubicBezTo>
                  <a:pt x="517341" y="993158"/>
                  <a:pt x="503747" y="979564"/>
                  <a:pt x="503747" y="962795"/>
                </a:cubicBezTo>
                <a:cubicBezTo>
                  <a:pt x="503747" y="946025"/>
                  <a:pt x="517341" y="932431"/>
                  <a:pt x="534111" y="932431"/>
                </a:cubicBezTo>
                <a:close/>
                <a:moveTo>
                  <a:pt x="461556" y="932431"/>
                </a:moveTo>
                <a:cubicBezTo>
                  <a:pt x="478326" y="932431"/>
                  <a:pt x="491920" y="946025"/>
                  <a:pt x="491920" y="962795"/>
                </a:cubicBezTo>
                <a:cubicBezTo>
                  <a:pt x="491920" y="979564"/>
                  <a:pt x="478326" y="993158"/>
                  <a:pt x="461556" y="993158"/>
                </a:cubicBezTo>
                <a:cubicBezTo>
                  <a:pt x="444787" y="993158"/>
                  <a:pt x="431192" y="979564"/>
                  <a:pt x="431192" y="962795"/>
                </a:cubicBezTo>
                <a:cubicBezTo>
                  <a:pt x="431192" y="946025"/>
                  <a:pt x="444787" y="932431"/>
                  <a:pt x="461556" y="932431"/>
                </a:cubicBezTo>
                <a:close/>
                <a:moveTo>
                  <a:pt x="389002" y="932431"/>
                </a:moveTo>
                <a:cubicBezTo>
                  <a:pt x="405771" y="932431"/>
                  <a:pt x="419365" y="946025"/>
                  <a:pt x="419365" y="962795"/>
                </a:cubicBezTo>
                <a:cubicBezTo>
                  <a:pt x="419365" y="979564"/>
                  <a:pt x="405771" y="993158"/>
                  <a:pt x="389002" y="993158"/>
                </a:cubicBezTo>
                <a:cubicBezTo>
                  <a:pt x="372232" y="993158"/>
                  <a:pt x="358638" y="979564"/>
                  <a:pt x="358638" y="962795"/>
                </a:cubicBezTo>
                <a:cubicBezTo>
                  <a:pt x="358638" y="946025"/>
                  <a:pt x="372232" y="932431"/>
                  <a:pt x="389002" y="932431"/>
                </a:cubicBezTo>
                <a:close/>
                <a:moveTo>
                  <a:pt x="316447" y="932431"/>
                </a:moveTo>
                <a:cubicBezTo>
                  <a:pt x="333216" y="932431"/>
                  <a:pt x="346810" y="946025"/>
                  <a:pt x="346810" y="962795"/>
                </a:cubicBezTo>
                <a:cubicBezTo>
                  <a:pt x="346810" y="979564"/>
                  <a:pt x="333216" y="993158"/>
                  <a:pt x="316447" y="993158"/>
                </a:cubicBezTo>
                <a:cubicBezTo>
                  <a:pt x="299677" y="993158"/>
                  <a:pt x="286084" y="979564"/>
                  <a:pt x="286084" y="962795"/>
                </a:cubicBezTo>
                <a:cubicBezTo>
                  <a:pt x="286084" y="946025"/>
                  <a:pt x="299677" y="932431"/>
                  <a:pt x="316447" y="932431"/>
                </a:cubicBezTo>
                <a:close/>
                <a:moveTo>
                  <a:pt x="243892" y="932431"/>
                </a:moveTo>
                <a:cubicBezTo>
                  <a:pt x="260662" y="932431"/>
                  <a:pt x="274256" y="946025"/>
                  <a:pt x="274256" y="962795"/>
                </a:cubicBezTo>
                <a:cubicBezTo>
                  <a:pt x="274256" y="979564"/>
                  <a:pt x="260662" y="993158"/>
                  <a:pt x="243892" y="993158"/>
                </a:cubicBezTo>
                <a:cubicBezTo>
                  <a:pt x="227123" y="993158"/>
                  <a:pt x="213529" y="979564"/>
                  <a:pt x="213529" y="962795"/>
                </a:cubicBezTo>
                <a:cubicBezTo>
                  <a:pt x="213529" y="946025"/>
                  <a:pt x="227123" y="932431"/>
                  <a:pt x="243892" y="932431"/>
                </a:cubicBezTo>
                <a:close/>
                <a:moveTo>
                  <a:pt x="171339" y="932431"/>
                </a:moveTo>
                <a:cubicBezTo>
                  <a:pt x="188107" y="932431"/>
                  <a:pt x="201701" y="946025"/>
                  <a:pt x="201701" y="962795"/>
                </a:cubicBezTo>
                <a:cubicBezTo>
                  <a:pt x="201701" y="979564"/>
                  <a:pt x="188107" y="993158"/>
                  <a:pt x="171339" y="993158"/>
                </a:cubicBezTo>
                <a:cubicBezTo>
                  <a:pt x="154645" y="993158"/>
                  <a:pt x="141051" y="979564"/>
                  <a:pt x="141051" y="962795"/>
                </a:cubicBezTo>
                <a:cubicBezTo>
                  <a:pt x="141051" y="946025"/>
                  <a:pt x="154645" y="932431"/>
                  <a:pt x="171339" y="932431"/>
                </a:cubicBezTo>
                <a:close/>
                <a:moveTo>
                  <a:pt x="98870" y="932431"/>
                </a:moveTo>
                <a:cubicBezTo>
                  <a:pt x="115634" y="932431"/>
                  <a:pt x="129228" y="946025"/>
                  <a:pt x="129228" y="962795"/>
                </a:cubicBezTo>
                <a:cubicBezTo>
                  <a:pt x="129228" y="979564"/>
                  <a:pt x="115634" y="993158"/>
                  <a:pt x="98870" y="993158"/>
                </a:cubicBezTo>
                <a:cubicBezTo>
                  <a:pt x="82099" y="993158"/>
                  <a:pt x="68505" y="979564"/>
                  <a:pt x="68505" y="962795"/>
                </a:cubicBezTo>
                <a:cubicBezTo>
                  <a:pt x="68505" y="946025"/>
                  <a:pt x="82099" y="932431"/>
                  <a:pt x="98870" y="932431"/>
                </a:cubicBezTo>
                <a:close/>
                <a:moveTo>
                  <a:pt x="26316" y="932431"/>
                </a:moveTo>
                <a:cubicBezTo>
                  <a:pt x="43081" y="932431"/>
                  <a:pt x="56676" y="946025"/>
                  <a:pt x="56676" y="962795"/>
                </a:cubicBezTo>
                <a:cubicBezTo>
                  <a:pt x="56676" y="979564"/>
                  <a:pt x="43081" y="993158"/>
                  <a:pt x="26316" y="993158"/>
                </a:cubicBezTo>
                <a:cubicBezTo>
                  <a:pt x="17931" y="993158"/>
                  <a:pt x="10340" y="989760"/>
                  <a:pt x="4845" y="984265"/>
                </a:cubicBezTo>
                <a:lnTo>
                  <a:pt x="0" y="972570"/>
                </a:lnTo>
                <a:lnTo>
                  <a:pt x="0" y="953020"/>
                </a:lnTo>
                <a:lnTo>
                  <a:pt x="4845" y="941324"/>
                </a:lnTo>
                <a:cubicBezTo>
                  <a:pt x="10340" y="935830"/>
                  <a:pt x="17931" y="932431"/>
                  <a:pt x="26316" y="932431"/>
                </a:cubicBezTo>
                <a:close/>
                <a:moveTo>
                  <a:pt x="1612513" y="853981"/>
                </a:moveTo>
                <a:lnTo>
                  <a:pt x="1607766" y="872445"/>
                </a:lnTo>
                <a:lnTo>
                  <a:pt x="1598477" y="897823"/>
                </a:lnTo>
                <a:lnTo>
                  <a:pt x="1592066" y="882343"/>
                </a:lnTo>
                <a:cubicBezTo>
                  <a:pt x="1592066" y="869766"/>
                  <a:pt x="1599712" y="858975"/>
                  <a:pt x="1610610" y="854366"/>
                </a:cubicBezTo>
                <a:close/>
                <a:moveTo>
                  <a:pt x="1549874" y="851979"/>
                </a:moveTo>
                <a:cubicBezTo>
                  <a:pt x="1566644" y="851979"/>
                  <a:pt x="1580238" y="865573"/>
                  <a:pt x="1580238" y="882343"/>
                </a:cubicBezTo>
                <a:cubicBezTo>
                  <a:pt x="1580238" y="899112"/>
                  <a:pt x="1566644" y="912706"/>
                  <a:pt x="1549874" y="912706"/>
                </a:cubicBezTo>
                <a:cubicBezTo>
                  <a:pt x="1533105" y="912706"/>
                  <a:pt x="1519511" y="899112"/>
                  <a:pt x="1519511" y="882343"/>
                </a:cubicBezTo>
                <a:cubicBezTo>
                  <a:pt x="1519511" y="865573"/>
                  <a:pt x="1533105" y="851979"/>
                  <a:pt x="1549874" y="851979"/>
                </a:cubicBezTo>
                <a:close/>
                <a:moveTo>
                  <a:pt x="1477320" y="851979"/>
                </a:moveTo>
                <a:cubicBezTo>
                  <a:pt x="1494089" y="851979"/>
                  <a:pt x="1507683" y="865573"/>
                  <a:pt x="1507683" y="882343"/>
                </a:cubicBezTo>
                <a:cubicBezTo>
                  <a:pt x="1507683" y="899112"/>
                  <a:pt x="1494089" y="912706"/>
                  <a:pt x="1477320" y="912706"/>
                </a:cubicBezTo>
                <a:cubicBezTo>
                  <a:pt x="1460550" y="912706"/>
                  <a:pt x="1446956" y="899112"/>
                  <a:pt x="1446956" y="882343"/>
                </a:cubicBezTo>
                <a:cubicBezTo>
                  <a:pt x="1446956" y="865573"/>
                  <a:pt x="1460550" y="851979"/>
                  <a:pt x="1477320" y="851979"/>
                </a:cubicBezTo>
                <a:close/>
                <a:moveTo>
                  <a:pt x="1404765" y="851979"/>
                </a:moveTo>
                <a:cubicBezTo>
                  <a:pt x="1421535" y="851979"/>
                  <a:pt x="1435129" y="865573"/>
                  <a:pt x="1435129" y="882343"/>
                </a:cubicBezTo>
                <a:cubicBezTo>
                  <a:pt x="1435129" y="899112"/>
                  <a:pt x="1421535" y="912706"/>
                  <a:pt x="1404765" y="912706"/>
                </a:cubicBezTo>
                <a:cubicBezTo>
                  <a:pt x="1387996" y="912706"/>
                  <a:pt x="1374402" y="899112"/>
                  <a:pt x="1374402" y="882343"/>
                </a:cubicBezTo>
                <a:cubicBezTo>
                  <a:pt x="1374402" y="865573"/>
                  <a:pt x="1387996" y="851979"/>
                  <a:pt x="1404765" y="851979"/>
                </a:cubicBezTo>
                <a:close/>
                <a:moveTo>
                  <a:pt x="1332211" y="851979"/>
                </a:moveTo>
                <a:cubicBezTo>
                  <a:pt x="1348980" y="851979"/>
                  <a:pt x="1362574" y="865573"/>
                  <a:pt x="1362574" y="882343"/>
                </a:cubicBezTo>
                <a:cubicBezTo>
                  <a:pt x="1362574" y="899112"/>
                  <a:pt x="1348980" y="912706"/>
                  <a:pt x="1332211" y="912706"/>
                </a:cubicBezTo>
                <a:cubicBezTo>
                  <a:pt x="1315441" y="912706"/>
                  <a:pt x="1301847" y="899112"/>
                  <a:pt x="1301847" y="882343"/>
                </a:cubicBezTo>
                <a:cubicBezTo>
                  <a:pt x="1301847" y="865573"/>
                  <a:pt x="1315441" y="851979"/>
                  <a:pt x="1332211" y="851979"/>
                </a:cubicBezTo>
                <a:close/>
                <a:moveTo>
                  <a:pt x="1259656" y="851979"/>
                </a:moveTo>
                <a:cubicBezTo>
                  <a:pt x="1276426" y="851979"/>
                  <a:pt x="1290020" y="865573"/>
                  <a:pt x="1290020" y="882343"/>
                </a:cubicBezTo>
                <a:cubicBezTo>
                  <a:pt x="1290020" y="899112"/>
                  <a:pt x="1276426" y="912706"/>
                  <a:pt x="1259656" y="912706"/>
                </a:cubicBezTo>
                <a:cubicBezTo>
                  <a:pt x="1242887" y="912706"/>
                  <a:pt x="1229293" y="899112"/>
                  <a:pt x="1229293" y="882343"/>
                </a:cubicBezTo>
                <a:cubicBezTo>
                  <a:pt x="1229293" y="865573"/>
                  <a:pt x="1242887" y="851979"/>
                  <a:pt x="1259656" y="851979"/>
                </a:cubicBezTo>
                <a:close/>
                <a:moveTo>
                  <a:pt x="1187102" y="851979"/>
                </a:moveTo>
                <a:cubicBezTo>
                  <a:pt x="1203871" y="851979"/>
                  <a:pt x="1217465" y="865573"/>
                  <a:pt x="1217465" y="882343"/>
                </a:cubicBezTo>
                <a:cubicBezTo>
                  <a:pt x="1217465" y="899112"/>
                  <a:pt x="1203871" y="912706"/>
                  <a:pt x="1187102" y="912706"/>
                </a:cubicBezTo>
                <a:cubicBezTo>
                  <a:pt x="1170332" y="912706"/>
                  <a:pt x="1156738" y="899112"/>
                  <a:pt x="1156738" y="882343"/>
                </a:cubicBezTo>
                <a:cubicBezTo>
                  <a:pt x="1156738" y="865573"/>
                  <a:pt x="1170332" y="851979"/>
                  <a:pt x="1187102" y="851979"/>
                </a:cubicBezTo>
                <a:close/>
                <a:moveTo>
                  <a:pt x="1114547" y="851979"/>
                </a:moveTo>
                <a:cubicBezTo>
                  <a:pt x="1131317" y="851979"/>
                  <a:pt x="1144911" y="865573"/>
                  <a:pt x="1144911" y="882343"/>
                </a:cubicBezTo>
                <a:cubicBezTo>
                  <a:pt x="1144911" y="899112"/>
                  <a:pt x="1131317" y="912706"/>
                  <a:pt x="1114547" y="912706"/>
                </a:cubicBezTo>
                <a:cubicBezTo>
                  <a:pt x="1097778" y="912706"/>
                  <a:pt x="1084184" y="899112"/>
                  <a:pt x="1084184" y="882343"/>
                </a:cubicBezTo>
                <a:cubicBezTo>
                  <a:pt x="1084184" y="865573"/>
                  <a:pt x="1097778" y="851979"/>
                  <a:pt x="1114547" y="851979"/>
                </a:cubicBezTo>
                <a:close/>
                <a:moveTo>
                  <a:pt x="1041993" y="851979"/>
                </a:moveTo>
                <a:cubicBezTo>
                  <a:pt x="1058762" y="851979"/>
                  <a:pt x="1072356" y="865573"/>
                  <a:pt x="1072356" y="882343"/>
                </a:cubicBezTo>
                <a:cubicBezTo>
                  <a:pt x="1072356" y="899112"/>
                  <a:pt x="1058762" y="912706"/>
                  <a:pt x="1041993" y="912706"/>
                </a:cubicBezTo>
                <a:cubicBezTo>
                  <a:pt x="1025223" y="912706"/>
                  <a:pt x="1011629" y="899112"/>
                  <a:pt x="1011629" y="882343"/>
                </a:cubicBezTo>
                <a:cubicBezTo>
                  <a:pt x="1011629" y="865573"/>
                  <a:pt x="1025223" y="851979"/>
                  <a:pt x="1041993" y="851979"/>
                </a:cubicBezTo>
                <a:close/>
                <a:moveTo>
                  <a:pt x="969438" y="851979"/>
                </a:moveTo>
                <a:cubicBezTo>
                  <a:pt x="986208" y="851979"/>
                  <a:pt x="999801" y="865573"/>
                  <a:pt x="999801" y="882343"/>
                </a:cubicBezTo>
                <a:cubicBezTo>
                  <a:pt x="999801" y="899112"/>
                  <a:pt x="986208" y="912706"/>
                  <a:pt x="969438" y="912706"/>
                </a:cubicBezTo>
                <a:cubicBezTo>
                  <a:pt x="952669" y="912706"/>
                  <a:pt x="939075" y="899112"/>
                  <a:pt x="939075" y="882343"/>
                </a:cubicBezTo>
                <a:cubicBezTo>
                  <a:pt x="939075" y="865573"/>
                  <a:pt x="952669" y="851979"/>
                  <a:pt x="969438" y="851979"/>
                </a:cubicBezTo>
                <a:close/>
                <a:moveTo>
                  <a:pt x="896883" y="851979"/>
                </a:moveTo>
                <a:cubicBezTo>
                  <a:pt x="913653" y="851979"/>
                  <a:pt x="927247" y="865573"/>
                  <a:pt x="927247" y="882343"/>
                </a:cubicBezTo>
                <a:cubicBezTo>
                  <a:pt x="927247" y="899112"/>
                  <a:pt x="913653" y="912706"/>
                  <a:pt x="896883" y="912706"/>
                </a:cubicBezTo>
                <a:cubicBezTo>
                  <a:pt x="880114" y="912706"/>
                  <a:pt x="866520" y="899112"/>
                  <a:pt x="866520" y="882343"/>
                </a:cubicBezTo>
                <a:cubicBezTo>
                  <a:pt x="866520" y="865573"/>
                  <a:pt x="880114" y="851979"/>
                  <a:pt x="896883" y="851979"/>
                </a:cubicBezTo>
                <a:close/>
                <a:moveTo>
                  <a:pt x="824329" y="851979"/>
                </a:moveTo>
                <a:cubicBezTo>
                  <a:pt x="841098" y="851979"/>
                  <a:pt x="854692" y="865573"/>
                  <a:pt x="854692" y="882343"/>
                </a:cubicBezTo>
                <a:cubicBezTo>
                  <a:pt x="854692" y="899112"/>
                  <a:pt x="841098" y="912706"/>
                  <a:pt x="824329" y="912706"/>
                </a:cubicBezTo>
                <a:cubicBezTo>
                  <a:pt x="807559" y="912706"/>
                  <a:pt x="793965" y="899112"/>
                  <a:pt x="793965" y="882343"/>
                </a:cubicBezTo>
                <a:cubicBezTo>
                  <a:pt x="793965" y="865573"/>
                  <a:pt x="807559" y="851979"/>
                  <a:pt x="824329" y="851979"/>
                </a:cubicBezTo>
                <a:close/>
                <a:moveTo>
                  <a:pt x="751774" y="851979"/>
                </a:moveTo>
                <a:cubicBezTo>
                  <a:pt x="768544" y="851979"/>
                  <a:pt x="782138" y="865573"/>
                  <a:pt x="782138" y="882343"/>
                </a:cubicBezTo>
                <a:cubicBezTo>
                  <a:pt x="782138" y="899112"/>
                  <a:pt x="768544" y="912706"/>
                  <a:pt x="751774" y="912706"/>
                </a:cubicBezTo>
                <a:cubicBezTo>
                  <a:pt x="735005" y="912706"/>
                  <a:pt x="721411" y="899112"/>
                  <a:pt x="721411" y="882343"/>
                </a:cubicBezTo>
                <a:cubicBezTo>
                  <a:pt x="721411" y="865573"/>
                  <a:pt x="735005" y="851979"/>
                  <a:pt x="751774" y="851979"/>
                </a:cubicBezTo>
                <a:close/>
                <a:moveTo>
                  <a:pt x="679220" y="851979"/>
                </a:moveTo>
                <a:cubicBezTo>
                  <a:pt x="695989" y="851979"/>
                  <a:pt x="709583" y="865573"/>
                  <a:pt x="709583" y="882343"/>
                </a:cubicBezTo>
                <a:cubicBezTo>
                  <a:pt x="709583" y="899112"/>
                  <a:pt x="695989" y="912706"/>
                  <a:pt x="679220" y="912706"/>
                </a:cubicBezTo>
                <a:cubicBezTo>
                  <a:pt x="662450" y="912706"/>
                  <a:pt x="648856" y="899112"/>
                  <a:pt x="648856" y="882343"/>
                </a:cubicBezTo>
                <a:cubicBezTo>
                  <a:pt x="648856" y="865573"/>
                  <a:pt x="662450" y="851979"/>
                  <a:pt x="679220" y="851979"/>
                </a:cubicBezTo>
                <a:close/>
                <a:moveTo>
                  <a:pt x="606665" y="851979"/>
                </a:moveTo>
                <a:cubicBezTo>
                  <a:pt x="623435" y="851979"/>
                  <a:pt x="637029" y="865573"/>
                  <a:pt x="637029" y="882343"/>
                </a:cubicBezTo>
                <a:cubicBezTo>
                  <a:pt x="637029" y="899112"/>
                  <a:pt x="623435" y="912706"/>
                  <a:pt x="606665" y="912706"/>
                </a:cubicBezTo>
                <a:cubicBezTo>
                  <a:pt x="589896" y="912706"/>
                  <a:pt x="576302" y="899112"/>
                  <a:pt x="576302" y="882343"/>
                </a:cubicBezTo>
                <a:cubicBezTo>
                  <a:pt x="576302" y="865573"/>
                  <a:pt x="589896" y="851979"/>
                  <a:pt x="606665" y="851979"/>
                </a:cubicBezTo>
                <a:close/>
                <a:moveTo>
                  <a:pt x="534111" y="851979"/>
                </a:moveTo>
                <a:cubicBezTo>
                  <a:pt x="550880" y="851979"/>
                  <a:pt x="564474" y="865573"/>
                  <a:pt x="564474" y="882343"/>
                </a:cubicBezTo>
                <a:cubicBezTo>
                  <a:pt x="564474" y="899112"/>
                  <a:pt x="550880" y="912706"/>
                  <a:pt x="534111" y="912706"/>
                </a:cubicBezTo>
                <a:cubicBezTo>
                  <a:pt x="517341" y="912706"/>
                  <a:pt x="503747" y="899112"/>
                  <a:pt x="503747" y="882343"/>
                </a:cubicBezTo>
                <a:cubicBezTo>
                  <a:pt x="503747" y="865573"/>
                  <a:pt x="517341" y="851979"/>
                  <a:pt x="534111" y="851979"/>
                </a:cubicBezTo>
                <a:close/>
                <a:moveTo>
                  <a:pt x="461556" y="851979"/>
                </a:moveTo>
                <a:cubicBezTo>
                  <a:pt x="478326" y="851979"/>
                  <a:pt x="491920" y="865573"/>
                  <a:pt x="491920" y="882343"/>
                </a:cubicBezTo>
                <a:cubicBezTo>
                  <a:pt x="491920" y="899112"/>
                  <a:pt x="478326" y="912706"/>
                  <a:pt x="461556" y="912706"/>
                </a:cubicBezTo>
                <a:cubicBezTo>
                  <a:pt x="444787" y="912706"/>
                  <a:pt x="431192" y="899112"/>
                  <a:pt x="431192" y="882343"/>
                </a:cubicBezTo>
                <a:cubicBezTo>
                  <a:pt x="431192" y="865573"/>
                  <a:pt x="444787" y="851979"/>
                  <a:pt x="461556" y="851979"/>
                </a:cubicBezTo>
                <a:close/>
                <a:moveTo>
                  <a:pt x="389002" y="851979"/>
                </a:moveTo>
                <a:cubicBezTo>
                  <a:pt x="405771" y="851979"/>
                  <a:pt x="419365" y="865573"/>
                  <a:pt x="419365" y="882343"/>
                </a:cubicBezTo>
                <a:cubicBezTo>
                  <a:pt x="419365" y="899112"/>
                  <a:pt x="405771" y="912706"/>
                  <a:pt x="389002" y="912706"/>
                </a:cubicBezTo>
                <a:cubicBezTo>
                  <a:pt x="372232" y="912706"/>
                  <a:pt x="358638" y="899112"/>
                  <a:pt x="358638" y="882343"/>
                </a:cubicBezTo>
                <a:cubicBezTo>
                  <a:pt x="358638" y="865573"/>
                  <a:pt x="372232" y="851979"/>
                  <a:pt x="389002" y="851979"/>
                </a:cubicBezTo>
                <a:close/>
                <a:moveTo>
                  <a:pt x="316447" y="851979"/>
                </a:moveTo>
                <a:cubicBezTo>
                  <a:pt x="333216" y="851979"/>
                  <a:pt x="346810" y="865573"/>
                  <a:pt x="346810" y="882343"/>
                </a:cubicBezTo>
                <a:cubicBezTo>
                  <a:pt x="346810" y="899112"/>
                  <a:pt x="333216" y="912706"/>
                  <a:pt x="316447" y="912706"/>
                </a:cubicBezTo>
                <a:cubicBezTo>
                  <a:pt x="299677" y="912706"/>
                  <a:pt x="286084" y="899112"/>
                  <a:pt x="286084" y="882343"/>
                </a:cubicBezTo>
                <a:cubicBezTo>
                  <a:pt x="286084" y="865573"/>
                  <a:pt x="299677" y="851979"/>
                  <a:pt x="316447" y="851979"/>
                </a:cubicBezTo>
                <a:close/>
                <a:moveTo>
                  <a:pt x="243892" y="851979"/>
                </a:moveTo>
                <a:cubicBezTo>
                  <a:pt x="260662" y="851979"/>
                  <a:pt x="274256" y="865573"/>
                  <a:pt x="274256" y="882343"/>
                </a:cubicBezTo>
                <a:cubicBezTo>
                  <a:pt x="274256" y="899112"/>
                  <a:pt x="260662" y="912706"/>
                  <a:pt x="243892" y="912706"/>
                </a:cubicBezTo>
                <a:cubicBezTo>
                  <a:pt x="227123" y="912706"/>
                  <a:pt x="213529" y="899112"/>
                  <a:pt x="213529" y="882343"/>
                </a:cubicBezTo>
                <a:cubicBezTo>
                  <a:pt x="213529" y="865573"/>
                  <a:pt x="227123" y="851979"/>
                  <a:pt x="243892" y="851979"/>
                </a:cubicBezTo>
                <a:close/>
                <a:moveTo>
                  <a:pt x="171339" y="851979"/>
                </a:moveTo>
                <a:cubicBezTo>
                  <a:pt x="188107" y="851979"/>
                  <a:pt x="201701" y="865573"/>
                  <a:pt x="201701" y="882343"/>
                </a:cubicBezTo>
                <a:cubicBezTo>
                  <a:pt x="201701" y="899112"/>
                  <a:pt x="188107" y="912706"/>
                  <a:pt x="171339" y="912706"/>
                </a:cubicBezTo>
                <a:cubicBezTo>
                  <a:pt x="154651" y="912706"/>
                  <a:pt x="141056" y="899112"/>
                  <a:pt x="141056" y="882343"/>
                </a:cubicBezTo>
                <a:cubicBezTo>
                  <a:pt x="141056" y="865573"/>
                  <a:pt x="154651" y="851979"/>
                  <a:pt x="171339" y="851979"/>
                </a:cubicBezTo>
                <a:close/>
                <a:moveTo>
                  <a:pt x="98877" y="851979"/>
                </a:moveTo>
                <a:cubicBezTo>
                  <a:pt x="115640" y="851979"/>
                  <a:pt x="129234" y="865573"/>
                  <a:pt x="129234" y="882343"/>
                </a:cubicBezTo>
                <a:cubicBezTo>
                  <a:pt x="129234" y="899112"/>
                  <a:pt x="115640" y="912706"/>
                  <a:pt x="98877" y="912706"/>
                </a:cubicBezTo>
                <a:cubicBezTo>
                  <a:pt x="82106" y="912706"/>
                  <a:pt x="68511" y="899112"/>
                  <a:pt x="68511" y="882343"/>
                </a:cubicBezTo>
                <a:cubicBezTo>
                  <a:pt x="68511" y="865573"/>
                  <a:pt x="82106" y="851979"/>
                  <a:pt x="98877" y="851979"/>
                </a:cubicBezTo>
                <a:close/>
                <a:moveTo>
                  <a:pt x="26322" y="851979"/>
                </a:moveTo>
                <a:cubicBezTo>
                  <a:pt x="43087" y="851979"/>
                  <a:pt x="56682" y="865573"/>
                  <a:pt x="56682" y="882343"/>
                </a:cubicBezTo>
                <a:cubicBezTo>
                  <a:pt x="56682" y="899112"/>
                  <a:pt x="43087" y="912706"/>
                  <a:pt x="26322" y="912706"/>
                </a:cubicBezTo>
                <a:cubicBezTo>
                  <a:pt x="17937" y="912706"/>
                  <a:pt x="10346" y="909308"/>
                  <a:pt x="4851" y="903813"/>
                </a:cubicBezTo>
                <a:lnTo>
                  <a:pt x="0" y="892101"/>
                </a:lnTo>
                <a:lnTo>
                  <a:pt x="0" y="872585"/>
                </a:lnTo>
                <a:lnTo>
                  <a:pt x="4851" y="860872"/>
                </a:lnTo>
                <a:cubicBezTo>
                  <a:pt x="10346" y="855378"/>
                  <a:pt x="17937" y="851979"/>
                  <a:pt x="26322" y="851979"/>
                </a:cubicBezTo>
                <a:close/>
                <a:moveTo>
                  <a:pt x="1622429" y="771528"/>
                </a:moveTo>
                <a:lnTo>
                  <a:pt x="1633158" y="773694"/>
                </a:lnTo>
                <a:lnTo>
                  <a:pt x="1618313" y="831424"/>
                </a:lnTo>
                <a:lnTo>
                  <a:pt x="1610610" y="829868"/>
                </a:lnTo>
                <a:cubicBezTo>
                  <a:pt x="1599712" y="825259"/>
                  <a:pt x="1592066" y="814469"/>
                  <a:pt x="1592066" y="801891"/>
                </a:cubicBezTo>
                <a:cubicBezTo>
                  <a:pt x="1592066" y="785122"/>
                  <a:pt x="1605659" y="771528"/>
                  <a:pt x="1622429" y="771528"/>
                </a:cubicBezTo>
                <a:close/>
                <a:moveTo>
                  <a:pt x="1549874" y="771528"/>
                </a:moveTo>
                <a:cubicBezTo>
                  <a:pt x="1566644" y="771528"/>
                  <a:pt x="1580238" y="785122"/>
                  <a:pt x="1580238" y="801891"/>
                </a:cubicBezTo>
                <a:cubicBezTo>
                  <a:pt x="1580238" y="818661"/>
                  <a:pt x="1566644" y="832255"/>
                  <a:pt x="1549874" y="832255"/>
                </a:cubicBezTo>
                <a:cubicBezTo>
                  <a:pt x="1533105" y="832255"/>
                  <a:pt x="1519511" y="818661"/>
                  <a:pt x="1519511" y="801891"/>
                </a:cubicBezTo>
                <a:cubicBezTo>
                  <a:pt x="1519511" y="785122"/>
                  <a:pt x="1533105" y="771528"/>
                  <a:pt x="1549874" y="771528"/>
                </a:cubicBezTo>
                <a:close/>
                <a:moveTo>
                  <a:pt x="1477320" y="771528"/>
                </a:moveTo>
                <a:cubicBezTo>
                  <a:pt x="1494089" y="771528"/>
                  <a:pt x="1507683" y="785122"/>
                  <a:pt x="1507683" y="801891"/>
                </a:cubicBezTo>
                <a:cubicBezTo>
                  <a:pt x="1507683" y="818661"/>
                  <a:pt x="1494089" y="832255"/>
                  <a:pt x="1477320" y="832255"/>
                </a:cubicBezTo>
                <a:cubicBezTo>
                  <a:pt x="1460550" y="832255"/>
                  <a:pt x="1446956" y="818661"/>
                  <a:pt x="1446956" y="801891"/>
                </a:cubicBezTo>
                <a:cubicBezTo>
                  <a:pt x="1446956" y="785122"/>
                  <a:pt x="1460550" y="771528"/>
                  <a:pt x="1477320" y="771528"/>
                </a:cubicBezTo>
                <a:close/>
                <a:moveTo>
                  <a:pt x="1404765" y="771528"/>
                </a:moveTo>
                <a:cubicBezTo>
                  <a:pt x="1421535" y="771528"/>
                  <a:pt x="1435129" y="785122"/>
                  <a:pt x="1435129" y="801891"/>
                </a:cubicBezTo>
                <a:cubicBezTo>
                  <a:pt x="1435129" y="818661"/>
                  <a:pt x="1421535" y="832255"/>
                  <a:pt x="1404765" y="832255"/>
                </a:cubicBezTo>
                <a:cubicBezTo>
                  <a:pt x="1387996" y="832255"/>
                  <a:pt x="1374402" y="818661"/>
                  <a:pt x="1374402" y="801891"/>
                </a:cubicBezTo>
                <a:cubicBezTo>
                  <a:pt x="1374402" y="785122"/>
                  <a:pt x="1387996" y="771528"/>
                  <a:pt x="1404765" y="771528"/>
                </a:cubicBezTo>
                <a:close/>
                <a:moveTo>
                  <a:pt x="1332211" y="771528"/>
                </a:moveTo>
                <a:cubicBezTo>
                  <a:pt x="1348980" y="771528"/>
                  <a:pt x="1362574" y="785122"/>
                  <a:pt x="1362574" y="801891"/>
                </a:cubicBezTo>
                <a:cubicBezTo>
                  <a:pt x="1362574" y="818661"/>
                  <a:pt x="1348980" y="832255"/>
                  <a:pt x="1332211" y="832255"/>
                </a:cubicBezTo>
                <a:cubicBezTo>
                  <a:pt x="1315441" y="832255"/>
                  <a:pt x="1301847" y="818661"/>
                  <a:pt x="1301847" y="801891"/>
                </a:cubicBezTo>
                <a:cubicBezTo>
                  <a:pt x="1301847" y="785122"/>
                  <a:pt x="1315441" y="771528"/>
                  <a:pt x="1332211" y="771528"/>
                </a:cubicBezTo>
                <a:close/>
                <a:moveTo>
                  <a:pt x="1259656" y="771528"/>
                </a:moveTo>
                <a:cubicBezTo>
                  <a:pt x="1276426" y="771528"/>
                  <a:pt x="1290020" y="785122"/>
                  <a:pt x="1290020" y="801891"/>
                </a:cubicBezTo>
                <a:cubicBezTo>
                  <a:pt x="1290020" y="818661"/>
                  <a:pt x="1276426" y="832255"/>
                  <a:pt x="1259656" y="832255"/>
                </a:cubicBezTo>
                <a:cubicBezTo>
                  <a:pt x="1242887" y="832255"/>
                  <a:pt x="1229293" y="818661"/>
                  <a:pt x="1229293" y="801891"/>
                </a:cubicBezTo>
                <a:cubicBezTo>
                  <a:pt x="1229293" y="785122"/>
                  <a:pt x="1242887" y="771528"/>
                  <a:pt x="1259656" y="771528"/>
                </a:cubicBezTo>
                <a:close/>
                <a:moveTo>
                  <a:pt x="1187102" y="771528"/>
                </a:moveTo>
                <a:cubicBezTo>
                  <a:pt x="1203871" y="771528"/>
                  <a:pt x="1217465" y="785122"/>
                  <a:pt x="1217465" y="801891"/>
                </a:cubicBezTo>
                <a:cubicBezTo>
                  <a:pt x="1217465" y="818661"/>
                  <a:pt x="1203871" y="832255"/>
                  <a:pt x="1187102" y="832255"/>
                </a:cubicBezTo>
                <a:cubicBezTo>
                  <a:pt x="1170332" y="832255"/>
                  <a:pt x="1156738" y="818661"/>
                  <a:pt x="1156738" y="801891"/>
                </a:cubicBezTo>
                <a:cubicBezTo>
                  <a:pt x="1156738" y="785122"/>
                  <a:pt x="1170332" y="771528"/>
                  <a:pt x="1187102" y="771528"/>
                </a:cubicBezTo>
                <a:close/>
                <a:moveTo>
                  <a:pt x="1114547" y="771528"/>
                </a:moveTo>
                <a:cubicBezTo>
                  <a:pt x="1131317" y="771528"/>
                  <a:pt x="1144911" y="785122"/>
                  <a:pt x="1144911" y="801891"/>
                </a:cubicBezTo>
                <a:cubicBezTo>
                  <a:pt x="1144911" y="818661"/>
                  <a:pt x="1131317" y="832255"/>
                  <a:pt x="1114547" y="832255"/>
                </a:cubicBezTo>
                <a:cubicBezTo>
                  <a:pt x="1097778" y="832255"/>
                  <a:pt x="1084184" y="818661"/>
                  <a:pt x="1084184" y="801891"/>
                </a:cubicBezTo>
                <a:cubicBezTo>
                  <a:pt x="1084184" y="785122"/>
                  <a:pt x="1097778" y="771528"/>
                  <a:pt x="1114547" y="771528"/>
                </a:cubicBezTo>
                <a:close/>
                <a:moveTo>
                  <a:pt x="1041993" y="771528"/>
                </a:moveTo>
                <a:cubicBezTo>
                  <a:pt x="1058762" y="771528"/>
                  <a:pt x="1072356" y="785122"/>
                  <a:pt x="1072356" y="801891"/>
                </a:cubicBezTo>
                <a:cubicBezTo>
                  <a:pt x="1072356" y="818661"/>
                  <a:pt x="1058762" y="832255"/>
                  <a:pt x="1041993" y="832255"/>
                </a:cubicBezTo>
                <a:cubicBezTo>
                  <a:pt x="1025223" y="832255"/>
                  <a:pt x="1011629" y="818661"/>
                  <a:pt x="1011629" y="801891"/>
                </a:cubicBezTo>
                <a:cubicBezTo>
                  <a:pt x="1011629" y="785122"/>
                  <a:pt x="1025223" y="771528"/>
                  <a:pt x="1041993" y="771528"/>
                </a:cubicBezTo>
                <a:close/>
                <a:moveTo>
                  <a:pt x="969438" y="771528"/>
                </a:moveTo>
                <a:cubicBezTo>
                  <a:pt x="986208" y="771528"/>
                  <a:pt x="999801" y="785122"/>
                  <a:pt x="999801" y="801891"/>
                </a:cubicBezTo>
                <a:cubicBezTo>
                  <a:pt x="999801" y="818661"/>
                  <a:pt x="986208" y="832255"/>
                  <a:pt x="969438" y="832255"/>
                </a:cubicBezTo>
                <a:cubicBezTo>
                  <a:pt x="952669" y="832255"/>
                  <a:pt x="939075" y="818661"/>
                  <a:pt x="939075" y="801891"/>
                </a:cubicBezTo>
                <a:cubicBezTo>
                  <a:pt x="939075" y="785122"/>
                  <a:pt x="952669" y="771528"/>
                  <a:pt x="969438" y="771528"/>
                </a:cubicBezTo>
                <a:close/>
                <a:moveTo>
                  <a:pt x="896883" y="771528"/>
                </a:moveTo>
                <a:cubicBezTo>
                  <a:pt x="913653" y="771528"/>
                  <a:pt x="927247" y="785122"/>
                  <a:pt x="927247" y="801891"/>
                </a:cubicBezTo>
                <a:cubicBezTo>
                  <a:pt x="927247" y="818661"/>
                  <a:pt x="913653" y="832255"/>
                  <a:pt x="896883" y="832255"/>
                </a:cubicBezTo>
                <a:cubicBezTo>
                  <a:pt x="880114" y="832255"/>
                  <a:pt x="866520" y="818661"/>
                  <a:pt x="866520" y="801891"/>
                </a:cubicBezTo>
                <a:cubicBezTo>
                  <a:pt x="866520" y="785122"/>
                  <a:pt x="880114" y="771528"/>
                  <a:pt x="896883" y="771528"/>
                </a:cubicBezTo>
                <a:close/>
                <a:moveTo>
                  <a:pt x="824329" y="771528"/>
                </a:moveTo>
                <a:cubicBezTo>
                  <a:pt x="841098" y="771528"/>
                  <a:pt x="854692" y="785122"/>
                  <a:pt x="854692" y="801891"/>
                </a:cubicBezTo>
                <a:cubicBezTo>
                  <a:pt x="854692" y="818661"/>
                  <a:pt x="841098" y="832255"/>
                  <a:pt x="824329" y="832255"/>
                </a:cubicBezTo>
                <a:cubicBezTo>
                  <a:pt x="807559" y="832255"/>
                  <a:pt x="793965" y="818661"/>
                  <a:pt x="793965" y="801891"/>
                </a:cubicBezTo>
                <a:cubicBezTo>
                  <a:pt x="793965" y="785122"/>
                  <a:pt x="807559" y="771528"/>
                  <a:pt x="824329" y="771528"/>
                </a:cubicBezTo>
                <a:close/>
                <a:moveTo>
                  <a:pt x="751774" y="771528"/>
                </a:moveTo>
                <a:cubicBezTo>
                  <a:pt x="768544" y="771528"/>
                  <a:pt x="782138" y="785122"/>
                  <a:pt x="782138" y="801891"/>
                </a:cubicBezTo>
                <a:cubicBezTo>
                  <a:pt x="782138" y="818661"/>
                  <a:pt x="768544" y="832255"/>
                  <a:pt x="751774" y="832255"/>
                </a:cubicBezTo>
                <a:cubicBezTo>
                  <a:pt x="735005" y="832255"/>
                  <a:pt x="721411" y="818661"/>
                  <a:pt x="721411" y="801891"/>
                </a:cubicBezTo>
                <a:cubicBezTo>
                  <a:pt x="721411" y="785122"/>
                  <a:pt x="735005" y="771528"/>
                  <a:pt x="751774" y="771528"/>
                </a:cubicBezTo>
                <a:close/>
                <a:moveTo>
                  <a:pt x="679220" y="771528"/>
                </a:moveTo>
                <a:cubicBezTo>
                  <a:pt x="695989" y="771528"/>
                  <a:pt x="709583" y="785122"/>
                  <a:pt x="709583" y="801891"/>
                </a:cubicBezTo>
                <a:cubicBezTo>
                  <a:pt x="709583" y="818661"/>
                  <a:pt x="695989" y="832255"/>
                  <a:pt x="679220" y="832255"/>
                </a:cubicBezTo>
                <a:cubicBezTo>
                  <a:pt x="662450" y="832255"/>
                  <a:pt x="648856" y="818661"/>
                  <a:pt x="648856" y="801891"/>
                </a:cubicBezTo>
                <a:cubicBezTo>
                  <a:pt x="648856" y="785122"/>
                  <a:pt x="662450" y="771528"/>
                  <a:pt x="679220" y="771528"/>
                </a:cubicBezTo>
                <a:close/>
                <a:moveTo>
                  <a:pt x="606665" y="771528"/>
                </a:moveTo>
                <a:cubicBezTo>
                  <a:pt x="623435" y="771528"/>
                  <a:pt x="637029" y="785122"/>
                  <a:pt x="637029" y="801891"/>
                </a:cubicBezTo>
                <a:cubicBezTo>
                  <a:pt x="637029" y="818661"/>
                  <a:pt x="623435" y="832255"/>
                  <a:pt x="606665" y="832255"/>
                </a:cubicBezTo>
                <a:cubicBezTo>
                  <a:pt x="589896" y="832255"/>
                  <a:pt x="576302" y="818661"/>
                  <a:pt x="576302" y="801891"/>
                </a:cubicBezTo>
                <a:cubicBezTo>
                  <a:pt x="576302" y="785122"/>
                  <a:pt x="589896" y="771528"/>
                  <a:pt x="606665" y="771528"/>
                </a:cubicBezTo>
                <a:close/>
                <a:moveTo>
                  <a:pt x="534111" y="771528"/>
                </a:moveTo>
                <a:cubicBezTo>
                  <a:pt x="550880" y="771528"/>
                  <a:pt x="564474" y="785122"/>
                  <a:pt x="564474" y="801891"/>
                </a:cubicBezTo>
                <a:cubicBezTo>
                  <a:pt x="564474" y="818661"/>
                  <a:pt x="550880" y="832255"/>
                  <a:pt x="534111" y="832255"/>
                </a:cubicBezTo>
                <a:cubicBezTo>
                  <a:pt x="517341" y="832255"/>
                  <a:pt x="503747" y="818661"/>
                  <a:pt x="503747" y="801891"/>
                </a:cubicBezTo>
                <a:cubicBezTo>
                  <a:pt x="503747" y="785122"/>
                  <a:pt x="517341" y="771528"/>
                  <a:pt x="534111" y="771528"/>
                </a:cubicBezTo>
                <a:close/>
                <a:moveTo>
                  <a:pt x="461556" y="771528"/>
                </a:moveTo>
                <a:cubicBezTo>
                  <a:pt x="478326" y="771528"/>
                  <a:pt x="491920" y="785122"/>
                  <a:pt x="491920" y="801891"/>
                </a:cubicBezTo>
                <a:cubicBezTo>
                  <a:pt x="491920" y="818661"/>
                  <a:pt x="478326" y="832255"/>
                  <a:pt x="461556" y="832255"/>
                </a:cubicBezTo>
                <a:cubicBezTo>
                  <a:pt x="444787" y="832255"/>
                  <a:pt x="431192" y="818661"/>
                  <a:pt x="431192" y="801891"/>
                </a:cubicBezTo>
                <a:cubicBezTo>
                  <a:pt x="431192" y="785122"/>
                  <a:pt x="444787" y="771528"/>
                  <a:pt x="461556" y="771528"/>
                </a:cubicBezTo>
                <a:close/>
                <a:moveTo>
                  <a:pt x="389002" y="771528"/>
                </a:moveTo>
                <a:cubicBezTo>
                  <a:pt x="405771" y="771528"/>
                  <a:pt x="419365" y="785122"/>
                  <a:pt x="419365" y="801891"/>
                </a:cubicBezTo>
                <a:cubicBezTo>
                  <a:pt x="419365" y="818661"/>
                  <a:pt x="405771" y="832255"/>
                  <a:pt x="389002" y="832255"/>
                </a:cubicBezTo>
                <a:cubicBezTo>
                  <a:pt x="372232" y="832255"/>
                  <a:pt x="358638" y="818661"/>
                  <a:pt x="358638" y="801891"/>
                </a:cubicBezTo>
                <a:cubicBezTo>
                  <a:pt x="358638" y="785122"/>
                  <a:pt x="372232" y="771528"/>
                  <a:pt x="389002" y="771528"/>
                </a:cubicBezTo>
                <a:close/>
                <a:moveTo>
                  <a:pt x="316447" y="771528"/>
                </a:moveTo>
                <a:cubicBezTo>
                  <a:pt x="333216" y="771528"/>
                  <a:pt x="346810" y="785122"/>
                  <a:pt x="346810" y="801891"/>
                </a:cubicBezTo>
                <a:cubicBezTo>
                  <a:pt x="346810" y="818661"/>
                  <a:pt x="333216" y="832255"/>
                  <a:pt x="316447" y="832255"/>
                </a:cubicBezTo>
                <a:cubicBezTo>
                  <a:pt x="299677" y="832255"/>
                  <a:pt x="286084" y="818661"/>
                  <a:pt x="286084" y="801891"/>
                </a:cubicBezTo>
                <a:cubicBezTo>
                  <a:pt x="286084" y="785122"/>
                  <a:pt x="299677" y="771528"/>
                  <a:pt x="316447" y="771528"/>
                </a:cubicBezTo>
                <a:close/>
                <a:moveTo>
                  <a:pt x="243892" y="771528"/>
                </a:moveTo>
                <a:cubicBezTo>
                  <a:pt x="260662" y="771528"/>
                  <a:pt x="274256" y="785122"/>
                  <a:pt x="274256" y="801891"/>
                </a:cubicBezTo>
                <a:cubicBezTo>
                  <a:pt x="274256" y="818661"/>
                  <a:pt x="260662" y="832255"/>
                  <a:pt x="243892" y="832255"/>
                </a:cubicBezTo>
                <a:cubicBezTo>
                  <a:pt x="227123" y="832255"/>
                  <a:pt x="213529" y="818661"/>
                  <a:pt x="213529" y="801891"/>
                </a:cubicBezTo>
                <a:cubicBezTo>
                  <a:pt x="213529" y="785122"/>
                  <a:pt x="227123" y="771528"/>
                  <a:pt x="243892" y="771528"/>
                </a:cubicBezTo>
                <a:close/>
                <a:moveTo>
                  <a:pt x="171339" y="771528"/>
                </a:moveTo>
                <a:cubicBezTo>
                  <a:pt x="188107" y="771528"/>
                  <a:pt x="201701" y="785122"/>
                  <a:pt x="201701" y="801891"/>
                </a:cubicBezTo>
                <a:cubicBezTo>
                  <a:pt x="201701" y="818661"/>
                  <a:pt x="188107" y="832255"/>
                  <a:pt x="171339" y="832255"/>
                </a:cubicBezTo>
                <a:cubicBezTo>
                  <a:pt x="154656" y="832255"/>
                  <a:pt x="141062" y="818661"/>
                  <a:pt x="141062" y="801891"/>
                </a:cubicBezTo>
                <a:cubicBezTo>
                  <a:pt x="141062" y="785122"/>
                  <a:pt x="154656" y="771528"/>
                  <a:pt x="171339" y="771528"/>
                </a:cubicBezTo>
                <a:close/>
                <a:moveTo>
                  <a:pt x="98884" y="771528"/>
                </a:moveTo>
                <a:cubicBezTo>
                  <a:pt x="115646" y="771528"/>
                  <a:pt x="129240" y="785122"/>
                  <a:pt x="129240" y="801891"/>
                </a:cubicBezTo>
                <a:cubicBezTo>
                  <a:pt x="129240" y="818661"/>
                  <a:pt x="115646" y="832255"/>
                  <a:pt x="98884" y="832255"/>
                </a:cubicBezTo>
                <a:cubicBezTo>
                  <a:pt x="82112" y="832255"/>
                  <a:pt x="68517" y="818661"/>
                  <a:pt x="68517" y="801891"/>
                </a:cubicBezTo>
                <a:cubicBezTo>
                  <a:pt x="68517" y="785122"/>
                  <a:pt x="82112" y="771528"/>
                  <a:pt x="98884" y="771528"/>
                </a:cubicBezTo>
                <a:close/>
                <a:moveTo>
                  <a:pt x="26329" y="771528"/>
                </a:moveTo>
                <a:cubicBezTo>
                  <a:pt x="43093" y="771528"/>
                  <a:pt x="56688" y="785122"/>
                  <a:pt x="56688" y="801891"/>
                </a:cubicBezTo>
                <a:cubicBezTo>
                  <a:pt x="56688" y="818661"/>
                  <a:pt x="43093" y="832255"/>
                  <a:pt x="26329" y="832255"/>
                </a:cubicBezTo>
                <a:cubicBezTo>
                  <a:pt x="17944" y="832255"/>
                  <a:pt x="10353" y="828857"/>
                  <a:pt x="4858" y="823362"/>
                </a:cubicBezTo>
                <a:lnTo>
                  <a:pt x="0" y="811633"/>
                </a:lnTo>
                <a:lnTo>
                  <a:pt x="0" y="792150"/>
                </a:lnTo>
                <a:lnTo>
                  <a:pt x="4858" y="780421"/>
                </a:lnTo>
                <a:cubicBezTo>
                  <a:pt x="10353" y="774927"/>
                  <a:pt x="17944" y="771528"/>
                  <a:pt x="26329" y="771528"/>
                </a:cubicBezTo>
                <a:close/>
                <a:moveTo>
                  <a:pt x="1622429" y="691076"/>
                </a:moveTo>
                <a:cubicBezTo>
                  <a:pt x="1630814" y="691076"/>
                  <a:pt x="1638404" y="694475"/>
                  <a:pt x="1643899" y="699969"/>
                </a:cubicBezTo>
                <a:lnTo>
                  <a:pt x="1647739" y="709237"/>
                </a:lnTo>
                <a:lnTo>
                  <a:pt x="1644828" y="728305"/>
                </a:lnTo>
                <a:lnTo>
                  <a:pt x="1640480" y="745215"/>
                </a:lnTo>
                <a:lnTo>
                  <a:pt x="1634248" y="749417"/>
                </a:lnTo>
                <a:cubicBezTo>
                  <a:pt x="1630615" y="750953"/>
                  <a:pt x="1626621" y="751803"/>
                  <a:pt x="1622429" y="751803"/>
                </a:cubicBezTo>
                <a:cubicBezTo>
                  <a:pt x="1605659" y="751803"/>
                  <a:pt x="1592066" y="738209"/>
                  <a:pt x="1592066" y="721440"/>
                </a:cubicBezTo>
                <a:cubicBezTo>
                  <a:pt x="1592066" y="704670"/>
                  <a:pt x="1605659" y="691076"/>
                  <a:pt x="1622429" y="691076"/>
                </a:cubicBezTo>
                <a:close/>
                <a:moveTo>
                  <a:pt x="1549874" y="691076"/>
                </a:moveTo>
                <a:cubicBezTo>
                  <a:pt x="1566644" y="691076"/>
                  <a:pt x="1580238" y="704670"/>
                  <a:pt x="1580238" y="721440"/>
                </a:cubicBezTo>
                <a:cubicBezTo>
                  <a:pt x="1580238" y="738209"/>
                  <a:pt x="1566644" y="751803"/>
                  <a:pt x="1549874" y="751803"/>
                </a:cubicBezTo>
                <a:cubicBezTo>
                  <a:pt x="1533105" y="751803"/>
                  <a:pt x="1519511" y="738209"/>
                  <a:pt x="1519511" y="721440"/>
                </a:cubicBezTo>
                <a:cubicBezTo>
                  <a:pt x="1519511" y="704670"/>
                  <a:pt x="1533105" y="691076"/>
                  <a:pt x="1549874" y="691076"/>
                </a:cubicBezTo>
                <a:close/>
                <a:moveTo>
                  <a:pt x="1477320" y="691076"/>
                </a:moveTo>
                <a:cubicBezTo>
                  <a:pt x="1494089" y="691076"/>
                  <a:pt x="1507683" y="704670"/>
                  <a:pt x="1507683" y="721440"/>
                </a:cubicBezTo>
                <a:cubicBezTo>
                  <a:pt x="1507683" y="738209"/>
                  <a:pt x="1494089" y="751803"/>
                  <a:pt x="1477320" y="751803"/>
                </a:cubicBezTo>
                <a:cubicBezTo>
                  <a:pt x="1460550" y="751803"/>
                  <a:pt x="1446956" y="738209"/>
                  <a:pt x="1446956" y="721440"/>
                </a:cubicBezTo>
                <a:cubicBezTo>
                  <a:pt x="1446956" y="704670"/>
                  <a:pt x="1460550" y="691076"/>
                  <a:pt x="1477320" y="691076"/>
                </a:cubicBezTo>
                <a:close/>
                <a:moveTo>
                  <a:pt x="1404765" y="691076"/>
                </a:moveTo>
                <a:cubicBezTo>
                  <a:pt x="1421535" y="691076"/>
                  <a:pt x="1435129" y="704670"/>
                  <a:pt x="1435129" y="721440"/>
                </a:cubicBezTo>
                <a:cubicBezTo>
                  <a:pt x="1435129" y="738209"/>
                  <a:pt x="1421535" y="751803"/>
                  <a:pt x="1404765" y="751803"/>
                </a:cubicBezTo>
                <a:cubicBezTo>
                  <a:pt x="1387996" y="751803"/>
                  <a:pt x="1374402" y="738209"/>
                  <a:pt x="1374402" y="721440"/>
                </a:cubicBezTo>
                <a:cubicBezTo>
                  <a:pt x="1374402" y="704670"/>
                  <a:pt x="1387996" y="691076"/>
                  <a:pt x="1404765" y="691076"/>
                </a:cubicBezTo>
                <a:close/>
                <a:moveTo>
                  <a:pt x="1332211" y="691076"/>
                </a:moveTo>
                <a:cubicBezTo>
                  <a:pt x="1348980" y="691076"/>
                  <a:pt x="1362574" y="704670"/>
                  <a:pt x="1362574" y="721440"/>
                </a:cubicBezTo>
                <a:cubicBezTo>
                  <a:pt x="1362574" y="738209"/>
                  <a:pt x="1348980" y="751803"/>
                  <a:pt x="1332211" y="751803"/>
                </a:cubicBezTo>
                <a:cubicBezTo>
                  <a:pt x="1315441" y="751803"/>
                  <a:pt x="1301847" y="738209"/>
                  <a:pt x="1301847" y="721440"/>
                </a:cubicBezTo>
                <a:cubicBezTo>
                  <a:pt x="1301847" y="704670"/>
                  <a:pt x="1315441" y="691076"/>
                  <a:pt x="1332211" y="691076"/>
                </a:cubicBezTo>
                <a:close/>
                <a:moveTo>
                  <a:pt x="1259656" y="691076"/>
                </a:moveTo>
                <a:cubicBezTo>
                  <a:pt x="1276426" y="691076"/>
                  <a:pt x="1290020" y="704670"/>
                  <a:pt x="1290020" y="721440"/>
                </a:cubicBezTo>
                <a:cubicBezTo>
                  <a:pt x="1290020" y="738209"/>
                  <a:pt x="1276426" y="751803"/>
                  <a:pt x="1259656" y="751803"/>
                </a:cubicBezTo>
                <a:cubicBezTo>
                  <a:pt x="1242887" y="751803"/>
                  <a:pt x="1229293" y="738209"/>
                  <a:pt x="1229293" y="721440"/>
                </a:cubicBezTo>
                <a:cubicBezTo>
                  <a:pt x="1229293" y="704670"/>
                  <a:pt x="1242887" y="691076"/>
                  <a:pt x="1259656" y="691076"/>
                </a:cubicBezTo>
                <a:close/>
                <a:moveTo>
                  <a:pt x="1187102" y="691076"/>
                </a:moveTo>
                <a:cubicBezTo>
                  <a:pt x="1203871" y="691076"/>
                  <a:pt x="1217465" y="704670"/>
                  <a:pt x="1217465" y="721440"/>
                </a:cubicBezTo>
                <a:cubicBezTo>
                  <a:pt x="1217465" y="738209"/>
                  <a:pt x="1203871" y="751803"/>
                  <a:pt x="1187102" y="751803"/>
                </a:cubicBezTo>
                <a:cubicBezTo>
                  <a:pt x="1170332" y="751803"/>
                  <a:pt x="1156738" y="738209"/>
                  <a:pt x="1156738" y="721440"/>
                </a:cubicBezTo>
                <a:cubicBezTo>
                  <a:pt x="1156738" y="704670"/>
                  <a:pt x="1170332" y="691076"/>
                  <a:pt x="1187102" y="691076"/>
                </a:cubicBezTo>
                <a:close/>
                <a:moveTo>
                  <a:pt x="1114547" y="691076"/>
                </a:moveTo>
                <a:cubicBezTo>
                  <a:pt x="1131317" y="691076"/>
                  <a:pt x="1144911" y="704670"/>
                  <a:pt x="1144911" y="721440"/>
                </a:cubicBezTo>
                <a:cubicBezTo>
                  <a:pt x="1144911" y="738209"/>
                  <a:pt x="1131317" y="751803"/>
                  <a:pt x="1114547" y="751803"/>
                </a:cubicBezTo>
                <a:cubicBezTo>
                  <a:pt x="1097778" y="751803"/>
                  <a:pt x="1084184" y="738209"/>
                  <a:pt x="1084184" y="721440"/>
                </a:cubicBezTo>
                <a:cubicBezTo>
                  <a:pt x="1084184" y="704670"/>
                  <a:pt x="1097778" y="691076"/>
                  <a:pt x="1114547" y="691076"/>
                </a:cubicBezTo>
                <a:close/>
                <a:moveTo>
                  <a:pt x="1041993" y="691076"/>
                </a:moveTo>
                <a:cubicBezTo>
                  <a:pt x="1058762" y="691076"/>
                  <a:pt x="1072356" y="704670"/>
                  <a:pt x="1072356" y="721440"/>
                </a:cubicBezTo>
                <a:cubicBezTo>
                  <a:pt x="1072356" y="738209"/>
                  <a:pt x="1058762" y="751803"/>
                  <a:pt x="1041993" y="751803"/>
                </a:cubicBezTo>
                <a:cubicBezTo>
                  <a:pt x="1025223" y="751803"/>
                  <a:pt x="1011629" y="738209"/>
                  <a:pt x="1011629" y="721440"/>
                </a:cubicBezTo>
                <a:cubicBezTo>
                  <a:pt x="1011629" y="704670"/>
                  <a:pt x="1025223" y="691076"/>
                  <a:pt x="1041993" y="691076"/>
                </a:cubicBezTo>
                <a:close/>
                <a:moveTo>
                  <a:pt x="969438" y="691076"/>
                </a:moveTo>
                <a:cubicBezTo>
                  <a:pt x="986208" y="691076"/>
                  <a:pt x="999801" y="704670"/>
                  <a:pt x="999801" y="721440"/>
                </a:cubicBezTo>
                <a:cubicBezTo>
                  <a:pt x="999801" y="738209"/>
                  <a:pt x="986208" y="751803"/>
                  <a:pt x="969438" y="751803"/>
                </a:cubicBezTo>
                <a:cubicBezTo>
                  <a:pt x="952669" y="751803"/>
                  <a:pt x="939075" y="738209"/>
                  <a:pt x="939075" y="721440"/>
                </a:cubicBezTo>
                <a:cubicBezTo>
                  <a:pt x="939075" y="704670"/>
                  <a:pt x="952669" y="691076"/>
                  <a:pt x="969438" y="691076"/>
                </a:cubicBezTo>
                <a:close/>
                <a:moveTo>
                  <a:pt x="896883" y="691076"/>
                </a:moveTo>
                <a:cubicBezTo>
                  <a:pt x="913653" y="691076"/>
                  <a:pt x="927247" y="704670"/>
                  <a:pt x="927247" y="721440"/>
                </a:cubicBezTo>
                <a:cubicBezTo>
                  <a:pt x="927247" y="738209"/>
                  <a:pt x="913653" y="751803"/>
                  <a:pt x="896883" y="751803"/>
                </a:cubicBezTo>
                <a:cubicBezTo>
                  <a:pt x="880114" y="751803"/>
                  <a:pt x="866520" y="738209"/>
                  <a:pt x="866520" y="721440"/>
                </a:cubicBezTo>
                <a:cubicBezTo>
                  <a:pt x="866520" y="704670"/>
                  <a:pt x="880114" y="691076"/>
                  <a:pt x="896883" y="691076"/>
                </a:cubicBezTo>
                <a:close/>
                <a:moveTo>
                  <a:pt x="824329" y="691076"/>
                </a:moveTo>
                <a:cubicBezTo>
                  <a:pt x="841098" y="691076"/>
                  <a:pt x="854692" y="704670"/>
                  <a:pt x="854692" y="721440"/>
                </a:cubicBezTo>
                <a:cubicBezTo>
                  <a:pt x="854692" y="738209"/>
                  <a:pt x="841098" y="751803"/>
                  <a:pt x="824329" y="751803"/>
                </a:cubicBezTo>
                <a:cubicBezTo>
                  <a:pt x="807559" y="751803"/>
                  <a:pt x="793965" y="738209"/>
                  <a:pt x="793965" y="721440"/>
                </a:cubicBezTo>
                <a:cubicBezTo>
                  <a:pt x="793965" y="704670"/>
                  <a:pt x="807559" y="691076"/>
                  <a:pt x="824329" y="691076"/>
                </a:cubicBezTo>
                <a:close/>
                <a:moveTo>
                  <a:pt x="751774" y="691076"/>
                </a:moveTo>
                <a:cubicBezTo>
                  <a:pt x="768544" y="691076"/>
                  <a:pt x="782138" y="704670"/>
                  <a:pt x="782138" y="721440"/>
                </a:cubicBezTo>
                <a:cubicBezTo>
                  <a:pt x="782138" y="738209"/>
                  <a:pt x="768544" y="751803"/>
                  <a:pt x="751774" y="751803"/>
                </a:cubicBezTo>
                <a:cubicBezTo>
                  <a:pt x="735005" y="751803"/>
                  <a:pt x="721411" y="738209"/>
                  <a:pt x="721411" y="721440"/>
                </a:cubicBezTo>
                <a:cubicBezTo>
                  <a:pt x="721411" y="704670"/>
                  <a:pt x="735005" y="691076"/>
                  <a:pt x="751774" y="691076"/>
                </a:cubicBezTo>
                <a:close/>
                <a:moveTo>
                  <a:pt x="679220" y="691076"/>
                </a:moveTo>
                <a:cubicBezTo>
                  <a:pt x="695989" y="691076"/>
                  <a:pt x="709583" y="704670"/>
                  <a:pt x="709583" y="721440"/>
                </a:cubicBezTo>
                <a:cubicBezTo>
                  <a:pt x="709583" y="738209"/>
                  <a:pt x="695989" y="751803"/>
                  <a:pt x="679220" y="751803"/>
                </a:cubicBezTo>
                <a:cubicBezTo>
                  <a:pt x="662450" y="751803"/>
                  <a:pt x="648856" y="738209"/>
                  <a:pt x="648856" y="721440"/>
                </a:cubicBezTo>
                <a:cubicBezTo>
                  <a:pt x="648856" y="704670"/>
                  <a:pt x="662450" y="691076"/>
                  <a:pt x="679220" y="691076"/>
                </a:cubicBezTo>
                <a:close/>
                <a:moveTo>
                  <a:pt x="606665" y="691076"/>
                </a:moveTo>
                <a:cubicBezTo>
                  <a:pt x="623435" y="691076"/>
                  <a:pt x="637029" y="704670"/>
                  <a:pt x="637029" y="721440"/>
                </a:cubicBezTo>
                <a:cubicBezTo>
                  <a:pt x="637029" y="738209"/>
                  <a:pt x="623435" y="751803"/>
                  <a:pt x="606665" y="751803"/>
                </a:cubicBezTo>
                <a:cubicBezTo>
                  <a:pt x="589896" y="751803"/>
                  <a:pt x="576302" y="738209"/>
                  <a:pt x="576302" y="721440"/>
                </a:cubicBezTo>
                <a:cubicBezTo>
                  <a:pt x="576302" y="704670"/>
                  <a:pt x="589896" y="691076"/>
                  <a:pt x="606665" y="691076"/>
                </a:cubicBezTo>
                <a:close/>
                <a:moveTo>
                  <a:pt x="534111" y="691076"/>
                </a:moveTo>
                <a:cubicBezTo>
                  <a:pt x="550880" y="691076"/>
                  <a:pt x="564474" y="704670"/>
                  <a:pt x="564474" y="721440"/>
                </a:cubicBezTo>
                <a:cubicBezTo>
                  <a:pt x="564474" y="738209"/>
                  <a:pt x="550880" y="751803"/>
                  <a:pt x="534111" y="751803"/>
                </a:cubicBezTo>
                <a:cubicBezTo>
                  <a:pt x="517341" y="751803"/>
                  <a:pt x="503747" y="738209"/>
                  <a:pt x="503747" y="721440"/>
                </a:cubicBezTo>
                <a:cubicBezTo>
                  <a:pt x="503747" y="704670"/>
                  <a:pt x="517341" y="691076"/>
                  <a:pt x="534111" y="691076"/>
                </a:cubicBezTo>
                <a:close/>
                <a:moveTo>
                  <a:pt x="461556" y="691076"/>
                </a:moveTo>
                <a:cubicBezTo>
                  <a:pt x="478326" y="691076"/>
                  <a:pt x="491920" y="704670"/>
                  <a:pt x="491920" y="721440"/>
                </a:cubicBezTo>
                <a:cubicBezTo>
                  <a:pt x="491920" y="738209"/>
                  <a:pt x="478326" y="751803"/>
                  <a:pt x="461556" y="751803"/>
                </a:cubicBezTo>
                <a:cubicBezTo>
                  <a:pt x="444787" y="751803"/>
                  <a:pt x="431192" y="738209"/>
                  <a:pt x="431192" y="721440"/>
                </a:cubicBezTo>
                <a:cubicBezTo>
                  <a:pt x="431192" y="704670"/>
                  <a:pt x="444787" y="691076"/>
                  <a:pt x="461556" y="691076"/>
                </a:cubicBezTo>
                <a:close/>
                <a:moveTo>
                  <a:pt x="389002" y="691076"/>
                </a:moveTo>
                <a:cubicBezTo>
                  <a:pt x="405771" y="691076"/>
                  <a:pt x="419365" y="704670"/>
                  <a:pt x="419365" y="721440"/>
                </a:cubicBezTo>
                <a:cubicBezTo>
                  <a:pt x="419365" y="738209"/>
                  <a:pt x="405771" y="751803"/>
                  <a:pt x="389002" y="751803"/>
                </a:cubicBezTo>
                <a:cubicBezTo>
                  <a:pt x="372232" y="751803"/>
                  <a:pt x="358638" y="738209"/>
                  <a:pt x="358638" y="721440"/>
                </a:cubicBezTo>
                <a:cubicBezTo>
                  <a:pt x="358638" y="704670"/>
                  <a:pt x="372232" y="691076"/>
                  <a:pt x="389002" y="691076"/>
                </a:cubicBezTo>
                <a:close/>
                <a:moveTo>
                  <a:pt x="316447" y="691076"/>
                </a:moveTo>
                <a:cubicBezTo>
                  <a:pt x="333216" y="691076"/>
                  <a:pt x="346810" y="704670"/>
                  <a:pt x="346810" y="721440"/>
                </a:cubicBezTo>
                <a:cubicBezTo>
                  <a:pt x="346810" y="738209"/>
                  <a:pt x="333216" y="751803"/>
                  <a:pt x="316447" y="751803"/>
                </a:cubicBezTo>
                <a:cubicBezTo>
                  <a:pt x="299677" y="751803"/>
                  <a:pt x="286084" y="738209"/>
                  <a:pt x="286084" y="721440"/>
                </a:cubicBezTo>
                <a:cubicBezTo>
                  <a:pt x="286084" y="704670"/>
                  <a:pt x="299677" y="691076"/>
                  <a:pt x="316447" y="691076"/>
                </a:cubicBezTo>
                <a:close/>
                <a:moveTo>
                  <a:pt x="243892" y="691076"/>
                </a:moveTo>
                <a:cubicBezTo>
                  <a:pt x="260662" y="691076"/>
                  <a:pt x="274256" y="704670"/>
                  <a:pt x="274256" y="721440"/>
                </a:cubicBezTo>
                <a:cubicBezTo>
                  <a:pt x="274256" y="738209"/>
                  <a:pt x="260662" y="751803"/>
                  <a:pt x="243892" y="751803"/>
                </a:cubicBezTo>
                <a:cubicBezTo>
                  <a:pt x="227123" y="751803"/>
                  <a:pt x="213529" y="738209"/>
                  <a:pt x="213529" y="721440"/>
                </a:cubicBezTo>
                <a:cubicBezTo>
                  <a:pt x="213529" y="704670"/>
                  <a:pt x="227123" y="691076"/>
                  <a:pt x="243892" y="691076"/>
                </a:cubicBezTo>
                <a:close/>
                <a:moveTo>
                  <a:pt x="171339" y="691076"/>
                </a:moveTo>
                <a:cubicBezTo>
                  <a:pt x="188107" y="691076"/>
                  <a:pt x="201701" y="704670"/>
                  <a:pt x="201701" y="721440"/>
                </a:cubicBezTo>
                <a:cubicBezTo>
                  <a:pt x="201701" y="738209"/>
                  <a:pt x="188107" y="751803"/>
                  <a:pt x="171339" y="751803"/>
                </a:cubicBezTo>
                <a:cubicBezTo>
                  <a:pt x="154662" y="751803"/>
                  <a:pt x="141067" y="738209"/>
                  <a:pt x="141067" y="721440"/>
                </a:cubicBezTo>
                <a:cubicBezTo>
                  <a:pt x="141067" y="704670"/>
                  <a:pt x="154662" y="691076"/>
                  <a:pt x="171339" y="691076"/>
                </a:cubicBezTo>
                <a:close/>
                <a:moveTo>
                  <a:pt x="98890" y="691076"/>
                </a:moveTo>
                <a:cubicBezTo>
                  <a:pt x="115653" y="691076"/>
                  <a:pt x="129246" y="704670"/>
                  <a:pt x="129246" y="721440"/>
                </a:cubicBezTo>
                <a:cubicBezTo>
                  <a:pt x="129246" y="738209"/>
                  <a:pt x="115653" y="751803"/>
                  <a:pt x="98890" y="751803"/>
                </a:cubicBezTo>
                <a:cubicBezTo>
                  <a:pt x="82117" y="751803"/>
                  <a:pt x="68523" y="738209"/>
                  <a:pt x="68523" y="721440"/>
                </a:cubicBezTo>
                <a:cubicBezTo>
                  <a:pt x="68523" y="704670"/>
                  <a:pt x="82117" y="691076"/>
                  <a:pt x="98890" y="691076"/>
                </a:cubicBezTo>
                <a:close/>
                <a:moveTo>
                  <a:pt x="26336" y="691076"/>
                </a:moveTo>
                <a:cubicBezTo>
                  <a:pt x="43099" y="691076"/>
                  <a:pt x="56694" y="704670"/>
                  <a:pt x="56694" y="721440"/>
                </a:cubicBezTo>
                <a:cubicBezTo>
                  <a:pt x="56694" y="738209"/>
                  <a:pt x="43099" y="751803"/>
                  <a:pt x="26336" y="751803"/>
                </a:cubicBezTo>
                <a:cubicBezTo>
                  <a:pt x="17950" y="751803"/>
                  <a:pt x="10359" y="748405"/>
                  <a:pt x="4864" y="742910"/>
                </a:cubicBezTo>
                <a:lnTo>
                  <a:pt x="0" y="731167"/>
                </a:lnTo>
                <a:lnTo>
                  <a:pt x="0" y="711713"/>
                </a:lnTo>
                <a:lnTo>
                  <a:pt x="4864" y="699969"/>
                </a:lnTo>
                <a:cubicBezTo>
                  <a:pt x="10359" y="694475"/>
                  <a:pt x="17950" y="691076"/>
                  <a:pt x="26336" y="691076"/>
                </a:cubicBezTo>
                <a:close/>
                <a:moveTo>
                  <a:pt x="1622429" y="610624"/>
                </a:moveTo>
                <a:cubicBezTo>
                  <a:pt x="1639199" y="610624"/>
                  <a:pt x="1652792" y="624218"/>
                  <a:pt x="1652792" y="640988"/>
                </a:cubicBezTo>
                <a:cubicBezTo>
                  <a:pt x="1652792" y="657757"/>
                  <a:pt x="1639199" y="671351"/>
                  <a:pt x="1622429" y="671351"/>
                </a:cubicBezTo>
                <a:cubicBezTo>
                  <a:pt x="1605659" y="671351"/>
                  <a:pt x="1592066" y="657757"/>
                  <a:pt x="1592066" y="640988"/>
                </a:cubicBezTo>
                <a:cubicBezTo>
                  <a:pt x="1592066" y="624218"/>
                  <a:pt x="1605659" y="610624"/>
                  <a:pt x="1622429" y="610624"/>
                </a:cubicBezTo>
                <a:close/>
                <a:moveTo>
                  <a:pt x="1549874" y="610624"/>
                </a:moveTo>
                <a:cubicBezTo>
                  <a:pt x="1566644" y="610624"/>
                  <a:pt x="1580238" y="624218"/>
                  <a:pt x="1580238" y="640988"/>
                </a:cubicBezTo>
                <a:cubicBezTo>
                  <a:pt x="1580238" y="657757"/>
                  <a:pt x="1566644" y="671351"/>
                  <a:pt x="1549874" y="671351"/>
                </a:cubicBezTo>
                <a:cubicBezTo>
                  <a:pt x="1533105" y="671351"/>
                  <a:pt x="1519511" y="657757"/>
                  <a:pt x="1519511" y="640988"/>
                </a:cubicBezTo>
                <a:cubicBezTo>
                  <a:pt x="1519511" y="624218"/>
                  <a:pt x="1533105" y="610624"/>
                  <a:pt x="1549874" y="610624"/>
                </a:cubicBezTo>
                <a:close/>
                <a:moveTo>
                  <a:pt x="1477320" y="610624"/>
                </a:moveTo>
                <a:cubicBezTo>
                  <a:pt x="1494089" y="610624"/>
                  <a:pt x="1507683" y="624218"/>
                  <a:pt x="1507683" y="640988"/>
                </a:cubicBezTo>
                <a:cubicBezTo>
                  <a:pt x="1507683" y="657757"/>
                  <a:pt x="1494089" y="671351"/>
                  <a:pt x="1477320" y="671351"/>
                </a:cubicBezTo>
                <a:cubicBezTo>
                  <a:pt x="1460550" y="671351"/>
                  <a:pt x="1446956" y="657757"/>
                  <a:pt x="1446956" y="640988"/>
                </a:cubicBezTo>
                <a:cubicBezTo>
                  <a:pt x="1446956" y="624218"/>
                  <a:pt x="1460550" y="610624"/>
                  <a:pt x="1477320" y="610624"/>
                </a:cubicBezTo>
                <a:close/>
                <a:moveTo>
                  <a:pt x="1404765" y="610624"/>
                </a:moveTo>
                <a:cubicBezTo>
                  <a:pt x="1421535" y="610624"/>
                  <a:pt x="1435129" y="624218"/>
                  <a:pt x="1435129" y="640988"/>
                </a:cubicBezTo>
                <a:cubicBezTo>
                  <a:pt x="1435129" y="657757"/>
                  <a:pt x="1421535" y="671351"/>
                  <a:pt x="1404765" y="671351"/>
                </a:cubicBezTo>
                <a:cubicBezTo>
                  <a:pt x="1387996" y="671351"/>
                  <a:pt x="1374402" y="657757"/>
                  <a:pt x="1374402" y="640988"/>
                </a:cubicBezTo>
                <a:cubicBezTo>
                  <a:pt x="1374402" y="624218"/>
                  <a:pt x="1387996" y="610624"/>
                  <a:pt x="1404765" y="610624"/>
                </a:cubicBezTo>
                <a:close/>
                <a:moveTo>
                  <a:pt x="1332211" y="610624"/>
                </a:moveTo>
                <a:cubicBezTo>
                  <a:pt x="1348980" y="610624"/>
                  <a:pt x="1362574" y="624218"/>
                  <a:pt x="1362574" y="640988"/>
                </a:cubicBezTo>
                <a:cubicBezTo>
                  <a:pt x="1362574" y="657757"/>
                  <a:pt x="1348980" y="671351"/>
                  <a:pt x="1332211" y="671351"/>
                </a:cubicBezTo>
                <a:cubicBezTo>
                  <a:pt x="1315441" y="671351"/>
                  <a:pt x="1301847" y="657757"/>
                  <a:pt x="1301847" y="640988"/>
                </a:cubicBezTo>
                <a:cubicBezTo>
                  <a:pt x="1301847" y="624218"/>
                  <a:pt x="1315441" y="610624"/>
                  <a:pt x="1332211" y="610624"/>
                </a:cubicBezTo>
                <a:close/>
                <a:moveTo>
                  <a:pt x="1259656" y="610624"/>
                </a:moveTo>
                <a:cubicBezTo>
                  <a:pt x="1276426" y="610624"/>
                  <a:pt x="1290020" y="624218"/>
                  <a:pt x="1290020" y="640988"/>
                </a:cubicBezTo>
                <a:cubicBezTo>
                  <a:pt x="1290020" y="657757"/>
                  <a:pt x="1276426" y="671351"/>
                  <a:pt x="1259656" y="671351"/>
                </a:cubicBezTo>
                <a:cubicBezTo>
                  <a:pt x="1242887" y="671351"/>
                  <a:pt x="1229293" y="657757"/>
                  <a:pt x="1229293" y="640988"/>
                </a:cubicBezTo>
                <a:cubicBezTo>
                  <a:pt x="1229293" y="624218"/>
                  <a:pt x="1242887" y="610624"/>
                  <a:pt x="1259656" y="610624"/>
                </a:cubicBezTo>
                <a:close/>
                <a:moveTo>
                  <a:pt x="1187102" y="610624"/>
                </a:moveTo>
                <a:cubicBezTo>
                  <a:pt x="1203871" y="610624"/>
                  <a:pt x="1217465" y="624218"/>
                  <a:pt x="1217465" y="640988"/>
                </a:cubicBezTo>
                <a:cubicBezTo>
                  <a:pt x="1217465" y="657757"/>
                  <a:pt x="1203871" y="671351"/>
                  <a:pt x="1187102" y="671351"/>
                </a:cubicBezTo>
                <a:cubicBezTo>
                  <a:pt x="1170332" y="671351"/>
                  <a:pt x="1156738" y="657757"/>
                  <a:pt x="1156738" y="640988"/>
                </a:cubicBezTo>
                <a:cubicBezTo>
                  <a:pt x="1156738" y="624218"/>
                  <a:pt x="1170332" y="610624"/>
                  <a:pt x="1187102" y="610624"/>
                </a:cubicBezTo>
                <a:close/>
                <a:moveTo>
                  <a:pt x="1114547" y="610624"/>
                </a:moveTo>
                <a:cubicBezTo>
                  <a:pt x="1131317" y="610624"/>
                  <a:pt x="1144911" y="624218"/>
                  <a:pt x="1144911" y="640988"/>
                </a:cubicBezTo>
                <a:cubicBezTo>
                  <a:pt x="1144911" y="657757"/>
                  <a:pt x="1131317" y="671351"/>
                  <a:pt x="1114547" y="671351"/>
                </a:cubicBezTo>
                <a:cubicBezTo>
                  <a:pt x="1097778" y="671351"/>
                  <a:pt x="1084184" y="657757"/>
                  <a:pt x="1084184" y="640988"/>
                </a:cubicBezTo>
                <a:cubicBezTo>
                  <a:pt x="1084184" y="624218"/>
                  <a:pt x="1097778" y="610624"/>
                  <a:pt x="1114547" y="610624"/>
                </a:cubicBezTo>
                <a:close/>
                <a:moveTo>
                  <a:pt x="1041993" y="610624"/>
                </a:moveTo>
                <a:cubicBezTo>
                  <a:pt x="1058762" y="610624"/>
                  <a:pt x="1072356" y="624218"/>
                  <a:pt x="1072356" y="640988"/>
                </a:cubicBezTo>
                <a:cubicBezTo>
                  <a:pt x="1072356" y="657757"/>
                  <a:pt x="1058762" y="671351"/>
                  <a:pt x="1041993" y="671351"/>
                </a:cubicBezTo>
                <a:cubicBezTo>
                  <a:pt x="1025223" y="671351"/>
                  <a:pt x="1011629" y="657757"/>
                  <a:pt x="1011629" y="640988"/>
                </a:cubicBezTo>
                <a:cubicBezTo>
                  <a:pt x="1011629" y="624218"/>
                  <a:pt x="1025223" y="610624"/>
                  <a:pt x="1041993" y="610624"/>
                </a:cubicBezTo>
                <a:close/>
                <a:moveTo>
                  <a:pt x="969438" y="610624"/>
                </a:moveTo>
                <a:cubicBezTo>
                  <a:pt x="986208" y="610624"/>
                  <a:pt x="999801" y="624218"/>
                  <a:pt x="999801" y="640988"/>
                </a:cubicBezTo>
                <a:cubicBezTo>
                  <a:pt x="999801" y="657757"/>
                  <a:pt x="986208" y="671351"/>
                  <a:pt x="969438" y="671351"/>
                </a:cubicBezTo>
                <a:cubicBezTo>
                  <a:pt x="952669" y="671351"/>
                  <a:pt x="939075" y="657757"/>
                  <a:pt x="939075" y="640988"/>
                </a:cubicBezTo>
                <a:cubicBezTo>
                  <a:pt x="939075" y="624218"/>
                  <a:pt x="952669" y="610624"/>
                  <a:pt x="969438" y="610624"/>
                </a:cubicBezTo>
                <a:close/>
                <a:moveTo>
                  <a:pt x="896883" y="610624"/>
                </a:moveTo>
                <a:cubicBezTo>
                  <a:pt x="913653" y="610624"/>
                  <a:pt x="927247" y="624218"/>
                  <a:pt x="927247" y="640988"/>
                </a:cubicBezTo>
                <a:cubicBezTo>
                  <a:pt x="927247" y="657757"/>
                  <a:pt x="913653" y="671351"/>
                  <a:pt x="896883" y="671351"/>
                </a:cubicBezTo>
                <a:cubicBezTo>
                  <a:pt x="880114" y="671351"/>
                  <a:pt x="866520" y="657757"/>
                  <a:pt x="866520" y="640988"/>
                </a:cubicBezTo>
                <a:cubicBezTo>
                  <a:pt x="866520" y="624218"/>
                  <a:pt x="880114" y="610624"/>
                  <a:pt x="896883" y="610624"/>
                </a:cubicBezTo>
                <a:close/>
                <a:moveTo>
                  <a:pt x="824329" y="610624"/>
                </a:moveTo>
                <a:cubicBezTo>
                  <a:pt x="841098" y="610624"/>
                  <a:pt x="854692" y="624218"/>
                  <a:pt x="854692" y="640988"/>
                </a:cubicBezTo>
                <a:cubicBezTo>
                  <a:pt x="854692" y="657757"/>
                  <a:pt x="841098" y="671351"/>
                  <a:pt x="824329" y="671351"/>
                </a:cubicBezTo>
                <a:cubicBezTo>
                  <a:pt x="807559" y="671351"/>
                  <a:pt x="793965" y="657757"/>
                  <a:pt x="793965" y="640988"/>
                </a:cubicBezTo>
                <a:cubicBezTo>
                  <a:pt x="793965" y="624218"/>
                  <a:pt x="807559" y="610624"/>
                  <a:pt x="824329" y="610624"/>
                </a:cubicBezTo>
                <a:close/>
                <a:moveTo>
                  <a:pt x="751774" y="610624"/>
                </a:moveTo>
                <a:cubicBezTo>
                  <a:pt x="768544" y="610624"/>
                  <a:pt x="782138" y="624218"/>
                  <a:pt x="782138" y="640988"/>
                </a:cubicBezTo>
                <a:cubicBezTo>
                  <a:pt x="782138" y="657757"/>
                  <a:pt x="768544" y="671351"/>
                  <a:pt x="751774" y="671351"/>
                </a:cubicBezTo>
                <a:cubicBezTo>
                  <a:pt x="735005" y="671351"/>
                  <a:pt x="721411" y="657757"/>
                  <a:pt x="721411" y="640988"/>
                </a:cubicBezTo>
                <a:cubicBezTo>
                  <a:pt x="721411" y="624218"/>
                  <a:pt x="735005" y="610624"/>
                  <a:pt x="751774" y="610624"/>
                </a:cubicBezTo>
                <a:close/>
                <a:moveTo>
                  <a:pt x="679220" y="610624"/>
                </a:moveTo>
                <a:cubicBezTo>
                  <a:pt x="695989" y="610624"/>
                  <a:pt x="709583" y="624218"/>
                  <a:pt x="709583" y="640988"/>
                </a:cubicBezTo>
                <a:cubicBezTo>
                  <a:pt x="709583" y="657757"/>
                  <a:pt x="695989" y="671351"/>
                  <a:pt x="679220" y="671351"/>
                </a:cubicBezTo>
                <a:cubicBezTo>
                  <a:pt x="662450" y="671351"/>
                  <a:pt x="648856" y="657757"/>
                  <a:pt x="648856" y="640988"/>
                </a:cubicBezTo>
                <a:cubicBezTo>
                  <a:pt x="648856" y="624218"/>
                  <a:pt x="662450" y="610624"/>
                  <a:pt x="679220" y="610624"/>
                </a:cubicBezTo>
                <a:close/>
                <a:moveTo>
                  <a:pt x="606665" y="610624"/>
                </a:moveTo>
                <a:cubicBezTo>
                  <a:pt x="623435" y="610624"/>
                  <a:pt x="637029" y="624218"/>
                  <a:pt x="637029" y="640988"/>
                </a:cubicBezTo>
                <a:cubicBezTo>
                  <a:pt x="637029" y="657757"/>
                  <a:pt x="623435" y="671351"/>
                  <a:pt x="606665" y="671351"/>
                </a:cubicBezTo>
                <a:cubicBezTo>
                  <a:pt x="589896" y="671351"/>
                  <a:pt x="576302" y="657757"/>
                  <a:pt x="576302" y="640988"/>
                </a:cubicBezTo>
                <a:cubicBezTo>
                  <a:pt x="576302" y="624218"/>
                  <a:pt x="589896" y="610624"/>
                  <a:pt x="606665" y="610624"/>
                </a:cubicBezTo>
                <a:close/>
                <a:moveTo>
                  <a:pt x="534111" y="610624"/>
                </a:moveTo>
                <a:cubicBezTo>
                  <a:pt x="550880" y="610624"/>
                  <a:pt x="564474" y="624218"/>
                  <a:pt x="564474" y="640988"/>
                </a:cubicBezTo>
                <a:cubicBezTo>
                  <a:pt x="564474" y="657757"/>
                  <a:pt x="550880" y="671351"/>
                  <a:pt x="534111" y="671351"/>
                </a:cubicBezTo>
                <a:cubicBezTo>
                  <a:pt x="517341" y="671351"/>
                  <a:pt x="503747" y="657757"/>
                  <a:pt x="503747" y="640988"/>
                </a:cubicBezTo>
                <a:cubicBezTo>
                  <a:pt x="503747" y="624218"/>
                  <a:pt x="517341" y="610624"/>
                  <a:pt x="534111" y="610624"/>
                </a:cubicBezTo>
                <a:close/>
                <a:moveTo>
                  <a:pt x="461556" y="610624"/>
                </a:moveTo>
                <a:cubicBezTo>
                  <a:pt x="478326" y="610624"/>
                  <a:pt x="491920" y="624218"/>
                  <a:pt x="491920" y="640988"/>
                </a:cubicBezTo>
                <a:cubicBezTo>
                  <a:pt x="491920" y="657757"/>
                  <a:pt x="478326" y="671351"/>
                  <a:pt x="461556" y="671351"/>
                </a:cubicBezTo>
                <a:cubicBezTo>
                  <a:pt x="444787" y="671351"/>
                  <a:pt x="431192" y="657757"/>
                  <a:pt x="431192" y="640988"/>
                </a:cubicBezTo>
                <a:cubicBezTo>
                  <a:pt x="431192" y="624218"/>
                  <a:pt x="444787" y="610624"/>
                  <a:pt x="461556" y="610624"/>
                </a:cubicBezTo>
                <a:close/>
                <a:moveTo>
                  <a:pt x="389002" y="610624"/>
                </a:moveTo>
                <a:cubicBezTo>
                  <a:pt x="405771" y="610624"/>
                  <a:pt x="419365" y="624218"/>
                  <a:pt x="419365" y="640988"/>
                </a:cubicBezTo>
                <a:cubicBezTo>
                  <a:pt x="419365" y="657757"/>
                  <a:pt x="405771" y="671351"/>
                  <a:pt x="389002" y="671351"/>
                </a:cubicBezTo>
                <a:cubicBezTo>
                  <a:pt x="372232" y="671351"/>
                  <a:pt x="358638" y="657757"/>
                  <a:pt x="358638" y="640988"/>
                </a:cubicBezTo>
                <a:cubicBezTo>
                  <a:pt x="358638" y="624218"/>
                  <a:pt x="372232" y="610624"/>
                  <a:pt x="389002" y="610624"/>
                </a:cubicBezTo>
                <a:close/>
                <a:moveTo>
                  <a:pt x="316447" y="610624"/>
                </a:moveTo>
                <a:cubicBezTo>
                  <a:pt x="333216" y="610624"/>
                  <a:pt x="346810" y="624218"/>
                  <a:pt x="346810" y="640988"/>
                </a:cubicBezTo>
                <a:cubicBezTo>
                  <a:pt x="346810" y="657757"/>
                  <a:pt x="333216" y="671351"/>
                  <a:pt x="316447" y="671351"/>
                </a:cubicBezTo>
                <a:cubicBezTo>
                  <a:pt x="299677" y="671351"/>
                  <a:pt x="286084" y="657757"/>
                  <a:pt x="286084" y="640988"/>
                </a:cubicBezTo>
                <a:cubicBezTo>
                  <a:pt x="286084" y="624218"/>
                  <a:pt x="299677" y="610624"/>
                  <a:pt x="316447" y="610624"/>
                </a:cubicBezTo>
                <a:close/>
                <a:moveTo>
                  <a:pt x="243892" y="610624"/>
                </a:moveTo>
                <a:cubicBezTo>
                  <a:pt x="260662" y="610624"/>
                  <a:pt x="274256" y="624218"/>
                  <a:pt x="274256" y="640988"/>
                </a:cubicBezTo>
                <a:cubicBezTo>
                  <a:pt x="274256" y="657757"/>
                  <a:pt x="260662" y="671351"/>
                  <a:pt x="243892" y="671351"/>
                </a:cubicBezTo>
                <a:cubicBezTo>
                  <a:pt x="227123" y="671351"/>
                  <a:pt x="213529" y="657757"/>
                  <a:pt x="213529" y="640988"/>
                </a:cubicBezTo>
                <a:cubicBezTo>
                  <a:pt x="213529" y="624218"/>
                  <a:pt x="227123" y="610624"/>
                  <a:pt x="243892" y="610624"/>
                </a:cubicBezTo>
                <a:close/>
                <a:moveTo>
                  <a:pt x="171339" y="610624"/>
                </a:moveTo>
                <a:cubicBezTo>
                  <a:pt x="188107" y="610624"/>
                  <a:pt x="201701" y="624218"/>
                  <a:pt x="201701" y="640988"/>
                </a:cubicBezTo>
                <a:cubicBezTo>
                  <a:pt x="201701" y="657757"/>
                  <a:pt x="188107" y="671351"/>
                  <a:pt x="171339" y="671351"/>
                </a:cubicBezTo>
                <a:cubicBezTo>
                  <a:pt x="154667" y="671351"/>
                  <a:pt x="141073" y="657757"/>
                  <a:pt x="141073" y="640988"/>
                </a:cubicBezTo>
                <a:cubicBezTo>
                  <a:pt x="141073" y="624218"/>
                  <a:pt x="154667" y="610624"/>
                  <a:pt x="171339" y="610624"/>
                </a:cubicBezTo>
                <a:close/>
                <a:moveTo>
                  <a:pt x="98897" y="610624"/>
                </a:moveTo>
                <a:cubicBezTo>
                  <a:pt x="115658" y="610624"/>
                  <a:pt x="129252" y="624218"/>
                  <a:pt x="129252" y="640988"/>
                </a:cubicBezTo>
                <a:cubicBezTo>
                  <a:pt x="129252" y="657757"/>
                  <a:pt x="115658" y="671351"/>
                  <a:pt x="98897" y="671351"/>
                </a:cubicBezTo>
                <a:cubicBezTo>
                  <a:pt x="82124" y="671351"/>
                  <a:pt x="68530" y="657757"/>
                  <a:pt x="68530" y="640988"/>
                </a:cubicBezTo>
                <a:cubicBezTo>
                  <a:pt x="68530" y="624218"/>
                  <a:pt x="82124" y="610624"/>
                  <a:pt x="98897" y="610624"/>
                </a:cubicBezTo>
                <a:close/>
                <a:moveTo>
                  <a:pt x="26342" y="610624"/>
                </a:moveTo>
                <a:cubicBezTo>
                  <a:pt x="43106" y="610624"/>
                  <a:pt x="56701" y="624218"/>
                  <a:pt x="56701" y="640988"/>
                </a:cubicBezTo>
                <a:cubicBezTo>
                  <a:pt x="56701" y="657757"/>
                  <a:pt x="43106" y="671351"/>
                  <a:pt x="26342" y="671351"/>
                </a:cubicBezTo>
                <a:cubicBezTo>
                  <a:pt x="17956" y="671351"/>
                  <a:pt x="10365" y="667953"/>
                  <a:pt x="4871" y="662458"/>
                </a:cubicBezTo>
                <a:lnTo>
                  <a:pt x="0" y="650698"/>
                </a:lnTo>
                <a:lnTo>
                  <a:pt x="0" y="631277"/>
                </a:lnTo>
                <a:lnTo>
                  <a:pt x="4871" y="619517"/>
                </a:lnTo>
                <a:cubicBezTo>
                  <a:pt x="10365" y="614023"/>
                  <a:pt x="17956" y="610624"/>
                  <a:pt x="26342" y="610624"/>
                </a:cubicBezTo>
                <a:close/>
                <a:moveTo>
                  <a:pt x="1669096" y="549730"/>
                </a:moveTo>
                <a:lnTo>
                  <a:pt x="1668124" y="568994"/>
                </a:lnTo>
                <a:lnTo>
                  <a:pt x="1664620" y="560536"/>
                </a:lnTo>
                <a:close/>
                <a:moveTo>
                  <a:pt x="1622429" y="530173"/>
                </a:moveTo>
                <a:cubicBezTo>
                  <a:pt x="1639199" y="530173"/>
                  <a:pt x="1652792" y="543767"/>
                  <a:pt x="1652792" y="560536"/>
                </a:cubicBezTo>
                <a:cubicBezTo>
                  <a:pt x="1652792" y="577306"/>
                  <a:pt x="1639199" y="590900"/>
                  <a:pt x="1622429" y="590900"/>
                </a:cubicBezTo>
                <a:cubicBezTo>
                  <a:pt x="1605659" y="590900"/>
                  <a:pt x="1592066" y="577306"/>
                  <a:pt x="1592066" y="560536"/>
                </a:cubicBezTo>
                <a:cubicBezTo>
                  <a:pt x="1592066" y="543767"/>
                  <a:pt x="1605659" y="530173"/>
                  <a:pt x="1622429" y="530173"/>
                </a:cubicBezTo>
                <a:close/>
                <a:moveTo>
                  <a:pt x="1549874" y="530173"/>
                </a:moveTo>
                <a:cubicBezTo>
                  <a:pt x="1566644" y="530173"/>
                  <a:pt x="1580238" y="543767"/>
                  <a:pt x="1580238" y="560536"/>
                </a:cubicBezTo>
                <a:cubicBezTo>
                  <a:pt x="1580238" y="577306"/>
                  <a:pt x="1566644" y="590900"/>
                  <a:pt x="1549874" y="590900"/>
                </a:cubicBezTo>
                <a:cubicBezTo>
                  <a:pt x="1533105" y="590900"/>
                  <a:pt x="1519511" y="577306"/>
                  <a:pt x="1519511" y="560536"/>
                </a:cubicBezTo>
                <a:cubicBezTo>
                  <a:pt x="1519511" y="543767"/>
                  <a:pt x="1533105" y="530173"/>
                  <a:pt x="1549874" y="530173"/>
                </a:cubicBezTo>
                <a:close/>
                <a:moveTo>
                  <a:pt x="1477320" y="530173"/>
                </a:moveTo>
                <a:cubicBezTo>
                  <a:pt x="1494089" y="530173"/>
                  <a:pt x="1507683" y="543767"/>
                  <a:pt x="1507683" y="560536"/>
                </a:cubicBezTo>
                <a:cubicBezTo>
                  <a:pt x="1507683" y="577306"/>
                  <a:pt x="1494089" y="590900"/>
                  <a:pt x="1477320" y="590900"/>
                </a:cubicBezTo>
                <a:cubicBezTo>
                  <a:pt x="1460550" y="590900"/>
                  <a:pt x="1446956" y="577306"/>
                  <a:pt x="1446956" y="560536"/>
                </a:cubicBezTo>
                <a:cubicBezTo>
                  <a:pt x="1446956" y="543767"/>
                  <a:pt x="1460550" y="530173"/>
                  <a:pt x="1477320" y="530173"/>
                </a:cubicBezTo>
                <a:close/>
                <a:moveTo>
                  <a:pt x="1404765" y="530173"/>
                </a:moveTo>
                <a:cubicBezTo>
                  <a:pt x="1421535" y="530173"/>
                  <a:pt x="1435129" y="543767"/>
                  <a:pt x="1435129" y="560536"/>
                </a:cubicBezTo>
                <a:cubicBezTo>
                  <a:pt x="1435129" y="577306"/>
                  <a:pt x="1421535" y="590900"/>
                  <a:pt x="1404765" y="590900"/>
                </a:cubicBezTo>
                <a:cubicBezTo>
                  <a:pt x="1387996" y="590900"/>
                  <a:pt x="1374402" y="577306"/>
                  <a:pt x="1374402" y="560536"/>
                </a:cubicBezTo>
                <a:cubicBezTo>
                  <a:pt x="1374402" y="543767"/>
                  <a:pt x="1387996" y="530173"/>
                  <a:pt x="1404765" y="530173"/>
                </a:cubicBezTo>
                <a:close/>
                <a:moveTo>
                  <a:pt x="1332211" y="530173"/>
                </a:moveTo>
                <a:cubicBezTo>
                  <a:pt x="1348980" y="530173"/>
                  <a:pt x="1362574" y="543767"/>
                  <a:pt x="1362574" y="560536"/>
                </a:cubicBezTo>
                <a:cubicBezTo>
                  <a:pt x="1362574" y="577306"/>
                  <a:pt x="1348980" y="590900"/>
                  <a:pt x="1332211" y="590900"/>
                </a:cubicBezTo>
                <a:cubicBezTo>
                  <a:pt x="1315441" y="590900"/>
                  <a:pt x="1301847" y="577306"/>
                  <a:pt x="1301847" y="560536"/>
                </a:cubicBezTo>
                <a:cubicBezTo>
                  <a:pt x="1301847" y="543767"/>
                  <a:pt x="1315441" y="530173"/>
                  <a:pt x="1332211" y="530173"/>
                </a:cubicBezTo>
                <a:close/>
                <a:moveTo>
                  <a:pt x="1259656" y="530173"/>
                </a:moveTo>
                <a:cubicBezTo>
                  <a:pt x="1276426" y="530173"/>
                  <a:pt x="1290020" y="543767"/>
                  <a:pt x="1290020" y="560536"/>
                </a:cubicBezTo>
                <a:cubicBezTo>
                  <a:pt x="1290020" y="577306"/>
                  <a:pt x="1276426" y="590900"/>
                  <a:pt x="1259656" y="590900"/>
                </a:cubicBezTo>
                <a:cubicBezTo>
                  <a:pt x="1242887" y="590900"/>
                  <a:pt x="1229293" y="577306"/>
                  <a:pt x="1229293" y="560536"/>
                </a:cubicBezTo>
                <a:cubicBezTo>
                  <a:pt x="1229293" y="543767"/>
                  <a:pt x="1242887" y="530173"/>
                  <a:pt x="1259656" y="530173"/>
                </a:cubicBezTo>
                <a:close/>
                <a:moveTo>
                  <a:pt x="1187102" y="530173"/>
                </a:moveTo>
                <a:cubicBezTo>
                  <a:pt x="1203871" y="530173"/>
                  <a:pt x="1217465" y="543767"/>
                  <a:pt x="1217465" y="560536"/>
                </a:cubicBezTo>
                <a:cubicBezTo>
                  <a:pt x="1217465" y="577306"/>
                  <a:pt x="1203871" y="590900"/>
                  <a:pt x="1187102" y="590900"/>
                </a:cubicBezTo>
                <a:cubicBezTo>
                  <a:pt x="1170332" y="590900"/>
                  <a:pt x="1156738" y="577306"/>
                  <a:pt x="1156738" y="560536"/>
                </a:cubicBezTo>
                <a:cubicBezTo>
                  <a:pt x="1156738" y="543767"/>
                  <a:pt x="1170332" y="530173"/>
                  <a:pt x="1187102" y="530173"/>
                </a:cubicBezTo>
                <a:close/>
                <a:moveTo>
                  <a:pt x="1114547" y="530173"/>
                </a:moveTo>
                <a:cubicBezTo>
                  <a:pt x="1131317" y="530173"/>
                  <a:pt x="1144911" y="543767"/>
                  <a:pt x="1144911" y="560536"/>
                </a:cubicBezTo>
                <a:cubicBezTo>
                  <a:pt x="1144911" y="577306"/>
                  <a:pt x="1131317" y="590900"/>
                  <a:pt x="1114547" y="590900"/>
                </a:cubicBezTo>
                <a:cubicBezTo>
                  <a:pt x="1097778" y="590900"/>
                  <a:pt x="1084184" y="577306"/>
                  <a:pt x="1084184" y="560536"/>
                </a:cubicBezTo>
                <a:cubicBezTo>
                  <a:pt x="1084184" y="543767"/>
                  <a:pt x="1097778" y="530173"/>
                  <a:pt x="1114547" y="530173"/>
                </a:cubicBezTo>
                <a:close/>
                <a:moveTo>
                  <a:pt x="1041993" y="530173"/>
                </a:moveTo>
                <a:cubicBezTo>
                  <a:pt x="1058762" y="530173"/>
                  <a:pt x="1072356" y="543767"/>
                  <a:pt x="1072356" y="560536"/>
                </a:cubicBezTo>
                <a:cubicBezTo>
                  <a:pt x="1072356" y="577306"/>
                  <a:pt x="1058762" y="590900"/>
                  <a:pt x="1041993" y="590900"/>
                </a:cubicBezTo>
                <a:cubicBezTo>
                  <a:pt x="1025223" y="590900"/>
                  <a:pt x="1011629" y="577306"/>
                  <a:pt x="1011629" y="560536"/>
                </a:cubicBezTo>
                <a:cubicBezTo>
                  <a:pt x="1011629" y="543767"/>
                  <a:pt x="1025223" y="530173"/>
                  <a:pt x="1041993" y="530173"/>
                </a:cubicBezTo>
                <a:close/>
                <a:moveTo>
                  <a:pt x="969438" y="530173"/>
                </a:moveTo>
                <a:cubicBezTo>
                  <a:pt x="986208" y="530173"/>
                  <a:pt x="999801" y="543767"/>
                  <a:pt x="999801" y="560536"/>
                </a:cubicBezTo>
                <a:cubicBezTo>
                  <a:pt x="999801" y="577306"/>
                  <a:pt x="986208" y="590900"/>
                  <a:pt x="969438" y="590900"/>
                </a:cubicBezTo>
                <a:cubicBezTo>
                  <a:pt x="952669" y="590900"/>
                  <a:pt x="939075" y="577306"/>
                  <a:pt x="939075" y="560536"/>
                </a:cubicBezTo>
                <a:cubicBezTo>
                  <a:pt x="939075" y="543767"/>
                  <a:pt x="952669" y="530173"/>
                  <a:pt x="969438" y="530173"/>
                </a:cubicBezTo>
                <a:close/>
                <a:moveTo>
                  <a:pt x="896883" y="530173"/>
                </a:moveTo>
                <a:cubicBezTo>
                  <a:pt x="913653" y="530173"/>
                  <a:pt x="927247" y="543767"/>
                  <a:pt x="927247" y="560536"/>
                </a:cubicBezTo>
                <a:cubicBezTo>
                  <a:pt x="927247" y="577306"/>
                  <a:pt x="913653" y="590900"/>
                  <a:pt x="896883" y="590900"/>
                </a:cubicBezTo>
                <a:cubicBezTo>
                  <a:pt x="880114" y="590900"/>
                  <a:pt x="866520" y="577306"/>
                  <a:pt x="866520" y="560536"/>
                </a:cubicBezTo>
                <a:cubicBezTo>
                  <a:pt x="866520" y="543767"/>
                  <a:pt x="880114" y="530173"/>
                  <a:pt x="896883" y="530173"/>
                </a:cubicBezTo>
                <a:close/>
                <a:moveTo>
                  <a:pt x="824329" y="530173"/>
                </a:moveTo>
                <a:cubicBezTo>
                  <a:pt x="841098" y="530173"/>
                  <a:pt x="854692" y="543767"/>
                  <a:pt x="854692" y="560536"/>
                </a:cubicBezTo>
                <a:cubicBezTo>
                  <a:pt x="854692" y="577306"/>
                  <a:pt x="841098" y="590900"/>
                  <a:pt x="824329" y="590900"/>
                </a:cubicBezTo>
                <a:cubicBezTo>
                  <a:pt x="807559" y="590900"/>
                  <a:pt x="793965" y="577306"/>
                  <a:pt x="793965" y="560536"/>
                </a:cubicBezTo>
                <a:cubicBezTo>
                  <a:pt x="793965" y="543767"/>
                  <a:pt x="807559" y="530173"/>
                  <a:pt x="824329" y="530173"/>
                </a:cubicBezTo>
                <a:close/>
                <a:moveTo>
                  <a:pt x="751774" y="530173"/>
                </a:moveTo>
                <a:cubicBezTo>
                  <a:pt x="768544" y="530173"/>
                  <a:pt x="782138" y="543767"/>
                  <a:pt x="782138" y="560536"/>
                </a:cubicBezTo>
                <a:cubicBezTo>
                  <a:pt x="782138" y="577306"/>
                  <a:pt x="768544" y="590900"/>
                  <a:pt x="751774" y="590900"/>
                </a:cubicBezTo>
                <a:cubicBezTo>
                  <a:pt x="735005" y="590900"/>
                  <a:pt x="721411" y="577306"/>
                  <a:pt x="721411" y="560536"/>
                </a:cubicBezTo>
                <a:cubicBezTo>
                  <a:pt x="721411" y="543767"/>
                  <a:pt x="735005" y="530173"/>
                  <a:pt x="751774" y="530173"/>
                </a:cubicBezTo>
                <a:close/>
                <a:moveTo>
                  <a:pt x="679220" y="530173"/>
                </a:moveTo>
                <a:cubicBezTo>
                  <a:pt x="695989" y="530173"/>
                  <a:pt x="709583" y="543767"/>
                  <a:pt x="709583" y="560536"/>
                </a:cubicBezTo>
                <a:cubicBezTo>
                  <a:pt x="709583" y="577306"/>
                  <a:pt x="695989" y="590900"/>
                  <a:pt x="679220" y="590900"/>
                </a:cubicBezTo>
                <a:cubicBezTo>
                  <a:pt x="662450" y="590900"/>
                  <a:pt x="648856" y="577306"/>
                  <a:pt x="648856" y="560536"/>
                </a:cubicBezTo>
                <a:cubicBezTo>
                  <a:pt x="648856" y="543767"/>
                  <a:pt x="662450" y="530173"/>
                  <a:pt x="679220" y="530173"/>
                </a:cubicBezTo>
                <a:close/>
                <a:moveTo>
                  <a:pt x="606665" y="530173"/>
                </a:moveTo>
                <a:cubicBezTo>
                  <a:pt x="623435" y="530173"/>
                  <a:pt x="637029" y="543767"/>
                  <a:pt x="637029" y="560536"/>
                </a:cubicBezTo>
                <a:cubicBezTo>
                  <a:pt x="637029" y="577306"/>
                  <a:pt x="623435" y="590900"/>
                  <a:pt x="606665" y="590900"/>
                </a:cubicBezTo>
                <a:cubicBezTo>
                  <a:pt x="589896" y="590900"/>
                  <a:pt x="576302" y="577306"/>
                  <a:pt x="576302" y="560536"/>
                </a:cubicBezTo>
                <a:cubicBezTo>
                  <a:pt x="576302" y="543767"/>
                  <a:pt x="589896" y="530173"/>
                  <a:pt x="606665" y="530173"/>
                </a:cubicBezTo>
                <a:close/>
                <a:moveTo>
                  <a:pt x="534111" y="530173"/>
                </a:moveTo>
                <a:cubicBezTo>
                  <a:pt x="550880" y="530173"/>
                  <a:pt x="564474" y="543767"/>
                  <a:pt x="564474" y="560536"/>
                </a:cubicBezTo>
                <a:cubicBezTo>
                  <a:pt x="564474" y="577306"/>
                  <a:pt x="550880" y="590900"/>
                  <a:pt x="534111" y="590900"/>
                </a:cubicBezTo>
                <a:cubicBezTo>
                  <a:pt x="517341" y="590900"/>
                  <a:pt x="503747" y="577306"/>
                  <a:pt x="503747" y="560536"/>
                </a:cubicBezTo>
                <a:cubicBezTo>
                  <a:pt x="503747" y="543767"/>
                  <a:pt x="517341" y="530173"/>
                  <a:pt x="534111" y="530173"/>
                </a:cubicBezTo>
                <a:close/>
                <a:moveTo>
                  <a:pt x="461556" y="530173"/>
                </a:moveTo>
                <a:cubicBezTo>
                  <a:pt x="478326" y="530173"/>
                  <a:pt x="491920" y="543767"/>
                  <a:pt x="491920" y="560536"/>
                </a:cubicBezTo>
                <a:cubicBezTo>
                  <a:pt x="491920" y="577306"/>
                  <a:pt x="478326" y="590900"/>
                  <a:pt x="461556" y="590900"/>
                </a:cubicBezTo>
                <a:cubicBezTo>
                  <a:pt x="444787" y="590900"/>
                  <a:pt x="431192" y="577306"/>
                  <a:pt x="431192" y="560536"/>
                </a:cubicBezTo>
                <a:cubicBezTo>
                  <a:pt x="431192" y="543767"/>
                  <a:pt x="444787" y="530173"/>
                  <a:pt x="461556" y="530173"/>
                </a:cubicBezTo>
                <a:close/>
                <a:moveTo>
                  <a:pt x="389002" y="530173"/>
                </a:moveTo>
                <a:cubicBezTo>
                  <a:pt x="405771" y="530173"/>
                  <a:pt x="419365" y="543767"/>
                  <a:pt x="419365" y="560536"/>
                </a:cubicBezTo>
                <a:cubicBezTo>
                  <a:pt x="419365" y="577306"/>
                  <a:pt x="405771" y="590900"/>
                  <a:pt x="389002" y="590900"/>
                </a:cubicBezTo>
                <a:cubicBezTo>
                  <a:pt x="372232" y="590900"/>
                  <a:pt x="358638" y="577306"/>
                  <a:pt x="358638" y="560536"/>
                </a:cubicBezTo>
                <a:cubicBezTo>
                  <a:pt x="358638" y="543767"/>
                  <a:pt x="372232" y="530173"/>
                  <a:pt x="389002" y="530173"/>
                </a:cubicBezTo>
                <a:close/>
                <a:moveTo>
                  <a:pt x="316447" y="530173"/>
                </a:moveTo>
                <a:cubicBezTo>
                  <a:pt x="333216" y="530173"/>
                  <a:pt x="346810" y="543767"/>
                  <a:pt x="346810" y="560536"/>
                </a:cubicBezTo>
                <a:cubicBezTo>
                  <a:pt x="346810" y="577306"/>
                  <a:pt x="333216" y="590900"/>
                  <a:pt x="316447" y="590900"/>
                </a:cubicBezTo>
                <a:cubicBezTo>
                  <a:pt x="299677" y="590900"/>
                  <a:pt x="286084" y="577306"/>
                  <a:pt x="286084" y="560536"/>
                </a:cubicBezTo>
                <a:cubicBezTo>
                  <a:pt x="286084" y="543767"/>
                  <a:pt x="299677" y="530173"/>
                  <a:pt x="316447" y="530173"/>
                </a:cubicBezTo>
                <a:close/>
                <a:moveTo>
                  <a:pt x="243892" y="530173"/>
                </a:moveTo>
                <a:cubicBezTo>
                  <a:pt x="260662" y="530173"/>
                  <a:pt x="274256" y="543767"/>
                  <a:pt x="274256" y="560536"/>
                </a:cubicBezTo>
                <a:cubicBezTo>
                  <a:pt x="274256" y="577306"/>
                  <a:pt x="260662" y="590900"/>
                  <a:pt x="243892" y="590900"/>
                </a:cubicBezTo>
                <a:cubicBezTo>
                  <a:pt x="227123" y="590900"/>
                  <a:pt x="213529" y="577306"/>
                  <a:pt x="213529" y="560536"/>
                </a:cubicBezTo>
                <a:cubicBezTo>
                  <a:pt x="213529" y="543767"/>
                  <a:pt x="227123" y="530173"/>
                  <a:pt x="243892" y="530173"/>
                </a:cubicBezTo>
                <a:close/>
                <a:moveTo>
                  <a:pt x="171339" y="530173"/>
                </a:moveTo>
                <a:cubicBezTo>
                  <a:pt x="188107" y="530173"/>
                  <a:pt x="201701" y="543767"/>
                  <a:pt x="201701" y="560536"/>
                </a:cubicBezTo>
                <a:cubicBezTo>
                  <a:pt x="201701" y="577306"/>
                  <a:pt x="188107" y="590900"/>
                  <a:pt x="171339" y="590900"/>
                </a:cubicBezTo>
                <a:cubicBezTo>
                  <a:pt x="154673" y="590900"/>
                  <a:pt x="141079" y="577306"/>
                  <a:pt x="141079" y="560536"/>
                </a:cubicBezTo>
                <a:cubicBezTo>
                  <a:pt x="141079" y="543767"/>
                  <a:pt x="154673" y="530173"/>
                  <a:pt x="171339" y="530173"/>
                </a:cubicBezTo>
                <a:close/>
                <a:moveTo>
                  <a:pt x="98904" y="530173"/>
                </a:moveTo>
                <a:cubicBezTo>
                  <a:pt x="115664" y="530173"/>
                  <a:pt x="129258" y="543767"/>
                  <a:pt x="129258" y="560536"/>
                </a:cubicBezTo>
                <a:cubicBezTo>
                  <a:pt x="129258" y="577306"/>
                  <a:pt x="115664" y="590900"/>
                  <a:pt x="98904" y="590900"/>
                </a:cubicBezTo>
                <a:cubicBezTo>
                  <a:pt x="82130" y="590900"/>
                  <a:pt x="68536" y="577306"/>
                  <a:pt x="68536" y="560536"/>
                </a:cubicBezTo>
                <a:cubicBezTo>
                  <a:pt x="68536" y="543767"/>
                  <a:pt x="82130" y="530173"/>
                  <a:pt x="98904" y="530173"/>
                </a:cubicBezTo>
                <a:close/>
                <a:moveTo>
                  <a:pt x="26349" y="530173"/>
                </a:moveTo>
                <a:cubicBezTo>
                  <a:pt x="43112" y="530173"/>
                  <a:pt x="56707" y="543767"/>
                  <a:pt x="56707" y="560536"/>
                </a:cubicBezTo>
                <a:cubicBezTo>
                  <a:pt x="56707" y="577306"/>
                  <a:pt x="43112" y="590900"/>
                  <a:pt x="26349" y="590900"/>
                </a:cubicBezTo>
                <a:cubicBezTo>
                  <a:pt x="17963" y="590900"/>
                  <a:pt x="10372" y="587502"/>
                  <a:pt x="4877" y="582007"/>
                </a:cubicBezTo>
                <a:lnTo>
                  <a:pt x="0" y="570232"/>
                </a:lnTo>
                <a:lnTo>
                  <a:pt x="0" y="550840"/>
                </a:lnTo>
                <a:lnTo>
                  <a:pt x="4877" y="539066"/>
                </a:lnTo>
                <a:cubicBezTo>
                  <a:pt x="10372" y="533572"/>
                  <a:pt x="17963" y="530173"/>
                  <a:pt x="26349" y="530173"/>
                </a:cubicBezTo>
                <a:close/>
                <a:moveTo>
                  <a:pt x="1673704" y="458486"/>
                </a:moveTo>
                <a:lnTo>
                  <a:pt x="1671744" y="497284"/>
                </a:lnTo>
                <a:lnTo>
                  <a:pt x="1664620" y="480084"/>
                </a:lnTo>
                <a:cubicBezTo>
                  <a:pt x="1664620" y="471700"/>
                  <a:pt x="1668019" y="464109"/>
                  <a:pt x="1673514" y="458614"/>
                </a:cubicBezTo>
                <a:close/>
                <a:moveTo>
                  <a:pt x="1622429" y="449721"/>
                </a:moveTo>
                <a:cubicBezTo>
                  <a:pt x="1639199" y="449721"/>
                  <a:pt x="1652792" y="463315"/>
                  <a:pt x="1652792" y="480084"/>
                </a:cubicBezTo>
                <a:cubicBezTo>
                  <a:pt x="1652792" y="496854"/>
                  <a:pt x="1639199" y="510448"/>
                  <a:pt x="1622429" y="510448"/>
                </a:cubicBezTo>
                <a:cubicBezTo>
                  <a:pt x="1605659" y="510448"/>
                  <a:pt x="1592066" y="496854"/>
                  <a:pt x="1592066" y="480084"/>
                </a:cubicBezTo>
                <a:cubicBezTo>
                  <a:pt x="1592066" y="463315"/>
                  <a:pt x="1605659" y="449721"/>
                  <a:pt x="1622429" y="449721"/>
                </a:cubicBezTo>
                <a:close/>
                <a:moveTo>
                  <a:pt x="1549874" y="449721"/>
                </a:moveTo>
                <a:cubicBezTo>
                  <a:pt x="1566644" y="449721"/>
                  <a:pt x="1580238" y="463315"/>
                  <a:pt x="1580238" y="480084"/>
                </a:cubicBezTo>
                <a:cubicBezTo>
                  <a:pt x="1580238" y="496854"/>
                  <a:pt x="1566644" y="510448"/>
                  <a:pt x="1549874" y="510448"/>
                </a:cubicBezTo>
                <a:cubicBezTo>
                  <a:pt x="1533105" y="510448"/>
                  <a:pt x="1519511" y="496854"/>
                  <a:pt x="1519511" y="480084"/>
                </a:cubicBezTo>
                <a:cubicBezTo>
                  <a:pt x="1519511" y="463315"/>
                  <a:pt x="1533105" y="449721"/>
                  <a:pt x="1549874" y="449721"/>
                </a:cubicBezTo>
                <a:close/>
                <a:moveTo>
                  <a:pt x="1477320" y="449721"/>
                </a:moveTo>
                <a:cubicBezTo>
                  <a:pt x="1494089" y="449721"/>
                  <a:pt x="1507683" y="463315"/>
                  <a:pt x="1507683" y="480084"/>
                </a:cubicBezTo>
                <a:cubicBezTo>
                  <a:pt x="1507683" y="496854"/>
                  <a:pt x="1494089" y="510448"/>
                  <a:pt x="1477320" y="510448"/>
                </a:cubicBezTo>
                <a:cubicBezTo>
                  <a:pt x="1460550" y="510448"/>
                  <a:pt x="1446956" y="496854"/>
                  <a:pt x="1446956" y="480084"/>
                </a:cubicBezTo>
                <a:cubicBezTo>
                  <a:pt x="1446956" y="463315"/>
                  <a:pt x="1460550" y="449721"/>
                  <a:pt x="1477320" y="449721"/>
                </a:cubicBezTo>
                <a:close/>
                <a:moveTo>
                  <a:pt x="1404765" y="449721"/>
                </a:moveTo>
                <a:cubicBezTo>
                  <a:pt x="1421535" y="449721"/>
                  <a:pt x="1435129" y="463315"/>
                  <a:pt x="1435129" y="480084"/>
                </a:cubicBezTo>
                <a:cubicBezTo>
                  <a:pt x="1435129" y="496854"/>
                  <a:pt x="1421535" y="510448"/>
                  <a:pt x="1404765" y="510448"/>
                </a:cubicBezTo>
                <a:cubicBezTo>
                  <a:pt x="1387996" y="510448"/>
                  <a:pt x="1374402" y="496854"/>
                  <a:pt x="1374402" y="480084"/>
                </a:cubicBezTo>
                <a:cubicBezTo>
                  <a:pt x="1374402" y="463315"/>
                  <a:pt x="1387996" y="449721"/>
                  <a:pt x="1404765" y="449721"/>
                </a:cubicBezTo>
                <a:close/>
                <a:moveTo>
                  <a:pt x="1332211" y="449721"/>
                </a:moveTo>
                <a:cubicBezTo>
                  <a:pt x="1348980" y="449721"/>
                  <a:pt x="1362574" y="463315"/>
                  <a:pt x="1362574" y="480084"/>
                </a:cubicBezTo>
                <a:cubicBezTo>
                  <a:pt x="1362574" y="496854"/>
                  <a:pt x="1348980" y="510448"/>
                  <a:pt x="1332211" y="510448"/>
                </a:cubicBezTo>
                <a:cubicBezTo>
                  <a:pt x="1315441" y="510448"/>
                  <a:pt x="1301847" y="496854"/>
                  <a:pt x="1301847" y="480084"/>
                </a:cubicBezTo>
                <a:cubicBezTo>
                  <a:pt x="1301847" y="463315"/>
                  <a:pt x="1315441" y="449721"/>
                  <a:pt x="1332211" y="449721"/>
                </a:cubicBezTo>
                <a:close/>
                <a:moveTo>
                  <a:pt x="1259656" y="449721"/>
                </a:moveTo>
                <a:cubicBezTo>
                  <a:pt x="1276426" y="449721"/>
                  <a:pt x="1290020" y="463315"/>
                  <a:pt x="1290020" y="480084"/>
                </a:cubicBezTo>
                <a:cubicBezTo>
                  <a:pt x="1290020" y="496854"/>
                  <a:pt x="1276426" y="510448"/>
                  <a:pt x="1259656" y="510448"/>
                </a:cubicBezTo>
                <a:cubicBezTo>
                  <a:pt x="1242887" y="510448"/>
                  <a:pt x="1229293" y="496854"/>
                  <a:pt x="1229293" y="480084"/>
                </a:cubicBezTo>
                <a:cubicBezTo>
                  <a:pt x="1229293" y="463315"/>
                  <a:pt x="1242887" y="449721"/>
                  <a:pt x="1259656" y="449721"/>
                </a:cubicBezTo>
                <a:close/>
                <a:moveTo>
                  <a:pt x="1187102" y="449721"/>
                </a:moveTo>
                <a:cubicBezTo>
                  <a:pt x="1203871" y="449721"/>
                  <a:pt x="1217465" y="463315"/>
                  <a:pt x="1217465" y="480084"/>
                </a:cubicBezTo>
                <a:cubicBezTo>
                  <a:pt x="1217465" y="496854"/>
                  <a:pt x="1203871" y="510448"/>
                  <a:pt x="1187102" y="510448"/>
                </a:cubicBezTo>
                <a:cubicBezTo>
                  <a:pt x="1170332" y="510448"/>
                  <a:pt x="1156738" y="496854"/>
                  <a:pt x="1156738" y="480084"/>
                </a:cubicBezTo>
                <a:cubicBezTo>
                  <a:pt x="1156738" y="463315"/>
                  <a:pt x="1170332" y="449721"/>
                  <a:pt x="1187102" y="449721"/>
                </a:cubicBezTo>
                <a:close/>
                <a:moveTo>
                  <a:pt x="1114547" y="449721"/>
                </a:moveTo>
                <a:cubicBezTo>
                  <a:pt x="1131317" y="449721"/>
                  <a:pt x="1144911" y="463315"/>
                  <a:pt x="1144911" y="480084"/>
                </a:cubicBezTo>
                <a:cubicBezTo>
                  <a:pt x="1144911" y="496854"/>
                  <a:pt x="1131317" y="510448"/>
                  <a:pt x="1114547" y="510448"/>
                </a:cubicBezTo>
                <a:cubicBezTo>
                  <a:pt x="1097778" y="510448"/>
                  <a:pt x="1084184" y="496854"/>
                  <a:pt x="1084184" y="480084"/>
                </a:cubicBezTo>
                <a:cubicBezTo>
                  <a:pt x="1084184" y="463315"/>
                  <a:pt x="1097778" y="449721"/>
                  <a:pt x="1114547" y="449721"/>
                </a:cubicBezTo>
                <a:close/>
                <a:moveTo>
                  <a:pt x="1041993" y="449721"/>
                </a:moveTo>
                <a:cubicBezTo>
                  <a:pt x="1058762" y="449721"/>
                  <a:pt x="1072356" y="463315"/>
                  <a:pt x="1072356" y="480084"/>
                </a:cubicBezTo>
                <a:cubicBezTo>
                  <a:pt x="1072356" y="496854"/>
                  <a:pt x="1058762" y="510448"/>
                  <a:pt x="1041993" y="510448"/>
                </a:cubicBezTo>
                <a:cubicBezTo>
                  <a:pt x="1025223" y="510448"/>
                  <a:pt x="1011629" y="496854"/>
                  <a:pt x="1011629" y="480084"/>
                </a:cubicBezTo>
                <a:cubicBezTo>
                  <a:pt x="1011629" y="463315"/>
                  <a:pt x="1025223" y="449721"/>
                  <a:pt x="1041993" y="449721"/>
                </a:cubicBezTo>
                <a:close/>
                <a:moveTo>
                  <a:pt x="969438" y="449721"/>
                </a:moveTo>
                <a:cubicBezTo>
                  <a:pt x="986208" y="449721"/>
                  <a:pt x="999801" y="463315"/>
                  <a:pt x="999801" y="480084"/>
                </a:cubicBezTo>
                <a:cubicBezTo>
                  <a:pt x="999801" y="496854"/>
                  <a:pt x="986208" y="510448"/>
                  <a:pt x="969438" y="510448"/>
                </a:cubicBezTo>
                <a:cubicBezTo>
                  <a:pt x="952669" y="510448"/>
                  <a:pt x="939075" y="496854"/>
                  <a:pt x="939075" y="480084"/>
                </a:cubicBezTo>
                <a:cubicBezTo>
                  <a:pt x="939075" y="463315"/>
                  <a:pt x="952669" y="449721"/>
                  <a:pt x="969438" y="449721"/>
                </a:cubicBezTo>
                <a:close/>
                <a:moveTo>
                  <a:pt x="896883" y="449721"/>
                </a:moveTo>
                <a:cubicBezTo>
                  <a:pt x="913653" y="449721"/>
                  <a:pt x="927247" y="463315"/>
                  <a:pt x="927247" y="480084"/>
                </a:cubicBezTo>
                <a:cubicBezTo>
                  <a:pt x="927247" y="496854"/>
                  <a:pt x="913653" y="510448"/>
                  <a:pt x="896883" y="510448"/>
                </a:cubicBezTo>
                <a:cubicBezTo>
                  <a:pt x="880114" y="510448"/>
                  <a:pt x="866520" y="496854"/>
                  <a:pt x="866520" y="480084"/>
                </a:cubicBezTo>
                <a:cubicBezTo>
                  <a:pt x="866520" y="463315"/>
                  <a:pt x="880114" y="449721"/>
                  <a:pt x="896883" y="449721"/>
                </a:cubicBezTo>
                <a:close/>
                <a:moveTo>
                  <a:pt x="824329" y="449721"/>
                </a:moveTo>
                <a:cubicBezTo>
                  <a:pt x="841098" y="449721"/>
                  <a:pt x="854692" y="463315"/>
                  <a:pt x="854692" y="480084"/>
                </a:cubicBezTo>
                <a:cubicBezTo>
                  <a:pt x="854692" y="496854"/>
                  <a:pt x="841098" y="510448"/>
                  <a:pt x="824329" y="510448"/>
                </a:cubicBezTo>
                <a:cubicBezTo>
                  <a:pt x="807559" y="510448"/>
                  <a:pt x="793965" y="496854"/>
                  <a:pt x="793965" y="480084"/>
                </a:cubicBezTo>
                <a:cubicBezTo>
                  <a:pt x="793965" y="463315"/>
                  <a:pt x="807559" y="449721"/>
                  <a:pt x="824329" y="449721"/>
                </a:cubicBezTo>
                <a:close/>
                <a:moveTo>
                  <a:pt x="751774" y="449721"/>
                </a:moveTo>
                <a:cubicBezTo>
                  <a:pt x="768544" y="449721"/>
                  <a:pt x="782138" y="463315"/>
                  <a:pt x="782138" y="480084"/>
                </a:cubicBezTo>
                <a:cubicBezTo>
                  <a:pt x="782138" y="496854"/>
                  <a:pt x="768544" y="510448"/>
                  <a:pt x="751774" y="510448"/>
                </a:cubicBezTo>
                <a:cubicBezTo>
                  <a:pt x="735005" y="510448"/>
                  <a:pt x="721411" y="496854"/>
                  <a:pt x="721411" y="480084"/>
                </a:cubicBezTo>
                <a:cubicBezTo>
                  <a:pt x="721411" y="463315"/>
                  <a:pt x="735005" y="449721"/>
                  <a:pt x="751774" y="449721"/>
                </a:cubicBezTo>
                <a:close/>
                <a:moveTo>
                  <a:pt x="679220" y="449721"/>
                </a:moveTo>
                <a:cubicBezTo>
                  <a:pt x="695989" y="449721"/>
                  <a:pt x="709583" y="463315"/>
                  <a:pt x="709583" y="480084"/>
                </a:cubicBezTo>
                <a:cubicBezTo>
                  <a:pt x="709583" y="496854"/>
                  <a:pt x="695989" y="510448"/>
                  <a:pt x="679220" y="510448"/>
                </a:cubicBezTo>
                <a:cubicBezTo>
                  <a:pt x="662450" y="510448"/>
                  <a:pt x="648856" y="496854"/>
                  <a:pt x="648856" y="480084"/>
                </a:cubicBezTo>
                <a:cubicBezTo>
                  <a:pt x="648856" y="463315"/>
                  <a:pt x="662450" y="449721"/>
                  <a:pt x="679220" y="449721"/>
                </a:cubicBezTo>
                <a:close/>
                <a:moveTo>
                  <a:pt x="606665" y="449721"/>
                </a:moveTo>
                <a:cubicBezTo>
                  <a:pt x="623435" y="449721"/>
                  <a:pt x="637029" y="463315"/>
                  <a:pt x="637029" y="480084"/>
                </a:cubicBezTo>
                <a:cubicBezTo>
                  <a:pt x="637029" y="496854"/>
                  <a:pt x="623435" y="510448"/>
                  <a:pt x="606665" y="510448"/>
                </a:cubicBezTo>
                <a:cubicBezTo>
                  <a:pt x="589896" y="510448"/>
                  <a:pt x="576302" y="496854"/>
                  <a:pt x="576302" y="480084"/>
                </a:cubicBezTo>
                <a:cubicBezTo>
                  <a:pt x="576302" y="463315"/>
                  <a:pt x="589896" y="449721"/>
                  <a:pt x="606665" y="449721"/>
                </a:cubicBezTo>
                <a:close/>
                <a:moveTo>
                  <a:pt x="534111" y="449721"/>
                </a:moveTo>
                <a:cubicBezTo>
                  <a:pt x="550880" y="449721"/>
                  <a:pt x="564474" y="463315"/>
                  <a:pt x="564474" y="480084"/>
                </a:cubicBezTo>
                <a:cubicBezTo>
                  <a:pt x="564474" y="496854"/>
                  <a:pt x="550880" y="510448"/>
                  <a:pt x="534111" y="510448"/>
                </a:cubicBezTo>
                <a:cubicBezTo>
                  <a:pt x="517341" y="510448"/>
                  <a:pt x="503747" y="496854"/>
                  <a:pt x="503747" y="480084"/>
                </a:cubicBezTo>
                <a:cubicBezTo>
                  <a:pt x="503747" y="463315"/>
                  <a:pt x="517341" y="449721"/>
                  <a:pt x="534111" y="449721"/>
                </a:cubicBezTo>
                <a:close/>
                <a:moveTo>
                  <a:pt x="461556" y="449721"/>
                </a:moveTo>
                <a:cubicBezTo>
                  <a:pt x="478326" y="449721"/>
                  <a:pt x="491920" y="463315"/>
                  <a:pt x="491920" y="480084"/>
                </a:cubicBezTo>
                <a:cubicBezTo>
                  <a:pt x="491920" y="496854"/>
                  <a:pt x="478326" y="510448"/>
                  <a:pt x="461556" y="510448"/>
                </a:cubicBezTo>
                <a:cubicBezTo>
                  <a:pt x="444787" y="510448"/>
                  <a:pt x="431192" y="496854"/>
                  <a:pt x="431192" y="480084"/>
                </a:cubicBezTo>
                <a:cubicBezTo>
                  <a:pt x="431192" y="463315"/>
                  <a:pt x="444787" y="449721"/>
                  <a:pt x="461556" y="449721"/>
                </a:cubicBezTo>
                <a:close/>
                <a:moveTo>
                  <a:pt x="389002" y="449721"/>
                </a:moveTo>
                <a:cubicBezTo>
                  <a:pt x="405771" y="449721"/>
                  <a:pt x="419365" y="463315"/>
                  <a:pt x="419365" y="480084"/>
                </a:cubicBezTo>
                <a:cubicBezTo>
                  <a:pt x="419365" y="496854"/>
                  <a:pt x="405771" y="510448"/>
                  <a:pt x="389002" y="510448"/>
                </a:cubicBezTo>
                <a:cubicBezTo>
                  <a:pt x="372232" y="510448"/>
                  <a:pt x="358638" y="496854"/>
                  <a:pt x="358638" y="480084"/>
                </a:cubicBezTo>
                <a:cubicBezTo>
                  <a:pt x="358638" y="463315"/>
                  <a:pt x="372232" y="449721"/>
                  <a:pt x="389002" y="449721"/>
                </a:cubicBezTo>
                <a:close/>
                <a:moveTo>
                  <a:pt x="316447" y="449721"/>
                </a:moveTo>
                <a:cubicBezTo>
                  <a:pt x="333216" y="449721"/>
                  <a:pt x="346810" y="463315"/>
                  <a:pt x="346810" y="480084"/>
                </a:cubicBezTo>
                <a:cubicBezTo>
                  <a:pt x="346810" y="496854"/>
                  <a:pt x="333216" y="510448"/>
                  <a:pt x="316447" y="510448"/>
                </a:cubicBezTo>
                <a:cubicBezTo>
                  <a:pt x="299677" y="510448"/>
                  <a:pt x="286084" y="496854"/>
                  <a:pt x="286084" y="480084"/>
                </a:cubicBezTo>
                <a:cubicBezTo>
                  <a:pt x="286084" y="463315"/>
                  <a:pt x="299677" y="449721"/>
                  <a:pt x="316447" y="449721"/>
                </a:cubicBezTo>
                <a:close/>
                <a:moveTo>
                  <a:pt x="243892" y="449721"/>
                </a:moveTo>
                <a:cubicBezTo>
                  <a:pt x="260662" y="449721"/>
                  <a:pt x="274256" y="463315"/>
                  <a:pt x="274256" y="480084"/>
                </a:cubicBezTo>
                <a:cubicBezTo>
                  <a:pt x="274256" y="496854"/>
                  <a:pt x="260662" y="510448"/>
                  <a:pt x="243892" y="510448"/>
                </a:cubicBezTo>
                <a:cubicBezTo>
                  <a:pt x="227123" y="510448"/>
                  <a:pt x="213529" y="496854"/>
                  <a:pt x="213529" y="480084"/>
                </a:cubicBezTo>
                <a:cubicBezTo>
                  <a:pt x="213529" y="463315"/>
                  <a:pt x="227123" y="449721"/>
                  <a:pt x="243892" y="449721"/>
                </a:cubicBezTo>
                <a:close/>
                <a:moveTo>
                  <a:pt x="171339" y="449721"/>
                </a:moveTo>
                <a:cubicBezTo>
                  <a:pt x="188107" y="449721"/>
                  <a:pt x="201701" y="463315"/>
                  <a:pt x="201701" y="480084"/>
                </a:cubicBezTo>
                <a:cubicBezTo>
                  <a:pt x="201701" y="496854"/>
                  <a:pt x="188107" y="510448"/>
                  <a:pt x="171339" y="510448"/>
                </a:cubicBezTo>
                <a:cubicBezTo>
                  <a:pt x="154679" y="510448"/>
                  <a:pt x="141085" y="496854"/>
                  <a:pt x="141085" y="480084"/>
                </a:cubicBezTo>
                <a:cubicBezTo>
                  <a:pt x="141085" y="463315"/>
                  <a:pt x="154679" y="449721"/>
                  <a:pt x="171339" y="449721"/>
                </a:cubicBezTo>
                <a:close/>
                <a:moveTo>
                  <a:pt x="98910" y="449721"/>
                </a:moveTo>
                <a:cubicBezTo>
                  <a:pt x="115670" y="449721"/>
                  <a:pt x="129264" y="463315"/>
                  <a:pt x="129264" y="480084"/>
                </a:cubicBezTo>
                <a:cubicBezTo>
                  <a:pt x="129264" y="496854"/>
                  <a:pt x="115670" y="510448"/>
                  <a:pt x="98910" y="510448"/>
                </a:cubicBezTo>
                <a:cubicBezTo>
                  <a:pt x="82136" y="510448"/>
                  <a:pt x="68542" y="496854"/>
                  <a:pt x="68542" y="480084"/>
                </a:cubicBezTo>
                <a:cubicBezTo>
                  <a:pt x="68542" y="463315"/>
                  <a:pt x="82136" y="449721"/>
                  <a:pt x="98910" y="449721"/>
                </a:cubicBezTo>
                <a:close/>
                <a:moveTo>
                  <a:pt x="26355" y="449721"/>
                </a:moveTo>
                <a:cubicBezTo>
                  <a:pt x="43118" y="449721"/>
                  <a:pt x="56713" y="463315"/>
                  <a:pt x="56713" y="480084"/>
                </a:cubicBezTo>
                <a:cubicBezTo>
                  <a:pt x="56713" y="496854"/>
                  <a:pt x="43118" y="510448"/>
                  <a:pt x="26355" y="510448"/>
                </a:cubicBezTo>
                <a:cubicBezTo>
                  <a:pt x="17970" y="510448"/>
                  <a:pt x="10379" y="507050"/>
                  <a:pt x="4884" y="501555"/>
                </a:cubicBezTo>
                <a:lnTo>
                  <a:pt x="0" y="489763"/>
                </a:lnTo>
                <a:lnTo>
                  <a:pt x="0" y="470405"/>
                </a:lnTo>
                <a:lnTo>
                  <a:pt x="4884" y="458614"/>
                </a:lnTo>
                <a:cubicBezTo>
                  <a:pt x="10379" y="453120"/>
                  <a:pt x="17970" y="449721"/>
                  <a:pt x="26355" y="449721"/>
                </a:cubicBezTo>
                <a:close/>
                <a:moveTo>
                  <a:pt x="1673066" y="379245"/>
                </a:moveTo>
                <a:lnTo>
                  <a:pt x="1675237" y="422266"/>
                </a:lnTo>
                <a:lnTo>
                  <a:pt x="1673514" y="421103"/>
                </a:lnTo>
                <a:cubicBezTo>
                  <a:pt x="1668019" y="415609"/>
                  <a:pt x="1664620" y="408017"/>
                  <a:pt x="1664620" y="399633"/>
                </a:cubicBezTo>
                <a:close/>
                <a:moveTo>
                  <a:pt x="1622429" y="369269"/>
                </a:moveTo>
                <a:cubicBezTo>
                  <a:pt x="1639199" y="369269"/>
                  <a:pt x="1652792" y="382864"/>
                  <a:pt x="1652792" y="399633"/>
                </a:cubicBezTo>
                <a:cubicBezTo>
                  <a:pt x="1652792" y="416402"/>
                  <a:pt x="1639199" y="429997"/>
                  <a:pt x="1622429" y="429997"/>
                </a:cubicBezTo>
                <a:cubicBezTo>
                  <a:pt x="1605659" y="429997"/>
                  <a:pt x="1592066" y="416402"/>
                  <a:pt x="1592066" y="399633"/>
                </a:cubicBezTo>
                <a:cubicBezTo>
                  <a:pt x="1592066" y="382864"/>
                  <a:pt x="1605659" y="369269"/>
                  <a:pt x="1622429" y="369269"/>
                </a:cubicBezTo>
                <a:close/>
                <a:moveTo>
                  <a:pt x="1549874" y="369269"/>
                </a:moveTo>
                <a:cubicBezTo>
                  <a:pt x="1566644" y="369269"/>
                  <a:pt x="1580238" y="382864"/>
                  <a:pt x="1580238" y="399633"/>
                </a:cubicBezTo>
                <a:cubicBezTo>
                  <a:pt x="1580238" y="416402"/>
                  <a:pt x="1566644" y="429997"/>
                  <a:pt x="1549874" y="429997"/>
                </a:cubicBezTo>
                <a:cubicBezTo>
                  <a:pt x="1533105" y="429997"/>
                  <a:pt x="1519511" y="416402"/>
                  <a:pt x="1519511" y="399633"/>
                </a:cubicBezTo>
                <a:cubicBezTo>
                  <a:pt x="1519511" y="382864"/>
                  <a:pt x="1533105" y="369269"/>
                  <a:pt x="1549874" y="369269"/>
                </a:cubicBezTo>
                <a:close/>
                <a:moveTo>
                  <a:pt x="1477320" y="369269"/>
                </a:moveTo>
                <a:cubicBezTo>
                  <a:pt x="1494089" y="369269"/>
                  <a:pt x="1507683" y="382864"/>
                  <a:pt x="1507683" y="399633"/>
                </a:cubicBezTo>
                <a:cubicBezTo>
                  <a:pt x="1507683" y="416402"/>
                  <a:pt x="1494089" y="429997"/>
                  <a:pt x="1477320" y="429997"/>
                </a:cubicBezTo>
                <a:cubicBezTo>
                  <a:pt x="1460550" y="429997"/>
                  <a:pt x="1446956" y="416402"/>
                  <a:pt x="1446956" y="399633"/>
                </a:cubicBezTo>
                <a:cubicBezTo>
                  <a:pt x="1446956" y="382864"/>
                  <a:pt x="1460550" y="369269"/>
                  <a:pt x="1477320" y="369269"/>
                </a:cubicBezTo>
                <a:close/>
                <a:moveTo>
                  <a:pt x="1404765" y="369269"/>
                </a:moveTo>
                <a:cubicBezTo>
                  <a:pt x="1421535" y="369269"/>
                  <a:pt x="1435129" y="382864"/>
                  <a:pt x="1435129" y="399633"/>
                </a:cubicBezTo>
                <a:cubicBezTo>
                  <a:pt x="1435129" y="416402"/>
                  <a:pt x="1421535" y="429997"/>
                  <a:pt x="1404765" y="429997"/>
                </a:cubicBezTo>
                <a:cubicBezTo>
                  <a:pt x="1387996" y="429997"/>
                  <a:pt x="1374402" y="416402"/>
                  <a:pt x="1374402" y="399633"/>
                </a:cubicBezTo>
                <a:cubicBezTo>
                  <a:pt x="1374402" y="382864"/>
                  <a:pt x="1387996" y="369269"/>
                  <a:pt x="1404765" y="369269"/>
                </a:cubicBezTo>
                <a:close/>
                <a:moveTo>
                  <a:pt x="1332211" y="369269"/>
                </a:moveTo>
                <a:cubicBezTo>
                  <a:pt x="1348980" y="369269"/>
                  <a:pt x="1362574" y="382864"/>
                  <a:pt x="1362574" y="399633"/>
                </a:cubicBezTo>
                <a:cubicBezTo>
                  <a:pt x="1362574" y="416402"/>
                  <a:pt x="1348980" y="429997"/>
                  <a:pt x="1332211" y="429997"/>
                </a:cubicBezTo>
                <a:cubicBezTo>
                  <a:pt x="1315441" y="429997"/>
                  <a:pt x="1301847" y="416402"/>
                  <a:pt x="1301847" y="399633"/>
                </a:cubicBezTo>
                <a:cubicBezTo>
                  <a:pt x="1301847" y="382864"/>
                  <a:pt x="1315441" y="369269"/>
                  <a:pt x="1332211" y="369269"/>
                </a:cubicBezTo>
                <a:close/>
                <a:moveTo>
                  <a:pt x="1259656" y="369269"/>
                </a:moveTo>
                <a:cubicBezTo>
                  <a:pt x="1276426" y="369269"/>
                  <a:pt x="1290020" y="382864"/>
                  <a:pt x="1290020" y="399633"/>
                </a:cubicBezTo>
                <a:cubicBezTo>
                  <a:pt x="1290020" y="416402"/>
                  <a:pt x="1276426" y="429997"/>
                  <a:pt x="1259656" y="429997"/>
                </a:cubicBezTo>
                <a:cubicBezTo>
                  <a:pt x="1242887" y="429997"/>
                  <a:pt x="1229293" y="416402"/>
                  <a:pt x="1229293" y="399633"/>
                </a:cubicBezTo>
                <a:cubicBezTo>
                  <a:pt x="1229293" y="382864"/>
                  <a:pt x="1242887" y="369269"/>
                  <a:pt x="1259656" y="369269"/>
                </a:cubicBezTo>
                <a:close/>
                <a:moveTo>
                  <a:pt x="1187102" y="369269"/>
                </a:moveTo>
                <a:cubicBezTo>
                  <a:pt x="1203871" y="369269"/>
                  <a:pt x="1217465" y="382864"/>
                  <a:pt x="1217465" y="399633"/>
                </a:cubicBezTo>
                <a:cubicBezTo>
                  <a:pt x="1217465" y="416402"/>
                  <a:pt x="1203871" y="429997"/>
                  <a:pt x="1187102" y="429997"/>
                </a:cubicBezTo>
                <a:cubicBezTo>
                  <a:pt x="1170332" y="429997"/>
                  <a:pt x="1156738" y="416402"/>
                  <a:pt x="1156738" y="399633"/>
                </a:cubicBezTo>
                <a:cubicBezTo>
                  <a:pt x="1156738" y="382864"/>
                  <a:pt x="1170332" y="369269"/>
                  <a:pt x="1187102" y="369269"/>
                </a:cubicBezTo>
                <a:close/>
                <a:moveTo>
                  <a:pt x="1114547" y="369269"/>
                </a:moveTo>
                <a:cubicBezTo>
                  <a:pt x="1131317" y="369269"/>
                  <a:pt x="1144911" y="382864"/>
                  <a:pt x="1144911" y="399633"/>
                </a:cubicBezTo>
                <a:cubicBezTo>
                  <a:pt x="1144911" y="416402"/>
                  <a:pt x="1131317" y="429997"/>
                  <a:pt x="1114547" y="429997"/>
                </a:cubicBezTo>
                <a:cubicBezTo>
                  <a:pt x="1097778" y="429997"/>
                  <a:pt x="1084184" y="416402"/>
                  <a:pt x="1084184" y="399633"/>
                </a:cubicBezTo>
                <a:cubicBezTo>
                  <a:pt x="1084184" y="382864"/>
                  <a:pt x="1097778" y="369269"/>
                  <a:pt x="1114547" y="369269"/>
                </a:cubicBezTo>
                <a:close/>
                <a:moveTo>
                  <a:pt x="1041993" y="369269"/>
                </a:moveTo>
                <a:cubicBezTo>
                  <a:pt x="1058762" y="369269"/>
                  <a:pt x="1072356" y="382864"/>
                  <a:pt x="1072356" y="399633"/>
                </a:cubicBezTo>
                <a:cubicBezTo>
                  <a:pt x="1072356" y="416402"/>
                  <a:pt x="1058762" y="429997"/>
                  <a:pt x="1041993" y="429997"/>
                </a:cubicBezTo>
                <a:cubicBezTo>
                  <a:pt x="1025223" y="429997"/>
                  <a:pt x="1011629" y="416402"/>
                  <a:pt x="1011629" y="399633"/>
                </a:cubicBezTo>
                <a:cubicBezTo>
                  <a:pt x="1011629" y="382864"/>
                  <a:pt x="1025223" y="369269"/>
                  <a:pt x="1041993" y="369269"/>
                </a:cubicBezTo>
                <a:close/>
                <a:moveTo>
                  <a:pt x="969438" y="369269"/>
                </a:moveTo>
                <a:cubicBezTo>
                  <a:pt x="986208" y="369269"/>
                  <a:pt x="999801" y="382864"/>
                  <a:pt x="999801" y="399633"/>
                </a:cubicBezTo>
                <a:cubicBezTo>
                  <a:pt x="999801" y="416402"/>
                  <a:pt x="986208" y="429997"/>
                  <a:pt x="969438" y="429997"/>
                </a:cubicBezTo>
                <a:cubicBezTo>
                  <a:pt x="952669" y="429997"/>
                  <a:pt x="939075" y="416402"/>
                  <a:pt x="939075" y="399633"/>
                </a:cubicBezTo>
                <a:cubicBezTo>
                  <a:pt x="939075" y="382864"/>
                  <a:pt x="952669" y="369269"/>
                  <a:pt x="969438" y="369269"/>
                </a:cubicBezTo>
                <a:close/>
                <a:moveTo>
                  <a:pt x="896883" y="369269"/>
                </a:moveTo>
                <a:cubicBezTo>
                  <a:pt x="913653" y="369269"/>
                  <a:pt x="927247" y="382864"/>
                  <a:pt x="927247" y="399633"/>
                </a:cubicBezTo>
                <a:cubicBezTo>
                  <a:pt x="927247" y="416402"/>
                  <a:pt x="913653" y="429997"/>
                  <a:pt x="896883" y="429997"/>
                </a:cubicBezTo>
                <a:cubicBezTo>
                  <a:pt x="880114" y="429997"/>
                  <a:pt x="866520" y="416402"/>
                  <a:pt x="866520" y="399633"/>
                </a:cubicBezTo>
                <a:cubicBezTo>
                  <a:pt x="866520" y="382864"/>
                  <a:pt x="880114" y="369269"/>
                  <a:pt x="896883" y="369269"/>
                </a:cubicBezTo>
                <a:close/>
                <a:moveTo>
                  <a:pt x="824329" y="369269"/>
                </a:moveTo>
                <a:cubicBezTo>
                  <a:pt x="841098" y="369269"/>
                  <a:pt x="854692" y="382864"/>
                  <a:pt x="854692" y="399633"/>
                </a:cubicBezTo>
                <a:cubicBezTo>
                  <a:pt x="854692" y="416402"/>
                  <a:pt x="841098" y="429997"/>
                  <a:pt x="824329" y="429997"/>
                </a:cubicBezTo>
                <a:cubicBezTo>
                  <a:pt x="807559" y="429997"/>
                  <a:pt x="793965" y="416402"/>
                  <a:pt x="793965" y="399633"/>
                </a:cubicBezTo>
                <a:cubicBezTo>
                  <a:pt x="793965" y="382864"/>
                  <a:pt x="807559" y="369269"/>
                  <a:pt x="824329" y="369269"/>
                </a:cubicBezTo>
                <a:close/>
                <a:moveTo>
                  <a:pt x="751774" y="369269"/>
                </a:moveTo>
                <a:cubicBezTo>
                  <a:pt x="768544" y="369269"/>
                  <a:pt x="782138" y="382864"/>
                  <a:pt x="782138" y="399633"/>
                </a:cubicBezTo>
                <a:cubicBezTo>
                  <a:pt x="782138" y="416402"/>
                  <a:pt x="768544" y="429997"/>
                  <a:pt x="751774" y="429997"/>
                </a:cubicBezTo>
                <a:cubicBezTo>
                  <a:pt x="735005" y="429997"/>
                  <a:pt x="721411" y="416402"/>
                  <a:pt x="721411" y="399633"/>
                </a:cubicBezTo>
                <a:cubicBezTo>
                  <a:pt x="721411" y="382864"/>
                  <a:pt x="735005" y="369269"/>
                  <a:pt x="751774" y="369269"/>
                </a:cubicBezTo>
                <a:close/>
                <a:moveTo>
                  <a:pt x="679220" y="369269"/>
                </a:moveTo>
                <a:cubicBezTo>
                  <a:pt x="695989" y="369269"/>
                  <a:pt x="709583" y="382864"/>
                  <a:pt x="709583" y="399633"/>
                </a:cubicBezTo>
                <a:cubicBezTo>
                  <a:pt x="709583" y="416402"/>
                  <a:pt x="695989" y="429997"/>
                  <a:pt x="679220" y="429997"/>
                </a:cubicBezTo>
                <a:cubicBezTo>
                  <a:pt x="662450" y="429997"/>
                  <a:pt x="648856" y="416402"/>
                  <a:pt x="648856" y="399633"/>
                </a:cubicBezTo>
                <a:cubicBezTo>
                  <a:pt x="648856" y="382864"/>
                  <a:pt x="662450" y="369269"/>
                  <a:pt x="679220" y="369269"/>
                </a:cubicBezTo>
                <a:close/>
                <a:moveTo>
                  <a:pt x="606665" y="369269"/>
                </a:moveTo>
                <a:cubicBezTo>
                  <a:pt x="623435" y="369269"/>
                  <a:pt x="637029" y="382864"/>
                  <a:pt x="637029" y="399633"/>
                </a:cubicBezTo>
                <a:cubicBezTo>
                  <a:pt x="637029" y="416402"/>
                  <a:pt x="623435" y="429997"/>
                  <a:pt x="606665" y="429997"/>
                </a:cubicBezTo>
                <a:cubicBezTo>
                  <a:pt x="589896" y="429997"/>
                  <a:pt x="576302" y="416402"/>
                  <a:pt x="576302" y="399633"/>
                </a:cubicBezTo>
                <a:cubicBezTo>
                  <a:pt x="576302" y="382864"/>
                  <a:pt x="589896" y="369269"/>
                  <a:pt x="606665" y="369269"/>
                </a:cubicBezTo>
                <a:close/>
                <a:moveTo>
                  <a:pt x="534111" y="369269"/>
                </a:moveTo>
                <a:cubicBezTo>
                  <a:pt x="550880" y="369269"/>
                  <a:pt x="564474" y="382864"/>
                  <a:pt x="564474" y="399633"/>
                </a:cubicBezTo>
                <a:cubicBezTo>
                  <a:pt x="564474" y="416402"/>
                  <a:pt x="550880" y="429997"/>
                  <a:pt x="534111" y="429997"/>
                </a:cubicBezTo>
                <a:cubicBezTo>
                  <a:pt x="517341" y="429997"/>
                  <a:pt x="503747" y="416402"/>
                  <a:pt x="503747" y="399633"/>
                </a:cubicBezTo>
                <a:cubicBezTo>
                  <a:pt x="503747" y="382864"/>
                  <a:pt x="517341" y="369269"/>
                  <a:pt x="534111" y="369269"/>
                </a:cubicBezTo>
                <a:close/>
                <a:moveTo>
                  <a:pt x="461556" y="369269"/>
                </a:moveTo>
                <a:cubicBezTo>
                  <a:pt x="478326" y="369269"/>
                  <a:pt x="491920" y="382864"/>
                  <a:pt x="491920" y="399633"/>
                </a:cubicBezTo>
                <a:cubicBezTo>
                  <a:pt x="491920" y="416402"/>
                  <a:pt x="478326" y="429997"/>
                  <a:pt x="461556" y="429997"/>
                </a:cubicBezTo>
                <a:cubicBezTo>
                  <a:pt x="444787" y="429997"/>
                  <a:pt x="431192" y="416402"/>
                  <a:pt x="431192" y="399633"/>
                </a:cubicBezTo>
                <a:cubicBezTo>
                  <a:pt x="431192" y="382864"/>
                  <a:pt x="444787" y="369269"/>
                  <a:pt x="461556" y="369269"/>
                </a:cubicBezTo>
                <a:close/>
                <a:moveTo>
                  <a:pt x="389002" y="369269"/>
                </a:moveTo>
                <a:cubicBezTo>
                  <a:pt x="405771" y="369269"/>
                  <a:pt x="419365" y="382864"/>
                  <a:pt x="419365" y="399633"/>
                </a:cubicBezTo>
                <a:cubicBezTo>
                  <a:pt x="419365" y="416402"/>
                  <a:pt x="405771" y="429997"/>
                  <a:pt x="389002" y="429997"/>
                </a:cubicBezTo>
                <a:cubicBezTo>
                  <a:pt x="372232" y="429997"/>
                  <a:pt x="358638" y="416402"/>
                  <a:pt x="358638" y="399633"/>
                </a:cubicBezTo>
                <a:cubicBezTo>
                  <a:pt x="358638" y="382864"/>
                  <a:pt x="372232" y="369269"/>
                  <a:pt x="389002" y="369269"/>
                </a:cubicBezTo>
                <a:close/>
                <a:moveTo>
                  <a:pt x="316447" y="369269"/>
                </a:moveTo>
                <a:cubicBezTo>
                  <a:pt x="333216" y="369269"/>
                  <a:pt x="346810" y="382864"/>
                  <a:pt x="346810" y="399633"/>
                </a:cubicBezTo>
                <a:cubicBezTo>
                  <a:pt x="346810" y="416402"/>
                  <a:pt x="333216" y="429997"/>
                  <a:pt x="316447" y="429997"/>
                </a:cubicBezTo>
                <a:cubicBezTo>
                  <a:pt x="299677" y="429997"/>
                  <a:pt x="286084" y="416402"/>
                  <a:pt x="286084" y="399633"/>
                </a:cubicBezTo>
                <a:cubicBezTo>
                  <a:pt x="286084" y="382864"/>
                  <a:pt x="299677" y="369269"/>
                  <a:pt x="316447" y="369269"/>
                </a:cubicBezTo>
                <a:close/>
                <a:moveTo>
                  <a:pt x="243892" y="369269"/>
                </a:moveTo>
                <a:cubicBezTo>
                  <a:pt x="260662" y="369269"/>
                  <a:pt x="274256" y="382864"/>
                  <a:pt x="274256" y="399633"/>
                </a:cubicBezTo>
                <a:cubicBezTo>
                  <a:pt x="274256" y="416402"/>
                  <a:pt x="260662" y="429997"/>
                  <a:pt x="243892" y="429997"/>
                </a:cubicBezTo>
                <a:cubicBezTo>
                  <a:pt x="227123" y="429997"/>
                  <a:pt x="213529" y="416402"/>
                  <a:pt x="213529" y="399633"/>
                </a:cubicBezTo>
                <a:cubicBezTo>
                  <a:pt x="213529" y="382864"/>
                  <a:pt x="227123" y="369269"/>
                  <a:pt x="243892" y="369269"/>
                </a:cubicBezTo>
                <a:close/>
                <a:moveTo>
                  <a:pt x="171339" y="369269"/>
                </a:moveTo>
                <a:cubicBezTo>
                  <a:pt x="188107" y="369269"/>
                  <a:pt x="201701" y="382864"/>
                  <a:pt x="201701" y="399633"/>
                </a:cubicBezTo>
                <a:cubicBezTo>
                  <a:pt x="201701" y="416402"/>
                  <a:pt x="188107" y="429997"/>
                  <a:pt x="171339" y="429997"/>
                </a:cubicBezTo>
                <a:cubicBezTo>
                  <a:pt x="154685" y="429997"/>
                  <a:pt x="141090" y="416402"/>
                  <a:pt x="141090" y="399633"/>
                </a:cubicBezTo>
                <a:cubicBezTo>
                  <a:pt x="141090" y="382864"/>
                  <a:pt x="154685" y="369269"/>
                  <a:pt x="171339" y="369269"/>
                </a:cubicBezTo>
                <a:close/>
                <a:moveTo>
                  <a:pt x="98917" y="369269"/>
                </a:moveTo>
                <a:cubicBezTo>
                  <a:pt x="115677" y="369269"/>
                  <a:pt x="129270" y="382864"/>
                  <a:pt x="129270" y="399633"/>
                </a:cubicBezTo>
                <a:cubicBezTo>
                  <a:pt x="129270" y="416402"/>
                  <a:pt x="115677" y="429997"/>
                  <a:pt x="98917" y="429997"/>
                </a:cubicBezTo>
                <a:cubicBezTo>
                  <a:pt x="82143" y="429997"/>
                  <a:pt x="68549" y="416402"/>
                  <a:pt x="68549" y="399633"/>
                </a:cubicBezTo>
                <a:cubicBezTo>
                  <a:pt x="68549" y="382864"/>
                  <a:pt x="82143" y="369269"/>
                  <a:pt x="98917" y="369269"/>
                </a:cubicBezTo>
                <a:close/>
                <a:moveTo>
                  <a:pt x="26362" y="369269"/>
                </a:moveTo>
                <a:cubicBezTo>
                  <a:pt x="43124" y="369269"/>
                  <a:pt x="56719" y="382864"/>
                  <a:pt x="56719" y="399633"/>
                </a:cubicBezTo>
                <a:cubicBezTo>
                  <a:pt x="56719" y="416402"/>
                  <a:pt x="43124" y="429997"/>
                  <a:pt x="26362" y="429997"/>
                </a:cubicBezTo>
                <a:cubicBezTo>
                  <a:pt x="17976" y="429997"/>
                  <a:pt x="10385" y="426598"/>
                  <a:pt x="4890" y="421103"/>
                </a:cubicBezTo>
                <a:lnTo>
                  <a:pt x="0" y="409299"/>
                </a:lnTo>
                <a:lnTo>
                  <a:pt x="0" y="389967"/>
                </a:lnTo>
                <a:lnTo>
                  <a:pt x="4890" y="378163"/>
                </a:lnTo>
                <a:cubicBezTo>
                  <a:pt x="10385" y="372668"/>
                  <a:pt x="17976" y="369269"/>
                  <a:pt x="26362" y="369269"/>
                </a:cubicBezTo>
                <a:close/>
                <a:moveTo>
                  <a:pt x="1669444" y="307535"/>
                </a:moveTo>
                <a:lnTo>
                  <a:pt x="1670784" y="334061"/>
                </a:lnTo>
                <a:lnTo>
                  <a:pt x="1664620" y="319181"/>
                </a:lnTo>
                <a:close/>
                <a:moveTo>
                  <a:pt x="1622429" y="288818"/>
                </a:moveTo>
                <a:cubicBezTo>
                  <a:pt x="1639199" y="288818"/>
                  <a:pt x="1652792" y="302412"/>
                  <a:pt x="1652792" y="319181"/>
                </a:cubicBezTo>
                <a:cubicBezTo>
                  <a:pt x="1652792" y="335950"/>
                  <a:pt x="1639199" y="349545"/>
                  <a:pt x="1622429" y="349545"/>
                </a:cubicBezTo>
                <a:cubicBezTo>
                  <a:pt x="1605659" y="349545"/>
                  <a:pt x="1592066" y="335950"/>
                  <a:pt x="1592066" y="319181"/>
                </a:cubicBezTo>
                <a:cubicBezTo>
                  <a:pt x="1592066" y="302412"/>
                  <a:pt x="1605659" y="288818"/>
                  <a:pt x="1622429" y="288818"/>
                </a:cubicBezTo>
                <a:close/>
                <a:moveTo>
                  <a:pt x="1549874" y="288818"/>
                </a:moveTo>
                <a:cubicBezTo>
                  <a:pt x="1566644" y="288818"/>
                  <a:pt x="1580238" y="302412"/>
                  <a:pt x="1580238" y="319181"/>
                </a:cubicBezTo>
                <a:cubicBezTo>
                  <a:pt x="1580238" y="335950"/>
                  <a:pt x="1566644" y="349545"/>
                  <a:pt x="1549874" y="349545"/>
                </a:cubicBezTo>
                <a:cubicBezTo>
                  <a:pt x="1533105" y="349545"/>
                  <a:pt x="1519511" y="335950"/>
                  <a:pt x="1519511" y="319181"/>
                </a:cubicBezTo>
                <a:cubicBezTo>
                  <a:pt x="1519511" y="302412"/>
                  <a:pt x="1533105" y="288818"/>
                  <a:pt x="1549874" y="288818"/>
                </a:cubicBezTo>
                <a:close/>
                <a:moveTo>
                  <a:pt x="1477320" y="288818"/>
                </a:moveTo>
                <a:cubicBezTo>
                  <a:pt x="1494089" y="288818"/>
                  <a:pt x="1507683" y="302412"/>
                  <a:pt x="1507683" y="319181"/>
                </a:cubicBezTo>
                <a:cubicBezTo>
                  <a:pt x="1507683" y="335950"/>
                  <a:pt x="1494089" y="349545"/>
                  <a:pt x="1477320" y="349545"/>
                </a:cubicBezTo>
                <a:cubicBezTo>
                  <a:pt x="1460550" y="349545"/>
                  <a:pt x="1446956" y="335950"/>
                  <a:pt x="1446956" y="319181"/>
                </a:cubicBezTo>
                <a:cubicBezTo>
                  <a:pt x="1446956" y="302412"/>
                  <a:pt x="1460550" y="288818"/>
                  <a:pt x="1477320" y="288818"/>
                </a:cubicBezTo>
                <a:close/>
                <a:moveTo>
                  <a:pt x="1404765" y="288818"/>
                </a:moveTo>
                <a:cubicBezTo>
                  <a:pt x="1421535" y="288818"/>
                  <a:pt x="1435129" y="302412"/>
                  <a:pt x="1435129" y="319181"/>
                </a:cubicBezTo>
                <a:cubicBezTo>
                  <a:pt x="1435129" y="335950"/>
                  <a:pt x="1421535" y="349545"/>
                  <a:pt x="1404765" y="349545"/>
                </a:cubicBezTo>
                <a:cubicBezTo>
                  <a:pt x="1387996" y="349545"/>
                  <a:pt x="1374402" y="335950"/>
                  <a:pt x="1374402" y="319181"/>
                </a:cubicBezTo>
                <a:cubicBezTo>
                  <a:pt x="1374402" y="302412"/>
                  <a:pt x="1387996" y="288818"/>
                  <a:pt x="1404765" y="288818"/>
                </a:cubicBezTo>
                <a:close/>
                <a:moveTo>
                  <a:pt x="1332211" y="288818"/>
                </a:moveTo>
                <a:cubicBezTo>
                  <a:pt x="1348980" y="288818"/>
                  <a:pt x="1362574" y="302412"/>
                  <a:pt x="1362574" y="319181"/>
                </a:cubicBezTo>
                <a:cubicBezTo>
                  <a:pt x="1362574" y="335950"/>
                  <a:pt x="1348980" y="349545"/>
                  <a:pt x="1332211" y="349545"/>
                </a:cubicBezTo>
                <a:cubicBezTo>
                  <a:pt x="1315441" y="349545"/>
                  <a:pt x="1301847" y="335950"/>
                  <a:pt x="1301847" y="319181"/>
                </a:cubicBezTo>
                <a:cubicBezTo>
                  <a:pt x="1301847" y="302412"/>
                  <a:pt x="1315441" y="288818"/>
                  <a:pt x="1332211" y="288818"/>
                </a:cubicBezTo>
                <a:close/>
                <a:moveTo>
                  <a:pt x="1259656" y="288818"/>
                </a:moveTo>
                <a:cubicBezTo>
                  <a:pt x="1276426" y="288818"/>
                  <a:pt x="1290020" y="302412"/>
                  <a:pt x="1290020" y="319181"/>
                </a:cubicBezTo>
                <a:cubicBezTo>
                  <a:pt x="1290020" y="335950"/>
                  <a:pt x="1276426" y="349545"/>
                  <a:pt x="1259656" y="349545"/>
                </a:cubicBezTo>
                <a:cubicBezTo>
                  <a:pt x="1242887" y="349545"/>
                  <a:pt x="1229293" y="335950"/>
                  <a:pt x="1229293" y="319181"/>
                </a:cubicBezTo>
                <a:cubicBezTo>
                  <a:pt x="1229293" y="302412"/>
                  <a:pt x="1242887" y="288818"/>
                  <a:pt x="1259656" y="288818"/>
                </a:cubicBezTo>
                <a:close/>
                <a:moveTo>
                  <a:pt x="1187102" y="288818"/>
                </a:moveTo>
                <a:cubicBezTo>
                  <a:pt x="1203871" y="288818"/>
                  <a:pt x="1217465" y="302412"/>
                  <a:pt x="1217465" y="319181"/>
                </a:cubicBezTo>
                <a:cubicBezTo>
                  <a:pt x="1217465" y="335950"/>
                  <a:pt x="1203871" y="349545"/>
                  <a:pt x="1187102" y="349545"/>
                </a:cubicBezTo>
                <a:cubicBezTo>
                  <a:pt x="1170332" y="349545"/>
                  <a:pt x="1156738" y="335950"/>
                  <a:pt x="1156738" y="319181"/>
                </a:cubicBezTo>
                <a:cubicBezTo>
                  <a:pt x="1156738" y="302412"/>
                  <a:pt x="1170332" y="288818"/>
                  <a:pt x="1187102" y="288818"/>
                </a:cubicBezTo>
                <a:close/>
                <a:moveTo>
                  <a:pt x="1114547" y="288818"/>
                </a:moveTo>
                <a:cubicBezTo>
                  <a:pt x="1131317" y="288818"/>
                  <a:pt x="1144911" y="302412"/>
                  <a:pt x="1144911" y="319181"/>
                </a:cubicBezTo>
                <a:cubicBezTo>
                  <a:pt x="1144911" y="335950"/>
                  <a:pt x="1131317" y="349545"/>
                  <a:pt x="1114547" y="349545"/>
                </a:cubicBezTo>
                <a:cubicBezTo>
                  <a:pt x="1097778" y="349545"/>
                  <a:pt x="1084184" y="335950"/>
                  <a:pt x="1084184" y="319181"/>
                </a:cubicBezTo>
                <a:cubicBezTo>
                  <a:pt x="1084184" y="302412"/>
                  <a:pt x="1097778" y="288818"/>
                  <a:pt x="1114547" y="288818"/>
                </a:cubicBezTo>
                <a:close/>
                <a:moveTo>
                  <a:pt x="1041993" y="288818"/>
                </a:moveTo>
                <a:cubicBezTo>
                  <a:pt x="1058762" y="288818"/>
                  <a:pt x="1072356" y="302412"/>
                  <a:pt x="1072356" y="319181"/>
                </a:cubicBezTo>
                <a:cubicBezTo>
                  <a:pt x="1072356" y="335950"/>
                  <a:pt x="1058762" y="349545"/>
                  <a:pt x="1041993" y="349545"/>
                </a:cubicBezTo>
                <a:cubicBezTo>
                  <a:pt x="1025223" y="349545"/>
                  <a:pt x="1011629" y="335950"/>
                  <a:pt x="1011629" y="319181"/>
                </a:cubicBezTo>
                <a:cubicBezTo>
                  <a:pt x="1011629" y="302412"/>
                  <a:pt x="1025223" y="288818"/>
                  <a:pt x="1041993" y="288818"/>
                </a:cubicBezTo>
                <a:close/>
                <a:moveTo>
                  <a:pt x="969438" y="288818"/>
                </a:moveTo>
                <a:cubicBezTo>
                  <a:pt x="986208" y="288818"/>
                  <a:pt x="999801" y="302412"/>
                  <a:pt x="999801" y="319181"/>
                </a:cubicBezTo>
                <a:cubicBezTo>
                  <a:pt x="999801" y="335950"/>
                  <a:pt x="986208" y="349545"/>
                  <a:pt x="969438" y="349545"/>
                </a:cubicBezTo>
                <a:cubicBezTo>
                  <a:pt x="952669" y="349545"/>
                  <a:pt x="939075" y="335950"/>
                  <a:pt x="939075" y="319181"/>
                </a:cubicBezTo>
                <a:cubicBezTo>
                  <a:pt x="939075" y="302412"/>
                  <a:pt x="952669" y="288818"/>
                  <a:pt x="969438" y="288818"/>
                </a:cubicBezTo>
                <a:close/>
                <a:moveTo>
                  <a:pt x="896883" y="288818"/>
                </a:moveTo>
                <a:cubicBezTo>
                  <a:pt x="913653" y="288818"/>
                  <a:pt x="927247" y="302412"/>
                  <a:pt x="927247" y="319181"/>
                </a:cubicBezTo>
                <a:cubicBezTo>
                  <a:pt x="927247" y="335950"/>
                  <a:pt x="913653" y="349545"/>
                  <a:pt x="896883" y="349545"/>
                </a:cubicBezTo>
                <a:cubicBezTo>
                  <a:pt x="880114" y="349545"/>
                  <a:pt x="866520" y="335950"/>
                  <a:pt x="866520" y="319181"/>
                </a:cubicBezTo>
                <a:cubicBezTo>
                  <a:pt x="866520" y="302412"/>
                  <a:pt x="880114" y="288818"/>
                  <a:pt x="896883" y="288818"/>
                </a:cubicBezTo>
                <a:close/>
                <a:moveTo>
                  <a:pt x="824329" y="288818"/>
                </a:moveTo>
                <a:cubicBezTo>
                  <a:pt x="841098" y="288818"/>
                  <a:pt x="854692" y="302412"/>
                  <a:pt x="854692" y="319181"/>
                </a:cubicBezTo>
                <a:cubicBezTo>
                  <a:pt x="854692" y="335950"/>
                  <a:pt x="841098" y="349545"/>
                  <a:pt x="824329" y="349545"/>
                </a:cubicBezTo>
                <a:cubicBezTo>
                  <a:pt x="807559" y="349545"/>
                  <a:pt x="793965" y="335950"/>
                  <a:pt x="793965" y="319181"/>
                </a:cubicBezTo>
                <a:cubicBezTo>
                  <a:pt x="793965" y="302412"/>
                  <a:pt x="807559" y="288818"/>
                  <a:pt x="824329" y="288818"/>
                </a:cubicBezTo>
                <a:close/>
                <a:moveTo>
                  <a:pt x="751774" y="288818"/>
                </a:moveTo>
                <a:cubicBezTo>
                  <a:pt x="768544" y="288818"/>
                  <a:pt x="782138" y="302412"/>
                  <a:pt x="782138" y="319181"/>
                </a:cubicBezTo>
                <a:cubicBezTo>
                  <a:pt x="782138" y="335950"/>
                  <a:pt x="768544" y="349545"/>
                  <a:pt x="751774" y="349545"/>
                </a:cubicBezTo>
                <a:cubicBezTo>
                  <a:pt x="735005" y="349545"/>
                  <a:pt x="721411" y="335950"/>
                  <a:pt x="721411" y="319181"/>
                </a:cubicBezTo>
                <a:cubicBezTo>
                  <a:pt x="721411" y="302412"/>
                  <a:pt x="735005" y="288818"/>
                  <a:pt x="751774" y="288818"/>
                </a:cubicBezTo>
                <a:close/>
                <a:moveTo>
                  <a:pt x="679220" y="288818"/>
                </a:moveTo>
                <a:cubicBezTo>
                  <a:pt x="695989" y="288818"/>
                  <a:pt x="709583" y="302412"/>
                  <a:pt x="709583" y="319181"/>
                </a:cubicBezTo>
                <a:cubicBezTo>
                  <a:pt x="709583" y="335950"/>
                  <a:pt x="695989" y="349545"/>
                  <a:pt x="679220" y="349545"/>
                </a:cubicBezTo>
                <a:cubicBezTo>
                  <a:pt x="662450" y="349545"/>
                  <a:pt x="648856" y="335950"/>
                  <a:pt x="648856" y="319181"/>
                </a:cubicBezTo>
                <a:cubicBezTo>
                  <a:pt x="648856" y="302412"/>
                  <a:pt x="662450" y="288818"/>
                  <a:pt x="679220" y="288818"/>
                </a:cubicBezTo>
                <a:close/>
                <a:moveTo>
                  <a:pt x="606665" y="288818"/>
                </a:moveTo>
                <a:cubicBezTo>
                  <a:pt x="623435" y="288818"/>
                  <a:pt x="637029" y="302412"/>
                  <a:pt x="637029" y="319181"/>
                </a:cubicBezTo>
                <a:cubicBezTo>
                  <a:pt x="637029" y="335950"/>
                  <a:pt x="623435" y="349545"/>
                  <a:pt x="606665" y="349545"/>
                </a:cubicBezTo>
                <a:cubicBezTo>
                  <a:pt x="589896" y="349545"/>
                  <a:pt x="576302" y="335950"/>
                  <a:pt x="576302" y="319181"/>
                </a:cubicBezTo>
                <a:cubicBezTo>
                  <a:pt x="576302" y="302412"/>
                  <a:pt x="589896" y="288818"/>
                  <a:pt x="606665" y="288818"/>
                </a:cubicBezTo>
                <a:close/>
                <a:moveTo>
                  <a:pt x="534111" y="288818"/>
                </a:moveTo>
                <a:cubicBezTo>
                  <a:pt x="550880" y="288818"/>
                  <a:pt x="564474" y="302412"/>
                  <a:pt x="564474" y="319181"/>
                </a:cubicBezTo>
                <a:cubicBezTo>
                  <a:pt x="564474" y="335950"/>
                  <a:pt x="550880" y="349545"/>
                  <a:pt x="534111" y="349545"/>
                </a:cubicBezTo>
                <a:cubicBezTo>
                  <a:pt x="517341" y="349545"/>
                  <a:pt x="503747" y="335950"/>
                  <a:pt x="503747" y="319181"/>
                </a:cubicBezTo>
                <a:cubicBezTo>
                  <a:pt x="503747" y="302412"/>
                  <a:pt x="517341" y="288818"/>
                  <a:pt x="534111" y="288818"/>
                </a:cubicBezTo>
                <a:close/>
                <a:moveTo>
                  <a:pt x="461556" y="288818"/>
                </a:moveTo>
                <a:cubicBezTo>
                  <a:pt x="478326" y="288818"/>
                  <a:pt x="491920" y="302412"/>
                  <a:pt x="491920" y="319181"/>
                </a:cubicBezTo>
                <a:cubicBezTo>
                  <a:pt x="491920" y="335950"/>
                  <a:pt x="478326" y="349545"/>
                  <a:pt x="461556" y="349545"/>
                </a:cubicBezTo>
                <a:cubicBezTo>
                  <a:pt x="444787" y="349545"/>
                  <a:pt x="431192" y="335950"/>
                  <a:pt x="431192" y="319181"/>
                </a:cubicBezTo>
                <a:cubicBezTo>
                  <a:pt x="431192" y="302412"/>
                  <a:pt x="444787" y="288818"/>
                  <a:pt x="461556" y="288818"/>
                </a:cubicBezTo>
                <a:close/>
                <a:moveTo>
                  <a:pt x="389002" y="288818"/>
                </a:moveTo>
                <a:cubicBezTo>
                  <a:pt x="405771" y="288818"/>
                  <a:pt x="419365" y="302412"/>
                  <a:pt x="419365" y="319181"/>
                </a:cubicBezTo>
                <a:cubicBezTo>
                  <a:pt x="419365" y="335950"/>
                  <a:pt x="405771" y="349545"/>
                  <a:pt x="389002" y="349545"/>
                </a:cubicBezTo>
                <a:cubicBezTo>
                  <a:pt x="372232" y="349545"/>
                  <a:pt x="358638" y="335950"/>
                  <a:pt x="358638" y="319181"/>
                </a:cubicBezTo>
                <a:cubicBezTo>
                  <a:pt x="358638" y="302412"/>
                  <a:pt x="372232" y="288818"/>
                  <a:pt x="389002" y="288818"/>
                </a:cubicBezTo>
                <a:close/>
                <a:moveTo>
                  <a:pt x="316447" y="288818"/>
                </a:moveTo>
                <a:cubicBezTo>
                  <a:pt x="333216" y="288818"/>
                  <a:pt x="346810" y="302412"/>
                  <a:pt x="346810" y="319181"/>
                </a:cubicBezTo>
                <a:cubicBezTo>
                  <a:pt x="346810" y="335950"/>
                  <a:pt x="333216" y="349545"/>
                  <a:pt x="316447" y="349545"/>
                </a:cubicBezTo>
                <a:cubicBezTo>
                  <a:pt x="299677" y="349545"/>
                  <a:pt x="286084" y="335950"/>
                  <a:pt x="286084" y="319181"/>
                </a:cubicBezTo>
                <a:cubicBezTo>
                  <a:pt x="286084" y="302412"/>
                  <a:pt x="299677" y="288818"/>
                  <a:pt x="316447" y="288818"/>
                </a:cubicBezTo>
                <a:close/>
                <a:moveTo>
                  <a:pt x="243892" y="288818"/>
                </a:moveTo>
                <a:cubicBezTo>
                  <a:pt x="260662" y="288818"/>
                  <a:pt x="274256" y="302412"/>
                  <a:pt x="274256" y="319181"/>
                </a:cubicBezTo>
                <a:cubicBezTo>
                  <a:pt x="274256" y="335950"/>
                  <a:pt x="260662" y="349545"/>
                  <a:pt x="243892" y="349545"/>
                </a:cubicBezTo>
                <a:cubicBezTo>
                  <a:pt x="227123" y="349545"/>
                  <a:pt x="213529" y="335950"/>
                  <a:pt x="213529" y="319181"/>
                </a:cubicBezTo>
                <a:cubicBezTo>
                  <a:pt x="213529" y="302412"/>
                  <a:pt x="227123" y="288818"/>
                  <a:pt x="243892" y="288818"/>
                </a:cubicBezTo>
                <a:close/>
                <a:moveTo>
                  <a:pt x="171339" y="288818"/>
                </a:moveTo>
                <a:cubicBezTo>
                  <a:pt x="188107" y="288818"/>
                  <a:pt x="201701" y="302412"/>
                  <a:pt x="201701" y="319181"/>
                </a:cubicBezTo>
                <a:cubicBezTo>
                  <a:pt x="201701" y="335950"/>
                  <a:pt x="188107" y="349545"/>
                  <a:pt x="171339" y="349545"/>
                </a:cubicBezTo>
                <a:cubicBezTo>
                  <a:pt x="154691" y="349545"/>
                  <a:pt x="141096" y="335950"/>
                  <a:pt x="141096" y="319181"/>
                </a:cubicBezTo>
                <a:cubicBezTo>
                  <a:pt x="141096" y="302412"/>
                  <a:pt x="154691" y="288818"/>
                  <a:pt x="171339" y="288818"/>
                </a:cubicBezTo>
                <a:close/>
                <a:moveTo>
                  <a:pt x="98923" y="288818"/>
                </a:moveTo>
                <a:cubicBezTo>
                  <a:pt x="115682" y="288818"/>
                  <a:pt x="129276" y="302412"/>
                  <a:pt x="129276" y="319181"/>
                </a:cubicBezTo>
                <a:cubicBezTo>
                  <a:pt x="129276" y="335950"/>
                  <a:pt x="115682" y="349545"/>
                  <a:pt x="98923" y="349545"/>
                </a:cubicBezTo>
                <a:cubicBezTo>
                  <a:pt x="82149" y="349545"/>
                  <a:pt x="68554" y="335950"/>
                  <a:pt x="68554" y="319181"/>
                </a:cubicBezTo>
                <a:cubicBezTo>
                  <a:pt x="68554" y="302412"/>
                  <a:pt x="82149" y="288818"/>
                  <a:pt x="98923" y="288818"/>
                </a:cubicBezTo>
                <a:close/>
                <a:moveTo>
                  <a:pt x="26368" y="288818"/>
                </a:moveTo>
                <a:cubicBezTo>
                  <a:pt x="43131" y="288818"/>
                  <a:pt x="56725" y="302412"/>
                  <a:pt x="56725" y="319181"/>
                </a:cubicBezTo>
                <a:cubicBezTo>
                  <a:pt x="56725" y="335950"/>
                  <a:pt x="43131" y="349545"/>
                  <a:pt x="26368" y="349545"/>
                </a:cubicBezTo>
                <a:cubicBezTo>
                  <a:pt x="17983" y="349545"/>
                  <a:pt x="10391" y="346146"/>
                  <a:pt x="4896" y="340651"/>
                </a:cubicBezTo>
                <a:lnTo>
                  <a:pt x="0" y="328831"/>
                </a:lnTo>
                <a:lnTo>
                  <a:pt x="0" y="309532"/>
                </a:lnTo>
                <a:lnTo>
                  <a:pt x="4896" y="297711"/>
                </a:lnTo>
                <a:cubicBezTo>
                  <a:pt x="10391" y="292217"/>
                  <a:pt x="17983" y="288818"/>
                  <a:pt x="26368" y="288818"/>
                </a:cubicBezTo>
                <a:close/>
                <a:moveTo>
                  <a:pt x="1622429" y="208366"/>
                </a:moveTo>
                <a:cubicBezTo>
                  <a:pt x="1639199" y="208366"/>
                  <a:pt x="1652792" y="221960"/>
                  <a:pt x="1652792" y="238729"/>
                </a:cubicBezTo>
                <a:cubicBezTo>
                  <a:pt x="1652792" y="255499"/>
                  <a:pt x="1639199" y="269093"/>
                  <a:pt x="1622429" y="269093"/>
                </a:cubicBezTo>
                <a:cubicBezTo>
                  <a:pt x="1605659" y="269093"/>
                  <a:pt x="1592066" y="255499"/>
                  <a:pt x="1592066" y="238729"/>
                </a:cubicBezTo>
                <a:cubicBezTo>
                  <a:pt x="1592066" y="221960"/>
                  <a:pt x="1605659" y="208366"/>
                  <a:pt x="1622429" y="208366"/>
                </a:cubicBezTo>
                <a:close/>
                <a:moveTo>
                  <a:pt x="1549874" y="208366"/>
                </a:moveTo>
                <a:cubicBezTo>
                  <a:pt x="1566644" y="208366"/>
                  <a:pt x="1580238" y="221960"/>
                  <a:pt x="1580238" y="238729"/>
                </a:cubicBezTo>
                <a:cubicBezTo>
                  <a:pt x="1580238" y="255499"/>
                  <a:pt x="1566644" y="269093"/>
                  <a:pt x="1549874" y="269093"/>
                </a:cubicBezTo>
                <a:cubicBezTo>
                  <a:pt x="1533105" y="269093"/>
                  <a:pt x="1519511" y="255499"/>
                  <a:pt x="1519511" y="238729"/>
                </a:cubicBezTo>
                <a:cubicBezTo>
                  <a:pt x="1519511" y="221960"/>
                  <a:pt x="1533105" y="208366"/>
                  <a:pt x="1549874" y="208366"/>
                </a:cubicBezTo>
                <a:close/>
                <a:moveTo>
                  <a:pt x="1477320" y="208366"/>
                </a:moveTo>
                <a:cubicBezTo>
                  <a:pt x="1494089" y="208366"/>
                  <a:pt x="1507683" y="221960"/>
                  <a:pt x="1507683" y="238729"/>
                </a:cubicBezTo>
                <a:cubicBezTo>
                  <a:pt x="1507683" y="255499"/>
                  <a:pt x="1494089" y="269093"/>
                  <a:pt x="1477320" y="269093"/>
                </a:cubicBezTo>
                <a:cubicBezTo>
                  <a:pt x="1460550" y="269093"/>
                  <a:pt x="1446956" y="255499"/>
                  <a:pt x="1446956" y="238729"/>
                </a:cubicBezTo>
                <a:cubicBezTo>
                  <a:pt x="1446956" y="221960"/>
                  <a:pt x="1460550" y="208366"/>
                  <a:pt x="1477320" y="208366"/>
                </a:cubicBezTo>
                <a:close/>
                <a:moveTo>
                  <a:pt x="1404765" y="208366"/>
                </a:moveTo>
                <a:cubicBezTo>
                  <a:pt x="1421535" y="208366"/>
                  <a:pt x="1435129" y="221960"/>
                  <a:pt x="1435129" y="238729"/>
                </a:cubicBezTo>
                <a:cubicBezTo>
                  <a:pt x="1435129" y="255499"/>
                  <a:pt x="1421535" y="269093"/>
                  <a:pt x="1404765" y="269093"/>
                </a:cubicBezTo>
                <a:cubicBezTo>
                  <a:pt x="1387996" y="269093"/>
                  <a:pt x="1374402" y="255499"/>
                  <a:pt x="1374402" y="238729"/>
                </a:cubicBezTo>
                <a:cubicBezTo>
                  <a:pt x="1374402" y="221960"/>
                  <a:pt x="1387996" y="208366"/>
                  <a:pt x="1404765" y="208366"/>
                </a:cubicBezTo>
                <a:close/>
                <a:moveTo>
                  <a:pt x="1332211" y="208366"/>
                </a:moveTo>
                <a:cubicBezTo>
                  <a:pt x="1348980" y="208366"/>
                  <a:pt x="1362574" y="221960"/>
                  <a:pt x="1362574" y="238729"/>
                </a:cubicBezTo>
                <a:cubicBezTo>
                  <a:pt x="1362574" y="255499"/>
                  <a:pt x="1348980" y="269093"/>
                  <a:pt x="1332211" y="269093"/>
                </a:cubicBezTo>
                <a:cubicBezTo>
                  <a:pt x="1315441" y="269093"/>
                  <a:pt x="1301847" y="255499"/>
                  <a:pt x="1301847" y="238729"/>
                </a:cubicBezTo>
                <a:cubicBezTo>
                  <a:pt x="1301847" y="221960"/>
                  <a:pt x="1315441" y="208366"/>
                  <a:pt x="1332211" y="208366"/>
                </a:cubicBezTo>
                <a:close/>
                <a:moveTo>
                  <a:pt x="1259656" y="208366"/>
                </a:moveTo>
                <a:cubicBezTo>
                  <a:pt x="1276426" y="208366"/>
                  <a:pt x="1290020" y="221960"/>
                  <a:pt x="1290020" y="238729"/>
                </a:cubicBezTo>
                <a:cubicBezTo>
                  <a:pt x="1290020" y="255499"/>
                  <a:pt x="1276426" y="269093"/>
                  <a:pt x="1259656" y="269093"/>
                </a:cubicBezTo>
                <a:cubicBezTo>
                  <a:pt x="1242887" y="269093"/>
                  <a:pt x="1229293" y="255499"/>
                  <a:pt x="1229293" y="238729"/>
                </a:cubicBezTo>
                <a:cubicBezTo>
                  <a:pt x="1229293" y="221960"/>
                  <a:pt x="1242887" y="208366"/>
                  <a:pt x="1259656" y="208366"/>
                </a:cubicBezTo>
                <a:close/>
                <a:moveTo>
                  <a:pt x="1187102" y="208366"/>
                </a:moveTo>
                <a:cubicBezTo>
                  <a:pt x="1203871" y="208366"/>
                  <a:pt x="1217465" y="221960"/>
                  <a:pt x="1217465" y="238729"/>
                </a:cubicBezTo>
                <a:cubicBezTo>
                  <a:pt x="1217465" y="255499"/>
                  <a:pt x="1203871" y="269093"/>
                  <a:pt x="1187102" y="269093"/>
                </a:cubicBezTo>
                <a:cubicBezTo>
                  <a:pt x="1170332" y="269093"/>
                  <a:pt x="1156738" y="255499"/>
                  <a:pt x="1156738" y="238729"/>
                </a:cubicBezTo>
                <a:cubicBezTo>
                  <a:pt x="1156738" y="221960"/>
                  <a:pt x="1170332" y="208366"/>
                  <a:pt x="1187102" y="208366"/>
                </a:cubicBezTo>
                <a:close/>
                <a:moveTo>
                  <a:pt x="1114547" y="208366"/>
                </a:moveTo>
                <a:cubicBezTo>
                  <a:pt x="1131317" y="208366"/>
                  <a:pt x="1144911" y="221960"/>
                  <a:pt x="1144911" y="238729"/>
                </a:cubicBezTo>
                <a:cubicBezTo>
                  <a:pt x="1144911" y="255499"/>
                  <a:pt x="1131317" y="269093"/>
                  <a:pt x="1114547" y="269093"/>
                </a:cubicBezTo>
                <a:cubicBezTo>
                  <a:pt x="1097778" y="269093"/>
                  <a:pt x="1084184" y="255499"/>
                  <a:pt x="1084184" y="238729"/>
                </a:cubicBezTo>
                <a:cubicBezTo>
                  <a:pt x="1084184" y="221960"/>
                  <a:pt x="1097778" y="208366"/>
                  <a:pt x="1114547" y="208366"/>
                </a:cubicBezTo>
                <a:close/>
                <a:moveTo>
                  <a:pt x="1041993" y="208366"/>
                </a:moveTo>
                <a:cubicBezTo>
                  <a:pt x="1058762" y="208366"/>
                  <a:pt x="1072356" y="221960"/>
                  <a:pt x="1072356" y="238729"/>
                </a:cubicBezTo>
                <a:cubicBezTo>
                  <a:pt x="1072356" y="255499"/>
                  <a:pt x="1058762" y="269093"/>
                  <a:pt x="1041993" y="269093"/>
                </a:cubicBezTo>
                <a:cubicBezTo>
                  <a:pt x="1025223" y="269093"/>
                  <a:pt x="1011629" y="255499"/>
                  <a:pt x="1011629" y="238729"/>
                </a:cubicBezTo>
                <a:cubicBezTo>
                  <a:pt x="1011629" y="221960"/>
                  <a:pt x="1025223" y="208366"/>
                  <a:pt x="1041993" y="208366"/>
                </a:cubicBezTo>
                <a:close/>
                <a:moveTo>
                  <a:pt x="969438" y="208366"/>
                </a:moveTo>
                <a:cubicBezTo>
                  <a:pt x="986208" y="208366"/>
                  <a:pt x="999801" y="221960"/>
                  <a:pt x="999801" y="238729"/>
                </a:cubicBezTo>
                <a:cubicBezTo>
                  <a:pt x="999801" y="255499"/>
                  <a:pt x="986208" y="269093"/>
                  <a:pt x="969438" y="269093"/>
                </a:cubicBezTo>
                <a:cubicBezTo>
                  <a:pt x="952669" y="269093"/>
                  <a:pt x="939075" y="255499"/>
                  <a:pt x="939075" y="238729"/>
                </a:cubicBezTo>
                <a:cubicBezTo>
                  <a:pt x="939075" y="221960"/>
                  <a:pt x="952669" y="208366"/>
                  <a:pt x="969438" y="208366"/>
                </a:cubicBezTo>
                <a:close/>
                <a:moveTo>
                  <a:pt x="896883" y="208366"/>
                </a:moveTo>
                <a:cubicBezTo>
                  <a:pt x="913653" y="208366"/>
                  <a:pt x="927247" y="221960"/>
                  <a:pt x="927247" y="238729"/>
                </a:cubicBezTo>
                <a:cubicBezTo>
                  <a:pt x="927247" y="255499"/>
                  <a:pt x="913653" y="269093"/>
                  <a:pt x="896883" y="269093"/>
                </a:cubicBezTo>
                <a:cubicBezTo>
                  <a:pt x="880114" y="269093"/>
                  <a:pt x="866520" y="255499"/>
                  <a:pt x="866520" y="238729"/>
                </a:cubicBezTo>
                <a:cubicBezTo>
                  <a:pt x="866520" y="221960"/>
                  <a:pt x="880114" y="208366"/>
                  <a:pt x="896883" y="208366"/>
                </a:cubicBezTo>
                <a:close/>
                <a:moveTo>
                  <a:pt x="824329" y="208366"/>
                </a:moveTo>
                <a:cubicBezTo>
                  <a:pt x="841098" y="208366"/>
                  <a:pt x="854692" y="221960"/>
                  <a:pt x="854692" y="238729"/>
                </a:cubicBezTo>
                <a:cubicBezTo>
                  <a:pt x="854692" y="255499"/>
                  <a:pt x="841098" y="269093"/>
                  <a:pt x="824329" y="269093"/>
                </a:cubicBezTo>
                <a:cubicBezTo>
                  <a:pt x="807559" y="269093"/>
                  <a:pt x="793965" y="255499"/>
                  <a:pt x="793965" y="238729"/>
                </a:cubicBezTo>
                <a:cubicBezTo>
                  <a:pt x="793965" y="221960"/>
                  <a:pt x="807559" y="208366"/>
                  <a:pt x="824329" y="208366"/>
                </a:cubicBezTo>
                <a:close/>
                <a:moveTo>
                  <a:pt x="751774" y="208366"/>
                </a:moveTo>
                <a:cubicBezTo>
                  <a:pt x="768544" y="208366"/>
                  <a:pt x="782138" y="221960"/>
                  <a:pt x="782138" y="238729"/>
                </a:cubicBezTo>
                <a:cubicBezTo>
                  <a:pt x="782138" y="255499"/>
                  <a:pt x="768544" y="269093"/>
                  <a:pt x="751774" y="269093"/>
                </a:cubicBezTo>
                <a:cubicBezTo>
                  <a:pt x="735005" y="269093"/>
                  <a:pt x="721411" y="255499"/>
                  <a:pt x="721411" y="238729"/>
                </a:cubicBezTo>
                <a:cubicBezTo>
                  <a:pt x="721411" y="221960"/>
                  <a:pt x="735005" y="208366"/>
                  <a:pt x="751774" y="208366"/>
                </a:cubicBezTo>
                <a:close/>
                <a:moveTo>
                  <a:pt x="679220" y="208366"/>
                </a:moveTo>
                <a:cubicBezTo>
                  <a:pt x="695989" y="208366"/>
                  <a:pt x="709583" y="221960"/>
                  <a:pt x="709583" y="238729"/>
                </a:cubicBezTo>
                <a:cubicBezTo>
                  <a:pt x="709583" y="255499"/>
                  <a:pt x="695989" y="269093"/>
                  <a:pt x="679220" y="269093"/>
                </a:cubicBezTo>
                <a:cubicBezTo>
                  <a:pt x="662450" y="269093"/>
                  <a:pt x="648856" y="255499"/>
                  <a:pt x="648856" y="238729"/>
                </a:cubicBezTo>
                <a:cubicBezTo>
                  <a:pt x="648856" y="221960"/>
                  <a:pt x="662450" y="208366"/>
                  <a:pt x="679220" y="208366"/>
                </a:cubicBezTo>
                <a:close/>
                <a:moveTo>
                  <a:pt x="606665" y="208366"/>
                </a:moveTo>
                <a:cubicBezTo>
                  <a:pt x="623435" y="208366"/>
                  <a:pt x="637029" y="221960"/>
                  <a:pt x="637029" y="238729"/>
                </a:cubicBezTo>
                <a:cubicBezTo>
                  <a:pt x="637029" y="255499"/>
                  <a:pt x="623435" y="269093"/>
                  <a:pt x="606665" y="269093"/>
                </a:cubicBezTo>
                <a:cubicBezTo>
                  <a:pt x="589896" y="269093"/>
                  <a:pt x="576302" y="255499"/>
                  <a:pt x="576302" y="238729"/>
                </a:cubicBezTo>
                <a:cubicBezTo>
                  <a:pt x="576302" y="221960"/>
                  <a:pt x="589896" y="208366"/>
                  <a:pt x="606665" y="208366"/>
                </a:cubicBezTo>
                <a:close/>
                <a:moveTo>
                  <a:pt x="534111" y="208366"/>
                </a:moveTo>
                <a:cubicBezTo>
                  <a:pt x="550880" y="208366"/>
                  <a:pt x="564474" y="221960"/>
                  <a:pt x="564474" y="238729"/>
                </a:cubicBezTo>
                <a:cubicBezTo>
                  <a:pt x="564474" y="255499"/>
                  <a:pt x="550880" y="269093"/>
                  <a:pt x="534111" y="269093"/>
                </a:cubicBezTo>
                <a:cubicBezTo>
                  <a:pt x="517341" y="269093"/>
                  <a:pt x="503747" y="255499"/>
                  <a:pt x="503747" y="238729"/>
                </a:cubicBezTo>
                <a:cubicBezTo>
                  <a:pt x="503747" y="221960"/>
                  <a:pt x="517341" y="208366"/>
                  <a:pt x="534111" y="208366"/>
                </a:cubicBezTo>
                <a:close/>
                <a:moveTo>
                  <a:pt x="461556" y="208366"/>
                </a:moveTo>
                <a:cubicBezTo>
                  <a:pt x="478326" y="208366"/>
                  <a:pt x="491920" y="221960"/>
                  <a:pt x="491920" y="238729"/>
                </a:cubicBezTo>
                <a:cubicBezTo>
                  <a:pt x="491920" y="255499"/>
                  <a:pt x="478326" y="269093"/>
                  <a:pt x="461556" y="269093"/>
                </a:cubicBezTo>
                <a:cubicBezTo>
                  <a:pt x="444787" y="269093"/>
                  <a:pt x="431192" y="255499"/>
                  <a:pt x="431192" y="238729"/>
                </a:cubicBezTo>
                <a:cubicBezTo>
                  <a:pt x="431192" y="221960"/>
                  <a:pt x="444787" y="208366"/>
                  <a:pt x="461556" y="208366"/>
                </a:cubicBezTo>
                <a:close/>
                <a:moveTo>
                  <a:pt x="389002" y="208366"/>
                </a:moveTo>
                <a:cubicBezTo>
                  <a:pt x="405771" y="208366"/>
                  <a:pt x="419365" y="221960"/>
                  <a:pt x="419365" y="238729"/>
                </a:cubicBezTo>
                <a:cubicBezTo>
                  <a:pt x="419365" y="255499"/>
                  <a:pt x="405771" y="269093"/>
                  <a:pt x="389002" y="269093"/>
                </a:cubicBezTo>
                <a:cubicBezTo>
                  <a:pt x="372232" y="269093"/>
                  <a:pt x="358638" y="255499"/>
                  <a:pt x="358638" y="238729"/>
                </a:cubicBezTo>
                <a:cubicBezTo>
                  <a:pt x="358638" y="221960"/>
                  <a:pt x="372232" y="208366"/>
                  <a:pt x="389002" y="208366"/>
                </a:cubicBezTo>
                <a:close/>
                <a:moveTo>
                  <a:pt x="316447" y="208366"/>
                </a:moveTo>
                <a:cubicBezTo>
                  <a:pt x="333216" y="208366"/>
                  <a:pt x="346810" y="221960"/>
                  <a:pt x="346810" y="238729"/>
                </a:cubicBezTo>
                <a:cubicBezTo>
                  <a:pt x="346810" y="255499"/>
                  <a:pt x="333216" y="269093"/>
                  <a:pt x="316447" y="269093"/>
                </a:cubicBezTo>
                <a:cubicBezTo>
                  <a:pt x="299677" y="269093"/>
                  <a:pt x="286084" y="255499"/>
                  <a:pt x="286084" y="238729"/>
                </a:cubicBezTo>
                <a:cubicBezTo>
                  <a:pt x="286084" y="221960"/>
                  <a:pt x="299677" y="208366"/>
                  <a:pt x="316447" y="208366"/>
                </a:cubicBezTo>
                <a:close/>
                <a:moveTo>
                  <a:pt x="243892" y="208366"/>
                </a:moveTo>
                <a:cubicBezTo>
                  <a:pt x="260662" y="208366"/>
                  <a:pt x="274256" y="221960"/>
                  <a:pt x="274256" y="238729"/>
                </a:cubicBezTo>
                <a:cubicBezTo>
                  <a:pt x="274256" y="255499"/>
                  <a:pt x="260662" y="269093"/>
                  <a:pt x="243892" y="269093"/>
                </a:cubicBezTo>
                <a:cubicBezTo>
                  <a:pt x="227123" y="269093"/>
                  <a:pt x="213529" y="255499"/>
                  <a:pt x="213529" y="238729"/>
                </a:cubicBezTo>
                <a:cubicBezTo>
                  <a:pt x="213529" y="221960"/>
                  <a:pt x="227123" y="208366"/>
                  <a:pt x="243892" y="208366"/>
                </a:cubicBezTo>
                <a:close/>
                <a:moveTo>
                  <a:pt x="171339" y="208366"/>
                </a:moveTo>
                <a:cubicBezTo>
                  <a:pt x="188107" y="208366"/>
                  <a:pt x="201701" y="221960"/>
                  <a:pt x="201701" y="238729"/>
                </a:cubicBezTo>
                <a:cubicBezTo>
                  <a:pt x="201701" y="255499"/>
                  <a:pt x="188107" y="269093"/>
                  <a:pt x="171339" y="269093"/>
                </a:cubicBezTo>
                <a:cubicBezTo>
                  <a:pt x="154697" y="269093"/>
                  <a:pt x="141102" y="255499"/>
                  <a:pt x="141102" y="238729"/>
                </a:cubicBezTo>
                <a:cubicBezTo>
                  <a:pt x="141102" y="221960"/>
                  <a:pt x="154697" y="208366"/>
                  <a:pt x="171339" y="208366"/>
                </a:cubicBezTo>
                <a:close/>
                <a:moveTo>
                  <a:pt x="98929" y="208366"/>
                </a:moveTo>
                <a:cubicBezTo>
                  <a:pt x="115688" y="208366"/>
                  <a:pt x="129282" y="221960"/>
                  <a:pt x="129282" y="238729"/>
                </a:cubicBezTo>
                <a:cubicBezTo>
                  <a:pt x="129282" y="255499"/>
                  <a:pt x="115688" y="269093"/>
                  <a:pt x="98929" y="269093"/>
                </a:cubicBezTo>
                <a:cubicBezTo>
                  <a:pt x="82155" y="269093"/>
                  <a:pt x="68561" y="255499"/>
                  <a:pt x="68561" y="238729"/>
                </a:cubicBezTo>
                <a:cubicBezTo>
                  <a:pt x="68561" y="221960"/>
                  <a:pt x="82155" y="208366"/>
                  <a:pt x="98929" y="208366"/>
                </a:cubicBezTo>
                <a:close/>
                <a:moveTo>
                  <a:pt x="26375" y="208366"/>
                </a:moveTo>
                <a:cubicBezTo>
                  <a:pt x="43137" y="208366"/>
                  <a:pt x="56732" y="221960"/>
                  <a:pt x="56732" y="238729"/>
                </a:cubicBezTo>
                <a:cubicBezTo>
                  <a:pt x="56732" y="255499"/>
                  <a:pt x="43137" y="269093"/>
                  <a:pt x="26375" y="269093"/>
                </a:cubicBezTo>
                <a:cubicBezTo>
                  <a:pt x="17989" y="269093"/>
                  <a:pt x="10398" y="265695"/>
                  <a:pt x="4903" y="260200"/>
                </a:cubicBezTo>
                <a:lnTo>
                  <a:pt x="0" y="248364"/>
                </a:lnTo>
                <a:lnTo>
                  <a:pt x="0" y="229094"/>
                </a:lnTo>
                <a:lnTo>
                  <a:pt x="4903" y="217259"/>
                </a:lnTo>
                <a:cubicBezTo>
                  <a:pt x="10398" y="211765"/>
                  <a:pt x="17989" y="208366"/>
                  <a:pt x="26375" y="208366"/>
                </a:cubicBezTo>
                <a:close/>
                <a:moveTo>
                  <a:pt x="1622429" y="127914"/>
                </a:moveTo>
                <a:cubicBezTo>
                  <a:pt x="1630814" y="127914"/>
                  <a:pt x="1638404" y="131313"/>
                  <a:pt x="1643899" y="136808"/>
                </a:cubicBezTo>
                <a:lnTo>
                  <a:pt x="1648931" y="148957"/>
                </a:lnTo>
                <a:lnTo>
                  <a:pt x="1651011" y="162579"/>
                </a:lnTo>
                <a:lnTo>
                  <a:pt x="1643899" y="179748"/>
                </a:lnTo>
                <a:cubicBezTo>
                  <a:pt x="1638404" y="185243"/>
                  <a:pt x="1630814" y="188641"/>
                  <a:pt x="1622429" y="188641"/>
                </a:cubicBezTo>
                <a:cubicBezTo>
                  <a:pt x="1605659" y="188641"/>
                  <a:pt x="1592066" y="175047"/>
                  <a:pt x="1592066" y="158278"/>
                </a:cubicBezTo>
                <a:cubicBezTo>
                  <a:pt x="1592066" y="141508"/>
                  <a:pt x="1605659" y="127914"/>
                  <a:pt x="1622429" y="127914"/>
                </a:cubicBezTo>
                <a:close/>
                <a:moveTo>
                  <a:pt x="1549874" y="127914"/>
                </a:moveTo>
                <a:cubicBezTo>
                  <a:pt x="1566644" y="127914"/>
                  <a:pt x="1580238" y="141508"/>
                  <a:pt x="1580238" y="158278"/>
                </a:cubicBezTo>
                <a:cubicBezTo>
                  <a:pt x="1580238" y="175047"/>
                  <a:pt x="1566644" y="188641"/>
                  <a:pt x="1549874" y="188641"/>
                </a:cubicBezTo>
                <a:cubicBezTo>
                  <a:pt x="1533105" y="188641"/>
                  <a:pt x="1519511" y="175047"/>
                  <a:pt x="1519511" y="158278"/>
                </a:cubicBezTo>
                <a:cubicBezTo>
                  <a:pt x="1519511" y="141508"/>
                  <a:pt x="1533105" y="127914"/>
                  <a:pt x="1549874" y="127914"/>
                </a:cubicBezTo>
                <a:close/>
                <a:moveTo>
                  <a:pt x="1477320" y="127914"/>
                </a:moveTo>
                <a:cubicBezTo>
                  <a:pt x="1494089" y="127914"/>
                  <a:pt x="1507683" y="141508"/>
                  <a:pt x="1507683" y="158278"/>
                </a:cubicBezTo>
                <a:cubicBezTo>
                  <a:pt x="1507683" y="175047"/>
                  <a:pt x="1494089" y="188641"/>
                  <a:pt x="1477320" y="188641"/>
                </a:cubicBezTo>
                <a:cubicBezTo>
                  <a:pt x="1460550" y="188641"/>
                  <a:pt x="1446956" y="175047"/>
                  <a:pt x="1446956" y="158278"/>
                </a:cubicBezTo>
                <a:cubicBezTo>
                  <a:pt x="1446956" y="141508"/>
                  <a:pt x="1460550" y="127914"/>
                  <a:pt x="1477320" y="127914"/>
                </a:cubicBezTo>
                <a:close/>
                <a:moveTo>
                  <a:pt x="1404765" y="127914"/>
                </a:moveTo>
                <a:cubicBezTo>
                  <a:pt x="1421535" y="127914"/>
                  <a:pt x="1435129" y="141508"/>
                  <a:pt x="1435129" y="158278"/>
                </a:cubicBezTo>
                <a:cubicBezTo>
                  <a:pt x="1435129" y="175047"/>
                  <a:pt x="1421535" y="188641"/>
                  <a:pt x="1404765" y="188641"/>
                </a:cubicBezTo>
                <a:cubicBezTo>
                  <a:pt x="1387996" y="188641"/>
                  <a:pt x="1374402" y="175047"/>
                  <a:pt x="1374402" y="158278"/>
                </a:cubicBezTo>
                <a:cubicBezTo>
                  <a:pt x="1374402" y="141508"/>
                  <a:pt x="1387996" y="127914"/>
                  <a:pt x="1404765" y="127914"/>
                </a:cubicBezTo>
                <a:close/>
                <a:moveTo>
                  <a:pt x="1332211" y="127914"/>
                </a:moveTo>
                <a:cubicBezTo>
                  <a:pt x="1348980" y="127914"/>
                  <a:pt x="1362574" y="141508"/>
                  <a:pt x="1362574" y="158278"/>
                </a:cubicBezTo>
                <a:cubicBezTo>
                  <a:pt x="1362574" y="175047"/>
                  <a:pt x="1348980" y="188641"/>
                  <a:pt x="1332211" y="188641"/>
                </a:cubicBezTo>
                <a:cubicBezTo>
                  <a:pt x="1315441" y="188641"/>
                  <a:pt x="1301847" y="175047"/>
                  <a:pt x="1301847" y="158278"/>
                </a:cubicBezTo>
                <a:cubicBezTo>
                  <a:pt x="1301847" y="141508"/>
                  <a:pt x="1315441" y="127914"/>
                  <a:pt x="1332211" y="127914"/>
                </a:cubicBezTo>
                <a:close/>
                <a:moveTo>
                  <a:pt x="1259656" y="127914"/>
                </a:moveTo>
                <a:cubicBezTo>
                  <a:pt x="1276426" y="127914"/>
                  <a:pt x="1290020" y="141508"/>
                  <a:pt x="1290020" y="158278"/>
                </a:cubicBezTo>
                <a:cubicBezTo>
                  <a:pt x="1290020" y="175047"/>
                  <a:pt x="1276426" y="188641"/>
                  <a:pt x="1259656" y="188641"/>
                </a:cubicBezTo>
                <a:cubicBezTo>
                  <a:pt x="1242887" y="188641"/>
                  <a:pt x="1229293" y="175047"/>
                  <a:pt x="1229293" y="158278"/>
                </a:cubicBezTo>
                <a:cubicBezTo>
                  <a:pt x="1229293" y="141508"/>
                  <a:pt x="1242887" y="127914"/>
                  <a:pt x="1259656" y="127914"/>
                </a:cubicBezTo>
                <a:close/>
                <a:moveTo>
                  <a:pt x="1187102" y="127914"/>
                </a:moveTo>
                <a:cubicBezTo>
                  <a:pt x="1203871" y="127914"/>
                  <a:pt x="1217465" y="141508"/>
                  <a:pt x="1217465" y="158278"/>
                </a:cubicBezTo>
                <a:cubicBezTo>
                  <a:pt x="1217465" y="175047"/>
                  <a:pt x="1203871" y="188641"/>
                  <a:pt x="1187102" y="188641"/>
                </a:cubicBezTo>
                <a:cubicBezTo>
                  <a:pt x="1170332" y="188641"/>
                  <a:pt x="1156738" y="175047"/>
                  <a:pt x="1156738" y="158278"/>
                </a:cubicBezTo>
                <a:cubicBezTo>
                  <a:pt x="1156738" y="141508"/>
                  <a:pt x="1170332" y="127914"/>
                  <a:pt x="1187102" y="127914"/>
                </a:cubicBezTo>
                <a:close/>
                <a:moveTo>
                  <a:pt x="1114547" y="127914"/>
                </a:moveTo>
                <a:cubicBezTo>
                  <a:pt x="1131317" y="127914"/>
                  <a:pt x="1144911" y="141508"/>
                  <a:pt x="1144911" y="158278"/>
                </a:cubicBezTo>
                <a:cubicBezTo>
                  <a:pt x="1144911" y="175047"/>
                  <a:pt x="1131317" y="188641"/>
                  <a:pt x="1114547" y="188641"/>
                </a:cubicBezTo>
                <a:cubicBezTo>
                  <a:pt x="1097778" y="188641"/>
                  <a:pt x="1084184" y="175047"/>
                  <a:pt x="1084184" y="158278"/>
                </a:cubicBezTo>
                <a:cubicBezTo>
                  <a:pt x="1084184" y="141508"/>
                  <a:pt x="1097778" y="127914"/>
                  <a:pt x="1114547" y="127914"/>
                </a:cubicBezTo>
                <a:close/>
                <a:moveTo>
                  <a:pt x="1041993" y="127914"/>
                </a:moveTo>
                <a:cubicBezTo>
                  <a:pt x="1058762" y="127914"/>
                  <a:pt x="1072356" y="141508"/>
                  <a:pt x="1072356" y="158278"/>
                </a:cubicBezTo>
                <a:cubicBezTo>
                  <a:pt x="1072356" y="175047"/>
                  <a:pt x="1058762" y="188641"/>
                  <a:pt x="1041993" y="188641"/>
                </a:cubicBezTo>
                <a:cubicBezTo>
                  <a:pt x="1025223" y="188641"/>
                  <a:pt x="1011629" y="175047"/>
                  <a:pt x="1011629" y="158278"/>
                </a:cubicBezTo>
                <a:cubicBezTo>
                  <a:pt x="1011629" y="141508"/>
                  <a:pt x="1025223" y="127914"/>
                  <a:pt x="1041993" y="127914"/>
                </a:cubicBezTo>
                <a:close/>
                <a:moveTo>
                  <a:pt x="969438" y="127914"/>
                </a:moveTo>
                <a:cubicBezTo>
                  <a:pt x="986208" y="127914"/>
                  <a:pt x="999801" y="141508"/>
                  <a:pt x="999801" y="158278"/>
                </a:cubicBezTo>
                <a:cubicBezTo>
                  <a:pt x="999801" y="175047"/>
                  <a:pt x="986208" y="188641"/>
                  <a:pt x="969438" y="188641"/>
                </a:cubicBezTo>
                <a:cubicBezTo>
                  <a:pt x="952669" y="188641"/>
                  <a:pt x="939075" y="175047"/>
                  <a:pt x="939075" y="158278"/>
                </a:cubicBezTo>
                <a:cubicBezTo>
                  <a:pt x="939075" y="141508"/>
                  <a:pt x="952669" y="127914"/>
                  <a:pt x="969438" y="127914"/>
                </a:cubicBezTo>
                <a:close/>
                <a:moveTo>
                  <a:pt x="896883" y="127914"/>
                </a:moveTo>
                <a:cubicBezTo>
                  <a:pt x="913653" y="127914"/>
                  <a:pt x="927247" y="141508"/>
                  <a:pt x="927247" y="158278"/>
                </a:cubicBezTo>
                <a:cubicBezTo>
                  <a:pt x="927247" y="175047"/>
                  <a:pt x="913653" y="188641"/>
                  <a:pt x="896883" y="188641"/>
                </a:cubicBezTo>
                <a:cubicBezTo>
                  <a:pt x="880114" y="188641"/>
                  <a:pt x="866520" y="175047"/>
                  <a:pt x="866520" y="158278"/>
                </a:cubicBezTo>
                <a:cubicBezTo>
                  <a:pt x="866520" y="141508"/>
                  <a:pt x="880114" y="127914"/>
                  <a:pt x="896883" y="127914"/>
                </a:cubicBezTo>
                <a:close/>
                <a:moveTo>
                  <a:pt x="824329" y="127914"/>
                </a:moveTo>
                <a:cubicBezTo>
                  <a:pt x="841098" y="127914"/>
                  <a:pt x="854692" y="141508"/>
                  <a:pt x="854692" y="158278"/>
                </a:cubicBezTo>
                <a:cubicBezTo>
                  <a:pt x="854692" y="175047"/>
                  <a:pt x="841098" y="188641"/>
                  <a:pt x="824329" y="188641"/>
                </a:cubicBezTo>
                <a:cubicBezTo>
                  <a:pt x="807559" y="188641"/>
                  <a:pt x="793965" y="175047"/>
                  <a:pt x="793965" y="158278"/>
                </a:cubicBezTo>
                <a:cubicBezTo>
                  <a:pt x="793965" y="141508"/>
                  <a:pt x="807559" y="127914"/>
                  <a:pt x="824329" y="127914"/>
                </a:cubicBezTo>
                <a:close/>
                <a:moveTo>
                  <a:pt x="751774" y="127914"/>
                </a:moveTo>
                <a:cubicBezTo>
                  <a:pt x="768544" y="127914"/>
                  <a:pt x="782138" y="141508"/>
                  <a:pt x="782138" y="158278"/>
                </a:cubicBezTo>
                <a:cubicBezTo>
                  <a:pt x="782138" y="175047"/>
                  <a:pt x="768544" y="188641"/>
                  <a:pt x="751774" y="188641"/>
                </a:cubicBezTo>
                <a:cubicBezTo>
                  <a:pt x="735005" y="188641"/>
                  <a:pt x="721411" y="175047"/>
                  <a:pt x="721411" y="158278"/>
                </a:cubicBezTo>
                <a:cubicBezTo>
                  <a:pt x="721411" y="141508"/>
                  <a:pt x="735005" y="127914"/>
                  <a:pt x="751774" y="127914"/>
                </a:cubicBezTo>
                <a:close/>
                <a:moveTo>
                  <a:pt x="679220" y="127914"/>
                </a:moveTo>
                <a:cubicBezTo>
                  <a:pt x="695989" y="127914"/>
                  <a:pt x="709583" y="141508"/>
                  <a:pt x="709583" y="158278"/>
                </a:cubicBezTo>
                <a:cubicBezTo>
                  <a:pt x="709583" y="175047"/>
                  <a:pt x="695989" y="188641"/>
                  <a:pt x="679220" y="188641"/>
                </a:cubicBezTo>
                <a:cubicBezTo>
                  <a:pt x="662450" y="188641"/>
                  <a:pt x="648856" y="175047"/>
                  <a:pt x="648856" y="158278"/>
                </a:cubicBezTo>
                <a:cubicBezTo>
                  <a:pt x="648856" y="141508"/>
                  <a:pt x="662450" y="127914"/>
                  <a:pt x="679220" y="127914"/>
                </a:cubicBezTo>
                <a:close/>
                <a:moveTo>
                  <a:pt x="606665" y="127914"/>
                </a:moveTo>
                <a:cubicBezTo>
                  <a:pt x="623435" y="127914"/>
                  <a:pt x="637029" y="141508"/>
                  <a:pt x="637029" y="158278"/>
                </a:cubicBezTo>
                <a:cubicBezTo>
                  <a:pt x="637029" y="175047"/>
                  <a:pt x="623435" y="188641"/>
                  <a:pt x="606665" y="188641"/>
                </a:cubicBezTo>
                <a:cubicBezTo>
                  <a:pt x="589896" y="188641"/>
                  <a:pt x="576302" y="175047"/>
                  <a:pt x="576302" y="158278"/>
                </a:cubicBezTo>
                <a:cubicBezTo>
                  <a:pt x="576302" y="141508"/>
                  <a:pt x="589896" y="127914"/>
                  <a:pt x="606665" y="127914"/>
                </a:cubicBezTo>
                <a:close/>
                <a:moveTo>
                  <a:pt x="534111" y="127914"/>
                </a:moveTo>
                <a:cubicBezTo>
                  <a:pt x="550880" y="127914"/>
                  <a:pt x="564474" y="141508"/>
                  <a:pt x="564474" y="158278"/>
                </a:cubicBezTo>
                <a:cubicBezTo>
                  <a:pt x="564474" y="175047"/>
                  <a:pt x="550880" y="188641"/>
                  <a:pt x="534111" y="188641"/>
                </a:cubicBezTo>
                <a:cubicBezTo>
                  <a:pt x="517341" y="188641"/>
                  <a:pt x="503747" y="175047"/>
                  <a:pt x="503747" y="158278"/>
                </a:cubicBezTo>
                <a:cubicBezTo>
                  <a:pt x="503747" y="141508"/>
                  <a:pt x="517341" y="127914"/>
                  <a:pt x="534111" y="127914"/>
                </a:cubicBezTo>
                <a:close/>
                <a:moveTo>
                  <a:pt x="461556" y="127914"/>
                </a:moveTo>
                <a:cubicBezTo>
                  <a:pt x="478326" y="127914"/>
                  <a:pt x="491920" y="141508"/>
                  <a:pt x="491920" y="158278"/>
                </a:cubicBezTo>
                <a:cubicBezTo>
                  <a:pt x="491920" y="175047"/>
                  <a:pt x="478326" y="188641"/>
                  <a:pt x="461556" y="188641"/>
                </a:cubicBezTo>
                <a:cubicBezTo>
                  <a:pt x="444787" y="188641"/>
                  <a:pt x="431192" y="175047"/>
                  <a:pt x="431192" y="158278"/>
                </a:cubicBezTo>
                <a:cubicBezTo>
                  <a:pt x="431192" y="141508"/>
                  <a:pt x="444787" y="127914"/>
                  <a:pt x="461556" y="127914"/>
                </a:cubicBezTo>
                <a:close/>
                <a:moveTo>
                  <a:pt x="389002" y="127914"/>
                </a:moveTo>
                <a:cubicBezTo>
                  <a:pt x="405771" y="127914"/>
                  <a:pt x="419365" y="141508"/>
                  <a:pt x="419365" y="158278"/>
                </a:cubicBezTo>
                <a:cubicBezTo>
                  <a:pt x="419365" y="175047"/>
                  <a:pt x="405771" y="188641"/>
                  <a:pt x="389002" y="188641"/>
                </a:cubicBezTo>
                <a:cubicBezTo>
                  <a:pt x="372232" y="188641"/>
                  <a:pt x="358638" y="175047"/>
                  <a:pt x="358638" y="158278"/>
                </a:cubicBezTo>
                <a:cubicBezTo>
                  <a:pt x="358638" y="141508"/>
                  <a:pt x="372232" y="127914"/>
                  <a:pt x="389002" y="127914"/>
                </a:cubicBezTo>
                <a:close/>
                <a:moveTo>
                  <a:pt x="316447" y="127914"/>
                </a:moveTo>
                <a:cubicBezTo>
                  <a:pt x="333216" y="127914"/>
                  <a:pt x="346810" y="141508"/>
                  <a:pt x="346810" y="158278"/>
                </a:cubicBezTo>
                <a:cubicBezTo>
                  <a:pt x="346810" y="175047"/>
                  <a:pt x="333216" y="188641"/>
                  <a:pt x="316447" y="188641"/>
                </a:cubicBezTo>
                <a:cubicBezTo>
                  <a:pt x="299677" y="188641"/>
                  <a:pt x="286084" y="175047"/>
                  <a:pt x="286084" y="158278"/>
                </a:cubicBezTo>
                <a:cubicBezTo>
                  <a:pt x="286084" y="141508"/>
                  <a:pt x="299677" y="127914"/>
                  <a:pt x="316447" y="127914"/>
                </a:cubicBezTo>
                <a:close/>
                <a:moveTo>
                  <a:pt x="243892" y="127914"/>
                </a:moveTo>
                <a:cubicBezTo>
                  <a:pt x="260662" y="127914"/>
                  <a:pt x="274256" y="141508"/>
                  <a:pt x="274256" y="158278"/>
                </a:cubicBezTo>
                <a:cubicBezTo>
                  <a:pt x="274256" y="175047"/>
                  <a:pt x="260662" y="188641"/>
                  <a:pt x="243892" y="188641"/>
                </a:cubicBezTo>
                <a:cubicBezTo>
                  <a:pt x="227123" y="188641"/>
                  <a:pt x="213529" y="175047"/>
                  <a:pt x="213529" y="158278"/>
                </a:cubicBezTo>
                <a:cubicBezTo>
                  <a:pt x="213529" y="141508"/>
                  <a:pt x="227123" y="127914"/>
                  <a:pt x="243892" y="127914"/>
                </a:cubicBezTo>
                <a:close/>
                <a:moveTo>
                  <a:pt x="171339" y="127914"/>
                </a:moveTo>
                <a:cubicBezTo>
                  <a:pt x="188107" y="127914"/>
                  <a:pt x="201701" y="141508"/>
                  <a:pt x="201701" y="158278"/>
                </a:cubicBezTo>
                <a:cubicBezTo>
                  <a:pt x="201701" y="175047"/>
                  <a:pt x="188107" y="188641"/>
                  <a:pt x="171339" y="188641"/>
                </a:cubicBezTo>
                <a:cubicBezTo>
                  <a:pt x="154702" y="188641"/>
                  <a:pt x="141108" y="175047"/>
                  <a:pt x="141108" y="158278"/>
                </a:cubicBezTo>
                <a:cubicBezTo>
                  <a:pt x="141108" y="141508"/>
                  <a:pt x="154702" y="127914"/>
                  <a:pt x="171339" y="127914"/>
                </a:cubicBezTo>
                <a:close/>
                <a:moveTo>
                  <a:pt x="98936" y="127914"/>
                </a:moveTo>
                <a:cubicBezTo>
                  <a:pt x="115695" y="127914"/>
                  <a:pt x="129288" y="141508"/>
                  <a:pt x="129288" y="158278"/>
                </a:cubicBezTo>
                <a:cubicBezTo>
                  <a:pt x="129288" y="175047"/>
                  <a:pt x="115695" y="188641"/>
                  <a:pt x="98936" y="188641"/>
                </a:cubicBezTo>
                <a:cubicBezTo>
                  <a:pt x="82162" y="188641"/>
                  <a:pt x="68567" y="175047"/>
                  <a:pt x="68567" y="158278"/>
                </a:cubicBezTo>
                <a:cubicBezTo>
                  <a:pt x="68567" y="141508"/>
                  <a:pt x="82162" y="127914"/>
                  <a:pt x="98936" y="127914"/>
                </a:cubicBezTo>
                <a:close/>
                <a:moveTo>
                  <a:pt x="26381" y="127914"/>
                </a:moveTo>
                <a:cubicBezTo>
                  <a:pt x="43143" y="127914"/>
                  <a:pt x="56738" y="141508"/>
                  <a:pt x="56738" y="158278"/>
                </a:cubicBezTo>
                <a:cubicBezTo>
                  <a:pt x="56738" y="175047"/>
                  <a:pt x="43143" y="188641"/>
                  <a:pt x="26381" y="188641"/>
                </a:cubicBezTo>
                <a:cubicBezTo>
                  <a:pt x="17995" y="188641"/>
                  <a:pt x="10404" y="185243"/>
                  <a:pt x="4909" y="179748"/>
                </a:cubicBezTo>
                <a:lnTo>
                  <a:pt x="0" y="167898"/>
                </a:lnTo>
                <a:lnTo>
                  <a:pt x="0" y="148658"/>
                </a:lnTo>
                <a:lnTo>
                  <a:pt x="4909" y="136807"/>
                </a:lnTo>
                <a:cubicBezTo>
                  <a:pt x="10404" y="131313"/>
                  <a:pt x="17995" y="127914"/>
                  <a:pt x="26381" y="127914"/>
                </a:cubicBezTo>
                <a:close/>
                <a:moveTo>
                  <a:pt x="1622429" y="47462"/>
                </a:moveTo>
                <a:lnTo>
                  <a:pt x="1625821" y="48147"/>
                </a:lnTo>
                <a:lnTo>
                  <a:pt x="1639701" y="102127"/>
                </a:lnTo>
                <a:lnTo>
                  <a:pt x="1634248" y="105804"/>
                </a:lnTo>
                <a:cubicBezTo>
                  <a:pt x="1630615" y="107340"/>
                  <a:pt x="1626621" y="108189"/>
                  <a:pt x="1622429" y="108189"/>
                </a:cubicBezTo>
                <a:cubicBezTo>
                  <a:pt x="1605659" y="108189"/>
                  <a:pt x="1592066" y="94595"/>
                  <a:pt x="1592066" y="77826"/>
                </a:cubicBezTo>
                <a:cubicBezTo>
                  <a:pt x="1592066" y="61056"/>
                  <a:pt x="1605659" y="47462"/>
                  <a:pt x="1622429" y="47462"/>
                </a:cubicBezTo>
                <a:close/>
                <a:moveTo>
                  <a:pt x="1549874" y="47462"/>
                </a:moveTo>
                <a:cubicBezTo>
                  <a:pt x="1566644" y="47462"/>
                  <a:pt x="1580238" y="61056"/>
                  <a:pt x="1580238" y="77826"/>
                </a:cubicBezTo>
                <a:cubicBezTo>
                  <a:pt x="1580238" y="94595"/>
                  <a:pt x="1566644" y="108189"/>
                  <a:pt x="1549874" y="108189"/>
                </a:cubicBezTo>
                <a:cubicBezTo>
                  <a:pt x="1533105" y="108189"/>
                  <a:pt x="1519511" y="94595"/>
                  <a:pt x="1519511" y="77826"/>
                </a:cubicBezTo>
                <a:cubicBezTo>
                  <a:pt x="1519511" y="61056"/>
                  <a:pt x="1533105" y="47462"/>
                  <a:pt x="1549874" y="47462"/>
                </a:cubicBezTo>
                <a:close/>
                <a:moveTo>
                  <a:pt x="1477320" y="47462"/>
                </a:moveTo>
                <a:cubicBezTo>
                  <a:pt x="1494089" y="47462"/>
                  <a:pt x="1507683" y="61056"/>
                  <a:pt x="1507683" y="77826"/>
                </a:cubicBezTo>
                <a:cubicBezTo>
                  <a:pt x="1507683" y="94595"/>
                  <a:pt x="1494089" y="108189"/>
                  <a:pt x="1477320" y="108189"/>
                </a:cubicBezTo>
                <a:cubicBezTo>
                  <a:pt x="1460550" y="108189"/>
                  <a:pt x="1446956" y="94595"/>
                  <a:pt x="1446956" y="77826"/>
                </a:cubicBezTo>
                <a:cubicBezTo>
                  <a:pt x="1446956" y="61056"/>
                  <a:pt x="1460550" y="47462"/>
                  <a:pt x="1477320" y="47462"/>
                </a:cubicBezTo>
                <a:close/>
                <a:moveTo>
                  <a:pt x="1404765" y="47462"/>
                </a:moveTo>
                <a:cubicBezTo>
                  <a:pt x="1421535" y="47462"/>
                  <a:pt x="1435129" y="61056"/>
                  <a:pt x="1435129" y="77826"/>
                </a:cubicBezTo>
                <a:cubicBezTo>
                  <a:pt x="1435129" y="94595"/>
                  <a:pt x="1421535" y="108189"/>
                  <a:pt x="1404765" y="108189"/>
                </a:cubicBezTo>
                <a:cubicBezTo>
                  <a:pt x="1387996" y="108189"/>
                  <a:pt x="1374402" y="94595"/>
                  <a:pt x="1374402" y="77826"/>
                </a:cubicBezTo>
                <a:cubicBezTo>
                  <a:pt x="1374402" y="61056"/>
                  <a:pt x="1387996" y="47462"/>
                  <a:pt x="1404765" y="47462"/>
                </a:cubicBezTo>
                <a:close/>
                <a:moveTo>
                  <a:pt x="1332211" y="47462"/>
                </a:moveTo>
                <a:cubicBezTo>
                  <a:pt x="1348980" y="47462"/>
                  <a:pt x="1362574" y="61056"/>
                  <a:pt x="1362574" y="77826"/>
                </a:cubicBezTo>
                <a:cubicBezTo>
                  <a:pt x="1362574" y="94595"/>
                  <a:pt x="1348980" y="108189"/>
                  <a:pt x="1332211" y="108189"/>
                </a:cubicBezTo>
                <a:cubicBezTo>
                  <a:pt x="1315441" y="108189"/>
                  <a:pt x="1301847" y="94595"/>
                  <a:pt x="1301847" y="77826"/>
                </a:cubicBezTo>
                <a:cubicBezTo>
                  <a:pt x="1301847" y="61056"/>
                  <a:pt x="1315441" y="47462"/>
                  <a:pt x="1332211" y="47462"/>
                </a:cubicBezTo>
                <a:close/>
                <a:moveTo>
                  <a:pt x="1259656" y="47462"/>
                </a:moveTo>
                <a:cubicBezTo>
                  <a:pt x="1276426" y="47462"/>
                  <a:pt x="1290020" y="61056"/>
                  <a:pt x="1290020" y="77826"/>
                </a:cubicBezTo>
                <a:cubicBezTo>
                  <a:pt x="1290020" y="94595"/>
                  <a:pt x="1276426" y="108189"/>
                  <a:pt x="1259656" y="108189"/>
                </a:cubicBezTo>
                <a:cubicBezTo>
                  <a:pt x="1242887" y="108189"/>
                  <a:pt x="1229293" y="94595"/>
                  <a:pt x="1229293" y="77826"/>
                </a:cubicBezTo>
                <a:cubicBezTo>
                  <a:pt x="1229293" y="61056"/>
                  <a:pt x="1242887" y="47462"/>
                  <a:pt x="1259656" y="47462"/>
                </a:cubicBezTo>
                <a:close/>
                <a:moveTo>
                  <a:pt x="1187102" y="47462"/>
                </a:moveTo>
                <a:cubicBezTo>
                  <a:pt x="1203871" y="47462"/>
                  <a:pt x="1217465" y="61056"/>
                  <a:pt x="1217465" y="77826"/>
                </a:cubicBezTo>
                <a:cubicBezTo>
                  <a:pt x="1217465" y="94595"/>
                  <a:pt x="1203871" y="108189"/>
                  <a:pt x="1187102" y="108189"/>
                </a:cubicBezTo>
                <a:cubicBezTo>
                  <a:pt x="1170332" y="108189"/>
                  <a:pt x="1156738" y="94595"/>
                  <a:pt x="1156738" y="77826"/>
                </a:cubicBezTo>
                <a:cubicBezTo>
                  <a:pt x="1156738" y="61056"/>
                  <a:pt x="1170332" y="47462"/>
                  <a:pt x="1187102" y="47462"/>
                </a:cubicBezTo>
                <a:close/>
                <a:moveTo>
                  <a:pt x="1114547" y="47462"/>
                </a:moveTo>
                <a:cubicBezTo>
                  <a:pt x="1131317" y="47462"/>
                  <a:pt x="1144911" y="61056"/>
                  <a:pt x="1144911" y="77826"/>
                </a:cubicBezTo>
                <a:cubicBezTo>
                  <a:pt x="1144911" y="94595"/>
                  <a:pt x="1131317" y="108189"/>
                  <a:pt x="1114547" y="108189"/>
                </a:cubicBezTo>
                <a:cubicBezTo>
                  <a:pt x="1097778" y="108189"/>
                  <a:pt x="1084184" y="94595"/>
                  <a:pt x="1084184" y="77826"/>
                </a:cubicBezTo>
                <a:cubicBezTo>
                  <a:pt x="1084184" y="61056"/>
                  <a:pt x="1097778" y="47462"/>
                  <a:pt x="1114547" y="47462"/>
                </a:cubicBezTo>
                <a:close/>
                <a:moveTo>
                  <a:pt x="1041993" y="47462"/>
                </a:moveTo>
                <a:cubicBezTo>
                  <a:pt x="1058762" y="47462"/>
                  <a:pt x="1072356" y="61056"/>
                  <a:pt x="1072356" y="77826"/>
                </a:cubicBezTo>
                <a:cubicBezTo>
                  <a:pt x="1072356" y="94595"/>
                  <a:pt x="1058762" y="108189"/>
                  <a:pt x="1041993" y="108189"/>
                </a:cubicBezTo>
                <a:cubicBezTo>
                  <a:pt x="1025223" y="108189"/>
                  <a:pt x="1011629" y="94595"/>
                  <a:pt x="1011629" y="77826"/>
                </a:cubicBezTo>
                <a:cubicBezTo>
                  <a:pt x="1011629" y="61056"/>
                  <a:pt x="1025223" y="47462"/>
                  <a:pt x="1041993" y="47462"/>
                </a:cubicBezTo>
                <a:close/>
                <a:moveTo>
                  <a:pt x="969438" y="47462"/>
                </a:moveTo>
                <a:cubicBezTo>
                  <a:pt x="986208" y="47462"/>
                  <a:pt x="999801" y="61056"/>
                  <a:pt x="999801" y="77826"/>
                </a:cubicBezTo>
                <a:cubicBezTo>
                  <a:pt x="999801" y="94595"/>
                  <a:pt x="986208" y="108189"/>
                  <a:pt x="969438" y="108189"/>
                </a:cubicBezTo>
                <a:cubicBezTo>
                  <a:pt x="952669" y="108189"/>
                  <a:pt x="939075" y="94595"/>
                  <a:pt x="939075" y="77826"/>
                </a:cubicBezTo>
                <a:cubicBezTo>
                  <a:pt x="939075" y="61056"/>
                  <a:pt x="952669" y="47462"/>
                  <a:pt x="969438" y="47462"/>
                </a:cubicBezTo>
                <a:close/>
                <a:moveTo>
                  <a:pt x="896883" y="47462"/>
                </a:moveTo>
                <a:cubicBezTo>
                  <a:pt x="913653" y="47462"/>
                  <a:pt x="927247" y="61056"/>
                  <a:pt x="927247" y="77826"/>
                </a:cubicBezTo>
                <a:cubicBezTo>
                  <a:pt x="927247" y="94595"/>
                  <a:pt x="913653" y="108189"/>
                  <a:pt x="896883" y="108189"/>
                </a:cubicBezTo>
                <a:cubicBezTo>
                  <a:pt x="880114" y="108189"/>
                  <a:pt x="866520" y="94595"/>
                  <a:pt x="866520" y="77826"/>
                </a:cubicBezTo>
                <a:cubicBezTo>
                  <a:pt x="866520" y="61056"/>
                  <a:pt x="880114" y="47462"/>
                  <a:pt x="896883" y="47462"/>
                </a:cubicBezTo>
                <a:close/>
                <a:moveTo>
                  <a:pt x="824329" y="47462"/>
                </a:moveTo>
                <a:cubicBezTo>
                  <a:pt x="841098" y="47462"/>
                  <a:pt x="854692" y="61056"/>
                  <a:pt x="854692" y="77826"/>
                </a:cubicBezTo>
                <a:cubicBezTo>
                  <a:pt x="854692" y="94595"/>
                  <a:pt x="841098" y="108189"/>
                  <a:pt x="824329" y="108189"/>
                </a:cubicBezTo>
                <a:cubicBezTo>
                  <a:pt x="807559" y="108189"/>
                  <a:pt x="793965" y="94595"/>
                  <a:pt x="793965" y="77826"/>
                </a:cubicBezTo>
                <a:cubicBezTo>
                  <a:pt x="793965" y="61056"/>
                  <a:pt x="807559" y="47462"/>
                  <a:pt x="824329" y="47462"/>
                </a:cubicBezTo>
                <a:close/>
                <a:moveTo>
                  <a:pt x="751774" y="47462"/>
                </a:moveTo>
                <a:cubicBezTo>
                  <a:pt x="768544" y="47462"/>
                  <a:pt x="782138" y="61056"/>
                  <a:pt x="782138" y="77826"/>
                </a:cubicBezTo>
                <a:cubicBezTo>
                  <a:pt x="782138" y="94595"/>
                  <a:pt x="768544" y="108189"/>
                  <a:pt x="751774" y="108189"/>
                </a:cubicBezTo>
                <a:cubicBezTo>
                  <a:pt x="735005" y="108189"/>
                  <a:pt x="721411" y="94595"/>
                  <a:pt x="721411" y="77826"/>
                </a:cubicBezTo>
                <a:cubicBezTo>
                  <a:pt x="721411" y="61056"/>
                  <a:pt x="735005" y="47462"/>
                  <a:pt x="751774" y="47462"/>
                </a:cubicBezTo>
                <a:close/>
                <a:moveTo>
                  <a:pt x="679220" y="47462"/>
                </a:moveTo>
                <a:cubicBezTo>
                  <a:pt x="695989" y="47462"/>
                  <a:pt x="709583" y="61056"/>
                  <a:pt x="709583" y="77826"/>
                </a:cubicBezTo>
                <a:cubicBezTo>
                  <a:pt x="709583" y="94595"/>
                  <a:pt x="695989" y="108189"/>
                  <a:pt x="679220" y="108189"/>
                </a:cubicBezTo>
                <a:cubicBezTo>
                  <a:pt x="662450" y="108189"/>
                  <a:pt x="648856" y="94595"/>
                  <a:pt x="648856" y="77826"/>
                </a:cubicBezTo>
                <a:cubicBezTo>
                  <a:pt x="648856" y="61056"/>
                  <a:pt x="662450" y="47462"/>
                  <a:pt x="679220" y="47462"/>
                </a:cubicBezTo>
                <a:close/>
                <a:moveTo>
                  <a:pt x="606665" y="47462"/>
                </a:moveTo>
                <a:cubicBezTo>
                  <a:pt x="623435" y="47462"/>
                  <a:pt x="637029" y="61056"/>
                  <a:pt x="637029" y="77826"/>
                </a:cubicBezTo>
                <a:cubicBezTo>
                  <a:pt x="637029" y="94595"/>
                  <a:pt x="623435" y="108189"/>
                  <a:pt x="606665" y="108189"/>
                </a:cubicBezTo>
                <a:cubicBezTo>
                  <a:pt x="589896" y="108189"/>
                  <a:pt x="576302" y="94595"/>
                  <a:pt x="576302" y="77826"/>
                </a:cubicBezTo>
                <a:cubicBezTo>
                  <a:pt x="576302" y="61056"/>
                  <a:pt x="589896" y="47462"/>
                  <a:pt x="606665" y="47462"/>
                </a:cubicBezTo>
                <a:close/>
                <a:moveTo>
                  <a:pt x="534111" y="47462"/>
                </a:moveTo>
                <a:cubicBezTo>
                  <a:pt x="550880" y="47462"/>
                  <a:pt x="564474" y="61056"/>
                  <a:pt x="564474" y="77826"/>
                </a:cubicBezTo>
                <a:cubicBezTo>
                  <a:pt x="564474" y="94595"/>
                  <a:pt x="550880" y="108189"/>
                  <a:pt x="534111" y="108189"/>
                </a:cubicBezTo>
                <a:cubicBezTo>
                  <a:pt x="517341" y="108189"/>
                  <a:pt x="503747" y="94595"/>
                  <a:pt x="503747" y="77826"/>
                </a:cubicBezTo>
                <a:cubicBezTo>
                  <a:pt x="503747" y="61056"/>
                  <a:pt x="517341" y="47462"/>
                  <a:pt x="534111" y="47462"/>
                </a:cubicBezTo>
                <a:close/>
                <a:moveTo>
                  <a:pt x="461556" y="47462"/>
                </a:moveTo>
                <a:cubicBezTo>
                  <a:pt x="478326" y="47462"/>
                  <a:pt x="491920" y="61056"/>
                  <a:pt x="491920" y="77826"/>
                </a:cubicBezTo>
                <a:cubicBezTo>
                  <a:pt x="491920" y="94595"/>
                  <a:pt x="478326" y="108189"/>
                  <a:pt x="461556" y="108189"/>
                </a:cubicBezTo>
                <a:cubicBezTo>
                  <a:pt x="444787" y="108189"/>
                  <a:pt x="431192" y="94595"/>
                  <a:pt x="431192" y="77826"/>
                </a:cubicBezTo>
                <a:cubicBezTo>
                  <a:pt x="431192" y="61056"/>
                  <a:pt x="444787" y="47462"/>
                  <a:pt x="461556" y="47462"/>
                </a:cubicBezTo>
                <a:close/>
                <a:moveTo>
                  <a:pt x="389002" y="47462"/>
                </a:moveTo>
                <a:cubicBezTo>
                  <a:pt x="405771" y="47462"/>
                  <a:pt x="419365" y="61056"/>
                  <a:pt x="419365" y="77826"/>
                </a:cubicBezTo>
                <a:cubicBezTo>
                  <a:pt x="419365" y="94595"/>
                  <a:pt x="405771" y="108189"/>
                  <a:pt x="389002" y="108189"/>
                </a:cubicBezTo>
                <a:cubicBezTo>
                  <a:pt x="372232" y="108189"/>
                  <a:pt x="358638" y="94595"/>
                  <a:pt x="358638" y="77826"/>
                </a:cubicBezTo>
                <a:cubicBezTo>
                  <a:pt x="358638" y="61056"/>
                  <a:pt x="372232" y="47462"/>
                  <a:pt x="389002" y="47462"/>
                </a:cubicBezTo>
                <a:close/>
                <a:moveTo>
                  <a:pt x="316447" y="47462"/>
                </a:moveTo>
                <a:cubicBezTo>
                  <a:pt x="333216" y="47462"/>
                  <a:pt x="346810" y="61056"/>
                  <a:pt x="346810" y="77826"/>
                </a:cubicBezTo>
                <a:cubicBezTo>
                  <a:pt x="346810" y="94595"/>
                  <a:pt x="333216" y="108189"/>
                  <a:pt x="316447" y="108189"/>
                </a:cubicBezTo>
                <a:cubicBezTo>
                  <a:pt x="299677" y="108189"/>
                  <a:pt x="286084" y="94595"/>
                  <a:pt x="286084" y="77826"/>
                </a:cubicBezTo>
                <a:cubicBezTo>
                  <a:pt x="286084" y="61056"/>
                  <a:pt x="299677" y="47462"/>
                  <a:pt x="316447" y="47462"/>
                </a:cubicBezTo>
                <a:close/>
                <a:moveTo>
                  <a:pt x="243892" y="47462"/>
                </a:moveTo>
                <a:cubicBezTo>
                  <a:pt x="260662" y="47462"/>
                  <a:pt x="274256" y="61056"/>
                  <a:pt x="274256" y="77826"/>
                </a:cubicBezTo>
                <a:cubicBezTo>
                  <a:pt x="274256" y="94595"/>
                  <a:pt x="260662" y="108189"/>
                  <a:pt x="243892" y="108189"/>
                </a:cubicBezTo>
                <a:cubicBezTo>
                  <a:pt x="227123" y="108189"/>
                  <a:pt x="213529" y="94595"/>
                  <a:pt x="213529" y="77826"/>
                </a:cubicBezTo>
                <a:cubicBezTo>
                  <a:pt x="213529" y="61056"/>
                  <a:pt x="227123" y="47462"/>
                  <a:pt x="243892" y="47462"/>
                </a:cubicBezTo>
                <a:close/>
                <a:moveTo>
                  <a:pt x="171339" y="47462"/>
                </a:moveTo>
                <a:cubicBezTo>
                  <a:pt x="188107" y="47462"/>
                  <a:pt x="201701" y="61056"/>
                  <a:pt x="201701" y="77826"/>
                </a:cubicBezTo>
                <a:cubicBezTo>
                  <a:pt x="201701" y="94595"/>
                  <a:pt x="188107" y="108189"/>
                  <a:pt x="171339" y="108189"/>
                </a:cubicBezTo>
                <a:cubicBezTo>
                  <a:pt x="154708" y="108189"/>
                  <a:pt x="141113" y="94595"/>
                  <a:pt x="141113" y="77826"/>
                </a:cubicBezTo>
                <a:cubicBezTo>
                  <a:pt x="141113" y="61056"/>
                  <a:pt x="154708" y="47462"/>
                  <a:pt x="171339" y="47462"/>
                </a:cubicBezTo>
                <a:close/>
                <a:moveTo>
                  <a:pt x="98942" y="47462"/>
                </a:moveTo>
                <a:cubicBezTo>
                  <a:pt x="115700" y="47462"/>
                  <a:pt x="129294" y="61056"/>
                  <a:pt x="129294" y="77826"/>
                </a:cubicBezTo>
                <a:cubicBezTo>
                  <a:pt x="129294" y="94595"/>
                  <a:pt x="115700" y="108189"/>
                  <a:pt x="98942" y="108189"/>
                </a:cubicBezTo>
                <a:cubicBezTo>
                  <a:pt x="82168" y="108189"/>
                  <a:pt x="68573" y="94595"/>
                  <a:pt x="68573" y="77826"/>
                </a:cubicBezTo>
                <a:cubicBezTo>
                  <a:pt x="68573" y="61056"/>
                  <a:pt x="82168" y="47462"/>
                  <a:pt x="98942" y="47462"/>
                </a:cubicBezTo>
                <a:close/>
                <a:moveTo>
                  <a:pt x="26388" y="47462"/>
                </a:moveTo>
                <a:cubicBezTo>
                  <a:pt x="43149" y="47462"/>
                  <a:pt x="56744" y="61056"/>
                  <a:pt x="56744" y="77826"/>
                </a:cubicBezTo>
                <a:cubicBezTo>
                  <a:pt x="56744" y="94595"/>
                  <a:pt x="43149" y="108189"/>
                  <a:pt x="26388" y="108189"/>
                </a:cubicBezTo>
                <a:cubicBezTo>
                  <a:pt x="18002" y="108189"/>
                  <a:pt x="10410" y="104791"/>
                  <a:pt x="4916" y="99296"/>
                </a:cubicBezTo>
                <a:lnTo>
                  <a:pt x="0" y="87429"/>
                </a:lnTo>
                <a:lnTo>
                  <a:pt x="0" y="68222"/>
                </a:lnTo>
                <a:lnTo>
                  <a:pt x="4916" y="56355"/>
                </a:lnTo>
                <a:cubicBezTo>
                  <a:pt x="10410" y="50861"/>
                  <a:pt x="18002" y="47462"/>
                  <a:pt x="26388" y="47462"/>
                </a:cubicBezTo>
                <a:close/>
                <a:moveTo>
                  <a:pt x="1592868" y="0"/>
                </a:moveTo>
                <a:lnTo>
                  <a:pt x="1613441" y="0"/>
                </a:lnTo>
                <a:lnTo>
                  <a:pt x="1620472" y="27343"/>
                </a:lnTo>
                <a:lnTo>
                  <a:pt x="1610610" y="25352"/>
                </a:lnTo>
                <a:cubicBezTo>
                  <a:pt x="1605161" y="23047"/>
                  <a:pt x="1600525" y="19197"/>
                  <a:pt x="1597251" y="14351"/>
                </a:cubicBezTo>
                <a:close/>
                <a:moveTo>
                  <a:pt x="1520598" y="0"/>
                </a:moveTo>
                <a:lnTo>
                  <a:pt x="1579150" y="0"/>
                </a:lnTo>
                <a:lnTo>
                  <a:pt x="1571345" y="18844"/>
                </a:lnTo>
                <a:cubicBezTo>
                  <a:pt x="1565850" y="24339"/>
                  <a:pt x="1558259" y="27738"/>
                  <a:pt x="1549874" y="27738"/>
                </a:cubicBezTo>
                <a:cubicBezTo>
                  <a:pt x="1541490" y="27738"/>
                  <a:pt x="1533899" y="24339"/>
                  <a:pt x="1528404" y="18844"/>
                </a:cubicBezTo>
                <a:close/>
                <a:moveTo>
                  <a:pt x="1448044" y="0"/>
                </a:moveTo>
                <a:lnTo>
                  <a:pt x="1506596" y="0"/>
                </a:lnTo>
                <a:lnTo>
                  <a:pt x="1498790" y="18844"/>
                </a:lnTo>
                <a:cubicBezTo>
                  <a:pt x="1493295" y="24339"/>
                  <a:pt x="1485705" y="27738"/>
                  <a:pt x="1477320" y="27738"/>
                </a:cubicBezTo>
                <a:cubicBezTo>
                  <a:pt x="1468935" y="27738"/>
                  <a:pt x="1461344" y="24339"/>
                  <a:pt x="1455850" y="18844"/>
                </a:cubicBezTo>
                <a:close/>
                <a:moveTo>
                  <a:pt x="1375489" y="0"/>
                </a:moveTo>
                <a:lnTo>
                  <a:pt x="1434041" y="0"/>
                </a:lnTo>
                <a:lnTo>
                  <a:pt x="1426236" y="18844"/>
                </a:lnTo>
                <a:cubicBezTo>
                  <a:pt x="1420741" y="24339"/>
                  <a:pt x="1413150" y="27738"/>
                  <a:pt x="1404765" y="27738"/>
                </a:cubicBezTo>
                <a:cubicBezTo>
                  <a:pt x="1396381" y="27738"/>
                  <a:pt x="1388790" y="24339"/>
                  <a:pt x="1383295" y="18844"/>
                </a:cubicBezTo>
                <a:close/>
                <a:moveTo>
                  <a:pt x="1302935" y="0"/>
                </a:moveTo>
                <a:lnTo>
                  <a:pt x="1361486" y="0"/>
                </a:lnTo>
                <a:lnTo>
                  <a:pt x="1353681" y="18844"/>
                </a:lnTo>
                <a:cubicBezTo>
                  <a:pt x="1348186" y="24339"/>
                  <a:pt x="1340596" y="27738"/>
                  <a:pt x="1332211" y="27738"/>
                </a:cubicBezTo>
                <a:cubicBezTo>
                  <a:pt x="1323826" y="27738"/>
                  <a:pt x="1316235" y="24339"/>
                  <a:pt x="1310740" y="18844"/>
                </a:cubicBezTo>
                <a:close/>
                <a:moveTo>
                  <a:pt x="1230380" y="0"/>
                </a:moveTo>
                <a:lnTo>
                  <a:pt x="1288932" y="0"/>
                </a:lnTo>
                <a:lnTo>
                  <a:pt x="1281126" y="18844"/>
                </a:lnTo>
                <a:cubicBezTo>
                  <a:pt x="1275632" y="24339"/>
                  <a:pt x="1268041" y="27738"/>
                  <a:pt x="1259656" y="27738"/>
                </a:cubicBezTo>
                <a:cubicBezTo>
                  <a:pt x="1251271" y="27738"/>
                  <a:pt x="1243680" y="24339"/>
                  <a:pt x="1238186" y="18844"/>
                </a:cubicBezTo>
                <a:close/>
                <a:moveTo>
                  <a:pt x="1157826" y="0"/>
                </a:moveTo>
                <a:lnTo>
                  <a:pt x="1216377" y="0"/>
                </a:lnTo>
                <a:lnTo>
                  <a:pt x="1208572" y="18844"/>
                </a:lnTo>
                <a:cubicBezTo>
                  <a:pt x="1203077" y="24339"/>
                  <a:pt x="1195486" y="27738"/>
                  <a:pt x="1187102" y="27738"/>
                </a:cubicBezTo>
                <a:cubicBezTo>
                  <a:pt x="1178717" y="27738"/>
                  <a:pt x="1171126" y="24339"/>
                  <a:pt x="1165631" y="18844"/>
                </a:cubicBezTo>
                <a:close/>
                <a:moveTo>
                  <a:pt x="1085271" y="0"/>
                </a:moveTo>
                <a:lnTo>
                  <a:pt x="1143823" y="0"/>
                </a:lnTo>
                <a:lnTo>
                  <a:pt x="1136017" y="18844"/>
                </a:lnTo>
                <a:cubicBezTo>
                  <a:pt x="1130523" y="24339"/>
                  <a:pt x="1122932" y="27738"/>
                  <a:pt x="1114547" y="27738"/>
                </a:cubicBezTo>
                <a:cubicBezTo>
                  <a:pt x="1106162" y="27738"/>
                  <a:pt x="1098571" y="24339"/>
                  <a:pt x="1093077" y="18844"/>
                </a:cubicBezTo>
                <a:close/>
                <a:moveTo>
                  <a:pt x="1012717" y="0"/>
                </a:moveTo>
                <a:lnTo>
                  <a:pt x="1071268" y="0"/>
                </a:lnTo>
                <a:lnTo>
                  <a:pt x="1063463" y="18844"/>
                </a:lnTo>
                <a:cubicBezTo>
                  <a:pt x="1057968" y="24339"/>
                  <a:pt x="1050377" y="27738"/>
                  <a:pt x="1041993" y="27738"/>
                </a:cubicBezTo>
                <a:cubicBezTo>
                  <a:pt x="1033608" y="27738"/>
                  <a:pt x="1026017" y="24339"/>
                  <a:pt x="1020522" y="18844"/>
                </a:cubicBezTo>
                <a:close/>
                <a:moveTo>
                  <a:pt x="940162" y="0"/>
                </a:moveTo>
                <a:lnTo>
                  <a:pt x="998714" y="0"/>
                </a:lnTo>
                <a:lnTo>
                  <a:pt x="990908" y="18844"/>
                </a:lnTo>
                <a:cubicBezTo>
                  <a:pt x="985414" y="24339"/>
                  <a:pt x="977823" y="27738"/>
                  <a:pt x="969438" y="27738"/>
                </a:cubicBezTo>
                <a:cubicBezTo>
                  <a:pt x="961053" y="27738"/>
                  <a:pt x="953462" y="24339"/>
                  <a:pt x="947968" y="18844"/>
                </a:cubicBezTo>
                <a:close/>
                <a:moveTo>
                  <a:pt x="867607" y="0"/>
                </a:moveTo>
                <a:lnTo>
                  <a:pt x="926159" y="0"/>
                </a:lnTo>
                <a:lnTo>
                  <a:pt x="918354" y="18844"/>
                </a:lnTo>
                <a:cubicBezTo>
                  <a:pt x="912859" y="24339"/>
                  <a:pt x="905268" y="27738"/>
                  <a:pt x="896883" y="27738"/>
                </a:cubicBezTo>
                <a:cubicBezTo>
                  <a:pt x="888499" y="27738"/>
                  <a:pt x="880908" y="24339"/>
                  <a:pt x="875413" y="18844"/>
                </a:cubicBezTo>
                <a:close/>
                <a:moveTo>
                  <a:pt x="795053" y="0"/>
                </a:moveTo>
                <a:lnTo>
                  <a:pt x="853605" y="0"/>
                </a:lnTo>
                <a:lnTo>
                  <a:pt x="845799" y="18844"/>
                </a:lnTo>
                <a:cubicBezTo>
                  <a:pt x="840304" y="24339"/>
                  <a:pt x="832714" y="27738"/>
                  <a:pt x="824329" y="27738"/>
                </a:cubicBezTo>
                <a:cubicBezTo>
                  <a:pt x="815944" y="27738"/>
                  <a:pt x="808353" y="24339"/>
                  <a:pt x="802858" y="18844"/>
                </a:cubicBezTo>
                <a:close/>
                <a:moveTo>
                  <a:pt x="722498" y="0"/>
                </a:moveTo>
                <a:lnTo>
                  <a:pt x="781050" y="0"/>
                </a:lnTo>
                <a:lnTo>
                  <a:pt x="773245" y="18844"/>
                </a:lnTo>
                <a:cubicBezTo>
                  <a:pt x="767750" y="24339"/>
                  <a:pt x="760159" y="27738"/>
                  <a:pt x="751774" y="27738"/>
                </a:cubicBezTo>
                <a:cubicBezTo>
                  <a:pt x="743390" y="27738"/>
                  <a:pt x="735799" y="24339"/>
                  <a:pt x="730304" y="18844"/>
                </a:cubicBezTo>
                <a:close/>
                <a:moveTo>
                  <a:pt x="649944" y="0"/>
                </a:moveTo>
                <a:lnTo>
                  <a:pt x="708496" y="0"/>
                </a:lnTo>
                <a:lnTo>
                  <a:pt x="700690" y="18844"/>
                </a:lnTo>
                <a:cubicBezTo>
                  <a:pt x="695195" y="24339"/>
                  <a:pt x="687604" y="27738"/>
                  <a:pt x="679220" y="27738"/>
                </a:cubicBezTo>
                <a:cubicBezTo>
                  <a:pt x="670835" y="27738"/>
                  <a:pt x="663244" y="24339"/>
                  <a:pt x="657749" y="18844"/>
                </a:cubicBezTo>
                <a:close/>
                <a:moveTo>
                  <a:pt x="577389" y="0"/>
                </a:moveTo>
                <a:lnTo>
                  <a:pt x="635941" y="0"/>
                </a:lnTo>
                <a:lnTo>
                  <a:pt x="628135" y="18844"/>
                </a:lnTo>
                <a:cubicBezTo>
                  <a:pt x="622641" y="24339"/>
                  <a:pt x="615050" y="27738"/>
                  <a:pt x="606665" y="27738"/>
                </a:cubicBezTo>
                <a:cubicBezTo>
                  <a:pt x="598280" y="27738"/>
                  <a:pt x="590690" y="24339"/>
                  <a:pt x="585195" y="18844"/>
                </a:cubicBezTo>
                <a:close/>
                <a:moveTo>
                  <a:pt x="504835" y="0"/>
                </a:moveTo>
                <a:lnTo>
                  <a:pt x="563386" y="0"/>
                </a:lnTo>
                <a:lnTo>
                  <a:pt x="555581" y="18844"/>
                </a:lnTo>
                <a:cubicBezTo>
                  <a:pt x="550086" y="24339"/>
                  <a:pt x="542495" y="27738"/>
                  <a:pt x="534111" y="27738"/>
                </a:cubicBezTo>
                <a:cubicBezTo>
                  <a:pt x="525726" y="27738"/>
                  <a:pt x="518135" y="24339"/>
                  <a:pt x="512640" y="18844"/>
                </a:cubicBezTo>
                <a:close/>
                <a:moveTo>
                  <a:pt x="432280" y="0"/>
                </a:moveTo>
                <a:lnTo>
                  <a:pt x="490832" y="0"/>
                </a:lnTo>
                <a:lnTo>
                  <a:pt x="483026" y="18844"/>
                </a:lnTo>
                <a:cubicBezTo>
                  <a:pt x="477532" y="24339"/>
                  <a:pt x="469941" y="27738"/>
                  <a:pt x="461556" y="27738"/>
                </a:cubicBezTo>
                <a:cubicBezTo>
                  <a:pt x="453171" y="27738"/>
                  <a:pt x="445580" y="24339"/>
                  <a:pt x="440086" y="18844"/>
                </a:cubicBezTo>
                <a:close/>
                <a:moveTo>
                  <a:pt x="359726" y="0"/>
                </a:moveTo>
                <a:lnTo>
                  <a:pt x="418277" y="0"/>
                </a:lnTo>
                <a:lnTo>
                  <a:pt x="410472" y="18844"/>
                </a:lnTo>
                <a:cubicBezTo>
                  <a:pt x="404977" y="24339"/>
                  <a:pt x="397386" y="27738"/>
                  <a:pt x="389002" y="27738"/>
                </a:cubicBezTo>
                <a:cubicBezTo>
                  <a:pt x="380617" y="27738"/>
                  <a:pt x="373026" y="24339"/>
                  <a:pt x="367531" y="18844"/>
                </a:cubicBezTo>
                <a:close/>
                <a:moveTo>
                  <a:pt x="287171" y="0"/>
                </a:moveTo>
                <a:lnTo>
                  <a:pt x="345723" y="0"/>
                </a:lnTo>
                <a:lnTo>
                  <a:pt x="337917" y="18844"/>
                </a:lnTo>
                <a:cubicBezTo>
                  <a:pt x="332423" y="24339"/>
                  <a:pt x="324832" y="27738"/>
                  <a:pt x="316447" y="27738"/>
                </a:cubicBezTo>
                <a:cubicBezTo>
                  <a:pt x="308062" y="27738"/>
                  <a:pt x="300471" y="24339"/>
                  <a:pt x="294977" y="18844"/>
                </a:cubicBezTo>
                <a:close/>
                <a:moveTo>
                  <a:pt x="214617" y="0"/>
                </a:moveTo>
                <a:lnTo>
                  <a:pt x="273168" y="0"/>
                </a:lnTo>
                <a:lnTo>
                  <a:pt x="265363" y="18844"/>
                </a:lnTo>
                <a:cubicBezTo>
                  <a:pt x="259868" y="24339"/>
                  <a:pt x="252277" y="27738"/>
                  <a:pt x="243892" y="27738"/>
                </a:cubicBezTo>
                <a:cubicBezTo>
                  <a:pt x="235508" y="27738"/>
                  <a:pt x="227917" y="24339"/>
                  <a:pt x="222422" y="18844"/>
                </a:cubicBezTo>
                <a:close/>
                <a:moveTo>
                  <a:pt x="142204" y="0"/>
                </a:moveTo>
                <a:lnTo>
                  <a:pt x="200614" y="0"/>
                </a:lnTo>
                <a:lnTo>
                  <a:pt x="192808" y="18844"/>
                </a:lnTo>
                <a:cubicBezTo>
                  <a:pt x="187314" y="24339"/>
                  <a:pt x="179723" y="27738"/>
                  <a:pt x="171339" y="27738"/>
                </a:cubicBezTo>
                <a:cubicBezTo>
                  <a:pt x="163026" y="27738"/>
                  <a:pt x="155471" y="24339"/>
                  <a:pt x="149994" y="18844"/>
                </a:cubicBezTo>
                <a:close/>
                <a:moveTo>
                  <a:pt x="69668" y="0"/>
                </a:moveTo>
                <a:lnTo>
                  <a:pt x="128212" y="0"/>
                </a:lnTo>
                <a:lnTo>
                  <a:pt x="120408" y="18844"/>
                </a:lnTo>
                <a:cubicBezTo>
                  <a:pt x="114915" y="24339"/>
                  <a:pt x="107328" y="27738"/>
                  <a:pt x="98949" y="27738"/>
                </a:cubicBezTo>
                <a:cubicBezTo>
                  <a:pt x="90562" y="27738"/>
                  <a:pt x="82969" y="24339"/>
                  <a:pt x="77474" y="18844"/>
                </a:cubicBezTo>
                <a:close/>
                <a:moveTo>
                  <a:pt x="0" y="0"/>
                </a:moveTo>
                <a:lnTo>
                  <a:pt x="55662" y="0"/>
                </a:lnTo>
                <a:lnTo>
                  <a:pt x="47858" y="18844"/>
                </a:lnTo>
                <a:cubicBezTo>
                  <a:pt x="42364" y="24339"/>
                  <a:pt x="34775" y="27738"/>
                  <a:pt x="26394" y="27738"/>
                </a:cubicBezTo>
                <a:cubicBezTo>
                  <a:pt x="18009" y="27738"/>
                  <a:pt x="10417" y="24339"/>
                  <a:pt x="4922" y="18844"/>
                </a:cubicBezTo>
                <a:lnTo>
                  <a:pt x="0" y="6962"/>
                </a:lnTo>
                <a:close/>
              </a:path>
            </a:pathLst>
          </a:custGeom>
          <a:solidFill>
            <a:schemeClr val="accent1">
              <a:alpha val="60000"/>
            </a:schemeClr>
          </a:solidFill>
          <a:ln>
            <a:noFill/>
          </a:ln>
        </p:spPr>
        <p:txBody>
          <a:bodyPr spcFirstLastPara="1" wrap="square" lIns="68575" tIns="34275" rIns="68575" bIns="34275" anchor="ctr" anchorCtr="0">
            <a:noAutofit/>
          </a:bodyPr>
          <a:lstStyle/>
          <a:p>
            <a:pPr marL="0" marR="0" lvl="0" indent="0" algn="ctr" rtl="0">
              <a:lnSpc>
                <a:spcPct val="90000"/>
              </a:lnSpc>
              <a:spcBef>
                <a:spcPts val="0"/>
              </a:spcBef>
              <a:spcAft>
                <a:spcPts val="0"/>
              </a:spcAft>
              <a:buNone/>
            </a:pPr>
            <a:endParaRPr sz="1400" b="0" i="0" u="none" strike="noStrike" cap="none">
              <a:solidFill>
                <a:schemeClr val="dk1"/>
              </a:solidFill>
              <a:latin typeface="Calibri"/>
              <a:ea typeface="Calibri"/>
              <a:cs typeface="Calibri"/>
              <a:sym typeface="Calibri"/>
            </a:endParaRPr>
          </a:p>
        </p:txBody>
      </p:sp>
      <p:sp>
        <p:nvSpPr>
          <p:cNvPr id="476" name="Google Shape;476;p18"/>
          <p:cNvSpPr/>
          <p:nvPr/>
        </p:nvSpPr>
        <p:spPr>
          <a:xfrm>
            <a:off x="1" y="1"/>
            <a:ext cx="302530" cy="372598"/>
          </a:xfrm>
          <a:custGeom>
            <a:avLst/>
            <a:gdLst/>
            <a:ahLst/>
            <a:cxnLst/>
            <a:rect l="l" t="t" r="r" b="b"/>
            <a:pathLst>
              <a:path w="403373" h="496797" extrusionOk="0">
                <a:moveTo>
                  <a:pt x="229368" y="0"/>
                </a:moveTo>
                <a:lnTo>
                  <a:pt x="384512" y="0"/>
                </a:lnTo>
                <a:lnTo>
                  <a:pt x="403373" y="93424"/>
                </a:lnTo>
                <a:cubicBezTo>
                  <a:pt x="403373" y="316201"/>
                  <a:pt x="222777" y="496797"/>
                  <a:pt x="0" y="496797"/>
                </a:cubicBezTo>
                <a:lnTo>
                  <a:pt x="0" y="341654"/>
                </a:lnTo>
                <a:cubicBezTo>
                  <a:pt x="137093" y="341654"/>
                  <a:pt x="248230" y="230517"/>
                  <a:pt x="248230" y="93424"/>
                </a:cubicBezTo>
                <a:close/>
              </a:path>
            </a:pathLst>
          </a:custGeom>
          <a:gradFill>
            <a:gsLst>
              <a:gs pos="0">
                <a:srgbClr val="FF4E02"/>
              </a:gs>
              <a:gs pos="48000">
                <a:srgbClr val="F69323"/>
              </a:gs>
              <a:gs pos="100000">
                <a:srgbClr val="FABC75"/>
              </a:gs>
            </a:gsLst>
            <a:lin ang="16200038" scaled="0"/>
          </a:gradFill>
          <a:ln>
            <a:noFill/>
          </a:ln>
        </p:spPr>
        <p:txBody>
          <a:bodyPr spcFirstLastPara="1" wrap="square" lIns="68575" tIns="34275" rIns="68575" bIns="34275" anchor="ctr" anchorCtr="0">
            <a:noAutofit/>
          </a:bodyPr>
          <a:lstStyle/>
          <a:p>
            <a:pPr marL="0" marR="0" lvl="0" indent="0" algn="ctr" rtl="0">
              <a:lnSpc>
                <a:spcPct val="90000"/>
              </a:lnSpc>
              <a:spcBef>
                <a:spcPts val="0"/>
              </a:spcBef>
              <a:spcAft>
                <a:spcPts val="0"/>
              </a:spcAft>
              <a:buNone/>
            </a:pPr>
            <a:endParaRPr sz="1400" b="0" i="0" u="none" strike="noStrike" cap="none">
              <a:solidFill>
                <a:schemeClr val="dk1"/>
              </a:solidFill>
              <a:latin typeface="Calibri"/>
              <a:ea typeface="Calibri"/>
              <a:cs typeface="Calibri"/>
              <a:sym typeface="Calibri"/>
            </a:endParaRPr>
          </a:p>
        </p:txBody>
      </p:sp>
      <p:sp>
        <p:nvSpPr>
          <p:cNvPr id="477" name="Google Shape;477;p18"/>
          <p:cNvSpPr txBox="1">
            <a:spLocks noGrp="1"/>
          </p:cNvSpPr>
          <p:nvPr>
            <p:ph type="body" idx="1"/>
          </p:nvPr>
        </p:nvSpPr>
        <p:spPr>
          <a:xfrm>
            <a:off x="415625" y="1009650"/>
            <a:ext cx="3880200" cy="3638700"/>
          </a:xfrm>
          <a:prstGeom prst="rect">
            <a:avLst/>
          </a:prstGeom>
        </p:spPr>
        <p:txBody>
          <a:bodyPr spcFirstLastPara="1" wrap="square" lIns="0" tIns="0" rIns="0" bIns="0" anchor="t" anchorCtr="0">
            <a:noAutofit/>
          </a:bodyPr>
          <a:lstStyle>
            <a:lvl1pPr marL="457200" lvl="0" indent="-292100" rtl="0">
              <a:spcBef>
                <a:spcPts val="0"/>
              </a:spcBef>
              <a:spcAft>
                <a:spcPts val="0"/>
              </a:spcAft>
              <a:buClr>
                <a:schemeClr val="dk1"/>
              </a:buClr>
              <a:buSzPts val="1000"/>
              <a:buChar char="●"/>
              <a:defRPr sz="1000">
                <a:solidFill>
                  <a:schemeClr val="dk1"/>
                </a:solidFill>
              </a:defRPr>
            </a:lvl1pPr>
            <a:lvl2pPr marL="914400" lvl="1" indent="-292100" rtl="0">
              <a:spcBef>
                <a:spcPts val="400"/>
              </a:spcBef>
              <a:spcAft>
                <a:spcPts val="0"/>
              </a:spcAft>
              <a:buClr>
                <a:schemeClr val="dk1"/>
              </a:buClr>
              <a:buSzPts val="1000"/>
              <a:buChar char="○"/>
              <a:defRPr sz="1000">
                <a:solidFill>
                  <a:schemeClr val="dk1"/>
                </a:solidFill>
              </a:defRPr>
            </a:lvl2pPr>
            <a:lvl3pPr marL="1371600" lvl="2" indent="-292100" rtl="0">
              <a:spcBef>
                <a:spcPts val="400"/>
              </a:spcBef>
              <a:spcAft>
                <a:spcPts val="0"/>
              </a:spcAft>
              <a:buClr>
                <a:schemeClr val="dk1"/>
              </a:buClr>
              <a:buSzPts val="1000"/>
              <a:buChar char="■"/>
              <a:defRPr sz="1000">
                <a:solidFill>
                  <a:schemeClr val="dk1"/>
                </a:solidFill>
              </a:defRPr>
            </a:lvl3pPr>
            <a:lvl4pPr marL="1828800" lvl="3" indent="-292100" rtl="0">
              <a:spcBef>
                <a:spcPts val="400"/>
              </a:spcBef>
              <a:spcAft>
                <a:spcPts val="0"/>
              </a:spcAft>
              <a:buClr>
                <a:schemeClr val="dk1"/>
              </a:buClr>
              <a:buSzPts val="1000"/>
              <a:buChar char="●"/>
              <a:defRPr sz="1000">
                <a:solidFill>
                  <a:schemeClr val="dk1"/>
                </a:solidFill>
              </a:defRPr>
            </a:lvl4pPr>
            <a:lvl5pPr marL="2286000" lvl="4" indent="-292100" rtl="0">
              <a:spcBef>
                <a:spcPts val="400"/>
              </a:spcBef>
              <a:spcAft>
                <a:spcPts val="0"/>
              </a:spcAft>
              <a:buClr>
                <a:schemeClr val="dk1"/>
              </a:buClr>
              <a:buSzPts val="1000"/>
              <a:buChar char="○"/>
              <a:defRPr sz="1000">
                <a:solidFill>
                  <a:schemeClr val="dk1"/>
                </a:solidFill>
              </a:defRPr>
            </a:lvl5pPr>
            <a:lvl6pPr marL="2743200" lvl="5" indent="-292100" rtl="0">
              <a:spcBef>
                <a:spcPts val="400"/>
              </a:spcBef>
              <a:spcAft>
                <a:spcPts val="0"/>
              </a:spcAft>
              <a:buClr>
                <a:schemeClr val="dk1"/>
              </a:buClr>
              <a:buSzPts val="1000"/>
              <a:buChar char="■"/>
              <a:defRPr sz="1000">
                <a:solidFill>
                  <a:schemeClr val="dk1"/>
                </a:solidFill>
              </a:defRPr>
            </a:lvl6pPr>
            <a:lvl7pPr marL="3200400" lvl="6" indent="-292100" rtl="0">
              <a:spcBef>
                <a:spcPts val="400"/>
              </a:spcBef>
              <a:spcAft>
                <a:spcPts val="0"/>
              </a:spcAft>
              <a:buClr>
                <a:schemeClr val="dk1"/>
              </a:buClr>
              <a:buSzPts val="1000"/>
              <a:buChar char="●"/>
              <a:defRPr sz="1000">
                <a:solidFill>
                  <a:schemeClr val="dk1"/>
                </a:solidFill>
              </a:defRPr>
            </a:lvl7pPr>
            <a:lvl8pPr marL="3657600" lvl="7" indent="-292100" rtl="0">
              <a:spcBef>
                <a:spcPts val="400"/>
              </a:spcBef>
              <a:spcAft>
                <a:spcPts val="0"/>
              </a:spcAft>
              <a:buClr>
                <a:schemeClr val="dk1"/>
              </a:buClr>
              <a:buSzPts val="1000"/>
              <a:buChar char="○"/>
              <a:defRPr sz="1000">
                <a:solidFill>
                  <a:schemeClr val="dk1"/>
                </a:solidFill>
              </a:defRPr>
            </a:lvl8pPr>
            <a:lvl9pPr marL="4114800" lvl="8" indent="-292100" rtl="0">
              <a:spcBef>
                <a:spcPts val="400"/>
              </a:spcBef>
              <a:spcAft>
                <a:spcPts val="400"/>
              </a:spcAft>
              <a:buClr>
                <a:schemeClr val="dk1"/>
              </a:buClr>
              <a:buSzPts val="1000"/>
              <a:buChar char="■"/>
              <a:defRPr sz="1000">
                <a:solidFill>
                  <a:schemeClr val="dk1"/>
                </a:solidFill>
              </a:defRPr>
            </a:lvl9pPr>
          </a:lstStyle>
          <a:p>
            <a:endParaRPr/>
          </a:p>
        </p:txBody>
      </p:sp>
      <p:sp>
        <p:nvSpPr>
          <p:cNvPr id="478" name="Google Shape;478;p18"/>
          <p:cNvSpPr txBox="1">
            <a:spLocks noGrp="1"/>
          </p:cNvSpPr>
          <p:nvPr>
            <p:ph type="body" idx="2"/>
          </p:nvPr>
        </p:nvSpPr>
        <p:spPr>
          <a:xfrm>
            <a:off x="4844750" y="1009650"/>
            <a:ext cx="3880200" cy="3638700"/>
          </a:xfrm>
          <a:prstGeom prst="rect">
            <a:avLst/>
          </a:prstGeom>
        </p:spPr>
        <p:txBody>
          <a:bodyPr spcFirstLastPara="1" wrap="square" lIns="0" tIns="0" rIns="0" bIns="0" anchor="t" anchorCtr="0">
            <a:noAutofit/>
          </a:bodyPr>
          <a:lstStyle>
            <a:lvl1pPr marL="457200" lvl="0" indent="-292100" rtl="0">
              <a:spcBef>
                <a:spcPts val="0"/>
              </a:spcBef>
              <a:spcAft>
                <a:spcPts val="0"/>
              </a:spcAft>
              <a:buClr>
                <a:schemeClr val="dk1"/>
              </a:buClr>
              <a:buSzPts val="1000"/>
              <a:buChar char="●"/>
              <a:defRPr sz="1000">
                <a:solidFill>
                  <a:schemeClr val="dk1"/>
                </a:solidFill>
              </a:defRPr>
            </a:lvl1pPr>
            <a:lvl2pPr marL="914400" lvl="1" indent="-292100" rtl="0">
              <a:spcBef>
                <a:spcPts val="400"/>
              </a:spcBef>
              <a:spcAft>
                <a:spcPts val="0"/>
              </a:spcAft>
              <a:buClr>
                <a:schemeClr val="dk1"/>
              </a:buClr>
              <a:buSzPts val="1000"/>
              <a:buChar char="○"/>
              <a:defRPr sz="1000">
                <a:solidFill>
                  <a:schemeClr val="dk1"/>
                </a:solidFill>
              </a:defRPr>
            </a:lvl2pPr>
            <a:lvl3pPr marL="1371600" lvl="2" indent="-292100" rtl="0">
              <a:spcBef>
                <a:spcPts val="400"/>
              </a:spcBef>
              <a:spcAft>
                <a:spcPts val="0"/>
              </a:spcAft>
              <a:buClr>
                <a:schemeClr val="dk1"/>
              </a:buClr>
              <a:buSzPts val="1000"/>
              <a:buChar char="■"/>
              <a:defRPr sz="1000">
                <a:solidFill>
                  <a:schemeClr val="dk1"/>
                </a:solidFill>
              </a:defRPr>
            </a:lvl3pPr>
            <a:lvl4pPr marL="1828800" lvl="3" indent="-292100" rtl="0">
              <a:spcBef>
                <a:spcPts val="400"/>
              </a:spcBef>
              <a:spcAft>
                <a:spcPts val="0"/>
              </a:spcAft>
              <a:buClr>
                <a:schemeClr val="dk1"/>
              </a:buClr>
              <a:buSzPts val="1000"/>
              <a:buChar char="●"/>
              <a:defRPr sz="1000">
                <a:solidFill>
                  <a:schemeClr val="dk1"/>
                </a:solidFill>
              </a:defRPr>
            </a:lvl4pPr>
            <a:lvl5pPr marL="2286000" lvl="4" indent="-292100" rtl="0">
              <a:spcBef>
                <a:spcPts val="400"/>
              </a:spcBef>
              <a:spcAft>
                <a:spcPts val="0"/>
              </a:spcAft>
              <a:buClr>
                <a:schemeClr val="dk1"/>
              </a:buClr>
              <a:buSzPts val="1000"/>
              <a:buChar char="○"/>
              <a:defRPr sz="1000">
                <a:solidFill>
                  <a:schemeClr val="dk1"/>
                </a:solidFill>
              </a:defRPr>
            </a:lvl5pPr>
            <a:lvl6pPr marL="2743200" lvl="5" indent="-292100" rtl="0">
              <a:spcBef>
                <a:spcPts val="400"/>
              </a:spcBef>
              <a:spcAft>
                <a:spcPts val="0"/>
              </a:spcAft>
              <a:buClr>
                <a:schemeClr val="dk1"/>
              </a:buClr>
              <a:buSzPts val="1000"/>
              <a:buChar char="■"/>
              <a:defRPr sz="1000">
                <a:solidFill>
                  <a:schemeClr val="dk1"/>
                </a:solidFill>
              </a:defRPr>
            </a:lvl6pPr>
            <a:lvl7pPr marL="3200400" lvl="6" indent="-292100" rtl="0">
              <a:spcBef>
                <a:spcPts val="400"/>
              </a:spcBef>
              <a:spcAft>
                <a:spcPts val="0"/>
              </a:spcAft>
              <a:buClr>
                <a:schemeClr val="dk1"/>
              </a:buClr>
              <a:buSzPts val="1000"/>
              <a:buChar char="●"/>
              <a:defRPr sz="1000">
                <a:solidFill>
                  <a:schemeClr val="dk1"/>
                </a:solidFill>
              </a:defRPr>
            </a:lvl7pPr>
            <a:lvl8pPr marL="3657600" lvl="7" indent="-292100" rtl="0">
              <a:spcBef>
                <a:spcPts val="400"/>
              </a:spcBef>
              <a:spcAft>
                <a:spcPts val="0"/>
              </a:spcAft>
              <a:buClr>
                <a:schemeClr val="dk1"/>
              </a:buClr>
              <a:buSzPts val="1000"/>
              <a:buChar char="○"/>
              <a:defRPr sz="1000">
                <a:solidFill>
                  <a:schemeClr val="dk1"/>
                </a:solidFill>
              </a:defRPr>
            </a:lvl8pPr>
            <a:lvl9pPr marL="4114800" lvl="8" indent="-292100" rtl="0">
              <a:spcBef>
                <a:spcPts val="400"/>
              </a:spcBef>
              <a:spcAft>
                <a:spcPts val="400"/>
              </a:spcAft>
              <a:buClr>
                <a:schemeClr val="dk1"/>
              </a:buClr>
              <a:buSzPts val="1000"/>
              <a:buChar char="■"/>
              <a:defRPr sz="1000">
                <a:solidFill>
                  <a:schemeClr val="dk1"/>
                </a:solidFill>
              </a:defRPr>
            </a:lvl9pPr>
          </a:lstStyle>
          <a:p>
            <a:endParaRPr/>
          </a:p>
        </p:txBody>
      </p:sp>
      <p:pic>
        <p:nvPicPr>
          <p:cNvPr id="479" name="Google Shape;479;p18"/>
          <p:cNvPicPr preferRelativeResize="0"/>
          <p:nvPr/>
        </p:nvPicPr>
        <p:blipFill>
          <a:blip r:embed="rId2">
            <a:alphaModFix/>
          </a:blip>
          <a:stretch>
            <a:fillRect/>
          </a:stretch>
        </p:blipFill>
        <p:spPr>
          <a:xfrm>
            <a:off x="0" y="5108251"/>
            <a:ext cx="9144000" cy="38100"/>
          </a:xfrm>
          <a:prstGeom prst="rect">
            <a:avLst/>
          </a:prstGeom>
          <a:noFill/>
          <a:ln>
            <a:noFill/>
          </a:ln>
        </p:spPr>
      </p:pic>
    </p:spTree>
  </p:cSld>
  <p:clrMapOvr>
    <a:masterClrMapping/>
  </p:clrMapOvr>
  <p:extLst>
    <p:ext uri="{DCECCB84-F9BA-43D5-87BE-67443E8EF086}">
      <p15:sldGuideLst xmlns:p15="http://schemas.microsoft.com/office/powerpoint/2012/main">
        <p15:guide id="1" orient="horz" pos="518">
          <p15:clr>
            <a:srgbClr val="FA7B17"/>
          </p15:clr>
        </p15:guide>
        <p15:guide id="2" orient="horz" pos="3068">
          <p15:clr>
            <a:srgbClr val="FA7B17"/>
          </p15:clr>
        </p15:guide>
        <p15:guide id="3" pos="259">
          <p15:clr>
            <a:srgbClr val="FA7B17"/>
          </p15:clr>
        </p15:guide>
        <p15:guide id="4" pos="5501">
          <p15:clr>
            <a:srgbClr val="FA7B17"/>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 Two Columns with Headings">
  <p:cSld name="Title Only 1_3_2_1">
    <p:spTree>
      <p:nvGrpSpPr>
        <p:cNvPr id="1" name="Shape 480"/>
        <p:cNvGrpSpPr/>
        <p:nvPr/>
      </p:nvGrpSpPr>
      <p:grpSpPr>
        <a:xfrm>
          <a:off x="0" y="0"/>
          <a:ext cx="0" cy="0"/>
          <a:chOff x="0" y="0"/>
          <a:chExt cx="0" cy="0"/>
        </a:xfrm>
      </p:grpSpPr>
      <p:sp>
        <p:nvSpPr>
          <p:cNvPr id="481" name="Google Shape;481;p19"/>
          <p:cNvSpPr txBox="1">
            <a:spLocks noGrp="1"/>
          </p:cNvSpPr>
          <p:nvPr>
            <p:ph type="title"/>
          </p:nvPr>
        </p:nvSpPr>
        <p:spPr>
          <a:xfrm>
            <a:off x="415625" y="372600"/>
            <a:ext cx="8312700" cy="458700"/>
          </a:xfrm>
          <a:prstGeom prst="rect">
            <a:avLst/>
          </a:prstGeom>
          <a:noFill/>
          <a:ln>
            <a:noFill/>
          </a:ln>
        </p:spPr>
        <p:txBody>
          <a:bodyPr spcFirstLastPara="1" wrap="square" lIns="0" tIns="0" rIns="0" bIns="0" anchor="t" anchorCtr="0">
            <a:noAutofit/>
          </a:bodyPr>
          <a:lstStyle>
            <a:lvl1pPr lvl="0" algn="l" rtl="0">
              <a:lnSpc>
                <a:spcPct val="90000"/>
              </a:lnSpc>
              <a:spcBef>
                <a:spcPts val="0"/>
              </a:spcBef>
              <a:spcAft>
                <a:spcPts val="0"/>
              </a:spcAft>
              <a:buClr>
                <a:schemeClr val="dk1"/>
              </a:buClr>
              <a:buSzPts val="1800"/>
              <a:buNone/>
              <a:defRPr sz="1800">
                <a:solidFill>
                  <a:schemeClr val="dk1"/>
                </a:solidFill>
              </a:defRPr>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482" name="Google Shape;482;p19"/>
          <p:cNvSpPr/>
          <p:nvPr/>
        </p:nvSpPr>
        <p:spPr>
          <a:xfrm>
            <a:off x="8844446" y="4871162"/>
            <a:ext cx="228600" cy="229500"/>
          </a:xfrm>
          <a:prstGeom prst="ellipse">
            <a:avLst/>
          </a:prstGeom>
          <a:noFill/>
          <a:ln>
            <a:noFill/>
          </a:ln>
        </p:spPr>
        <p:txBody>
          <a:bodyPr spcFirstLastPara="1" wrap="square" lIns="0" tIns="0" rIns="0" bIns="0" anchor="ctr" anchorCtr="0">
            <a:noAutofit/>
          </a:bodyPr>
          <a:lstStyle/>
          <a:p>
            <a:pPr marL="0" marR="0" lvl="0" indent="0" algn="r" rtl="0">
              <a:spcBef>
                <a:spcPts val="0"/>
              </a:spcBef>
              <a:spcAft>
                <a:spcPts val="0"/>
              </a:spcAft>
              <a:buNone/>
            </a:pPr>
            <a:fld id="{00000000-1234-1234-1234-123412341234}" type="slidenum">
              <a:rPr lang="en" sz="700" b="0" i="0" u="none" strike="noStrike" cap="none">
                <a:solidFill>
                  <a:schemeClr val="dk1"/>
                </a:solidFill>
                <a:latin typeface="Calibri"/>
                <a:ea typeface="Calibri"/>
                <a:cs typeface="Calibri"/>
                <a:sym typeface="Calibri"/>
              </a:rPr>
              <a:t>‹#›</a:t>
            </a:fld>
            <a:endParaRPr sz="700" b="0" i="0" u="none" strike="noStrike" cap="none">
              <a:solidFill>
                <a:schemeClr val="dk1"/>
              </a:solidFill>
              <a:latin typeface="Calibri"/>
              <a:ea typeface="Calibri"/>
              <a:cs typeface="Calibri"/>
              <a:sym typeface="Calibri"/>
            </a:endParaRPr>
          </a:p>
        </p:txBody>
      </p:sp>
      <p:sp>
        <p:nvSpPr>
          <p:cNvPr id="483" name="Google Shape;483;p19"/>
          <p:cNvSpPr/>
          <p:nvPr/>
        </p:nvSpPr>
        <p:spPr>
          <a:xfrm>
            <a:off x="2" y="0"/>
            <a:ext cx="226157" cy="260447"/>
          </a:xfrm>
          <a:custGeom>
            <a:avLst/>
            <a:gdLst/>
            <a:ahLst/>
            <a:cxnLst/>
            <a:rect l="l" t="t" r="r" b="b"/>
            <a:pathLst>
              <a:path w="1675237" h="1929234" extrusionOk="0">
                <a:moveTo>
                  <a:pt x="461556" y="1897854"/>
                </a:moveTo>
                <a:lnTo>
                  <a:pt x="469774" y="1899513"/>
                </a:lnTo>
                <a:lnTo>
                  <a:pt x="443985" y="1904118"/>
                </a:lnTo>
                <a:lnTo>
                  <a:pt x="449737" y="1900240"/>
                </a:lnTo>
                <a:cubicBezTo>
                  <a:pt x="453370" y="1898704"/>
                  <a:pt x="457364" y="1897854"/>
                  <a:pt x="461556" y="1897854"/>
                </a:cubicBezTo>
                <a:close/>
                <a:moveTo>
                  <a:pt x="389002" y="1897854"/>
                </a:moveTo>
                <a:cubicBezTo>
                  <a:pt x="397386" y="1897854"/>
                  <a:pt x="404977" y="1901253"/>
                  <a:pt x="410472" y="1906747"/>
                </a:cubicBezTo>
                <a:lnTo>
                  <a:pt x="411766" y="1909872"/>
                </a:lnTo>
                <a:lnTo>
                  <a:pt x="400388" y="1911904"/>
                </a:lnTo>
                <a:lnTo>
                  <a:pt x="363451" y="1916598"/>
                </a:lnTo>
                <a:lnTo>
                  <a:pt x="367531" y="1906747"/>
                </a:lnTo>
                <a:cubicBezTo>
                  <a:pt x="373026" y="1901253"/>
                  <a:pt x="380617" y="1897854"/>
                  <a:pt x="389002" y="1897854"/>
                </a:cubicBezTo>
                <a:close/>
                <a:moveTo>
                  <a:pt x="316447" y="1897854"/>
                </a:moveTo>
                <a:cubicBezTo>
                  <a:pt x="324832" y="1897854"/>
                  <a:pt x="332422" y="1901253"/>
                  <a:pt x="337917" y="1906747"/>
                </a:cubicBezTo>
                <a:lnTo>
                  <a:pt x="343070" y="1919187"/>
                </a:lnTo>
                <a:lnTo>
                  <a:pt x="325117" y="1921469"/>
                </a:lnTo>
                <a:lnTo>
                  <a:pt x="287700" y="1924314"/>
                </a:lnTo>
                <a:lnTo>
                  <a:pt x="294977" y="1906747"/>
                </a:lnTo>
                <a:cubicBezTo>
                  <a:pt x="300471" y="1901253"/>
                  <a:pt x="308062" y="1897854"/>
                  <a:pt x="316447" y="1897854"/>
                </a:cubicBezTo>
                <a:close/>
                <a:moveTo>
                  <a:pt x="243892" y="1897854"/>
                </a:moveTo>
                <a:cubicBezTo>
                  <a:pt x="252277" y="1897854"/>
                  <a:pt x="259868" y="1901253"/>
                  <a:pt x="265363" y="1906747"/>
                </a:cubicBezTo>
                <a:lnTo>
                  <a:pt x="273099" y="1925425"/>
                </a:lnTo>
                <a:lnTo>
                  <a:pt x="248735" y="1927277"/>
                </a:lnTo>
                <a:lnTo>
                  <a:pt x="213550" y="1928167"/>
                </a:lnTo>
                <a:lnTo>
                  <a:pt x="222422" y="1906747"/>
                </a:lnTo>
                <a:cubicBezTo>
                  <a:pt x="227917" y="1901253"/>
                  <a:pt x="235508" y="1897854"/>
                  <a:pt x="243892" y="1897854"/>
                </a:cubicBezTo>
                <a:close/>
                <a:moveTo>
                  <a:pt x="171339" y="1897854"/>
                </a:moveTo>
                <a:cubicBezTo>
                  <a:pt x="188107" y="1897854"/>
                  <a:pt x="201701" y="1911448"/>
                  <a:pt x="201701" y="1928218"/>
                </a:cubicBezTo>
                <a:lnTo>
                  <a:pt x="201597" y="1928469"/>
                </a:lnTo>
                <a:lnTo>
                  <a:pt x="171336" y="1929234"/>
                </a:lnTo>
                <a:lnTo>
                  <a:pt x="141087" y="1928469"/>
                </a:lnTo>
                <a:lnTo>
                  <a:pt x="140982" y="1928218"/>
                </a:lnTo>
                <a:cubicBezTo>
                  <a:pt x="140982" y="1911448"/>
                  <a:pt x="154577" y="1897854"/>
                  <a:pt x="171339" y="1897854"/>
                </a:cubicBezTo>
                <a:close/>
                <a:moveTo>
                  <a:pt x="98792" y="1897854"/>
                </a:moveTo>
                <a:cubicBezTo>
                  <a:pt x="107177" y="1897854"/>
                  <a:pt x="114768" y="1901253"/>
                  <a:pt x="120263" y="1906747"/>
                </a:cubicBezTo>
                <a:lnTo>
                  <a:pt x="129135" y="1928167"/>
                </a:lnTo>
                <a:lnTo>
                  <a:pt x="93938" y="1927277"/>
                </a:lnTo>
                <a:lnTo>
                  <a:pt x="69586" y="1925425"/>
                </a:lnTo>
                <a:lnTo>
                  <a:pt x="77322" y="1906747"/>
                </a:lnTo>
                <a:cubicBezTo>
                  <a:pt x="82817" y="1901253"/>
                  <a:pt x="90408" y="1897854"/>
                  <a:pt x="98792" y="1897854"/>
                </a:cubicBezTo>
                <a:close/>
                <a:moveTo>
                  <a:pt x="26239" y="1897854"/>
                </a:moveTo>
                <a:cubicBezTo>
                  <a:pt x="34623" y="1897854"/>
                  <a:pt x="42214" y="1901253"/>
                  <a:pt x="47709" y="1906747"/>
                </a:cubicBezTo>
                <a:lnTo>
                  <a:pt x="54985" y="1924315"/>
                </a:lnTo>
                <a:lnTo>
                  <a:pt x="17556" y="1921469"/>
                </a:lnTo>
                <a:lnTo>
                  <a:pt x="0" y="1919238"/>
                </a:lnTo>
                <a:lnTo>
                  <a:pt x="0" y="1918259"/>
                </a:lnTo>
                <a:lnTo>
                  <a:pt x="4768" y="1906747"/>
                </a:lnTo>
                <a:cubicBezTo>
                  <a:pt x="10263" y="1901253"/>
                  <a:pt x="17854" y="1897854"/>
                  <a:pt x="26239" y="1897854"/>
                </a:cubicBezTo>
                <a:close/>
                <a:moveTo>
                  <a:pt x="679220" y="1817400"/>
                </a:moveTo>
                <a:cubicBezTo>
                  <a:pt x="687604" y="1817400"/>
                  <a:pt x="695195" y="1820799"/>
                  <a:pt x="700690" y="1826293"/>
                </a:cubicBezTo>
                <a:lnTo>
                  <a:pt x="702587" y="1830873"/>
                </a:lnTo>
                <a:lnTo>
                  <a:pt x="649855" y="1850174"/>
                </a:lnTo>
                <a:lnTo>
                  <a:pt x="648856" y="1847763"/>
                </a:lnTo>
                <a:cubicBezTo>
                  <a:pt x="648856" y="1830994"/>
                  <a:pt x="662450" y="1817400"/>
                  <a:pt x="679220" y="1817400"/>
                </a:cubicBezTo>
                <a:close/>
                <a:moveTo>
                  <a:pt x="606665" y="1817400"/>
                </a:moveTo>
                <a:cubicBezTo>
                  <a:pt x="623435" y="1817400"/>
                  <a:pt x="637029" y="1830994"/>
                  <a:pt x="637029" y="1847763"/>
                </a:cubicBezTo>
                <a:lnTo>
                  <a:pt x="633560" y="1856138"/>
                </a:lnTo>
                <a:lnTo>
                  <a:pt x="618594" y="1861615"/>
                </a:lnTo>
                <a:lnTo>
                  <a:pt x="587142" y="1870547"/>
                </a:lnTo>
                <a:lnTo>
                  <a:pt x="585195" y="1869234"/>
                </a:lnTo>
                <a:cubicBezTo>
                  <a:pt x="579700" y="1863739"/>
                  <a:pt x="576302" y="1856148"/>
                  <a:pt x="576302" y="1847763"/>
                </a:cubicBezTo>
                <a:cubicBezTo>
                  <a:pt x="576302" y="1830994"/>
                  <a:pt x="589896" y="1817400"/>
                  <a:pt x="606665" y="1817400"/>
                </a:cubicBezTo>
                <a:close/>
                <a:moveTo>
                  <a:pt x="534111" y="1817400"/>
                </a:moveTo>
                <a:cubicBezTo>
                  <a:pt x="550880" y="1817400"/>
                  <a:pt x="564474" y="1830994"/>
                  <a:pt x="564474" y="1847763"/>
                </a:cubicBezTo>
                <a:cubicBezTo>
                  <a:pt x="564474" y="1864533"/>
                  <a:pt x="550880" y="1878127"/>
                  <a:pt x="534111" y="1878127"/>
                </a:cubicBezTo>
                <a:cubicBezTo>
                  <a:pt x="517341" y="1878127"/>
                  <a:pt x="503747" y="1864533"/>
                  <a:pt x="503747" y="1847763"/>
                </a:cubicBezTo>
                <a:cubicBezTo>
                  <a:pt x="503747" y="1830994"/>
                  <a:pt x="517341" y="1817400"/>
                  <a:pt x="534111" y="1817400"/>
                </a:cubicBezTo>
                <a:close/>
                <a:moveTo>
                  <a:pt x="461556" y="1817400"/>
                </a:moveTo>
                <a:cubicBezTo>
                  <a:pt x="478326" y="1817400"/>
                  <a:pt x="491920" y="1830994"/>
                  <a:pt x="491920" y="1847763"/>
                </a:cubicBezTo>
                <a:cubicBezTo>
                  <a:pt x="491920" y="1864533"/>
                  <a:pt x="478326" y="1878127"/>
                  <a:pt x="461556" y="1878127"/>
                </a:cubicBezTo>
                <a:cubicBezTo>
                  <a:pt x="444787" y="1878127"/>
                  <a:pt x="431192" y="1864533"/>
                  <a:pt x="431192" y="1847763"/>
                </a:cubicBezTo>
                <a:cubicBezTo>
                  <a:pt x="431192" y="1830994"/>
                  <a:pt x="444787" y="1817400"/>
                  <a:pt x="461556" y="1817400"/>
                </a:cubicBezTo>
                <a:close/>
                <a:moveTo>
                  <a:pt x="389002" y="1817400"/>
                </a:moveTo>
                <a:cubicBezTo>
                  <a:pt x="405771" y="1817400"/>
                  <a:pt x="419365" y="1830994"/>
                  <a:pt x="419365" y="1847763"/>
                </a:cubicBezTo>
                <a:cubicBezTo>
                  <a:pt x="419365" y="1864533"/>
                  <a:pt x="405771" y="1878127"/>
                  <a:pt x="389002" y="1878127"/>
                </a:cubicBezTo>
                <a:cubicBezTo>
                  <a:pt x="372232" y="1878127"/>
                  <a:pt x="358638" y="1864533"/>
                  <a:pt x="358638" y="1847763"/>
                </a:cubicBezTo>
                <a:cubicBezTo>
                  <a:pt x="358638" y="1830994"/>
                  <a:pt x="372232" y="1817400"/>
                  <a:pt x="389002" y="1817400"/>
                </a:cubicBezTo>
                <a:close/>
                <a:moveTo>
                  <a:pt x="316447" y="1817400"/>
                </a:moveTo>
                <a:cubicBezTo>
                  <a:pt x="333216" y="1817400"/>
                  <a:pt x="346810" y="1830994"/>
                  <a:pt x="346810" y="1847763"/>
                </a:cubicBezTo>
                <a:cubicBezTo>
                  <a:pt x="346810" y="1864533"/>
                  <a:pt x="333216" y="1878127"/>
                  <a:pt x="316447" y="1878127"/>
                </a:cubicBezTo>
                <a:cubicBezTo>
                  <a:pt x="299677" y="1878127"/>
                  <a:pt x="286084" y="1864533"/>
                  <a:pt x="286084" y="1847763"/>
                </a:cubicBezTo>
                <a:cubicBezTo>
                  <a:pt x="286084" y="1830994"/>
                  <a:pt x="299677" y="1817400"/>
                  <a:pt x="316447" y="1817400"/>
                </a:cubicBezTo>
                <a:close/>
                <a:moveTo>
                  <a:pt x="243892" y="1817400"/>
                </a:moveTo>
                <a:cubicBezTo>
                  <a:pt x="260662" y="1817400"/>
                  <a:pt x="274256" y="1830994"/>
                  <a:pt x="274256" y="1847763"/>
                </a:cubicBezTo>
                <a:cubicBezTo>
                  <a:pt x="274256" y="1864533"/>
                  <a:pt x="260662" y="1878127"/>
                  <a:pt x="243892" y="1878127"/>
                </a:cubicBezTo>
                <a:cubicBezTo>
                  <a:pt x="227123" y="1878127"/>
                  <a:pt x="213529" y="1864533"/>
                  <a:pt x="213529" y="1847763"/>
                </a:cubicBezTo>
                <a:cubicBezTo>
                  <a:pt x="213529" y="1830994"/>
                  <a:pt x="227123" y="1817400"/>
                  <a:pt x="243892" y="1817400"/>
                </a:cubicBezTo>
                <a:close/>
                <a:moveTo>
                  <a:pt x="171339" y="1817400"/>
                </a:moveTo>
                <a:cubicBezTo>
                  <a:pt x="188107" y="1817400"/>
                  <a:pt x="201701" y="1830994"/>
                  <a:pt x="201701" y="1847763"/>
                </a:cubicBezTo>
                <a:cubicBezTo>
                  <a:pt x="201701" y="1864533"/>
                  <a:pt x="188107" y="1878127"/>
                  <a:pt x="171339" y="1878127"/>
                </a:cubicBezTo>
                <a:cubicBezTo>
                  <a:pt x="154583" y="1878127"/>
                  <a:pt x="140989" y="1864533"/>
                  <a:pt x="140989" y="1847763"/>
                </a:cubicBezTo>
                <a:cubicBezTo>
                  <a:pt x="140989" y="1830994"/>
                  <a:pt x="154583" y="1817400"/>
                  <a:pt x="171339" y="1817400"/>
                </a:cubicBezTo>
                <a:close/>
                <a:moveTo>
                  <a:pt x="98799" y="1817400"/>
                </a:moveTo>
                <a:cubicBezTo>
                  <a:pt x="115568" y="1817400"/>
                  <a:pt x="129162" y="1830994"/>
                  <a:pt x="129162" y="1847763"/>
                </a:cubicBezTo>
                <a:cubicBezTo>
                  <a:pt x="129162" y="1864533"/>
                  <a:pt x="115568" y="1878127"/>
                  <a:pt x="98799" y="1878127"/>
                </a:cubicBezTo>
                <a:cubicBezTo>
                  <a:pt x="82029" y="1878127"/>
                  <a:pt x="68435" y="1864533"/>
                  <a:pt x="68435" y="1847763"/>
                </a:cubicBezTo>
                <a:cubicBezTo>
                  <a:pt x="68435" y="1830994"/>
                  <a:pt x="82029" y="1817400"/>
                  <a:pt x="98799" y="1817400"/>
                </a:cubicBezTo>
                <a:close/>
                <a:moveTo>
                  <a:pt x="26245" y="1817400"/>
                </a:moveTo>
                <a:cubicBezTo>
                  <a:pt x="43014" y="1817400"/>
                  <a:pt x="56608" y="1830994"/>
                  <a:pt x="56608" y="1847763"/>
                </a:cubicBezTo>
                <a:cubicBezTo>
                  <a:pt x="56608" y="1864533"/>
                  <a:pt x="43014" y="1878127"/>
                  <a:pt x="26245" y="1878127"/>
                </a:cubicBezTo>
                <a:cubicBezTo>
                  <a:pt x="17860" y="1878127"/>
                  <a:pt x="10269" y="1874729"/>
                  <a:pt x="4775" y="1869234"/>
                </a:cubicBezTo>
                <a:lnTo>
                  <a:pt x="0" y="1857707"/>
                </a:lnTo>
                <a:lnTo>
                  <a:pt x="0" y="1837819"/>
                </a:lnTo>
                <a:lnTo>
                  <a:pt x="4775" y="1826293"/>
                </a:lnTo>
                <a:cubicBezTo>
                  <a:pt x="10269" y="1820799"/>
                  <a:pt x="17860" y="1817400"/>
                  <a:pt x="26245" y="1817400"/>
                </a:cubicBezTo>
                <a:close/>
                <a:moveTo>
                  <a:pt x="896883" y="1736948"/>
                </a:moveTo>
                <a:lnTo>
                  <a:pt x="903696" y="1738324"/>
                </a:lnTo>
                <a:lnTo>
                  <a:pt x="888255" y="1747704"/>
                </a:lnTo>
                <a:lnTo>
                  <a:pt x="871248" y="1755896"/>
                </a:lnTo>
                <a:lnTo>
                  <a:pt x="875413" y="1745841"/>
                </a:lnTo>
                <a:cubicBezTo>
                  <a:pt x="880908" y="1740347"/>
                  <a:pt x="888499" y="1736948"/>
                  <a:pt x="896883" y="1736948"/>
                </a:cubicBezTo>
                <a:close/>
                <a:moveTo>
                  <a:pt x="824329" y="1736948"/>
                </a:moveTo>
                <a:cubicBezTo>
                  <a:pt x="832714" y="1736948"/>
                  <a:pt x="840304" y="1740347"/>
                  <a:pt x="845799" y="1745841"/>
                </a:cubicBezTo>
                <a:lnTo>
                  <a:pt x="853504" y="1764444"/>
                </a:lnTo>
                <a:lnTo>
                  <a:pt x="802910" y="1788817"/>
                </a:lnTo>
                <a:lnTo>
                  <a:pt x="802858" y="1788782"/>
                </a:lnTo>
                <a:cubicBezTo>
                  <a:pt x="797364" y="1783287"/>
                  <a:pt x="793965" y="1775696"/>
                  <a:pt x="793965" y="1767312"/>
                </a:cubicBezTo>
                <a:cubicBezTo>
                  <a:pt x="793965" y="1750542"/>
                  <a:pt x="807559" y="1736948"/>
                  <a:pt x="824329" y="1736948"/>
                </a:cubicBezTo>
                <a:close/>
                <a:moveTo>
                  <a:pt x="751774" y="1736948"/>
                </a:moveTo>
                <a:cubicBezTo>
                  <a:pt x="768544" y="1736948"/>
                  <a:pt x="782138" y="1750542"/>
                  <a:pt x="782138" y="1767312"/>
                </a:cubicBezTo>
                <a:cubicBezTo>
                  <a:pt x="782138" y="1784081"/>
                  <a:pt x="768544" y="1797675"/>
                  <a:pt x="751774" y="1797675"/>
                </a:cubicBezTo>
                <a:cubicBezTo>
                  <a:pt x="735005" y="1797675"/>
                  <a:pt x="721411" y="1784081"/>
                  <a:pt x="721411" y="1767312"/>
                </a:cubicBezTo>
                <a:cubicBezTo>
                  <a:pt x="721411" y="1750542"/>
                  <a:pt x="735005" y="1736948"/>
                  <a:pt x="751774" y="1736948"/>
                </a:cubicBezTo>
                <a:close/>
                <a:moveTo>
                  <a:pt x="679220" y="1736948"/>
                </a:moveTo>
                <a:cubicBezTo>
                  <a:pt x="695989" y="1736948"/>
                  <a:pt x="709583" y="1750542"/>
                  <a:pt x="709583" y="1767312"/>
                </a:cubicBezTo>
                <a:cubicBezTo>
                  <a:pt x="709583" y="1784081"/>
                  <a:pt x="695989" y="1797675"/>
                  <a:pt x="679220" y="1797675"/>
                </a:cubicBezTo>
                <a:cubicBezTo>
                  <a:pt x="662450" y="1797675"/>
                  <a:pt x="648856" y="1784081"/>
                  <a:pt x="648856" y="1767312"/>
                </a:cubicBezTo>
                <a:cubicBezTo>
                  <a:pt x="648856" y="1750542"/>
                  <a:pt x="662450" y="1736948"/>
                  <a:pt x="679220" y="1736948"/>
                </a:cubicBezTo>
                <a:close/>
                <a:moveTo>
                  <a:pt x="606665" y="1736948"/>
                </a:moveTo>
                <a:cubicBezTo>
                  <a:pt x="623435" y="1736948"/>
                  <a:pt x="637029" y="1750542"/>
                  <a:pt x="637029" y="1767312"/>
                </a:cubicBezTo>
                <a:cubicBezTo>
                  <a:pt x="637029" y="1784081"/>
                  <a:pt x="623435" y="1797675"/>
                  <a:pt x="606665" y="1797675"/>
                </a:cubicBezTo>
                <a:cubicBezTo>
                  <a:pt x="589896" y="1797675"/>
                  <a:pt x="576302" y="1784081"/>
                  <a:pt x="576302" y="1767312"/>
                </a:cubicBezTo>
                <a:cubicBezTo>
                  <a:pt x="576302" y="1750542"/>
                  <a:pt x="589896" y="1736948"/>
                  <a:pt x="606665" y="1736948"/>
                </a:cubicBezTo>
                <a:close/>
                <a:moveTo>
                  <a:pt x="534111" y="1736948"/>
                </a:moveTo>
                <a:cubicBezTo>
                  <a:pt x="550880" y="1736948"/>
                  <a:pt x="564474" y="1750542"/>
                  <a:pt x="564474" y="1767312"/>
                </a:cubicBezTo>
                <a:cubicBezTo>
                  <a:pt x="564474" y="1784081"/>
                  <a:pt x="550880" y="1797675"/>
                  <a:pt x="534111" y="1797675"/>
                </a:cubicBezTo>
                <a:cubicBezTo>
                  <a:pt x="517341" y="1797675"/>
                  <a:pt x="503747" y="1784081"/>
                  <a:pt x="503747" y="1767312"/>
                </a:cubicBezTo>
                <a:cubicBezTo>
                  <a:pt x="503747" y="1750542"/>
                  <a:pt x="517341" y="1736948"/>
                  <a:pt x="534111" y="1736948"/>
                </a:cubicBezTo>
                <a:close/>
                <a:moveTo>
                  <a:pt x="461556" y="1736948"/>
                </a:moveTo>
                <a:cubicBezTo>
                  <a:pt x="478326" y="1736948"/>
                  <a:pt x="491920" y="1750542"/>
                  <a:pt x="491920" y="1767312"/>
                </a:cubicBezTo>
                <a:cubicBezTo>
                  <a:pt x="491920" y="1784081"/>
                  <a:pt x="478326" y="1797675"/>
                  <a:pt x="461556" y="1797675"/>
                </a:cubicBezTo>
                <a:cubicBezTo>
                  <a:pt x="444787" y="1797675"/>
                  <a:pt x="431192" y="1784081"/>
                  <a:pt x="431192" y="1767312"/>
                </a:cubicBezTo>
                <a:cubicBezTo>
                  <a:pt x="431192" y="1750542"/>
                  <a:pt x="444787" y="1736948"/>
                  <a:pt x="461556" y="1736948"/>
                </a:cubicBezTo>
                <a:close/>
                <a:moveTo>
                  <a:pt x="389002" y="1736948"/>
                </a:moveTo>
                <a:cubicBezTo>
                  <a:pt x="405771" y="1736948"/>
                  <a:pt x="419365" y="1750542"/>
                  <a:pt x="419365" y="1767312"/>
                </a:cubicBezTo>
                <a:cubicBezTo>
                  <a:pt x="419365" y="1784081"/>
                  <a:pt x="405771" y="1797675"/>
                  <a:pt x="389002" y="1797675"/>
                </a:cubicBezTo>
                <a:cubicBezTo>
                  <a:pt x="372232" y="1797675"/>
                  <a:pt x="358638" y="1784081"/>
                  <a:pt x="358638" y="1767312"/>
                </a:cubicBezTo>
                <a:cubicBezTo>
                  <a:pt x="358638" y="1750542"/>
                  <a:pt x="372232" y="1736948"/>
                  <a:pt x="389002" y="1736948"/>
                </a:cubicBezTo>
                <a:close/>
                <a:moveTo>
                  <a:pt x="316447" y="1736948"/>
                </a:moveTo>
                <a:cubicBezTo>
                  <a:pt x="333216" y="1736948"/>
                  <a:pt x="346810" y="1750542"/>
                  <a:pt x="346810" y="1767312"/>
                </a:cubicBezTo>
                <a:cubicBezTo>
                  <a:pt x="346810" y="1784081"/>
                  <a:pt x="333216" y="1797675"/>
                  <a:pt x="316447" y="1797675"/>
                </a:cubicBezTo>
                <a:cubicBezTo>
                  <a:pt x="299677" y="1797675"/>
                  <a:pt x="286084" y="1784081"/>
                  <a:pt x="286084" y="1767312"/>
                </a:cubicBezTo>
                <a:cubicBezTo>
                  <a:pt x="286084" y="1750542"/>
                  <a:pt x="299677" y="1736948"/>
                  <a:pt x="316447" y="1736948"/>
                </a:cubicBezTo>
                <a:close/>
                <a:moveTo>
                  <a:pt x="243892" y="1736948"/>
                </a:moveTo>
                <a:cubicBezTo>
                  <a:pt x="260662" y="1736948"/>
                  <a:pt x="274256" y="1750542"/>
                  <a:pt x="274256" y="1767312"/>
                </a:cubicBezTo>
                <a:cubicBezTo>
                  <a:pt x="274256" y="1784081"/>
                  <a:pt x="260662" y="1797675"/>
                  <a:pt x="243892" y="1797675"/>
                </a:cubicBezTo>
                <a:cubicBezTo>
                  <a:pt x="227123" y="1797675"/>
                  <a:pt x="213529" y="1784081"/>
                  <a:pt x="213529" y="1767312"/>
                </a:cubicBezTo>
                <a:cubicBezTo>
                  <a:pt x="213529" y="1750542"/>
                  <a:pt x="227123" y="1736948"/>
                  <a:pt x="243892" y="1736948"/>
                </a:cubicBezTo>
                <a:close/>
                <a:moveTo>
                  <a:pt x="171339" y="1736948"/>
                </a:moveTo>
                <a:cubicBezTo>
                  <a:pt x="188107" y="1736948"/>
                  <a:pt x="201701" y="1750542"/>
                  <a:pt x="201701" y="1767312"/>
                </a:cubicBezTo>
                <a:cubicBezTo>
                  <a:pt x="201701" y="1784081"/>
                  <a:pt x="188107" y="1797675"/>
                  <a:pt x="171339" y="1797675"/>
                </a:cubicBezTo>
                <a:cubicBezTo>
                  <a:pt x="154588" y="1797675"/>
                  <a:pt x="140995" y="1784081"/>
                  <a:pt x="140995" y="1767312"/>
                </a:cubicBezTo>
                <a:cubicBezTo>
                  <a:pt x="140995" y="1750542"/>
                  <a:pt x="154588" y="1736948"/>
                  <a:pt x="171339" y="1736948"/>
                </a:cubicBezTo>
                <a:close/>
                <a:moveTo>
                  <a:pt x="98806" y="1736948"/>
                </a:moveTo>
                <a:cubicBezTo>
                  <a:pt x="115574" y="1736948"/>
                  <a:pt x="129168" y="1750542"/>
                  <a:pt x="129168" y="1767312"/>
                </a:cubicBezTo>
                <a:cubicBezTo>
                  <a:pt x="129168" y="1784081"/>
                  <a:pt x="115574" y="1797675"/>
                  <a:pt x="98806" y="1797675"/>
                </a:cubicBezTo>
                <a:cubicBezTo>
                  <a:pt x="82035" y="1797675"/>
                  <a:pt x="68442" y="1784081"/>
                  <a:pt x="68442" y="1767312"/>
                </a:cubicBezTo>
                <a:cubicBezTo>
                  <a:pt x="68442" y="1750542"/>
                  <a:pt x="82035" y="1736948"/>
                  <a:pt x="98806" y="1736948"/>
                </a:cubicBezTo>
                <a:close/>
                <a:moveTo>
                  <a:pt x="26251" y="1736948"/>
                </a:moveTo>
                <a:cubicBezTo>
                  <a:pt x="43020" y="1736948"/>
                  <a:pt x="56614" y="1750542"/>
                  <a:pt x="56614" y="1767312"/>
                </a:cubicBezTo>
                <a:cubicBezTo>
                  <a:pt x="56614" y="1784081"/>
                  <a:pt x="43020" y="1797675"/>
                  <a:pt x="26251" y="1797675"/>
                </a:cubicBezTo>
                <a:cubicBezTo>
                  <a:pt x="17866" y="1797675"/>
                  <a:pt x="10276" y="1794277"/>
                  <a:pt x="4781" y="1788782"/>
                </a:cubicBezTo>
                <a:lnTo>
                  <a:pt x="0" y="1777239"/>
                </a:lnTo>
                <a:lnTo>
                  <a:pt x="0" y="1757384"/>
                </a:lnTo>
                <a:lnTo>
                  <a:pt x="4781" y="1745841"/>
                </a:lnTo>
                <a:cubicBezTo>
                  <a:pt x="10276" y="1740347"/>
                  <a:pt x="17866" y="1736948"/>
                  <a:pt x="26251" y="1736948"/>
                </a:cubicBezTo>
                <a:close/>
                <a:moveTo>
                  <a:pt x="1030341" y="1658849"/>
                </a:moveTo>
                <a:lnTo>
                  <a:pt x="1020041" y="1666551"/>
                </a:lnTo>
                <a:lnTo>
                  <a:pt x="1020522" y="1665390"/>
                </a:lnTo>
                <a:cubicBezTo>
                  <a:pt x="1023269" y="1662642"/>
                  <a:pt x="1026541" y="1660419"/>
                  <a:pt x="1030173" y="1658883"/>
                </a:cubicBezTo>
                <a:close/>
                <a:moveTo>
                  <a:pt x="969438" y="1656497"/>
                </a:moveTo>
                <a:cubicBezTo>
                  <a:pt x="977823" y="1656497"/>
                  <a:pt x="985413" y="1659895"/>
                  <a:pt x="990908" y="1665390"/>
                </a:cubicBezTo>
                <a:lnTo>
                  <a:pt x="997511" y="1681329"/>
                </a:lnTo>
                <a:lnTo>
                  <a:pt x="950384" y="1709959"/>
                </a:lnTo>
                <a:lnTo>
                  <a:pt x="947968" y="1708330"/>
                </a:lnTo>
                <a:cubicBezTo>
                  <a:pt x="942473" y="1702836"/>
                  <a:pt x="939075" y="1695245"/>
                  <a:pt x="939075" y="1686860"/>
                </a:cubicBezTo>
                <a:cubicBezTo>
                  <a:pt x="939075" y="1670091"/>
                  <a:pt x="952669" y="1656497"/>
                  <a:pt x="969438" y="1656497"/>
                </a:cubicBezTo>
                <a:close/>
                <a:moveTo>
                  <a:pt x="896883" y="1656497"/>
                </a:moveTo>
                <a:cubicBezTo>
                  <a:pt x="913653" y="1656497"/>
                  <a:pt x="927247" y="1670091"/>
                  <a:pt x="927247" y="1686860"/>
                </a:cubicBezTo>
                <a:cubicBezTo>
                  <a:pt x="927247" y="1703630"/>
                  <a:pt x="913653" y="1717224"/>
                  <a:pt x="896883" y="1717224"/>
                </a:cubicBezTo>
                <a:cubicBezTo>
                  <a:pt x="880114" y="1717224"/>
                  <a:pt x="866520" y="1703630"/>
                  <a:pt x="866520" y="1686860"/>
                </a:cubicBezTo>
                <a:cubicBezTo>
                  <a:pt x="866520" y="1670091"/>
                  <a:pt x="880114" y="1656497"/>
                  <a:pt x="896883" y="1656497"/>
                </a:cubicBezTo>
                <a:close/>
                <a:moveTo>
                  <a:pt x="824329" y="1656497"/>
                </a:moveTo>
                <a:cubicBezTo>
                  <a:pt x="841098" y="1656497"/>
                  <a:pt x="854692" y="1670091"/>
                  <a:pt x="854692" y="1686860"/>
                </a:cubicBezTo>
                <a:cubicBezTo>
                  <a:pt x="854692" y="1703630"/>
                  <a:pt x="841098" y="1717224"/>
                  <a:pt x="824329" y="1717224"/>
                </a:cubicBezTo>
                <a:cubicBezTo>
                  <a:pt x="807559" y="1717224"/>
                  <a:pt x="793965" y="1703630"/>
                  <a:pt x="793965" y="1686860"/>
                </a:cubicBezTo>
                <a:cubicBezTo>
                  <a:pt x="793965" y="1670091"/>
                  <a:pt x="807559" y="1656497"/>
                  <a:pt x="824329" y="1656497"/>
                </a:cubicBezTo>
                <a:close/>
                <a:moveTo>
                  <a:pt x="751774" y="1656497"/>
                </a:moveTo>
                <a:cubicBezTo>
                  <a:pt x="768544" y="1656497"/>
                  <a:pt x="782138" y="1670091"/>
                  <a:pt x="782138" y="1686860"/>
                </a:cubicBezTo>
                <a:cubicBezTo>
                  <a:pt x="782138" y="1703630"/>
                  <a:pt x="768544" y="1717224"/>
                  <a:pt x="751774" y="1717224"/>
                </a:cubicBezTo>
                <a:cubicBezTo>
                  <a:pt x="735005" y="1717224"/>
                  <a:pt x="721411" y="1703630"/>
                  <a:pt x="721411" y="1686860"/>
                </a:cubicBezTo>
                <a:cubicBezTo>
                  <a:pt x="721411" y="1670091"/>
                  <a:pt x="735005" y="1656497"/>
                  <a:pt x="751774" y="1656497"/>
                </a:cubicBezTo>
                <a:close/>
                <a:moveTo>
                  <a:pt x="679220" y="1656497"/>
                </a:moveTo>
                <a:cubicBezTo>
                  <a:pt x="695989" y="1656497"/>
                  <a:pt x="709583" y="1670091"/>
                  <a:pt x="709583" y="1686860"/>
                </a:cubicBezTo>
                <a:cubicBezTo>
                  <a:pt x="709583" y="1703630"/>
                  <a:pt x="695989" y="1717224"/>
                  <a:pt x="679220" y="1717224"/>
                </a:cubicBezTo>
                <a:cubicBezTo>
                  <a:pt x="662450" y="1717224"/>
                  <a:pt x="648856" y="1703630"/>
                  <a:pt x="648856" y="1686860"/>
                </a:cubicBezTo>
                <a:cubicBezTo>
                  <a:pt x="648856" y="1670091"/>
                  <a:pt x="662450" y="1656497"/>
                  <a:pt x="679220" y="1656497"/>
                </a:cubicBezTo>
                <a:close/>
                <a:moveTo>
                  <a:pt x="606665" y="1656497"/>
                </a:moveTo>
                <a:cubicBezTo>
                  <a:pt x="623435" y="1656497"/>
                  <a:pt x="637029" y="1670091"/>
                  <a:pt x="637029" y="1686860"/>
                </a:cubicBezTo>
                <a:cubicBezTo>
                  <a:pt x="637029" y="1703630"/>
                  <a:pt x="623435" y="1717224"/>
                  <a:pt x="606665" y="1717224"/>
                </a:cubicBezTo>
                <a:cubicBezTo>
                  <a:pt x="589896" y="1717224"/>
                  <a:pt x="576302" y="1703630"/>
                  <a:pt x="576302" y="1686860"/>
                </a:cubicBezTo>
                <a:cubicBezTo>
                  <a:pt x="576302" y="1670091"/>
                  <a:pt x="589896" y="1656497"/>
                  <a:pt x="606665" y="1656497"/>
                </a:cubicBezTo>
                <a:close/>
                <a:moveTo>
                  <a:pt x="534111" y="1656497"/>
                </a:moveTo>
                <a:cubicBezTo>
                  <a:pt x="550880" y="1656497"/>
                  <a:pt x="564474" y="1670091"/>
                  <a:pt x="564474" y="1686860"/>
                </a:cubicBezTo>
                <a:cubicBezTo>
                  <a:pt x="564474" y="1703630"/>
                  <a:pt x="550880" y="1717224"/>
                  <a:pt x="534111" y="1717224"/>
                </a:cubicBezTo>
                <a:cubicBezTo>
                  <a:pt x="517341" y="1717224"/>
                  <a:pt x="503747" y="1703630"/>
                  <a:pt x="503747" y="1686860"/>
                </a:cubicBezTo>
                <a:cubicBezTo>
                  <a:pt x="503747" y="1670091"/>
                  <a:pt x="517341" y="1656497"/>
                  <a:pt x="534111" y="1656497"/>
                </a:cubicBezTo>
                <a:close/>
                <a:moveTo>
                  <a:pt x="461556" y="1656497"/>
                </a:moveTo>
                <a:cubicBezTo>
                  <a:pt x="478326" y="1656497"/>
                  <a:pt x="491920" y="1670091"/>
                  <a:pt x="491920" y="1686860"/>
                </a:cubicBezTo>
                <a:cubicBezTo>
                  <a:pt x="491920" y="1703630"/>
                  <a:pt x="478326" y="1717224"/>
                  <a:pt x="461556" y="1717224"/>
                </a:cubicBezTo>
                <a:cubicBezTo>
                  <a:pt x="444787" y="1717224"/>
                  <a:pt x="431192" y="1703630"/>
                  <a:pt x="431192" y="1686860"/>
                </a:cubicBezTo>
                <a:cubicBezTo>
                  <a:pt x="431192" y="1670091"/>
                  <a:pt x="444787" y="1656497"/>
                  <a:pt x="461556" y="1656497"/>
                </a:cubicBezTo>
                <a:close/>
                <a:moveTo>
                  <a:pt x="389002" y="1656497"/>
                </a:moveTo>
                <a:cubicBezTo>
                  <a:pt x="405771" y="1656497"/>
                  <a:pt x="419365" y="1670091"/>
                  <a:pt x="419365" y="1686860"/>
                </a:cubicBezTo>
                <a:cubicBezTo>
                  <a:pt x="419365" y="1703630"/>
                  <a:pt x="405771" y="1717224"/>
                  <a:pt x="389002" y="1717224"/>
                </a:cubicBezTo>
                <a:cubicBezTo>
                  <a:pt x="372232" y="1717224"/>
                  <a:pt x="358638" y="1703630"/>
                  <a:pt x="358638" y="1686860"/>
                </a:cubicBezTo>
                <a:cubicBezTo>
                  <a:pt x="358638" y="1670091"/>
                  <a:pt x="372232" y="1656497"/>
                  <a:pt x="389002" y="1656497"/>
                </a:cubicBezTo>
                <a:close/>
                <a:moveTo>
                  <a:pt x="316447" y="1656497"/>
                </a:moveTo>
                <a:cubicBezTo>
                  <a:pt x="333216" y="1656497"/>
                  <a:pt x="346810" y="1670091"/>
                  <a:pt x="346810" y="1686860"/>
                </a:cubicBezTo>
                <a:cubicBezTo>
                  <a:pt x="346810" y="1703630"/>
                  <a:pt x="333216" y="1717224"/>
                  <a:pt x="316447" y="1717224"/>
                </a:cubicBezTo>
                <a:cubicBezTo>
                  <a:pt x="299677" y="1717224"/>
                  <a:pt x="286084" y="1703630"/>
                  <a:pt x="286084" y="1686860"/>
                </a:cubicBezTo>
                <a:cubicBezTo>
                  <a:pt x="286084" y="1670091"/>
                  <a:pt x="299677" y="1656497"/>
                  <a:pt x="316447" y="1656497"/>
                </a:cubicBezTo>
                <a:close/>
                <a:moveTo>
                  <a:pt x="243892" y="1656497"/>
                </a:moveTo>
                <a:cubicBezTo>
                  <a:pt x="260662" y="1656497"/>
                  <a:pt x="274256" y="1670091"/>
                  <a:pt x="274256" y="1686860"/>
                </a:cubicBezTo>
                <a:cubicBezTo>
                  <a:pt x="274256" y="1703630"/>
                  <a:pt x="260662" y="1717224"/>
                  <a:pt x="243892" y="1717224"/>
                </a:cubicBezTo>
                <a:cubicBezTo>
                  <a:pt x="227123" y="1717224"/>
                  <a:pt x="213529" y="1703630"/>
                  <a:pt x="213529" y="1686860"/>
                </a:cubicBezTo>
                <a:cubicBezTo>
                  <a:pt x="213529" y="1670091"/>
                  <a:pt x="227123" y="1656497"/>
                  <a:pt x="243892" y="1656497"/>
                </a:cubicBezTo>
                <a:close/>
                <a:moveTo>
                  <a:pt x="171339" y="1656497"/>
                </a:moveTo>
                <a:cubicBezTo>
                  <a:pt x="188107" y="1656497"/>
                  <a:pt x="201701" y="1670091"/>
                  <a:pt x="201701" y="1686860"/>
                </a:cubicBezTo>
                <a:cubicBezTo>
                  <a:pt x="201701" y="1703630"/>
                  <a:pt x="188107" y="1717224"/>
                  <a:pt x="171339" y="1717224"/>
                </a:cubicBezTo>
                <a:cubicBezTo>
                  <a:pt x="154594" y="1717224"/>
                  <a:pt x="141001" y="1703630"/>
                  <a:pt x="141001" y="1686860"/>
                </a:cubicBezTo>
                <a:cubicBezTo>
                  <a:pt x="141001" y="1670091"/>
                  <a:pt x="154594" y="1656497"/>
                  <a:pt x="171339" y="1656497"/>
                </a:cubicBezTo>
                <a:close/>
                <a:moveTo>
                  <a:pt x="98812" y="1656497"/>
                </a:moveTo>
                <a:cubicBezTo>
                  <a:pt x="115580" y="1656497"/>
                  <a:pt x="129174" y="1670091"/>
                  <a:pt x="129174" y="1686860"/>
                </a:cubicBezTo>
                <a:cubicBezTo>
                  <a:pt x="129174" y="1703630"/>
                  <a:pt x="115580" y="1717224"/>
                  <a:pt x="98812" y="1717224"/>
                </a:cubicBezTo>
                <a:cubicBezTo>
                  <a:pt x="82042" y="1717224"/>
                  <a:pt x="68448" y="1703630"/>
                  <a:pt x="68448" y="1686860"/>
                </a:cubicBezTo>
                <a:cubicBezTo>
                  <a:pt x="68448" y="1670091"/>
                  <a:pt x="82042" y="1656497"/>
                  <a:pt x="98812" y="1656497"/>
                </a:cubicBezTo>
                <a:close/>
                <a:moveTo>
                  <a:pt x="26257" y="1656497"/>
                </a:moveTo>
                <a:cubicBezTo>
                  <a:pt x="43026" y="1656497"/>
                  <a:pt x="56620" y="1670091"/>
                  <a:pt x="56620" y="1686860"/>
                </a:cubicBezTo>
                <a:cubicBezTo>
                  <a:pt x="56620" y="1703630"/>
                  <a:pt x="43026" y="1717224"/>
                  <a:pt x="26257" y="1717224"/>
                </a:cubicBezTo>
                <a:cubicBezTo>
                  <a:pt x="17873" y="1717224"/>
                  <a:pt x="10282" y="1713826"/>
                  <a:pt x="4787" y="1708331"/>
                </a:cubicBezTo>
                <a:lnTo>
                  <a:pt x="0" y="1696773"/>
                </a:lnTo>
                <a:lnTo>
                  <a:pt x="0" y="1676947"/>
                </a:lnTo>
                <a:lnTo>
                  <a:pt x="4787" y="1665390"/>
                </a:lnTo>
                <a:cubicBezTo>
                  <a:pt x="10282" y="1659896"/>
                  <a:pt x="17873" y="1656497"/>
                  <a:pt x="26257" y="1656497"/>
                </a:cubicBezTo>
                <a:close/>
                <a:moveTo>
                  <a:pt x="1114547" y="1576045"/>
                </a:moveTo>
                <a:cubicBezTo>
                  <a:pt x="1118739" y="1576045"/>
                  <a:pt x="1122733" y="1576894"/>
                  <a:pt x="1126366" y="1578431"/>
                </a:cubicBezTo>
                <a:lnTo>
                  <a:pt x="1131977" y="1582214"/>
                </a:lnTo>
                <a:lnTo>
                  <a:pt x="1128051" y="1585783"/>
                </a:lnTo>
                <a:lnTo>
                  <a:pt x="1088035" y="1615706"/>
                </a:lnTo>
                <a:lnTo>
                  <a:pt x="1084184" y="1606408"/>
                </a:lnTo>
                <a:cubicBezTo>
                  <a:pt x="1084184" y="1589639"/>
                  <a:pt x="1097778" y="1576045"/>
                  <a:pt x="1114547" y="1576045"/>
                </a:cubicBezTo>
                <a:close/>
                <a:moveTo>
                  <a:pt x="1041993" y="1576045"/>
                </a:moveTo>
                <a:cubicBezTo>
                  <a:pt x="1058762" y="1576045"/>
                  <a:pt x="1072356" y="1589639"/>
                  <a:pt x="1072356" y="1606408"/>
                </a:cubicBezTo>
                <a:cubicBezTo>
                  <a:pt x="1072356" y="1623178"/>
                  <a:pt x="1058762" y="1636772"/>
                  <a:pt x="1041993" y="1636772"/>
                </a:cubicBezTo>
                <a:cubicBezTo>
                  <a:pt x="1025223" y="1636772"/>
                  <a:pt x="1011629" y="1623178"/>
                  <a:pt x="1011629" y="1606408"/>
                </a:cubicBezTo>
                <a:cubicBezTo>
                  <a:pt x="1011629" y="1589639"/>
                  <a:pt x="1025223" y="1576045"/>
                  <a:pt x="1041993" y="1576045"/>
                </a:cubicBezTo>
                <a:close/>
                <a:moveTo>
                  <a:pt x="969438" y="1576045"/>
                </a:moveTo>
                <a:cubicBezTo>
                  <a:pt x="986208" y="1576045"/>
                  <a:pt x="999801" y="1589639"/>
                  <a:pt x="999801" y="1606408"/>
                </a:cubicBezTo>
                <a:cubicBezTo>
                  <a:pt x="999801" y="1623178"/>
                  <a:pt x="986208" y="1636772"/>
                  <a:pt x="969438" y="1636772"/>
                </a:cubicBezTo>
                <a:cubicBezTo>
                  <a:pt x="952669" y="1636772"/>
                  <a:pt x="939075" y="1623178"/>
                  <a:pt x="939075" y="1606408"/>
                </a:cubicBezTo>
                <a:cubicBezTo>
                  <a:pt x="939075" y="1589639"/>
                  <a:pt x="952669" y="1576045"/>
                  <a:pt x="969438" y="1576045"/>
                </a:cubicBezTo>
                <a:close/>
                <a:moveTo>
                  <a:pt x="896883" y="1576045"/>
                </a:moveTo>
                <a:cubicBezTo>
                  <a:pt x="913653" y="1576045"/>
                  <a:pt x="927247" y="1589639"/>
                  <a:pt x="927247" y="1606408"/>
                </a:cubicBezTo>
                <a:cubicBezTo>
                  <a:pt x="927247" y="1623178"/>
                  <a:pt x="913653" y="1636772"/>
                  <a:pt x="896883" y="1636772"/>
                </a:cubicBezTo>
                <a:cubicBezTo>
                  <a:pt x="880114" y="1636772"/>
                  <a:pt x="866520" y="1623178"/>
                  <a:pt x="866520" y="1606408"/>
                </a:cubicBezTo>
                <a:cubicBezTo>
                  <a:pt x="866520" y="1589639"/>
                  <a:pt x="880114" y="1576045"/>
                  <a:pt x="896883" y="1576045"/>
                </a:cubicBezTo>
                <a:close/>
                <a:moveTo>
                  <a:pt x="824329" y="1576045"/>
                </a:moveTo>
                <a:cubicBezTo>
                  <a:pt x="841098" y="1576045"/>
                  <a:pt x="854692" y="1589639"/>
                  <a:pt x="854692" y="1606408"/>
                </a:cubicBezTo>
                <a:cubicBezTo>
                  <a:pt x="854692" y="1623178"/>
                  <a:pt x="841098" y="1636772"/>
                  <a:pt x="824329" y="1636772"/>
                </a:cubicBezTo>
                <a:cubicBezTo>
                  <a:pt x="807559" y="1636772"/>
                  <a:pt x="793965" y="1623178"/>
                  <a:pt x="793965" y="1606408"/>
                </a:cubicBezTo>
                <a:cubicBezTo>
                  <a:pt x="793965" y="1589639"/>
                  <a:pt x="807559" y="1576045"/>
                  <a:pt x="824329" y="1576045"/>
                </a:cubicBezTo>
                <a:close/>
                <a:moveTo>
                  <a:pt x="751774" y="1576045"/>
                </a:moveTo>
                <a:cubicBezTo>
                  <a:pt x="768544" y="1576045"/>
                  <a:pt x="782138" y="1589639"/>
                  <a:pt x="782138" y="1606408"/>
                </a:cubicBezTo>
                <a:cubicBezTo>
                  <a:pt x="782138" y="1623178"/>
                  <a:pt x="768544" y="1636772"/>
                  <a:pt x="751774" y="1636772"/>
                </a:cubicBezTo>
                <a:cubicBezTo>
                  <a:pt x="735005" y="1636772"/>
                  <a:pt x="721411" y="1623178"/>
                  <a:pt x="721411" y="1606408"/>
                </a:cubicBezTo>
                <a:cubicBezTo>
                  <a:pt x="721411" y="1589639"/>
                  <a:pt x="735005" y="1576045"/>
                  <a:pt x="751774" y="1576045"/>
                </a:cubicBezTo>
                <a:close/>
                <a:moveTo>
                  <a:pt x="679220" y="1576045"/>
                </a:moveTo>
                <a:cubicBezTo>
                  <a:pt x="695989" y="1576045"/>
                  <a:pt x="709583" y="1589639"/>
                  <a:pt x="709583" y="1606408"/>
                </a:cubicBezTo>
                <a:cubicBezTo>
                  <a:pt x="709583" y="1623178"/>
                  <a:pt x="695989" y="1636772"/>
                  <a:pt x="679220" y="1636772"/>
                </a:cubicBezTo>
                <a:cubicBezTo>
                  <a:pt x="662450" y="1636772"/>
                  <a:pt x="648856" y="1623178"/>
                  <a:pt x="648856" y="1606408"/>
                </a:cubicBezTo>
                <a:cubicBezTo>
                  <a:pt x="648856" y="1589639"/>
                  <a:pt x="662450" y="1576045"/>
                  <a:pt x="679220" y="1576045"/>
                </a:cubicBezTo>
                <a:close/>
                <a:moveTo>
                  <a:pt x="606665" y="1576045"/>
                </a:moveTo>
                <a:cubicBezTo>
                  <a:pt x="623435" y="1576045"/>
                  <a:pt x="637029" y="1589639"/>
                  <a:pt x="637029" y="1606408"/>
                </a:cubicBezTo>
                <a:cubicBezTo>
                  <a:pt x="637029" y="1623178"/>
                  <a:pt x="623435" y="1636772"/>
                  <a:pt x="606665" y="1636772"/>
                </a:cubicBezTo>
                <a:cubicBezTo>
                  <a:pt x="589896" y="1636772"/>
                  <a:pt x="576302" y="1623178"/>
                  <a:pt x="576302" y="1606408"/>
                </a:cubicBezTo>
                <a:cubicBezTo>
                  <a:pt x="576302" y="1589639"/>
                  <a:pt x="589896" y="1576045"/>
                  <a:pt x="606665" y="1576045"/>
                </a:cubicBezTo>
                <a:close/>
                <a:moveTo>
                  <a:pt x="534111" y="1576045"/>
                </a:moveTo>
                <a:cubicBezTo>
                  <a:pt x="550880" y="1576045"/>
                  <a:pt x="564474" y="1589639"/>
                  <a:pt x="564474" y="1606408"/>
                </a:cubicBezTo>
                <a:cubicBezTo>
                  <a:pt x="564474" y="1623178"/>
                  <a:pt x="550880" y="1636772"/>
                  <a:pt x="534111" y="1636772"/>
                </a:cubicBezTo>
                <a:cubicBezTo>
                  <a:pt x="517341" y="1636772"/>
                  <a:pt x="503747" y="1623178"/>
                  <a:pt x="503747" y="1606408"/>
                </a:cubicBezTo>
                <a:cubicBezTo>
                  <a:pt x="503747" y="1589639"/>
                  <a:pt x="517341" y="1576045"/>
                  <a:pt x="534111" y="1576045"/>
                </a:cubicBezTo>
                <a:close/>
                <a:moveTo>
                  <a:pt x="461556" y="1576045"/>
                </a:moveTo>
                <a:cubicBezTo>
                  <a:pt x="478326" y="1576045"/>
                  <a:pt x="491920" y="1589639"/>
                  <a:pt x="491920" y="1606408"/>
                </a:cubicBezTo>
                <a:cubicBezTo>
                  <a:pt x="491920" y="1623178"/>
                  <a:pt x="478326" y="1636772"/>
                  <a:pt x="461556" y="1636772"/>
                </a:cubicBezTo>
                <a:cubicBezTo>
                  <a:pt x="444787" y="1636772"/>
                  <a:pt x="431192" y="1623178"/>
                  <a:pt x="431192" y="1606408"/>
                </a:cubicBezTo>
                <a:cubicBezTo>
                  <a:pt x="431192" y="1589639"/>
                  <a:pt x="444787" y="1576045"/>
                  <a:pt x="461556" y="1576045"/>
                </a:cubicBezTo>
                <a:close/>
                <a:moveTo>
                  <a:pt x="389002" y="1576045"/>
                </a:moveTo>
                <a:cubicBezTo>
                  <a:pt x="405771" y="1576045"/>
                  <a:pt x="419365" y="1589639"/>
                  <a:pt x="419365" y="1606408"/>
                </a:cubicBezTo>
                <a:cubicBezTo>
                  <a:pt x="419365" y="1623178"/>
                  <a:pt x="405771" y="1636772"/>
                  <a:pt x="389002" y="1636772"/>
                </a:cubicBezTo>
                <a:cubicBezTo>
                  <a:pt x="372232" y="1636772"/>
                  <a:pt x="358638" y="1623178"/>
                  <a:pt x="358638" y="1606408"/>
                </a:cubicBezTo>
                <a:cubicBezTo>
                  <a:pt x="358638" y="1589639"/>
                  <a:pt x="372232" y="1576045"/>
                  <a:pt x="389002" y="1576045"/>
                </a:cubicBezTo>
                <a:close/>
                <a:moveTo>
                  <a:pt x="316447" y="1576045"/>
                </a:moveTo>
                <a:cubicBezTo>
                  <a:pt x="333216" y="1576045"/>
                  <a:pt x="346810" y="1589639"/>
                  <a:pt x="346810" y="1606408"/>
                </a:cubicBezTo>
                <a:cubicBezTo>
                  <a:pt x="346810" y="1623178"/>
                  <a:pt x="333216" y="1636772"/>
                  <a:pt x="316447" y="1636772"/>
                </a:cubicBezTo>
                <a:cubicBezTo>
                  <a:pt x="299677" y="1636772"/>
                  <a:pt x="286084" y="1623178"/>
                  <a:pt x="286084" y="1606408"/>
                </a:cubicBezTo>
                <a:cubicBezTo>
                  <a:pt x="286084" y="1589639"/>
                  <a:pt x="299677" y="1576045"/>
                  <a:pt x="316447" y="1576045"/>
                </a:cubicBezTo>
                <a:close/>
                <a:moveTo>
                  <a:pt x="243892" y="1576045"/>
                </a:moveTo>
                <a:cubicBezTo>
                  <a:pt x="260662" y="1576045"/>
                  <a:pt x="274256" y="1589639"/>
                  <a:pt x="274256" y="1606408"/>
                </a:cubicBezTo>
                <a:cubicBezTo>
                  <a:pt x="274256" y="1623178"/>
                  <a:pt x="260662" y="1636772"/>
                  <a:pt x="243892" y="1636772"/>
                </a:cubicBezTo>
                <a:cubicBezTo>
                  <a:pt x="227123" y="1636772"/>
                  <a:pt x="213529" y="1623178"/>
                  <a:pt x="213529" y="1606408"/>
                </a:cubicBezTo>
                <a:cubicBezTo>
                  <a:pt x="213529" y="1589639"/>
                  <a:pt x="227123" y="1576045"/>
                  <a:pt x="243892" y="1576045"/>
                </a:cubicBezTo>
                <a:close/>
                <a:moveTo>
                  <a:pt x="171339" y="1576045"/>
                </a:moveTo>
                <a:cubicBezTo>
                  <a:pt x="188107" y="1576045"/>
                  <a:pt x="201701" y="1589639"/>
                  <a:pt x="201701" y="1606408"/>
                </a:cubicBezTo>
                <a:cubicBezTo>
                  <a:pt x="201701" y="1623178"/>
                  <a:pt x="188107" y="1636772"/>
                  <a:pt x="171339" y="1636772"/>
                </a:cubicBezTo>
                <a:cubicBezTo>
                  <a:pt x="154599" y="1636772"/>
                  <a:pt x="141006" y="1623178"/>
                  <a:pt x="141006" y="1606408"/>
                </a:cubicBezTo>
                <a:cubicBezTo>
                  <a:pt x="141006" y="1589639"/>
                  <a:pt x="154599" y="1576045"/>
                  <a:pt x="171339" y="1576045"/>
                </a:cubicBezTo>
                <a:close/>
                <a:moveTo>
                  <a:pt x="98818" y="1576045"/>
                </a:moveTo>
                <a:cubicBezTo>
                  <a:pt x="115586" y="1576045"/>
                  <a:pt x="129180" y="1589639"/>
                  <a:pt x="129180" y="1606408"/>
                </a:cubicBezTo>
                <a:cubicBezTo>
                  <a:pt x="129180" y="1623178"/>
                  <a:pt x="115586" y="1636772"/>
                  <a:pt x="98818" y="1636772"/>
                </a:cubicBezTo>
                <a:cubicBezTo>
                  <a:pt x="82048" y="1636772"/>
                  <a:pt x="68454" y="1623178"/>
                  <a:pt x="68454" y="1606408"/>
                </a:cubicBezTo>
                <a:cubicBezTo>
                  <a:pt x="68454" y="1589639"/>
                  <a:pt x="82048" y="1576045"/>
                  <a:pt x="98818" y="1576045"/>
                </a:cubicBezTo>
                <a:close/>
                <a:moveTo>
                  <a:pt x="26264" y="1576045"/>
                </a:moveTo>
                <a:cubicBezTo>
                  <a:pt x="43032" y="1576045"/>
                  <a:pt x="56626" y="1589639"/>
                  <a:pt x="56626" y="1606408"/>
                </a:cubicBezTo>
                <a:cubicBezTo>
                  <a:pt x="56626" y="1623178"/>
                  <a:pt x="43032" y="1636772"/>
                  <a:pt x="26264" y="1636772"/>
                </a:cubicBezTo>
                <a:cubicBezTo>
                  <a:pt x="17880" y="1636772"/>
                  <a:pt x="10289" y="1633374"/>
                  <a:pt x="4794" y="1627879"/>
                </a:cubicBezTo>
                <a:lnTo>
                  <a:pt x="0" y="1616304"/>
                </a:lnTo>
                <a:lnTo>
                  <a:pt x="0" y="1596512"/>
                </a:lnTo>
                <a:lnTo>
                  <a:pt x="4794" y="1584938"/>
                </a:lnTo>
                <a:cubicBezTo>
                  <a:pt x="10289" y="1579444"/>
                  <a:pt x="17880" y="1576045"/>
                  <a:pt x="26264" y="1576045"/>
                </a:cubicBezTo>
                <a:close/>
                <a:moveTo>
                  <a:pt x="1187102" y="1495593"/>
                </a:moveTo>
                <a:cubicBezTo>
                  <a:pt x="1195486" y="1495593"/>
                  <a:pt x="1203077" y="1498992"/>
                  <a:pt x="1208572" y="1504486"/>
                </a:cubicBezTo>
                <a:lnTo>
                  <a:pt x="1211014" y="1510381"/>
                </a:lnTo>
                <a:lnTo>
                  <a:pt x="1168285" y="1549216"/>
                </a:lnTo>
                <a:lnTo>
                  <a:pt x="1165631" y="1547427"/>
                </a:lnTo>
                <a:cubicBezTo>
                  <a:pt x="1160137" y="1541932"/>
                  <a:pt x="1156738" y="1534341"/>
                  <a:pt x="1156738" y="1525957"/>
                </a:cubicBezTo>
                <a:cubicBezTo>
                  <a:pt x="1156738" y="1509187"/>
                  <a:pt x="1170332" y="1495593"/>
                  <a:pt x="1187102" y="1495593"/>
                </a:cubicBezTo>
                <a:close/>
                <a:moveTo>
                  <a:pt x="1114547" y="1495593"/>
                </a:moveTo>
                <a:cubicBezTo>
                  <a:pt x="1131317" y="1495593"/>
                  <a:pt x="1144911" y="1509187"/>
                  <a:pt x="1144911" y="1525957"/>
                </a:cubicBezTo>
                <a:cubicBezTo>
                  <a:pt x="1144911" y="1542726"/>
                  <a:pt x="1131317" y="1556320"/>
                  <a:pt x="1114547" y="1556320"/>
                </a:cubicBezTo>
                <a:cubicBezTo>
                  <a:pt x="1097778" y="1556320"/>
                  <a:pt x="1084184" y="1542726"/>
                  <a:pt x="1084184" y="1525957"/>
                </a:cubicBezTo>
                <a:cubicBezTo>
                  <a:pt x="1084184" y="1509187"/>
                  <a:pt x="1097778" y="1495593"/>
                  <a:pt x="1114547" y="1495593"/>
                </a:cubicBezTo>
                <a:close/>
                <a:moveTo>
                  <a:pt x="1041993" y="1495593"/>
                </a:moveTo>
                <a:cubicBezTo>
                  <a:pt x="1058762" y="1495593"/>
                  <a:pt x="1072356" y="1509187"/>
                  <a:pt x="1072356" y="1525957"/>
                </a:cubicBezTo>
                <a:cubicBezTo>
                  <a:pt x="1072356" y="1542726"/>
                  <a:pt x="1058762" y="1556320"/>
                  <a:pt x="1041993" y="1556320"/>
                </a:cubicBezTo>
                <a:cubicBezTo>
                  <a:pt x="1025223" y="1556320"/>
                  <a:pt x="1011629" y="1542726"/>
                  <a:pt x="1011629" y="1525957"/>
                </a:cubicBezTo>
                <a:cubicBezTo>
                  <a:pt x="1011629" y="1509187"/>
                  <a:pt x="1025223" y="1495593"/>
                  <a:pt x="1041993" y="1495593"/>
                </a:cubicBezTo>
                <a:close/>
                <a:moveTo>
                  <a:pt x="969438" y="1495593"/>
                </a:moveTo>
                <a:cubicBezTo>
                  <a:pt x="986208" y="1495593"/>
                  <a:pt x="999801" y="1509187"/>
                  <a:pt x="999801" y="1525957"/>
                </a:cubicBezTo>
                <a:cubicBezTo>
                  <a:pt x="999801" y="1542726"/>
                  <a:pt x="986208" y="1556320"/>
                  <a:pt x="969438" y="1556320"/>
                </a:cubicBezTo>
                <a:cubicBezTo>
                  <a:pt x="952669" y="1556320"/>
                  <a:pt x="939075" y="1542726"/>
                  <a:pt x="939075" y="1525957"/>
                </a:cubicBezTo>
                <a:cubicBezTo>
                  <a:pt x="939075" y="1509187"/>
                  <a:pt x="952669" y="1495593"/>
                  <a:pt x="969438" y="1495593"/>
                </a:cubicBezTo>
                <a:close/>
                <a:moveTo>
                  <a:pt x="896883" y="1495593"/>
                </a:moveTo>
                <a:cubicBezTo>
                  <a:pt x="913653" y="1495593"/>
                  <a:pt x="927247" y="1509187"/>
                  <a:pt x="927247" y="1525957"/>
                </a:cubicBezTo>
                <a:cubicBezTo>
                  <a:pt x="927247" y="1542726"/>
                  <a:pt x="913653" y="1556320"/>
                  <a:pt x="896883" y="1556320"/>
                </a:cubicBezTo>
                <a:cubicBezTo>
                  <a:pt x="880114" y="1556320"/>
                  <a:pt x="866520" y="1542726"/>
                  <a:pt x="866520" y="1525957"/>
                </a:cubicBezTo>
                <a:cubicBezTo>
                  <a:pt x="866520" y="1509187"/>
                  <a:pt x="880114" y="1495593"/>
                  <a:pt x="896883" y="1495593"/>
                </a:cubicBezTo>
                <a:close/>
                <a:moveTo>
                  <a:pt x="824329" y="1495593"/>
                </a:moveTo>
                <a:cubicBezTo>
                  <a:pt x="841098" y="1495593"/>
                  <a:pt x="854692" y="1509187"/>
                  <a:pt x="854692" y="1525957"/>
                </a:cubicBezTo>
                <a:cubicBezTo>
                  <a:pt x="854692" y="1542726"/>
                  <a:pt x="841098" y="1556320"/>
                  <a:pt x="824329" y="1556320"/>
                </a:cubicBezTo>
                <a:cubicBezTo>
                  <a:pt x="807559" y="1556320"/>
                  <a:pt x="793965" y="1542726"/>
                  <a:pt x="793965" y="1525957"/>
                </a:cubicBezTo>
                <a:cubicBezTo>
                  <a:pt x="793965" y="1509187"/>
                  <a:pt x="807559" y="1495593"/>
                  <a:pt x="824329" y="1495593"/>
                </a:cubicBezTo>
                <a:close/>
                <a:moveTo>
                  <a:pt x="751774" y="1495593"/>
                </a:moveTo>
                <a:cubicBezTo>
                  <a:pt x="768544" y="1495593"/>
                  <a:pt x="782138" y="1509187"/>
                  <a:pt x="782138" y="1525957"/>
                </a:cubicBezTo>
                <a:cubicBezTo>
                  <a:pt x="782138" y="1542726"/>
                  <a:pt x="768544" y="1556320"/>
                  <a:pt x="751774" y="1556320"/>
                </a:cubicBezTo>
                <a:cubicBezTo>
                  <a:pt x="735005" y="1556320"/>
                  <a:pt x="721411" y="1542726"/>
                  <a:pt x="721411" y="1525957"/>
                </a:cubicBezTo>
                <a:cubicBezTo>
                  <a:pt x="721411" y="1509187"/>
                  <a:pt x="735005" y="1495593"/>
                  <a:pt x="751774" y="1495593"/>
                </a:cubicBezTo>
                <a:close/>
                <a:moveTo>
                  <a:pt x="679220" y="1495593"/>
                </a:moveTo>
                <a:cubicBezTo>
                  <a:pt x="695989" y="1495593"/>
                  <a:pt x="709583" y="1509187"/>
                  <a:pt x="709583" y="1525957"/>
                </a:cubicBezTo>
                <a:cubicBezTo>
                  <a:pt x="709583" y="1542726"/>
                  <a:pt x="695989" y="1556320"/>
                  <a:pt x="679220" y="1556320"/>
                </a:cubicBezTo>
                <a:cubicBezTo>
                  <a:pt x="662450" y="1556320"/>
                  <a:pt x="648856" y="1542726"/>
                  <a:pt x="648856" y="1525957"/>
                </a:cubicBezTo>
                <a:cubicBezTo>
                  <a:pt x="648856" y="1509187"/>
                  <a:pt x="662450" y="1495593"/>
                  <a:pt x="679220" y="1495593"/>
                </a:cubicBezTo>
                <a:close/>
                <a:moveTo>
                  <a:pt x="606665" y="1495593"/>
                </a:moveTo>
                <a:cubicBezTo>
                  <a:pt x="623435" y="1495593"/>
                  <a:pt x="637029" y="1509187"/>
                  <a:pt x="637029" y="1525957"/>
                </a:cubicBezTo>
                <a:cubicBezTo>
                  <a:pt x="637029" y="1542726"/>
                  <a:pt x="623435" y="1556320"/>
                  <a:pt x="606665" y="1556320"/>
                </a:cubicBezTo>
                <a:cubicBezTo>
                  <a:pt x="589896" y="1556320"/>
                  <a:pt x="576302" y="1542726"/>
                  <a:pt x="576302" y="1525957"/>
                </a:cubicBezTo>
                <a:cubicBezTo>
                  <a:pt x="576302" y="1509187"/>
                  <a:pt x="589896" y="1495593"/>
                  <a:pt x="606665" y="1495593"/>
                </a:cubicBezTo>
                <a:close/>
                <a:moveTo>
                  <a:pt x="534111" y="1495593"/>
                </a:moveTo>
                <a:cubicBezTo>
                  <a:pt x="550880" y="1495593"/>
                  <a:pt x="564474" y="1509187"/>
                  <a:pt x="564474" y="1525957"/>
                </a:cubicBezTo>
                <a:cubicBezTo>
                  <a:pt x="564474" y="1542726"/>
                  <a:pt x="550880" y="1556320"/>
                  <a:pt x="534111" y="1556320"/>
                </a:cubicBezTo>
                <a:cubicBezTo>
                  <a:pt x="517341" y="1556320"/>
                  <a:pt x="503747" y="1542726"/>
                  <a:pt x="503747" y="1525957"/>
                </a:cubicBezTo>
                <a:cubicBezTo>
                  <a:pt x="503747" y="1509187"/>
                  <a:pt x="517341" y="1495593"/>
                  <a:pt x="534111" y="1495593"/>
                </a:cubicBezTo>
                <a:close/>
                <a:moveTo>
                  <a:pt x="461556" y="1495593"/>
                </a:moveTo>
                <a:cubicBezTo>
                  <a:pt x="478326" y="1495593"/>
                  <a:pt x="491920" y="1509187"/>
                  <a:pt x="491920" y="1525957"/>
                </a:cubicBezTo>
                <a:cubicBezTo>
                  <a:pt x="491920" y="1542726"/>
                  <a:pt x="478326" y="1556320"/>
                  <a:pt x="461556" y="1556320"/>
                </a:cubicBezTo>
                <a:cubicBezTo>
                  <a:pt x="444787" y="1556320"/>
                  <a:pt x="431192" y="1542726"/>
                  <a:pt x="431192" y="1525957"/>
                </a:cubicBezTo>
                <a:cubicBezTo>
                  <a:pt x="431192" y="1509187"/>
                  <a:pt x="444787" y="1495593"/>
                  <a:pt x="461556" y="1495593"/>
                </a:cubicBezTo>
                <a:close/>
                <a:moveTo>
                  <a:pt x="389002" y="1495593"/>
                </a:moveTo>
                <a:cubicBezTo>
                  <a:pt x="405771" y="1495593"/>
                  <a:pt x="419365" y="1509187"/>
                  <a:pt x="419365" y="1525957"/>
                </a:cubicBezTo>
                <a:cubicBezTo>
                  <a:pt x="419365" y="1542726"/>
                  <a:pt x="405771" y="1556320"/>
                  <a:pt x="389002" y="1556320"/>
                </a:cubicBezTo>
                <a:cubicBezTo>
                  <a:pt x="372232" y="1556320"/>
                  <a:pt x="358638" y="1542726"/>
                  <a:pt x="358638" y="1525957"/>
                </a:cubicBezTo>
                <a:cubicBezTo>
                  <a:pt x="358638" y="1509187"/>
                  <a:pt x="372232" y="1495593"/>
                  <a:pt x="389002" y="1495593"/>
                </a:cubicBezTo>
                <a:close/>
                <a:moveTo>
                  <a:pt x="316447" y="1495593"/>
                </a:moveTo>
                <a:cubicBezTo>
                  <a:pt x="333216" y="1495593"/>
                  <a:pt x="346810" y="1509187"/>
                  <a:pt x="346810" y="1525957"/>
                </a:cubicBezTo>
                <a:cubicBezTo>
                  <a:pt x="346810" y="1542726"/>
                  <a:pt x="333216" y="1556320"/>
                  <a:pt x="316447" y="1556320"/>
                </a:cubicBezTo>
                <a:cubicBezTo>
                  <a:pt x="299677" y="1556320"/>
                  <a:pt x="286084" y="1542726"/>
                  <a:pt x="286084" y="1525957"/>
                </a:cubicBezTo>
                <a:cubicBezTo>
                  <a:pt x="286084" y="1509187"/>
                  <a:pt x="299677" y="1495593"/>
                  <a:pt x="316447" y="1495593"/>
                </a:cubicBezTo>
                <a:close/>
                <a:moveTo>
                  <a:pt x="243892" y="1495593"/>
                </a:moveTo>
                <a:cubicBezTo>
                  <a:pt x="260662" y="1495593"/>
                  <a:pt x="274256" y="1509187"/>
                  <a:pt x="274256" y="1525957"/>
                </a:cubicBezTo>
                <a:cubicBezTo>
                  <a:pt x="274256" y="1542726"/>
                  <a:pt x="260662" y="1556320"/>
                  <a:pt x="243892" y="1556320"/>
                </a:cubicBezTo>
                <a:cubicBezTo>
                  <a:pt x="227123" y="1556320"/>
                  <a:pt x="213529" y="1542726"/>
                  <a:pt x="213529" y="1525957"/>
                </a:cubicBezTo>
                <a:cubicBezTo>
                  <a:pt x="213529" y="1509187"/>
                  <a:pt x="227123" y="1495593"/>
                  <a:pt x="243892" y="1495593"/>
                </a:cubicBezTo>
                <a:close/>
                <a:moveTo>
                  <a:pt x="171339" y="1495593"/>
                </a:moveTo>
                <a:cubicBezTo>
                  <a:pt x="188107" y="1495593"/>
                  <a:pt x="201701" y="1509187"/>
                  <a:pt x="201701" y="1525957"/>
                </a:cubicBezTo>
                <a:cubicBezTo>
                  <a:pt x="201701" y="1542726"/>
                  <a:pt x="188107" y="1556320"/>
                  <a:pt x="171339" y="1556320"/>
                </a:cubicBezTo>
                <a:cubicBezTo>
                  <a:pt x="154606" y="1556320"/>
                  <a:pt x="141012" y="1542726"/>
                  <a:pt x="141012" y="1525957"/>
                </a:cubicBezTo>
                <a:cubicBezTo>
                  <a:pt x="141012" y="1509187"/>
                  <a:pt x="154606" y="1495593"/>
                  <a:pt x="171339" y="1495593"/>
                </a:cubicBezTo>
                <a:close/>
                <a:moveTo>
                  <a:pt x="98825" y="1495593"/>
                </a:moveTo>
                <a:cubicBezTo>
                  <a:pt x="115592" y="1495593"/>
                  <a:pt x="129186" y="1509187"/>
                  <a:pt x="129186" y="1525957"/>
                </a:cubicBezTo>
                <a:cubicBezTo>
                  <a:pt x="129186" y="1542726"/>
                  <a:pt x="115592" y="1556320"/>
                  <a:pt x="98825" y="1556320"/>
                </a:cubicBezTo>
                <a:cubicBezTo>
                  <a:pt x="82054" y="1556320"/>
                  <a:pt x="68461" y="1542726"/>
                  <a:pt x="68461" y="1525957"/>
                </a:cubicBezTo>
                <a:cubicBezTo>
                  <a:pt x="68461" y="1509187"/>
                  <a:pt x="82054" y="1495593"/>
                  <a:pt x="98825" y="1495593"/>
                </a:cubicBezTo>
                <a:close/>
                <a:moveTo>
                  <a:pt x="26270" y="1495593"/>
                </a:moveTo>
                <a:cubicBezTo>
                  <a:pt x="43038" y="1495593"/>
                  <a:pt x="56632" y="1509187"/>
                  <a:pt x="56632" y="1525957"/>
                </a:cubicBezTo>
                <a:cubicBezTo>
                  <a:pt x="56632" y="1542726"/>
                  <a:pt x="43038" y="1556320"/>
                  <a:pt x="26270" y="1556320"/>
                </a:cubicBezTo>
                <a:cubicBezTo>
                  <a:pt x="17886" y="1556320"/>
                  <a:pt x="10295" y="1552922"/>
                  <a:pt x="4801" y="1547427"/>
                </a:cubicBezTo>
                <a:lnTo>
                  <a:pt x="0" y="1535836"/>
                </a:lnTo>
                <a:lnTo>
                  <a:pt x="0" y="1516078"/>
                </a:lnTo>
                <a:lnTo>
                  <a:pt x="4801" y="1504486"/>
                </a:lnTo>
                <a:cubicBezTo>
                  <a:pt x="10295" y="1498992"/>
                  <a:pt x="17886" y="1495593"/>
                  <a:pt x="26270" y="1495593"/>
                </a:cubicBezTo>
                <a:close/>
                <a:moveTo>
                  <a:pt x="1259656" y="1415141"/>
                </a:moveTo>
                <a:cubicBezTo>
                  <a:pt x="1268041" y="1415141"/>
                  <a:pt x="1275632" y="1418540"/>
                  <a:pt x="1281127" y="1424035"/>
                </a:cubicBezTo>
                <a:lnTo>
                  <a:pt x="1285044" y="1433492"/>
                </a:lnTo>
                <a:lnTo>
                  <a:pt x="1248565" y="1473629"/>
                </a:lnTo>
                <a:lnTo>
                  <a:pt x="1247837" y="1473482"/>
                </a:lnTo>
                <a:cubicBezTo>
                  <a:pt x="1236940" y="1468873"/>
                  <a:pt x="1229293" y="1458082"/>
                  <a:pt x="1229293" y="1445505"/>
                </a:cubicBezTo>
                <a:cubicBezTo>
                  <a:pt x="1229293" y="1428735"/>
                  <a:pt x="1242887" y="1415141"/>
                  <a:pt x="1259656" y="1415141"/>
                </a:cubicBezTo>
                <a:close/>
                <a:moveTo>
                  <a:pt x="1187102" y="1415141"/>
                </a:moveTo>
                <a:cubicBezTo>
                  <a:pt x="1203871" y="1415141"/>
                  <a:pt x="1217465" y="1428735"/>
                  <a:pt x="1217465" y="1445505"/>
                </a:cubicBezTo>
                <a:cubicBezTo>
                  <a:pt x="1217465" y="1462274"/>
                  <a:pt x="1203871" y="1475868"/>
                  <a:pt x="1187102" y="1475868"/>
                </a:cubicBezTo>
                <a:cubicBezTo>
                  <a:pt x="1170332" y="1475868"/>
                  <a:pt x="1156738" y="1462274"/>
                  <a:pt x="1156738" y="1445505"/>
                </a:cubicBezTo>
                <a:cubicBezTo>
                  <a:pt x="1156738" y="1428735"/>
                  <a:pt x="1170332" y="1415141"/>
                  <a:pt x="1187102" y="1415141"/>
                </a:cubicBezTo>
                <a:close/>
                <a:moveTo>
                  <a:pt x="1114547" y="1415141"/>
                </a:moveTo>
                <a:cubicBezTo>
                  <a:pt x="1131317" y="1415141"/>
                  <a:pt x="1144911" y="1428735"/>
                  <a:pt x="1144911" y="1445505"/>
                </a:cubicBezTo>
                <a:cubicBezTo>
                  <a:pt x="1144911" y="1462274"/>
                  <a:pt x="1131317" y="1475868"/>
                  <a:pt x="1114547" y="1475868"/>
                </a:cubicBezTo>
                <a:cubicBezTo>
                  <a:pt x="1097778" y="1475868"/>
                  <a:pt x="1084184" y="1462274"/>
                  <a:pt x="1084184" y="1445505"/>
                </a:cubicBezTo>
                <a:cubicBezTo>
                  <a:pt x="1084184" y="1428735"/>
                  <a:pt x="1097778" y="1415141"/>
                  <a:pt x="1114547" y="1415141"/>
                </a:cubicBezTo>
                <a:close/>
                <a:moveTo>
                  <a:pt x="1041993" y="1415141"/>
                </a:moveTo>
                <a:cubicBezTo>
                  <a:pt x="1058762" y="1415141"/>
                  <a:pt x="1072356" y="1428735"/>
                  <a:pt x="1072356" y="1445505"/>
                </a:cubicBezTo>
                <a:cubicBezTo>
                  <a:pt x="1072356" y="1462274"/>
                  <a:pt x="1058762" y="1475868"/>
                  <a:pt x="1041993" y="1475868"/>
                </a:cubicBezTo>
                <a:cubicBezTo>
                  <a:pt x="1025223" y="1475868"/>
                  <a:pt x="1011629" y="1462274"/>
                  <a:pt x="1011629" y="1445505"/>
                </a:cubicBezTo>
                <a:cubicBezTo>
                  <a:pt x="1011629" y="1428735"/>
                  <a:pt x="1025223" y="1415141"/>
                  <a:pt x="1041993" y="1415141"/>
                </a:cubicBezTo>
                <a:close/>
                <a:moveTo>
                  <a:pt x="969438" y="1415141"/>
                </a:moveTo>
                <a:cubicBezTo>
                  <a:pt x="986208" y="1415141"/>
                  <a:pt x="999801" y="1428735"/>
                  <a:pt x="999801" y="1445505"/>
                </a:cubicBezTo>
                <a:cubicBezTo>
                  <a:pt x="999801" y="1462274"/>
                  <a:pt x="986208" y="1475868"/>
                  <a:pt x="969438" y="1475868"/>
                </a:cubicBezTo>
                <a:cubicBezTo>
                  <a:pt x="952669" y="1475868"/>
                  <a:pt x="939075" y="1462274"/>
                  <a:pt x="939075" y="1445505"/>
                </a:cubicBezTo>
                <a:cubicBezTo>
                  <a:pt x="939075" y="1428735"/>
                  <a:pt x="952669" y="1415141"/>
                  <a:pt x="969438" y="1415141"/>
                </a:cubicBezTo>
                <a:close/>
                <a:moveTo>
                  <a:pt x="896883" y="1415141"/>
                </a:moveTo>
                <a:cubicBezTo>
                  <a:pt x="913653" y="1415141"/>
                  <a:pt x="927247" y="1428735"/>
                  <a:pt x="927247" y="1445505"/>
                </a:cubicBezTo>
                <a:cubicBezTo>
                  <a:pt x="927247" y="1462274"/>
                  <a:pt x="913653" y="1475868"/>
                  <a:pt x="896883" y="1475868"/>
                </a:cubicBezTo>
                <a:cubicBezTo>
                  <a:pt x="880114" y="1475868"/>
                  <a:pt x="866520" y="1462274"/>
                  <a:pt x="866520" y="1445505"/>
                </a:cubicBezTo>
                <a:cubicBezTo>
                  <a:pt x="866520" y="1428735"/>
                  <a:pt x="880114" y="1415141"/>
                  <a:pt x="896883" y="1415141"/>
                </a:cubicBezTo>
                <a:close/>
                <a:moveTo>
                  <a:pt x="824329" y="1415141"/>
                </a:moveTo>
                <a:cubicBezTo>
                  <a:pt x="841098" y="1415141"/>
                  <a:pt x="854692" y="1428735"/>
                  <a:pt x="854692" y="1445505"/>
                </a:cubicBezTo>
                <a:cubicBezTo>
                  <a:pt x="854692" y="1462274"/>
                  <a:pt x="841098" y="1475868"/>
                  <a:pt x="824329" y="1475868"/>
                </a:cubicBezTo>
                <a:cubicBezTo>
                  <a:pt x="807559" y="1475868"/>
                  <a:pt x="793965" y="1462274"/>
                  <a:pt x="793965" y="1445505"/>
                </a:cubicBezTo>
                <a:cubicBezTo>
                  <a:pt x="793965" y="1428735"/>
                  <a:pt x="807559" y="1415141"/>
                  <a:pt x="824329" y="1415141"/>
                </a:cubicBezTo>
                <a:close/>
                <a:moveTo>
                  <a:pt x="751774" y="1415141"/>
                </a:moveTo>
                <a:cubicBezTo>
                  <a:pt x="768544" y="1415141"/>
                  <a:pt x="782138" y="1428735"/>
                  <a:pt x="782138" y="1445505"/>
                </a:cubicBezTo>
                <a:cubicBezTo>
                  <a:pt x="782138" y="1462274"/>
                  <a:pt x="768544" y="1475868"/>
                  <a:pt x="751774" y="1475868"/>
                </a:cubicBezTo>
                <a:cubicBezTo>
                  <a:pt x="735005" y="1475868"/>
                  <a:pt x="721411" y="1462274"/>
                  <a:pt x="721411" y="1445505"/>
                </a:cubicBezTo>
                <a:cubicBezTo>
                  <a:pt x="721411" y="1428735"/>
                  <a:pt x="735005" y="1415141"/>
                  <a:pt x="751774" y="1415141"/>
                </a:cubicBezTo>
                <a:close/>
                <a:moveTo>
                  <a:pt x="679220" y="1415141"/>
                </a:moveTo>
                <a:cubicBezTo>
                  <a:pt x="695989" y="1415141"/>
                  <a:pt x="709583" y="1428735"/>
                  <a:pt x="709583" y="1445505"/>
                </a:cubicBezTo>
                <a:cubicBezTo>
                  <a:pt x="709583" y="1462274"/>
                  <a:pt x="695989" y="1475868"/>
                  <a:pt x="679220" y="1475868"/>
                </a:cubicBezTo>
                <a:cubicBezTo>
                  <a:pt x="662450" y="1475868"/>
                  <a:pt x="648856" y="1462274"/>
                  <a:pt x="648856" y="1445505"/>
                </a:cubicBezTo>
                <a:cubicBezTo>
                  <a:pt x="648856" y="1428735"/>
                  <a:pt x="662450" y="1415141"/>
                  <a:pt x="679220" y="1415141"/>
                </a:cubicBezTo>
                <a:close/>
                <a:moveTo>
                  <a:pt x="606665" y="1415141"/>
                </a:moveTo>
                <a:cubicBezTo>
                  <a:pt x="623435" y="1415141"/>
                  <a:pt x="637029" y="1428735"/>
                  <a:pt x="637029" y="1445505"/>
                </a:cubicBezTo>
                <a:cubicBezTo>
                  <a:pt x="637029" y="1462274"/>
                  <a:pt x="623435" y="1475868"/>
                  <a:pt x="606665" y="1475868"/>
                </a:cubicBezTo>
                <a:cubicBezTo>
                  <a:pt x="589896" y="1475868"/>
                  <a:pt x="576302" y="1462274"/>
                  <a:pt x="576302" y="1445505"/>
                </a:cubicBezTo>
                <a:cubicBezTo>
                  <a:pt x="576302" y="1428735"/>
                  <a:pt x="589896" y="1415141"/>
                  <a:pt x="606665" y="1415141"/>
                </a:cubicBezTo>
                <a:close/>
                <a:moveTo>
                  <a:pt x="534111" y="1415141"/>
                </a:moveTo>
                <a:cubicBezTo>
                  <a:pt x="550880" y="1415141"/>
                  <a:pt x="564474" y="1428735"/>
                  <a:pt x="564474" y="1445505"/>
                </a:cubicBezTo>
                <a:cubicBezTo>
                  <a:pt x="564474" y="1462274"/>
                  <a:pt x="550880" y="1475868"/>
                  <a:pt x="534111" y="1475868"/>
                </a:cubicBezTo>
                <a:cubicBezTo>
                  <a:pt x="517341" y="1475868"/>
                  <a:pt x="503747" y="1462274"/>
                  <a:pt x="503747" y="1445505"/>
                </a:cubicBezTo>
                <a:cubicBezTo>
                  <a:pt x="503747" y="1428735"/>
                  <a:pt x="517341" y="1415141"/>
                  <a:pt x="534111" y="1415141"/>
                </a:cubicBezTo>
                <a:close/>
                <a:moveTo>
                  <a:pt x="461556" y="1415141"/>
                </a:moveTo>
                <a:cubicBezTo>
                  <a:pt x="478326" y="1415141"/>
                  <a:pt x="491920" y="1428735"/>
                  <a:pt x="491920" y="1445505"/>
                </a:cubicBezTo>
                <a:cubicBezTo>
                  <a:pt x="491920" y="1462274"/>
                  <a:pt x="478326" y="1475868"/>
                  <a:pt x="461556" y="1475868"/>
                </a:cubicBezTo>
                <a:cubicBezTo>
                  <a:pt x="444787" y="1475868"/>
                  <a:pt x="431192" y="1462274"/>
                  <a:pt x="431192" y="1445505"/>
                </a:cubicBezTo>
                <a:cubicBezTo>
                  <a:pt x="431192" y="1428735"/>
                  <a:pt x="444787" y="1415141"/>
                  <a:pt x="461556" y="1415141"/>
                </a:cubicBezTo>
                <a:close/>
                <a:moveTo>
                  <a:pt x="389002" y="1415141"/>
                </a:moveTo>
                <a:cubicBezTo>
                  <a:pt x="405771" y="1415141"/>
                  <a:pt x="419365" y="1428735"/>
                  <a:pt x="419365" y="1445505"/>
                </a:cubicBezTo>
                <a:cubicBezTo>
                  <a:pt x="419365" y="1462274"/>
                  <a:pt x="405771" y="1475868"/>
                  <a:pt x="389002" y="1475868"/>
                </a:cubicBezTo>
                <a:cubicBezTo>
                  <a:pt x="372232" y="1475868"/>
                  <a:pt x="358638" y="1462274"/>
                  <a:pt x="358638" y="1445505"/>
                </a:cubicBezTo>
                <a:cubicBezTo>
                  <a:pt x="358638" y="1428735"/>
                  <a:pt x="372232" y="1415141"/>
                  <a:pt x="389002" y="1415141"/>
                </a:cubicBezTo>
                <a:close/>
                <a:moveTo>
                  <a:pt x="316447" y="1415141"/>
                </a:moveTo>
                <a:cubicBezTo>
                  <a:pt x="333216" y="1415141"/>
                  <a:pt x="346810" y="1428735"/>
                  <a:pt x="346810" y="1445505"/>
                </a:cubicBezTo>
                <a:cubicBezTo>
                  <a:pt x="346810" y="1462274"/>
                  <a:pt x="333216" y="1475868"/>
                  <a:pt x="316447" y="1475868"/>
                </a:cubicBezTo>
                <a:cubicBezTo>
                  <a:pt x="299677" y="1475868"/>
                  <a:pt x="286084" y="1462274"/>
                  <a:pt x="286084" y="1445505"/>
                </a:cubicBezTo>
                <a:cubicBezTo>
                  <a:pt x="286084" y="1428735"/>
                  <a:pt x="299677" y="1415141"/>
                  <a:pt x="316447" y="1415141"/>
                </a:cubicBezTo>
                <a:close/>
                <a:moveTo>
                  <a:pt x="243892" y="1415141"/>
                </a:moveTo>
                <a:cubicBezTo>
                  <a:pt x="260662" y="1415141"/>
                  <a:pt x="274256" y="1428735"/>
                  <a:pt x="274256" y="1445505"/>
                </a:cubicBezTo>
                <a:cubicBezTo>
                  <a:pt x="274256" y="1462274"/>
                  <a:pt x="260662" y="1475868"/>
                  <a:pt x="243892" y="1475868"/>
                </a:cubicBezTo>
                <a:cubicBezTo>
                  <a:pt x="227123" y="1475868"/>
                  <a:pt x="213529" y="1462274"/>
                  <a:pt x="213529" y="1445505"/>
                </a:cubicBezTo>
                <a:cubicBezTo>
                  <a:pt x="213529" y="1428735"/>
                  <a:pt x="227123" y="1415141"/>
                  <a:pt x="243892" y="1415141"/>
                </a:cubicBezTo>
                <a:close/>
                <a:moveTo>
                  <a:pt x="171339" y="1415141"/>
                </a:moveTo>
                <a:cubicBezTo>
                  <a:pt x="188107" y="1415141"/>
                  <a:pt x="201701" y="1428735"/>
                  <a:pt x="201701" y="1445505"/>
                </a:cubicBezTo>
                <a:cubicBezTo>
                  <a:pt x="201701" y="1462274"/>
                  <a:pt x="188107" y="1475868"/>
                  <a:pt x="171339" y="1475868"/>
                </a:cubicBezTo>
                <a:cubicBezTo>
                  <a:pt x="154611" y="1475868"/>
                  <a:pt x="141018" y="1462274"/>
                  <a:pt x="141018" y="1445505"/>
                </a:cubicBezTo>
                <a:cubicBezTo>
                  <a:pt x="141018" y="1428735"/>
                  <a:pt x="154611" y="1415141"/>
                  <a:pt x="171339" y="1415141"/>
                </a:cubicBezTo>
                <a:close/>
                <a:moveTo>
                  <a:pt x="98831" y="1415141"/>
                </a:moveTo>
                <a:cubicBezTo>
                  <a:pt x="115598" y="1415141"/>
                  <a:pt x="129192" y="1428735"/>
                  <a:pt x="129192" y="1445505"/>
                </a:cubicBezTo>
                <a:cubicBezTo>
                  <a:pt x="129192" y="1462274"/>
                  <a:pt x="115598" y="1475868"/>
                  <a:pt x="98831" y="1475868"/>
                </a:cubicBezTo>
                <a:cubicBezTo>
                  <a:pt x="82060" y="1475868"/>
                  <a:pt x="68467" y="1462274"/>
                  <a:pt x="68467" y="1445505"/>
                </a:cubicBezTo>
                <a:cubicBezTo>
                  <a:pt x="68467" y="1428735"/>
                  <a:pt x="82060" y="1415141"/>
                  <a:pt x="98831" y="1415141"/>
                </a:cubicBezTo>
                <a:close/>
                <a:moveTo>
                  <a:pt x="26277" y="1415141"/>
                </a:moveTo>
                <a:cubicBezTo>
                  <a:pt x="43044" y="1415141"/>
                  <a:pt x="56638" y="1428735"/>
                  <a:pt x="56638" y="1445505"/>
                </a:cubicBezTo>
                <a:cubicBezTo>
                  <a:pt x="56638" y="1462274"/>
                  <a:pt x="43044" y="1475868"/>
                  <a:pt x="26277" y="1475868"/>
                </a:cubicBezTo>
                <a:cubicBezTo>
                  <a:pt x="17892" y="1475868"/>
                  <a:pt x="10301" y="1472470"/>
                  <a:pt x="4807" y="1466975"/>
                </a:cubicBezTo>
                <a:lnTo>
                  <a:pt x="0" y="1455370"/>
                </a:lnTo>
                <a:lnTo>
                  <a:pt x="0" y="1435640"/>
                </a:lnTo>
                <a:lnTo>
                  <a:pt x="4807" y="1424034"/>
                </a:lnTo>
                <a:cubicBezTo>
                  <a:pt x="10301" y="1418540"/>
                  <a:pt x="17892" y="1415141"/>
                  <a:pt x="26277" y="1415141"/>
                </a:cubicBezTo>
                <a:close/>
                <a:moveTo>
                  <a:pt x="1332211" y="1334690"/>
                </a:moveTo>
                <a:cubicBezTo>
                  <a:pt x="1340596" y="1334690"/>
                  <a:pt x="1348186" y="1338088"/>
                  <a:pt x="1353681" y="1343583"/>
                </a:cubicBezTo>
                <a:lnTo>
                  <a:pt x="1356143" y="1349526"/>
                </a:lnTo>
                <a:lnTo>
                  <a:pt x="1331934" y="1381900"/>
                </a:lnTo>
                <a:lnTo>
                  <a:pt x="1321597" y="1393274"/>
                </a:lnTo>
                <a:lnTo>
                  <a:pt x="1320392" y="1393030"/>
                </a:lnTo>
                <a:cubicBezTo>
                  <a:pt x="1309494" y="1388421"/>
                  <a:pt x="1301847" y="1377631"/>
                  <a:pt x="1301847" y="1365053"/>
                </a:cubicBezTo>
                <a:cubicBezTo>
                  <a:pt x="1301847" y="1348284"/>
                  <a:pt x="1315441" y="1334690"/>
                  <a:pt x="1332211" y="1334690"/>
                </a:cubicBezTo>
                <a:close/>
                <a:moveTo>
                  <a:pt x="1259656" y="1334690"/>
                </a:moveTo>
                <a:cubicBezTo>
                  <a:pt x="1276426" y="1334690"/>
                  <a:pt x="1290020" y="1348284"/>
                  <a:pt x="1290020" y="1365053"/>
                </a:cubicBezTo>
                <a:cubicBezTo>
                  <a:pt x="1290020" y="1381823"/>
                  <a:pt x="1276426" y="1395417"/>
                  <a:pt x="1259656" y="1395417"/>
                </a:cubicBezTo>
                <a:cubicBezTo>
                  <a:pt x="1242887" y="1395417"/>
                  <a:pt x="1229293" y="1381823"/>
                  <a:pt x="1229293" y="1365053"/>
                </a:cubicBezTo>
                <a:cubicBezTo>
                  <a:pt x="1229293" y="1348284"/>
                  <a:pt x="1242887" y="1334690"/>
                  <a:pt x="1259656" y="1334690"/>
                </a:cubicBezTo>
                <a:close/>
                <a:moveTo>
                  <a:pt x="1187102" y="1334690"/>
                </a:moveTo>
                <a:cubicBezTo>
                  <a:pt x="1203871" y="1334690"/>
                  <a:pt x="1217465" y="1348284"/>
                  <a:pt x="1217465" y="1365053"/>
                </a:cubicBezTo>
                <a:cubicBezTo>
                  <a:pt x="1217465" y="1381823"/>
                  <a:pt x="1203871" y="1395417"/>
                  <a:pt x="1187102" y="1395417"/>
                </a:cubicBezTo>
                <a:cubicBezTo>
                  <a:pt x="1170332" y="1395417"/>
                  <a:pt x="1156738" y="1381823"/>
                  <a:pt x="1156738" y="1365053"/>
                </a:cubicBezTo>
                <a:cubicBezTo>
                  <a:pt x="1156738" y="1348284"/>
                  <a:pt x="1170332" y="1334690"/>
                  <a:pt x="1187102" y="1334690"/>
                </a:cubicBezTo>
                <a:close/>
                <a:moveTo>
                  <a:pt x="1114547" y="1334690"/>
                </a:moveTo>
                <a:cubicBezTo>
                  <a:pt x="1131317" y="1334690"/>
                  <a:pt x="1144911" y="1348284"/>
                  <a:pt x="1144911" y="1365053"/>
                </a:cubicBezTo>
                <a:cubicBezTo>
                  <a:pt x="1144911" y="1381823"/>
                  <a:pt x="1131317" y="1395417"/>
                  <a:pt x="1114547" y="1395417"/>
                </a:cubicBezTo>
                <a:cubicBezTo>
                  <a:pt x="1097778" y="1395417"/>
                  <a:pt x="1084184" y="1381823"/>
                  <a:pt x="1084184" y="1365053"/>
                </a:cubicBezTo>
                <a:cubicBezTo>
                  <a:pt x="1084184" y="1348284"/>
                  <a:pt x="1097778" y="1334690"/>
                  <a:pt x="1114547" y="1334690"/>
                </a:cubicBezTo>
                <a:close/>
                <a:moveTo>
                  <a:pt x="1041993" y="1334690"/>
                </a:moveTo>
                <a:cubicBezTo>
                  <a:pt x="1058762" y="1334690"/>
                  <a:pt x="1072356" y="1348284"/>
                  <a:pt x="1072356" y="1365053"/>
                </a:cubicBezTo>
                <a:cubicBezTo>
                  <a:pt x="1072356" y="1381823"/>
                  <a:pt x="1058762" y="1395417"/>
                  <a:pt x="1041993" y="1395417"/>
                </a:cubicBezTo>
                <a:cubicBezTo>
                  <a:pt x="1025223" y="1395417"/>
                  <a:pt x="1011629" y="1381823"/>
                  <a:pt x="1011629" y="1365053"/>
                </a:cubicBezTo>
                <a:cubicBezTo>
                  <a:pt x="1011629" y="1348284"/>
                  <a:pt x="1025223" y="1334690"/>
                  <a:pt x="1041993" y="1334690"/>
                </a:cubicBezTo>
                <a:close/>
                <a:moveTo>
                  <a:pt x="969438" y="1334690"/>
                </a:moveTo>
                <a:cubicBezTo>
                  <a:pt x="986208" y="1334690"/>
                  <a:pt x="999801" y="1348284"/>
                  <a:pt x="999801" y="1365053"/>
                </a:cubicBezTo>
                <a:cubicBezTo>
                  <a:pt x="999801" y="1381823"/>
                  <a:pt x="986208" y="1395417"/>
                  <a:pt x="969438" y="1395417"/>
                </a:cubicBezTo>
                <a:cubicBezTo>
                  <a:pt x="952669" y="1395417"/>
                  <a:pt x="939075" y="1381823"/>
                  <a:pt x="939075" y="1365053"/>
                </a:cubicBezTo>
                <a:cubicBezTo>
                  <a:pt x="939075" y="1348284"/>
                  <a:pt x="952669" y="1334690"/>
                  <a:pt x="969438" y="1334690"/>
                </a:cubicBezTo>
                <a:close/>
                <a:moveTo>
                  <a:pt x="896883" y="1334690"/>
                </a:moveTo>
                <a:cubicBezTo>
                  <a:pt x="913653" y="1334690"/>
                  <a:pt x="927247" y="1348284"/>
                  <a:pt x="927247" y="1365053"/>
                </a:cubicBezTo>
                <a:cubicBezTo>
                  <a:pt x="927247" y="1381823"/>
                  <a:pt x="913653" y="1395417"/>
                  <a:pt x="896883" y="1395417"/>
                </a:cubicBezTo>
                <a:cubicBezTo>
                  <a:pt x="880114" y="1395417"/>
                  <a:pt x="866520" y="1381823"/>
                  <a:pt x="866520" y="1365053"/>
                </a:cubicBezTo>
                <a:cubicBezTo>
                  <a:pt x="866520" y="1348284"/>
                  <a:pt x="880114" y="1334690"/>
                  <a:pt x="896883" y="1334690"/>
                </a:cubicBezTo>
                <a:close/>
                <a:moveTo>
                  <a:pt x="824329" y="1334690"/>
                </a:moveTo>
                <a:cubicBezTo>
                  <a:pt x="841098" y="1334690"/>
                  <a:pt x="854692" y="1348284"/>
                  <a:pt x="854692" y="1365053"/>
                </a:cubicBezTo>
                <a:cubicBezTo>
                  <a:pt x="854692" y="1381823"/>
                  <a:pt x="841098" y="1395417"/>
                  <a:pt x="824329" y="1395417"/>
                </a:cubicBezTo>
                <a:cubicBezTo>
                  <a:pt x="807559" y="1395417"/>
                  <a:pt x="793965" y="1381823"/>
                  <a:pt x="793965" y="1365053"/>
                </a:cubicBezTo>
                <a:cubicBezTo>
                  <a:pt x="793965" y="1348284"/>
                  <a:pt x="807559" y="1334690"/>
                  <a:pt x="824329" y="1334690"/>
                </a:cubicBezTo>
                <a:close/>
                <a:moveTo>
                  <a:pt x="751774" y="1334690"/>
                </a:moveTo>
                <a:cubicBezTo>
                  <a:pt x="768544" y="1334690"/>
                  <a:pt x="782138" y="1348284"/>
                  <a:pt x="782138" y="1365053"/>
                </a:cubicBezTo>
                <a:cubicBezTo>
                  <a:pt x="782138" y="1381823"/>
                  <a:pt x="768544" y="1395417"/>
                  <a:pt x="751774" y="1395417"/>
                </a:cubicBezTo>
                <a:cubicBezTo>
                  <a:pt x="735005" y="1395417"/>
                  <a:pt x="721411" y="1381823"/>
                  <a:pt x="721411" y="1365053"/>
                </a:cubicBezTo>
                <a:cubicBezTo>
                  <a:pt x="721411" y="1348284"/>
                  <a:pt x="735005" y="1334690"/>
                  <a:pt x="751774" y="1334690"/>
                </a:cubicBezTo>
                <a:close/>
                <a:moveTo>
                  <a:pt x="679220" y="1334690"/>
                </a:moveTo>
                <a:cubicBezTo>
                  <a:pt x="695989" y="1334690"/>
                  <a:pt x="709583" y="1348284"/>
                  <a:pt x="709583" y="1365053"/>
                </a:cubicBezTo>
                <a:cubicBezTo>
                  <a:pt x="709583" y="1381823"/>
                  <a:pt x="695989" y="1395417"/>
                  <a:pt x="679220" y="1395417"/>
                </a:cubicBezTo>
                <a:cubicBezTo>
                  <a:pt x="662450" y="1395417"/>
                  <a:pt x="648856" y="1381823"/>
                  <a:pt x="648856" y="1365053"/>
                </a:cubicBezTo>
                <a:cubicBezTo>
                  <a:pt x="648856" y="1348284"/>
                  <a:pt x="662450" y="1334690"/>
                  <a:pt x="679220" y="1334690"/>
                </a:cubicBezTo>
                <a:close/>
                <a:moveTo>
                  <a:pt x="606665" y="1334690"/>
                </a:moveTo>
                <a:cubicBezTo>
                  <a:pt x="623435" y="1334690"/>
                  <a:pt x="637029" y="1348284"/>
                  <a:pt x="637029" y="1365053"/>
                </a:cubicBezTo>
                <a:cubicBezTo>
                  <a:pt x="637029" y="1381823"/>
                  <a:pt x="623435" y="1395417"/>
                  <a:pt x="606665" y="1395417"/>
                </a:cubicBezTo>
                <a:cubicBezTo>
                  <a:pt x="589896" y="1395417"/>
                  <a:pt x="576302" y="1381823"/>
                  <a:pt x="576302" y="1365053"/>
                </a:cubicBezTo>
                <a:cubicBezTo>
                  <a:pt x="576302" y="1348284"/>
                  <a:pt x="589896" y="1334690"/>
                  <a:pt x="606665" y="1334690"/>
                </a:cubicBezTo>
                <a:close/>
                <a:moveTo>
                  <a:pt x="534111" y="1334690"/>
                </a:moveTo>
                <a:cubicBezTo>
                  <a:pt x="550880" y="1334690"/>
                  <a:pt x="564474" y="1348284"/>
                  <a:pt x="564474" y="1365053"/>
                </a:cubicBezTo>
                <a:cubicBezTo>
                  <a:pt x="564474" y="1381823"/>
                  <a:pt x="550880" y="1395417"/>
                  <a:pt x="534111" y="1395417"/>
                </a:cubicBezTo>
                <a:cubicBezTo>
                  <a:pt x="517341" y="1395417"/>
                  <a:pt x="503747" y="1381823"/>
                  <a:pt x="503747" y="1365053"/>
                </a:cubicBezTo>
                <a:cubicBezTo>
                  <a:pt x="503747" y="1348284"/>
                  <a:pt x="517341" y="1334690"/>
                  <a:pt x="534111" y="1334690"/>
                </a:cubicBezTo>
                <a:close/>
                <a:moveTo>
                  <a:pt x="461556" y="1334690"/>
                </a:moveTo>
                <a:cubicBezTo>
                  <a:pt x="478326" y="1334690"/>
                  <a:pt x="491920" y="1348284"/>
                  <a:pt x="491920" y="1365053"/>
                </a:cubicBezTo>
                <a:cubicBezTo>
                  <a:pt x="491920" y="1381823"/>
                  <a:pt x="478326" y="1395417"/>
                  <a:pt x="461556" y="1395417"/>
                </a:cubicBezTo>
                <a:cubicBezTo>
                  <a:pt x="444787" y="1395417"/>
                  <a:pt x="431192" y="1381823"/>
                  <a:pt x="431192" y="1365053"/>
                </a:cubicBezTo>
                <a:cubicBezTo>
                  <a:pt x="431192" y="1348284"/>
                  <a:pt x="444787" y="1334690"/>
                  <a:pt x="461556" y="1334690"/>
                </a:cubicBezTo>
                <a:close/>
                <a:moveTo>
                  <a:pt x="389002" y="1334690"/>
                </a:moveTo>
                <a:cubicBezTo>
                  <a:pt x="405771" y="1334690"/>
                  <a:pt x="419365" y="1348284"/>
                  <a:pt x="419365" y="1365053"/>
                </a:cubicBezTo>
                <a:cubicBezTo>
                  <a:pt x="419365" y="1381823"/>
                  <a:pt x="405771" y="1395417"/>
                  <a:pt x="389002" y="1395417"/>
                </a:cubicBezTo>
                <a:cubicBezTo>
                  <a:pt x="372232" y="1395417"/>
                  <a:pt x="358638" y="1381823"/>
                  <a:pt x="358638" y="1365053"/>
                </a:cubicBezTo>
                <a:cubicBezTo>
                  <a:pt x="358638" y="1348284"/>
                  <a:pt x="372232" y="1334690"/>
                  <a:pt x="389002" y="1334690"/>
                </a:cubicBezTo>
                <a:close/>
                <a:moveTo>
                  <a:pt x="316447" y="1334690"/>
                </a:moveTo>
                <a:cubicBezTo>
                  <a:pt x="333216" y="1334690"/>
                  <a:pt x="346810" y="1348284"/>
                  <a:pt x="346810" y="1365053"/>
                </a:cubicBezTo>
                <a:cubicBezTo>
                  <a:pt x="346810" y="1381823"/>
                  <a:pt x="333216" y="1395417"/>
                  <a:pt x="316447" y="1395417"/>
                </a:cubicBezTo>
                <a:cubicBezTo>
                  <a:pt x="299677" y="1395417"/>
                  <a:pt x="286084" y="1381823"/>
                  <a:pt x="286084" y="1365053"/>
                </a:cubicBezTo>
                <a:cubicBezTo>
                  <a:pt x="286084" y="1348284"/>
                  <a:pt x="299677" y="1334690"/>
                  <a:pt x="316447" y="1334690"/>
                </a:cubicBezTo>
                <a:close/>
                <a:moveTo>
                  <a:pt x="243892" y="1334690"/>
                </a:moveTo>
                <a:cubicBezTo>
                  <a:pt x="260662" y="1334690"/>
                  <a:pt x="274256" y="1348284"/>
                  <a:pt x="274256" y="1365053"/>
                </a:cubicBezTo>
                <a:cubicBezTo>
                  <a:pt x="274256" y="1381823"/>
                  <a:pt x="260662" y="1395417"/>
                  <a:pt x="243892" y="1395417"/>
                </a:cubicBezTo>
                <a:cubicBezTo>
                  <a:pt x="227123" y="1395417"/>
                  <a:pt x="213529" y="1381823"/>
                  <a:pt x="213529" y="1365053"/>
                </a:cubicBezTo>
                <a:cubicBezTo>
                  <a:pt x="213529" y="1348284"/>
                  <a:pt x="227123" y="1334690"/>
                  <a:pt x="243892" y="1334690"/>
                </a:cubicBezTo>
                <a:close/>
                <a:moveTo>
                  <a:pt x="171339" y="1334690"/>
                </a:moveTo>
                <a:cubicBezTo>
                  <a:pt x="188107" y="1334690"/>
                  <a:pt x="201701" y="1348284"/>
                  <a:pt x="201701" y="1365053"/>
                </a:cubicBezTo>
                <a:cubicBezTo>
                  <a:pt x="201701" y="1381823"/>
                  <a:pt x="188107" y="1395417"/>
                  <a:pt x="171339" y="1395417"/>
                </a:cubicBezTo>
                <a:cubicBezTo>
                  <a:pt x="154616" y="1395417"/>
                  <a:pt x="141023" y="1381823"/>
                  <a:pt x="141023" y="1365053"/>
                </a:cubicBezTo>
                <a:cubicBezTo>
                  <a:pt x="141023" y="1348284"/>
                  <a:pt x="154616" y="1334690"/>
                  <a:pt x="171339" y="1334690"/>
                </a:cubicBezTo>
                <a:close/>
                <a:moveTo>
                  <a:pt x="98838" y="1334690"/>
                </a:moveTo>
                <a:cubicBezTo>
                  <a:pt x="115605" y="1334690"/>
                  <a:pt x="129198" y="1348284"/>
                  <a:pt x="129198" y="1365053"/>
                </a:cubicBezTo>
                <a:cubicBezTo>
                  <a:pt x="129198" y="1381823"/>
                  <a:pt x="115605" y="1395417"/>
                  <a:pt x="98838" y="1395417"/>
                </a:cubicBezTo>
                <a:cubicBezTo>
                  <a:pt x="82067" y="1395417"/>
                  <a:pt x="68474" y="1381823"/>
                  <a:pt x="68474" y="1365053"/>
                </a:cubicBezTo>
                <a:cubicBezTo>
                  <a:pt x="68474" y="1348284"/>
                  <a:pt x="82067" y="1334690"/>
                  <a:pt x="98838" y="1334690"/>
                </a:cubicBezTo>
                <a:close/>
                <a:moveTo>
                  <a:pt x="26283" y="1334690"/>
                </a:moveTo>
                <a:cubicBezTo>
                  <a:pt x="43051" y="1334690"/>
                  <a:pt x="56645" y="1348284"/>
                  <a:pt x="56645" y="1365053"/>
                </a:cubicBezTo>
                <a:cubicBezTo>
                  <a:pt x="56645" y="1381823"/>
                  <a:pt x="43051" y="1395417"/>
                  <a:pt x="26283" y="1395417"/>
                </a:cubicBezTo>
                <a:cubicBezTo>
                  <a:pt x="17898" y="1395417"/>
                  <a:pt x="10308" y="1392019"/>
                  <a:pt x="4813" y="1386524"/>
                </a:cubicBezTo>
                <a:lnTo>
                  <a:pt x="0" y="1374903"/>
                </a:lnTo>
                <a:lnTo>
                  <a:pt x="0" y="1355203"/>
                </a:lnTo>
                <a:lnTo>
                  <a:pt x="4813" y="1343583"/>
                </a:lnTo>
                <a:cubicBezTo>
                  <a:pt x="10308" y="1338089"/>
                  <a:pt x="17898" y="1334690"/>
                  <a:pt x="26283" y="1334690"/>
                </a:cubicBezTo>
                <a:close/>
                <a:moveTo>
                  <a:pt x="1404765" y="1254238"/>
                </a:moveTo>
                <a:cubicBezTo>
                  <a:pt x="1408957" y="1254238"/>
                  <a:pt x="1412951" y="1255088"/>
                  <a:pt x="1416584" y="1256624"/>
                </a:cubicBezTo>
                <a:lnTo>
                  <a:pt x="1422045" y="1260306"/>
                </a:lnTo>
                <a:lnTo>
                  <a:pt x="1418517" y="1266114"/>
                </a:lnTo>
                <a:lnTo>
                  <a:pt x="1386846" y="1308466"/>
                </a:lnTo>
                <a:lnTo>
                  <a:pt x="1383295" y="1306072"/>
                </a:lnTo>
                <a:cubicBezTo>
                  <a:pt x="1377800" y="1300577"/>
                  <a:pt x="1374402" y="1292986"/>
                  <a:pt x="1374402" y="1284602"/>
                </a:cubicBezTo>
                <a:cubicBezTo>
                  <a:pt x="1374402" y="1267832"/>
                  <a:pt x="1387996" y="1254238"/>
                  <a:pt x="1404765" y="1254238"/>
                </a:cubicBezTo>
                <a:close/>
                <a:moveTo>
                  <a:pt x="1332211" y="1254238"/>
                </a:moveTo>
                <a:cubicBezTo>
                  <a:pt x="1348980" y="1254238"/>
                  <a:pt x="1362574" y="1267832"/>
                  <a:pt x="1362574" y="1284602"/>
                </a:cubicBezTo>
                <a:cubicBezTo>
                  <a:pt x="1362574" y="1301371"/>
                  <a:pt x="1348980" y="1314965"/>
                  <a:pt x="1332211" y="1314965"/>
                </a:cubicBezTo>
                <a:cubicBezTo>
                  <a:pt x="1315441" y="1314965"/>
                  <a:pt x="1301847" y="1301371"/>
                  <a:pt x="1301847" y="1284602"/>
                </a:cubicBezTo>
                <a:cubicBezTo>
                  <a:pt x="1301847" y="1267832"/>
                  <a:pt x="1315441" y="1254238"/>
                  <a:pt x="1332211" y="1254238"/>
                </a:cubicBezTo>
                <a:close/>
                <a:moveTo>
                  <a:pt x="1259656" y="1254238"/>
                </a:moveTo>
                <a:cubicBezTo>
                  <a:pt x="1276426" y="1254238"/>
                  <a:pt x="1290020" y="1267832"/>
                  <a:pt x="1290020" y="1284602"/>
                </a:cubicBezTo>
                <a:cubicBezTo>
                  <a:pt x="1290020" y="1301371"/>
                  <a:pt x="1276426" y="1314965"/>
                  <a:pt x="1259656" y="1314965"/>
                </a:cubicBezTo>
                <a:cubicBezTo>
                  <a:pt x="1242887" y="1314965"/>
                  <a:pt x="1229293" y="1301371"/>
                  <a:pt x="1229293" y="1284602"/>
                </a:cubicBezTo>
                <a:cubicBezTo>
                  <a:pt x="1229293" y="1267832"/>
                  <a:pt x="1242887" y="1254238"/>
                  <a:pt x="1259656" y="1254238"/>
                </a:cubicBezTo>
                <a:close/>
                <a:moveTo>
                  <a:pt x="1187102" y="1254238"/>
                </a:moveTo>
                <a:cubicBezTo>
                  <a:pt x="1203871" y="1254238"/>
                  <a:pt x="1217465" y="1267832"/>
                  <a:pt x="1217465" y="1284602"/>
                </a:cubicBezTo>
                <a:cubicBezTo>
                  <a:pt x="1217465" y="1301371"/>
                  <a:pt x="1203871" y="1314965"/>
                  <a:pt x="1187102" y="1314965"/>
                </a:cubicBezTo>
                <a:cubicBezTo>
                  <a:pt x="1170332" y="1314965"/>
                  <a:pt x="1156738" y="1301371"/>
                  <a:pt x="1156738" y="1284602"/>
                </a:cubicBezTo>
                <a:cubicBezTo>
                  <a:pt x="1156738" y="1267832"/>
                  <a:pt x="1170332" y="1254238"/>
                  <a:pt x="1187102" y="1254238"/>
                </a:cubicBezTo>
                <a:close/>
                <a:moveTo>
                  <a:pt x="1114547" y="1254238"/>
                </a:moveTo>
                <a:cubicBezTo>
                  <a:pt x="1131317" y="1254238"/>
                  <a:pt x="1144911" y="1267832"/>
                  <a:pt x="1144911" y="1284602"/>
                </a:cubicBezTo>
                <a:cubicBezTo>
                  <a:pt x="1144911" y="1301371"/>
                  <a:pt x="1131317" y="1314965"/>
                  <a:pt x="1114547" y="1314965"/>
                </a:cubicBezTo>
                <a:cubicBezTo>
                  <a:pt x="1097778" y="1314965"/>
                  <a:pt x="1084184" y="1301371"/>
                  <a:pt x="1084184" y="1284602"/>
                </a:cubicBezTo>
                <a:cubicBezTo>
                  <a:pt x="1084184" y="1267832"/>
                  <a:pt x="1097778" y="1254238"/>
                  <a:pt x="1114547" y="1254238"/>
                </a:cubicBezTo>
                <a:close/>
                <a:moveTo>
                  <a:pt x="1041993" y="1254238"/>
                </a:moveTo>
                <a:cubicBezTo>
                  <a:pt x="1058762" y="1254238"/>
                  <a:pt x="1072356" y="1267832"/>
                  <a:pt x="1072356" y="1284602"/>
                </a:cubicBezTo>
                <a:cubicBezTo>
                  <a:pt x="1072356" y="1301371"/>
                  <a:pt x="1058762" y="1314965"/>
                  <a:pt x="1041993" y="1314965"/>
                </a:cubicBezTo>
                <a:cubicBezTo>
                  <a:pt x="1025223" y="1314965"/>
                  <a:pt x="1011629" y="1301371"/>
                  <a:pt x="1011629" y="1284602"/>
                </a:cubicBezTo>
                <a:cubicBezTo>
                  <a:pt x="1011629" y="1267832"/>
                  <a:pt x="1025223" y="1254238"/>
                  <a:pt x="1041993" y="1254238"/>
                </a:cubicBezTo>
                <a:close/>
                <a:moveTo>
                  <a:pt x="969438" y="1254238"/>
                </a:moveTo>
                <a:cubicBezTo>
                  <a:pt x="986208" y="1254238"/>
                  <a:pt x="999801" y="1267832"/>
                  <a:pt x="999801" y="1284602"/>
                </a:cubicBezTo>
                <a:cubicBezTo>
                  <a:pt x="999801" y="1301371"/>
                  <a:pt x="986208" y="1314965"/>
                  <a:pt x="969438" y="1314965"/>
                </a:cubicBezTo>
                <a:cubicBezTo>
                  <a:pt x="952669" y="1314965"/>
                  <a:pt x="939075" y="1301371"/>
                  <a:pt x="939075" y="1284602"/>
                </a:cubicBezTo>
                <a:cubicBezTo>
                  <a:pt x="939075" y="1267832"/>
                  <a:pt x="952669" y="1254238"/>
                  <a:pt x="969438" y="1254238"/>
                </a:cubicBezTo>
                <a:close/>
                <a:moveTo>
                  <a:pt x="896883" y="1254238"/>
                </a:moveTo>
                <a:cubicBezTo>
                  <a:pt x="913653" y="1254238"/>
                  <a:pt x="927247" y="1267832"/>
                  <a:pt x="927247" y="1284602"/>
                </a:cubicBezTo>
                <a:cubicBezTo>
                  <a:pt x="927247" y="1301371"/>
                  <a:pt x="913653" y="1314965"/>
                  <a:pt x="896883" y="1314965"/>
                </a:cubicBezTo>
                <a:cubicBezTo>
                  <a:pt x="880114" y="1314965"/>
                  <a:pt x="866520" y="1301371"/>
                  <a:pt x="866520" y="1284602"/>
                </a:cubicBezTo>
                <a:cubicBezTo>
                  <a:pt x="866520" y="1267832"/>
                  <a:pt x="880114" y="1254238"/>
                  <a:pt x="896883" y="1254238"/>
                </a:cubicBezTo>
                <a:close/>
                <a:moveTo>
                  <a:pt x="824329" y="1254238"/>
                </a:moveTo>
                <a:cubicBezTo>
                  <a:pt x="841098" y="1254238"/>
                  <a:pt x="854692" y="1267832"/>
                  <a:pt x="854692" y="1284602"/>
                </a:cubicBezTo>
                <a:cubicBezTo>
                  <a:pt x="854692" y="1301371"/>
                  <a:pt x="841098" y="1314965"/>
                  <a:pt x="824329" y="1314965"/>
                </a:cubicBezTo>
                <a:cubicBezTo>
                  <a:pt x="807559" y="1314965"/>
                  <a:pt x="793965" y="1301371"/>
                  <a:pt x="793965" y="1284602"/>
                </a:cubicBezTo>
                <a:cubicBezTo>
                  <a:pt x="793965" y="1267832"/>
                  <a:pt x="807559" y="1254238"/>
                  <a:pt x="824329" y="1254238"/>
                </a:cubicBezTo>
                <a:close/>
                <a:moveTo>
                  <a:pt x="751774" y="1254238"/>
                </a:moveTo>
                <a:cubicBezTo>
                  <a:pt x="768544" y="1254238"/>
                  <a:pt x="782138" y="1267832"/>
                  <a:pt x="782138" y="1284602"/>
                </a:cubicBezTo>
                <a:cubicBezTo>
                  <a:pt x="782138" y="1301371"/>
                  <a:pt x="768544" y="1314965"/>
                  <a:pt x="751774" y="1314965"/>
                </a:cubicBezTo>
                <a:cubicBezTo>
                  <a:pt x="735005" y="1314965"/>
                  <a:pt x="721411" y="1301371"/>
                  <a:pt x="721411" y="1284602"/>
                </a:cubicBezTo>
                <a:cubicBezTo>
                  <a:pt x="721411" y="1267832"/>
                  <a:pt x="735005" y="1254238"/>
                  <a:pt x="751774" y="1254238"/>
                </a:cubicBezTo>
                <a:close/>
                <a:moveTo>
                  <a:pt x="679220" y="1254238"/>
                </a:moveTo>
                <a:cubicBezTo>
                  <a:pt x="695989" y="1254238"/>
                  <a:pt x="709583" y="1267832"/>
                  <a:pt x="709583" y="1284602"/>
                </a:cubicBezTo>
                <a:cubicBezTo>
                  <a:pt x="709583" y="1301371"/>
                  <a:pt x="695989" y="1314965"/>
                  <a:pt x="679220" y="1314965"/>
                </a:cubicBezTo>
                <a:cubicBezTo>
                  <a:pt x="662450" y="1314965"/>
                  <a:pt x="648856" y="1301371"/>
                  <a:pt x="648856" y="1284602"/>
                </a:cubicBezTo>
                <a:cubicBezTo>
                  <a:pt x="648856" y="1267832"/>
                  <a:pt x="662450" y="1254238"/>
                  <a:pt x="679220" y="1254238"/>
                </a:cubicBezTo>
                <a:close/>
                <a:moveTo>
                  <a:pt x="606665" y="1254238"/>
                </a:moveTo>
                <a:cubicBezTo>
                  <a:pt x="623435" y="1254238"/>
                  <a:pt x="637029" y="1267832"/>
                  <a:pt x="637029" y="1284602"/>
                </a:cubicBezTo>
                <a:cubicBezTo>
                  <a:pt x="637029" y="1301371"/>
                  <a:pt x="623435" y="1314965"/>
                  <a:pt x="606665" y="1314965"/>
                </a:cubicBezTo>
                <a:cubicBezTo>
                  <a:pt x="589896" y="1314965"/>
                  <a:pt x="576302" y="1301371"/>
                  <a:pt x="576302" y="1284602"/>
                </a:cubicBezTo>
                <a:cubicBezTo>
                  <a:pt x="576302" y="1267832"/>
                  <a:pt x="589896" y="1254238"/>
                  <a:pt x="606665" y="1254238"/>
                </a:cubicBezTo>
                <a:close/>
                <a:moveTo>
                  <a:pt x="534111" y="1254238"/>
                </a:moveTo>
                <a:cubicBezTo>
                  <a:pt x="550880" y="1254238"/>
                  <a:pt x="564474" y="1267832"/>
                  <a:pt x="564474" y="1284602"/>
                </a:cubicBezTo>
                <a:cubicBezTo>
                  <a:pt x="564474" y="1301371"/>
                  <a:pt x="550880" y="1314965"/>
                  <a:pt x="534111" y="1314965"/>
                </a:cubicBezTo>
                <a:cubicBezTo>
                  <a:pt x="517341" y="1314965"/>
                  <a:pt x="503747" y="1301371"/>
                  <a:pt x="503747" y="1284602"/>
                </a:cubicBezTo>
                <a:cubicBezTo>
                  <a:pt x="503747" y="1267832"/>
                  <a:pt x="517341" y="1254238"/>
                  <a:pt x="534111" y="1254238"/>
                </a:cubicBezTo>
                <a:close/>
                <a:moveTo>
                  <a:pt x="461556" y="1254238"/>
                </a:moveTo>
                <a:cubicBezTo>
                  <a:pt x="478326" y="1254238"/>
                  <a:pt x="491920" y="1267832"/>
                  <a:pt x="491920" y="1284602"/>
                </a:cubicBezTo>
                <a:cubicBezTo>
                  <a:pt x="491920" y="1301371"/>
                  <a:pt x="478326" y="1314965"/>
                  <a:pt x="461556" y="1314965"/>
                </a:cubicBezTo>
                <a:cubicBezTo>
                  <a:pt x="444787" y="1314965"/>
                  <a:pt x="431192" y="1301371"/>
                  <a:pt x="431192" y="1284602"/>
                </a:cubicBezTo>
                <a:cubicBezTo>
                  <a:pt x="431192" y="1267832"/>
                  <a:pt x="444787" y="1254238"/>
                  <a:pt x="461556" y="1254238"/>
                </a:cubicBezTo>
                <a:close/>
                <a:moveTo>
                  <a:pt x="389002" y="1254238"/>
                </a:moveTo>
                <a:cubicBezTo>
                  <a:pt x="405771" y="1254238"/>
                  <a:pt x="419365" y="1267832"/>
                  <a:pt x="419365" y="1284602"/>
                </a:cubicBezTo>
                <a:cubicBezTo>
                  <a:pt x="419365" y="1301371"/>
                  <a:pt x="405771" y="1314965"/>
                  <a:pt x="389002" y="1314965"/>
                </a:cubicBezTo>
                <a:cubicBezTo>
                  <a:pt x="372232" y="1314965"/>
                  <a:pt x="358638" y="1301371"/>
                  <a:pt x="358638" y="1284602"/>
                </a:cubicBezTo>
                <a:cubicBezTo>
                  <a:pt x="358638" y="1267832"/>
                  <a:pt x="372232" y="1254238"/>
                  <a:pt x="389002" y="1254238"/>
                </a:cubicBezTo>
                <a:close/>
                <a:moveTo>
                  <a:pt x="316447" y="1254238"/>
                </a:moveTo>
                <a:cubicBezTo>
                  <a:pt x="333216" y="1254238"/>
                  <a:pt x="346810" y="1267832"/>
                  <a:pt x="346810" y="1284602"/>
                </a:cubicBezTo>
                <a:cubicBezTo>
                  <a:pt x="346810" y="1301371"/>
                  <a:pt x="333216" y="1314965"/>
                  <a:pt x="316447" y="1314965"/>
                </a:cubicBezTo>
                <a:cubicBezTo>
                  <a:pt x="299677" y="1314965"/>
                  <a:pt x="286084" y="1301371"/>
                  <a:pt x="286084" y="1284602"/>
                </a:cubicBezTo>
                <a:cubicBezTo>
                  <a:pt x="286084" y="1267832"/>
                  <a:pt x="299677" y="1254238"/>
                  <a:pt x="316447" y="1254238"/>
                </a:cubicBezTo>
                <a:close/>
                <a:moveTo>
                  <a:pt x="243892" y="1254238"/>
                </a:moveTo>
                <a:cubicBezTo>
                  <a:pt x="260662" y="1254238"/>
                  <a:pt x="274256" y="1267832"/>
                  <a:pt x="274256" y="1284602"/>
                </a:cubicBezTo>
                <a:cubicBezTo>
                  <a:pt x="274256" y="1301371"/>
                  <a:pt x="260662" y="1314965"/>
                  <a:pt x="243892" y="1314965"/>
                </a:cubicBezTo>
                <a:cubicBezTo>
                  <a:pt x="227123" y="1314965"/>
                  <a:pt x="213529" y="1301371"/>
                  <a:pt x="213529" y="1284602"/>
                </a:cubicBezTo>
                <a:cubicBezTo>
                  <a:pt x="213529" y="1267832"/>
                  <a:pt x="227123" y="1254238"/>
                  <a:pt x="243892" y="1254238"/>
                </a:cubicBezTo>
                <a:close/>
                <a:moveTo>
                  <a:pt x="171339" y="1254238"/>
                </a:moveTo>
                <a:cubicBezTo>
                  <a:pt x="188107" y="1254238"/>
                  <a:pt x="201701" y="1267832"/>
                  <a:pt x="201701" y="1284602"/>
                </a:cubicBezTo>
                <a:cubicBezTo>
                  <a:pt x="201701" y="1301371"/>
                  <a:pt x="188107" y="1314965"/>
                  <a:pt x="171339" y="1314965"/>
                </a:cubicBezTo>
                <a:cubicBezTo>
                  <a:pt x="154622" y="1314965"/>
                  <a:pt x="141029" y="1301371"/>
                  <a:pt x="141029" y="1284602"/>
                </a:cubicBezTo>
                <a:cubicBezTo>
                  <a:pt x="141029" y="1267832"/>
                  <a:pt x="154622" y="1254238"/>
                  <a:pt x="171339" y="1254238"/>
                </a:cubicBezTo>
                <a:close/>
                <a:moveTo>
                  <a:pt x="98845" y="1254238"/>
                </a:moveTo>
                <a:cubicBezTo>
                  <a:pt x="115610" y="1254238"/>
                  <a:pt x="129204" y="1267832"/>
                  <a:pt x="129204" y="1284602"/>
                </a:cubicBezTo>
                <a:cubicBezTo>
                  <a:pt x="129204" y="1301371"/>
                  <a:pt x="115610" y="1314965"/>
                  <a:pt x="98845" y="1314965"/>
                </a:cubicBezTo>
                <a:cubicBezTo>
                  <a:pt x="82074" y="1314965"/>
                  <a:pt x="68480" y="1301371"/>
                  <a:pt x="68480" y="1284602"/>
                </a:cubicBezTo>
                <a:cubicBezTo>
                  <a:pt x="68480" y="1267832"/>
                  <a:pt x="82074" y="1254238"/>
                  <a:pt x="98845" y="1254238"/>
                </a:cubicBezTo>
                <a:close/>
                <a:moveTo>
                  <a:pt x="26290" y="1254238"/>
                </a:moveTo>
                <a:cubicBezTo>
                  <a:pt x="43057" y="1254238"/>
                  <a:pt x="56651" y="1267832"/>
                  <a:pt x="56651" y="1284602"/>
                </a:cubicBezTo>
                <a:cubicBezTo>
                  <a:pt x="56651" y="1301371"/>
                  <a:pt x="43057" y="1314965"/>
                  <a:pt x="26290" y="1314965"/>
                </a:cubicBezTo>
                <a:cubicBezTo>
                  <a:pt x="17905" y="1314965"/>
                  <a:pt x="10314" y="1311567"/>
                  <a:pt x="4819" y="1306072"/>
                </a:cubicBezTo>
                <a:lnTo>
                  <a:pt x="0" y="1294437"/>
                </a:lnTo>
                <a:lnTo>
                  <a:pt x="0" y="1274766"/>
                </a:lnTo>
                <a:lnTo>
                  <a:pt x="4819" y="1263131"/>
                </a:lnTo>
                <a:cubicBezTo>
                  <a:pt x="10314" y="1257637"/>
                  <a:pt x="17905" y="1254238"/>
                  <a:pt x="26290" y="1254238"/>
                </a:cubicBezTo>
                <a:close/>
                <a:moveTo>
                  <a:pt x="1474228" y="1174410"/>
                </a:moveTo>
                <a:lnTo>
                  <a:pt x="1450688" y="1213159"/>
                </a:lnTo>
                <a:lnTo>
                  <a:pt x="1446956" y="1204150"/>
                </a:lnTo>
                <a:cubicBezTo>
                  <a:pt x="1446956" y="1191573"/>
                  <a:pt x="1454603" y="1180782"/>
                  <a:pt x="1465501" y="1176173"/>
                </a:cubicBezTo>
                <a:close/>
                <a:moveTo>
                  <a:pt x="1404765" y="1173786"/>
                </a:moveTo>
                <a:cubicBezTo>
                  <a:pt x="1421535" y="1173786"/>
                  <a:pt x="1435129" y="1187380"/>
                  <a:pt x="1435129" y="1204150"/>
                </a:cubicBezTo>
                <a:cubicBezTo>
                  <a:pt x="1435129" y="1220919"/>
                  <a:pt x="1421535" y="1234513"/>
                  <a:pt x="1404765" y="1234513"/>
                </a:cubicBezTo>
                <a:cubicBezTo>
                  <a:pt x="1387996" y="1234513"/>
                  <a:pt x="1374402" y="1220919"/>
                  <a:pt x="1374402" y="1204150"/>
                </a:cubicBezTo>
                <a:cubicBezTo>
                  <a:pt x="1374402" y="1187380"/>
                  <a:pt x="1387996" y="1173786"/>
                  <a:pt x="1404765" y="1173786"/>
                </a:cubicBezTo>
                <a:close/>
                <a:moveTo>
                  <a:pt x="1332211" y="1173786"/>
                </a:moveTo>
                <a:cubicBezTo>
                  <a:pt x="1348980" y="1173786"/>
                  <a:pt x="1362574" y="1187380"/>
                  <a:pt x="1362574" y="1204150"/>
                </a:cubicBezTo>
                <a:cubicBezTo>
                  <a:pt x="1362574" y="1220919"/>
                  <a:pt x="1348980" y="1234513"/>
                  <a:pt x="1332211" y="1234513"/>
                </a:cubicBezTo>
                <a:cubicBezTo>
                  <a:pt x="1315441" y="1234513"/>
                  <a:pt x="1301847" y="1220919"/>
                  <a:pt x="1301847" y="1204150"/>
                </a:cubicBezTo>
                <a:cubicBezTo>
                  <a:pt x="1301847" y="1187380"/>
                  <a:pt x="1315441" y="1173786"/>
                  <a:pt x="1332211" y="1173786"/>
                </a:cubicBezTo>
                <a:close/>
                <a:moveTo>
                  <a:pt x="1259656" y="1173786"/>
                </a:moveTo>
                <a:cubicBezTo>
                  <a:pt x="1276426" y="1173786"/>
                  <a:pt x="1290020" y="1187380"/>
                  <a:pt x="1290020" y="1204150"/>
                </a:cubicBezTo>
                <a:cubicBezTo>
                  <a:pt x="1290020" y="1220919"/>
                  <a:pt x="1276426" y="1234513"/>
                  <a:pt x="1259656" y="1234513"/>
                </a:cubicBezTo>
                <a:cubicBezTo>
                  <a:pt x="1242887" y="1234513"/>
                  <a:pt x="1229293" y="1220919"/>
                  <a:pt x="1229293" y="1204150"/>
                </a:cubicBezTo>
                <a:cubicBezTo>
                  <a:pt x="1229293" y="1187380"/>
                  <a:pt x="1242887" y="1173786"/>
                  <a:pt x="1259656" y="1173786"/>
                </a:cubicBezTo>
                <a:close/>
                <a:moveTo>
                  <a:pt x="1187102" y="1173786"/>
                </a:moveTo>
                <a:cubicBezTo>
                  <a:pt x="1203871" y="1173786"/>
                  <a:pt x="1217465" y="1187380"/>
                  <a:pt x="1217465" y="1204150"/>
                </a:cubicBezTo>
                <a:cubicBezTo>
                  <a:pt x="1217465" y="1220919"/>
                  <a:pt x="1203871" y="1234513"/>
                  <a:pt x="1187102" y="1234513"/>
                </a:cubicBezTo>
                <a:cubicBezTo>
                  <a:pt x="1170332" y="1234513"/>
                  <a:pt x="1156738" y="1220919"/>
                  <a:pt x="1156738" y="1204150"/>
                </a:cubicBezTo>
                <a:cubicBezTo>
                  <a:pt x="1156738" y="1187380"/>
                  <a:pt x="1170332" y="1173786"/>
                  <a:pt x="1187102" y="1173786"/>
                </a:cubicBezTo>
                <a:close/>
                <a:moveTo>
                  <a:pt x="1114547" y="1173786"/>
                </a:moveTo>
                <a:cubicBezTo>
                  <a:pt x="1131317" y="1173786"/>
                  <a:pt x="1144911" y="1187380"/>
                  <a:pt x="1144911" y="1204150"/>
                </a:cubicBezTo>
                <a:cubicBezTo>
                  <a:pt x="1144911" y="1220919"/>
                  <a:pt x="1131317" y="1234513"/>
                  <a:pt x="1114547" y="1234513"/>
                </a:cubicBezTo>
                <a:cubicBezTo>
                  <a:pt x="1097778" y="1234513"/>
                  <a:pt x="1084184" y="1220919"/>
                  <a:pt x="1084184" y="1204150"/>
                </a:cubicBezTo>
                <a:cubicBezTo>
                  <a:pt x="1084184" y="1187380"/>
                  <a:pt x="1097778" y="1173786"/>
                  <a:pt x="1114547" y="1173786"/>
                </a:cubicBezTo>
                <a:close/>
                <a:moveTo>
                  <a:pt x="1041993" y="1173786"/>
                </a:moveTo>
                <a:cubicBezTo>
                  <a:pt x="1058762" y="1173786"/>
                  <a:pt x="1072356" y="1187380"/>
                  <a:pt x="1072356" y="1204150"/>
                </a:cubicBezTo>
                <a:cubicBezTo>
                  <a:pt x="1072356" y="1220919"/>
                  <a:pt x="1058762" y="1234513"/>
                  <a:pt x="1041993" y="1234513"/>
                </a:cubicBezTo>
                <a:cubicBezTo>
                  <a:pt x="1025223" y="1234513"/>
                  <a:pt x="1011629" y="1220919"/>
                  <a:pt x="1011629" y="1204150"/>
                </a:cubicBezTo>
                <a:cubicBezTo>
                  <a:pt x="1011629" y="1187380"/>
                  <a:pt x="1025223" y="1173786"/>
                  <a:pt x="1041993" y="1173786"/>
                </a:cubicBezTo>
                <a:close/>
                <a:moveTo>
                  <a:pt x="969438" y="1173786"/>
                </a:moveTo>
                <a:cubicBezTo>
                  <a:pt x="986208" y="1173786"/>
                  <a:pt x="999801" y="1187380"/>
                  <a:pt x="999801" y="1204150"/>
                </a:cubicBezTo>
                <a:cubicBezTo>
                  <a:pt x="999801" y="1220919"/>
                  <a:pt x="986208" y="1234513"/>
                  <a:pt x="969438" y="1234513"/>
                </a:cubicBezTo>
                <a:cubicBezTo>
                  <a:pt x="952669" y="1234513"/>
                  <a:pt x="939075" y="1220919"/>
                  <a:pt x="939075" y="1204150"/>
                </a:cubicBezTo>
                <a:cubicBezTo>
                  <a:pt x="939075" y="1187380"/>
                  <a:pt x="952669" y="1173786"/>
                  <a:pt x="969438" y="1173786"/>
                </a:cubicBezTo>
                <a:close/>
                <a:moveTo>
                  <a:pt x="896883" y="1173786"/>
                </a:moveTo>
                <a:cubicBezTo>
                  <a:pt x="913653" y="1173786"/>
                  <a:pt x="927247" y="1187380"/>
                  <a:pt x="927247" y="1204150"/>
                </a:cubicBezTo>
                <a:cubicBezTo>
                  <a:pt x="927247" y="1220919"/>
                  <a:pt x="913653" y="1234513"/>
                  <a:pt x="896883" y="1234513"/>
                </a:cubicBezTo>
                <a:cubicBezTo>
                  <a:pt x="880114" y="1234513"/>
                  <a:pt x="866520" y="1220919"/>
                  <a:pt x="866520" y="1204150"/>
                </a:cubicBezTo>
                <a:cubicBezTo>
                  <a:pt x="866520" y="1187380"/>
                  <a:pt x="880114" y="1173786"/>
                  <a:pt x="896883" y="1173786"/>
                </a:cubicBezTo>
                <a:close/>
                <a:moveTo>
                  <a:pt x="824329" y="1173786"/>
                </a:moveTo>
                <a:cubicBezTo>
                  <a:pt x="841098" y="1173786"/>
                  <a:pt x="854692" y="1187380"/>
                  <a:pt x="854692" y="1204150"/>
                </a:cubicBezTo>
                <a:cubicBezTo>
                  <a:pt x="854692" y="1220919"/>
                  <a:pt x="841098" y="1234513"/>
                  <a:pt x="824329" y="1234513"/>
                </a:cubicBezTo>
                <a:cubicBezTo>
                  <a:pt x="807559" y="1234513"/>
                  <a:pt x="793965" y="1220919"/>
                  <a:pt x="793965" y="1204150"/>
                </a:cubicBezTo>
                <a:cubicBezTo>
                  <a:pt x="793965" y="1187380"/>
                  <a:pt x="807559" y="1173786"/>
                  <a:pt x="824329" y="1173786"/>
                </a:cubicBezTo>
                <a:close/>
                <a:moveTo>
                  <a:pt x="751774" y="1173786"/>
                </a:moveTo>
                <a:cubicBezTo>
                  <a:pt x="768544" y="1173786"/>
                  <a:pt x="782138" y="1187380"/>
                  <a:pt x="782138" y="1204150"/>
                </a:cubicBezTo>
                <a:cubicBezTo>
                  <a:pt x="782138" y="1220919"/>
                  <a:pt x="768544" y="1234513"/>
                  <a:pt x="751774" y="1234513"/>
                </a:cubicBezTo>
                <a:cubicBezTo>
                  <a:pt x="735005" y="1234513"/>
                  <a:pt x="721411" y="1220919"/>
                  <a:pt x="721411" y="1204150"/>
                </a:cubicBezTo>
                <a:cubicBezTo>
                  <a:pt x="721411" y="1187380"/>
                  <a:pt x="735005" y="1173786"/>
                  <a:pt x="751774" y="1173786"/>
                </a:cubicBezTo>
                <a:close/>
                <a:moveTo>
                  <a:pt x="679220" y="1173786"/>
                </a:moveTo>
                <a:cubicBezTo>
                  <a:pt x="695989" y="1173786"/>
                  <a:pt x="709583" y="1187380"/>
                  <a:pt x="709583" y="1204150"/>
                </a:cubicBezTo>
                <a:cubicBezTo>
                  <a:pt x="709583" y="1220919"/>
                  <a:pt x="695989" y="1234513"/>
                  <a:pt x="679220" y="1234513"/>
                </a:cubicBezTo>
                <a:cubicBezTo>
                  <a:pt x="662450" y="1234513"/>
                  <a:pt x="648856" y="1220919"/>
                  <a:pt x="648856" y="1204150"/>
                </a:cubicBezTo>
                <a:cubicBezTo>
                  <a:pt x="648856" y="1187380"/>
                  <a:pt x="662450" y="1173786"/>
                  <a:pt x="679220" y="1173786"/>
                </a:cubicBezTo>
                <a:close/>
                <a:moveTo>
                  <a:pt x="606665" y="1173786"/>
                </a:moveTo>
                <a:cubicBezTo>
                  <a:pt x="623435" y="1173786"/>
                  <a:pt x="637029" y="1187380"/>
                  <a:pt x="637029" y="1204150"/>
                </a:cubicBezTo>
                <a:cubicBezTo>
                  <a:pt x="637029" y="1220919"/>
                  <a:pt x="623435" y="1234513"/>
                  <a:pt x="606665" y="1234513"/>
                </a:cubicBezTo>
                <a:cubicBezTo>
                  <a:pt x="589896" y="1234513"/>
                  <a:pt x="576302" y="1220919"/>
                  <a:pt x="576302" y="1204150"/>
                </a:cubicBezTo>
                <a:cubicBezTo>
                  <a:pt x="576302" y="1187380"/>
                  <a:pt x="589896" y="1173786"/>
                  <a:pt x="606665" y="1173786"/>
                </a:cubicBezTo>
                <a:close/>
                <a:moveTo>
                  <a:pt x="534111" y="1173786"/>
                </a:moveTo>
                <a:cubicBezTo>
                  <a:pt x="550880" y="1173786"/>
                  <a:pt x="564474" y="1187380"/>
                  <a:pt x="564474" y="1204150"/>
                </a:cubicBezTo>
                <a:cubicBezTo>
                  <a:pt x="564474" y="1220919"/>
                  <a:pt x="550880" y="1234513"/>
                  <a:pt x="534111" y="1234513"/>
                </a:cubicBezTo>
                <a:cubicBezTo>
                  <a:pt x="517341" y="1234513"/>
                  <a:pt x="503747" y="1220919"/>
                  <a:pt x="503747" y="1204150"/>
                </a:cubicBezTo>
                <a:cubicBezTo>
                  <a:pt x="503747" y="1187380"/>
                  <a:pt x="517341" y="1173786"/>
                  <a:pt x="534111" y="1173786"/>
                </a:cubicBezTo>
                <a:close/>
                <a:moveTo>
                  <a:pt x="461556" y="1173786"/>
                </a:moveTo>
                <a:cubicBezTo>
                  <a:pt x="478326" y="1173786"/>
                  <a:pt x="491920" y="1187380"/>
                  <a:pt x="491920" y="1204150"/>
                </a:cubicBezTo>
                <a:cubicBezTo>
                  <a:pt x="491920" y="1220919"/>
                  <a:pt x="478326" y="1234513"/>
                  <a:pt x="461556" y="1234513"/>
                </a:cubicBezTo>
                <a:cubicBezTo>
                  <a:pt x="444787" y="1234513"/>
                  <a:pt x="431192" y="1220919"/>
                  <a:pt x="431192" y="1204150"/>
                </a:cubicBezTo>
                <a:cubicBezTo>
                  <a:pt x="431192" y="1187380"/>
                  <a:pt x="444787" y="1173786"/>
                  <a:pt x="461556" y="1173786"/>
                </a:cubicBezTo>
                <a:close/>
                <a:moveTo>
                  <a:pt x="389002" y="1173786"/>
                </a:moveTo>
                <a:cubicBezTo>
                  <a:pt x="405771" y="1173786"/>
                  <a:pt x="419365" y="1187380"/>
                  <a:pt x="419365" y="1204150"/>
                </a:cubicBezTo>
                <a:cubicBezTo>
                  <a:pt x="419365" y="1220919"/>
                  <a:pt x="405771" y="1234513"/>
                  <a:pt x="389002" y="1234513"/>
                </a:cubicBezTo>
                <a:cubicBezTo>
                  <a:pt x="372232" y="1234513"/>
                  <a:pt x="358638" y="1220919"/>
                  <a:pt x="358638" y="1204150"/>
                </a:cubicBezTo>
                <a:cubicBezTo>
                  <a:pt x="358638" y="1187380"/>
                  <a:pt x="372232" y="1173786"/>
                  <a:pt x="389002" y="1173786"/>
                </a:cubicBezTo>
                <a:close/>
                <a:moveTo>
                  <a:pt x="316447" y="1173786"/>
                </a:moveTo>
                <a:cubicBezTo>
                  <a:pt x="333216" y="1173786"/>
                  <a:pt x="346810" y="1187380"/>
                  <a:pt x="346810" y="1204150"/>
                </a:cubicBezTo>
                <a:cubicBezTo>
                  <a:pt x="346810" y="1220919"/>
                  <a:pt x="333216" y="1234513"/>
                  <a:pt x="316447" y="1234513"/>
                </a:cubicBezTo>
                <a:cubicBezTo>
                  <a:pt x="299677" y="1234513"/>
                  <a:pt x="286084" y="1220919"/>
                  <a:pt x="286084" y="1204150"/>
                </a:cubicBezTo>
                <a:cubicBezTo>
                  <a:pt x="286084" y="1187380"/>
                  <a:pt x="299677" y="1173786"/>
                  <a:pt x="316447" y="1173786"/>
                </a:cubicBezTo>
                <a:close/>
                <a:moveTo>
                  <a:pt x="243892" y="1173786"/>
                </a:moveTo>
                <a:cubicBezTo>
                  <a:pt x="260662" y="1173786"/>
                  <a:pt x="274256" y="1187380"/>
                  <a:pt x="274256" y="1204150"/>
                </a:cubicBezTo>
                <a:cubicBezTo>
                  <a:pt x="274256" y="1220919"/>
                  <a:pt x="260662" y="1234513"/>
                  <a:pt x="243892" y="1234513"/>
                </a:cubicBezTo>
                <a:cubicBezTo>
                  <a:pt x="227123" y="1234513"/>
                  <a:pt x="213529" y="1220919"/>
                  <a:pt x="213529" y="1204150"/>
                </a:cubicBezTo>
                <a:cubicBezTo>
                  <a:pt x="213529" y="1187380"/>
                  <a:pt x="227123" y="1173786"/>
                  <a:pt x="243892" y="1173786"/>
                </a:cubicBezTo>
                <a:close/>
                <a:moveTo>
                  <a:pt x="171339" y="1173786"/>
                </a:moveTo>
                <a:cubicBezTo>
                  <a:pt x="188107" y="1173786"/>
                  <a:pt x="201701" y="1187380"/>
                  <a:pt x="201701" y="1204150"/>
                </a:cubicBezTo>
                <a:cubicBezTo>
                  <a:pt x="201701" y="1220919"/>
                  <a:pt x="188107" y="1234513"/>
                  <a:pt x="171339" y="1234513"/>
                </a:cubicBezTo>
                <a:cubicBezTo>
                  <a:pt x="154627" y="1234513"/>
                  <a:pt x="141034" y="1220919"/>
                  <a:pt x="141034" y="1204150"/>
                </a:cubicBezTo>
                <a:cubicBezTo>
                  <a:pt x="141034" y="1187380"/>
                  <a:pt x="154627" y="1173786"/>
                  <a:pt x="171339" y="1173786"/>
                </a:cubicBezTo>
                <a:close/>
                <a:moveTo>
                  <a:pt x="98852" y="1173786"/>
                </a:moveTo>
                <a:cubicBezTo>
                  <a:pt x="115616" y="1173786"/>
                  <a:pt x="129210" y="1187380"/>
                  <a:pt x="129210" y="1204150"/>
                </a:cubicBezTo>
                <a:cubicBezTo>
                  <a:pt x="129210" y="1220919"/>
                  <a:pt x="115616" y="1234513"/>
                  <a:pt x="98852" y="1234513"/>
                </a:cubicBezTo>
                <a:cubicBezTo>
                  <a:pt x="82080" y="1234513"/>
                  <a:pt x="68486" y="1220919"/>
                  <a:pt x="68486" y="1204150"/>
                </a:cubicBezTo>
                <a:cubicBezTo>
                  <a:pt x="68486" y="1187380"/>
                  <a:pt x="82080" y="1173786"/>
                  <a:pt x="98852" y="1173786"/>
                </a:cubicBezTo>
                <a:close/>
                <a:moveTo>
                  <a:pt x="26297" y="1173786"/>
                </a:moveTo>
                <a:cubicBezTo>
                  <a:pt x="43063" y="1173786"/>
                  <a:pt x="56658" y="1187380"/>
                  <a:pt x="56658" y="1204150"/>
                </a:cubicBezTo>
                <a:cubicBezTo>
                  <a:pt x="56658" y="1220919"/>
                  <a:pt x="43063" y="1234513"/>
                  <a:pt x="26297" y="1234513"/>
                </a:cubicBezTo>
                <a:cubicBezTo>
                  <a:pt x="17912" y="1234513"/>
                  <a:pt x="10321" y="1231115"/>
                  <a:pt x="4826" y="1225620"/>
                </a:cubicBezTo>
                <a:lnTo>
                  <a:pt x="0" y="1213970"/>
                </a:lnTo>
                <a:lnTo>
                  <a:pt x="0" y="1194329"/>
                </a:lnTo>
                <a:lnTo>
                  <a:pt x="4826" y="1182679"/>
                </a:lnTo>
                <a:cubicBezTo>
                  <a:pt x="10321" y="1177185"/>
                  <a:pt x="17912" y="1173786"/>
                  <a:pt x="26297" y="1173786"/>
                </a:cubicBezTo>
                <a:close/>
                <a:moveTo>
                  <a:pt x="1477320" y="1093335"/>
                </a:moveTo>
                <a:cubicBezTo>
                  <a:pt x="1485705" y="1093335"/>
                  <a:pt x="1493295" y="1096733"/>
                  <a:pt x="1498790" y="1102228"/>
                </a:cubicBezTo>
                <a:lnTo>
                  <a:pt x="1505389" y="1118160"/>
                </a:lnTo>
                <a:lnTo>
                  <a:pt x="1493855" y="1142105"/>
                </a:lnTo>
                <a:lnTo>
                  <a:pt x="1487887" y="1151929"/>
                </a:lnTo>
                <a:lnTo>
                  <a:pt x="1477320" y="1154062"/>
                </a:lnTo>
                <a:cubicBezTo>
                  <a:pt x="1460550" y="1154062"/>
                  <a:pt x="1446956" y="1140468"/>
                  <a:pt x="1446956" y="1123698"/>
                </a:cubicBezTo>
                <a:cubicBezTo>
                  <a:pt x="1446956" y="1106929"/>
                  <a:pt x="1460550" y="1093335"/>
                  <a:pt x="1477320" y="1093335"/>
                </a:cubicBezTo>
                <a:close/>
                <a:moveTo>
                  <a:pt x="1404765" y="1093335"/>
                </a:moveTo>
                <a:cubicBezTo>
                  <a:pt x="1421535" y="1093335"/>
                  <a:pt x="1435129" y="1106929"/>
                  <a:pt x="1435129" y="1123698"/>
                </a:cubicBezTo>
                <a:cubicBezTo>
                  <a:pt x="1435129" y="1140468"/>
                  <a:pt x="1421535" y="1154062"/>
                  <a:pt x="1404765" y="1154062"/>
                </a:cubicBezTo>
                <a:cubicBezTo>
                  <a:pt x="1387996" y="1154062"/>
                  <a:pt x="1374402" y="1140468"/>
                  <a:pt x="1374402" y="1123698"/>
                </a:cubicBezTo>
                <a:cubicBezTo>
                  <a:pt x="1374402" y="1106929"/>
                  <a:pt x="1387996" y="1093335"/>
                  <a:pt x="1404765" y="1093335"/>
                </a:cubicBezTo>
                <a:close/>
                <a:moveTo>
                  <a:pt x="1332211" y="1093335"/>
                </a:moveTo>
                <a:cubicBezTo>
                  <a:pt x="1348980" y="1093335"/>
                  <a:pt x="1362574" y="1106929"/>
                  <a:pt x="1362574" y="1123698"/>
                </a:cubicBezTo>
                <a:cubicBezTo>
                  <a:pt x="1362574" y="1140468"/>
                  <a:pt x="1348980" y="1154062"/>
                  <a:pt x="1332211" y="1154062"/>
                </a:cubicBezTo>
                <a:cubicBezTo>
                  <a:pt x="1315441" y="1154062"/>
                  <a:pt x="1301847" y="1140468"/>
                  <a:pt x="1301847" y="1123698"/>
                </a:cubicBezTo>
                <a:cubicBezTo>
                  <a:pt x="1301847" y="1106929"/>
                  <a:pt x="1315441" y="1093335"/>
                  <a:pt x="1332211" y="1093335"/>
                </a:cubicBezTo>
                <a:close/>
                <a:moveTo>
                  <a:pt x="1259656" y="1093335"/>
                </a:moveTo>
                <a:cubicBezTo>
                  <a:pt x="1276426" y="1093335"/>
                  <a:pt x="1290020" y="1106929"/>
                  <a:pt x="1290020" y="1123698"/>
                </a:cubicBezTo>
                <a:cubicBezTo>
                  <a:pt x="1290020" y="1140468"/>
                  <a:pt x="1276426" y="1154062"/>
                  <a:pt x="1259656" y="1154062"/>
                </a:cubicBezTo>
                <a:cubicBezTo>
                  <a:pt x="1242887" y="1154062"/>
                  <a:pt x="1229293" y="1140468"/>
                  <a:pt x="1229293" y="1123698"/>
                </a:cubicBezTo>
                <a:cubicBezTo>
                  <a:pt x="1229293" y="1106929"/>
                  <a:pt x="1242887" y="1093335"/>
                  <a:pt x="1259656" y="1093335"/>
                </a:cubicBezTo>
                <a:close/>
                <a:moveTo>
                  <a:pt x="1187102" y="1093335"/>
                </a:moveTo>
                <a:cubicBezTo>
                  <a:pt x="1203871" y="1093335"/>
                  <a:pt x="1217465" y="1106929"/>
                  <a:pt x="1217465" y="1123698"/>
                </a:cubicBezTo>
                <a:cubicBezTo>
                  <a:pt x="1217465" y="1140468"/>
                  <a:pt x="1203871" y="1154062"/>
                  <a:pt x="1187102" y="1154062"/>
                </a:cubicBezTo>
                <a:cubicBezTo>
                  <a:pt x="1170332" y="1154062"/>
                  <a:pt x="1156738" y="1140468"/>
                  <a:pt x="1156738" y="1123698"/>
                </a:cubicBezTo>
                <a:cubicBezTo>
                  <a:pt x="1156738" y="1106929"/>
                  <a:pt x="1170332" y="1093335"/>
                  <a:pt x="1187102" y="1093335"/>
                </a:cubicBezTo>
                <a:close/>
                <a:moveTo>
                  <a:pt x="1114547" y="1093335"/>
                </a:moveTo>
                <a:cubicBezTo>
                  <a:pt x="1131317" y="1093335"/>
                  <a:pt x="1144911" y="1106929"/>
                  <a:pt x="1144911" y="1123698"/>
                </a:cubicBezTo>
                <a:cubicBezTo>
                  <a:pt x="1144911" y="1140468"/>
                  <a:pt x="1131317" y="1154062"/>
                  <a:pt x="1114547" y="1154062"/>
                </a:cubicBezTo>
                <a:cubicBezTo>
                  <a:pt x="1097778" y="1154062"/>
                  <a:pt x="1084184" y="1140468"/>
                  <a:pt x="1084184" y="1123698"/>
                </a:cubicBezTo>
                <a:cubicBezTo>
                  <a:pt x="1084184" y="1106929"/>
                  <a:pt x="1097778" y="1093335"/>
                  <a:pt x="1114547" y="1093335"/>
                </a:cubicBezTo>
                <a:close/>
                <a:moveTo>
                  <a:pt x="1041993" y="1093335"/>
                </a:moveTo>
                <a:cubicBezTo>
                  <a:pt x="1058762" y="1093335"/>
                  <a:pt x="1072356" y="1106929"/>
                  <a:pt x="1072356" y="1123698"/>
                </a:cubicBezTo>
                <a:cubicBezTo>
                  <a:pt x="1072356" y="1140468"/>
                  <a:pt x="1058762" y="1154062"/>
                  <a:pt x="1041993" y="1154062"/>
                </a:cubicBezTo>
                <a:cubicBezTo>
                  <a:pt x="1025223" y="1154062"/>
                  <a:pt x="1011629" y="1140468"/>
                  <a:pt x="1011629" y="1123698"/>
                </a:cubicBezTo>
                <a:cubicBezTo>
                  <a:pt x="1011629" y="1106929"/>
                  <a:pt x="1025223" y="1093335"/>
                  <a:pt x="1041993" y="1093335"/>
                </a:cubicBezTo>
                <a:close/>
                <a:moveTo>
                  <a:pt x="969438" y="1093335"/>
                </a:moveTo>
                <a:cubicBezTo>
                  <a:pt x="986208" y="1093335"/>
                  <a:pt x="999801" y="1106929"/>
                  <a:pt x="999801" y="1123698"/>
                </a:cubicBezTo>
                <a:cubicBezTo>
                  <a:pt x="999801" y="1140468"/>
                  <a:pt x="986208" y="1154062"/>
                  <a:pt x="969438" y="1154062"/>
                </a:cubicBezTo>
                <a:cubicBezTo>
                  <a:pt x="952669" y="1154062"/>
                  <a:pt x="939075" y="1140468"/>
                  <a:pt x="939075" y="1123698"/>
                </a:cubicBezTo>
                <a:cubicBezTo>
                  <a:pt x="939075" y="1106929"/>
                  <a:pt x="952669" y="1093335"/>
                  <a:pt x="969438" y="1093335"/>
                </a:cubicBezTo>
                <a:close/>
                <a:moveTo>
                  <a:pt x="896883" y="1093335"/>
                </a:moveTo>
                <a:cubicBezTo>
                  <a:pt x="913653" y="1093335"/>
                  <a:pt x="927247" y="1106929"/>
                  <a:pt x="927247" y="1123698"/>
                </a:cubicBezTo>
                <a:cubicBezTo>
                  <a:pt x="927247" y="1140468"/>
                  <a:pt x="913653" y="1154062"/>
                  <a:pt x="896883" y="1154062"/>
                </a:cubicBezTo>
                <a:cubicBezTo>
                  <a:pt x="880114" y="1154062"/>
                  <a:pt x="866520" y="1140468"/>
                  <a:pt x="866520" y="1123698"/>
                </a:cubicBezTo>
                <a:cubicBezTo>
                  <a:pt x="866520" y="1106929"/>
                  <a:pt x="880114" y="1093335"/>
                  <a:pt x="896883" y="1093335"/>
                </a:cubicBezTo>
                <a:close/>
                <a:moveTo>
                  <a:pt x="824329" y="1093335"/>
                </a:moveTo>
                <a:cubicBezTo>
                  <a:pt x="841098" y="1093335"/>
                  <a:pt x="854692" y="1106929"/>
                  <a:pt x="854692" y="1123698"/>
                </a:cubicBezTo>
                <a:cubicBezTo>
                  <a:pt x="854692" y="1140468"/>
                  <a:pt x="841098" y="1154062"/>
                  <a:pt x="824329" y="1154062"/>
                </a:cubicBezTo>
                <a:cubicBezTo>
                  <a:pt x="807559" y="1154062"/>
                  <a:pt x="793965" y="1140468"/>
                  <a:pt x="793965" y="1123698"/>
                </a:cubicBezTo>
                <a:cubicBezTo>
                  <a:pt x="793965" y="1106929"/>
                  <a:pt x="807559" y="1093335"/>
                  <a:pt x="824329" y="1093335"/>
                </a:cubicBezTo>
                <a:close/>
                <a:moveTo>
                  <a:pt x="751774" y="1093335"/>
                </a:moveTo>
                <a:cubicBezTo>
                  <a:pt x="768544" y="1093335"/>
                  <a:pt x="782138" y="1106929"/>
                  <a:pt x="782138" y="1123698"/>
                </a:cubicBezTo>
                <a:cubicBezTo>
                  <a:pt x="782138" y="1140468"/>
                  <a:pt x="768544" y="1154062"/>
                  <a:pt x="751774" y="1154062"/>
                </a:cubicBezTo>
                <a:cubicBezTo>
                  <a:pt x="735005" y="1154062"/>
                  <a:pt x="721411" y="1140468"/>
                  <a:pt x="721411" y="1123698"/>
                </a:cubicBezTo>
                <a:cubicBezTo>
                  <a:pt x="721411" y="1106929"/>
                  <a:pt x="735005" y="1093335"/>
                  <a:pt x="751774" y="1093335"/>
                </a:cubicBezTo>
                <a:close/>
                <a:moveTo>
                  <a:pt x="679220" y="1093335"/>
                </a:moveTo>
                <a:cubicBezTo>
                  <a:pt x="695989" y="1093335"/>
                  <a:pt x="709583" y="1106929"/>
                  <a:pt x="709583" y="1123698"/>
                </a:cubicBezTo>
                <a:cubicBezTo>
                  <a:pt x="709583" y="1140468"/>
                  <a:pt x="695989" y="1154062"/>
                  <a:pt x="679220" y="1154062"/>
                </a:cubicBezTo>
                <a:cubicBezTo>
                  <a:pt x="662450" y="1154062"/>
                  <a:pt x="648856" y="1140468"/>
                  <a:pt x="648856" y="1123698"/>
                </a:cubicBezTo>
                <a:cubicBezTo>
                  <a:pt x="648856" y="1106929"/>
                  <a:pt x="662450" y="1093335"/>
                  <a:pt x="679220" y="1093335"/>
                </a:cubicBezTo>
                <a:close/>
                <a:moveTo>
                  <a:pt x="606665" y="1093335"/>
                </a:moveTo>
                <a:cubicBezTo>
                  <a:pt x="623435" y="1093335"/>
                  <a:pt x="637029" y="1106929"/>
                  <a:pt x="637029" y="1123698"/>
                </a:cubicBezTo>
                <a:cubicBezTo>
                  <a:pt x="637029" y="1140468"/>
                  <a:pt x="623435" y="1154062"/>
                  <a:pt x="606665" y="1154062"/>
                </a:cubicBezTo>
                <a:cubicBezTo>
                  <a:pt x="589896" y="1154062"/>
                  <a:pt x="576302" y="1140468"/>
                  <a:pt x="576302" y="1123698"/>
                </a:cubicBezTo>
                <a:cubicBezTo>
                  <a:pt x="576302" y="1106929"/>
                  <a:pt x="589896" y="1093335"/>
                  <a:pt x="606665" y="1093335"/>
                </a:cubicBezTo>
                <a:close/>
                <a:moveTo>
                  <a:pt x="534111" y="1093335"/>
                </a:moveTo>
                <a:cubicBezTo>
                  <a:pt x="550880" y="1093335"/>
                  <a:pt x="564474" y="1106929"/>
                  <a:pt x="564474" y="1123698"/>
                </a:cubicBezTo>
                <a:cubicBezTo>
                  <a:pt x="564474" y="1140468"/>
                  <a:pt x="550880" y="1154062"/>
                  <a:pt x="534111" y="1154062"/>
                </a:cubicBezTo>
                <a:cubicBezTo>
                  <a:pt x="517341" y="1154062"/>
                  <a:pt x="503747" y="1140468"/>
                  <a:pt x="503747" y="1123698"/>
                </a:cubicBezTo>
                <a:cubicBezTo>
                  <a:pt x="503747" y="1106929"/>
                  <a:pt x="517341" y="1093335"/>
                  <a:pt x="534111" y="1093335"/>
                </a:cubicBezTo>
                <a:close/>
                <a:moveTo>
                  <a:pt x="461556" y="1093335"/>
                </a:moveTo>
                <a:cubicBezTo>
                  <a:pt x="478326" y="1093335"/>
                  <a:pt x="491920" y="1106929"/>
                  <a:pt x="491920" y="1123698"/>
                </a:cubicBezTo>
                <a:cubicBezTo>
                  <a:pt x="491920" y="1140468"/>
                  <a:pt x="478326" y="1154062"/>
                  <a:pt x="461556" y="1154062"/>
                </a:cubicBezTo>
                <a:cubicBezTo>
                  <a:pt x="444787" y="1154062"/>
                  <a:pt x="431192" y="1140468"/>
                  <a:pt x="431192" y="1123698"/>
                </a:cubicBezTo>
                <a:cubicBezTo>
                  <a:pt x="431192" y="1106929"/>
                  <a:pt x="444787" y="1093335"/>
                  <a:pt x="461556" y="1093335"/>
                </a:cubicBezTo>
                <a:close/>
                <a:moveTo>
                  <a:pt x="389002" y="1093335"/>
                </a:moveTo>
                <a:cubicBezTo>
                  <a:pt x="405771" y="1093335"/>
                  <a:pt x="419365" y="1106929"/>
                  <a:pt x="419365" y="1123698"/>
                </a:cubicBezTo>
                <a:cubicBezTo>
                  <a:pt x="419365" y="1140468"/>
                  <a:pt x="405771" y="1154062"/>
                  <a:pt x="389002" y="1154062"/>
                </a:cubicBezTo>
                <a:cubicBezTo>
                  <a:pt x="372232" y="1154062"/>
                  <a:pt x="358638" y="1140468"/>
                  <a:pt x="358638" y="1123698"/>
                </a:cubicBezTo>
                <a:cubicBezTo>
                  <a:pt x="358638" y="1106929"/>
                  <a:pt x="372232" y="1093335"/>
                  <a:pt x="389002" y="1093335"/>
                </a:cubicBezTo>
                <a:close/>
                <a:moveTo>
                  <a:pt x="316447" y="1093335"/>
                </a:moveTo>
                <a:cubicBezTo>
                  <a:pt x="333216" y="1093335"/>
                  <a:pt x="346810" y="1106929"/>
                  <a:pt x="346810" y="1123698"/>
                </a:cubicBezTo>
                <a:cubicBezTo>
                  <a:pt x="346810" y="1140468"/>
                  <a:pt x="333216" y="1154062"/>
                  <a:pt x="316447" y="1154062"/>
                </a:cubicBezTo>
                <a:cubicBezTo>
                  <a:pt x="299677" y="1154062"/>
                  <a:pt x="286084" y="1140468"/>
                  <a:pt x="286084" y="1123698"/>
                </a:cubicBezTo>
                <a:cubicBezTo>
                  <a:pt x="286084" y="1106929"/>
                  <a:pt x="299677" y="1093335"/>
                  <a:pt x="316447" y="1093335"/>
                </a:cubicBezTo>
                <a:close/>
                <a:moveTo>
                  <a:pt x="243892" y="1093335"/>
                </a:moveTo>
                <a:cubicBezTo>
                  <a:pt x="260662" y="1093335"/>
                  <a:pt x="274256" y="1106929"/>
                  <a:pt x="274256" y="1123698"/>
                </a:cubicBezTo>
                <a:cubicBezTo>
                  <a:pt x="274256" y="1140468"/>
                  <a:pt x="260662" y="1154062"/>
                  <a:pt x="243892" y="1154062"/>
                </a:cubicBezTo>
                <a:cubicBezTo>
                  <a:pt x="227123" y="1154062"/>
                  <a:pt x="213529" y="1140468"/>
                  <a:pt x="213529" y="1123698"/>
                </a:cubicBezTo>
                <a:cubicBezTo>
                  <a:pt x="213529" y="1106929"/>
                  <a:pt x="227123" y="1093335"/>
                  <a:pt x="243892" y="1093335"/>
                </a:cubicBezTo>
                <a:close/>
                <a:moveTo>
                  <a:pt x="171339" y="1093335"/>
                </a:moveTo>
                <a:cubicBezTo>
                  <a:pt x="188107" y="1093335"/>
                  <a:pt x="201701" y="1106929"/>
                  <a:pt x="201701" y="1123698"/>
                </a:cubicBezTo>
                <a:cubicBezTo>
                  <a:pt x="201701" y="1140468"/>
                  <a:pt x="188107" y="1154062"/>
                  <a:pt x="171339" y="1154062"/>
                </a:cubicBezTo>
                <a:cubicBezTo>
                  <a:pt x="154633" y="1154062"/>
                  <a:pt x="141040" y="1140468"/>
                  <a:pt x="141040" y="1123698"/>
                </a:cubicBezTo>
                <a:cubicBezTo>
                  <a:pt x="141040" y="1106929"/>
                  <a:pt x="154633" y="1093335"/>
                  <a:pt x="171339" y="1093335"/>
                </a:cubicBezTo>
                <a:close/>
                <a:moveTo>
                  <a:pt x="98858" y="1093335"/>
                </a:moveTo>
                <a:cubicBezTo>
                  <a:pt x="115622" y="1093335"/>
                  <a:pt x="129216" y="1106929"/>
                  <a:pt x="129216" y="1123698"/>
                </a:cubicBezTo>
                <a:cubicBezTo>
                  <a:pt x="129216" y="1140468"/>
                  <a:pt x="115622" y="1154062"/>
                  <a:pt x="98858" y="1154062"/>
                </a:cubicBezTo>
                <a:cubicBezTo>
                  <a:pt x="82086" y="1154062"/>
                  <a:pt x="68492" y="1140468"/>
                  <a:pt x="68492" y="1123698"/>
                </a:cubicBezTo>
                <a:cubicBezTo>
                  <a:pt x="68492" y="1106929"/>
                  <a:pt x="82086" y="1093335"/>
                  <a:pt x="98858" y="1093335"/>
                </a:cubicBezTo>
                <a:close/>
                <a:moveTo>
                  <a:pt x="26303" y="1093335"/>
                </a:moveTo>
                <a:cubicBezTo>
                  <a:pt x="43069" y="1093335"/>
                  <a:pt x="56664" y="1106929"/>
                  <a:pt x="56664" y="1123698"/>
                </a:cubicBezTo>
                <a:cubicBezTo>
                  <a:pt x="56664" y="1140468"/>
                  <a:pt x="43069" y="1154062"/>
                  <a:pt x="26303" y="1154062"/>
                </a:cubicBezTo>
                <a:cubicBezTo>
                  <a:pt x="17918" y="1154062"/>
                  <a:pt x="10327" y="1150664"/>
                  <a:pt x="4832" y="1145169"/>
                </a:cubicBezTo>
                <a:lnTo>
                  <a:pt x="0" y="1133503"/>
                </a:lnTo>
                <a:lnTo>
                  <a:pt x="0" y="1113894"/>
                </a:lnTo>
                <a:lnTo>
                  <a:pt x="4832" y="1102228"/>
                </a:lnTo>
                <a:cubicBezTo>
                  <a:pt x="10327" y="1096734"/>
                  <a:pt x="17918" y="1093335"/>
                  <a:pt x="26303" y="1093335"/>
                </a:cubicBezTo>
                <a:close/>
                <a:moveTo>
                  <a:pt x="1549874" y="1012883"/>
                </a:moveTo>
                <a:lnTo>
                  <a:pt x="1555552" y="1014029"/>
                </a:lnTo>
                <a:lnTo>
                  <a:pt x="1530465" y="1066106"/>
                </a:lnTo>
                <a:lnTo>
                  <a:pt x="1528404" y="1064717"/>
                </a:lnTo>
                <a:cubicBezTo>
                  <a:pt x="1522910" y="1059222"/>
                  <a:pt x="1519511" y="1051631"/>
                  <a:pt x="1519511" y="1043246"/>
                </a:cubicBezTo>
                <a:cubicBezTo>
                  <a:pt x="1519511" y="1026477"/>
                  <a:pt x="1533105" y="1012883"/>
                  <a:pt x="1549874" y="1012883"/>
                </a:cubicBezTo>
                <a:close/>
                <a:moveTo>
                  <a:pt x="1477320" y="1012883"/>
                </a:moveTo>
                <a:cubicBezTo>
                  <a:pt x="1494089" y="1012883"/>
                  <a:pt x="1507683" y="1026477"/>
                  <a:pt x="1507683" y="1043246"/>
                </a:cubicBezTo>
                <a:cubicBezTo>
                  <a:pt x="1507683" y="1060016"/>
                  <a:pt x="1494089" y="1073610"/>
                  <a:pt x="1477320" y="1073610"/>
                </a:cubicBezTo>
                <a:cubicBezTo>
                  <a:pt x="1460550" y="1073610"/>
                  <a:pt x="1446956" y="1060016"/>
                  <a:pt x="1446956" y="1043246"/>
                </a:cubicBezTo>
                <a:cubicBezTo>
                  <a:pt x="1446956" y="1026477"/>
                  <a:pt x="1460550" y="1012883"/>
                  <a:pt x="1477320" y="1012883"/>
                </a:cubicBezTo>
                <a:close/>
                <a:moveTo>
                  <a:pt x="1404765" y="1012883"/>
                </a:moveTo>
                <a:cubicBezTo>
                  <a:pt x="1421535" y="1012883"/>
                  <a:pt x="1435129" y="1026477"/>
                  <a:pt x="1435129" y="1043246"/>
                </a:cubicBezTo>
                <a:cubicBezTo>
                  <a:pt x="1435129" y="1060016"/>
                  <a:pt x="1421535" y="1073610"/>
                  <a:pt x="1404765" y="1073610"/>
                </a:cubicBezTo>
                <a:cubicBezTo>
                  <a:pt x="1387996" y="1073610"/>
                  <a:pt x="1374402" y="1060016"/>
                  <a:pt x="1374402" y="1043246"/>
                </a:cubicBezTo>
                <a:cubicBezTo>
                  <a:pt x="1374402" y="1026477"/>
                  <a:pt x="1387996" y="1012883"/>
                  <a:pt x="1404765" y="1012883"/>
                </a:cubicBezTo>
                <a:close/>
                <a:moveTo>
                  <a:pt x="1332211" y="1012883"/>
                </a:moveTo>
                <a:cubicBezTo>
                  <a:pt x="1348980" y="1012883"/>
                  <a:pt x="1362574" y="1026477"/>
                  <a:pt x="1362574" y="1043246"/>
                </a:cubicBezTo>
                <a:cubicBezTo>
                  <a:pt x="1362574" y="1060016"/>
                  <a:pt x="1348980" y="1073610"/>
                  <a:pt x="1332211" y="1073610"/>
                </a:cubicBezTo>
                <a:cubicBezTo>
                  <a:pt x="1315441" y="1073610"/>
                  <a:pt x="1301847" y="1060016"/>
                  <a:pt x="1301847" y="1043246"/>
                </a:cubicBezTo>
                <a:cubicBezTo>
                  <a:pt x="1301847" y="1026477"/>
                  <a:pt x="1315441" y="1012883"/>
                  <a:pt x="1332211" y="1012883"/>
                </a:cubicBezTo>
                <a:close/>
                <a:moveTo>
                  <a:pt x="1259656" y="1012883"/>
                </a:moveTo>
                <a:cubicBezTo>
                  <a:pt x="1276426" y="1012883"/>
                  <a:pt x="1290020" y="1026477"/>
                  <a:pt x="1290020" y="1043246"/>
                </a:cubicBezTo>
                <a:cubicBezTo>
                  <a:pt x="1290020" y="1060016"/>
                  <a:pt x="1276426" y="1073610"/>
                  <a:pt x="1259656" y="1073610"/>
                </a:cubicBezTo>
                <a:cubicBezTo>
                  <a:pt x="1242887" y="1073610"/>
                  <a:pt x="1229293" y="1060016"/>
                  <a:pt x="1229293" y="1043246"/>
                </a:cubicBezTo>
                <a:cubicBezTo>
                  <a:pt x="1229293" y="1026477"/>
                  <a:pt x="1242887" y="1012883"/>
                  <a:pt x="1259656" y="1012883"/>
                </a:cubicBezTo>
                <a:close/>
                <a:moveTo>
                  <a:pt x="1187102" y="1012883"/>
                </a:moveTo>
                <a:cubicBezTo>
                  <a:pt x="1203871" y="1012883"/>
                  <a:pt x="1217465" y="1026477"/>
                  <a:pt x="1217465" y="1043246"/>
                </a:cubicBezTo>
                <a:cubicBezTo>
                  <a:pt x="1217465" y="1060016"/>
                  <a:pt x="1203871" y="1073610"/>
                  <a:pt x="1187102" y="1073610"/>
                </a:cubicBezTo>
                <a:cubicBezTo>
                  <a:pt x="1170332" y="1073610"/>
                  <a:pt x="1156738" y="1060016"/>
                  <a:pt x="1156738" y="1043246"/>
                </a:cubicBezTo>
                <a:cubicBezTo>
                  <a:pt x="1156738" y="1026477"/>
                  <a:pt x="1170332" y="1012883"/>
                  <a:pt x="1187102" y="1012883"/>
                </a:cubicBezTo>
                <a:close/>
                <a:moveTo>
                  <a:pt x="1114547" y="1012883"/>
                </a:moveTo>
                <a:cubicBezTo>
                  <a:pt x="1131317" y="1012883"/>
                  <a:pt x="1144911" y="1026477"/>
                  <a:pt x="1144911" y="1043246"/>
                </a:cubicBezTo>
                <a:cubicBezTo>
                  <a:pt x="1144911" y="1060016"/>
                  <a:pt x="1131317" y="1073610"/>
                  <a:pt x="1114547" y="1073610"/>
                </a:cubicBezTo>
                <a:cubicBezTo>
                  <a:pt x="1097778" y="1073610"/>
                  <a:pt x="1084184" y="1060016"/>
                  <a:pt x="1084184" y="1043246"/>
                </a:cubicBezTo>
                <a:cubicBezTo>
                  <a:pt x="1084184" y="1026477"/>
                  <a:pt x="1097778" y="1012883"/>
                  <a:pt x="1114547" y="1012883"/>
                </a:cubicBezTo>
                <a:close/>
                <a:moveTo>
                  <a:pt x="1041993" y="1012883"/>
                </a:moveTo>
                <a:cubicBezTo>
                  <a:pt x="1058762" y="1012883"/>
                  <a:pt x="1072356" y="1026477"/>
                  <a:pt x="1072356" y="1043246"/>
                </a:cubicBezTo>
                <a:cubicBezTo>
                  <a:pt x="1072356" y="1060016"/>
                  <a:pt x="1058762" y="1073610"/>
                  <a:pt x="1041993" y="1073610"/>
                </a:cubicBezTo>
                <a:cubicBezTo>
                  <a:pt x="1025223" y="1073610"/>
                  <a:pt x="1011629" y="1060016"/>
                  <a:pt x="1011629" y="1043246"/>
                </a:cubicBezTo>
                <a:cubicBezTo>
                  <a:pt x="1011629" y="1026477"/>
                  <a:pt x="1025223" y="1012883"/>
                  <a:pt x="1041993" y="1012883"/>
                </a:cubicBezTo>
                <a:close/>
                <a:moveTo>
                  <a:pt x="969438" y="1012883"/>
                </a:moveTo>
                <a:cubicBezTo>
                  <a:pt x="986208" y="1012883"/>
                  <a:pt x="999801" y="1026477"/>
                  <a:pt x="999801" y="1043246"/>
                </a:cubicBezTo>
                <a:cubicBezTo>
                  <a:pt x="999801" y="1060016"/>
                  <a:pt x="986208" y="1073610"/>
                  <a:pt x="969438" y="1073610"/>
                </a:cubicBezTo>
                <a:cubicBezTo>
                  <a:pt x="952669" y="1073610"/>
                  <a:pt x="939075" y="1060016"/>
                  <a:pt x="939075" y="1043246"/>
                </a:cubicBezTo>
                <a:cubicBezTo>
                  <a:pt x="939075" y="1026477"/>
                  <a:pt x="952669" y="1012883"/>
                  <a:pt x="969438" y="1012883"/>
                </a:cubicBezTo>
                <a:close/>
                <a:moveTo>
                  <a:pt x="896883" y="1012883"/>
                </a:moveTo>
                <a:cubicBezTo>
                  <a:pt x="913653" y="1012883"/>
                  <a:pt x="927247" y="1026477"/>
                  <a:pt x="927247" y="1043246"/>
                </a:cubicBezTo>
                <a:cubicBezTo>
                  <a:pt x="927247" y="1060016"/>
                  <a:pt x="913653" y="1073610"/>
                  <a:pt x="896883" y="1073610"/>
                </a:cubicBezTo>
                <a:cubicBezTo>
                  <a:pt x="880114" y="1073610"/>
                  <a:pt x="866520" y="1060016"/>
                  <a:pt x="866520" y="1043246"/>
                </a:cubicBezTo>
                <a:cubicBezTo>
                  <a:pt x="866520" y="1026477"/>
                  <a:pt x="880114" y="1012883"/>
                  <a:pt x="896883" y="1012883"/>
                </a:cubicBezTo>
                <a:close/>
                <a:moveTo>
                  <a:pt x="824329" y="1012883"/>
                </a:moveTo>
                <a:cubicBezTo>
                  <a:pt x="841098" y="1012883"/>
                  <a:pt x="854692" y="1026477"/>
                  <a:pt x="854692" y="1043246"/>
                </a:cubicBezTo>
                <a:cubicBezTo>
                  <a:pt x="854692" y="1060016"/>
                  <a:pt x="841098" y="1073610"/>
                  <a:pt x="824329" y="1073610"/>
                </a:cubicBezTo>
                <a:cubicBezTo>
                  <a:pt x="807559" y="1073610"/>
                  <a:pt x="793965" y="1060016"/>
                  <a:pt x="793965" y="1043246"/>
                </a:cubicBezTo>
                <a:cubicBezTo>
                  <a:pt x="793965" y="1026477"/>
                  <a:pt x="807559" y="1012883"/>
                  <a:pt x="824329" y="1012883"/>
                </a:cubicBezTo>
                <a:close/>
                <a:moveTo>
                  <a:pt x="751774" y="1012883"/>
                </a:moveTo>
                <a:cubicBezTo>
                  <a:pt x="768544" y="1012883"/>
                  <a:pt x="782138" y="1026477"/>
                  <a:pt x="782138" y="1043246"/>
                </a:cubicBezTo>
                <a:cubicBezTo>
                  <a:pt x="782138" y="1060016"/>
                  <a:pt x="768544" y="1073610"/>
                  <a:pt x="751774" y="1073610"/>
                </a:cubicBezTo>
                <a:cubicBezTo>
                  <a:pt x="735005" y="1073610"/>
                  <a:pt x="721411" y="1060016"/>
                  <a:pt x="721411" y="1043246"/>
                </a:cubicBezTo>
                <a:cubicBezTo>
                  <a:pt x="721411" y="1026477"/>
                  <a:pt x="735005" y="1012883"/>
                  <a:pt x="751774" y="1012883"/>
                </a:cubicBezTo>
                <a:close/>
                <a:moveTo>
                  <a:pt x="679220" y="1012883"/>
                </a:moveTo>
                <a:cubicBezTo>
                  <a:pt x="695989" y="1012883"/>
                  <a:pt x="709583" y="1026477"/>
                  <a:pt x="709583" y="1043246"/>
                </a:cubicBezTo>
                <a:cubicBezTo>
                  <a:pt x="709583" y="1060016"/>
                  <a:pt x="695989" y="1073610"/>
                  <a:pt x="679220" y="1073610"/>
                </a:cubicBezTo>
                <a:cubicBezTo>
                  <a:pt x="662450" y="1073610"/>
                  <a:pt x="648856" y="1060016"/>
                  <a:pt x="648856" y="1043246"/>
                </a:cubicBezTo>
                <a:cubicBezTo>
                  <a:pt x="648856" y="1026477"/>
                  <a:pt x="662450" y="1012883"/>
                  <a:pt x="679220" y="1012883"/>
                </a:cubicBezTo>
                <a:close/>
                <a:moveTo>
                  <a:pt x="606665" y="1012883"/>
                </a:moveTo>
                <a:cubicBezTo>
                  <a:pt x="623435" y="1012883"/>
                  <a:pt x="637029" y="1026477"/>
                  <a:pt x="637029" y="1043246"/>
                </a:cubicBezTo>
                <a:cubicBezTo>
                  <a:pt x="637029" y="1060016"/>
                  <a:pt x="623435" y="1073610"/>
                  <a:pt x="606665" y="1073610"/>
                </a:cubicBezTo>
                <a:cubicBezTo>
                  <a:pt x="589896" y="1073610"/>
                  <a:pt x="576302" y="1060016"/>
                  <a:pt x="576302" y="1043246"/>
                </a:cubicBezTo>
                <a:cubicBezTo>
                  <a:pt x="576302" y="1026477"/>
                  <a:pt x="589896" y="1012883"/>
                  <a:pt x="606665" y="1012883"/>
                </a:cubicBezTo>
                <a:close/>
                <a:moveTo>
                  <a:pt x="534111" y="1012883"/>
                </a:moveTo>
                <a:cubicBezTo>
                  <a:pt x="550880" y="1012883"/>
                  <a:pt x="564474" y="1026477"/>
                  <a:pt x="564474" y="1043246"/>
                </a:cubicBezTo>
                <a:cubicBezTo>
                  <a:pt x="564474" y="1060016"/>
                  <a:pt x="550880" y="1073610"/>
                  <a:pt x="534111" y="1073610"/>
                </a:cubicBezTo>
                <a:cubicBezTo>
                  <a:pt x="517341" y="1073610"/>
                  <a:pt x="503747" y="1060016"/>
                  <a:pt x="503747" y="1043246"/>
                </a:cubicBezTo>
                <a:cubicBezTo>
                  <a:pt x="503747" y="1026477"/>
                  <a:pt x="517341" y="1012883"/>
                  <a:pt x="534111" y="1012883"/>
                </a:cubicBezTo>
                <a:close/>
                <a:moveTo>
                  <a:pt x="461556" y="1012883"/>
                </a:moveTo>
                <a:cubicBezTo>
                  <a:pt x="478326" y="1012883"/>
                  <a:pt x="491920" y="1026477"/>
                  <a:pt x="491920" y="1043246"/>
                </a:cubicBezTo>
                <a:cubicBezTo>
                  <a:pt x="491920" y="1060016"/>
                  <a:pt x="478326" y="1073610"/>
                  <a:pt x="461556" y="1073610"/>
                </a:cubicBezTo>
                <a:cubicBezTo>
                  <a:pt x="444787" y="1073610"/>
                  <a:pt x="431192" y="1060016"/>
                  <a:pt x="431192" y="1043246"/>
                </a:cubicBezTo>
                <a:cubicBezTo>
                  <a:pt x="431192" y="1026477"/>
                  <a:pt x="444787" y="1012883"/>
                  <a:pt x="461556" y="1012883"/>
                </a:cubicBezTo>
                <a:close/>
                <a:moveTo>
                  <a:pt x="389002" y="1012883"/>
                </a:moveTo>
                <a:cubicBezTo>
                  <a:pt x="405771" y="1012883"/>
                  <a:pt x="419365" y="1026477"/>
                  <a:pt x="419365" y="1043246"/>
                </a:cubicBezTo>
                <a:cubicBezTo>
                  <a:pt x="419365" y="1060016"/>
                  <a:pt x="405771" y="1073610"/>
                  <a:pt x="389002" y="1073610"/>
                </a:cubicBezTo>
                <a:cubicBezTo>
                  <a:pt x="372232" y="1073610"/>
                  <a:pt x="358638" y="1060016"/>
                  <a:pt x="358638" y="1043246"/>
                </a:cubicBezTo>
                <a:cubicBezTo>
                  <a:pt x="358638" y="1026477"/>
                  <a:pt x="372232" y="1012883"/>
                  <a:pt x="389002" y="1012883"/>
                </a:cubicBezTo>
                <a:close/>
                <a:moveTo>
                  <a:pt x="316447" y="1012883"/>
                </a:moveTo>
                <a:cubicBezTo>
                  <a:pt x="333216" y="1012883"/>
                  <a:pt x="346810" y="1026477"/>
                  <a:pt x="346810" y="1043246"/>
                </a:cubicBezTo>
                <a:cubicBezTo>
                  <a:pt x="346810" y="1060016"/>
                  <a:pt x="333216" y="1073610"/>
                  <a:pt x="316447" y="1073610"/>
                </a:cubicBezTo>
                <a:cubicBezTo>
                  <a:pt x="299677" y="1073610"/>
                  <a:pt x="286084" y="1060016"/>
                  <a:pt x="286084" y="1043246"/>
                </a:cubicBezTo>
                <a:cubicBezTo>
                  <a:pt x="286084" y="1026477"/>
                  <a:pt x="299677" y="1012883"/>
                  <a:pt x="316447" y="1012883"/>
                </a:cubicBezTo>
                <a:close/>
                <a:moveTo>
                  <a:pt x="243892" y="1012883"/>
                </a:moveTo>
                <a:cubicBezTo>
                  <a:pt x="260662" y="1012883"/>
                  <a:pt x="274256" y="1026477"/>
                  <a:pt x="274256" y="1043246"/>
                </a:cubicBezTo>
                <a:cubicBezTo>
                  <a:pt x="274256" y="1060016"/>
                  <a:pt x="260662" y="1073610"/>
                  <a:pt x="243892" y="1073610"/>
                </a:cubicBezTo>
                <a:cubicBezTo>
                  <a:pt x="227123" y="1073610"/>
                  <a:pt x="213529" y="1060016"/>
                  <a:pt x="213529" y="1043246"/>
                </a:cubicBezTo>
                <a:cubicBezTo>
                  <a:pt x="213529" y="1026477"/>
                  <a:pt x="227123" y="1012883"/>
                  <a:pt x="243892" y="1012883"/>
                </a:cubicBezTo>
                <a:close/>
                <a:moveTo>
                  <a:pt x="171339" y="1012883"/>
                </a:moveTo>
                <a:cubicBezTo>
                  <a:pt x="188107" y="1012883"/>
                  <a:pt x="201701" y="1026477"/>
                  <a:pt x="201701" y="1043246"/>
                </a:cubicBezTo>
                <a:cubicBezTo>
                  <a:pt x="201701" y="1060016"/>
                  <a:pt x="188107" y="1073610"/>
                  <a:pt x="171339" y="1073610"/>
                </a:cubicBezTo>
                <a:cubicBezTo>
                  <a:pt x="154639" y="1073610"/>
                  <a:pt x="141045" y="1060016"/>
                  <a:pt x="141045" y="1043246"/>
                </a:cubicBezTo>
                <a:cubicBezTo>
                  <a:pt x="141045" y="1026477"/>
                  <a:pt x="154639" y="1012883"/>
                  <a:pt x="171339" y="1012883"/>
                </a:cubicBezTo>
                <a:close/>
                <a:moveTo>
                  <a:pt x="98865" y="1012883"/>
                </a:moveTo>
                <a:cubicBezTo>
                  <a:pt x="115628" y="1012883"/>
                  <a:pt x="129222" y="1026477"/>
                  <a:pt x="129222" y="1043246"/>
                </a:cubicBezTo>
                <a:cubicBezTo>
                  <a:pt x="129222" y="1060016"/>
                  <a:pt x="115628" y="1073610"/>
                  <a:pt x="98865" y="1073610"/>
                </a:cubicBezTo>
                <a:cubicBezTo>
                  <a:pt x="82093" y="1073610"/>
                  <a:pt x="68498" y="1060016"/>
                  <a:pt x="68498" y="1043246"/>
                </a:cubicBezTo>
                <a:cubicBezTo>
                  <a:pt x="68498" y="1026477"/>
                  <a:pt x="82093" y="1012883"/>
                  <a:pt x="98865" y="1012883"/>
                </a:cubicBezTo>
                <a:close/>
                <a:moveTo>
                  <a:pt x="26309" y="1012883"/>
                </a:moveTo>
                <a:cubicBezTo>
                  <a:pt x="43075" y="1012883"/>
                  <a:pt x="56670" y="1026477"/>
                  <a:pt x="56670" y="1043246"/>
                </a:cubicBezTo>
                <a:cubicBezTo>
                  <a:pt x="56670" y="1060016"/>
                  <a:pt x="43075" y="1073610"/>
                  <a:pt x="26309" y="1073610"/>
                </a:cubicBezTo>
                <a:cubicBezTo>
                  <a:pt x="17924" y="1073610"/>
                  <a:pt x="10333" y="1070212"/>
                  <a:pt x="4838" y="1064717"/>
                </a:cubicBezTo>
                <a:lnTo>
                  <a:pt x="0" y="1053036"/>
                </a:lnTo>
                <a:lnTo>
                  <a:pt x="0" y="1033457"/>
                </a:lnTo>
                <a:lnTo>
                  <a:pt x="4838" y="1021776"/>
                </a:lnTo>
                <a:cubicBezTo>
                  <a:pt x="10333" y="1016282"/>
                  <a:pt x="17924" y="1012883"/>
                  <a:pt x="26309" y="1012883"/>
                </a:cubicBezTo>
                <a:close/>
                <a:moveTo>
                  <a:pt x="1549874" y="932431"/>
                </a:moveTo>
                <a:cubicBezTo>
                  <a:pt x="1558259" y="932431"/>
                  <a:pt x="1565850" y="935830"/>
                  <a:pt x="1571345" y="941324"/>
                </a:cubicBezTo>
                <a:lnTo>
                  <a:pt x="1577296" y="955693"/>
                </a:lnTo>
                <a:lnTo>
                  <a:pt x="1565363" y="988298"/>
                </a:lnTo>
                <a:lnTo>
                  <a:pt x="1561694" y="990772"/>
                </a:lnTo>
                <a:cubicBezTo>
                  <a:pt x="1558061" y="992309"/>
                  <a:pt x="1554067" y="993158"/>
                  <a:pt x="1549874" y="993158"/>
                </a:cubicBezTo>
                <a:cubicBezTo>
                  <a:pt x="1533105" y="993158"/>
                  <a:pt x="1519511" y="979564"/>
                  <a:pt x="1519511" y="962795"/>
                </a:cubicBezTo>
                <a:cubicBezTo>
                  <a:pt x="1519511" y="946025"/>
                  <a:pt x="1533105" y="932431"/>
                  <a:pt x="1549874" y="932431"/>
                </a:cubicBezTo>
                <a:close/>
                <a:moveTo>
                  <a:pt x="1477320" y="932431"/>
                </a:moveTo>
                <a:cubicBezTo>
                  <a:pt x="1494089" y="932431"/>
                  <a:pt x="1507683" y="946025"/>
                  <a:pt x="1507683" y="962795"/>
                </a:cubicBezTo>
                <a:cubicBezTo>
                  <a:pt x="1507683" y="979564"/>
                  <a:pt x="1494089" y="993158"/>
                  <a:pt x="1477320" y="993158"/>
                </a:cubicBezTo>
                <a:cubicBezTo>
                  <a:pt x="1460550" y="993158"/>
                  <a:pt x="1446956" y="979564"/>
                  <a:pt x="1446956" y="962795"/>
                </a:cubicBezTo>
                <a:cubicBezTo>
                  <a:pt x="1446956" y="946025"/>
                  <a:pt x="1460550" y="932431"/>
                  <a:pt x="1477320" y="932431"/>
                </a:cubicBezTo>
                <a:close/>
                <a:moveTo>
                  <a:pt x="1404765" y="932431"/>
                </a:moveTo>
                <a:cubicBezTo>
                  <a:pt x="1421535" y="932431"/>
                  <a:pt x="1435129" y="946025"/>
                  <a:pt x="1435129" y="962795"/>
                </a:cubicBezTo>
                <a:cubicBezTo>
                  <a:pt x="1435129" y="979564"/>
                  <a:pt x="1421535" y="993158"/>
                  <a:pt x="1404765" y="993158"/>
                </a:cubicBezTo>
                <a:cubicBezTo>
                  <a:pt x="1387996" y="993158"/>
                  <a:pt x="1374402" y="979564"/>
                  <a:pt x="1374402" y="962795"/>
                </a:cubicBezTo>
                <a:cubicBezTo>
                  <a:pt x="1374402" y="946025"/>
                  <a:pt x="1387996" y="932431"/>
                  <a:pt x="1404765" y="932431"/>
                </a:cubicBezTo>
                <a:close/>
                <a:moveTo>
                  <a:pt x="1332211" y="932431"/>
                </a:moveTo>
                <a:cubicBezTo>
                  <a:pt x="1348980" y="932431"/>
                  <a:pt x="1362574" y="946025"/>
                  <a:pt x="1362574" y="962795"/>
                </a:cubicBezTo>
                <a:cubicBezTo>
                  <a:pt x="1362574" y="979564"/>
                  <a:pt x="1348980" y="993158"/>
                  <a:pt x="1332211" y="993158"/>
                </a:cubicBezTo>
                <a:cubicBezTo>
                  <a:pt x="1315441" y="993158"/>
                  <a:pt x="1301847" y="979564"/>
                  <a:pt x="1301847" y="962795"/>
                </a:cubicBezTo>
                <a:cubicBezTo>
                  <a:pt x="1301847" y="946025"/>
                  <a:pt x="1315441" y="932431"/>
                  <a:pt x="1332211" y="932431"/>
                </a:cubicBezTo>
                <a:close/>
                <a:moveTo>
                  <a:pt x="1259656" y="932431"/>
                </a:moveTo>
                <a:cubicBezTo>
                  <a:pt x="1276426" y="932431"/>
                  <a:pt x="1290020" y="946025"/>
                  <a:pt x="1290020" y="962795"/>
                </a:cubicBezTo>
                <a:cubicBezTo>
                  <a:pt x="1290020" y="979564"/>
                  <a:pt x="1276426" y="993158"/>
                  <a:pt x="1259656" y="993158"/>
                </a:cubicBezTo>
                <a:cubicBezTo>
                  <a:pt x="1242887" y="993158"/>
                  <a:pt x="1229293" y="979564"/>
                  <a:pt x="1229293" y="962795"/>
                </a:cubicBezTo>
                <a:cubicBezTo>
                  <a:pt x="1229293" y="946025"/>
                  <a:pt x="1242887" y="932431"/>
                  <a:pt x="1259656" y="932431"/>
                </a:cubicBezTo>
                <a:close/>
                <a:moveTo>
                  <a:pt x="1187102" y="932431"/>
                </a:moveTo>
                <a:cubicBezTo>
                  <a:pt x="1203871" y="932431"/>
                  <a:pt x="1217465" y="946025"/>
                  <a:pt x="1217465" y="962795"/>
                </a:cubicBezTo>
                <a:cubicBezTo>
                  <a:pt x="1217465" y="979564"/>
                  <a:pt x="1203871" y="993158"/>
                  <a:pt x="1187102" y="993158"/>
                </a:cubicBezTo>
                <a:cubicBezTo>
                  <a:pt x="1170332" y="993158"/>
                  <a:pt x="1156738" y="979564"/>
                  <a:pt x="1156738" y="962795"/>
                </a:cubicBezTo>
                <a:cubicBezTo>
                  <a:pt x="1156738" y="946025"/>
                  <a:pt x="1170332" y="932431"/>
                  <a:pt x="1187102" y="932431"/>
                </a:cubicBezTo>
                <a:close/>
                <a:moveTo>
                  <a:pt x="1114547" y="932431"/>
                </a:moveTo>
                <a:cubicBezTo>
                  <a:pt x="1131317" y="932431"/>
                  <a:pt x="1144911" y="946025"/>
                  <a:pt x="1144911" y="962795"/>
                </a:cubicBezTo>
                <a:cubicBezTo>
                  <a:pt x="1144911" y="979564"/>
                  <a:pt x="1131317" y="993158"/>
                  <a:pt x="1114547" y="993158"/>
                </a:cubicBezTo>
                <a:cubicBezTo>
                  <a:pt x="1097778" y="993158"/>
                  <a:pt x="1084184" y="979564"/>
                  <a:pt x="1084184" y="962795"/>
                </a:cubicBezTo>
                <a:cubicBezTo>
                  <a:pt x="1084184" y="946025"/>
                  <a:pt x="1097778" y="932431"/>
                  <a:pt x="1114547" y="932431"/>
                </a:cubicBezTo>
                <a:close/>
                <a:moveTo>
                  <a:pt x="1041993" y="932431"/>
                </a:moveTo>
                <a:cubicBezTo>
                  <a:pt x="1058762" y="932431"/>
                  <a:pt x="1072356" y="946025"/>
                  <a:pt x="1072356" y="962795"/>
                </a:cubicBezTo>
                <a:cubicBezTo>
                  <a:pt x="1072356" y="979564"/>
                  <a:pt x="1058762" y="993158"/>
                  <a:pt x="1041993" y="993158"/>
                </a:cubicBezTo>
                <a:cubicBezTo>
                  <a:pt x="1025223" y="993158"/>
                  <a:pt x="1011629" y="979564"/>
                  <a:pt x="1011629" y="962795"/>
                </a:cubicBezTo>
                <a:cubicBezTo>
                  <a:pt x="1011629" y="946025"/>
                  <a:pt x="1025223" y="932431"/>
                  <a:pt x="1041993" y="932431"/>
                </a:cubicBezTo>
                <a:close/>
                <a:moveTo>
                  <a:pt x="969438" y="932431"/>
                </a:moveTo>
                <a:cubicBezTo>
                  <a:pt x="986208" y="932431"/>
                  <a:pt x="999801" y="946025"/>
                  <a:pt x="999801" y="962795"/>
                </a:cubicBezTo>
                <a:cubicBezTo>
                  <a:pt x="999801" y="979564"/>
                  <a:pt x="986208" y="993158"/>
                  <a:pt x="969438" y="993158"/>
                </a:cubicBezTo>
                <a:cubicBezTo>
                  <a:pt x="952669" y="993158"/>
                  <a:pt x="939075" y="979564"/>
                  <a:pt x="939075" y="962795"/>
                </a:cubicBezTo>
                <a:cubicBezTo>
                  <a:pt x="939075" y="946025"/>
                  <a:pt x="952669" y="932431"/>
                  <a:pt x="969438" y="932431"/>
                </a:cubicBezTo>
                <a:close/>
                <a:moveTo>
                  <a:pt x="896883" y="932431"/>
                </a:moveTo>
                <a:cubicBezTo>
                  <a:pt x="913653" y="932431"/>
                  <a:pt x="927247" y="946025"/>
                  <a:pt x="927247" y="962795"/>
                </a:cubicBezTo>
                <a:cubicBezTo>
                  <a:pt x="927247" y="979564"/>
                  <a:pt x="913653" y="993158"/>
                  <a:pt x="896883" y="993158"/>
                </a:cubicBezTo>
                <a:cubicBezTo>
                  <a:pt x="880114" y="993158"/>
                  <a:pt x="866520" y="979564"/>
                  <a:pt x="866520" y="962795"/>
                </a:cubicBezTo>
                <a:cubicBezTo>
                  <a:pt x="866520" y="946025"/>
                  <a:pt x="880114" y="932431"/>
                  <a:pt x="896883" y="932431"/>
                </a:cubicBezTo>
                <a:close/>
                <a:moveTo>
                  <a:pt x="824329" y="932431"/>
                </a:moveTo>
                <a:cubicBezTo>
                  <a:pt x="841098" y="932431"/>
                  <a:pt x="854692" y="946025"/>
                  <a:pt x="854692" y="962795"/>
                </a:cubicBezTo>
                <a:cubicBezTo>
                  <a:pt x="854692" y="979564"/>
                  <a:pt x="841098" y="993158"/>
                  <a:pt x="824329" y="993158"/>
                </a:cubicBezTo>
                <a:cubicBezTo>
                  <a:pt x="807559" y="993158"/>
                  <a:pt x="793965" y="979564"/>
                  <a:pt x="793965" y="962795"/>
                </a:cubicBezTo>
                <a:cubicBezTo>
                  <a:pt x="793965" y="946025"/>
                  <a:pt x="807559" y="932431"/>
                  <a:pt x="824329" y="932431"/>
                </a:cubicBezTo>
                <a:close/>
                <a:moveTo>
                  <a:pt x="751774" y="932431"/>
                </a:moveTo>
                <a:cubicBezTo>
                  <a:pt x="768544" y="932431"/>
                  <a:pt x="782138" y="946025"/>
                  <a:pt x="782138" y="962795"/>
                </a:cubicBezTo>
                <a:cubicBezTo>
                  <a:pt x="782138" y="979564"/>
                  <a:pt x="768544" y="993158"/>
                  <a:pt x="751774" y="993158"/>
                </a:cubicBezTo>
                <a:cubicBezTo>
                  <a:pt x="735005" y="993158"/>
                  <a:pt x="721411" y="979564"/>
                  <a:pt x="721411" y="962795"/>
                </a:cubicBezTo>
                <a:cubicBezTo>
                  <a:pt x="721411" y="946025"/>
                  <a:pt x="735005" y="932431"/>
                  <a:pt x="751774" y="932431"/>
                </a:cubicBezTo>
                <a:close/>
                <a:moveTo>
                  <a:pt x="679220" y="932431"/>
                </a:moveTo>
                <a:cubicBezTo>
                  <a:pt x="695989" y="932431"/>
                  <a:pt x="709583" y="946025"/>
                  <a:pt x="709583" y="962795"/>
                </a:cubicBezTo>
                <a:cubicBezTo>
                  <a:pt x="709583" y="979564"/>
                  <a:pt x="695989" y="993158"/>
                  <a:pt x="679220" y="993158"/>
                </a:cubicBezTo>
                <a:cubicBezTo>
                  <a:pt x="662450" y="993158"/>
                  <a:pt x="648856" y="979564"/>
                  <a:pt x="648856" y="962795"/>
                </a:cubicBezTo>
                <a:cubicBezTo>
                  <a:pt x="648856" y="946025"/>
                  <a:pt x="662450" y="932431"/>
                  <a:pt x="679220" y="932431"/>
                </a:cubicBezTo>
                <a:close/>
                <a:moveTo>
                  <a:pt x="606665" y="932431"/>
                </a:moveTo>
                <a:cubicBezTo>
                  <a:pt x="623435" y="932431"/>
                  <a:pt x="637029" y="946025"/>
                  <a:pt x="637029" y="962795"/>
                </a:cubicBezTo>
                <a:cubicBezTo>
                  <a:pt x="637029" y="979564"/>
                  <a:pt x="623435" y="993158"/>
                  <a:pt x="606665" y="993158"/>
                </a:cubicBezTo>
                <a:cubicBezTo>
                  <a:pt x="589896" y="993158"/>
                  <a:pt x="576302" y="979564"/>
                  <a:pt x="576302" y="962795"/>
                </a:cubicBezTo>
                <a:cubicBezTo>
                  <a:pt x="576302" y="946025"/>
                  <a:pt x="589896" y="932431"/>
                  <a:pt x="606665" y="932431"/>
                </a:cubicBezTo>
                <a:close/>
                <a:moveTo>
                  <a:pt x="534111" y="932431"/>
                </a:moveTo>
                <a:cubicBezTo>
                  <a:pt x="550880" y="932431"/>
                  <a:pt x="564474" y="946025"/>
                  <a:pt x="564474" y="962795"/>
                </a:cubicBezTo>
                <a:cubicBezTo>
                  <a:pt x="564474" y="979564"/>
                  <a:pt x="550880" y="993158"/>
                  <a:pt x="534111" y="993158"/>
                </a:cubicBezTo>
                <a:cubicBezTo>
                  <a:pt x="517341" y="993158"/>
                  <a:pt x="503747" y="979564"/>
                  <a:pt x="503747" y="962795"/>
                </a:cubicBezTo>
                <a:cubicBezTo>
                  <a:pt x="503747" y="946025"/>
                  <a:pt x="517341" y="932431"/>
                  <a:pt x="534111" y="932431"/>
                </a:cubicBezTo>
                <a:close/>
                <a:moveTo>
                  <a:pt x="461556" y="932431"/>
                </a:moveTo>
                <a:cubicBezTo>
                  <a:pt x="478326" y="932431"/>
                  <a:pt x="491920" y="946025"/>
                  <a:pt x="491920" y="962795"/>
                </a:cubicBezTo>
                <a:cubicBezTo>
                  <a:pt x="491920" y="979564"/>
                  <a:pt x="478326" y="993158"/>
                  <a:pt x="461556" y="993158"/>
                </a:cubicBezTo>
                <a:cubicBezTo>
                  <a:pt x="444787" y="993158"/>
                  <a:pt x="431192" y="979564"/>
                  <a:pt x="431192" y="962795"/>
                </a:cubicBezTo>
                <a:cubicBezTo>
                  <a:pt x="431192" y="946025"/>
                  <a:pt x="444787" y="932431"/>
                  <a:pt x="461556" y="932431"/>
                </a:cubicBezTo>
                <a:close/>
                <a:moveTo>
                  <a:pt x="389002" y="932431"/>
                </a:moveTo>
                <a:cubicBezTo>
                  <a:pt x="405771" y="932431"/>
                  <a:pt x="419365" y="946025"/>
                  <a:pt x="419365" y="962795"/>
                </a:cubicBezTo>
                <a:cubicBezTo>
                  <a:pt x="419365" y="979564"/>
                  <a:pt x="405771" y="993158"/>
                  <a:pt x="389002" y="993158"/>
                </a:cubicBezTo>
                <a:cubicBezTo>
                  <a:pt x="372232" y="993158"/>
                  <a:pt x="358638" y="979564"/>
                  <a:pt x="358638" y="962795"/>
                </a:cubicBezTo>
                <a:cubicBezTo>
                  <a:pt x="358638" y="946025"/>
                  <a:pt x="372232" y="932431"/>
                  <a:pt x="389002" y="932431"/>
                </a:cubicBezTo>
                <a:close/>
                <a:moveTo>
                  <a:pt x="316447" y="932431"/>
                </a:moveTo>
                <a:cubicBezTo>
                  <a:pt x="333216" y="932431"/>
                  <a:pt x="346810" y="946025"/>
                  <a:pt x="346810" y="962795"/>
                </a:cubicBezTo>
                <a:cubicBezTo>
                  <a:pt x="346810" y="979564"/>
                  <a:pt x="333216" y="993158"/>
                  <a:pt x="316447" y="993158"/>
                </a:cubicBezTo>
                <a:cubicBezTo>
                  <a:pt x="299677" y="993158"/>
                  <a:pt x="286084" y="979564"/>
                  <a:pt x="286084" y="962795"/>
                </a:cubicBezTo>
                <a:cubicBezTo>
                  <a:pt x="286084" y="946025"/>
                  <a:pt x="299677" y="932431"/>
                  <a:pt x="316447" y="932431"/>
                </a:cubicBezTo>
                <a:close/>
                <a:moveTo>
                  <a:pt x="243892" y="932431"/>
                </a:moveTo>
                <a:cubicBezTo>
                  <a:pt x="260662" y="932431"/>
                  <a:pt x="274256" y="946025"/>
                  <a:pt x="274256" y="962795"/>
                </a:cubicBezTo>
                <a:cubicBezTo>
                  <a:pt x="274256" y="979564"/>
                  <a:pt x="260662" y="993158"/>
                  <a:pt x="243892" y="993158"/>
                </a:cubicBezTo>
                <a:cubicBezTo>
                  <a:pt x="227123" y="993158"/>
                  <a:pt x="213529" y="979564"/>
                  <a:pt x="213529" y="962795"/>
                </a:cubicBezTo>
                <a:cubicBezTo>
                  <a:pt x="213529" y="946025"/>
                  <a:pt x="227123" y="932431"/>
                  <a:pt x="243892" y="932431"/>
                </a:cubicBezTo>
                <a:close/>
                <a:moveTo>
                  <a:pt x="171339" y="932431"/>
                </a:moveTo>
                <a:cubicBezTo>
                  <a:pt x="188107" y="932431"/>
                  <a:pt x="201701" y="946025"/>
                  <a:pt x="201701" y="962795"/>
                </a:cubicBezTo>
                <a:cubicBezTo>
                  <a:pt x="201701" y="979564"/>
                  <a:pt x="188107" y="993158"/>
                  <a:pt x="171339" y="993158"/>
                </a:cubicBezTo>
                <a:cubicBezTo>
                  <a:pt x="154645" y="993158"/>
                  <a:pt x="141051" y="979564"/>
                  <a:pt x="141051" y="962795"/>
                </a:cubicBezTo>
                <a:cubicBezTo>
                  <a:pt x="141051" y="946025"/>
                  <a:pt x="154645" y="932431"/>
                  <a:pt x="171339" y="932431"/>
                </a:cubicBezTo>
                <a:close/>
                <a:moveTo>
                  <a:pt x="98870" y="932431"/>
                </a:moveTo>
                <a:cubicBezTo>
                  <a:pt x="115634" y="932431"/>
                  <a:pt x="129228" y="946025"/>
                  <a:pt x="129228" y="962795"/>
                </a:cubicBezTo>
                <a:cubicBezTo>
                  <a:pt x="129228" y="979564"/>
                  <a:pt x="115634" y="993158"/>
                  <a:pt x="98870" y="993158"/>
                </a:cubicBezTo>
                <a:cubicBezTo>
                  <a:pt x="82099" y="993158"/>
                  <a:pt x="68505" y="979564"/>
                  <a:pt x="68505" y="962795"/>
                </a:cubicBezTo>
                <a:cubicBezTo>
                  <a:pt x="68505" y="946025"/>
                  <a:pt x="82099" y="932431"/>
                  <a:pt x="98870" y="932431"/>
                </a:cubicBezTo>
                <a:close/>
                <a:moveTo>
                  <a:pt x="26316" y="932431"/>
                </a:moveTo>
                <a:cubicBezTo>
                  <a:pt x="43081" y="932431"/>
                  <a:pt x="56676" y="946025"/>
                  <a:pt x="56676" y="962795"/>
                </a:cubicBezTo>
                <a:cubicBezTo>
                  <a:pt x="56676" y="979564"/>
                  <a:pt x="43081" y="993158"/>
                  <a:pt x="26316" y="993158"/>
                </a:cubicBezTo>
                <a:cubicBezTo>
                  <a:pt x="17931" y="993158"/>
                  <a:pt x="10340" y="989760"/>
                  <a:pt x="4845" y="984265"/>
                </a:cubicBezTo>
                <a:lnTo>
                  <a:pt x="0" y="972570"/>
                </a:lnTo>
                <a:lnTo>
                  <a:pt x="0" y="953020"/>
                </a:lnTo>
                <a:lnTo>
                  <a:pt x="4845" y="941324"/>
                </a:lnTo>
                <a:cubicBezTo>
                  <a:pt x="10340" y="935830"/>
                  <a:pt x="17931" y="932431"/>
                  <a:pt x="26316" y="932431"/>
                </a:cubicBezTo>
                <a:close/>
                <a:moveTo>
                  <a:pt x="1612513" y="853981"/>
                </a:moveTo>
                <a:lnTo>
                  <a:pt x="1607766" y="872445"/>
                </a:lnTo>
                <a:lnTo>
                  <a:pt x="1598477" y="897823"/>
                </a:lnTo>
                <a:lnTo>
                  <a:pt x="1592066" y="882343"/>
                </a:lnTo>
                <a:cubicBezTo>
                  <a:pt x="1592066" y="869766"/>
                  <a:pt x="1599712" y="858975"/>
                  <a:pt x="1610610" y="854366"/>
                </a:cubicBezTo>
                <a:close/>
                <a:moveTo>
                  <a:pt x="1549874" y="851979"/>
                </a:moveTo>
                <a:cubicBezTo>
                  <a:pt x="1566644" y="851979"/>
                  <a:pt x="1580238" y="865573"/>
                  <a:pt x="1580238" y="882343"/>
                </a:cubicBezTo>
                <a:cubicBezTo>
                  <a:pt x="1580238" y="899112"/>
                  <a:pt x="1566644" y="912706"/>
                  <a:pt x="1549874" y="912706"/>
                </a:cubicBezTo>
                <a:cubicBezTo>
                  <a:pt x="1533105" y="912706"/>
                  <a:pt x="1519511" y="899112"/>
                  <a:pt x="1519511" y="882343"/>
                </a:cubicBezTo>
                <a:cubicBezTo>
                  <a:pt x="1519511" y="865573"/>
                  <a:pt x="1533105" y="851979"/>
                  <a:pt x="1549874" y="851979"/>
                </a:cubicBezTo>
                <a:close/>
                <a:moveTo>
                  <a:pt x="1477320" y="851979"/>
                </a:moveTo>
                <a:cubicBezTo>
                  <a:pt x="1494089" y="851979"/>
                  <a:pt x="1507683" y="865573"/>
                  <a:pt x="1507683" y="882343"/>
                </a:cubicBezTo>
                <a:cubicBezTo>
                  <a:pt x="1507683" y="899112"/>
                  <a:pt x="1494089" y="912706"/>
                  <a:pt x="1477320" y="912706"/>
                </a:cubicBezTo>
                <a:cubicBezTo>
                  <a:pt x="1460550" y="912706"/>
                  <a:pt x="1446956" y="899112"/>
                  <a:pt x="1446956" y="882343"/>
                </a:cubicBezTo>
                <a:cubicBezTo>
                  <a:pt x="1446956" y="865573"/>
                  <a:pt x="1460550" y="851979"/>
                  <a:pt x="1477320" y="851979"/>
                </a:cubicBezTo>
                <a:close/>
                <a:moveTo>
                  <a:pt x="1404765" y="851979"/>
                </a:moveTo>
                <a:cubicBezTo>
                  <a:pt x="1421535" y="851979"/>
                  <a:pt x="1435129" y="865573"/>
                  <a:pt x="1435129" y="882343"/>
                </a:cubicBezTo>
                <a:cubicBezTo>
                  <a:pt x="1435129" y="899112"/>
                  <a:pt x="1421535" y="912706"/>
                  <a:pt x="1404765" y="912706"/>
                </a:cubicBezTo>
                <a:cubicBezTo>
                  <a:pt x="1387996" y="912706"/>
                  <a:pt x="1374402" y="899112"/>
                  <a:pt x="1374402" y="882343"/>
                </a:cubicBezTo>
                <a:cubicBezTo>
                  <a:pt x="1374402" y="865573"/>
                  <a:pt x="1387996" y="851979"/>
                  <a:pt x="1404765" y="851979"/>
                </a:cubicBezTo>
                <a:close/>
                <a:moveTo>
                  <a:pt x="1332211" y="851979"/>
                </a:moveTo>
                <a:cubicBezTo>
                  <a:pt x="1348980" y="851979"/>
                  <a:pt x="1362574" y="865573"/>
                  <a:pt x="1362574" y="882343"/>
                </a:cubicBezTo>
                <a:cubicBezTo>
                  <a:pt x="1362574" y="899112"/>
                  <a:pt x="1348980" y="912706"/>
                  <a:pt x="1332211" y="912706"/>
                </a:cubicBezTo>
                <a:cubicBezTo>
                  <a:pt x="1315441" y="912706"/>
                  <a:pt x="1301847" y="899112"/>
                  <a:pt x="1301847" y="882343"/>
                </a:cubicBezTo>
                <a:cubicBezTo>
                  <a:pt x="1301847" y="865573"/>
                  <a:pt x="1315441" y="851979"/>
                  <a:pt x="1332211" y="851979"/>
                </a:cubicBezTo>
                <a:close/>
                <a:moveTo>
                  <a:pt x="1259656" y="851979"/>
                </a:moveTo>
                <a:cubicBezTo>
                  <a:pt x="1276426" y="851979"/>
                  <a:pt x="1290020" y="865573"/>
                  <a:pt x="1290020" y="882343"/>
                </a:cubicBezTo>
                <a:cubicBezTo>
                  <a:pt x="1290020" y="899112"/>
                  <a:pt x="1276426" y="912706"/>
                  <a:pt x="1259656" y="912706"/>
                </a:cubicBezTo>
                <a:cubicBezTo>
                  <a:pt x="1242887" y="912706"/>
                  <a:pt x="1229293" y="899112"/>
                  <a:pt x="1229293" y="882343"/>
                </a:cubicBezTo>
                <a:cubicBezTo>
                  <a:pt x="1229293" y="865573"/>
                  <a:pt x="1242887" y="851979"/>
                  <a:pt x="1259656" y="851979"/>
                </a:cubicBezTo>
                <a:close/>
                <a:moveTo>
                  <a:pt x="1187102" y="851979"/>
                </a:moveTo>
                <a:cubicBezTo>
                  <a:pt x="1203871" y="851979"/>
                  <a:pt x="1217465" y="865573"/>
                  <a:pt x="1217465" y="882343"/>
                </a:cubicBezTo>
                <a:cubicBezTo>
                  <a:pt x="1217465" y="899112"/>
                  <a:pt x="1203871" y="912706"/>
                  <a:pt x="1187102" y="912706"/>
                </a:cubicBezTo>
                <a:cubicBezTo>
                  <a:pt x="1170332" y="912706"/>
                  <a:pt x="1156738" y="899112"/>
                  <a:pt x="1156738" y="882343"/>
                </a:cubicBezTo>
                <a:cubicBezTo>
                  <a:pt x="1156738" y="865573"/>
                  <a:pt x="1170332" y="851979"/>
                  <a:pt x="1187102" y="851979"/>
                </a:cubicBezTo>
                <a:close/>
                <a:moveTo>
                  <a:pt x="1114547" y="851979"/>
                </a:moveTo>
                <a:cubicBezTo>
                  <a:pt x="1131317" y="851979"/>
                  <a:pt x="1144911" y="865573"/>
                  <a:pt x="1144911" y="882343"/>
                </a:cubicBezTo>
                <a:cubicBezTo>
                  <a:pt x="1144911" y="899112"/>
                  <a:pt x="1131317" y="912706"/>
                  <a:pt x="1114547" y="912706"/>
                </a:cubicBezTo>
                <a:cubicBezTo>
                  <a:pt x="1097778" y="912706"/>
                  <a:pt x="1084184" y="899112"/>
                  <a:pt x="1084184" y="882343"/>
                </a:cubicBezTo>
                <a:cubicBezTo>
                  <a:pt x="1084184" y="865573"/>
                  <a:pt x="1097778" y="851979"/>
                  <a:pt x="1114547" y="851979"/>
                </a:cubicBezTo>
                <a:close/>
                <a:moveTo>
                  <a:pt x="1041993" y="851979"/>
                </a:moveTo>
                <a:cubicBezTo>
                  <a:pt x="1058762" y="851979"/>
                  <a:pt x="1072356" y="865573"/>
                  <a:pt x="1072356" y="882343"/>
                </a:cubicBezTo>
                <a:cubicBezTo>
                  <a:pt x="1072356" y="899112"/>
                  <a:pt x="1058762" y="912706"/>
                  <a:pt x="1041993" y="912706"/>
                </a:cubicBezTo>
                <a:cubicBezTo>
                  <a:pt x="1025223" y="912706"/>
                  <a:pt x="1011629" y="899112"/>
                  <a:pt x="1011629" y="882343"/>
                </a:cubicBezTo>
                <a:cubicBezTo>
                  <a:pt x="1011629" y="865573"/>
                  <a:pt x="1025223" y="851979"/>
                  <a:pt x="1041993" y="851979"/>
                </a:cubicBezTo>
                <a:close/>
                <a:moveTo>
                  <a:pt x="969438" y="851979"/>
                </a:moveTo>
                <a:cubicBezTo>
                  <a:pt x="986208" y="851979"/>
                  <a:pt x="999801" y="865573"/>
                  <a:pt x="999801" y="882343"/>
                </a:cubicBezTo>
                <a:cubicBezTo>
                  <a:pt x="999801" y="899112"/>
                  <a:pt x="986208" y="912706"/>
                  <a:pt x="969438" y="912706"/>
                </a:cubicBezTo>
                <a:cubicBezTo>
                  <a:pt x="952669" y="912706"/>
                  <a:pt x="939075" y="899112"/>
                  <a:pt x="939075" y="882343"/>
                </a:cubicBezTo>
                <a:cubicBezTo>
                  <a:pt x="939075" y="865573"/>
                  <a:pt x="952669" y="851979"/>
                  <a:pt x="969438" y="851979"/>
                </a:cubicBezTo>
                <a:close/>
                <a:moveTo>
                  <a:pt x="896883" y="851979"/>
                </a:moveTo>
                <a:cubicBezTo>
                  <a:pt x="913653" y="851979"/>
                  <a:pt x="927247" y="865573"/>
                  <a:pt x="927247" y="882343"/>
                </a:cubicBezTo>
                <a:cubicBezTo>
                  <a:pt x="927247" y="899112"/>
                  <a:pt x="913653" y="912706"/>
                  <a:pt x="896883" y="912706"/>
                </a:cubicBezTo>
                <a:cubicBezTo>
                  <a:pt x="880114" y="912706"/>
                  <a:pt x="866520" y="899112"/>
                  <a:pt x="866520" y="882343"/>
                </a:cubicBezTo>
                <a:cubicBezTo>
                  <a:pt x="866520" y="865573"/>
                  <a:pt x="880114" y="851979"/>
                  <a:pt x="896883" y="851979"/>
                </a:cubicBezTo>
                <a:close/>
                <a:moveTo>
                  <a:pt x="824329" y="851979"/>
                </a:moveTo>
                <a:cubicBezTo>
                  <a:pt x="841098" y="851979"/>
                  <a:pt x="854692" y="865573"/>
                  <a:pt x="854692" y="882343"/>
                </a:cubicBezTo>
                <a:cubicBezTo>
                  <a:pt x="854692" y="899112"/>
                  <a:pt x="841098" y="912706"/>
                  <a:pt x="824329" y="912706"/>
                </a:cubicBezTo>
                <a:cubicBezTo>
                  <a:pt x="807559" y="912706"/>
                  <a:pt x="793965" y="899112"/>
                  <a:pt x="793965" y="882343"/>
                </a:cubicBezTo>
                <a:cubicBezTo>
                  <a:pt x="793965" y="865573"/>
                  <a:pt x="807559" y="851979"/>
                  <a:pt x="824329" y="851979"/>
                </a:cubicBezTo>
                <a:close/>
                <a:moveTo>
                  <a:pt x="751774" y="851979"/>
                </a:moveTo>
                <a:cubicBezTo>
                  <a:pt x="768544" y="851979"/>
                  <a:pt x="782138" y="865573"/>
                  <a:pt x="782138" y="882343"/>
                </a:cubicBezTo>
                <a:cubicBezTo>
                  <a:pt x="782138" y="899112"/>
                  <a:pt x="768544" y="912706"/>
                  <a:pt x="751774" y="912706"/>
                </a:cubicBezTo>
                <a:cubicBezTo>
                  <a:pt x="735005" y="912706"/>
                  <a:pt x="721411" y="899112"/>
                  <a:pt x="721411" y="882343"/>
                </a:cubicBezTo>
                <a:cubicBezTo>
                  <a:pt x="721411" y="865573"/>
                  <a:pt x="735005" y="851979"/>
                  <a:pt x="751774" y="851979"/>
                </a:cubicBezTo>
                <a:close/>
                <a:moveTo>
                  <a:pt x="679220" y="851979"/>
                </a:moveTo>
                <a:cubicBezTo>
                  <a:pt x="695989" y="851979"/>
                  <a:pt x="709583" y="865573"/>
                  <a:pt x="709583" y="882343"/>
                </a:cubicBezTo>
                <a:cubicBezTo>
                  <a:pt x="709583" y="899112"/>
                  <a:pt x="695989" y="912706"/>
                  <a:pt x="679220" y="912706"/>
                </a:cubicBezTo>
                <a:cubicBezTo>
                  <a:pt x="662450" y="912706"/>
                  <a:pt x="648856" y="899112"/>
                  <a:pt x="648856" y="882343"/>
                </a:cubicBezTo>
                <a:cubicBezTo>
                  <a:pt x="648856" y="865573"/>
                  <a:pt x="662450" y="851979"/>
                  <a:pt x="679220" y="851979"/>
                </a:cubicBezTo>
                <a:close/>
                <a:moveTo>
                  <a:pt x="606665" y="851979"/>
                </a:moveTo>
                <a:cubicBezTo>
                  <a:pt x="623435" y="851979"/>
                  <a:pt x="637029" y="865573"/>
                  <a:pt x="637029" y="882343"/>
                </a:cubicBezTo>
                <a:cubicBezTo>
                  <a:pt x="637029" y="899112"/>
                  <a:pt x="623435" y="912706"/>
                  <a:pt x="606665" y="912706"/>
                </a:cubicBezTo>
                <a:cubicBezTo>
                  <a:pt x="589896" y="912706"/>
                  <a:pt x="576302" y="899112"/>
                  <a:pt x="576302" y="882343"/>
                </a:cubicBezTo>
                <a:cubicBezTo>
                  <a:pt x="576302" y="865573"/>
                  <a:pt x="589896" y="851979"/>
                  <a:pt x="606665" y="851979"/>
                </a:cubicBezTo>
                <a:close/>
                <a:moveTo>
                  <a:pt x="534111" y="851979"/>
                </a:moveTo>
                <a:cubicBezTo>
                  <a:pt x="550880" y="851979"/>
                  <a:pt x="564474" y="865573"/>
                  <a:pt x="564474" y="882343"/>
                </a:cubicBezTo>
                <a:cubicBezTo>
                  <a:pt x="564474" y="899112"/>
                  <a:pt x="550880" y="912706"/>
                  <a:pt x="534111" y="912706"/>
                </a:cubicBezTo>
                <a:cubicBezTo>
                  <a:pt x="517341" y="912706"/>
                  <a:pt x="503747" y="899112"/>
                  <a:pt x="503747" y="882343"/>
                </a:cubicBezTo>
                <a:cubicBezTo>
                  <a:pt x="503747" y="865573"/>
                  <a:pt x="517341" y="851979"/>
                  <a:pt x="534111" y="851979"/>
                </a:cubicBezTo>
                <a:close/>
                <a:moveTo>
                  <a:pt x="461556" y="851979"/>
                </a:moveTo>
                <a:cubicBezTo>
                  <a:pt x="478326" y="851979"/>
                  <a:pt x="491920" y="865573"/>
                  <a:pt x="491920" y="882343"/>
                </a:cubicBezTo>
                <a:cubicBezTo>
                  <a:pt x="491920" y="899112"/>
                  <a:pt x="478326" y="912706"/>
                  <a:pt x="461556" y="912706"/>
                </a:cubicBezTo>
                <a:cubicBezTo>
                  <a:pt x="444787" y="912706"/>
                  <a:pt x="431192" y="899112"/>
                  <a:pt x="431192" y="882343"/>
                </a:cubicBezTo>
                <a:cubicBezTo>
                  <a:pt x="431192" y="865573"/>
                  <a:pt x="444787" y="851979"/>
                  <a:pt x="461556" y="851979"/>
                </a:cubicBezTo>
                <a:close/>
                <a:moveTo>
                  <a:pt x="389002" y="851979"/>
                </a:moveTo>
                <a:cubicBezTo>
                  <a:pt x="405771" y="851979"/>
                  <a:pt x="419365" y="865573"/>
                  <a:pt x="419365" y="882343"/>
                </a:cubicBezTo>
                <a:cubicBezTo>
                  <a:pt x="419365" y="899112"/>
                  <a:pt x="405771" y="912706"/>
                  <a:pt x="389002" y="912706"/>
                </a:cubicBezTo>
                <a:cubicBezTo>
                  <a:pt x="372232" y="912706"/>
                  <a:pt x="358638" y="899112"/>
                  <a:pt x="358638" y="882343"/>
                </a:cubicBezTo>
                <a:cubicBezTo>
                  <a:pt x="358638" y="865573"/>
                  <a:pt x="372232" y="851979"/>
                  <a:pt x="389002" y="851979"/>
                </a:cubicBezTo>
                <a:close/>
                <a:moveTo>
                  <a:pt x="316447" y="851979"/>
                </a:moveTo>
                <a:cubicBezTo>
                  <a:pt x="333216" y="851979"/>
                  <a:pt x="346810" y="865573"/>
                  <a:pt x="346810" y="882343"/>
                </a:cubicBezTo>
                <a:cubicBezTo>
                  <a:pt x="346810" y="899112"/>
                  <a:pt x="333216" y="912706"/>
                  <a:pt x="316447" y="912706"/>
                </a:cubicBezTo>
                <a:cubicBezTo>
                  <a:pt x="299677" y="912706"/>
                  <a:pt x="286084" y="899112"/>
                  <a:pt x="286084" y="882343"/>
                </a:cubicBezTo>
                <a:cubicBezTo>
                  <a:pt x="286084" y="865573"/>
                  <a:pt x="299677" y="851979"/>
                  <a:pt x="316447" y="851979"/>
                </a:cubicBezTo>
                <a:close/>
                <a:moveTo>
                  <a:pt x="243892" y="851979"/>
                </a:moveTo>
                <a:cubicBezTo>
                  <a:pt x="260662" y="851979"/>
                  <a:pt x="274256" y="865573"/>
                  <a:pt x="274256" y="882343"/>
                </a:cubicBezTo>
                <a:cubicBezTo>
                  <a:pt x="274256" y="899112"/>
                  <a:pt x="260662" y="912706"/>
                  <a:pt x="243892" y="912706"/>
                </a:cubicBezTo>
                <a:cubicBezTo>
                  <a:pt x="227123" y="912706"/>
                  <a:pt x="213529" y="899112"/>
                  <a:pt x="213529" y="882343"/>
                </a:cubicBezTo>
                <a:cubicBezTo>
                  <a:pt x="213529" y="865573"/>
                  <a:pt x="227123" y="851979"/>
                  <a:pt x="243892" y="851979"/>
                </a:cubicBezTo>
                <a:close/>
                <a:moveTo>
                  <a:pt x="171339" y="851979"/>
                </a:moveTo>
                <a:cubicBezTo>
                  <a:pt x="188107" y="851979"/>
                  <a:pt x="201701" y="865573"/>
                  <a:pt x="201701" y="882343"/>
                </a:cubicBezTo>
                <a:cubicBezTo>
                  <a:pt x="201701" y="899112"/>
                  <a:pt x="188107" y="912706"/>
                  <a:pt x="171339" y="912706"/>
                </a:cubicBezTo>
                <a:cubicBezTo>
                  <a:pt x="154651" y="912706"/>
                  <a:pt x="141056" y="899112"/>
                  <a:pt x="141056" y="882343"/>
                </a:cubicBezTo>
                <a:cubicBezTo>
                  <a:pt x="141056" y="865573"/>
                  <a:pt x="154651" y="851979"/>
                  <a:pt x="171339" y="851979"/>
                </a:cubicBezTo>
                <a:close/>
                <a:moveTo>
                  <a:pt x="98877" y="851979"/>
                </a:moveTo>
                <a:cubicBezTo>
                  <a:pt x="115640" y="851979"/>
                  <a:pt x="129234" y="865573"/>
                  <a:pt x="129234" y="882343"/>
                </a:cubicBezTo>
                <a:cubicBezTo>
                  <a:pt x="129234" y="899112"/>
                  <a:pt x="115640" y="912706"/>
                  <a:pt x="98877" y="912706"/>
                </a:cubicBezTo>
                <a:cubicBezTo>
                  <a:pt x="82106" y="912706"/>
                  <a:pt x="68511" y="899112"/>
                  <a:pt x="68511" y="882343"/>
                </a:cubicBezTo>
                <a:cubicBezTo>
                  <a:pt x="68511" y="865573"/>
                  <a:pt x="82106" y="851979"/>
                  <a:pt x="98877" y="851979"/>
                </a:cubicBezTo>
                <a:close/>
                <a:moveTo>
                  <a:pt x="26322" y="851979"/>
                </a:moveTo>
                <a:cubicBezTo>
                  <a:pt x="43087" y="851979"/>
                  <a:pt x="56682" y="865573"/>
                  <a:pt x="56682" y="882343"/>
                </a:cubicBezTo>
                <a:cubicBezTo>
                  <a:pt x="56682" y="899112"/>
                  <a:pt x="43087" y="912706"/>
                  <a:pt x="26322" y="912706"/>
                </a:cubicBezTo>
                <a:cubicBezTo>
                  <a:pt x="17937" y="912706"/>
                  <a:pt x="10346" y="909308"/>
                  <a:pt x="4851" y="903813"/>
                </a:cubicBezTo>
                <a:lnTo>
                  <a:pt x="0" y="892101"/>
                </a:lnTo>
                <a:lnTo>
                  <a:pt x="0" y="872585"/>
                </a:lnTo>
                <a:lnTo>
                  <a:pt x="4851" y="860872"/>
                </a:lnTo>
                <a:cubicBezTo>
                  <a:pt x="10346" y="855378"/>
                  <a:pt x="17937" y="851979"/>
                  <a:pt x="26322" y="851979"/>
                </a:cubicBezTo>
                <a:close/>
                <a:moveTo>
                  <a:pt x="1622429" y="771528"/>
                </a:moveTo>
                <a:lnTo>
                  <a:pt x="1633158" y="773694"/>
                </a:lnTo>
                <a:lnTo>
                  <a:pt x="1618313" y="831424"/>
                </a:lnTo>
                <a:lnTo>
                  <a:pt x="1610610" y="829868"/>
                </a:lnTo>
                <a:cubicBezTo>
                  <a:pt x="1599712" y="825259"/>
                  <a:pt x="1592066" y="814469"/>
                  <a:pt x="1592066" y="801891"/>
                </a:cubicBezTo>
                <a:cubicBezTo>
                  <a:pt x="1592066" y="785122"/>
                  <a:pt x="1605659" y="771528"/>
                  <a:pt x="1622429" y="771528"/>
                </a:cubicBezTo>
                <a:close/>
                <a:moveTo>
                  <a:pt x="1549874" y="771528"/>
                </a:moveTo>
                <a:cubicBezTo>
                  <a:pt x="1566644" y="771528"/>
                  <a:pt x="1580238" y="785122"/>
                  <a:pt x="1580238" y="801891"/>
                </a:cubicBezTo>
                <a:cubicBezTo>
                  <a:pt x="1580238" y="818661"/>
                  <a:pt x="1566644" y="832255"/>
                  <a:pt x="1549874" y="832255"/>
                </a:cubicBezTo>
                <a:cubicBezTo>
                  <a:pt x="1533105" y="832255"/>
                  <a:pt x="1519511" y="818661"/>
                  <a:pt x="1519511" y="801891"/>
                </a:cubicBezTo>
                <a:cubicBezTo>
                  <a:pt x="1519511" y="785122"/>
                  <a:pt x="1533105" y="771528"/>
                  <a:pt x="1549874" y="771528"/>
                </a:cubicBezTo>
                <a:close/>
                <a:moveTo>
                  <a:pt x="1477320" y="771528"/>
                </a:moveTo>
                <a:cubicBezTo>
                  <a:pt x="1494089" y="771528"/>
                  <a:pt x="1507683" y="785122"/>
                  <a:pt x="1507683" y="801891"/>
                </a:cubicBezTo>
                <a:cubicBezTo>
                  <a:pt x="1507683" y="818661"/>
                  <a:pt x="1494089" y="832255"/>
                  <a:pt x="1477320" y="832255"/>
                </a:cubicBezTo>
                <a:cubicBezTo>
                  <a:pt x="1460550" y="832255"/>
                  <a:pt x="1446956" y="818661"/>
                  <a:pt x="1446956" y="801891"/>
                </a:cubicBezTo>
                <a:cubicBezTo>
                  <a:pt x="1446956" y="785122"/>
                  <a:pt x="1460550" y="771528"/>
                  <a:pt x="1477320" y="771528"/>
                </a:cubicBezTo>
                <a:close/>
                <a:moveTo>
                  <a:pt x="1404765" y="771528"/>
                </a:moveTo>
                <a:cubicBezTo>
                  <a:pt x="1421535" y="771528"/>
                  <a:pt x="1435129" y="785122"/>
                  <a:pt x="1435129" y="801891"/>
                </a:cubicBezTo>
                <a:cubicBezTo>
                  <a:pt x="1435129" y="818661"/>
                  <a:pt x="1421535" y="832255"/>
                  <a:pt x="1404765" y="832255"/>
                </a:cubicBezTo>
                <a:cubicBezTo>
                  <a:pt x="1387996" y="832255"/>
                  <a:pt x="1374402" y="818661"/>
                  <a:pt x="1374402" y="801891"/>
                </a:cubicBezTo>
                <a:cubicBezTo>
                  <a:pt x="1374402" y="785122"/>
                  <a:pt x="1387996" y="771528"/>
                  <a:pt x="1404765" y="771528"/>
                </a:cubicBezTo>
                <a:close/>
                <a:moveTo>
                  <a:pt x="1332211" y="771528"/>
                </a:moveTo>
                <a:cubicBezTo>
                  <a:pt x="1348980" y="771528"/>
                  <a:pt x="1362574" y="785122"/>
                  <a:pt x="1362574" y="801891"/>
                </a:cubicBezTo>
                <a:cubicBezTo>
                  <a:pt x="1362574" y="818661"/>
                  <a:pt x="1348980" y="832255"/>
                  <a:pt x="1332211" y="832255"/>
                </a:cubicBezTo>
                <a:cubicBezTo>
                  <a:pt x="1315441" y="832255"/>
                  <a:pt x="1301847" y="818661"/>
                  <a:pt x="1301847" y="801891"/>
                </a:cubicBezTo>
                <a:cubicBezTo>
                  <a:pt x="1301847" y="785122"/>
                  <a:pt x="1315441" y="771528"/>
                  <a:pt x="1332211" y="771528"/>
                </a:cubicBezTo>
                <a:close/>
                <a:moveTo>
                  <a:pt x="1259656" y="771528"/>
                </a:moveTo>
                <a:cubicBezTo>
                  <a:pt x="1276426" y="771528"/>
                  <a:pt x="1290020" y="785122"/>
                  <a:pt x="1290020" y="801891"/>
                </a:cubicBezTo>
                <a:cubicBezTo>
                  <a:pt x="1290020" y="818661"/>
                  <a:pt x="1276426" y="832255"/>
                  <a:pt x="1259656" y="832255"/>
                </a:cubicBezTo>
                <a:cubicBezTo>
                  <a:pt x="1242887" y="832255"/>
                  <a:pt x="1229293" y="818661"/>
                  <a:pt x="1229293" y="801891"/>
                </a:cubicBezTo>
                <a:cubicBezTo>
                  <a:pt x="1229293" y="785122"/>
                  <a:pt x="1242887" y="771528"/>
                  <a:pt x="1259656" y="771528"/>
                </a:cubicBezTo>
                <a:close/>
                <a:moveTo>
                  <a:pt x="1187102" y="771528"/>
                </a:moveTo>
                <a:cubicBezTo>
                  <a:pt x="1203871" y="771528"/>
                  <a:pt x="1217465" y="785122"/>
                  <a:pt x="1217465" y="801891"/>
                </a:cubicBezTo>
                <a:cubicBezTo>
                  <a:pt x="1217465" y="818661"/>
                  <a:pt x="1203871" y="832255"/>
                  <a:pt x="1187102" y="832255"/>
                </a:cubicBezTo>
                <a:cubicBezTo>
                  <a:pt x="1170332" y="832255"/>
                  <a:pt x="1156738" y="818661"/>
                  <a:pt x="1156738" y="801891"/>
                </a:cubicBezTo>
                <a:cubicBezTo>
                  <a:pt x="1156738" y="785122"/>
                  <a:pt x="1170332" y="771528"/>
                  <a:pt x="1187102" y="771528"/>
                </a:cubicBezTo>
                <a:close/>
                <a:moveTo>
                  <a:pt x="1114547" y="771528"/>
                </a:moveTo>
                <a:cubicBezTo>
                  <a:pt x="1131317" y="771528"/>
                  <a:pt x="1144911" y="785122"/>
                  <a:pt x="1144911" y="801891"/>
                </a:cubicBezTo>
                <a:cubicBezTo>
                  <a:pt x="1144911" y="818661"/>
                  <a:pt x="1131317" y="832255"/>
                  <a:pt x="1114547" y="832255"/>
                </a:cubicBezTo>
                <a:cubicBezTo>
                  <a:pt x="1097778" y="832255"/>
                  <a:pt x="1084184" y="818661"/>
                  <a:pt x="1084184" y="801891"/>
                </a:cubicBezTo>
                <a:cubicBezTo>
                  <a:pt x="1084184" y="785122"/>
                  <a:pt x="1097778" y="771528"/>
                  <a:pt x="1114547" y="771528"/>
                </a:cubicBezTo>
                <a:close/>
                <a:moveTo>
                  <a:pt x="1041993" y="771528"/>
                </a:moveTo>
                <a:cubicBezTo>
                  <a:pt x="1058762" y="771528"/>
                  <a:pt x="1072356" y="785122"/>
                  <a:pt x="1072356" y="801891"/>
                </a:cubicBezTo>
                <a:cubicBezTo>
                  <a:pt x="1072356" y="818661"/>
                  <a:pt x="1058762" y="832255"/>
                  <a:pt x="1041993" y="832255"/>
                </a:cubicBezTo>
                <a:cubicBezTo>
                  <a:pt x="1025223" y="832255"/>
                  <a:pt x="1011629" y="818661"/>
                  <a:pt x="1011629" y="801891"/>
                </a:cubicBezTo>
                <a:cubicBezTo>
                  <a:pt x="1011629" y="785122"/>
                  <a:pt x="1025223" y="771528"/>
                  <a:pt x="1041993" y="771528"/>
                </a:cubicBezTo>
                <a:close/>
                <a:moveTo>
                  <a:pt x="969438" y="771528"/>
                </a:moveTo>
                <a:cubicBezTo>
                  <a:pt x="986208" y="771528"/>
                  <a:pt x="999801" y="785122"/>
                  <a:pt x="999801" y="801891"/>
                </a:cubicBezTo>
                <a:cubicBezTo>
                  <a:pt x="999801" y="818661"/>
                  <a:pt x="986208" y="832255"/>
                  <a:pt x="969438" y="832255"/>
                </a:cubicBezTo>
                <a:cubicBezTo>
                  <a:pt x="952669" y="832255"/>
                  <a:pt x="939075" y="818661"/>
                  <a:pt x="939075" y="801891"/>
                </a:cubicBezTo>
                <a:cubicBezTo>
                  <a:pt x="939075" y="785122"/>
                  <a:pt x="952669" y="771528"/>
                  <a:pt x="969438" y="771528"/>
                </a:cubicBezTo>
                <a:close/>
                <a:moveTo>
                  <a:pt x="896883" y="771528"/>
                </a:moveTo>
                <a:cubicBezTo>
                  <a:pt x="913653" y="771528"/>
                  <a:pt x="927247" y="785122"/>
                  <a:pt x="927247" y="801891"/>
                </a:cubicBezTo>
                <a:cubicBezTo>
                  <a:pt x="927247" y="818661"/>
                  <a:pt x="913653" y="832255"/>
                  <a:pt x="896883" y="832255"/>
                </a:cubicBezTo>
                <a:cubicBezTo>
                  <a:pt x="880114" y="832255"/>
                  <a:pt x="866520" y="818661"/>
                  <a:pt x="866520" y="801891"/>
                </a:cubicBezTo>
                <a:cubicBezTo>
                  <a:pt x="866520" y="785122"/>
                  <a:pt x="880114" y="771528"/>
                  <a:pt x="896883" y="771528"/>
                </a:cubicBezTo>
                <a:close/>
                <a:moveTo>
                  <a:pt x="824329" y="771528"/>
                </a:moveTo>
                <a:cubicBezTo>
                  <a:pt x="841098" y="771528"/>
                  <a:pt x="854692" y="785122"/>
                  <a:pt x="854692" y="801891"/>
                </a:cubicBezTo>
                <a:cubicBezTo>
                  <a:pt x="854692" y="818661"/>
                  <a:pt x="841098" y="832255"/>
                  <a:pt x="824329" y="832255"/>
                </a:cubicBezTo>
                <a:cubicBezTo>
                  <a:pt x="807559" y="832255"/>
                  <a:pt x="793965" y="818661"/>
                  <a:pt x="793965" y="801891"/>
                </a:cubicBezTo>
                <a:cubicBezTo>
                  <a:pt x="793965" y="785122"/>
                  <a:pt x="807559" y="771528"/>
                  <a:pt x="824329" y="771528"/>
                </a:cubicBezTo>
                <a:close/>
                <a:moveTo>
                  <a:pt x="751774" y="771528"/>
                </a:moveTo>
                <a:cubicBezTo>
                  <a:pt x="768544" y="771528"/>
                  <a:pt x="782138" y="785122"/>
                  <a:pt x="782138" y="801891"/>
                </a:cubicBezTo>
                <a:cubicBezTo>
                  <a:pt x="782138" y="818661"/>
                  <a:pt x="768544" y="832255"/>
                  <a:pt x="751774" y="832255"/>
                </a:cubicBezTo>
                <a:cubicBezTo>
                  <a:pt x="735005" y="832255"/>
                  <a:pt x="721411" y="818661"/>
                  <a:pt x="721411" y="801891"/>
                </a:cubicBezTo>
                <a:cubicBezTo>
                  <a:pt x="721411" y="785122"/>
                  <a:pt x="735005" y="771528"/>
                  <a:pt x="751774" y="771528"/>
                </a:cubicBezTo>
                <a:close/>
                <a:moveTo>
                  <a:pt x="679220" y="771528"/>
                </a:moveTo>
                <a:cubicBezTo>
                  <a:pt x="695989" y="771528"/>
                  <a:pt x="709583" y="785122"/>
                  <a:pt x="709583" y="801891"/>
                </a:cubicBezTo>
                <a:cubicBezTo>
                  <a:pt x="709583" y="818661"/>
                  <a:pt x="695989" y="832255"/>
                  <a:pt x="679220" y="832255"/>
                </a:cubicBezTo>
                <a:cubicBezTo>
                  <a:pt x="662450" y="832255"/>
                  <a:pt x="648856" y="818661"/>
                  <a:pt x="648856" y="801891"/>
                </a:cubicBezTo>
                <a:cubicBezTo>
                  <a:pt x="648856" y="785122"/>
                  <a:pt x="662450" y="771528"/>
                  <a:pt x="679220" y="771528"/>
                </a:cubicBezTo>
                <a:close/>
                <a:moveTo>
                  <a:pt x="606665" y="771528"/>
                </a:moveTo>
                <a:cubicBezTo>
                  <a:pt x="623435" y="771528"/>
                  <a:pt x="637029" y="785122"/>
                  <a:pt x="637029" y="801891"/>
                </a:cubicBezTo>
                <a:cubicBezTo>
                  <a:pt x="637029" y="818661"/>
                  <a:pt x="623435" y="832255"/>
                  <a:pt x="606665" y="832255"/>
                </a:cubicBezTo>
                <a:cubicBezTo>
                  <a:pt x="589896" y="832255"/>
                  <a:pt x="576302" y="818661"/>
                  <a:pt x="576302" y="801891"/>
                </a:cubicBezTo>
                <a:cubicBezTo>
                  <a:pt x="576302" y="785122"/>
                  <a:pt x="589896" y="771528"/>
                  <a:pt x="606665" y="771528"/>
                </a:cubicBezTo>
                <a:close/>
                <a:moveTo>
                  <a:pt x="534111" y="771528"/>
                </a:moveTo>
                <a:cubicBezTo>
                  <a:pt x="550880" y="771528"/>
                  <a:pt x="564474" y="785122"/>
                  <a:pt x="564474" y="801891"/>
                </a:cubicBezTo>
                <a:cubicBezTo>
                  <a:pt x="564474" y="818661"/>
                  <a:pt x="550880" y="832255"/>
                  <a:pt x="534111" y="832255"/>
                </a:cubicBezTo>
                <a:cubicBezTo>
                  <a:pt x="517341" y="832255"/>
                  <a:pt x="503747" y="818661"/>
                  <a:pt x="503747" y="801891"/>
                </a:cubicBezTo>
                <a:cubicBezTo>
                  <a:pt x="503747" y="785122"/>
                  <a:pt x="517341" y="771528"/>
                  <a:pt x="534111" y="771528"/>
                </a:cubicBezTo>
                <a:close/>
                <a:moveTo>
                  <a:pt x="461556" y="771528"/>
                </a:moveTo>
                <a:cubicBezTo>
                  <a:pt x="478326" y="771528"/>
                  <a:pt x="491920" y="785122"/>
                  <a:pt x="491920" y="801891"/>
                </a:cubicBezTo>
                <a:cubicBezTo>
                  <a:pt x="491920" y="818661"/>
                  <a:pt x="478326" y="832255"/>
                  <a:pt x="461556" y="832255"/>
                </a:cubicBezTo>
                <a:cubicBezTo>
                  <a:pt x="444787" y="832255"/>
                  <a:pt x="431192" y="818661"/>
                  <a:pt x="431192" y="801891"/>
                </a:cubicBezTo>
                <a:cubicBezTo>
                  <a:pt x="431192" y="785122"/>
                  <a:pt x="444787" y="771528"/>
                  <a:pt x="461556" y="771528"/>
                </a:cubicBezTo>
                <a:close/>
                <a:moveTo>
                  <a:pt x="389002" y="771528"/>
                </a:moveTo>
                <a:cubicBezTo>
                  <a:pt x="405771" y="771528"/>
                  <a:pt x="419365" y="785122"/>
                  <a:pt x="419365" y="801891"/>
                </a:cubicBezTo>
                <a:cubicBezTo>
                  <a:pt x="419365" y="818661"/>
                  <a:pt x="405771" y="832255"/>
                  <a:pt x="389002" y="832255"/>
                </a:cubicBezTo>
                <a:cubicBezTo>
                  <a:pt x="372232" y="832255"/>
                  <a:pt x="358638" y="818661"/>
                  <a:pt x="358638" y="801891"/>
                </a:cubicBezTo>
                <a:cubicBezTo>
                  <a:pt x="358638" y="785122"/>
                  <a:pt x="372232" y="771528"/>
                  <a:pt x="389002" y="771528"/>
                </a:cubicBezTo>
                <a:close/>
                <a:moveTo>
                  <a:pt x="316447" y="771528"/>
                </a:moveTo>
                <a:cubicBezTo>
                  <a:pt x="333216" y="771528"/>
                  <a:pt x="346810" y="785122"/>
                  <a:pt x="346810" y="801891"/>
                </a:cubicBezTo>
                <a:cubicBezTo>
                  <a:pt x="346810" y="818661"/>
                  <a:pt x="333216" y="832255"/>
                  <a:pt x="316447" y="832255"/>
                </a:cubicBezTo>
                <a:cubicBezTo>
                  <a:pt x="299677" y="832255"/>
                  <a:pt x="286084" y="818661"/>
                  <a:pt x="286084" y="801891"/>
                </a:cubicBezTo>
                <a:cubicBezTo>
                  <a:pt x="286084" y="785122"/>
                  <a:pt x="299677" y="771528"/>
                  <a:pt x="316447" y="771528"/>
                </a:cubicBezTo>
                <a:close/>
                <a:moveTo>
                  <a:pt x="243892" y="771528"/>
                </a:moveTo>
                <a:cubicBezTo>
                  <a:pt x="260662" y="771528"/>
                  <a:pt x="274256" y="785122"/>
                  <a:pt x="274256" y="801891"/>
                </a:cubicBezTo>
                <a:cubicBezTo>
                  <a:pt x="274256" y="818661"/>
                  <a:pt x="260662" y="832255"/>
                  <a:pt x="243892" y="832255"/>
                </a:cubicBezTo>
                <a:cubicBezTo>
                  <a:pt x="227123" y="832255"/>
                  <a:pt x="213529" y="818661"/>
                  <a:pt x="213529" y="801891"/>
                </a:cubicBezTo>
                <a:cubicBezTo>
                  <a:pt x="213529" y="785122"/>
                  <a:pt x="227123" y="771528"/>
                  <a:pt x="243892" y="771528"/>
                </a:cubicBezTo>
                <a:close/>
                <a:moveTo>
                  <a:pt x="171339" y="771528"/>
                </a:moveTo>
                <a:cubicBezTo>
                  <a:pt x="188107" y="771528"/>
                  <a:pt x="201701" y="785122"/>
                  <a:pt x="201701" y="801891"/>
                </a:cubicBezTo>
                <a:cubicBezTo>
                  <a:pt x="201701" y="818661"/>
                  <a:pt x="188107" y="832255"/>
                  <a:pt x="171339" y="832255"/>
                </a:cubicBezTo>
                <a:cubicBezTo>
                  <a:pt x="154656" y="832255"/>
                  <a:pt x="141062" y="818661"/>
                  <a:pt x="141062" y="801891"/>
                </a:cubicBezTo>
                <a:cubicBezTo>
                  <a:pt x="141062" y="785122"/>
                  <a:pt x="154656" y="771528"/>
                  <a:pt x="171339" y="771528"/>
                </a:cubicBezTo>
                <a:close/>
                <a:moveTo>
                  <a:pt x="98884" y="771528"/>
                </a:moveTo>
                <a:cubicBezTo>
                  <a:pt x="115646" y="771528"/>
                  <a:pt x="129240" y="785122"/>
                  <a:pt x="129240" y="801891"/>
                </a:cubicBezTo>
                <a:cubicBezTo>
                  <a:pt x="129240" y="818661"/>
                  <a:pt x="115646" y="832255"/>
                  <a:pt x="98884" y="832255"/>
                </a:cubicBezTo>
                <a:cubicBezTo>
                  <a:pt x="82112" y="832255"/>
                  <a:pt x="68517" y="818661"/>
                  <a:pt x="68517" y="801891"/>
                </a:cubicBezTo>
                <a:cubicBezTo>
                  <a:pt x="68517" y="785122"/>
                  <a:pt x="82112" y="771528"/>
                  <a:pt x="98884" y="771528"/>
                </a:cubicBezTo>
                <a:close/>
                <a:moveTo>
                  <a:pt x="26329" y="771528"/>
                </a:moveTo>
                <a:cubicBezTo>
                  <a:pt x="43093" y="771528"/>
                  <a:pt x="56688" y="785122"/>
                  <a:pt x="56688" y="801891"/>
                </a:cubicBezTo>
                <a:cubicBezTo>
                  <a:pt x="56688" y="818661"/>
                  <a:pt x="43093" y="832255"/>
                  <a:pt x="26329" y="832255"/>
                </a:cubicBezTo>
                <a:cubicBezTo>
                  <a:pt x="17944" y="832255"/>
                  <a:pt x="10353" y="828857"/>
                  <a:pt x="4858" y="823362"/>
                </a:cubicBezTo>
                <a:lnTo>
                  <a:pt x="0" y="811633"/>
                </a:lnTo>
                <a:lnTo>
                  <a:pt x="0" y="792150"/>
                </a:lnTo>
                <a:lnTo>
                  <a:pt x="4858" y="780421"/>
                </a:lnTo>
                <a:cubicBezTo>
                  <a:pt x="10353" y="774927"/>
                  <a:pt x="17944" y="771528"/>
                  <a:pt x="26329" y="771528"/>
                </a:cubicBezTo>
                <a:close/>
                <a:moveTo>
                  <a:pt x="1622429" y="691076"/>
                </a:moveTo>
                <a:cubicBezTo>
                  <a:pt x="1630814" y="691076"/>
                  <a:pt x="1638404" y="694475"/>
                  <a:pt x="1643899" y="699969"/>
                </a:cubicBezTo>
                <a:lnTo>
                  <a:pt x="1647739" y="709237"/>
                </a:lnTo>
                <a:lnTo>
                  <a:pt x="1644828" y="728305"/>
                </a:lnTo>
                <a:lnTo>
                  <a:pt x="1640480" y="745215"/>
                </a:lnTo>
                <a:lnTo>
                  <a:pt x="1634248" y="749417"/>
                </a:lnTo>
                <a:cubicBezTo>
                  <a:pt x="1630615" y="750953"/>
                  <a:pt x="1626621" y="751803"/>
                  <a:pt x="1622429" y="751803"/>
                </a:cubicBezTo>
                <a:cubicBezTo>
                  <a:pt x="1605659" y="751803"/>
                  <a:pt x="1592066" y="738209"/>
                  <a:pt x="1592066" y="721440"/>
                </a:cubicBezTo>
                <a:cubicBezTo>
                  <a:pt x="1592066" y="704670"/>
                  <a:pt x="1605659" y="691076"/>
                  <a:pt x="1622429" y="691076"/>
                </a:cubicBezTo>
                <a:close/>
                <a:moveTo>
                  <a:pt x="1549874" y="691076"/>
                </a:moveTo>
                <a:cubicBezTo>
                  <a:pt x="1566644" y="691076"/>
                  <a:pt x="1580238" y="704670"/>
                  <a:pt x="1580238" y="721440"/>
                </a:cubicBezTo>
                <a:cubicBezTo>
                  <a:pt x="1580238" y="738209"/>
                  <a:pt x="1566644" y="751803"/>
                  <a:pt x="1549874" y="751803"/>
                </a:cubicBezTo>
                <a:cubicBezTo>
                  <a:pt x="1533105" y="751803"/>
                  <a:pt x="1519511" y="738209"/>
                  <a:pt x="1519511" y="721440"/>
                </a:cubicBezTo>
                <a:cubicBezTo>
                  <a:pt x="1519511" y="704670"/>
                  <a:pt x="1533105" y="691076"/>
                  <a:pt x="1549874" y="691076"/>
                </a:cubicBezTo>
                <a:close/>
                <a:moveTo>
                  <a:pt x="1477320" y="691076"/>
                </a:moveTo>
                <a:cubicBezTo>
                  <a:pt x="1494089" y="691076"/>
                  <a:pt x="1507683" y="704670"/>
                  <a:pt x="1507683" y="721440"/>
                </a:cubicBezTo>
                <a:cubicBezTo>
                  <a:pt x="1507683" y="738209"/>
                  <a:pt x="1494089" y="751803"/>
                  <a:pt x="1477320" y="751803"/>
                </a:cubicBezTo>
                <a:cubicBezTo>
                  <a:pt x="1460550" y="751803"/>
                  <a:pt x="1446956" y="738209"/>
                  <a:pt x="1446956" y="721440"/>
                </a:cubicBezTo>
                <a:cubicBezTo>
                  <a:pt x="1446956" y="704670"/>
                  <a:pt x="1460550" y="691076"/>
                  <a:pt x="1477320" y="691076"/>
                </a:cubicBezTo>
                <a:close/>
                <a:moveTo>
                  <a:pt x="1404765" y="691076"/>
                </a:moveTo>
                <a:cubicBezTo>
                  <a:pt x="1421535" y="691076"/>
                  <a:pt x="1435129" y="704670"/>
                  <a:pt x="1435129" y="721440"/>
                </a:cubicBezTo>
                <a:cubicBezTo>
                  <a:pt x="1435129" y="738209"/>
                  <a:pt x="1421535" y="751803"/>
                  <a:pt x="1404765" y="751803"/>
                </a:cubicBezTo>
                <a:cubicBezTo>
                  <a:pt x="1387996" y="751803"/>
                  <a:pt x="1374402" y="738209"/>
                  <a:pt x="1374402" y="721440"/>
                </a:cubicBezTo>
                <a:cubicBezTo>
                  <a:pt x="1374402" y="704670"/>
                  <a:pt x="1387996" y="691076"/>
                  <a:pt x="1404765" y="691076"/>
                </a:cubicBezTo>
                <a:close/>
                <a:moveTo>
                  <a:pt x="1332211" y="691076"/>
                </a:moveTo>
                <a:cubicBezTo>
                  <a:pt x="1348980" y="691076"/>
                  <a:pt x="1362574" y="704670"/>
                  <a:pt x="1362574" y="721440"/>
                </a:cubicBezTo>
                <a:cubicBezTo>
                  <a:pt x="1362574" y="738209"/>
                  <a:pt x="1348980" y="751803"/>
                  <a:pt x="1332211" y="751803"/>
                </a:cubicBezTo>
                <a:cubicBezTo>
                  <a:pt x="1315441" y="751803"/>
                  <a:pt x="1301847" y="738209"/>
                  <a:pt x="1301847" y="721440"/>
                </a:cubicBezTo>
                <a:cubicBezTo>
                  <a:pt x="1301847" y="704670"/>
                  <a:pt x="1315441" y="691076"/>
                  <a:pt x="1332211" y="691076"/>
                </a:cubicBezTo>
                <a:close/>
                <a:moveTo>
                  <a:pt x="1259656" y="691076"/>
                </a:moveTo>
                <a:cubicBezTo>
                  <a:pt x="1276426" y="691076"/>
                  <a:pt x="1290020" y="704670"/>
                  <a:pt x="1290020" y="721440"/>
                </a:cubicBezTo>
                <a:cubicBezTo>
                  <a:pt x="1290020" y="738209"/>
                  <a:pt x="1276426" y="751803"/>
                  <a:pt x="1259656" y="751803"/>
                </a:cubicBezTo>
                <a:cubicBezTo>
                  <a:pt x="1242887" y="751803"/>
                  <a:pt x="1229293" y="738209"/>
                  <a:pt x="1229293" y="721440"/>
                </a:cubicBezTo>
                <a:cubicBezTo>
                  <a:pt x="1229293" y="704670"/>
                  <a:pt x="1242887" y="691076"/>
                  <a:pt x="1259656" y="691076"/>
                </a:cubicBezTo>
                <a:close/>
                <a:moveTo>
                  <a:pt x="1187102" y="691076"/>
                </a:moveTo>
                <a:cubicBezTo>
                  <a:pt x="1203871" y="691076"/>
                  <a:pt x="1217465" y="704670"/>
                  <a:pt x="1217465" y="721440"/>
                </a:cubicBezTo>
                <a:cubicBezTo>
                  <a:pt x="1217465" y="738209"/>
                  <a:pt x="1203871" y="751803"/>
                  <a:pt x="1187102" y="751803"/>
                </a:cubicBezTo>
                <a:cubicBezTo>
                  <a:pt x="1170332" y="751803"/>
                  <a:pt x="1156738" y="738209"/>
                  <a:pt x="1156738" y="721440"/>
                </a:cubicBezTo>
                <a:cubicBezTo>
                  <a:pt x="1156738" y="704670"/>
                  <a:pt x="1170332" y="691076"/>
                  <a:pt x="1187102" y="691076"/>
                </a:cubicBezTo>
                <a:close/>
                <a:moveTo>
                  <a:pt x="1114547" y="691076"/>
                </a:moveTo>
                <a:cubicBezTo>
                  <a:pt x="1131317" y="691076"/>
                  <a:pt x="1144911" y="704670"/>
                  <a:pt x="1144911" y="721440"/>
                </a:cubicBezTo>
                <a:cubicBezTo>
                  <a:pt x="1144911" y="738209"/>
                  <a:pt x="1131317" y="751803"/>
                  <a:pt x="1114547" y="751803"/>
                </a:cubicBezTo>
                <a:cubicBezTo>
                  <a:pt x="1097778" y="751803"/>
                  <a:pt x="1084184" y="738209"/>
                  <a:pt x="1084184" y="721440"/>
                </a:cubicBezTo>
                <a:cubicBezTo>
                  <a:pt x="1084184" y="704670"/>
                  <a:pt x="1097778" y="691076"/>
                  <a:pt x="1114547" y="691076"/>
                </a:cubicBezTo>
                <a:close/>
                <a:moveTo>
                  <a:pt x="1041993" y="691076"/>
                </a:moveTo>
                <a:cubicBezTo>
                  <a:pt x="1058762" y="691076"/>
                  <a:pt x="1072356" y="704670"/>
                  <a:pt x="1072356" y="721440"/>
                </a:cubicBezTo>
                <a:cubicBezTo>
                  <a:pt x="1072356" y="738209"/>
                  <a:pt x="1058762" y="751803"/>
                  <a:pt x="1041993" y="751803"/>
                </a:cubicBezTo>
                <a:cubicBezTo>
                  <a:pt x="1025223" y="751803"/>
                  <a:pt x="1011629" y="738209"/>
                  <a:pt x="1011629" y="721440"/>
                </a:cubicBezTo>
                <a:cubicBezTo>
                  <a:pt x="1011629" y="704670"/>
                  <a:pt x="1025223" y="691076"/>
                  <a:pt x="1041993" y="691076"/>
                </a:cubicBezTo>
                <a:close/>
                <a:moveTo>
                  <a:pt x="969438" y="691076"/>
                </a:moveTo>
                <a:cubicBezTo>
                  <a:pt x="986208" y="691076"/>
                  <a:pt x="999801" y="704670"/>
                  <a:pt x="999801" y="721440"/>
                </a:cubicBezTo>
                <a:cubicBezTo>
                  <a:pt x="999801" y="738209"/>
                  <a:pt x="986208" y="751803"/>
                  <a:pt x="969438" y="751803"/>
                </a:cubicBezTo>
                <a:cubicBezTo>
                  <a:pt x="952669" y="751803"/>
                  <a:pt x="939075" y="738209"/>
                  <a:pt x="939075" y="721440"/>
                </a:cubicBezTo>
                <a:cubicBezTo>
                  <a:pt x="939075" y="704670"/>
                  <a:pt x="952669" y="691076"/>
                  <a:pt x="969438" y="691076"/>
                </a:cubicBezTo>
                <a:close/>
                <a:moveTo>
                  <a:pt x="896883" y="691076"/>
                </a:moveTo>
                <a:cubicBezTo>
                  <a:pt x="913653" y="691076"/>
                  <a:pt x="927247" y="704670"/>
                  <a:pt x="927247" y="721440"/>
                </a:cubicBezTo>
                <a:cubicBezTo>
                  <a:pt x="927247" y="738209"/>
                  <a:pt x="913653" y="751803"/>
                  <a:pt x="896883" y="751803"/>
                </a:cubicBezTo>
                <a:cubicBezTo>
                  <a:pt x="880114" y="751803"/>
                  <a:pt x="866520" y="738209"/>
                  <a:pt x="866520" y="721440"/>
                </a:cubicBezTo>
                <a:cubicBezTo>
                  <a:pt x="866520" y="704670"/>
                  <a:pt x="880114" y="691076"/>
                  <a:pt x="896883" y="691076"/>
                </a:cubicBezTo>
                <a:close/>
                <a:moveTo>
                  <a:pt x="824329" y="691076"/>
                </a:moveTo>
                <a:cubicBezTo>
                  <a:pt x="841098" y="691076"/>
                  <a:pt x="854692" y="704670"/>
                  <a:pt x="854692" y="721440"/>
                </a:cubicBezTo>
                <a:cubicBezTo>
                  <a:pt x="854692" y="738209"/>
                  <a:pt x="841098" y="751803"/>
                  <a:pt x="824329" y="751803"/>
                </a:cubicBezTo>
                <a:cubicBezTo>
                  <a:pt x="807559" y="751803"/>
                  <a:pt x="793965" y="738209"/>
                  <a:pt x="793965" y="721440"/>
                </a:cubicBezTo>
                <a:cubicBezTo>
                  <a:pt x="793965" y="704670"/>
                  <a:pt x="807559" y="691076"/>
                  <a:pt x="824329" y="691076"/>
                </a:cubicBezTo>
                <a:close/>
                <a:moveTo>
                  <a:pt x="751774" y="691076"/>
                </a:moveTo>
                <a:cubicBezTo>
                  <a:pt x="768544" y="691076"/>
                  <a:pt x="782138" y="704670"/>
                  <a:pt x="782138" y="721440"/>
                </a:cubicBezTo>
                <a:cubicBezTo>
                  <a:pt x="782138" y="738209"/>
                  <a:pt x="768544" y="751803"/>
                  <a:pt x="751774" y="751803"/>
                </a:cubicBezTo>
                <a:cubicBezTo>
                  <a:pt x="735005" y="751803"/>
                  <a:pt x="721411" y="738209"/>
                  <a:pt x="721411" y="721440"/>
                </a:cubicBezTo>
                <a:cubicBezTo>
                  <a:pt x="721411" y="704670"/>
                  <a:pt x="735005" y="691076"/>
                  <a:pt x="751774" y="691076"/>
                </a:cubicBezTo>
                <a:close/>
                <a:moveTo>
                  <a:pt x="679220" y="691076"/>
                </a:moveTo>
                <a:cubicBezTo>
                  <a:pt x="695989" y="691076"/>
                  <a:pt x="709583" y="704670"/>
                  <a:pt x="709583" y="721440"/>
                </a:cubicBezTo>
                <a:cubicBezTo>
                  <a:pt x="709583" y="738209"/>
                  <a:pt x="695989" y="751803"/>
                  <a:pt x="679220" y="751803"/>
                </a:cubicBezTo>
                <a:cubicBezTo>
                  <a:pt x="662450" y="751803"/>
                  <a:pt x="648856" y="738209"/>
                  <a:pt x="648856" y="721440"/>
                </a:cubicBezTo>
                <a:cubicBezTo>
                  <a:pt x="648856" y="704670"/>
                  <a:pt x="662450" y="691076"/>
                  <a:pt x="679220" y="691076"/>
                </a:cubicBezTo>
                <a:close/>
                <a:moveTo>
                  <a:pt x="606665" y="691076"/>
                </a:moveTo>
                <a:cubicBezTo>
                  <a:pt x="623435" y="691076"/>
                  <a:pt x="637029" y="704670"/>
                  <a:pt x="637029" y="721440"/>
                </a:cubicBezTo>
                <a:cubicBezTo>
                  <a:pt x="637029" y="738209"/>
                  <a:pt x="623435" y="751803"/>
                  <a:pt x="606665" y="751803"/>
                </a:cubicBezTo>
                <a:cubicBezTo>
                  <a:pt x="589896" y="751803"/>
                  <a:pt x="576302" y="738209"/>
                  <a:pt x="576302" y="721440"/>
                </a:cubicBezTo>
                <a:cubicBezTo>
                  <a:pt x="576302" y="704670"/>
                  <a:pt x="589896" y="691076"/>
                  <a:pt x="606665" y="691076"/>
                </a:cubicBezTo>
                <a:close/>
                <a:moveTo>
                  <a:pt x="534111" y="691076"/>
                </a:moveTo>
                <a:cubicBezTo>
                  <a:pt x="550880" y="691076"/>
                  <a:pt x="564474" y="704670"/>
                  <a:pt x="564474" y="721440"/>
                </a:cubicBezTo>
                <a:cubicBezTo>
                  <a:pt x="564474" y="738209"/>
                  <a:pt x="550880" y="751803"/>
                  <a:pt x="534111" y="751803"/>
                </a:cubicBezTo>
                <a:cubicBezTo>
                  <a:pt x="517341" y="751803"/>
                  <a:pt x="503747" y="738209"/>
                  <a:pt x="503747" y="721440"/>
                </a:cubicBezTo>
                <a:cubicBezTo>
                  <a:pt x="503747" y="704670"/>
                  <a:pt x="517341" y="691076"/>
                  <a:pt x="534111" y="691076"/>
                </a:cubicBezTo>
                <a:close/>
                <a:moveTo>
                  <a:pt x="461556" y="691076"/>
                </a:moveTo>
                <a:cubicBezTo>
                  <a:pt x="478326" y="691076"/>
                  <a:pt x="491920" y="704670"/>
                  <a:pt x="491920" y="721440"/>
                </a:cubicBezTo>
                <a:cubicBezTo>
                  <a:pt x="491920" y="738209"/>
                  <a:pt x="478326" y="751803"/>
                  <a:pt x="461556" y="751803"/>
                </a:cubicBezTo>
                <a:cubicBezTo>
                  <a:pt x="444787" y="751803"/>
                  <a:pt x="431192" y="738209"/>
                  <a:pt x="431192" y="721440"/>
                </a:cubicBezTo>
                <a:cubicBezTo>
                  <a:pt x="431192" y="704670"/>
                  <a:pt x="444787" y="691076"/>
                  <a:pt x="461556" y="691076"/>
                </a:cubicBezTo>
                <a:close/>
                <a:moveTo>
                  <a:pt x="389002" y="691076"/>
                </a:moveTo>
                <a:cubicBezTo>
                  <a:pt x="405771" y="691076"/>
                  <a:pt x="419365" y="704670"/>
                  <a:pt x="419365" y="721440"/>
                </a:cubicBezTo>
                <a:cubicBezTo>
                  <a:pt x="419365" y="738209"/>
                  <a:pt x="405771" y="751803"/>
                  <a:pt x="389002" y="751803"/>
                </a:cubicBezTo>
                <a:cubicBezTo>
                  <a:pt x="372232" y="751803"/>
                  <a:pt x="358638" y="738209"/>
                  <a:pt x="358638" y="721440"/>
                </a:cubicBezTo>
                <a:cubicBezTo>
                  <a:pt x="358638" y="704670"/>
                  <a:pt x="372232" y="691076"/>
                  <a:pt x="389002" y="691076"/>
                </a:cubicBezTo>
                <a:close/>
                <a:moveTo>
                  <a:pt x="316447" y="691076"/>
                </a:moveTo>
                <a:cubicBezTo>
                  <a:pt x="333216" y="691076"/>
                  <a:pt x="346810" y="704670"/>
                  <a:pt x="346810" y="721440"/>
                </a:cubicBezTo>
                <a:cubicBezTo>
                  <a:pt x="346810" y="738209"/>
                  <a:pt x="333216" y="751803"/>
                  <a:pt x="316447" y="751803"/>
                </a:cubicBezTo>
                <a:cubicBezTo>
                  <a:pt x="299677" y="751803"/>
                  <a:pt x="286084" y="738209"/>
                  <a:pt x="286084" y="721440"/>
                </a:cubicBezTo>
                <a:cubicBezTo>
                  <a:pt x="286084" y="704670"/>
                  <a:pt x="299677" y="691076"/>
                  <a:pt x="316447" y="691076"/>
                </a:cubicBezTo>
                <a:close/>
                <a:moveTo>
                  <a:pt x="243892" y="691076"/>
                </a:moveTo>
                <a:cubicBezTo>
                  <a:pt x="260662" y="691076"/>
                  <a:pt x="274256" y="704670"/>
                  <a:pt x="274256" y="721440"/>
                </a:cubicBezTo>
                <a:cubicBezTo>
                  <a:pt x="274256" y="738209"/>
                  <a:pt x="260662" y="751803"/>
                  <a:pt x="243892" y="751803"/>
                </a:cubicBezTo>
                <a:cubicBezTo>
                  <a:pt x="227123" y="751803"/>
                  <a:pt x="213529" y="738209"/>
                  <a:pt x="213529" y="721440"/>
                </a:cubicBezTo>
                <a:cubicBezTo>
                  <a:pt x="213529" y="704670"/>
                  <a:pt x="227123" y="691076"/>
                  <a:pt x="243892" y="691076"/>
                </a:cubicBezTo>
                <a:close/>
                <a:moveTo>
                  <a:pt x="171339" y="691076"/>
                </a:moveTo>
                <a:cubicBezTo>
                  <a:pt x="188107" y="691076"/>
                  <a:pt x="201701" y="704670"/>
                  <a:pt x="201701" y="721440"/>
                </a:cubicBezTo>
                <a:cubicBezTo>
                  <a:pt x="201701" y="738209"/>
                  <a:pt x="188107" y="751803"/>
                  <a:pt x="171339" y="751803"/>
                </a:cubicBezTo>
                <a:cubicBezTo>
                  <a:pt x="154662" y="751803"/>
                  <a:pt x="141067" y="738209"/>
                  <a:pt x="141067" y="721440"/>
                </a:cubicBezTo>
                <a:cubicBezTo>
                  <a:pt x="141067" y="704670"/>
                  <a:pt x="154662" y="691076"/>
                  <a:pt x="171339" y="691076"/>
                </a:cubicBezTo>
                <a:close/>
                <a:moveTo>
                  <a:pt x="98890" y="691076"/>
                </a:moveTo>
                <a:cubicBezTo>
                  <a:pt x="115653" y="691076"/>
                  <a:pt x="129246" y="704670"/>
                  <a:pt x="129246" y="721440"/>
                </a:cubicBezTo>
                <a:cubicBezTo>
                  <a:pt x="129246" y="738209"/>
                  <a:pt x="115653" y="751803"/>
                  <a:pt x="98890" y="751803"/>
                </a:cubicBezTo>
                <a:cubicBezTo>
                  <a:pt x="82117" y="751803"/>
                  <a:pt x="68523" y="738209"/>
                  <a:pt x="68523" y="721440"/>
                </a:cubicBezTo>
                <a:cubicBezTo>
                  <a:pt x="68523" y="704670"/>
                  <a:pt x="82117" y="691076"/>
                  <a:pt x="98890" y="691076"/>
                </a:cubicBezTo>
                <a:close/>
                <a:moveTo>
                  <a:pt x="26336" y="691076"/>
                </a:moveTo>
                <a:cubicBezTo>
                  <a:pt x="43099" y="691076"/>
                  <a:pt x="56694" y="704670"/>
                  <a:pt x="56694" y="721440"/>
                </a:cubicBezTo>
                <a:cubicBezTo>
                  <a:pt x="56694" y="738209"/>
                  <a:pt x="43099" y="751803"/>
                  <a:pt x="26336" y="751803"/>
                </a:cubicBezTo>
                <a:cubicBezTo>
                  <a:pt x="17950" y="751803"/>
                  <a:pt x="10359" y="748405"/>
                  <a:pt x="4864" y="742910"/>
                </a:cubicBezTo>
                <a:lnTo>
                  <a:pt x="0" y="731167"/>
                </a:lnTo>
                <a:lnTo>
                  <a:pt x="0" y="711713"/>
                </a:lnTo>
                <a:lnTo>
                  <a:pt x="4864" y="699969"/>
                </a:lnTo>
                <a:cubicBezTo>
                  <a:pt x="10359" y="694475"/>
                  <a:pt x="17950" y="691076"/>
                  <a:pt x="26336" y="691076"/>
                </a:cubicBezTo>
                <a:close/>
                <a:moveTo>
                  <a:pt x="1622429" y="610624"/>
                </a:moveTo>
                <a:cubicBezTo>
                  <a:pt x="1639199" y="610624"/>
                  <a:pt x="1652792" y="624218"/>
                  <a:pt x="1652792" y="640988"/>
                </a:cubicBezTo>
                <a:cubicBezTo>
                  <a:pt x="1652792" y="657757"/>
                  <a:pt x="1639199" y="671351"/>
                  <a:pt x="1622429" y="671351"/>
                </a:cubicBezTo>
                <a:cubicBezTo>
                  <a:pt x="1605659" y="671351"/>
                  <a:pt x="1592066" y="657757"/>
                  <a:pt x="1592066" y="640988"/>
                </a:cubicBezTo>
                <a:cubicBezTo>
                  <a:pt x="1592066" y="624218"/>
                  <a:pt x="1605659" y="610624"/>
                  <a:pt x="1622429" y="610624"/>
                </a:cubicBezTo>
                <a:close/>
                <a:moveTo>
                  <a:pt x="1549874" y="610624"/>
                </a:moveTo>
                <a:cubicBezTo>
                  <a:pt x="1566644" y="610624"/>
                  <a:pt x="1580238" y="624218"/>
                  <a:pt x="1580238" y="640988"/>
                </a:cubicBezTo>
                <a:cubicBezTo>
                  <a:pt x="1580238" y="657757"/>
                  <a:pt x="1566644" y="671351"/>
                  <a:pt x="1549874" y="671351"/>
                </a:cubicBezTo>
                <a:cubicBezTo>
                  <a:pt x="1533105" y="671351"/>
                  <a:pt x="1519511" y="657757"/>
                  <a:pt x="1519511" y="640988"/>
                </a:cubicBezTo>
                <a:cubicBezTo>
                  <a:pt x="1519511" y="624218"/>
                  <a:pt x="1533105" y="610624"/>
                  <a:pt x="1549874" y="610624"/>
                </a:cubicBezTo>
                <a:close/>
                <a:moveTo>
                  <a:pt x="1477320" y="610624"/>
                </a:moveTo>
                <a:cubicBezTo>
                  <a:pt x="1494089" y="610624"/>
                  <a:pt x="1507683" y="624218"/>
                  <a:pt x="1507683" y="640988"/>
                </a:cubicBezTo>
                <a:cubicBezTo>
                  <a:pt x="1507683" y="657757"/>
                  <a:pt x="1494089" y="671351"/>
                  <a:pt x="1477320" y="671351"/>
                </a:cubicBezTo>
                <a:cubicBezTo>
                  <a:pt x="1460550" y="671351"/>
                  <a:pt x="1446956" y="657757"/>
                  <a:pt x="1446956" y="640988"/>
                </a:cubicBezTo>
                <a:cubicBezTo>
                  <a:pt x="1446956" y="624218"/>
                  <a:pt x="1460550" y="610624"/>
                  <a:pt x="1477320" y="610624"/>
                </a:cubicBezTo>
                <a:close/>
                <a:moveTo>
                  <a:pt x="1404765" y="610624"/>
                </a:moveTo>
                <a:cubicBezTo>
                  <a:pt x="1421535" y="610624"/>
                  <a:pt x="1435129" y="624218"/>
                  <a:pt x="1435129" y="640988"/>
                </a:cubicBezTo>
                <a:cubicBezTo>
                  <a:pt x="1435129" y="657757"/>
                  <a:pt x="1421535" y="671351"/>
                  <a:pt x="1404765" y="671351"/>
                </a:cubicBezTo>
                <a:cubicBezTo>
                  <a:pt x="1387996" y="671351"/>
                  <a:pt x="1374402" y="657757"/>
                  <a:pt x="1374402" y="640988"/>
                </a:cubicBezTo>
                <a:cubicBezTo>
                  <a:pt x="1374402" y="624218"/>
                  <a:pt x="1387996" y="610624"/>
                  <a:pt x="1404765" y="610624"/>
                </a:cubicBezTo>
                <a:close/>
                <a:moveTo>
                  <a:pt x="1332211" y="610624"/>
                </a:moveTo>
                <a:cubicBezTo>
                  <a:pt x="1348980" y="610624"/>
                  <a:pt x="1362574" y="624218"/>
                  <a:pt x="1362574" y="640988"/>
                </a:cubicBezTo>
                <a:cubicBezTo>
                  <a:pt x="1362574" y="657757"/>
                  <a:pt x="1348980" y="671351"/>
                  <a:pt x="1332211" y="671351"/>
                </a:cubicBezTo>
                <a:cubicBezTo>
                  <a:pt x="1315441" y="671351"/>
                  <a:pt x="1301847" y="657757"/>
                  <a:pt x="1301847" y="640988"/>
                </a:cubicBezTo>
                <a:cubicBezTo>
                  <a:pt x="1301847" y="624218"/>
                  <a:pt x="1315441" y="610624"/>
                  <a:pt x="1332211" y="610624"/>
                </a:cubicBezTo>
                <a:close/>
                <a:moveTo>
                  <a:pt x="1259656" y="610624"/>
                </a:moveTo>
                <a:cubicBezTo>
                  <a:pt x="1276426" y="610624"/>
                  <a:pt x="1290020" y="624218"/>
                  <a:pt x="1290020" y="640988"/>
                </a:cubicBezTo>
                <a:cubicBezTo>
                  <a:pt x="1290020" y="657757"/>
                  <a:pt x="1276426" y="671351"/>
                  <a:pt x="1259656" y="671351"/>
                </a:cubicBezTo>
                <a:cubicBezTo>
                  <a:pt x="1242887" y="671351"/>
                  <a:pt x="1229293" y="657757"/>
                  <a:pt x="1229293" y="640988"/>
                </a:cubicBezTo>
                <a:cubicBezTo>
                  <a:pt x="1229293" y="624218"/>
                  <a:pt x="1242887" y="610624"/>
                  <a:pt x="1259656" y="610624"/>
                </a:cubicBezTo>
                <a:close/>
                <a:moveTo>
                  <a:pt x="1187102" y="610624"/>
                </a:moveTo>
                <a:cubicBezTo>
                  <a:pt x="1203871" y="610624"/>
                  <a:pt x="1217465" y="624218"/>
                  <a:pt x="1217465" y="640988"/>
                </a:cubicBezTo>
                <a:cubicBezTo>
                  <a:pt x="1217465" y="657757"/>
                  <a:pt x="1203871" y="671351"/>
                  <a:pt x="1187102" y="671351"/>
                </a:cubicBezTo>
                <a:cubicBezTo>
                  <a:pt x="1170332" y="671351"/>
                  <a:pt x="1156738" y="657757"/>
                  <a:pt x="1156738" y="640988"/>
                </a:cubicBezTo>
                <a:cubicBezTo>
                  <a:pt x="1156738" y="624218"/>
                  <a:pt x="1170332" y="610624"/>
                  <a:pt x="1187102" y="610624"/>
                </a:cubicBezTo>
                <a:close/>
                <a:moveTo>
                  <a:pt x="1114547" y="610624"/>
                </a:moveTo>
                <a:cubicBezTo>
                  <a:pt x="1131317" y="610624"/>
                  <a:pt x="1144911" y="624218"/>
                  <a:pt x="1144911" y="640988"/>
                </a:cubicBezTo>
                <a:cubicBezTo>
                  <a:pt x="1144911" y="657757"/>
                  <a:pt x="1131317" y="671351"/>
                  <a:pt x="1114547" y="671351"/>
                </a:cubicBezTo>
                <a:cubicBezTo>
                  <a:pt x="1097778" y="671351"/>
                  <a:pt x="1084184" y="657757"/>
                  <a:pt x="1084184" y="640988"/>
                </a:cubicBezTo>
                <a:cubicBezTo>
                  <a:pt x="1084184" y="624218"/>
                  <a:pt x="1097778" y="610624"/>
                  <a:pt x="1114547" y="610624"/>
                </a:cubicBezTo>
                <a:close/>
                <a:moveTo>
                  <a:pt x="1041993" y="610624"/>
                </a:moveTo>
                <a:cubicBezTo>
                  <a:pt x="1058762" y="610624"/>
                  <a:pt x="1072356" y="624218"/>
                  <a:pt x="1072356" y="640988"/>
                </a:cubicBezTo>
                <a:cubicBezTo>
                  <a:pt x="1072356" y="657757"/>
                  <a:pt x="1058762" y="671351"/>
                  <a:pt x="1041993" y="671351"/>
                </a:cubicBezTo>
                <a:cubicBezTo>
                  <a:pt x="1025223" y="671351"/>
                  <a:pt x="1011629" y="657757"/>
                  <a:pt x="1011629" y="640988"/>
                </a:cubicBezTo>
                <a:cubicBezTo>
                  <a:pt x="1011629" y="624218"/>
                  <a:pt x="1025223" y="610624"/>
                  <a:pt x="1041993" y="610624"/>
                </a:cubicBezTo>
                <a:close/>
                <a:moveTo>
                  <a:pt x="969438" y="610624"/>
                </a:moveTo>
                <a:cubicBezTo>
                  <a:pt x="986208" y="610624"/>
                  <a:pt x="999801" y="624218"/>
                  <a:pt x="999801" y="640988"/>
                </a:cubicBezTo>
                <a:cubicBezTo>
                  <a:pt x="999801" y="657757"/>
                  <a:pt x="986208" y="671351"/>
                  <a:pt x="969438" y="671351"/>
                </a:cubicBezTo>
                <a:cubicBezTo>
                  <a:pt x="952669" y="671351"/>
                  <a:pt x="939075" y="657757"/>
                  <a:pt x="939075" y="640988"/>
                </a:cubicBezTo>
                <a:cubicBezTo>
                  <a:pt x="939075" y="624218"/>
                  <a:pt x="952669" y="610624"/>
                  <a:pt x="969438" y="610624"/>
                </a:cubicBezTo>
                <a:close/>
                <a:moveTo>
                  <a:pt x="896883" y="610624"/>
                </a:moveTo>
                <a:cubicBezTo>
                  <a:pt x="913653" y="610624"/>
                  <a:pt x="927247" y="624218"/>
                  <a:pt x="927247" y="640988"/>
                </a:cubicBezTo>
                <a:cubicBezTo>
                  <a:pt x="927247" y="657757"/>
                  <a:pt x="913653" y="671351"/>
                  <a:pt x="896883" y="671351"/>
                </a:cubicBezTo>
                <a:cubicBezTo>
                  <a:pt x="880114" y="671351"/>
                  <a:pt x="866520" y="657757"/>
                  <a:pt x="866520" y="640988"/>
                </a:cubicBezTo>
                <a:cubicBezTo>
                  <a:pt x="866520" y="624218"/>
                  <a:pt x="880114" y="610624"/>
                  <a:pt x="896883" y="610624"/>
                </a:cubicBezTo>
                <a:close/>
                <a:moveTo>
                  <a:pt x="824329" y="610624"/>
                </a:moveTo>
                <a:cubicBezTo>
                  <a:pt x="841098" y="610624"/>
                  <a:pt x="854692" y="624218"/>
                  <a:pt x="854692" y="640988"/>
                </a:cubicBezTo>
                <a:cubicBezTo>
                  <a:pt x="854692" y="657757"/>
                  <a:pt x="841098" y="671351"/>
                  <a:pt x="824329" y="671351"/>
                </a:cubicBezTo>
                <a:cubicBezTo>
                  <a:pt x="807559" y="671351"/>
                  <a:pt x="793965" y="657757"/>
                  <a:pt x="793965" y="640988"/>
                </a:cubicBezTo>
                <a:cubicBezTo>
                  <a:pt x="793965" y="624218"/>
                  <a:pt x="807559" y="610624"/>
                  <a:pt x="824329" y="610624"/>
                </a:cubicBezTo>
                <a:close/>
                <a:moveTo>
                  <a:pt x="751774" y="610624"/>
                </a:moveTo>
                <a:cubicBezTo>
                  <a:pt x="768544" y="610624"/>
                  <a:pt x="782138" y="624218"/>
                  <a:pt x="782138" y="640988"/>
                </a:cubicBezTo>
                <a:cubicBezTo>
                  <a:pt x="782138" y="657757"/>
                  <a:pt x="768544" y="671351"/>
                  <a:pt x="751774" y="671351"/>
                </a:cubicBezTo>
                <a:cubicBezTo>
                  <a:pt x="735005" y="671351"/>
                  <a:pt x="721411" y="657757"/>
                  <a:pt x="721411" y="640988"/>
                </a:cubicBezTo>
                <a:cubicBezTo>
                  <a:pt x="721411" y="624218"/>
                  <a:pt x="735005" y="610624"/>
                  <a:pt x="751774" y="610624"/>
                </a:cubicBezTo>
                <a:close/>
                <a:moveTo>
                  <a:pt x="679220" y="610624"/>
                </a:moveTo>
                <a:cubicBezTo>
                  <a:pt x="695989" y="610624"/>
                  <a:pt x="709583" y="624218"/>
                  <a:pt x="709583" y="640988"/>
                </a:cubicBezTo>
                <a:cubicBezTo>
                  <a:pt x="709583" y="657757"/>
                  <a:pt x="695989" y="671351"/>
                  <a:pt x="679220" y="671351"/>
                </a:cubicBezTo>
                <a:cubicBezTo>
                  <a:pt x="662450" y="671351"/>
                  <a:pt x="648856" y="657757"/>
                  <a:pt x="648856" y="640988"/>
                </a:cubicBezTo>
                <a:cubicBezTo>
                  <a:pt x="648856" y="624218"/>
                  <a:pt x="662450" y="610624"/>
                  <a:pt x="679220" y="610624"/>
                </a:cubicBezTo>
                <a:close/>
                <a:moveTo>
                  <a:pt x="606665" y="610624"/>
                </a:moveTo>
                <a:cubicBezTo>
                  <a:pt x="623435" y="610624"/>
                  <a:pt x="637029" y="624218"/>
                  <a:pt x="637029" y="640988"/>
                </a:cubicBezTo>
                <a:cubicBezTo>
                  <a:pt x="637029" y="657757"/>
                  <a:pt x="623435" y="671351"/>
                  <a:pt x="606665" y="671351"/>
                </a:cubicBezTo>
                <a:cubicBezTo>
                  <a:pt x="589896" y="671351"/>
                  <a:pt x="576302" y="657757"/>
                  <a:pt x="576302" y="640988"/>
                </a:cubicBezTo>
                <a:cubicBezTo>
                  <a:pt x="576302" y="624218"/>
                  <a:pt x="589896" y="610624"/>
                  <a:pt x="606665" y="610624"/>
                </a:cubicBezTo>
                <a:close/>
                <a:moveTo>
                  <a:pt x="534111" y="610624"/>
                </a:moveTo>
                <a:cubicBezTo>
                  <a:pt x="550880" y="610624"/>
                  <a:pt x="564474" y="624218"/>
                  <a:pt x="564474" y="640988"/>
                </a:cubicBezTo>
                <a:cubicBezTo>
                  <a:pt x="564474" y="657757"/>
                  <a:pt x="550880" y="671351"/>
                  <a:pt x="534111" y="671351"/>
                </a:cubicBezTo>
                <a:cubicBezTo>
                  <a:pt x="517341" y="671351"/>
                  <a:pt x="503747" y="657757"/>
                  <a:pt x="503747" y="640988"/>
                </a:cubicBezTo>
                <a:cubicBezTo>
                  <a:pt x="503747" y="624218"/>
                  <a:pt x="517341" y="610624"/>
                  <a:pt x="534111" y="610624"/>
                </a:cubicBezTo>
                <a:close/>
                <a:moveTo>
                  <a:pt x="461556" y="610624"/>
                </a:moveTo>
                <a:cubicBezTo>
                  <a:pt x="478326" y="610624"/>
                  <a:pt x="491920" y="624218"/>
                  <a:pt x="491920" y="640988"/>
                </a:cubicBezTo>
                <a:cubicBezTo>
                  <a:pt x="491920" y="657757"/>
                  <a:pt x="478326" y="671351"/>
                  <a:pt x="461556" y="671351"/>
                </a:cubicBezTo>
                <a:cubicBezTo>
                  <a:pt x="444787" y="671351"/>
                  <a:pt x="431192" y="657757"/>
                  <a:pt x="431192" y="640988"/>
                </a:cubicBezTo>
                <a:cubicBezTo>
                  <a:pt x="431192" y="624218"/>
                  <a:pt x="444787" y="610624"/>
                  <a:pt x="461556" y="610624"/>
                </a:cubicBezTo>
                <a:close/>
                <a:moveTo>
                  <a:pt x="389002" y="610624"/>
                </a:moveTo>
                <a:cubicBezTo>
                  <a:pt x="405771" y="610624"/>
                  <a:pt x="419365" y="624218"/>
                  <a:pt x="419365" y="640988"/>
                </a:cubicBezTo>
                <a:cubicBezTo>
                  <a:pt x="419365" y="657757"/>
                  <a:pt x="405771" y="671351"/>
                  <a:pt x="389002" y="671351"/>
                </a:cubicBezTo>
                <a:cubicBezTo>
                  <a:pt x="372232" y="671351"/>
                  <a:pt x="358638" y="657757"/>
                  <a:pt x="358638" y="640988"/>
                </a:cubicBezTo>
                <a:cubicBezTo>
                  <a:pt x="358638" y="624218"/>
                  <a:pt x="372232" y="610624"/>
                  <a:pt x="389002" y="610624"/>
                </a:cubicBezTo>
                <a:close/>
                <a:moveTo>
                  <a:pt x="316447" y="610624"/>
                </a:moveTo>
                <a:cubicBezTo>
                  <a:pt x="333216" y="610624"/>
                  <a:pt x="346810" y="624218"/>
                  <a:pt x="346810" y="640988"/>
                </a:cubicBezTo>
                <a:cubicBezTo>
                  <a:pt x="346810" y="657757"/>
                  <a:pt x="333216" y="671351"/>
                  <a:pt x="316447" y="671351"/>
                </a:cubicBezTo>
                <a:cubicBezTo>
                  <a:pt x="299677" y="671351"/>
                  <a:pt x="286084" y="657757"/>
                  <a:pt x="286084" y="640988"/>
                </a:cubicBezTo>
                <a:cubicBezTo>
                  <a:pt x="286084" y="624218"/>
                  <a:pt x="299677" y="610624"/>
                  <a:pt x="316447" y="610624"/>
                </a:cubicBezTo>
                <a:close/>
                <a:moveTo>
                  <a:pt x="243892" y="610624"/>
                </a:moveTo>
                <a:cubicBezTo>
                  <a:pt x="260662" y="610624"/>
                  <a:pt x="274256" y="624218"/>
                  <a:pt x="274256" y="640988"/>
                </a:cubicBezTo>
                <a:cubicBezTo>
                  <a:pt x="274256" y="657757"/>
                  <a:pt x="260662" y="671351"/>
                  <a:pt x="243892" y="671351"/>
                </a:cubicBezTo>
                <a:cubicBezTo>
                  <a:pt x="227123" y="671351"/>
                  <a:pt x="213529" y="657757"/>
                  <a:pt x="213529" y="640988"/>
                </a:cubicBezTo>
                <a:cubicBezTo>
                  <a:pt x="213529" y="624218"/>
                  <a:pt x="227123" y="610624"/>
                  <a:pt x="243892" y="610624"/>
                </a:cubicBezTo>
                <a:close/>
                <a:moveTo>
                  <a:pt x="171339" y="610624"/>
                </a:moveTo>
                <a:cubicBezTo>
                  <a:pt x="188107" y="610624"/>
                  <a:pt x="201701" y="624218"/>
                  <a:pt x="201701" y="640988"/>
                </a:cubicBezTo>
                <a:cubicBezTo>
                  <a:pt x="201701" y="657757"/>
                  <a:pt x="188107" y="671351"/>
                  <a:pt x="171339" y="671351"/>
                </a:cubicBezTo>
                <a:cubicBezTo>
                  <a:pt x="154667" y="671351"/>
                  <a:pt x="141073" y="657757"/>
                  <a:pt x="141073" y="640988"/>
                </a:cubicBezTo>
                <a:cubicBezTo>
                  <a:pt x="141073" y="624218"/>
                  <a:pt x="154667" y="610624"/>
                  <a:pt x="171339" y="610624"/>
                </a:cubicBezTo>
                <a:close/>
                <a:moveTo>
                  <a:pt x="98897" y="610624"/>
                </a:moveTo>
                <a:cubicBezTo>
                  <a:pt x="115658" y="610624"/>
                  <a:pt x="129252" y="624218"/>
                  <a:pt x="129252" y="640988"/>
                </a:cubicBezTo>
                <a:cubicBezTo>
                  <a:pt x="129252" y="657757"/>
                  <a:pt x="115658" y="671351"/>
                  <a:pt x="98897" y="671351"/>
                </a:cubicBezTo>
                <a:cubicBezTo>
                  <a:pt x="82124" y="671351"/>
                  <a:pt x="68530" y="657757"/>
                  <a:pt x="68530" y="640988"/>
                </a:cubicBezTo>
                <a:cubicBezTo>
                  <a:pt x="68530" y="624218"/>
                  <a:pt x="82124" y="610624"/>
                  <a:pt x="98897" y="610624"/>
                </a:cubicBezTo>
                <a:close/>
                <a:moveTo>
                  <a:pt x="26342" y="610624"/>
                </a:moveTo>
                <a:cubicBezTo>
                  <a:pt x="43106" y="610624"/>
                  <a:pt x="56701" y="624218"/>
                  <a:pt x="56701" y="640988"/>
                </a:cubicBezTo>
                <a:cubicBezTo>
                  <a:pt x="56701" y="657757"/>
                  <a:pt x="43106" y="671351"/>
                  <a:pt x="26342" y="671351"/>
                </a:cubicBezTo>
                <a:cubicBezTo>
                  <a:pt x="17956" y="671351"/>
                  <a:pt x="10365" y="667953"/>
                  <a:pt x="4871" y="662458"/>
                </a:cubicBezTo>
                <a:lnTo>
                  <a:pt x="0" y="650698"/>
                </a:lnTo>
                <a:lnTo>
                  <a:pt x="0" y="631277"/>
                </a:lnTo>
                <a:lnTo>
                  <a:pt x="4871" y="619517"/>
                </a:lnTo>
                <a:cubicBezTo>
                  <a:pt x="10365" y="614023"/>
                  <a:pt x="17956" y="610624"/>
                  <a:pt x="26342" y="610624"/>
                </a:cubicBezTo>
                <a:close/>
                <a:moveTo>
                  <a:pt x="1669096" y="549730"/>
                </a:moveTo>
                <a:lnTo>
                  <a:pt x="1668124" y="568994"/>
                </a:lnTo>
                <a:lnTo>
                  <a:pt x="1664620" y="560536"/>
                </a:lnTo>
                <a:close/>
                <a:moveTo>
                  <a:pt x="1622429" y="530173"/>
                </a:moveTo>
                <a:cubicBezTo>
                  <a:pt x="1639199" y="530173"/>
                  <a:pt x="1652792" y="543767"/>
                  <a:pt x="1652792" y="560536"/>
                </a:cubicBezTo>
                <a:cubicBezTo>
                  <a:pt x="1652792" y="577306"/>
                  <a:pt x="1639199" y="590900"/>
                  <a:pt x="1622429" y="590900"/>
                </a:cubicBezTo>
                <a:cubicBezTo>
                  <a:pt x="1605659" y="590900"/>
                  <a:pt x="1592066" y="577306"/>
                  <a:pt x="1592066" y="560536"/>
                </a:cubicBezTo>
                <a:cubicBezTo>
                  <a:pt x="1592066" y="543767"/>
                  <a:pt x="1605659" y="530173"/>
                  <a:pt x="1622429" y="530173"/>
                </a:cubicBezTo>
                <a:close/>
                <a:moveTo>
                  <a:pt x="1549874" y="530173"/>
                </a:moveTo>
                <a:cubicBezTo>
                  <a:pt x="1566644" y="530173"/>
                  <a:pt x="1580238" y="543767"/>
                  <a:pt x="1580238" y="560536"/>
                </a:cubicBezTo>
                <a:cubicBezTo>
                  <a:pt x="1580238" y="577306"/>
                  <a:pt x="1566644" y="590900"/>
                  <a:pt x="1549874" y="590900"/>
                </a:cubicBezTo>
                <a:cubicBezTo>
                  <a:pt x="1533105" y="590900"/>
                  <a:pt x="1519511" y="577306"/>
                  <a:pt x="1519511" y="560536"/>
                </a:cubicBezTo>
                <a:cubicBezTo>
                  <a:pt x="1519511" y="543767"/>
                  <a:pt x="1533105" y="530173"/>
                  <a:pt x="1549874" y="530173"/>
                </a:cubicBezTo>
                <a:close/>
                <a:moveTo>
                  <a:pt x="1477320" y="530173"/>
                </a:moveTo>
                <a:cubicBezTo>
                  <a:pt x="1494089" y="530173"/>
                  <a:pt x="1507683" y="543767"/>
                  <a:pt x="1507683" y="560536"/>
                </a:cubicBezTo>
                <a:cubicBezTo>
                  <a:pt x="1507683" y="577306"/>
                  <a:pt x="1494089" y="590900"/>
                  <a:pt x="1477320" y="590900"/>
                </a:cubicBezTo>
                <a:cubicBezTo>
                  <a:pt x="1460550" y="590900"/>
                  <a:pt x="1446956" y="577306"/>
                  <a:pt x="1446956" y="560536"/>
                </a:cubicBezTo>
                <a:cubicBezTo>
                  <a:pt x="1446956" y="543767"/>
                  <a:pt x="1460550" y="530173"/>
                  <a:pt x="1477320" y="530173"/>
                </a:cubicBezTo>
                <a:close/>
                <a:moveTo>
                  <a:pt x="1404765" y="530173"/>
                </a:moveTo>
                <a:cubicBezTo>
                  <a:pt x="1421535" y="530173"/>
                  <a:pt x="1435129" y="543767"/>
                  <a:pt x="1435129" y="560536"/>
                </a:cubicBezTo>
                <a:cubicBezTo>
                  <a:pt x="1435129" y="577306"/>
                  <a:pt x="1421535" y="590900"/>
                  <a:pt x="1404765" y="590900"/>
                </a:cubicBezTo>
                <a:cubicBezTo>
                  <a:pt x="1387996" y="590900"/>
                  <a:pt x="1374402" y="577306"/>
                  <a:pt x="1374402" y="560536"/>
                </a:cubicBezTo>
                <a:cubicBezTo>
                  <a:pt x="1374402" y="543767"/>
                  <a:pt x="1387996" y="530173"/>
                  <a:pt x="1404765" y="530173"/>
                </a:cubicBezTo>
                <a:close/>
                <a:moveTo>
                  <a:pt x="1332211" y="530173"/>
                </a:moveTo>
                <a:cubicBezTo>
                  <a:pt x="1348980" y="530173"/>
                  <a:pt x="1362574" y="543767"/>
                  <a:pt x="1362574" y="560536"/>
                </a:cubicBezTo>
                <a:cubicBezTo>
                  <a:pt x="1362574" y="577306"/>
                  <a:pt x="1348980" y="590900"/>
                  <a:pt x="1332211" y="590900"/>
                </a:cubicBezTo>
                <a:cubicBezTo>
                  <a:pt x="1315441" y="590900"/>
                  <a:pt x="1301847" y="577306"/>
                  <a:pt x="1301847" y="560536"/>
                </a:cubicBezTo>
                <a:cubicBezTo>
                  <a:pt x="1301847" y="543767"/>
                  <a:pt x="1315441" y="530173"/>
                  <a:pt x="1332211" y="530173"/>
                </a:cubicBezTo>
                <a:close/>
                <a:moveTo>
                  <a:pt x="1259656" y="530173"/>
                </a:moveTo>
                <a:cubicBezTo>
                  <a:pt x="1276426" y="530173"/>
                  <a:pt x="1290020" y="543767"/>
                  <a:pt x="1290020" y="560536"/>
                </a:cubicBezTo>
                <a:cubicBezTo>
                  <a:pt x="1290020" y="577306"/>
                  <a:pt x="1276426" y="590900"/>
                  <a:pt x="1259656" y="590900"/>
                </a:cubicBezTo>
                <a:cubicBezTo>
                  <a:pt x="1242887" y="590900"/>
                  <a:pt x="1229293" y="577306"/>
                  <a:pt x="1229293" y="560536"/>
                </a:cubicBezTo>
                <a:cubicBezTo>
                  <a:pt x="1229293" y="543767"/>
                  <a:pt x="1242887" y="530173"/>
                  <a:pt x="1259656" y="530173"/>
                </a:cubicBezTo>
                <a:close/>
                <a:moveTo>
                  <a:pt x="1187102" y="530173"/>
                </a:moveTo>
                <a:cubicBezTo>
                  <a:pt x="1203871" y="530173"/>
                  <a:pt x="1217465" y="543767"/>
                  <a:pt x="1217465" y="560536"/>
                </a:cubicBezTo>
                <a:cubicBezTo>
                  <a:pt x="1217465" y="577306"/>
                  <a:pt x="1203871" y="590900"/>
                  <a:pt x="1187102" y="590900"/>
                </a:cubicBezTo>
                <a:cubicBezTo>
                  <a:pt x="1170332" y="590900"/>
                  <a:pt x="1156738" y="577306"/>
                  <a:pt x="1156738" y="560536"/>
                </a:cubicBezTo>
                <a:cubicBezTo>
                  <a:pt x="1156738" y="543767"/>
                  <a:pt x="1170332" y="530173"/>
                  <a:pt x="1187102" y="530173"/>
                </a:cubicBezTo>
                <a:close/>
                <a:moveTo>
                  <a:pt x="1114547" y="530173"/>
                </a:moveTo>
                <a:cubicBezTo>
                  <a:pt x="1131317" y="530173"/>
                  <a:pt x="1144911" y="543767"/>
                  <a:pt x="1144911" y="560536"/>
                </a:cubicBezTo>
                <a:cubicBezTo>
                  <a:pt x="1144911" y="577306"/>
                  <a:pt x="1131317" y="590900"/>
                  <a:pt x="1114547" y="590900"/>
                </a:cubicBezTo>
                <a:cubicBezTo>
                  <a:pt x="1097778" y="590900"/>
                  <a:pt x="1084184" y="577306"/>
                  <a:pt x="1084184" y="560536"/>
                </a:cubicBezTo>
                <a:cubicBezTo>
                  <a:pt x="1084184" y="543767"/>
                  <a:pt x="1097778" y="530173"/>
                  <a:pt x="1114547" y="530173"/>
                </a:cubicBezTo>
                <a:close/>
                <a:moveTo>
                  <a:pt x="1041993" y="530173"/>
                </a:moveTo>
                <a:cubicBezTo>
                  <a:pt x="1058762" y="530173"/>
                  <a:pt x="1072356" y="543767"/>
                  <a:pt x="1072356" y="560536"/>
                </a:cubicBezTo>
                <a:cubicBezTo>
                  <a:pt x="1072356" y="577306"/>
                  <a:pt x="1058762" y="590900"/>
                  <a:pt x="1041993" y="590900"/>
                </a:cubicBezTo>
                <a:cubicBezTo>
                  <a:pt x="1025223" y="590900"/>
                  <a:pt x="1011629" y="577306"/>
                  <a:pt x="1011629" y="560536"/>
                </a:cubicBezTo>
                <a:cubicBezTo>
                  <a:pt x="1011629" y="543767"/>
                  <a:pt x="1025223" y="530173"/>
                  <a:pt x="1041993" y="530173"/>
                </a:cubicBezTo>
                <a:close/>
                <a:moveTo>
                  <a:pt x="969438" y="530173"/>
                </a:moveTo>
                <a:cubicBezTo>
                  <a:pt x="986208" y="530173"/>
                  <a:pt x="999801" y="543767"/>
                  <a:pt x="999801" y="560536"/>
                </a:cubicBezTo>
                <a:cubicBezTo>
                  <a:pt x="999801" y="577306"/>
                  <a:pt x="986208" y="590900"/>
                  <a:pt x="969438" y="590900"/>
                </a:cubicBezTo>
                <a:cubicBezTo>
                  <a:pt x="952669" y="590900"/>
                  <a:pt x="939075" y="577306"/>
                  <a:pt x="939075" y="560536"/>
                </a:cubicBezTo>
                <a:cubicBezTo>
                  <a:pt x="939075" y="543767"/>
                  <a:pt x="952669" y="530173"/>
                  <a:pt x="969438" y="530173"/>
                </a:cubicBezTo>
                <a:close/>
                <a:moveTo>
                  <a:pt x="896883" y="530173"/>
                </a:moveTo>
                <a:cubicBezTo>
                  <a:pt x="913653" y="530173"/>
                  <a:pt x="927247" y="543767"/>
                  <a:pt x="927247" y="560536"/>
                </a:cubicBezTo>
                <a:cubicBezTo>
                  <a:pt x="927247" y="577306"/>
                  <a:pt x="913653" y="590900"/>
                  <a:pt x="896883" y="590900"/>
                </a:cubicBezTo>
                <a:cubicBezTo>
                  <a:pt x="880114" y="590900"/>
                  <a:pt x="866520" y="577306"/>
                  <a:pt x="866520" y="560536"/>
                </a:cubicBezTo>
                <a:cubicBezTo>
                  <a:pt x="866520" y="543767"/>
                  <a:pt x="880114" y="530173"/>
                  <a:pt x="896883" y="530173"/>
                </a:cubicBezTo>
                <a:close/>
                <a:moveTo>
                  <a:pt x="824329" y="530173"/>
                </a:moveTo>
                <a:cubicBezTo>
                  <a:pt x="841098" y="530173"/>
                  <a:pt x="854692" y="543767"/>
                  <a:pt x="854692" y="560536"/>
                </a:cubicBezTo>
                <a:cubicBezTo>
                  <a:pt x="854692" y="577306"/>
                  <a:pt x="841098" y="590900"/>
                  <a:pt x="824329" y="590900"/>
                </a:cubicBezTo>
                <a:cubicBezTo>
                  <a:pt x="807559" y="590900"/>
                  <a:pt x="793965" y="577306"/>
                  <a:pt x="793965" y="560536"/>
                </a:cubicBezTo>
                <a:cubicBezTo>
                  <a:pt x="793965" y="543767"/>
                  <a:pt x="807559" y="530173"/>
                  <a:pt x="824329" y="530173"/>
                </a:cubicBezTo>
                <a:close/>
                <a:moveTo>
                  <a:pt x="751774" y="530173"/>
                </a:moveTo>
                <a:cubicBezTo>
                  <a:pt x="768544" y="530173"/>
                  <a:pt x="782138" y="543767"/>
                  <a:pt x="782138" y="560536"/>
                </a:cubicBezTo>
                <a:cubicBezTo>
                  <a:pt x="782138" y="577306"/>
                  <a:pt x="768544" y="590900"/>
                  <a:pt x="751774" y="590900"/>
                </a:cubicBezTo>
                <a:cubicBezTo>
                  <a:pt x="735005" y="590900"/>
                  <a:pt x="721411" y="577306"/>
                  <a:pt x="721411" y="560536"/>
                </a:cubicBezTo>
                <a:cubicBezTo>
                  <a:pt x="721411" y="543767"/>
                  <a:pt x="735005" y="530173"/>
                  <a:pt x="751774" y="530173"/>
                </a:cubicBezTo>
                <a:close/>
                <a:moveTo>
                  <a:pt x="679220" y="530173"/>
                </a:moveTo>
                <a:cubicBezTo>
                  <a:pt x="695989" y="530173"/>
                  <a:pt x="709583" y="543767"/>
                  <a:pt x="709583" y="560536"/>
                </a:cubicBezTo>
                <a:cubicBezTo>
                  <a:pt x="709583" y="577306"/>
                  <a:pt x="695989" y="590900"/>
                  <a:pt x="679220" y="590900"/>
                </a:cubicBezTo>
                <a:cubicBezTo>
                  <a:pt x="662450" y="590900"/>
                  <a:pt x="648856" y="577306"/>
                  <a:pt x="648856" y="560536"/>
                </a:cubicBezTo>
                <a:cubicBezTo>
                  <a:pt x="648856" y="543767"/>
                  <a:pt x="662450" y="530173"/>
                  <a:pt x="679220" y="530173"/>
                </a:cubicBezTo>
                <a:close/>
                <a:moveTo>
                  <a:pt x="606665" y="530173"/>
                </a:moveTo>
                <a:cubicBezTo>
                  <a:pt x="623435" y="530173"/>
                  <a:pt x="637029" y="543767"/>
                  <a:pt x="637029" y="560536"/>
                </a:cubicBezTo>
                <a:cubicBezTo>
                  <a:pt x="637029" y="577306"/>
                  <a:pt x="623435" y="590900"/>
                  <a:pt x="606665" y="590900"/>
                </a:cubicBezTo>
                <a:cubicBezTo>
                  <a:pt x="589896" y="590900"/>
                  <a:pt x="576302" y="577306"/>
                  <a:pt x="576302" y="560536"/>
                </a:cubicBezTo>
                <a:cubicBezTo>
                  <a:pt x="576302" y="543767"/>
                  <a:pt x="589896" y="530173"/>
                  <a:pt x="606665" y="530173"/>
                </a:cubicBezTo>
                <a:close/>
                <a:moveTo>
                  <a:pt x="534111" y="530173"/>
                </a:moveTo>
                <a:cubicBezTo>
                  <a:pt x="550880" y="530173"/>
                  <a:pt x="564474" y="543767"/>
                  <a:pt x="564474" y="560536"/>
                </a:cubicBezTo>
                <a:cubicBezTo>
                  <a:pt x="564474" y="577306"/>
                  <a:pt x="550880" y="590900"/>
                  <a:pt x="534111" y="590900"/>
                </a:cubicBezTo>
                <a:cubicBezTo>
                  <a:pt x="517341" y="590900"/>
                  <a:pt x="503747" y="577306"/>
                  <a:pt x="503747" y="560536"/>
                </a:cubicBezTo>
                <a:cubicBezTo>
                  <a:pt x="503747" y="543767"/>
                  <a:pt x="517341" y="530173"/>
                  <a:pt x="534111" y="530173"/>
                </a:cubicBezTo>
                <a:close/>
                <a:moveTo>
                  <a:pt x="461556" y="530173"/>
                </a:moveTo>
                <a:cubicBezTo>
                  <a:pt x="478326" y="530173"/>
                  <a:pt x="491920" y="543767"/>
                  <a:pt x="491920" y="560536"/>
                </a:cubicBezTo>
                <a:cubicBezTo>
                  <a:pt x="491920" y="577306"/>
                  <a:pt x="478326" y="590900"/>
                  <a:pt x="461556" y="590900"/>
                </a:cubicBezTo>
                <a:cubicBezTo>
                  <a:pt x="444787" y="590900"/>
                  <a:pt x="431192" y="577306"/>
                  <a:pt x="431192" y="560536"/>
                </a:cubicBezTo>
                <a:cubicBezTo>
                  <a:pt x="431192" y="543767"/>
                  <a:pt x="444787" y="530173"/>
                  <a:pt x="461556" y="530173"/>
                </a:cubicBezTo>
                <a:close/>
                <a:moveTo>
                  <a:pt x="389002" y="530173"/>
                </a:moveTo>
                <a:cubicBezTo>
                  <a:pt x="405771" y="530173"/>
                  <a:pt x="419365" y="543767"/>
                  <a:pt x="419365" y="560536"/>
                </a:cubicBezTo>
                <a:cubicBezTo>
                  <a:pt x="419365" y="577306"/>
                  <a:pt x="405771" y="590900"/>
                  <a:pt x="389002" y="590900"/>
                </a:cubicBezTo>
                <a:cubicBezTo>
                  <a:pt x="372232" y="590900"/>
                  <a:pt x="358638" y="577306"/>
                  <a:pt x="358638" y="560536"/>
                </a:cubicBezTo>
                <a:cubicBezTo>
                  <a:pt x="358638" y="543767"/>
                  <a:pt x="372232" y="530173"/>
                  <a:pt x="389002" y="530173"/>
                </a:cubicBezTo>
                <a:close/>
                <a:moveTo>
                  <a:pt x="316447" y="530173"/>
                </a:moveTo>
                <a:cubicBezTo>
                  <a:pt x="333216" y="530173"/>
                  <a:pt x="346810" y="543767"/>
                  <a:pt x="346810" y="560536"/>
                </a:cubicBezTo>
                <a:cubicBezTo>
                  <a:pt x="346810" y="577306"/>
                  <a:pt x="333216" y="590900"/>
                  <a:pt x="316447" y="590900"/>
                </a:cubicBezTo>
                <a:cubicBezTo>
                  <a:pt x="299677" y="590900"/>
                  <a:pt x="286084" y="577306"/>
                  <a:pt x="286084" y="560536"/>
                </a:cubicBezTo>
                <a:cubicBezTo>
                  <a:pt x="286084" y="543767"/>
                  <a:pt x="299677" y="530173"/>
                  <a:pt x="316447" y="530173"/>
                </a:cubicBezTo>
                <a:close/>
                <a:moveTo>
                  <a:pt x="243892" y="530173"/>
                </a:moveTo>
                <a:cubicBezTo>
                  <a:pt x="260662" y="530173"/>
                  <a:pt x="274256" y="543767"/>
                  <a:pt x="274256" y="560536"/>
                </a:cubicBezTo>
                <a:cubicBezTo>
                  <a:pt x="274256" y="577306"/>
                  <a:pt x="260662" y="590900"/>
                  <a:pt x="243892" y="590900"/>
                </a:cubicBezTo>
                <a:cubicBezTo>
                  <a:pt x="227123" y="590900"/>
                  <a:pt x="213529" y="577306"/>
                  <a:pt x="213529" y="560536"/>
                </a:cubicBezTo>
                <a:cubicBezTo>
                  <a:pt x="213529" y="543767"/>
                  <a:pt x="227123" y="530173"/>
                  <a:pt x="243892" y="530173"/>
                </a:cubicBezTo>
                <a:close/>
                <a:moveTo>
                  <a:pt x="171339" y="530173"/>
                </a:moveTo>
                <a:cubicBezTo>
                  <a:pt x="188107" y="530173"/>
                  <a:pt x="201701" y="543767"/>
                  <a:pt x="201701" y="560536"/>
                </a:cubicBezTo>
                <a:cubicBezTo>
                  <a:pt x="201701" y="577306"/>
                  <a:pt x="188107" y="590900"/>
                  <a:pt x="171339" y="590900"/>
                </a:cubicBezTo>
                <a:cubicBezTo>
                  <a:pt x="154673" y="590900"/>
                  <a:pt x="141079" y="577306"/>
                  <a:pt x="141079" y="560536"/>
                </a:cubicBezTo>
                <a:cubicBezTo>
                  <a:pt x="141079" y="543767"/>
                  <a:pt x="154673" y="530173"/>
                  <a:pt x="171339" y="530173"/>
                </a:cubicBezTo>
                <a:close/>
                <a:moveTo>
                  <a:pt x="98904" y="530173"/>
                </a:moveTo>
                <a:cubicBezTo>
                  <a:pt x="115664" y="530173"/>
                  <a:pt x="129258" y="543767"/>
                  <a:pt x="129258" y="560536"/>
                </a:cubicBezTo>
                <a:cubicBezTo>
                  <a:pt x="129258" y="577306"/>
                  <a:pt x="115664" y="590900"/>
                  <a:pt x="98904" y="590900"/>
                </a:cubicBezTo>
                <a:cubicBezTo>
                  <a:pt x="82130" y="590900"/>
                  <a:pt x="68536" y="577306"/>
                  <a:pt x="68536" y="560536"/>
                </a:cubicBezTo>
                <a:cubicBezTo>
                  <a:pt x="68536" y="543767"/>
                  <a:pt x="82130" y="530173"/>
                  <a:pt x="98904" y="530173"/>
                </a:cubicBezTo>
                <a:close/>
                <a:moveTo>
                  <a:pt x="26349" y="530173"/>
                </a:moveTo>
                <a:cubicBezTo>
                  <a:pt x="43112" y="530173"/>
                  <a:pt x="56707" y="543767"/>
                  <a:pt x="56707" y="560536"/>
                </a:cubicBezTo>
                <a:cubicBezTo>
                  <a:pt x="56707" y="577306"/>
                  <a:pt x="43112" y="590900"/>
                  <a:pt x="26349" y="590900"/>
                </a:cubicBezTo>
                <a:cubicBezTo>
                  <a:pt x="17963" y="590900"/>
                  <a:pt x="10372" y="587502"/>
                  <a:pt x="4877" y="582007"/>
                </a:cubicBezTo>
                <a:lnTo>
                  <a:pt x="0" y="570232"/>
                </a:lnTo>
                <a:lnTo>
                  <a:pt x="0" y="550840"/>
                </a:lnTo>
                <a:lnTo>
                  <a:pt x="4877" y="539066"/>
                </a:lnTo>
                <a:cubicBezTo>
                  <a:pt x="10372" y="533572"/>
                  <a:pt x="17963" y="530173"/>
                  <a:pt x="26349" y="530173"/>
                </a:cubicBezTo>
                <a:close/>
                <a:moveTo>
                  <a:pt x="1673704" y="458486"/>
                </a:moveTo>
                <a:lnTo>
                  <a:pt x="1671744" y="497284"/>
                </a:lnTo>
                <a:lnTo>
                  <a:pt x="1664620" y="480084"/>
                </a:lnTo>
                <a:cubicBezTo>
                  <a:pt x="1664620" y="471700"/>
                  <a:pt x="1668019" y="464109"/>
                  <a:pt x="1673514" y="458614"/>
                </a:cubicBezTo>
                <a:close/>
                <a:moveTo>
                  <a:pt x="1622429" y="449721"/>
                </a:moveTo>
                <a:cubicBezTo>
                  <a:pt x="1639199" y="449721"/>
                  <a:pt x="1652792" y="463315"/>
                  <a:pt x="1652792" y="480084"/>
                </a:cubicBezTo>
                <a:cubicBezTo>
                  <a:pt x="1652792" y="496854"/>
                  <a:pt x="1639199" y="510448"/>
                  <a:pt x="1622429" y="510448"/>
                </a:cubicBezTo>
                <a:cubicBezTo>
                  <a:pt x="1605659" y="510448"/>
                  <a:pt x="1592066" y="496854"/>
                  <a:pt x="1592066" y="480084"/>
                </a:cubicBezTo>
                <a:cubicBezTo>
                  <a:pt x="1592066" y="463315"/>
                  <a:pt x="1605659" y="449721"/>
                  <a:pt x="1622429" y="449721"/>
                </a:cubicBezTo>
                <a:close/>
                <a:moveTo>
                  <a:pt x="1549874" y="449721"/>
                </a:moveTo>
                <a:cubicBezTo>
                  <a:pt x="1566644" y="449721"/>
                  <a:pt x="1580238" y="463315"/>
                  <a:pt x="1580238" y="480084"/>
                </a:cubicBezTo>
                <a:cubicBezTo>
                  <a:pt x="1580238" y="496854"/>
                  <a:pt x="1566644" y="510448"/>
                  <a:pt x="1549874" y="510448"/>
                </a:cubicBezTo>
                <a:cubicBezTo>
                  <a:pt x="1533105" y="510448"/>
                  <a:pt x="1519511" y="496854"/>
                  <a:pt x="1519511" y="480084"/>
                </a:cubicBezTo>
                <a:cubicBezTo>
                  <a:pt x="1519511" y="463315"/>
                  <a:pt x="1533105" y="449721"/>
                  <a:pt x="1549874" y="449721"/>
                </a:cubicBezTo>
                <a:close/>
                <a:moveTo>
                  <a:pt x="1477320" y="449721"/>
                </a:moveTo>
                <a:cubicBezTo>
                  <a:pt x="1494089" y="449721"/>
                  <a:pt x="1507683" y="463315"/>
                  <a:pt x="1507683" y="480084"/>
                </a:cubicBezTo>
                <a:cubicBezTo>
                  <a:pt x="1507683" y="496854"/>
                  <a:pt x="1494089" y="510448"/>
                  <a:pt x="1477320" y="510448"/>
                </a:cubicBezTo>
                <a:cubicBezTo>
                  <a:pt x="1460550" y="510448"/>
                  <a:pt x="1446956" y="496854"/>
                  <a:pt x="1446956" y="480084"/>
                </a:cubicBezTo>
                <a:cubicBezTo>
                  <a:pt x="1446956" y="463315"/>
                  <a:pt x="1460550" y="449721"/>
                  <a:pt x="1477320" y="449721"/>
                </a:cubicBezTo>
                <a:close/>
                <a:moveTo>
                  <a:pt x="1404765" y="449721"/>
                </a:moveTo>
                <a:cubicBezTo>
                  <a:pt x="1421535" y="449721"/>
                  <a:pt x="1435129" y="463315"/>
                  <a:pt x="1435129" y="480084"/>
                </a:cubicBezTo>
                <a:cubicBezTo>
                  <a:pt x="1435129" y="496854"/>
                  <a:pt x="1421535" y="510448"/>
                  <a:pt x="1404765" y="510448"/>
                </a:cubicBezTo>
                <a:cubicBezTo>
                  <a:pt x="1387996" y="510448"/>
                  <a:pt x="1374402" y="496854"/>
                  <a:pt x="1374402" y="480084"/>
                </a:cubicBezTo>
                <a:cubicBezTo>
                  <a:pt x="1374402" y="463315"/>
                  <a:pt x="1387996" y="449721"/>
                  <a:pt x="1404765" y="449721"/>
                </a:cubicBezTo>
                <a:close/>
                <a:moveTo>
                  <a:pt x="1332211" y="449721"/>
                </a:moveTo>
                <a:cubicBezTo>
                  <a:pt x="1348980" y="449721"/>
                  <a:pt x="1362574" y="463315"/>
                  <a:pt x="1362574" y="480084"/>
                </a:cubicBezTo>
                <a:cubicBezTo>
                  <a:pt x="1362574" y="496854"/>
                  <a:pt x="1348980" y="510448"/>
                  <a:pt x="1332211" y="510448"/>
                </a:cubicBezTo>
                <a:cubicBezTo>
                  <a:pt x="1315441" y="510448"/>
                  <a:pt x="1301847" y="496854"/>
                  <a:pt x="1301847" y="480084"/>
                </a:cubicBezTo>
                <a:cubicBezTo>
                  <a:pt x="1301847" y="463315"/>
                  <a:pt x="1315441" y="449721"/>
                  <a:pt x="1332211" y="449721"/>
                </a:cubicBezTo>
                <a:close/>
                <a:moveTo>
                  <a:pt x="1259656" y="449721"/>
                </a:moveTo>
                <a:cubicBezTo>
                  <a:pt x="1276426" y="449721"/>
                  <a:pt x="1290020" y="463315"/>
                  <a:pt x="1290020" y="480084"/>
                </a:cubicBezTo>
                <a:cubicBezTo>
                  <a:pt x="1290020" y="496854"/>
                  <a:pt x="1276426" y="510448"/>
                  <a:pt x="1259656" y="510448"/>
                </a:cubicBezTo>
                <a:cubicBezTo>
                  <a:pt x="1242887" y="510448"/>
                  <a:pt x="1229293" y="496854"/>
                  <a:pt x="1229293" y="480084"/>
                </a:cubicBezTo>
                <a:cubicBezTo>
                  <a:pt x="1229293" y="463315"/>
                  <a:pt x="1242887" y="449721"/>
                  <a:pt x="1259656" y="449721"/>
                </a:cubicBezTo>
                <a:close/>
                <a:moveTo>
                  <a:pt x="1187102" y="449721"/>
                </a:moveTo>
                <a:cubicBezTo>
                  <a:pt x="1203871" y="449721"/>
                  <a:pt x="1217465" y="463315"/>
                  <a:pt x="1217465" y="480084"/>
                </a:cubicBezTo>
                <a:cubicBezTo>
                  <a:pt x="1217465" y="496854"/>
                  <a:pt x="1203871" y="510448"/>
                  <a:pt x="1187102" y="510448"/>
                </a:cubicBezTo>
                <a:cubicBezTo>
                  <a:pt x="1170332" y="510448"/>
                  <a:pt x="1156738" y="496854"/>
                  <a:pt x="1156738" y="480084"/>
                </a:cubicBezTo>
                <a:cubicBezTo>
                  <a:pt x="1156738" y="463315"/>
                  <a:pt x="1170332" y="449721"/>
                  <a:pt x="1187102" y="449721"/>
                </a:cubicBezTo>
                <a:close/>
                <a:moveTo>
                  <a:pt x="1114547" y="449721"/>
                </a:moveTo>
                <a:cubicBezTo>
                  <a:pt x="1131317" y="449721"/>
                  <a:pt x="1144911" y="463315"/>
                  <a:pt x="1144911" y="480084"/>
                </a:cubicBezTo>
                <a:cubicBezTo>
                  <a:pt x="1144911" y="496854"/>
                  <a:pt x="1131317" y="510448"/>
                  <a:pt x="1114547" y="510448"/>
                </a:cubicBezTo>
                <a:cubicBezTo>
                  <a:pt x="1097778" y="510448"/>
                  <a:pt x="1084184" y="496854"/>
                  <a:pt x="1084184" y="480084"/>
                </a:cubicBezTo>
                <a:cubicBezTo>
                  <a:pt x="1084184" y="463315"/>
                  <a:pt x="1097778" y="449721"/>
                  <a:pt x="1114547" y="449721"/>
                </a:cubicBezTo>
                <a:close/>
                <a:moveTo>
                  <a:pt x="1041993" y="449721"/>
                </a:moveTo>
                <a:cubicBezTo>
                  <a:pt x="1058762" y="449721"/>
                  <a:pt x="1072356" y="463315"/>
                  <a:pt x="1072356" y="480084"/>
                </a:cubicBezTo>
                <a:cubicBezTo>
                  <a:pt x="1072356" y="496854"/>
                  <a:pt x="1058762" y="510448"/>
                  <a:pt x="1041993" y="510448"/>
                </a:cubicBezTo>
                <a:cubicBezTo>
                  <a:pt x="1025223" y="510448"/>
                  <a:pt x="1011629" y="496854"/>
                  <a:pt x="1011629" y="480084"/>
                </a:cubicBezTo>
                <a:cubicBezTo>
                  <a:pt x="1011629" y="463315"/>
                  <a:pt x="1025223" y="449721"/>
                  <a:pt x="1041993" y="449721"/>
                </a:cubicBezTo>
                <a:close/>
                <a:moveTo>
                  <a:pt x="969438" y="449721"/>
                </a:moveTo>
                <a:cubicBezTo>
                  <a:pt x="986208" y="449721"/>
                  <a:pt x="999801" y="463315"/>
                  <a:pt x="999801" y="480084"/>
                </a:cubicBezTo>
                <a:cubicBezTo>
                  <a:pt x="999801" y="496854"/>
                  <a:pt x="986208" y="510448"/>
                  <a:pt x="969438" y="510448"/>
                </a:cubicBezTo>
                <a:cubicBezTo>
                  <a:pt x="952669" y="510448"/>
                  <a:pt x="939075" y="496854"/>
                  <a:pt x="939075" y="480084"/>
                </a:cubicBezTo>
                <a:cubicBezTo>
                  <a:pt x="939075" y="463315"/>
                  <a:pt x="952669" y="449721"/>
                  <a:pt x="969438" y="449721"/>
                </a:cubicBezTo>
                <a:close/>
                <a:moveTo>
                  <a:pt x="896883" y="449721"/>
                </a:moveTo>
                <a:cubicBezTo>
                  <a:pt x="913653" y="449721"/>
                  <a:pt x="927247" y="463315"/>
                  <a:pt x="927247" y="480084"/>
                </a:cubicBezTo>
                <a:cubicBezTo>
                  <a:pt x="927247" y="496854"/>
                  <a:pt x="913653" y="510448"/>
                  <a:pt x="896883" y="510448"/>
                </a:cubicBezTo>
                <a:cubicBezTo>
                  <a:pt x="880114" y="510448"/>
                  <a:pt x="866520" y="496854"/>
                  <a:pt x="866520" y="480084"/>
                </a:cubicBezTo>
                <a:cubicBezTo>
                  <a:pt x="866520" y="463315"/>
                  <a:pt x="880114" y="449721"/>
                  <a:pt x="896883" y="449721"/>
                </a:cubicBezTo>
                <a:close/>
                <a:moveTo>
                  <a:pt x="824329" y="449721"/>
                </a:moveTo>
                <a:cubicBezTo>
                  <a:pt x="841098" y="449721"/>
                  <a:pt x="854692" y="463315"/>
                  <a:pt x="854692" y="480084"/>
                </a:cubicBezTo>
                <a:cubicBezTo>
                  <a:pt x="854692" y="496854"/>
                  <a:pt x="841098" y="510448"/>
                  <a:pt x="824329" y="510448"/>
                </a:cubicBezTo>
                <a:cubicBezTo>
                  <a:pt x="807559" y="510448"/>
                  <a:pt x="793965" y="496854"/>
                  <a:pt x="793965" y="480084"/>
                </a:cubicBezTo>
                <a:cubicBezTo>
                  <a:pt x="793965" y="463315"/>
                  <a:pt x="807559" y="449721"/>
                  <a:pt x="824329" y="449721"/>
                </a:cubicBezTo>
                <a:close/>
                <a:moveTo>
                  <a:pt x="751774" y="449721"/>
                </a:moveTo>
                <a:cubicBezTo>
                  <a:pt x="768544" y="449721"/>
                  <a:pt x="782138" y="463315"/>
                  <a:pt x="782138" y="480084"/>
                </a:cubicBezTo>
                <a:cubicBezTo>
                  <a:pt x="782138" y="496854"/>
                  <a:pt x="768544" y="510448"/>
                  <a:pt x="751774" y="510448"/>
                </a:cubicBezTo>
                <a:cubicBezTo>
                  <a:pt x="735005" y="510448"/>
                  <a:pt x="721411" y="496854"/>
                  <a:pt x="721411" y="480084"/>
                </a:cubicBezTo>
                <a:cubicBezTo>
                  <a:pt x="721411" y="463315"/>
                  <a:pt x="735005" y="449721"/>
                  <a:pt x="751774" y="449721"/>
                </a:cubicBezTo>
                <a:close/>
                <a:moveTo>
                  <a:pt x="679220" y="449721"/>
                </a:moveTo>
                <a:cubicBezTo>
                  <a:pt x="695989" y="449721"/>
                  <a:pt x="709583" y="463315"/>
                  <a:pt x="709583" y="480084"/>
                </a:cubicBezTo>
                <a:cubicBezTo>
                  <a:pt x="709583" y="496854"/>
                  <a:pt x="695989" y="510448"/>
                  <a:pt x="679220" y="510448"/>
                </a:cubicBezTo>
                <a:cubicBezTo>
                  <a:pt x="662450" y="510448"/>
                  <a:pt x="648856" y="496854"/>
                  <a:pt x="648856" y="480084"/>
                </a:cubicBezTo>
                <a:cubicBezTo>
                  <a:pt x="648856" y="463315"/>
                  <a:pt x="662450" y="449721"/>
                  <a:pt x="679220" y="449721"/>
                </a:cubicBezTo>
                <a:close/>
                <a:moveTo>
                  <a:pt x="606665" y="449721"/>
                </a:moveTo>
                <a:cubicBezTo>
                  <a:pt x="623435" y="449721"/>
                  <a:pt x="637029" y="463315"/>
                  <a:pt x="637029" y="480084"/>
                </a:cubicBezTo>
                <a:cubicBezTo>
                  <a:pt x="637029" y="496854"/>
                  <a:pt x="623435" y="510448"/>
                  <a:pt x="606665" y="510448"/>
                </a:cubicBezTo>
                <a:cubicBezTo>
                  <a:pt x="589896" y="510448"/>
                  <a:pt x="576302" y="496854"/>
                  <a:pt x="576302" y="480084"/>
                </a:cubicBezTo>
                <a:cubicBezTo>
                  <a:pt x="576302" y="463315"/>
                  <a:pt x="589896" y="449721"/>
                  <a:pt x="606665" y="449721"/>
                </a:cubicBezTo>
                <a:close/>
                <a:moveTo>
                  <a:pt x="534111" y="449721"/>
                </a:moveTo>
                <a:cubicBezTo>
                  <a:pt x="550880" y="449721"/>
                  <a:pt x="564474" y="463315"/>
                  <a:pt x="564474" y="480084"/>
                </a:cubicBezTo>
                <a:cubicBezTo>
                  <a:pt x="564474" y="496854"/>
                  <a:pt x="550880" y="510448"/>
                  <a:pt x="534111" y="510448"/>
                </a:cubicBezTo>
                <a:cubicBezTo>
                  <a:pt x="517341" y="510448"/>
                  <a:pt x="503747" y="496854"/>
                  <a:pt x="503747" y="480084"/>
                </a:cubicBezTo>
                <a:cubicBezTo>
                  <a:pt x="503747" y="463315"/>
                  <a:pt x="517341" y="449721"/>
                  <a:pt x="534111" y="449721"/>
                </a:cubicBezTo>
                <a:close/>
                <a:moveTo>
                  <a:pt x="461556" y="449721"/>
                </a:moveTo>
                <a:cubicBezTo>
                  <a:pt x="478326" y="449721"/>
                  <a:pt x="491920" y="463315"/>
                  <a:pt x="491920" y="480084"/>
                </a:cubicBezTo>
                <a:cubicBezTo>
                  <a:pt x="491920" y="496854"/>
                  <a:pt x="478326" y="510448"/>
                  <a:pt x="461556" y="510448"/>
                </a:cubicBezTo>
                <a:cubicBezTo>
                  <a:pt x="444787" y="510448"/>
                  <a:pt x="431192" y="496854"/>
                  <a:pt x="431192" y="480084"/>
                </a:cubicBezTo>
                <a:cubicBezTo>
                  <a:pt x="431192" y="463315"/>
                  <a:pt x="444787" y="449721"/>
                  <a:pt x="461556" y="449721"/>
                </a:cubicBezTo>
                <a:close/>
                <a:moveTo>
                  <a:pt x="389002" y="449721"/>
                </a:moveTo>
                <a:cubicBezTo>
                  <a:pt x="405771" y="449721"/>
                  <a:pt x="419365" y="463315"/>
                  <a:pt x="419365" y="480084"/>
                </a:cubicBezTo>
                <a:cubicBezTo>
                  <a:pt x="419365" y="496854"/>
                  <a:pt x="405771" y="510448"/>
                  <a:pt x="389002" y="510448"/>
                </a:cubicBezTo>
                <a:cubicBezTo>
                  <a:pt x="372232" y="510448"/>
                  <a:pt x="358638" y="496854"/>
                  <a:pt x="358638" y="480084"/>
                </a:cubicBezTo>
                <a:cubicBezTo>
                  <a:pt x="358638" y="463315"/>
                  <a:pt x="372232" y="449721"/>
                  <a:pt x="389002" y="449721"/>
                </a:cubicBezTo>
                <a:close/>
                <a:moveTo>
                  <a:pt x="316447" y="449721"/>
                </a:moveTo>
                <a:cubicBezTo>
                  <a:pt x="333216" y="449721"/>
                  <a:pt x="346810" y="463315"/>
                  <a:pt x="346810" y="480084"/>
                </a:cubicBezTo>
                <a:cubicBezTo>
                  <a:pt x="346810" y="496854"/>
                  <a:pt x="333216" y="510448"/>
                  <a:pt x="316447" y="510448"/>
                </a:cubicBezTo>
                <a:cubicBezTo>
                  <a:pt x="299677" y="510448"/>
                  <a:pt x="286084" y="496854"/>
                  <a:pt x="286084" y="480084"/>
                </a:cubicBezTo>
                <a:cubicBezTo>
                  <a:pt x="286084" y="463315"/>
                  <a:pt x="299677" y="449721"/>
                  <a:pt x="316447" y="449721"/>
                </a:cubicBezTo>
                <a:close/>
                <a:moveTo>
                  <a:pt x="243892" y="449721"/>
                </a:moveTo>
                <a:cubicBezTo>
                  <a:pt x="260662" y="449721"/>
                  <a:pt x="274256" y="463315"/>
                  <a:pt x="274256" y="480084"/>
                </a:cubicBezTo>
                <a:cubicBezTo>
                  <a:pt x="274256" y="496854"/>
                  <a:pt x="260662" y="510448"/>
                  <a:pt x="243892" y="510448"/>
                </a:cubicBezTo>
                <a:cubicBezTo>
                  <a:pt x="227123" y="510448"/>
                  <a:pt x="213529" y="496854"/>
                  <a:pt x="213529" y="480084"/>
                </a:cubicBezTo>
                <a:cubicBezTo>
                  <a:pt x="213529" y="463315"/>
                  <a:pt x="227123" y="449721"/>
                  <a:pt x="243892" y="449721"/>
                </a:cubicBezTo>
                <a:close/>
                <a:moveTo>
                  <a:pt x="171339" y="449721"/>
                </a:moveTo>
                <a:cubicBezTo>
                  <a:pt x="188107" y="449721"/>
                  <a:pt x="201701" y="463315"/>
                  <a:pt x="201701" y="480084"/>
                </a:cubicBezTo>
                <a:cubicBezTo>
                  <a:pt x="201701" y="496854"/>
                  <a:pt x="188107" y="510448"/>
                  <a:pt x="171339" y="510448"/>
                </a:cubicBezTo>
                <a:cubicBezTo>
                  <a:pt x="154679" y="510448"/>
                  <a:pt x="141085" y="496854"/>
                  <a:pt x="141085" y="480084"/>
                </a:cubicBezTo>
                <a:cubicBezTo>
                  <a:pt x="141085" y="463315"/>
                  <a:pt x="154679" y="449721"/>
                  <a:pt x="171339" y="449721"/>
                </a:cubicBezTo>
                <a:close/>
                <a:moveTo>
                  <a:pt x="98910" y="449721"/>
                </a:moveTo>
                <a:cubicBezTo>
                  <a:pt x="115670" y="449721"/>
                  <a:pt x="129264" y="463315"/>
                  <a:pt x="129264" y="480084"/>
                </a:cubicBezTo>
                <a:cubicBezTo>
                  <a:pt x="129264" y="496854"/>
                  <a:pt x="115670" y="510448"/>
                  <a:pt x="98910" y="510448"/>
                </a:cubicBezTo>
                <a:cubicBezTo>
                  <a:pt x="82136" y="510448"/>
                  <a:pt x="68542" y="496854"/>
                  <a:pt x="68542" y="480084"/>
                </a:cubicBezTo>
                <a:cubicBezTo>
                  <a:pt x="68542" y="463315"/>
                  <a:pt x="82136" y="449721"/>
                  <a:pt x="98910" y="449721"/>
                </a:cubicBezTo>
                <a:close/>
                <a:moveTo>
                  <a:pt x="26355" y="449721"/>
                </a:moveTo>
                <a:cubicBezTo>
                  <a:pt x="43118" y="449721"/>
                  <a:pt x="56713" y="463315"/>
                  <a:pt x="56713" y="480084"/>
                </a:cubicBezTo>
                <a:cubicBezTo>
                  <a:pt x="56713" y="496854"/>
                  <a:pt x="43118" y="510448"/>
                  <a:pt x="26355" y="510448"/>
                </a:cubicBezTo>
                <a:cubicBezTo>
                  <a:pt x="17970" y="510448"/>
                  <a:pt x="10379" y="507050"/>
                  <a:pt x="4884" y="501555"/>
                </a:cubicBezTo>
                <a:lnTo>
                  <a:pt x="0" y="489763"/>
                </a:lnTo>
                <a:lnTo>
                  <a:pt x="0" y="470405"/>
                </a:lnTo>
                <a:lnTo>
                  <a:pt x="4884" y="458614"/>
                </a:lnTo>
                <a:cubicBezTo>
                  <a:pt x="10379" y="453120"/>
                  <a:pt x="17970" y="449721"/>
                  <a:pt x="26355" y="449721"/>
                </a:cubicBezTo>
                <a:close/>
                <a:moveTo>
                  <a:pt x="1673066" y="379245"/>
                </a:moveTo>
                <a:lnTo>
                  <a:pt x="1675237" y="422266"/>
                </a:lnTo>
                <a:lnTo>
                  <a:pt x="1673514" y="421103"/>
                </a:lnTo>
                <a:cubicBezTo>
                  <a:pt x="1668019" y="415609"/>
                  <a:pt x="1664620" y="408017"/>
                  <a:pt x="1664620" y="399633"/>
                </a:cubicBezTo>
                <a:close/>
                <a:moveTo>
                  <a:pt x="1622429" y="369269"/>
                </a:moveTo>
                <a:cubicBezTo>
                  <a:pt x="1639199" y="369269"/>
                  <a:pt x="1652792" y="382864"/>
                  <a:pt x="1652792" y="399633"/>
                </a:cubicBezTo>
                <a:cubicBezTo>
                  <a:pt x="1652792" y="416402"/>
                  <a:pt x="1639199" y="429997"/>
                  <a:pt x="1622429" y="429997"/>
                </a:cubicBezTo>
                <a:cubicBezTo>
                  <a:pt x="1605659" y="429997"/>
                  <a:pt x="1592066" y="416402"/>
                  <a:pt x="1592066" y="399633"/>
                </a:cubicBezTo>
                <a:cubicBezTo>
                  <a:pt x="1592066" y="382864"/>
                  <a:pt x="1605659" y="369269"/>
                  <a:pt x="1622429" y="369269"/>
                </a:cubicBezTo>
                <a:close/>
                <a:moveTo>
                  <a:pt x="1549874" y="369269"/>
                </a:moveTo>
                <a:cubicBezTo>
                  <a:pt x="1566644" y="369269"/>
                  <a:pt x="1580238" y="382864"/>
                  <a:pt x="1580238" y="399633"/>
                </a:cubicBezTo>
                <a:cubicBezTo>
                  <a:pt x="1580238" y="416402"/>
                  <a:pt x="1566644" y="429997"/>
                  <a:pt x="1549874" y="429997"/>
                </a:cubicBezTo>
                <a:cubicBezTo>
                  <a:pt x="1533105" y="429997"/>
                  <a:pt x="1519511" y="416402"/>
                  <a:pt x="1519511" y="399633"/>
                </a:cubicBezTo>
                <a:cubicBezTo>
                  <a:pt x="1519511" y="382864"/>
                  <a:pt x="1533105" y="369269"/>
                  <a:pt x="1549874" y="369269"/>
                </a:cubicBezTo>
                <a:close/>
                <a:moveTo>
                  <a:pt x="1477320" y="369269"/>
                </a:moveTo>
                <a:cubicBezTo>
                  <a:pt x="1494089" y="369269"/>
                  <a:pt x="1507683" y="382864"/>
                  <a:pt x="1507683" y="399633"/>
                </a:cubicBezTo>
                <a:cubicBezTo>
                  <a:pt x="1507683" y="416402"/>
                  <a:pt x="1494089" y="429997"/>
                  <a:pt x="1477320" y="429997"/>
                </a:cubicBezTo>
                <a:cubicBezTo>
                  <a:pt x="1460550" y="429997"/>
                  <a:pt x="1446956" y="416402"/>
                  <a:pt x="1446956" y="399633"/>
                </a:cubicBezTo>
                <a:cubicBezTo>
                  <a:pt x="1446956" y="382864"/>
                  <a:pt x="1460550" y="369269"/>
                  <a:pt x="1477320" y="369269"/>
                </a:cubicBezTo>
                <a:close/>
                <a:moveTo>
                  <a:pt x="1404765" y="369269"/>
                </a:moveTo>
                <a:cubicBezTo>
                  <a:pt x="1421535" y="369269"/>
                  <a:pt x="1435129" y="382864"/>
                  <a:pt x="1435129" y="399633"/>
                </a:cubicBezTo>
                <a:cubicBezTo>
                  <a:pt x="1435129" y="416402"/>
                  <a:pt x="1421535" y="429997"/>
                  <a:pt x="1404765" y="429997"/>
                </a:cubicBezTo>
                <a:cubicBezTo>
                  <a:pt x="1387996" y="429997"/>
                  <a:pt x="1374402" y="416402"/>
                  <a:pt x="1374402" y="399633"/>
                </a:cubicBezTo>
                <a:cubicBezTo>
                  <a:pt x="1374402" y="382864"/>
                  <a:pt x="1387996" y="369269"/>
                  <a:pt x="1404765" y="369269"/>
                </a:cubicBezTo>
                <a:close/>
                <a:moveTo>
                  <a:pt x="1332211" y="369269"/>
                </a:moveTo>
                <a:cubicBezTo>
                  <a:pt x="1348980" y="369269"/>
                  <a:pt x="1362574" y="382864"/>
                  <a:pt x="1362574" y="399633"/>
                </a:cubicBezTo>
                <a:cubicBezTo>
                  <a:pt x="1362574" y="416402"/>
                  <a:pt x="1348980" y="429997"/>
                  <a:pt x="1332211" y="429997"/>
                </a:cubicBezTo>
                <a:cubicBezTo>
                  <a:pt x="1315441" y="429997"/>
                  <a:pt x="1301847" y="416402"/>
                  <a:pt x="1301847" y="399633"/>
                </a:cubicBezTo>
                <a:cubicBezTo>
                  <a:pt x="1301847" y="382864"/>
                  <a:pt x="1315441" y="369269"/>
                  <a:pt x="1332211" y="369269"/>
                </a:cubicBezTo>
                <a:close/>
                <a:moveTo>
                  <a:pt x="1259656" y="369269"/>
                </a:moveTo>
                <a:cubicBezTo>
                  <a:pt x="1276426" y="369269"/>
                  <a:pt x="1290020" y="382864"/>
                  <a:pt x="1290020" y="399633"/>
                </a:cubicBezTo>
                <a:cubicBezTo>
                  <a:pt x="1290020" y="416402"/>
                  <a:pt x="1276426" y="429997"/>
                  <a:pt x="1259656" y="429997"/>
                </a:cubicBezTo>
                <a:cubicBezTo>
                  <a:pt x="1242887" y="429997"/>
                  <a:pt x="1229293" y="416402"/>
                  <a:pt x="1229293" y="399633"/>
                </a:cubicBezTo>
                <a:cubicBezTo>
                  <a:pt x="1229293" y="382864"/>
                  <a:pt x="1242887" y="369269"/>
                  <a:pt x="1259656" y="369269"/>
                </a:cubicBezTo>
                <a:close/>
                <a:moveTo>
                  <a:pt x="1187102" y="369269"/>
                </a:moveTo>
                <a:cubicBezTo>
                  <a:pt x="1203871" y="369269"/>
                  <a:pt x="1217465" y="382864"/>
                  <a:pt x="1217465" y="399633"/>
                </a:cubicBezTo>
                <a:cubicBezTo>
                  <a:pt x="1217465" y="416402"/>
                  <a:pt x="1203871" y="429997"/>
                  <a:pt x="1187102" y="429997"/>
                </a:cubicBezTo>
                <a:cubicBezTo>
                  <a:pt x="1170332" y="429997"/>
                  <a:pt x="1156738" y="416402"/>
                  <a:pt x="1156738" y="399633"/>
                </a:cubicBezTo>
                <a:cubicBezTo>
                  <a:pt x="1156738" y="382864"/>
                  <a:pt x="1170332" y="369269"/>
                  <a:pt x="1187102" y="369269"/>
                </a:cubicBezTo>
                <a:close/>
                <a:moveTo>
                  <a:pt x="1114547" y="369269"/>
                </a:moveTo>
                <a:cubicBezTo>
                  <a:pt x="1131317" y="369269"/>
                  <a:pt x="1144911" y="382864"/>
                  <a:pt x="1144911" y="399633"/>
                </a:cubicBezTo>
                <a:cubicBezTo>
                  <a:pt x="1144911" y="416402"/>
                  <a:pt x="1131317" y="429997"/>
                  <a:pt x="1114547" y="429997"/>
                </a:cubicBezTo>
                <a:cubicBezTo>
                  <a:pt x="1097778" y="429997"/>
                  <a:pt x="1084184" y="416402"/>
                  <a:pt x="1084184" y="399633"/>
                </a:cubicBezTo>
                <a:cubicBezTo>
                  <a:pt x="1084184" y="382864"/>
                  <a:pt x="1097778" y="369269"/>
                  <a:pt x="1114547" y="369269"/>
                </a:cubicBezTo>
                <a:close/>
                <a:moveTo>
                  <a:pt x="1041993" y="369269"/>
                </a:moveTo>
                <a:cubicBezTo>
                  <a:pt x="1058762" y="369269"/>
                  <a:pt x="1072356" y="382864"/>
                  <a:pt x="1072356" y="399633"/>
                </a:cubicBezTo>
                <a:cubicBezTo>
                  <a:pt x="1072356" y="416402"/>
                  <a:pt x="1058762" y="429997"/>
                  <a:pt x="1041993" y="429997"/>
                </a:cubicBezTo>
                <a:cubicBezTo>
                  <a:pt x="1025223" y="429997"/>
                  <a:pt x="1011629" y="416402"/>
                  <a:pt x="1011629" y="399633"/>
                </a:cubicBezTo>
                <a:cubicBezTo>
                  <a:pt x="1011629" y="382864"/>
                  <a:pt x="1025223" y="369269"/>
                  <a:pt x="1041993" y="369269"/>
                </a:cubicBezTo>
                <a:close/>
                <a:moveTo>
                  <a:pt x="969438" y="369269"/>
                </a:moveTo>
                <a:cubicBezTo>
                  <a:pt x="986208" y="369269"/>
                  <a:pt x="999801" y="382864"/>
                  <a:pt x="999801" y="399633"/>
                </a:cubicBezTo>
                <a:cubicBezTo>
                  <a:pt x="999801" y="416402"/>
                  <a:pt x="986208" y="429997"/>
                  <a:pt x="969438" y="429997"/>
                </a:cubicBezTo>
                <a:cubicBezTo>
                  <a:pt x="952669" y="429997"/>
                  <a:pt x="939075" y="416402"/>
                  <a:pt x="939075" y="399633"/>
                </a:cubicBezTo>
                <a:cubicBezTo>
                  <a:pt x="939075" y="382864"/>
                  <a:pt x="952669" y="369269"/>
                  <a:pt x="969438" y="369269"/>
                </a:cubicBezTo>
                <a:close/>
                <a:moveTo>
                  <a:pt x="896883" y="369269"/>
                </a:moveTo>
                <a:cubicBezTo>
                  <a:pt x="913653" y="369269"/>
                  <a:pt x="927247" y="382864"/>
                  <a:pt x="927247" y="399633"/>
                </a:cubicBezTo>
                <a:cubicBezTo>
                  <a:pt x="927247" y="416402"/>
                  <a:pt x="913653" y="429997"/>
                  <a:pt x="896883" y="429997"/>
                </a:cubicBezTo>
                <a:cubicBezTo>
                  <a:pt x="880114" y="429997"/>
                  <a:pt x="866520" y="416402"/>
                  <a:pt x="866520" y="399633"/>
                </a:cubicBezTo>
                <a:cubicBezTo>
                  <a:pt x="866520" y="382864"/>
                  <a:pt x="880114" y="369269"/>
                  <a:pt x="896883" y="369269"/>
                </a:cubicBezTo>
                <a:close/>
                <a:moveTo>
                  <a:pt x="824329" y="369269"/>
                </a:moveTo>
                <a:cubicBezTo>
                  <a:pt x="841098" y="369269"/>
                  <a:pt x="854692" y="382864"/>
                  <a:pt x="854692" y="399633"/>
                </a:cubicBezTo>
                <a:cubicBezTo>
                  <a:pt x="854692" y="416402"/>
                  <a:pt x="841098" y="429997"/>
                  <a:pt x="824329" y="429997"/>
                </a:cubicBezTo>
                <a:cubicBezTo>
                  <a:pt x="807559" y="429997"/>
                  <a:pt x="793965" y="416402"/>
                  <a:pt x="793965" y="399633"/>
                </a:cubicBezTo>
                <a:cubicBezTo>
                  <a:pt x="793965" y="382864"/>
                  <a:pt x="807559" y="369269"/>
                  <a:pt x="824329" y="369269"/>
                </a:cubicBezTo>
                <a:close/>
                <a:moveTo>
                  <a:pt x="751774" y="369269"/>
                </a:moveTo>
                <a:cubicBezTo>
                  <a:pt x="768544" y="369269"/>
                  <a:pt x="782138" y="382864"/>
                  <a:pt x="782138" y="399633"/>
                </a:cubicBezTo>
                <a:cubicBezTo>
                  <a:pt x="782138" y="416402"/>
                  <a:pt x="768544" y="429997"/>
                  <a:pt x="751774" y="429997"/>
                </a:cubicBezTo>
                <a:cubicBezTo>
                  <a:pt x="735005" y="429997"/>
                  <a:pt x="721411" y="416402"/>
                  <a:pt x="721411" y="399633"/>
                </a:cubicBezTo>
                <a:cubicBezTo>
                  <a:pt x="721411" y="382864"/>
                  <a:pt x="735005" y="369269"/>
                  <a:pt x="751774" y="369269"/>
                </a:cubicBezTo>
                <a:close/>
                <a:moveTo>
                  <a:pt x="679220" y="369269"/>
                </a:moveTo>
                <a:cubicBezTo>
                  <a:pt x="695989" y="369269"/>
                  <a:pt x="709583" y="382864"/>
                  <a:pt x="709583" y="399633"/>
                </a:cubicBezTo>
                <a:cubicBezTo>
                  <a:pt x="709583" y="416402"/>
                  <a:pt x="695989" y="429997"/>
                  <a:pt x="679220" y="429997"/>
                </a:cubicBezTo>
                <a:cubicBezTo>
                  <a:pt x="662450" y="429997"/>
                  <a:pt x="648856" y="416402"/>
                  <a:pt x="648856" y="399633"/>
                </a:cubicBezTo>
                <a:cubicBezTo>
                  <a:pt x="648856" y="382864"/>
                  <a:pt x="662450" y="369269"/>
                  <a:pt x="679220" y="369269"/>
                </a:cubicBezTo>
                <a:close/>
                <a:moveTo>
                  <a:pt x="606665" y="369269"/>
                </a:moveTo>
                <a:cubicBezTo>
                  <a:pt x="623435" y="369269"/>
                  <a:pt x="637029" y="382864"/>
                  <a:pt x="637029" y="399633"/>
                </a:cubicBezTo>
                <a:cubicBezTo>
                  <a:pt x="637029" y="416402"/>
                  <a:pt x="623435" y="429997"/>
                  <a:pt x="606665" y="429997"/>
                </a:cubicBezTo>
                <a:cubicBezTo>
                  <a:pt x="589896" y="429997"/>
                  <a:pt x="576302" y="416402"/>
                  <a:pt x="576302" y="399633"/>
                </a:cubicBezTo>
                <a:cubicBezTo>
                  <a:pt x="576302" y="382864"/>
                  <a:pt x="589896" y="369269"/>
                  <a:pt x="606665" y="369269"/>
                </a:cubicBezTo>
                <a:close/>
                <a:moveTo>
                  <a:pt x="534111" y="369269"/>
                </a:moveTo>
                <a:cubicBezTo>
                  <a:pt x="550880" y="369269"/>
                  <a:pt x="564474" y="382864"/>
                  <a:pt x="564474" y="399633"/>
                </a:cubicBezTo>
                <a:cubicBezTo>
                  <a:pt x="564474" y="416402"/>
                  <a:pt x="550880" y="429997"/>
                  <a:pt x="534111" y="429997"/>
                </a:cubicBezTo>
                <a:cubicBezTo>
                  <a:pt x="517341" y="429997"/>
                  <a:pt x="503747" y="416402"/>
                  <a:pt x="503747" y="399633"/>
                </a:cubicBezTo>
                <a:cubicBezTo>
                  <a:pt x="503747" y="382864"/>
                  <a:pt x="517341" y="369269"/>
                  <a:pt x="534111" y="369269"/>
                </a:cubicBezTo>
                <a:close/>
                <a:moveTo>
                  <a:pt x="461556" y="369269"/>
                </a:moveTo>
                <a:cubicBezTo>
                  <a:pt x="478326" y="369269"/>
                  <a:pt x="491920" y="382864"/>
                  <a:pt x="491920" y="399633"/>
                </a:cubicBezTo>
                <a:cubicBezTo>
                  <a:pt x="491920" y="416402"/>
                  <a:pt x="478326" y="429997"/>
                  <a:pt x="461556" y="429997"/>
                </a:cubicBezTo>
                <a:cubicBezTo>
                  <a:pt x="444787" y="429997"/>
                  <a:pt x="431192" y="416402"/>
                  <a:pt x="431192" y="399633"/>
                </a:cubicBezTo>
                <a:cubicBezTo>
                  <a:pt x="431192" y="382864"/>
                  <a:pt x="444787" y="369269"/>
                  <a:pt x="461556" y="369269"/>
                </a:cubicBezTo>
                <a:close/>
                <a:moveTo>
                  <a:pt x="389002" y="369269"/>
                </a:moveTo>
                <a:cubicBezTo>
                  <a:pt x="405771" y="369269"/>
                  <a:pt x="419365" y="382864"/>
                  <a:pt x="419365" y="399633"/>
                </a:cubicBezTo>
                <a:cubicBezTo>
                  <a:pt x="419365" y="416402"/>
                  <a:pt x="405771" y="429997"/>
                  <a:pt x="389002" y="429997"/>
                </a:cubicBezTo>
                <a:cubicBezTo>
                  <a:pt x="372232" y="429997"/>
                  <a:pt x="358638" y="416402"/>
                  <a:pt x="358638" y="399633"/>
                </a:cubicBezTo>
                <a:cubicBezTo>
                  <a:pt x="358638" y="382864"/>
                  <a:pt x="372232" y="369269"/>
                  <a:pt x="389002" y="369269"/>
                </a:cubicBezTo>
                <a:close/>
                <a:moveTo>
                  <a:pt x="316447" y="369269"/>
                </a:moveTo>
                <a:cubicBezTo>
                  <a:pt x="333216" y="369269"/>
                  <a:pt x="346810" y="382864"/>
                  <a:pt x="346810" y="399633"/>
                </a:cubicBezTo>
                <a:cubicBezTo>
                  <a:pt x="346810" y="416402"/>
                  <a:pt x="333216" y="429997"/>
                  <a:pt x="316447" y="429997"/>
                </a:cubicBezTo>
                <a:cubicBezTo>
                  <a:pt x="299677" y="429997"/>
                  <a:pt x="286084" y="416402"/>
                  <a:pt x="286084" y="399633"/>
                </a:cubicBezTo>
                <a:cubicBezTo>
                  <a:pt x="286084" y="382864"/>
                  <a:pt x="299677" y="369269"/>
                  <a:pt x="316447" y="369269"/>
                </a:cubicBezTo>
                <a:close/>
                <a:moveTo>
                  <a:pt x="243892" y="369269"/>
                </a:moveTo>
                <a:cubicBezTo>
                  <a:pt x="260662" y="369269"/>
                  <a:pt x="274256" y="382864"/>
                  <a:pt x="274256" y="399633"/>
                </a:cubicBezTo>
                <a:cubicBezTo>
                  <a:pt x="274256" y="416402"/>
                  <a:pt x="260662" y="429997"/>
                  <a:pt x="243892" y="429997"/>
                </a:cubicBezTo>
                <a:cubicBezTo>
                  <a:pt x="227123" y="429997"/>
                  <a:pt x="213529" y="416402"/>
                  <a:pt x="213529" y="399633"/>
                </a:cubicBezTo>
                <a:cubicBezTo>
                  <a:pt x="213529" y="382864"/>
                  <a:pt x="227123" y="369269"/>
                  <a:pt x="243892" y="369269"/>
                </a:cubicBezTo>
                <a:close/>
                <a:moveTo>
                  <a:pt x="171339" y="369269"/>
                </a:moveTo>
                <a:cubicBezTo>
                  <a:pt x="188107" y="369269"/>
                  <a:pt x="201701" y="382864"/>
                  <a:pt x="201701" y="399633"/>
                </a:cubicBezTo>
                <a:cubicBezTo>
                  <a:pt x="201701" y="416402"/>
                  <a:pt x="188107" y="429997"/>
                  <a:pt x="171339" y="429997"/>
                </a:cubicBezTo>
                <a:cubicBezTo>
                  <a:pt x="154685" y="429997"/>
                  <a:pt x="141090" y="416402"/>
                  <a:pt x="141090" y="399633"/>
                </a:cubicBezTo>
                <a:cubicBezTo>
                  <a:pt x="141090" y="382864"/>
                  <a:pt x="154685" y="369269"/>
                  <a:pt x="171339" y="369269"/>
                </a:cubicBezTo>
                <a:close/>
                <a:moveTo>
                  <a:pt x="98917" y="369269"/>
                </a:moveTo>
                <a:cubicBezTo>
                  <a:pt x="115677" y="369269"/>
                  <a:pt x="129270" y="382864"/>
                  <a:pt x="129270" y="399633"/>
                </a:cubicBezTo>
                <a:cubicBezTo>
                  <a:pt x="129270" y="416402"/>
                  <a:pt x="115677" y="429997"/>
                  <a:pt x="98917" y="429997"/>
                </a:cubicBezTo>
                <a:cubicBezTo>
                  <a:pt x="82143" y="429997"/>
                  <a:pt x="68549" y="416402"/>
                  <a:pt x="68549" y="399633"/>
                </a:cubicBezTo>
                <a:cubicBezTo>
                  <a:pt x="68549" y="382864"/>
                  <a:pt x="82143" y="369269"/>
                  <a:pt x="98917" y="369269"/>
                </a:cubicBezTo>
                <a:close/>
                <a:moveTo>
                  <a:pt x="26362" y="369269"/>
                </a:moveTo>
                <a:cubicBezTo>
                  <a:pt x="43124" y="369269"/>
                  <a:pt x="56719" y="382864"/>
                  <a:pt x="56719" y="399633"/>
                </a:cubicBezTo>
                <a:cubicBezTo>
                  <a:pt x="56719" y="416402"/>
                  <a:pt x="43124" y="429997"/>
                  <a:pt x="26362" y="429997"/>
                </a:cubicBezTo>
                <a:cubicBezTo>
                  <a:pt x="17976" y="429997"/>
                  <a:pt x="10385" y="426598"/>
                  <a:pt x="4890" y="421103"/>
                </a:cubicBezTo>
                <a:lnTo>
                  <a:pt x="0" y="409299"/>
                </a:lnTo>
                <a:lnTo>
                  <a:pt x="0" y="389967"/>
                </a:lnTo>
                <a:lnTo>
                  <a:pt x="4890" y="378163"/>
                </a:lnTo>
                <a:cubicBezTo>
                  <a:pt x="10385" y="372668"/>
                  <a:pt x="17976" y="369269"/>
                  <a:pt x="26362" y="369269"/>
                </a:cubicBezTo>
                <a:close/>
                <a:moveTo>
                  <a:pt x="1669444" y="307535"/>
                </a:moveTo>
                <a:lnTo>
                  <a:pt x="1670784" y="334061"/>
                </a:lnTo>
                <a:lnTo>
                  <a:pt x="1664620" y="319181"/>
                </a:lnTo>
                <a:close/>
                <a:moveTo>
                  <a:pt x="1622429" y="288818"/>
                </a:moveTo>
                <a:cubicBezTo>
                  <a:pt x="1639199" y="288818"/>
                  <a:pt x="1652792" y="302412"/>
                  <a:pt x="1652792" y="319181"/>
                </a:cubicBezTo>
                <a:cubicBezTo>
                  <a:pt x="1652792" y="335950"/>
                  <a:pt x="1639199" y="349545"/>
                  <a:pt x="1622429" y="349545"/>
                </a:cubicBezTo>
                <a:cubicBezTo>
                  <a:pt x="1605659" y="349545"/>
                  <a:pt x="1592066" y="335950"/>
                  <a:pt x="1592066" y="319181"/>
                </a:cubicBezTo>
                <a:cubicBezTo>
                  <a:pt x="1592066" y="302412"/>
                  <a:pt x="1605659" y="288818"/>
                  <a:pt x="1622429" y="288818"/>
                </a:cubicBezTo>
                <a:close/>
                <a:moveTo>
                  <a:pt x="1549874" y="288818"/>
                </a:moveTo>
                <a:cubicBezTo>
                  <a:pt x="1566644" y="288818"/>
                  <a:pt x="1580238" y="302412"/>
                  <a:pt x="1580238" y="319181"/>
                </a:cubicBezTo>
                <a:cubicBezTo>
                  <a:pt x="1580238" y="335950"/>
                  <a:pt x="1566644" y="349545"/>
                  <a:pt x="1549874" y="349545"/>
                </a:cubicBezTo>
                <a:cubicBezTo>
                  <a:pt x="1533105" y="349545"/>
                  <a:pt x="1519511" y="335950"/>
                  <a:pt x="1519511" y="319181"/>
                </a:cubicBezTo>
                <a:cubicBezTo>
                  <a:pt x="1519511" y="302412"/>
                  <a:pt x="1533105" y="288818"/>
                  <a:pt x="1549874" y="288818"/>
                </a:cubicBezTo>
                <a:close/>
                <a:moveTo>
                  <a:pt x="1477320" y="288818"/>
                </a:moveTo>
                <a:cubicBezTo>
                  <a:pt x="1494089" y="288818"/>
                  <a:pt x="1507683" y="302412"/>
                  <a:pt x="1507683" y="319181"/>
                </a:cubicBezTo>
                <a:cubicBezTo>
                  <a:pt x="1507683" y="335950"/>
                  <a:pt x="1494089" y="349545"/>
                  <a:pt x="1477320" y="349545"/>
                </a:cubicBezTo>
                <a:cubicBezTo>
                  <a:pt x="1460550" y="349545"/>
                  <a:pt x="1446956" y="335950"/>
                  <a:pt x="1446956" y="319181"/>
                </a:cubicBezTo>
                <a:cubicBezTo>
                  <a:pt x="1446956" y="302412"/>
                  <a:pt x="1460550" y="288818"/>
                  <a:pt x="1477320" y="288818"/>
                </a:cubicBezTo>
                <a:close/>
                <a:moveTo>
                  <a:pt x="1404765" y="288818"/>
                </a:moveTo>
                <a:cubicBezTo>
                  <a:pt x="1421535" y="288818"/>
                  <a:pt x="1435129" y="302412"/>
                  <a:pt x="1435129" y="319181"/>
                </a:cubicBezTo>
                <a:cubicBezTo>
                  <a:pt x="1435129" y="335950"/>
                  <a:pt x="1421535" y="349545"/>
                  <a:pt x="1404765" y="349545"/>
                </a:cubicBezTo>
                <a:cubicBezTo>
                  <a:pt x="1387996" y="349545"/>
                  <a:pt x="1374402" y="335950"/>
                  <a:pt x="1374402" y="319181"/>
                </a:cubicBezTo>
                <a:cubicBezTo>
                  <a:pt x="1374402" y="302412"/>
                  <a:pt x="1387996" y="288818"/>
                  <a:pt x="1404765" y="288818"/>
                </a:cubicBezTo>
                <a:close/>
                <a:moveTo>
                  <a:pt x="1332211" y="288818"/>
                </a:moveTo>
                <a:cubicBezTo>
                  <a:pt x="1348980" y="288818"/>
                  <a:pt x="1362574" y="302412"/>
                  <a:pt x="1362574" y="319181"/>
                </a:cubicBezTo>
                <a:cubicBezTo>
                  <a:pt x="1362574" y="335950"/>
                  <a:pt x="1348980" y="349545"/>
                  <a:pt x="1332211" y="349545"/>
                </a:cubicBezTo>
                <a:cubicBezTo>
                  <a:pt x="1315441" y="349545"/>
                  <a:pt x="1301847" y="335950"/>
                  <a:pt x="1301847" y="319181"/>
                </a:cubicBezTo>
                <a:cubicBezTo>
                  <a:pt x="1301847" y="302412"/>
                  <a:pt x="1315441" y="288818"/>
                  <a:pt x="1332211" y="288818"/>
                </a:cubicBezTo>
                <a:close/>
                <a:moveTo>
                  <a:pt x="1259656" y="288818"/>
                </a:moveTo>
                <a:cubicBezTo>
                  <a:pt x="1276426" y="288818"/>
                  <a:pt x="1290020" y="302412"/>
                  <a:pt x="1290020" y="319181"/>
                </a:cubicBezTo>
                <a:cubicBezTo>
                  <a:pt x="1290020" y="335950"/>
                  <a:pt x="1276426" y="349545"/>
                  <a:pt x="1259656" y="349545"/>
                </a:cubicBezTo>
                <a:cubicBezTo>
                  <a:pt x="1242887" y="349545"/>
                  <a:pt x="1229293" y="335950"/>
                  <a:pt x="1229293" y="319181"/>
                </a:cubicBezTo>
                <a:cubicBezTo>
                  <a:pt x="1229293" y="302412"/>
                  <a:pt x="1242887" y="288818"/>
                  <a:pt x="1259656" y="288818"/>
                </a:cubicBezTo>
                <a:close/>
                <a:moveTo>
                  <a:pt x="1187102" y="288818"/>
                </a:moveTo>
                <a:cubicBezTo>
                  <a:pt x="1203871" y="288818"/>
                  <a:pt x="1217465" y="302412"/>
                  <a:pt x="1217465" y="319181"/>
                </a:cubicBezTo>
                <a:cubicBezTo>
                  <a:pt x="1217465" y="335950"/>
                  <a:pt x="1203871" y="349545"/>
                  <a:pt x="1187102" y="349545"/>
                </a:cubicBezTo>
                <a:cubicBezTo>
                  <a:pt x="1170332" y="349545"/>
                  <a:pt x="1156738" y="335950"/>
                  <a:pt x="1156738" y="319181"/>
                </a:cubicBezTo>
                <a:cubicBezTo>
                  <a:pt x="1156738" y="302412"/>
                  <a:pt x="1170332" y="288818"/>
                  <a:pt x="1187102" y="288818"/>
                </a:cubicBezTo>
                <a:close/>
                <a:moveTo>
                  <a:pt x="1114547" y="288818"/>
                </a:moveTo>
                <a:cubicBezTo>
                  <a:pt x="1131317" y="288818"/>
                  <a:pt x="1144911" y="302412"/>
                  <a:pt x="1144911" y="319181"/>
                </a:cubicBezTo>
                <a:cubicBezTo>
                  <a:pt x="1144911" y="335950"/>
                  <a:pt x="1131317" y="349545"/>
                  <a:pt x="1114547" y="349545"/>
                </a:cubicBezTo>
                <a:cubicBezTo>
                  <a:pt x="1097778" y="349545"/>
                  <a:pt x="1084184" y="335950"/>
                  <a:pt x="1084184" y="319181"/>
                </a:cubicBezTo>
                <a:cubicBezTo>
                  <a:pt x="1084184" y="302412"/>
                  <a:pt x="1097778" y="288818"/>
                  <a:pt x="1114547" y="288818"/>
                </a:cubicBezTo>
                <a:close/>
                <a:moveTo>
                  <a:pt x="1041993" y="288818"/>
                </a:moveTo>
                <a:cubicBezTo>
                  <a:pt x="1058762" y="288818"/>
                  <a:pt x="1072356" y="302412"/>
                  <a:pt x="1072356" y="319181"/>
                </a:cubicBezTo>
                <a:cubicBezTo>
                  <a:pt x="1072356" y="335950"/>
                  <a:pt x="1058762" y="349545"/>
                  <a:pt x="1041993" y="349545"/>
                </a:cubicBezTo>
                <a:cubicBezTo>
                  <a:pt x="1025223" y="349545"/>
                  <a:pt x="1011629" y="335950"/>
                  <a:pt x="1011629" y="319181"/>
                </a:cubicBezTo>
                <a:cubicBezTo>
                  <a:pt x="1011629" y="302412"/>
                  <a:pt x="1025223" y="288818"/>
                  <a:pt x="1041993" y="288818"/>
                </a:cubicBezTo>
                <a:close/>
                <a:moveTo>
                  <a:pt x="969438" y="288818"/>
                </a:moveTo>
                <a:cubicBezTo>
                  <a:pt x="986208" y="288818"/>
                  <a:pt x="999801" y="302412"/>
                  <a:pt x="999801" y="319181"/>
                </a:cubicBezTo>
                <a:cubicBezTo>
                  <a:pt x="999801" y="335950"/>
                  <a:pt x="986208" y="349545"/>
                  <a:pt x="969438" y="349545"/>
                </a:cubicBezTo>
                <a:cubicBezTo>
                  <a:pt x="952669" y="349545"/>
                  <a:pt x="939075" y="335950"/>
                  <a:pt x="939075" y="319181"/>
                </a:cubicBezTo>
                <a:cubicBezTo>
                  <a:pt x="939075" y="302412"/>
                  <a:pt x="952669" y="288818"/>
                  <a:pt x="969438" y="288818"/>
                </a:cubicBezTo>
                <a:close/>
                <a:moveTo>
                  <a:pt x="896883" y="288818"/>
                </a:moveTo>
                <a:cubicBezTo>
                  <a:pt x="913653" y="288818"/>
                  <a:pt x="927247" y="302412"/>
                  <a:pt x="927247" y="319181"/>
                </a:cubicBezTo>
                <a:cubicBezTo>
                  <a:pt x="927247" y="335950"/>
                  <a:pt x="913653" y="349545"/>
                  <a:pt x="896883" y="349545"/>
                </a:cubicBezTo>
                <a:cubicBezTo>
                  <a:pt x="880114" y="349545"/>
                  <a:pt x="866520" y="335950"/>
                  <a:pt x="866520" y="319181"/>
                </a:cubicBezTo>
                <a:cubicBezTo>
                  <a:pt x="866520" y="302412"/>
                  <a:pt x="880114" y="288818"/>
                  <a:pt x="896883" y="288818"/>
                </a:cubicBezTo>
                <a:close/>
                <a:moveTo>
                  <a:pt x="824329" y="288818"/>
                </a:moveTo>
                <a:cubicBezTo>
                  <a:pt x="841098" y="288818"/>
                  <a:pt x="854692" y="302412"/>
                  <a:pt x="854692" y="319181"/>
                </a:cubicBezTo>
                <a:cubicBezTo>
                  <a:pt x="854692" y="335950"/>
                  <a:pt x="841098" y="349545"/>
                  <a:pt x="824329" y="349545"/>
                </a:cubicBezTo>
                <a:cubicBezTo>
                  <a:pt x="807559" y="349545"/>
                  <a:pt x="793965" y="335950"/>
                  <a:pt x="793965" y="319181"/>
                </a:cubicBezTo>
                <a:cubicBezTo>
                  <a:pt x="793965" y="302412"/>
                  <a:pt x="807559" y="288818"/>
                  <a:pt x="824329" y="288818"/>
                </a:cubicBezTo>
                <a:close/>
                <a:moveTo>
                  <a:pt x="751774" y="288818"/>
                </a:moveTo>
                <a:cubicBezTo>
                  <a:pt x="768544" y="288818"/>
                  <a:pt x="782138" y="302412"/>
                  <a:pt x="782138" y="319181"/>
                </a:cubicBezTo>
                <a:cubicBezTo>
                  <a:pt x="782138" y="335950"/>
                  <a:pt x="768544" y="349545"/>
                  <a:pt x="751774" y="349545"/>
                </a:cubicBezTo>
                <a:cubicBezTo>
                  <a:pt x="735005" y="349545"/>
                  <a:pt x="721411" y="335950"/>
                  <a:pt x="721411" y="319181"/>
                </a:cubicBezTo>
                <a:cubicBezTo>
                  <a:pt x="721411" y="302412"/>
                  <a:pt x="735005" y="288818"/>
                  <a:pt x="751774" y="288818"/>
                </a:cubicBezTo>
                <a:close/>
                <a:moveTo>
                  <a:pt x="679220" y="288818"/>
                </a:moveTo>
                <a:cubicBezTo>
                  <a:pt x="695989" y="288818"/>
                  <a:pt x="709583" y="302412"/>
                  <a:pt x="709583" y="319181"/>
                </a:cubicBezTo>
                <a:cubicBezTo>
                  <a:pt x="709583" y="335950"/>
                  <a:pt x="695989" y="349545"/>
                  <a:pt x="679220" y="349545"/>
                </a:cubicBezTo>
                <a:cubicBezTo>
                  <a:pt x="662450" y="349545"/>
                  <a:pt x="648856" y="335950"/>
                  <a:pt x="648856" y="319181"/>
                </a:cubicBezTo>
                <a:cubicBezTo>
                  <a:pt x="648856" y="302412"/>
                  <a:pt x="662450" y="288818"/>
                  <a:pt x="679220" y="288818"/>
                </a:cubicBezTo>
                <a:close/>
                <a:moveTo>
                  <a:pt x="606665" y="288818"/>
                </a:moveTo>
                <a:cubicBezTo>
                  <a:pt x="623435" y="288818"/>
                  <a:pt x="637029" y="302412"/>
                  <a:pt x="637029" y="319181"/>
                </a:cubicBezTo>
                <a:cubicBezTo>
                  <a:pt x="637029" y="335950"/>
                  <a:pt x="623435" y="349545"/>
                  <a:pt x="606665" y="349545"/>
                </a:cubicBezTo>
                <a:cubicBezTo>
                  <a:pt x="589896" y="349545"/>
                  <a:pt x="576302" y="335950"/>
                  <a:pt x="576302" y="319181"/>
                </a:cubicBezTo>
                <a:cubicBezTo>
                  <a:pt x="576302" y="302412"/>
                  <a:pt x="589896" y="288818"/>
                  <a:pt x="606665" y="288818"/>
                </a:cubicBezTo>
                <a:close/>
                <a:moveTo>
                  <a:pt x="534111" y="288818"/>
                </a:moveTo>
                <a:cubicBezTo>
                  <a:pt x="550880" y="288818"/>
                  <a:pt x="564474" y="302412"/>
                  <a:pt x="564474" y="319181"/>
                </a:cubicBezTo>
                <a:cubicBezTo>
                  <a:pt x="564474" y="335950"/>
                  <a:pt x="550880" y="349545"/>
                  <a:pt x="534111" y="349545"/>
                </a:cubicBezTo>
                <a:cubicBezTo>
                  <a:pt x="517341" y="349545"/>
                  <a:pt x="503747" y="335950"/>
                  <a:pt x="503747" y="319181"/>
                </a:cubicBezTo>
                <a:cubicBezTo>
                  <a:pt x="503747" y="302412"/>
                  <a:pt x="517341" y="288818"/>
                  <a:pt x="534111" y="288818"/>
                </a:cubicBezTo>
                <a:close/>
                <a:moveTo>
                  <a:pt x="461556" y="288818"/>
                </a:moveTo>
                <a:cubicBezTo>
                  <a:pt x="478326" y="288818"/>
                  <a:pt x="491920" y="302412"/>
                  <a:pt x="491920" y="319181"/>
                </a:cubicBezTo>
                <a:cubicBezTo>
                  <a:pt x="491920" y="335950"/>
                  <a:pt x="478326" y="349545"/>
                  <a:pt x="461556" y="349545"/>
                </a:cubicBezTo>
                <a:cubicBezTo>
                  <a:pt x="444787" y="349545"/>
                  <a:pt x="431192" y="335950"/>
                  <a:pt x="431192" y="319181"/>
                </a:cubicBezTo>
                <a:cubicBezTo>
                  <a:pt x="431192" y="302412"/>
                  <a:pt x="444787" y="288818"/>
                  <a:pt x="461556" y="288818"/>
                </a:cubicBezTo>
                <a:close/>
                <a:moveTo>
                  <a:pt x="389002" y="288818"/>
                </a:moveTo>
                <a:cubicBezTo>
                  <a:pt x="405771" y="288818"/>
                  <a:pt x="419365" y="302412"/>
                  <a:pt x="419365" y="319181"/>
                </a:cubicBezTo>
                <a:cubicBezTo>
                  <a:pt x="419365" y="335950"/>
                  <a:pt x="405771" y="349545"/>
                  <a:pt x="389002" y="349545"/>
                </a:cubicBezTo>
                <a:cubicBezTo>
                  <a:pt x="372232" y="349545"/>
                  <a:pt x="358638" y="335950"/>
                  <a:pt x="358638" y="319181"/>
                </a:cubicBezTo>
                <a:cubicBezTo>
                  <a:pt x="358638" y="302412"/>
                  <a:pt x="372232" y="288818"/>
                  <a:pt x="389002" y="288818"/>
                </a:cubicBezTo>
                <a:close/>
                <a:moveTo>
                  <a:pt x="316447" y="288818"/>
                </a:moveTo>
                <a:cubicBezTo>
                  <a:pt x="333216" y="288818"/>
                  <a:pt x="346810" y="302412"/>
                  <a:pt x="346810" y="319181"/>
                </a:cubicBezTo>
                <a:cubicBezTo>
                  <a:pt x="346810" y="335950"/>
                  <a:pt x="333216" y="349545"/>
                  <a:pt x="316447" y="349545"/>
                </a:cubicBezTo>
                <a:cubicBezTo>
                  <a:pt x="299677" y="349545"/>
                  <a:pt x="286084" y="335950"/>
                  <a:pt x="286084" y="319181"/>
                </a:cubicBezTo>
                <a:cubicBezTo>
                  <a:pt x="286084" y="302412"/>
                  <a:pt x="299677" y="288818"/>
                  <a:pt x="316447" y="288818"/>
                </a:cubicBezTo>
                <a:close/>
                <a:moveTo>
                  <a:pt x="243892" y="288818"/>
                </a:moveTo>
                <a:cubicBezTo>
                  <a:pt x="260662" y="288818"/>
                  <a:pt x="274256" y="302412"/>
                  <a:pt x="274256" y="319181"/>
                </a:cubicBezTo>
                <a:cubicBezTo>
                  <a:pt x="274256" y="335950"/>
                  <a:pt x="260662" y="349545"/>
                  <a:pt x="243892" y="349545"/>
                </a:cubicBezTo>
                <a:cubicBezTo>
                  <a:pt x="227123" y="349545"/>
                  <a:pt x="213529" y="335950"/>
                  <a:pt x="213529" y="319181"/>
                </a:cubicBezTo>
                <a:cubicBezTo>
                  <a:pt x="213529" y="302412"/>
                  <a:pt x="227123" y="288818"/>
                  <a:pt x="243892" y="288818"/>
                </a:cubicBezTo>
                <a:close/>
                <a:moveTo>
                  <a:pt x="171339" y="288818"/>
                </a:moveTo>
                <a:cubicBezTo>
                  <a:pt x="188107" y="288818"/>
                  <a:pt x="201701" y="302412"/>
                  <a:pt x="201701" y="319181"/>
                </a:cubicBezTo>
                <a:cubicBezTo>
                  <a:pt x="201701" y="335950"/>
                  <a:pt x="188107" y="349545"/>
                  <a:pt x="171339" y="349545"/>
                </a:cubicBezTo>
                <a:cubicBezTo>
                  <a:pt x="154691" y="349545"/>
                  <a:pt x="141096" y="335950"/>
                  <a:pt x="141096" y="319181"/>
                </a:cubicBezTo>
                <a:cubicBezTo>
                  <a:pt x="141096" y="302412"/>
                  <a:pt x="154691" y="288818"/>
                  <a:pt x="171339" y="288818"/>
                </a:cubicBezTo>
                <a:close/>
                <a:moveTo>
                  <a:pt x="98923" y="288818"/>
                </a:moveTo>
                <a:cubicBezTo>
                  <a:pt x="115682" y="288818"/>
                  <a:pt x="129276" y="302412"/>
                  <a:pt x="129276" y="319181"/>
                </a:cubicBezTo>
                <a:cubicBezTo>
                  <a:pt x="129276" y="335950"/>
                  <a:pt x="115682" y="349545"/>
                  <a:pt x="98923" y="349545"/>
                </a:cubicBezTo>
                <a:cubicBezTo>
                  <a:pt x="82149" y="349545"/>
                  <a:pt x="68554" y="335950"/>
                  <a:pt x="68554" y="319181"/>
                </a:cubicBezTo>
                <a:cubicBezTo>
                  <a:pt x="68554" y="302412"/>
                  <a:pt x="82149" y="288818"/>
                  <a:pt x="98923" y="288818"/>
                </a:cubicBezTo>
                <a:close/>
                <a:moveTo>
                  <a:pt x="26368" y="288818"/>
                </a:moveTo>
                <a:cubicBezTo>
                  <a:pt x="43131" y="288818"/>
                  <a:pt x="56725" y="302412"/>
                  <a:pt x="56725" y="319181"/>
                </a:cubicBezTo>
                <a:cubicBezTo>
                  <a:pt x="56725" y="335950"/>
                  <a:pt x="43131" y="349545"/>
                  <a:pt x="26368" y="349545"/>
                </a:cubicBezTo>
                <a:cubicBezTo>
                  <a:pt x="17983" y="349545"/>
                  <a:pt x="10391" y="346146"/>
                  <a:pt x="4896" y="340651"/>
                </a:cubicBezTo>
                <a:lnTo>
                  <a:pt x="0" y="328831"/>
                </a:lnTo>
                <a:lnTo>
                  <a:pt x="0" y="309532"/>
                </a:lnTo>
                <a:lnTo>
                  <a:pt x="4896" y="297711"/>
                </a:lnTo>
                <a:cubicBezTo>
                  <a:pt x="10391" y="292217"/>
                  <a:pt x="17983" y="288818"/>
                  <a:pt x="26368" y="288818"/>
                </a:cubicBezTo>
                <a:close/>
                <a:moveTo>
                  <a:pt x="1622429" y="208366"/>
                </a:moveTo>
                <a:cubicBezTo>
                  <a:pt x="1639199" y="208366"/>
                  <a:pt x="1652792" y="221960"/>
                  <a:pt x="1652792" y="238729"/>
                </a:cubicBezTo>
                <a:cubicBezTo>
                  <a:pt x="1652792" y="255499"/>
                  <a:pt x="1639199" y="269093"/>
                  <a:pt x="1622429" y="269093"/>
                </a:cubicBezTo>
                <a:cubicBezTo>
                  <a:pt x="1605659" y="269093"/>
                  <a:pt x="1592066" y="255499"/>
                  <a:pt x="1592066" y="238729"/>
                </a:cubicBezTo>
                <a:cubicBezTo>
                  <a:pt x="1592066" y="221960"/>
                  <a:pt x="1605659" y="208366"/>
                  <a:pt x="1622429" y="208366"/>
                </a:cubicBezTo>
                <a:close/>
                <a:moveTo>
                  <a:pt x="1549874" y="208366"/>
                </a:moveTo>
                <a:cubicBezTo>
                  <a:pt x="1566644" y="208366"/>
                  <a:pt x="1580238" y="221960"/>
                  <a:pt x="1580238" y="238729"/>
                </a:cubicBezTo>
                <a:cubicBezTo>
                  <a:pt x="1580238" y="255499"/>
                  <a:pt x="1566644" y="269093"/>
                  <a:pt x="1549874" y="269093"/>
                </a:cubicBezTo>
                <a:cubicBezTo>
                  <a:pt x="1533105" y="269093"/>
                  <a:pt x="1519511" y="255499"/>
                  <a:pt x="1519511" y="238729"/>
                </a:cubicBezTo>
                <a:cubicBezTo>
                  <a:pt x="1519511" y="221960"/>
                  <a:pt x="1533105" y="208366"/>
                  <a:pt x="1549874" y="208366"/>
                </a:cubicBezTo>
                <a:close/>
                <a:moveTo>
                  <a:pt x="1477320" y="208366"/>
                </a:moveTo>
                <a:cubicBezTo>
                  <a:pt x="1494089" y="208366"/>
                  <a:pt x="1507683" y="221960"/>
                  <a:pt x="1507683" y="238729"/>
                </a:cubicBezTo>
                <a:cubicBezTo>
                  <a:pt x="1507683" y="255499"/>
                  <a:pt x="1494089" y="269093"/>
                  <a:pt x="1477320" y="269093"/>
                </a:cubicBezTo>
                <a:cubicBezTo>
                  <a:pt x="1460550" y="269093"/>
                  <a:pt x="1446956" y="255499"/>
                  <a:pt x="1446956" y="238729"/>
                </a:cubicBezTo>
                <a:cubicBezTo>
                  <a:pt x="1446956" y="221960"/>
                  <a:pt x="1460550" y="208366"/>
                  <a:pt x="1477320" y="208366"/>
                </a:cubicBezTo>
                <a:close/>
                <a:moveTo>
                  <a:pt x="1404765" y="208366"/>
                </a:moveTo>
                <a:cubicBezTo>
                  <a:pt x="1421535" y="208366"/>
                  <a:pt x="1435129" y="221960"/>
                  <a:pt x="1435129" y="238729"/>
                </a:cubicBezTo>
                <a:cubicBezTo>
                  <a:pt x="1435129" y="255499"/>
                  <a:pt x="1421535" y="269093"/>
                  <a:pt x="1404765" y="269093"/>
                </a:cubicBezTo>
                <a:cubicBezTo>
                  <a:pt x="1387996" y="269093"/>
                  <a:pt x="1374402" y="255499"/>
                  <a:pt x="1374402" y="238729"/>
                </a:cubicBezTo>
                <a:cubicBezTo>
                  <a:pt x="1374402" y="221960"/>
                  <a:pt x="1387996" y="208366"/>
                  <a:pt x="1404765" y="208366"/>
                </a:cubicBezTo>
                <a:close/>
                <a:moveTo>
                  <a:pt x="1332211" y="208366"/>
                </a:moveTo>
                <a:cubicBezTo>
                  <a:pt x="1348980" y="208366"/>
                  <a:pt x="1362574" y="221960"/>
                  <a:pt x="1362574" y="238729"/>
                </a:cubicBezTo>
                <a:cubicBezTo>
                  <a:pt x="1362574" y="255499"/>
                  <a:pt x="1348980" y="269093"/>
                  <a:pt x="1332211" y="269093"/>
                </a:cubicBezTo>
                <a:cubicBezTo>
                  <a:pt x="1315441" y="269093"/>
                  <a:pt x="1301847" y="255499"/>
                  <a:pt x="1301847" y="238729"/>
                </a:cubicBezTo>
                <a:cubicBezTo>
                  <a:pt x="1301847" y="221960"/>
                  <a:pt x="1315441" y="208366"/>
                  <a:pt x="1332211" y="208366"/>
                </a:cubicBezTo>
                <a:close/>
                <a:moveTo>
                  <a:pt x="1259656" y="208366"/>
                </a:moveTo>
                <a:cubicBezTo>
                  <a:pt x="1276426" y="208366"/>
                  <a:pt x="1290020" y="221960"/>
                  <a:pt x="1290020" y="238729"/>
                </a:cubicBezTo>
                <a:cubicBezTo>
                  <a:pt x="1290020" y="255499"/>
                  <a:pt x="1276426" y="269093"/>
                  <a:pt x="1259656" y="269093"/>
                </a:cubicBezTo>
                <a:cubicBezTo>
                  <a:pt x="1242887" y="269093"/>
                  <a:pt x="1229293" y="255499"/>
                  <a:pt x="1229293" y="238729"/>
                </a:cubicBezTo>
                <a:cubicBezTo>
                  <a:pt x="1229293" y="221960"/>
                  <a:pt x="1242887" y="208366"/>
                  <a:pt x="1259656" y="208366"/>
                </a:cubicBezTo>
                <a:close/>
                <a:moveTo>
                  <a:pt x="1187102" y="208366"/>
                </a:moveTo>
                <a:cubicBezTo>
                  <a:pt x="1203871" y="208366"/>
                  <a:pt x="1217465" y="221960"/>
                  <a:pt x="1217465" y="238729"/>
                </a:cubicBezTo>
                <a:cubicBezTo>
                  <a:pt x="1217465" y="255499"/>
                  <a:pt x="1203871" y="269093"/>
                  <a:pt x="1187102" y="269093"/>
                </a:cubicBezTo>
                <a:cubicBezTo>
                  <a:pt x="1170332" y="269093"/>
                  <a:pt x="1156738" y="255499"/>
                  <a:pt x="1156738" y="238729"/>
                </a:cubicBezTo>
                <a:cubicBezTo>
                  <a:pt x="1156738" y="221960"/>
                  <a:pt x="1170332" y="208366"/>
                  <a:pt x="1187102" y="208366"/>
                </a:cubicBezTo>
                <a:close/>
                <a:moveTo>
                  <a:pt x="1114547" y="208366"/>
                </a:moveTo>
                <a:cubicBezTo>
                  <a:pt x="1131317" y="208366"/>
                  <a:pt x="1144911" y="221960"/>
                  <a:pt x="1144911" y="238729"/>
                </a:cubicBezTo>
                <a:cubicBezTo>
                  <a:pt x="1144911" y="255499"/>
                  <a:pt x="1131317" y="269093"/>
                  <a:pt x="1114547" y="269093"/>
                </a:cubicBezTo>
                <a:cubicBezTo>
                  <a:pt x="1097778" y="269093"/>
                  <a:pt x="1084184" y="255499"/>
                  <a:pt x="1084184" y="238729"/>
                </a:cubicBezTo>
                <a:cubicBezTo>
                  <a:pt x="1084184" y="221960"/>
                  <a:pt x="1097778" y="208366"/>
                  <a:pt x="1114547" y="208366"/>
                </a:cubicBezTo>
                <a:close/>
                <a:moveTo>
                  <a:pt x="1041993" y="208366"/>
                </a:moveTo>
                <a:cubicBezTo>
                  <a:pt x="1058762" y="208366"/>
                  <a:pt x="1072356" y="221960"/>
                  <a:pt x="1072356" y="238729"/>
                </a:cubicBezTo>
                <a:cubicBezTo>
                  <a:pt x="1072356" y="255499"/>
                  <a:pt x="1058762" y="269093"/>
                  <a:pt x="1041993" y="269093"/>
                </a:cubicBezTo>
                <a:cubicBezTo>
                  <a:pt x="1025223" y="269093"/>
                  <a:pt x="1011629" y="255499"/>
                  <a:pt x="1011629" y="238729"/>
                </a:cubicBezTo>
                <a:cubicBezTo>
                  <a:pt x="1011629" y="221960"/>
                  <a:pt x="1025223" y="208366"/>
                  <a:pt x="1041993" y="208366"/>
                </a:cubicBezTo>
                <a:close/>
                <a:moveTo>
                  <a:pt x="969438" y="208366"/>
                </a:moveTo>
                <a:cubicBezTo>
                  <a:pt x="986208" y="208366"/>
                  <a:pt x="999801" y="221960"/>
                  <a:pt x="999801" y="238729"/>
                </a:cubicBezTo>
                <a:cubicBezTo>
                  <a:pt x="999801" y="255499"/>
                  <a:pt x="986208" y="269093"/>
                  <a:pt x="969438" y="269093"/>
                </a:cubicBezTo>
                <a:cubicBezTo>
                  <a:pt x="952669" y="269093"/>
                  <a:pt x="939075" y="255499"/>
                  <a:pt x="939075" y="238729"/>
                </a:cubicBezTo>
                <a:cubicBezTo>
                  <a:pt x="939075" y="221960"/>
                  <a:pt x="952669" y="208366"/>
                  <a:pt x="969438" y="208366"/>
                </a:cubicBezTo>
                <a:close/>
                <a:moveTo>
                  <a:pt x="896883" y="208366"/>
                </a:moveTo>
                <a:cubicBezTo>
                  <a:pt x="913653" y="208366"/>
                  <a:pt x="927247" y="221960"/>
                  <a:pt x="927247" y="238729"/>
                </a:cubicBezTo>
                <a:cubicBezTo>
                  <a:pt x="927247" y="255499"/>
                  <a:pt x="913653" y="269093"/>
                  <a:pt x="896883" y="269093"/>
                </a:cubicBezTo>
                <a:cubicBezTo>
                  <a:pt x="880114" y="269093"/>
                  <a:pt x="866520" y="255499"/>
                  <a:pt x="866520" y="238729"/>
                </a:cubicBezTo>
                <a:cubicBezTo>
                  <a:pt x="866520" y="221960"/>
                  <a:pt x="880114" y="208366"/>
                  <a:pt x="896883" y="208366"/>
                </a:cubicBezTo>
                <a:close/>
                <a:moveTo>
                  <a:pt x="824329" y="208366"/>
                </a:moveTo>
                <a:cubicBezTo>
                  <a:pt x="841098" y="208366"/>
                  <a:pt x="854692" y="221960"/>
                  <a:pt x="854692" y="238729"/>
                </a:cubicBezTo>
                <a:cubicBezTo>
                  <a:pt x="854692" y="255499"/>
                  <a:pt x="841098" y="269093"/>
                  <a:pt x="824329" y="269093"/>
                </a:cubicBezTo>
                <a:cubicBezTo>
                  <a:pt x="807559" y="269093"/>
                  <a:pt x="793965" y="255499"/>
                  <a:pt x="793965" y="238729"/>
                </a:cubicBezTo>
                <a:cubicBezTo>
                  <a:pt x="793965" y="221960"/>
                  <a:pt x="807559" y="208366"/>
                  <a:pt x="824329" y="208366"/>
                </a:cubicBezTo>
                <a:close/>
                <a:moveTo>
                  <a:pt x="751774" y="208366"/>
                </a:moveTo>
                <a:cubicBezTo>
                  <a:pt x="768544" y="208366"/>
                  <a:pt x="782138" y="221960"/>
                  <a:pt x="782138" y="238729"/>
                </a:cubicBezTo>
                <a:cubicBezTo>
                  <a:pt x="782138" y="255499"/>
                  <a:pt x="768544" y="269093"/>
                  <a:pt x="751774" y="269093"/>
                </a:cubicBezTo>
                <a:cubicBezTo>
                  <a:pt x="735005" y="269093"/>
                  <a:pt x="721411" y="255499"/>
                  <a:pt x="721411" y="238729"/>
                </a:cubicBezTo>
                <a:cubicBezTo>
                  <a:pt x="721411" y="221960"/>
                  <a:pt x="735005" y="208366"/>
                  <a:pt x="751774" y="208366"/>
                </a:cubicBezTo>
                <a:close/>
                <a:moveTo>
                  <a:pt x="679220" y="208366"/>
                </a:moveTo>
                <a:cubicBezTo>
                  <a:pt x="695989" y="208366"/>
                  <a:pt x="709583" y="221960"/>
                  <a:pt x="709583" y="238729"/>
                </a:cubicBezTo>
                <a:cubicBezTo>
                  <a:pt x="709583" y="255499"/>
                  <a:pt x="695989" y="269093"/>
                  <a:pt x="679220" y="269093"/>
                </a:cubicBezTo>
                <a:cubicBezTo>
                  <a:pt x="662450" y="269093"/>
                  <a:pt x="648856" y="255499"/>
                  <a:pt x="648856" y="238729"/>
                </a:cubicBezTo>
                <a:cubicBezTo>
                  <a:pt x="648856" y="221960"/>
                  <a:pt x="662450" y="208366"/>
                  <a:pt x="679220" y="208366"/>
                </a:cubicBezTo>
                <a:close/>
                <a:moveTo>
                  <a:pt x="606665" y="208366"/>
                </a:moveTo>
                <a:cubicBezTo>
                  <a:pt x="623435" y="208366"/>
                  <a:pt x="637029" y="221960"/>
                  <a:pt x="637029" y="238729"/>
                </a:cubicBezTo>
                <a:cubicBezTo>
                  <a:pt x="637029" y="255499"/>
                  <a:pt x="623435" y="269093"/>
                  <a:pt x="606665" y="269093"/>
                </a:cubicBezTo>
                <a:cubicBezTo>
                  <a:pt x="589896" y="269093"/>
                  <a:pt x="576302" y="255499"/>
                  <a:pt x="576302" y="238729"/>
                </a:cubicBezTo>
                <a:cubicBezTo>
                  <a:pt x="576302" y="221960"/>
                  <a:pt x="589896" y="208366"/>
                  <a:pt x="606665" y="208366"/>
                </a:cubicBezTo>
                <a:close/>
                <a:moveTo>
                  <a:pt x="534111" y="208366"/>
                </a:moveTo>
                <a:cubicBezTo>
                  <a:pt x="550880" y="208366"/>
                  <a:pt x="564474" y="221960"/>
                  <a:pt x="564474" y="238729"/>
                </a:cubicBezTo>
                <a:cubicBezTo>
                  <a:pt x="564474" y="255499"/>
                  <a:pt x="550880" y="269093"/>
                  <a:pt x="534111" y="269093"/>
                </a:cubicBezTo>
                <a:cubicBezTo>
                  <a:pt x="517341" y="269093"/>
                  <a:pt x="503747" y="255499"/>
                  <a:pt x="503747" y="238729"/>
                </a:cubicBezTo>
                <a:cubicBezTo>
                  <a:pt x="503747" y="221960"/>
                  <a:pt x="517341" y="208366"/>
                  <a:pt x="534111" y="208366"/>
                </a:cubicBezTo>
                <a:close/>
                <a:moveTo>
                  <a:pt x="461556" y="208366"/>
                </a:moveTo>
                <a:cubicBezTo>
                  <a:pt x="478326" y="208366"/>
                  <a:pt x="491920" y="221960"/>
                  <a:pt x="491920" y="238729"/>
                </a:cubicBezTo>
                <a:cubicBezTo>
                  <a:pt x="491920" y="255499"/>
                  <a:pt x="478326" y="269093"/>
                  <a:pt x="461556" y="269093"/>
                </a:cubicBezTo>
                <a:cubicBezTo>
                  <a:pt x="444787" y="269093"/>
                  <a:pt x="431192" y="255499"/>
                  <a:pt x="431192" y="238729"/>
                </a:cubicBezTo>
                <a:cubicBezTo>
                  <a:pt x="431192" y="221960"/>
                  <a:pt x="444787" y="208366"/>
                  <a:pt x="461556" y="208366"/>
                </a:cubicBezTo>
                <a:close/>
                <a:moveTo>
                  <a:pt x="389002" y="208366"/>
                </a:moveTo>
                <a:cubicBezTo>
                  <a:pt x="405771" y="208366"/>
                  <a:pt x="419365" y="221960"/>
                  <a:pt x="419365" y="238729"/>
                </a:cubicBezTo>
                <a:cubicBezTo>
                  <a:pt x="419365" y="255499"/>
                  <a:pt x="405771" y="269093"/>
                  <a:pt x="389002" y="269093"/>
                </a:cubicBezTo>
                <a:cubicBezTo>
                  <a:pt x="372232" y="269093"/>
                  <a:pt x="358638" y="255499"/>
                  <a:pt x="358638" y="238729"/>
                </a:cubicBezTo>
                <a:cubicBezTo>
                  <a:pt x="358638" y="221960"/>
                  <a:pt x="372232" y="208366"/>
                  <a:pt x="389002" y="208366"/>
                </a:cubicBezTo>
                <a:close/>
                <a:moveTo>
                  <a:pt x="316447" y="208366"/>
                </a:moveTo>
                <a:cubicBezTo>
                  <a:pt x="333216" y="208366"/>
                  <a:pt x="346810" y="221960"/>
                  <a:pt x="346810" y="238729"/>
                </a:cubicBezTo>
                <a:cubicBezTo>
                  <a:pt x="346810" y="255499"/>
                  <a:pt x="333216" y="269093"/>
                  <a:pt x="316447" y="269093"/>
                </a:cubicBezTo>
                <a:cubicBezTo>
                  <a:pt x="299677" y="269093"/>
                  <a:pt x="286084" y="255499"/>
                  <a:pt x="286084" y="238729"/>
                </a:cubicBezTo>
                <a:cubicBezTo>
                  <a:pt x="286084" y="221960"/>
                  <a:pt x="299677" y="208366"/>
                  <a:pt x="316447" y="208366"/>
                </a:cubicBezTo>
                <a:close/>
                <a:moveTo>
                  <a:pt x="243892" y="208366"/>
                </a:moveTo>
                <a:cubicBezTo>
                  <a:pt x="260662" y="208366"/>
                  <a:pt x="274256" y="221960"/>
                  <a:pt x="274256" y="238729"/>
                </a:cubicBezTo>
                <a:cubicBezTo>
                  <a:pt x="274256" y="255499"/>
                  <a:pt x="260662" y="269093"/>
                  <a:pt x="243892" y="269093"/>
                </a:cubicBezTo>
                <a:cubicBezTo>
                  <a:pt x="227123" y="269093"/>
                  <a:pt x="213529" y="255499"/>
                  <a:pt x="213529" y="238729"/>
                </a:cubicBezTo>
                <a:cubicBezTo>
                  <a:pt x="213529" y="221960"/>
                  <a:pt x="227123" y="208366"/>
                  <a:pt x="243892" y="208366"/>
                </a:cubicBezTo>
                <a:close/>
                <a:moveTo>
                  <a:pt x="171339" y="208366"/>
                </a:moveTo>
                <a:cubicBezTo>
                  <a:pt x="188107" y="208366"/>
                  <a:pt x="201701" y="221960"/>
                  <a:pt x="201701" y="238729"/>
                </a:cubicBezTo>
                <a:cubicBezTo>
                  <a:pt x="201701" y="255499"/>
                  <a:pt x="188107" y="269093"/>
                  <a:pt x="171339" y="269093"/>
                </a:cubicBezTo>
                <a:cubicBezTo>
                  <a:pt x="154697" y="269093"/>
                  <a:pt x="141102" y="255499"/>
                  <a:pt x="141102" y="238729"/>
                </a:cubicBezTo>
                <a:cubicBezTo>
                  <a:pt x="141102" y="221960"/>
                  <a:pt x="154697" y="208366"/>
                  <a:pt x="171339" y="208366"/>
                </a:cubicBezTo>
                <a:close/>
                <a:moveTo>
                  <a:pt x="98929" y="208366"/>
                </a:moveTo>
                <a:cubicBezTo>
                  <a:pt x="115688" y="208366"/>
                  <a:pt x="129282" y="221960"/>
                  <a:pt x="129282" y="238729"/>
                </a:cubicBezTo>
                <a:cubicBezTo>
                  <a:pt x="129282" y="255499"/>
                  <a:pt x="115688" y="269093"/>
                  <a:pt x="98929" y="269093"/>
                </a:cubicBezTo>
                <a:cubicBezTo>
                  <a:pt x="82155" y="269093"/>
                  <a:pt x="68561" y="255499"/>
                  <a:pt x="68561" y="238729"/>
                </a:cubicBezTo>
                <a:cubicBezTo>
                  <a:pt x="68561" y="221960"/>
                  <a:pt x="82155" y="208366"/>
                  <a:pt x="98929" y="208366"/>
                </a:cubicBezTo>
                <a:close/>
                <a:moveTo>
                  <a:pt x="26375" y="208366"/>
                </a:moveTo>
                <a:cubicBezTo>
                  <a:pt x="43137" y="208366"/>
                  <a:pt x="56732" y="221960"/>
                  <a:pt x="56732" y="238729"/>
                </a:cubicBezTo>
                <a:cubicBezTo>
                  <a:pt x="56732" y="255499"/>
                  <a:pt x="43137" y="269093"/>
                  <a:pt x="26375" y="269093"/>
                </a:cubicBezTo>
                <a:cubicBezTo>
                  <a:pt x="17989" y="269093"/>
                  <a:pt x="10398" y="265695"/>
                  <a:pt x="4903" y="260200"/>
                </a:cubicBezTo>
                <a:lnTo>
                  <a:pt x="0" y="248364"/>
                </a:lnTo>
                <a:lnTo>
                  <a:pt x="0" y="229094"/>
                </a:lnTo>
                <a:lnTo>
                  <a:pt x="4903" y="217259"/>
                </a:lnTo>
                <a:cubicBezTo>
                  <a:pt x="10398" y="211765"/>
                  <a:pt x="17989" y="208366"/>
                  <a:pt x="26375" y="208366"/>
                </a:cubicBezTo>
                <a:close/>
                <a:moveTo>
                  <a:pt x="1622429" y="127914"/>
                </a:moveTo>
                <a:cubicBezTo>
                  <a:pt x="1630814" y="127914"/>
                  <a:pt x="1638404" y="131313"/>
                  <a:pt x="1643899" y="136808"/>
                </a:cubicBezTo>
                <a:lnTo>
                  <a:pt x="1648931" y="148957"/>
                </a:lnTo>
                <a:lnTo>
                  <a:pt x="1651011" y="162579"/>
                </a:lnTo>
                <a:lnTo>
                  <a:pt x="1643899" y="179748"/>
                </a:lnTo>
                <a:cubicBezTo>
                  <a:pt x="1638404" y="185243"/>
                  <a:pt x="1630814" y="188641"/>
                  <a:pt x="1622429" y="188641"/>
                </a:cubicBezTo>
                <a:cubicBezTo>
                  <a:pt x="1605659" y="188641"/>
                  <a:pt x="1592066" y="175047"/>
                  <a:pt x="1592066" y="158278"/>
                </a:cubicBezTo>
                <a:cubicBezTo>
                  <a:pt x="1592066" y="141508"/>
                  <a:pt x="1605659" y="127914"/>
                  <a:pt x="1622429" y="127914"/>
                </a:cubicBezTo>
                <a:close/>
                <a:moveTo>
                  <a:pt x="1549874" y="127914"/>
                </a:moveTo>
                <a:cubicBezTo>
                  <a:pt x="1566644" y="127914"/>
                  <a:pt x="1580238" y="141508"/>
                  <a:pt x="1580238" y="158278"/>
                </a:cubicBezTo>
                <a:cubicBezTo>
                  <a:pt x="1580238" y="175047"/>
                  <a:pt x="1566644" y="188641"/>
                  <a:pt x="1549874" y="188641"/>
                </a:cubicBezTo>
                <a:cubicBezTo>
                  <a:pt x="1533105" y="188641"/>
                  <a:pt x="1519511" y="175047"/>
                  <a:pt x="1519511" y="158278"/>
                </a:cubicBezTo>
                <a:cubicBezTo>
                  <a:pt x="1519511" y="141508"/>
                  <a:pt x="1533105" y="127914"/>
                  <a:pt x="1549874" y="127914"/>
                </a:cubicBezTo>
                <a:close/>
                <a:moveTo>
                  <a:pt x="1477320" y="127914"/>
                </a:moveTo>
                <a:cubicBezTo>
                  <a:pt x="1494089" y="127914"/>
                  <a:pt x="1507683" y="141508"/>
                  <a:pt x="1507683" y="158278"/>
                </a:cubicBezTo>
                <a:cubicBezTo>
                  <a:pt x="1507683" y="175047"/>
                  <a:pt x="1494089" y="188641"/>
                  <a:pt x="1477320" y="188641"/>
                </a:cubicBezTo>
                <a:cubicBezTo>
                  <a:pt x="1460550" y="188641"/>
                  <a:pt x="1446956" y="175047"/>
                  <a:pt x="1446956" y="158278"/>
                </a:cubicBezTo>
                <a:cubicBezTo>
                  <a:pt x="1446956" y="141508"/>
                  <a:pt x="1460550" y="127914"/>
                  <a:pt x="1477320" y="127914"/>
                </a:cubicBezTo>
                <a:close/>
                <a:moveTo>
                  <a:pt x="1404765" y="127914"/>
                </a:moveTo>
                <a:cubicBezTo>
                  <a:pt x="1421535" y="127914"/>
                  <a:pt x="1435129" y="141508"/>
                  <a:pt x="1435129" y="158278"/>
                </a:cubicBezTo>
                <a:cubicBezTo>
                  <a:pt x="1435129" y="175047"/>
                  <a:pt x="1421535" y="188641"/>
                  <a:pt x="1404765" y="188641"/>
                </a:cubicBezTo>
                <a:cubicBezTo>
                  <a:pt x="1387996" y="188641"/>
                  <a:pt x="1374402" y="175047"/>
                  <a:pt x="1374402" y="158278"/>
                </a:cubicBezTo>
                <a:cubicBezTo>
                  <a:pt x="1374402" y="141508"/>
                  <a:pt x="1387996" y="127914"/>
                  <a:pt x="1404765" y="127914"/>
                </a:cubicBezTo>
                <a:close/>
                <a:moveTo>
                  <a:pt x="1332211" y="127914"/>
                </a:moveTo>
                <a:cubicBezTo>
                  <a:pt x="1348980" y="127914"/>
                  <a:pt x="1362574" y="141508"/>
                  <a:pt x="1362574" y="158278"/>
                </a:cubicBezTo>
                <a:cubicBezTo>
                  <a:pt x="1362574" y="175047"/>
                  <a:pt x="1348980" y="188641"/>
                  <a:pt x="1332211" y="188641"/>
                </a:cubicBezTo>
                <a:cubicBezTo>
                  <a:pt x="1315441" y="188641"/>
                  <a:pt x="1301847" y="175047"/>
                  <a:pt x="1301847" y="158278"/>
                </a:cubicBezTo>
                <a:cubicBezTo>
                  <a:pt x="1301847" y="141508"/>
                  <a:pt x="1315441" y="127914"/>
                  <a:pt x="1332211" y="127914"/>
                </a:cubicBezTo>
                <a:close/>
                <a:moveTo>
                  <a:pt x="1259656" y="127914"/>
                </a:moveTo>
                <a:cubicBezTo>
                  <a:pt x="1276426" y="127914"/>
                  <a:pt x="1290020" y="141508"/>
                  <a:pt x="1290020" y="158278"/>
                </a:cubicBezTo>
                <a:cubicBezTo>
                  <a:pt x="1290020" y="175047"/>
                  <a:pt x="1276426" y="188641"/>
                  <a:pt x="1259656" y="188641"/>
                </a:cubicBezTo>
                <a:cubicBezTo>
                  <a:pt x="1242887" y="188641"/>
                  <a:pt x="1229293" y="175047"/>
                  <a:pt x="1229293" y="158278"/>
                </a:cubicBezTo>
                <a:cubicBezTo>
                  <a:pt x="1229293" y="141508"/>
                  <a:pt x="1242887" y="127914"/>
                  <a:pt x="1259656" y="127914"/>
                </a:cubicBezTo>
                <a:close/>
                <a:moveTo>
                  <a:pt x="1187102" y="127914"/>
                </a:moveTo>
                <a:cubicBezTo>
                  <a:pt x="1203871" y="127914"/>
                  <a:pt x="1217465" y="141508"/>
                  <a:pt x="1217465" y="158278"/>
                </a:cubicBezTo>
                <a:cubicBezTo>
                  <a:pt x="1217465" y="175047"/>
                  <a:pt x="1203871" y="188641"/>
                  <a:pt x="1187102" y="188641"/>
                </a:cubicBezTo>
                <a:cubicBezTo>
                  <a:pt x="1170332" y="188641"/>
                  <a:pt x="1156738" y="175047"/>
                  <a:pt x="1156738" y="158278"/>
                </a:cubicBezTo>
                <a:cubicBezTo>
                  <a:pt x="1156738" y="141508"/>
                  <a:pt x="1170332" y="127914"/>
                  <a:pt x="1187102" y="127914"/>
                </a:cubicBezTo>
                <a:close/>
                <a:moveTo>
                  <a:pt x="1114547" y="127914"/>
                </a:moveTo>
                <a:cubicBezTo>
                  <a:pt x="1131317" y="127914"/>
                  <a:pt x="1144911" y="141508"/>
                  <a:pt x="1144911" y="158278"/>
                </a:cubicBezTo>
                <a:cubicBezTo>
                  <a:pt x="1144911" y="175047"/>
                  <a:pt x="1131317" y="188641"/>
                  <a:pt x="1114547" y="188641"/>
                </a:cubicBezTo>
                <a:cubicBezTo>
                  <a:pt x="1097778" y="188641"/>
                  <a:pt x="1084184" y="175047"/>
                  <a:pt x="1084184" y="158278"/>
                </a:cubicBezTo>
                <a:cubicBezTo>
                  <a:pt x="1084184" y="141508"/>
                  <a:pt x="1097778" y="127914"/>
                  <a:pt x="1114547" y="127914"/>
                </a:cubicBezTo>
                <a:close/>
                <a:moveTo>
                  <a:pt x="1041993" y="127914"/>
                </a:moveTo>
                <a:cubicBezTo>
                  <a:pt x="1058762" y="127914"/>
                  <a:pt x="1072356" y="141508"/>
                  <a:pt x="1072356" y="158278"/>
                </a:cubicBezTo>
                <a:cubicBezTo>
                  <a:pt x="1072356" y="175047"/>
                  <a:pt x="1058762" y="188641"/>
                  <a:pt x="1041993" y="188641"/>
                </a:cubicBezTo>
                <a:cubicBezTo>
                  <a:pt x="1025223" y="188641"/>
                  <a:pt x="1011629" y="175047"/>
                  <a:pt x="1011629" y="158278"/>
                </a:cubicBezTo>
                <a:cubicBezTo>
                  <a:pt x="1011629" y="141508"/>
                  <a:pt x="1025223" y="127914"/>
                  <a:pt x="1041993" y="127914"/>
                </a:cubicBezTo>
                <a:close/>
                <a:moveTo>
                  <a:pt x="969438" y="127914"/>
                </a:moveTo>
                <a:cubicBezTo>
                  <a:pt x="986208" y="127914"/>
                  <a:pt x="999801" y="141508"/>
                  <a:pt x="999801" y="158278"/>
                </a:cubicBezTo>
                <a:cubicBezTo>
                  <a:pt x="999801" y="175047"/>
                  <a:pt x="986208" y="188641"/>
                  <a:pt x="969438" y="188641"/>
                </a:cubicBezTo>
                <a:cubicBezTo>
                  <a:pt x="952669" y="188641"/>
                  <a:pt x="939075" y="175047"/>
                  <a:pt x="939075" y="158278"/>
                </a:cubicBezTo>
                <a:cubicBezTo>
                  <a:pt x="939075" y="141508"/>
                  <a:pt x="952669" y="127914"/>
                  <a:pt x="969438" y="127914"/>
                </a:cubicBezTo>
                <a:close/>
                <a:moveTo>
                  <a:pt x="896883" y="127914"/>
                </a:moveTo>
                <a:cubicBezTo>
                  <a:pt x="913653" y="127914"/>
                  <a:pt x="927247" y="141508"/>
                  <a:pt x="927247" y="158278"/>
                </a:cubicBezTo>
                <a:cubicBezTo>
                  <a:pt x="927247" y="175047"/>
                  <a:pt x="913653" y="188641"/>
                  <a:pt x="896883" y="188641"/>
                </a:cubicBezTo>
                <a:cubicBezTo>
                  <a:pt x="880114" y="188641"/>
                  <a:pt x="866520" y="175047"/>
                  <a:pt x="866520" y="158278"/>
                </a:cubicBezTo>
                <a:cubicBezTo>
                  <a:pt x="866520" y="141508"/>
                  <a:pt x="880114" y="127914"/>
                  <a:pt x="896883" y="127914"/>
                </a:cubicBezTo>
                <a:close/>
                <a:moveTo>
                  <a:pt x="824329" y="127914"/>
                </a:moveTo>
                <a:cubicBezTo>
                  <a:pt x="841098" y="127914"/>
                  <a:pt x="854692" y="141508"/>
                  <a:pt x="854692" y="158278"/>
                </a:cubicBezTo>
                <a:cubicBezTo>
                  <a:pt x="854692" y="175047"/>
                  <a:pt x="841098" y="188641"/>
                  <a:pt x="824329" y="188641"/>
                </a:cubicBezTo>
                <a:cubicBezTo>
                  <a:pt x="807559" y="188641"/>
                  <a:pt x="793965" y="175047"/>
                  <a:pt x="793965" y="158278"/>
                </a:cubicBezTo>
                <a:cubicBezTo>
                  <a:pt x="793965" y="141508"/>
                  <a:pt x="807559" y="127914"/>
                  <a:pt x="824329" y="127914"/>
                </a:cubicBezTo>
                <a:close/>
                <a:moveTo>
                  <a:pt x="751774" y="127914"/>
                </a:moveTo>
                <a:cubicBezTo>
                  <a:pt x="768544" y="127914"/>
                  <a:pt x="782138" y="141508"/>
                  <a:pt x="782138" y="158278"/>
                </a:cubicBezTo>
                <a:cubicBezTo>
                  <a:pt x="782138" y="175047"/>
                  <a:pt x="768544" y="188641"/>
                  <a:pt x="751774" y="188641"/>
                </a:cubicBezTo>
                <a:cubicBezTo>
                  <a:pt x="735005" y="188641"/>
                  <a:pt x="721411" y="175047"/>
                  <a:pt x="721411" y="158278"/>
                </a:cubicBezTo>
                <a:cubicBezTo>
                  <a:pt x="721411" y="141508"/>
                  <a:pt x="735005" y="127914"/>
                  <a:pt x="751774" y="127914"/>
                </a:cubicBezTo>
                <a:close/>
                <a:moveTo>
                  <a:pt x="679220" y="127914"/>
                </a:moveTo>
                <a:cubicBezTo>
                  <a:pt x="695989" y="127914"/>
                  <a:pt x="709583" y="141508"/>
                  <a:pt x="709583" y="158278"/>
                </a:cubicBezTo>
                <a:cubicBezTo>
                  <a:pt x="709583" y="175047"/>
                  <a:pt x="695989" y="188641"/>
                  <a:pt x="679220" y="188641"/>
                </a:cubicBezTo>
                <a:cubicBezTo>
                  <a:pt x="662450" y="188641"/>
                  <a:pt x="648856" y="175047"/>
                  <a:pt x="648856" y="158278"/>
                </a:cubicBezTo>
                <a:cubicBezTo>
                  <a:pt x="648856" y="141508"/>
                  <a:pt x="662450" y="127914"/>
                  <a:pt x="679220" y="127914"/>
                </a:cubicBezTo>
                <a:close/>
                <a:moveTo>
                  <a:pt x="606665" y="127914"/>
                </a:moveTo>
                <a:cubicBezTo>
                  <a:pt x="623435" y="127914"/>
                  <a:pt x="637029" y="141508"/>
                  <a:pt x="637029" y="158278"/>
                </a:cubicBezTo>
                <a:cubicBezTo>
                  <a:pt x="637029" y="175047"/>
                  <a:pt x="623435" y="188641"/>
                  <a:pt x="606665" y="188641"/>
                </a:cubicBezTo>
                <a:cubicBezTo>
                  <a:pt x="589896" y="188641"/>
                  <a:pt x="576302" y="175047"/>
                  <a:pt x="576302" y="158278"/>
                </a:cubicBezTo>
                <a:cubicBezTo>
                  <a:pt x="576302" y="141508"/>
                  <a:pt x="589896" y="127914"/>
                  <a:pt x="606665" y="127914"/>
                </a:cubicBezTo>
                <a:close/>
                <a:moveTo>
                  <a:pt x="534111" y="127914"/>
                </a:moveTo>
                <a:cubicBezTo>
                  <a:pt x="550880" y="127914"/>
                  <a:pt x="564474" y="141508"/>
                  <a:pt x="564474" y="158278"/>
                </a:cubicBezTo>
                <a:cubicBezTo>
                  <a:pt x="564474" y="175047"/>
                  <a:pt x="550880" y="188641"/>
                  <a:pt x="534111" y="188641"/>
                </a:cubicBezTo>
                <a:cubicBezTo>
                  <a:pt x="517341" y="188641"/>
                  <a:pt x="503747" y="175047"/>
                  <a:pt x="503747" y="158278"/>
                </a:cubicBezTo>
                <a:cubicBezTo>
                  <a:pt x="503747" y="141508"/>
                  <a:pt x="517341" y="127914"/>
                  <a:pt x="534111" y="127914"/>
                </a:cubicBezTo>
                <a:close/>
                <a:moveTo>
                  <a:pt x="461556" y="127914"/>
                </a:moveTo>
                <a:cubicBezTo>
                  <a:pt x="478326" y="127914"/>
                  <a:pt x="491920" y="141508"/>
                  <a:pt x="491920" y="158278"/>
                </a:cubicBezTo>
                <a:cubicBezTo>
                  <a:pt x="491920" y="175047"/>
                  <a:pt x="478326" y="188641"/>
                  <a:pt x="461556" y="188641"/>
                </a:cubicBezTo>
                <a:cubicBezTo>
                  <a:pt x="444787" y="188641"/>
                  <a:pt x="431192" y="175047"/>
                  <a:pt x="431192" y="158278"/>
                </a:cubicBezTo>
                <a:cubicBezTo>
                  <a:pt x="431192" y="141508"/>
                  <a:pt x="444787" y="127914"/>
                  <a:pt x="461556" y="127914"/>
                </a:cubicBezTo>
                <a:close/>
                <a:moveTo>
                  <a:pt x="389002" y="127914"/>
                </a:moveTo>
                <a:cubicBezTo>
                  <a:pt x="405771" y="127914"/>
                  <a:pt x="419365" y="141508"/>
                  <a:pt x="419365" y="158278"/>
                </a:cubicBezTo>
                <a:cubicBezTo>
                  <a:pt x="419365" y="175047"/>
                  <a:pt x="405771" y="188641"/>
                  <a:pt x="389002" y="188641"/>
                </a:cubicBezTo>
                <a:cubicBezTo>
                  <a:pt x="372232" y="188641"/>
                  <a:pt x="358638" y="175047"/>
                  <a:pt x="358638" y="158278"/>
                </a:cubicBezTo>
                <a:cubicBezTo>
                  <a:pt x="358638" y="141508"/>
                  <a:pt x="372232" y="127914"/>
                  <a:pt x="389002" y="127914"/>
                </a:cubicBezTo>
                <a:close/>
                <a:moveTo>
                  <a:pt x="316447" y="127914"/>
                </a:moveTo>
                <a:cubicBezTo>
                  <a:pt x="333216" y="127914"/>
                  <a:pt x="346810" y="141508"/>
                  <a:pt x="346810" y="158278"/>
                </a:cubicBezTo>
                <a:cubicBezTo>
                  <a:pt x="346810" y="175047"/>
                  <a:pt x="333216" y="188641"/>
                  <a:pt x="316447" y="188641"/>
                </a:cubicBezTo>
                <a:cubicBezTo>
                  <a:pt x="299677" y="188641"/>
                  <a:pt x="286084" y="175047"/>
                  <a:pt x="286084" y="158278"/>
                </a:cubicBezTo>
                <a:cubicBezTo>
                  <a:pt x="286084" y="141508"/>
                  <a:pt x="299677" y="127914"/>
                  <a:pt x="316447" y="127914"/>
                </a:cubicBezTo>
                <a:close/>
                <a:moveTo>
                  <a:pt x="243892" y="127914"/>
                </a:moveTo>
                <a:cubicBezTo>
                  <a:pt x="260662" y="127914"/>
                  <a:pt x="274256" y="141508"/>
                  <a:pt x="274256" y="158278"/>
                </a:cubicBezTo>
                <a:cubicBezTo>
                  <a:pt x="274256" y="175047"/>
                  <a:pt x="260662" y="188641"/>
                  <a:pt x="243892" y="188641"/>
                </a:cubicBezTo>
                <a:cubicBezTo>
                  <a:pt x="227123" y="188641"/>
                  <a:pt x="213529" y="175047"/>
                  <a:pt x="213529" y="158278"/>
                </a:cubicBezTo>
                <a:cubicBezTo>
                  <a:pt x="213529" y="141508"/>
                  <a:pt x="227123" y="127914"/>
                  <a:pt x="243892" y="127914"/>
                </a:cubicBezTo>
                <a:close/>
                <a:moveTo>
                  <a:pt x="171339" y="127914"/>
                </a:moveTo>
                <a:cubicBezTo>
                  <a:pt x="188107" y="127914"/>
                  <a:pt x="201701" y="141508"/>
                  <a:pt x="201701" y="158278"/>
                </a:cubicBezTo>
                <a:cubicBezTo>
                  <a:pt x="201701" y="175047"/>
                  <a:pt x="188107" y="188641"/>
                  <a:pt x="171339" y="188641"/>
                </a:cubicBezTo>
                <a:cubicBezTo>
                  <a:pt x="154702" y="188641"/>
                  <a:pt x="141108" y="175047"/>
                  <a:pt x="141108" y="158278"/>
                </a:cubicBezTo>
                <a:cubicBezTo>
                  <a:pt x="141108" y="141508"/>
                  <a:pt x="154702" y="127914"/>
                  <a:pt x="171339" y="127914"/>
                </a:cubicBezTo>
                <a:close/>
                <a:moveTo>
                  <a:pt x="98936" y="127914"/>
                </a:moveTo>
                <a:cubicBezTo>
                  <a:pt x="115695" y="127914"/>
                  <a:pt x="129288" y="141508"/>
                  <a:pt x="129288" y="158278"/>
                </a:cubicBezTo>
                <a:cubicBezTo>
                  <a:pt x="129288" y="175047"/>
                  <a:pt x="115695" y="188641"/>
                  <a:pt x="98936" y="188641"/>
                </a:cubicBezTo>
                <a:cubicBezTo>
                  <a:pt x="82162" y="188641"/>
                  <a:pt x="68567" y="175047"/>
                  <a:pt x="68567" y="158278"/>
                </a:cubicBezTo>
                <a:cubicBezTo>
                  <a:pt x="68567" y="141508"/>
                  <a:pt x="82162" y="127914"/>
                  <a:pt x="98936" y="127914"/>
                </a:cubicBezTo>
                <a:close/>
                <a:moveTo>
                  <a:pt x="26381" y="127914"/>
                </a:moveTo>
                <a:cubicBezTo>
                  <a:pt x="43143" y="127914"/>
                  <a:pt x="56738" y="141508"/>
                  <a:pt x="56738" y="158278"/>
                </a:cubicBezTo>
                <a:cubicBezTo>
                  <a:pt x="56738" y="175047"/>
                  <a:pt x="43143" y="188641"/>
                  <a:pt x="26381" y="188641"/>
                </a:cubicBezTo>
                <a:cubicBezTo>
                  <a:pt x="17995" y="188641"/>
                  <a:pt x="10404" y="185243"/>
                  <a:pt x="4909" y="179748"/>
                </a:cubicBezTo>
                <a:lnTo>
                  <a:pt x="0" y="167898"/>
                </a:lnTo>
                <a:lnTo>
                  <a:pt x="0" y="148658"/>
                </a:lnTo>
                <a:lnTo>
                  <a:pt x="4909" y="136807"/>
                </a:lnTo>
                <a:cubicBezTo>
                  <a:pt x="10404" y="131313"/>
                  <a:pt x="17995" y="127914"/>
                  <a:pt x="26381" y="127914"/>
                </a:cubicBezTo>
                <a:close/>
                <a:moveTo>
                  <a:pt x="1622429" y="47462"/>
                </a:moveTo>
                <a:lnTo>
                  <a:pt x="1625821" y="48147"/>
                </a:lnTo>
                <a:lnTo>
                  <a:pt x="1639701" y="102127"/>
                </a:lnTo>
                <a:lnTo>
                  <a:pt x="1634248" y="105804"/>
                </a:lnTo>
                <a:cubicBezTo>
                  <a:pt x="1630615" y="107340"/>
                  <a:pt x="1626621" y="108189"/>
                  <a:pt x="1622429" y="108189"/>
                </a:cubicBezTo>
                <a:cubicBezTo>
                  <a:pt x="1605659" y="108189"/>
                  <a:pt x="1592066" y="94595"/>
                  <a:pt x="1592066" y="77826"/>
                </a:cubicBezTo>
                <a:cubicBezTo>
                  <a:pt x="1592066" y="61056"/>
                  <a:pt x="1605659" y="47462"/>
                  <a:pt x="1622429" y="47462"/>
                </a:cubicBezTo>
                <a:close/>
                <a:moveTo>
                  <a:pt x="1549874" y="47462"/>
                </a:moveTo>
                <a:cubicBezTo>
                  <a:pt x="1566644" y="47462"/>
                  <a:pt x="1580238" y="61056"/>
                  <a:pt x="1580238" y="77826"/>
                </a:cubicBezTo>
                <a:cubicBezTo>
                  <a:pt x="1580238" y="94595"/>
                  <a:pt x="1566644" y="108189"/>
                  <a:pt x="1549874" y="108189"/>
                </a:cubicBezTo>
                <a:cubicBezTo>
                  <a:pt x="1533105" y="108189"/>
                  <a:pt x="1519511" y="94595"/>
                  <a:pt x="1519511" y="77826"/>
                </a:cubicBezTo>
                <a:cubicBezTo>
                  <a:pt x="1519511" y="61056"/>
                  <a:pt x="1533105" y="47462"/>
                  <a:pt x="1549874" y="47462"/>
                </a:cubicBezTo>
                <a:close/>
                <a:moveTo>
                  <a:pt x="1477320" y="47462"/>
                </a:moveTo>
                <a:cubicBezTo>
                  <a:pt x="1494089" y="47462"/>
                  <a:pt x="1507683" y="61056"/>
                  <a:pt x="1507683" y="77826"/>
                </a:cubicBezTo>
                <a:cubicBezTo>
                  <a:pt x="1507683" y="94595"/>
                  <a:pt x="1494089" y="108189"/>
                  <a:pt x="1477320" y="108189"/>
                </a:cubicBezTo>
                <a:cubicBezTo>
                  <a:pt x="1460550" y="108189"/>
                  <a:pt x="1446956" y="94595"/>
                  <a:pt x="1446956" y="77826"/>
                </a:cubicBezTo>
                <a:cubicBezTo>
                  <a:pt x="1446956" y="61056"/>
                  <a:pt x="1460550" y="47462"/>
                  <a:pt x="1477320" y="47462"/>
                </a:cubicBezTo>
                <a:close/>
                <a:moveTo>
                  <a:pt x="1404765" y="47462"/>
                </a:moveTo>
                <a:cubicBezTo>
                  <a:pt x="1421535" y="47462"/>
                  <a:pt x="1435129" y="61056"/>
                  <a:pt x="1435129" y="77826"/>
                </a:cubicBezTo>
                <a:cubicBezTo>
                  <a:pt x="1435129" y="94595"/>
                  <a:pt x="1421535" y="108189"/>
                  <a:pt x="1404765" y="108189"/>
                </a:cubicBezTo>
                <a:cubicBezTo>
                  <a:pt x="1387996" y="108189"/>
                  <a:pt x="1374402" y="94595"/>
                  <a:pt x="1374402" y="77826"/>
                </a:cubicBezTo>
                <a:cubicBezTo>
                  <a:pt x="1374402" y="61056"/>
                  <a:pt x="1387996" y="47462"/>
                  <a:pt x="1404765" y="47462"/>
                </a:cubicBezTo>
                <a:close/>
                <a:moveTo>
                  <a:pt x="1332211" y="47462"/>
                </a:moveTo>
                <a:cubicBezTo>
                  <a:pt x="1348980" y="47462"/>
                  <a:pt x="1362574" y="61056"/>
                  <a:pt x="1362574" y="77826"/>
                </a:cubicBezTo>
                <a:cubicBezTo>
                  <a:pt x="1362574" y="94595"/>
                  <a:pt x="1348980" y="108189"/>
                  <a:pt x="1332211" y="108189"/>
                </a:cubicBezTo>
                <a:cubicBezTo>
                  <a:pt x="1315441" y="108189"/>
                  <a:pt x="1301847" y="94595"/>
                  <a:pt x="1301847" y="77826"/>
                </a:cubicBezTo>
                <a:cubicBezTo>
                  <a:pt x="1301847" y="61056"/>
                  <a:pt x="1315441" y="47462"/>
                  <a:pt x="1332211" y="47462"/>
                </a:cubicBezTo>
                <a:close/>
                <a:moveTo>
                  <a:pt x="1259656" y="47462"/>
                </a:moveTo>
                <a:cubicBezTo>
                  <a:pt x="1276426" y="47462"/>
                  <a:pt x="1290020" y="61056"/>
                  <a:pt x="1290020" y="77826"/>
                </a:cubicBezTo>
                <a:cubicBezTo>
                  <a:pt x="1290020" y="94595"/>
                  <a:pt x="1276426" y="108189"/>
                  <a:pt x="1259656" y="108189"/>
                </a:cubicBezTo>
                <a:cubicBezTo>
                  <a:pt x="1242887" y="108189"/>
                  <a:pt x="1229293" y="94595"/>
                  <a:pt x="1229293" y="77826"/>
                </a:cubicBezTo>
                <a:cubicBezTo>
                  <a:pt x="1229293" y="61056"/>
                  <a:pt x="1242887" y="47462"/>
                  <a:pt x="1259656" y="47462"/>
                </a:cubicBezTo>
                <a:close/>
                <a:moveTo>
                  <a:pt x="1187102" y="47462"/>
                </a:moveTo>
                <a:cubicBezTo>
                  <a:pt x="1203871" y="47462"/>
                  <a:pt x="1217465" y="61056"/>
                  <a:pt x="1217465" y="77826"/>
                </a:cubicBezTo>
                <a:cubicBezTo>
                  <a:pt x="1217465" y="94595"/>
                  <a:pt x="1203871" y="108189"/>
                  <a:pt x="1187102" y="108189"/>
                </a:cubicBezTo>
                <a:cubicBezTo>
                  <a:pt x="1170332" y="108189"/>
                  <a:pt x="1156738" y="94595"/>
                  <a:pt x="1156738" y="77826"/>
                </a:cubicBezTo>
                <a:cubicBezTo>
                  <a:pt x="1156738" y="61056"/>
                  <a:pt x="1170332" y="47462"/>
                  <a:pt x="1187102" y="47462"/>
                </a:cubicBezTo>
                <a:close/>
                <a:moveTo>
                  <a:pt x="1114547" y="47462"/>
                </a:moveTo>
                <a:cubicBezTo>
                  <a:pt x="1131317" y="47462"/>
                  <a:pt x="1144911" y="61056"/>
                  <a:pt x="1144911" y="77826"/>
                </a:cubicBezTo>
                <a:cubicBezTo>
                  <a:pt x="1144911" y="94595"/>
                  <a:pt x="1131317" y="108189"/>
                  <a:pt x="1114547" y="108189"/>
                </a:cubicBezTo>
                <a:cubicBezTo>
                  <a:pt x="1097778" y="108189"/>
                  <a:pt x="1084184" y="94595"/>
                  <a:pt x="1084184" y="77826"/>
                </a:cubicBezTo>
                <a:cubicBezTo>
                  <a:pt x="1084184" y="61056"/>
                  <a:pt x="1097778" y="47462"/>
                  <a:pt x="1114547" y="47462"/>
                </a:cubicBezTo>
                <a:close/>
                <a:moveTo>
                  <a:pt x="1041993" y="47462"/>
                </a:moveTo>
                <a:cubicBezTo>
                  <a:pt x="1058762" y="47462"/>
                  <a:pt x="1072356" y="61056"/>
                  <a:pt x="1072356" y="77826"/>
                </a:cubicBezTo>
                <a:cubicBezTo>
                  <a:pt x="1072356" y="94595"/>
                  <a:pt x="1058762" y="108189"/>
                  <a:pt x="1041993" y="108189"/>
                </a:cubicBezTo>
                <a:cubicBezTo>
                  <a:pt x="1025223" y="108189"/>
                  <a:pt x="1011629" y="94595"/>
                  <a:pt x="1011629" y="77826"/>
                </a:cubicBezTo>
                <a:cubicBezTo>
                  <a:pt x="1011629" y="61056"/>
                  <a:pt x="1025223" y="47462"/>
                  <a:pt x="1041993" y="47462"/>
                </a:cubicBezTo>
                <a:close/>
                <a:moveTo>
                  <a:pt x="969438" y="47462"/>
                </a:moveTo>
                <a:cubicBezTo>
                  <a:pt x="986208" y="47462"/>
                  <a:pt x="999801" y="61056"/>
                  <a:pt x="999801" y="77826"/>
                </a:cubicBezTo>
                <a:cubicBezTo>
                  <a:pt x="999801" y="94595"/>
                  <a:pt x="986208" y="108189"/>
                  <a:pt x="969438" y="108189"/>
                </a:cubicBezTo>
                <a:cubicBezTo>
                  <a:pt x="952669" y="108189"/>
                  <a:pt x="939075" y="94595"/>
                  <a:pt x="939075" y="77826"/>
                </a:cubicBezTo>
                <a:cubicBezTo>
                  <a:pt x="939075" y="61056"/>
                  <a:pt x="952669" y="47462"/>
                  <a:pt x="969438" y="47462"/>
                </a:cubicBezTo>
                <a:close/>
                <a:moveTo>
                  <a:pt x="896883" y="47462"/>
                </a:moveTo>
                <a:cubicBezTo>
                  <a:pt x="913653" y="47462"/>
                  <a:pt x="927247" y="61056"/>
                  <a:pt x="927247" y="77826"/>
                </a:cubicBezTo>
                <a:cubicBezTo>
                  <a:pt x="927247" y="94595"/>
                  <a:pt x="913653" y="108189"/>
                  <a:pt x="896883" y="108189"/>
                </a:cubicBezTo>
                <a:cubicBezTo>
                  <a:pt x="880114" y="108189"/>
                  <a:pt x="866520" y="94595"/>
                  <a:pt x="866520" y="77826"/>
                </a:cubicBezTo>
                <a:cubicBezTo>
                  <a:pt x="866520" y="61056"/>
                  <a:pt x="880114" y="47462"/>
                  <a:pt x="896883" y="47462"/>
                </a:cubicBezTo>
                <a:close/>
                <a:moveTo>
                  <a:pt x="824329" y="47462"/>
                </a:moveTo>
                <a:cubicBezTo>
                  <a:pt x="841098" y="47462"/>
                  <a:pt x="854692" y="61056"/>
                  <a:pt x="854692" y="77826"/>
                </a:cubicBezTo>
                <a:cubicBezTo>
                  <a:pt x="854692" y="94595"/>
                  <a:pt x="841098" y="108189"/>
                  <a:pt x="824329" y="108189"/>
                </a:cubicBezTo>
                <a:cubicBezTo>
                  <a:pt x="807559" y="108189"/>
                  <a:pt x="793965" y="94595"/>
                  <a:pt x="793965" y="77826"/>
                </a:cubicBezTo>
                <a:cubicBezTo>
                  <a:pt x="793965" y="61056"/>
                  <a:pt x="807559" y="47462"/>
                  <a:pt x="824329" y="47462"/>
                </a:cubicBezTo>
                <a:close/>
                <a:moveTo>
                  <a:pt x="751774" y="47462"/>
                </a:moveTo>
                <a:cubicBezTo>
                  <a:pt x="768544" y="47462"/>
                  <a:pt x="782138" y="61056"/>
                  <a:pt x="782138" y="77826"/>
                </a:cubicBezTo>
                <a:cubicBezTo>
                  <a:pt x="782138" y="94595"/>
                  <a:pt x="768544" y="108189"/>
                  <a:pt x="751774" y="108189"/>
                </a:cubicBezTo>
                <a:cubicBezTo>
                  <a:pt x="735005" y="108189"/>
                  <a:pt x="721411" y="94595"/>
                  <a:pt x="721411" y="77826"/>
                </a:cubicBezTo>
                <a:cubicBezTo>
                  <a:pt x="721411" y="61056"/>
                  <a:pt x="735005" y="47462"/>
                  <a:pt x="751774" y="47462"/>
                </a:cubicBezTo>
                <a:close/>
                <a:moveTo>
                  <a:pt x="679220" y="47462"/>
                </a:moveTo>
                <a:cubicBezTo>
                  <a:pt x="695989" y="47462"/>
                  <a:pt x="709583" y="61056"/>
                  <a:pt x="709583" y="77826"/>
                </a:cubicBezTo>
                <a:cubicBezTo>
                  <a:pt x="709583" y="94595"/>
                  <a:pt x="695989" y="108189"/>
                  <a:pt x="679220" y="108189"/>
                </a:cubicBezTo>
                <a:cubicBezTo>
                  <a:pt x="662450" y="108189"/>
                  <a:pt x="648856" y="94595"/>
                  <a:pt x="648856" y="77826"/>
                </a:cubicBezTo>
                <a:cubicBezTo>
                  <a:pt x="648856" y="61056"/>
                  <a:pt x="662450" y="47462"/>
                  <a:pt x="679220" y="47462"/>
                </a:cubicBezTo>
                <a:close/>
                <a:moveTo>
                  <a:pt x="606665" y="47462"/>
                </a:moveTo>
                <a:cubicBezTo>
                  <a:pt x="623435" y="47462"/>
                  <a:pt x="637029" y="61056"/>
                  <a:pt x="637029" y="77826"/>
                </a:cubicBezTo>
                <a:cubicBezTo>
                  <a:pt x="637029" y="94595"/>
                  <a:pt x="623435" y="108189"/>
                  <a:pt x="606665" y="108189"/>
                </a:cubicBezTo>
                <a:cubicBezTo>
                  <a:pt x="589896" y="108189"/>
                  <a:pt x="576302" y="94595"/>
                  <a:pt x="576302" y="77826"/>
                </a:cubicBezTo>
                <a:cubicBezTo>
                  <a:pt x="576302" y="61056"/>
                  <a:pt x="589896" y="47462"/>
                  <a:pt x="606665" y="47462"/>
                </a:cubicBezTo>
                <a:close/>
                <a:moveTo>
                  <a:pt x="534111" y="47462"/>
                </a:moveTo>
                <a:cubicBezTo>
                  <a:pt x="550880" y="47462"/>
                  <a:pt x="564474" y="61056"/>
                  <a:pt x="564474" y="77826"/>
                </a:cubicBezTo>
                <a:cubicBezTo>
                  <a:pt x="564474" y="94595"/>
                  <a:pt x="550880" y="108189"/>
                  <a:pt x="534111" y="108189"/>
                </a:cubicBezTo>
                <a:cubicBezTo>
                  <a:pt x="517341" y="108189"/>
                  <a:pt x="503747" y="94595"/>
                  <a:pt x="503747" y="77826"/>
                </a:cubicBezTo>
                <a:cubicBezTo>
                  <a:pt x="503747" y="61056"/>
                  <a:pt x="517341" y="47462"/>
                  <a:pt x="534111" y="47462"/>
                </a:cubicBezTo>
                <a:close/>
                <a:moveTo>
                  <a:pt x="461556" y="47462"/>
                </a:moveTo>
                <a:cubicBezTo>
                  <a:pt x="478326" y="47462"/>
                  <a:pt x="491920" y="61056"/>
                  <a:pt x="491920" y="77826"/>
                </a:cubicBezTo>
                <a:cubicBezTo>
                  <a:pt x="491920" y="94595"/>
                  <a:pt x="478326" y="108189"/>
                  <a:pt x="461556" y="108189"/>
                </a:cubicBezTo>
                <a:cubicBezTo>
                  <a:pt x="444787" y="108189"/>
                  <a:pt x="431192" y="94595"/>
                  <a:pt x="431192" y="77826"/>
                </a:cubicBezTo>
                <a:cubicBezTo>
                  <a:pt x="431192" y="61056"/>
                  <a:pt x="444787" y="47462"/>
                  <a:pt x="461556" y="47462"/>
                </a:cubicBezTo>
                <a:close/>
                <a:moveTo>
                  <a:pt x="389002" y="47462"/>
                </a:moveTo>
                <a:cubicBezTo>
                  <a:pt x="405771" y="47462"/>
                  <a:pt x="419365" y="61056"/>
                  <a:pt x="419365" y="77826"/>
                </a:cubicBezTo>
                <a:cubicBezTo>
                  <a:pt x="419365" y="94595"/>
                  <a:pt x="405771" y="108189"/>
                  <a:pt x="389002" y="108189"/>
                </a:cubicBezTo>
                <a:cubicBezTo>
                  <a:pt x="372232" y="108189"/>
                  <a:pt x="358638" y="94595"/>
                  <a:pt x="358638" y="77826"/>
                </a:cubicBezTo>
                <a:cubicBezTo>
                  <a:pt x="358638" y="61056"/>
                  <a:pt x="372232" y="47462"/>
                  <a:pt x="389002" y="47462"/>
                </a:cubicBezTo>
                <a:close/>
                <a:moveTo>
                  <a:pt x="316447" y="47462"/>
                </a:moveTo>
                <a:cubicBezTo>
                  <a:pt x="333216" y="47462"/>
                  <a:pt x="346810" y="61056"/>
                  <a:pt x="346810" y="77826"/>
                </a:cubicBezTo>
                <a:cubicBezTo>
                  <a:pt x="346810" y="94595"/>
                  <a:pt x="333216" y="108189"/>
                  <a:pt x="316447" y="108189"/>
                </a:cubicBezTo>
                <a:cubicBezTo>
                  <a:pt x="299677" y="108189"/>
                  <a:pt x="286084" y="94595"/>
                  <a:pt x="286084" y="77826"/>
                </a:cubicBezTo>
                <a:cubicBezTo>
                  <a:pt x="286084" y="61056"/>
                  <a:pt x="299677" y="47462"/>
                  <a:pt x="316447" y="47462"/>
                </a:cubicBezTo>
                <a:close/>
                <a:moveTo>
                  <a:pt x="243892" y="47462"/>
                </a:moveTo>
                <a:cubicBezTo>
                  <a:pt x="260662" y="47462"/>
                  <a:pt x="274256" y="61056"/>
                  <a:pt x="274256" y="77826"/>
                </a:cubicBezTo>
                <a:cubicBezTo>
                  <a:pt x="274256" y="94595"/>
                  <a:pt x="260662" y="108189"/>
                  <a:pt x="243892" y="108189"/>
                </a:cubicBezTo>
                <a:cubicBezTo>
                  <a:pt x="227123" y="108189"/>
                  <a:pt x="213529" y="94595"/>
                  <a:pt x="213529" y="77826"/>
                </a:cubicBezTo>
                <a:cubicBezTo>
                  <a:pt x="213529" y="61056"/>
                  <a:pt x="227123" y="47462"/>
                  <a:pt x="243892" y="47462"/>
                </a:cubicBezTo>
                <a:close/>
                <a:moveTo>
                  <a:pt x="171339" y="47462"/>
                </a:moveTo>
                <a:cubicBezTo>
                  <a:pt x="188107" y="47462"/>
                  <a:pt x="201701" y="61056"/>
                  <a:pt x="201701" y="77826"/>
                </a:cubicBezTo>
                <a:cubicBezTo>
                  <a:pt x="201701" y="94595"/>
                  <a:pt x="188107" y="108189"/>
                  <a:pt x="171339" y="108189"/>
                </a:cubicBezTo>
                <a:cubicBezTo>
                  <a:pt x="154708" y="108189"/>
                  <a:pt x="141113" y="94595"/>
                  <a:pt x="141113" y="77826"/>
                </a:cubicBezTo>
                <a:cubicBezTo>
                  <a:pt x="141113" y="61056"/>
                  <a:pt x="154708" y="47462"/>
                  <a:pt x="171339" y="47462"/>
                </a:cubicBezTo>
                <a:close/>
                <a:moveTo>
                  <a:pt x="98942" y="47462"/>
                </a:moveTo>
                <a:cubicBezTo>
                  <a:pt x="115700" y="47462"/>
                  <a:pt x="129294" y="61056"/>
                  <a:pt x="129294" y="77826"/>
                </a:cubicBezTo>
                <a:cubicBezTo>
                  <a:pt x="129294" y="94595"/>
                  <a:pt x="115700" y="108189"/>
                  <a:pt x="98942" y="108189"/>
                </a:cubicBezTo>
                <a:cubicBezTo>
                  <a:pt x="82168" y="108189"/>
                  <a:pt x="68573" y="94595"/>
                  <a:pt x="68573" y="77826"/>
                </a:cubicBezTo>
                <a:cubicBezTo>
                  <a:pt x="68573" y="61056"/>
                  <a:pt x="82168" y="47462"/>
                  <a:pt x="98942" y="47462"/>
                </a:cubicBezTo>
                <a:close/>
                <a:moveTo>
                  <a:pt x="26388" y="47462"/>
                </a:moveTo>
                <a:cubicBezTo>
                  <a:pt x="43149" y="47462"/>
                  <a:pt x="56744" y="61056"/>
                  <a:pt x="56744" y="77826"/>
                </a:cubicBezTo>
                <a:cubicBezTo>
                  <a:pt x="56744" y="94595"/>
                  <a:pt x="43149" y="108189"/>
                  <a:pt x="26388" y="108189"/>
                </a:cubicBezTo>
                <a:cubicBezTo>
                  <a:pt x="18002" y="108189"/>
                  <a:pt x="10410" y="104791"/>
                  <a:pt x="4916" y="99296"/>
                </a:cubicBezTo>
                <a:lnTo>
                  <a:pt x="0" y="87429"/>
                </a:lnTo>
                <a:lnTo>
                  <a:pt x="0" y="68222"/>
                </a:lnTo>
                <a:lnTo>
                  <a:pt x="4916" y="56355"/>
                </a:lnTo>
                <a:cubicBezTo>
                  <a:pt x="10410" y="50861"/>
                  <a:pt x="18002" y="47462"/>
                  <a:pt x="26388" y="47462"/>
                </a:cubicBezTo>
                <a:close/>
                <a:moveTo>
                  <a:pt x="1592868" y="0"/>
                </a:moveTo>
                <a:lnTo>
                  <a:pt x="1613441" y="0"/>
                </a:lnTo>
                <a:lnTo>
                  <a:pt x="1620472" y="27343"/>
                </a:lnTo>
                <a:lnTo>
                  <a:pt x="1610610" y="25352"/>
                </a:lnTo>
                <a:cubicBezTo>
                  <a:pt x="1605161" y="23047"/>
                  <a:pt x="1600525" y="19197"/>
                  <a:pt x="1597251" y="14351"/>
                </a:cubicBezTo>
                <a:close/>
                <a:moveTo>
                  <a:pt x="1520598" y="0"/>
                </a:moveTo>
                <a:lnTo>
                  <a:pt x="1579150" y="0"/>
                </a:lnTo>
                <a:lnTo>
                  <a:pt x="1571345" y="18844"/>
                </a:lnTo>
                <a:cubicBezTo>
                  <a:pt x="1565850" y="24339"/>
                  <a:pt x="1558259" y="27738"/>
                  <a:pt x="1549874" y="27738"/>
                </a:cubicBezTo>
                <a:cubicBezTo>
                  <a:pt x="1541490" y="27738"/>
                  <a:pt x="1533899" y="24339"/>
                  <a:pt x="1528404" y="18844"/>
                </a:cubicBezTo>
                <a:close/>
                <a:moveTo>
                  <a:pt x="1448044" y="0"/>
                </a:moveTo>
                <a:lnTo>
                  <a:pt x="1506596" y="0"/>
                </a:lnTo>
                <a:lnTo>
                  <a:pt x="1498790" y="18844"/>
                </a:lnTo>
                <a:cubicBezTo>
                  <a:pt x="1493295" y="24339"/>
                  <a:pt x="1485705" y="27738"/>
                  <a:pt x="1477320" y="27738"/>
                </a:cubicBezTo>
                <a:cubicBezTo>
                  <a:pt x="1468935" y="27738"/>
                  <a:pt x="1461344" y="24339"/>
                  <a:pt x="1455850" y="18844"/>
                </a:cubicBezTo>
                <a:close/>
                <a:moveTo>
                  <a:pt x="1375489" y="0"/>
                </a:moveTo>
                <a:lnTo>
                  <a:pt x="1434041" y="0"/>
                </a:lnTo>
                <a:lnTo>
                  <a:pt x="1426236" y="18844"/>
                </a:lnTo>
                <a:cubicBezTo>
                  <a:pt x="1420741" y="24339"/>
                  <a:pt x="1413150" y="27738"/>
                  <a:pt x="1404765" y="27738"/>
                </a:cubicBezTo>
                <a:cubicBezTo>
                  <a:pt x="1396381" y="27738"/>
                  <a:pt x="1388790" y="24339"/>
                  <a:pt x="1383295" y="18844"/>
                </a:cubicBezTo>
                <a:close/>
                <a:moveTo>
                  <a:pt x="1302935" y="0"/>
                </a:moveTo>
                <a:lnTo>
                  <a:pt x="1361486" y="0"/>
                </a:lnTo>
                <a:lnTo>
                  <a:pt x="1353681" y="18844"/>
                </a:lnTo>
                <a:cubicBezTo>
                  <a:pt x="1348186" y="24339"/>
                  <a:pt x="1340596" y="27738"/>
                  <a:pt x="1332211" y="27738"/>
                </a:cubicBezTo>
                <a:cubicBezTo>
                  <a:pt x="1323826" y="27738"/>
                  <a:pt x="1316235" y="24339"/>
                  <a:pt x="1310740" y="18844"/>
                </a:cubicBezTo>
                <a:close/>
                <a:moveTo>
                  <a:pt x="1230380" y="0"/>
                </a:moveTo>
                <a:lnTo>
                  <a:pt x="1288932" y="0"/>
                </a:lnTo>
                <a:lnTo>
                  <a:pt x="1281126" y="18844"/>
                </a:lnTo>
                <a:cubicBezTo>
                  <a:pt x="1275632" y="24339"/>
                  <a:pt x="1268041" y="27738"/>
                  <a:pt x="1259656" y="27738"/>
                </a:cubicBezTo>
                <a:cubicBezTo>
                  <a:pt x="1251271" y="27738"/>
                  <a:pt x="1243680" y="24339"/>
                  <a:pt x="1238186" y="18844"/>
                </a:cubicBezTo>
                <a:close/>
                <a:moveTo>
                  <a:pt x="1157826" y="0"/>
                </a:moveTo>
                <a:lnTo>
                  <a:pt x="1216377" y="0"/>
                </a:lnTo>
                <a:lnTo>
                  <a:pt x="1208572" y="18844"/>
                </a:lnTo>
                <a:cubicBezTo>
                  <a:pt x="1203077" y="24339"/>
                  <a:pt x="1195486" y="27738"/>
                  <a:pt x="1187102" y="27738"/>
                </a:cubicBezTo>
                <a:cubicBezTo>
                  <a:pt x="1178717" y="27738"/>
                  <a:pt x="1171126" y="24339"/>
                  <a:pt x="1165631" y="18844"/>
                </a:cubicBezTo>
                <a:close/>
                <a:moveTo>
                  <a:pt x="1085271" y="0"/>
                </a:moveTo>
                <a:lnTo>
                  <a:pt x="1143823" y="0"/>
                </a:lnTo>
                <a:lnTo>
                  <a:pt x="1136017" y="18844"/>
                </a:lnTo>
                <a:cubicBezTo>
                  <a:pt x="1130523" y="24339"/>
                  <a:pt x="1122932" y="27738"/>
                  <a:pt x="1114547" y="27738"/>
                </a:cubicBezTo>
                <a:cubicBezTo>
                  <a:pt x="1106162" y="27738"/>
                  <a:pt x="1098571" y="24339"/>
                  <a:pt x="1093077" y="18844"/>
                </a:cubicBezTo>
                <a:close/>
                <a:moveTo>
                  <a:pt x="1012717" y="0"/>
                </a:moveTo>
                <a:lnTo>
                  <a:pt x="1071268" y="0"/>
                </a:lnTo>
                <a:lnTo>
                  <a:pt x="1063463" y="18844"/>
                </a:lnTo>
                <a:cubicBezTo>
                  <a:pt x="1057968" y="24339"/>
                  <a:pt x="1050377" y="27738"/>
                  <a:pt x="1041993" y="27738"/>
                </a:cubicBezTo>
                <a:cubicBezTo>
                  <a:pt x="1033608" y="27738"/>
                  <a:pt x="1026017" y="24339"/>
                  <a:pt x="1020522" y="18844"/>
                </a:cubicBezTo>
                <a:close/>
                <a:moveTo>
                  <a:pt x="940162" y="0"/>
                </a:moveTo>
                <a:lnTo>
                  <a:pt x="998714" y="0"/>
                </a:lnTo>
                <a:lnTo>
                  <a:pt x="990908" y="18844"/>
                </a:lnTo>
                <a:cubicBezTo>
                  <a:pt x="985414" y="24339"/>
                  <a:pt x="977823" y="27738"/>
                  <a:pt x="969438" y="27738"/>
                </a:cubicBezTo>
                <a:cubicBezTo>
                  <a:pt x="961053" y="27738"/>
                  <a:pt x="953462" y="24339"/>
                  <a:pt x="947968" y="18844"/>
                </a:cubicBezTo>
                <a:close/>
                <a:moveTo>
                  <a:pt x="867607" y="0"/>
                </a:moveTo>
                <a:lnTo>
                  <a:pt x="926159" y="0"/>
                </a:lnTo>
                <a:lnTo>
                  <a:pt x="918354" y="18844"/>
                </a:lnTo>
                <a:cubicBezTo>
                  <a:pt x="912859" y="24339"/>
                  <a:pt x="905268" y="27738"/>
                  <a:pt x="896883" y="27738"/>
                </a:cubicBezTo>
                <a:cubicBezTo>
                  <a:pt x="888499" y="27738"/>
                  <a:pt x="880908" y="24339"/>
                  <a:pt x="875413" y="18844"/>
                </a:cubicBezTo>
                <a:close/>
                <a:moveTo>
                  <a:pt x="795053" y="0"/>
                </a:moveTo>
                <a:lnTo>
                  <a:pt x="853605" y="0"/>
                </a:lnTo>
                <a:lnTo>
                  <a:pt x="845799" y="18844"/>
                </a:lnTo>
                <a:cubicBezTo>
                  <a:pt x="840304" y="24339"/>
                  <a:pt x="832714" y="27738"/>
                  <a:pt x="824329" y="27738"/>
                </a:cubicBezTo>
                <a:cubicBezTo>
                  <a:pt x="815944" y="27738"/>
                  <a:pt x="808353" y="24339"/>
                  <a:pt x="802858" y="18844"/>
                </a:cubicBezTo>
                <a:close/>
                <a:moveTo>
                  <a:pt x="722498" y="0"/>
                </a:moveTo>
                <a:lnTo>
                  <a:pt x="781050" y="0"/>
                </a:lnTo>
                <a:lnTo>
                  <a:pt x="773245" y="18844"/>
                </a:lnTo>
                <a:cubicBezTo>
                  <a:pt x="767750" y="24339"/>
                  <a:pt x="760159" y="27738"/>
                  <a:pt x="751774" y="27738"/>
                </a:cubicBezTo>
                <a:cubicBezTo>
                  <a:pt x="743390" y="27738"/>
                  <a:pt x="735799" y="24339"/>
                  <a:pt x="730304" y="18844"/>
                </a:cubicBezTo>
                <a:close/>
                <a:moveTo>
                  <a:pt x="649944" y="0"/>
                </a:moveTo>
                <a:lnTo>
                  <a:pt x="708496" y="0"/>
                </a:lnTo>
                <a:lnTo>
                  <a:pt x="700690" y="18844"/>
                </a:lnTo>
                <a:cubicBezTo>
                  <a:pt x="695195" y="24339"/>
                  <a:pt x="687604" y="27738"/>
                  <a:pt x="679220" y="27738"/>
                </a:cubicBezTo>
                <a:cubicBezTo>
                  <a:pt x="670835" y="27738"/>
                  <a:pt x="663244" y="24339"/>
                  <a:pt x="657749" y="18844"/>
                </a:cubicBezTo>
                <a:close/>
                <a:moveTo>
                  <a:pt x="577389" y="0"/>
                </a:moveTo>
                <a:lnTo>
                  <a:pt x="635941" y="0"/>
                </a:lnTo>
                <a:lnTo>
                  <a:pt x="628135" y="18844"/>
                </a:lnTo>
                <a:cubicBezTo>
                  <a:pt x="622641" y="24339"/>
                  <a:pt x="615050" y="27738"/>
                  <a:pt x="606665" y="27738"/>
                </a:cubicBezTo>
                <a:cubicBezTo>
                  <a:pt x="598280" y="27738"/>
                  <a:pt x="590690" y="24339"/>
                  <a:pt x="585195" y="18844"/>
                </a:cubicBezTo>
                <a:close/>
                <a:moveTo>
                  <a:pt x="504835" y="0"/>
                </a:moveTo>
                <a:lnTo>
                  <a:pt x="563386" y="0"/>
                </a:lnTo>
                <a:lnTo>
                  <a:pt x="555581" y="18844"/>
                </a:lnTo>
                <a:cubicBezTo>
                  <a:pt x="550086" y="24339"/>
                  <a:pt x="542495" y="27738"/>
                  <a:pt x="534111" y="27738"/>
                </a:cubicBezTo>
                <a:cubicBezTo>
                  <a:pt x="525726" y="27738"/>
                  <a:pt x="518135" y="24339"/>
                  <a:pt x="512640" y="18844"/>
                </a:cubicBezTo>
                <a:close/>
                <a:moveTo>
                  <a:pt x="432280" y="0"/>
                </a:moveTo>
                <a:lnTo>
                  <a:pt x="490832" y="0"/>
                </a:lnTo>
                <a:lnTo>
                  <a:pt x="483026" y="18844"/>
                </a:lnTo>
                <a:cubicBezTo>
                  <a:pt x="477532" y="24339"/>
                  <a:pt x="469941" y="27738"/>
                  <a:pt x="461556" y="27738"/>
                </a:cubicBezTo>
                <a:cubicBezTo>
                  <a:pt x="453171" y="27738"/>
                  <a:pt x="445580" y="24339"/>
                  <a:pt x="440086" y="18844"/>
                </a:cubicBezTo>
                <a:close/>
                <a:moveTo>
                  <a:pt x="359726" y="0"/>
                </a:moveTo>
                <a:lnTo>
                  <a:pt x="418277" y="0"/>
                </a:lnTo>
                <a:lnTo>
                  <a:pt x="410472" y="18844"/>
                </a:lnTo>
                <a:cubicBezTo>
                  <a:pt x="404977" y="24339"/>
                  <a:pt x="397386" y="27738"/>
                  <a:pt x="389002" y="27738"/>
                </a:cubicBezTo>
                <a:cubicBezTo>
                  <a:pt x="380617" y="27738"/>
                  <a:pt x="373026" y="24339"/>
                  <a:pt x="367531" y="18844"/>
                </a:cubicBezTo>
                <a:close/>
                <a:moveTo>
                  <a:pt x="287171" y="0"/>
                </a:moveTo>
                <a:lnTo>
                  <a:pt x="345723" y="0"/>
                </a:lnTo>
                <a:lnTo>
                  <a:pt x="337917" y="18844"/>
                </a:lnTo>
                <a:cubicBezTo>
                  <a:pt x="332423" y="24339"/>
                  <a:pt x="324832" y="27738"/>
                  <a:pt x="316447" y="27738"/>
                </a:cubicBezTo>
                <a:cubicBezTo>
                  <a:pt x="308062" y="27738"/>
                  <a:pt x="300471" y="24339"/>
                  <a:pt x="294977" y="18844"/>
                </a:cubicBezTo>
                <a:close/>
                <a:moveTo>
                  <a:pt x="214617" y="0"/>
                </a:moveTo>
                <a:lnTo>
                  <a:pt x="273168" y="0"/>
                </a:lnTo>
                <a:lnTo>
                  <a:pt x="265363" y="18844"/>
                </a:lnTo>
                <a:cubicBezTo>
                  <a:pt x="259868" y="24339"/>
                  <a:pt x="252277" y="27738"/>
                  <a:pt x="243892" y="27738"/>
                </a:cubicBezTo>
                <a:cubicBezTo>
                  <a:pt x="235508" y="27738"/>
                  <a:pt x="227917" y="24339"/>
                  <a:pt x="222422" y="18844"/>
                </a:cubicBezTo>
                <a:close/>
                <a:moveTo>
                  <a:pt x="142204" y="0"/>
                </a:moveTo>
                <a:lnTo>
                  <a:pt x="200614" y="0"/>
                </a:lnTo>
                <a:lnTo>
                  <a:pt x="192808" y="18844"/>
                </a:lnTo>
                <a:cubicBezTo>
                  <a:pt x="187314" y="24339"/>
                  <a:pt x="179723" y="27738"/>
                  <a:pt x="171339" y="27738"/>
                </a:cubicBezTo>
                <a:cubicBezTo>
                  <a:pt x="163026" y="27738"/>
                  <a:pt x="155471" y="24339"/>
                  <a:pt x="149994" y="18844"/>
                </a:cubicBezTo>
                <a:close/>
                <a:moveTo>
                  <a:pt x="69668" y="0"/>
                </a:moveTo>
                <a:lnTo>
                  <a:pt x="128212" y="0"/>
                </a:lnTo>
                <a:lnTo>
                  <a:pt x="120408" y="18844"/>
                </a:lnTo>
                <a:cubicBezTo>
                  <a:pt x="114915" y="24339"/>
                  <a:pt x="107328" y="27738"/>
                  <a:pt x="98949" y="27738"/>
                </a:cubicBezTo>
                <a:cubicBezTo>
                  <a:pt x="90562" y="27738"/>
                  <a:pt x="82969" y="24339"/>
                  <a:pt x="77474" y="18844"/>
                </a:cubicBezTo>
                <a:close/>
                <a:moveTo>
                  <a:pt x="0" y="0"/>
                </a:moveTo>
                <a:lnTo>
                  <a:pt x="55662" y="0"/>
                </a:lnTo>
                <a:lnTo>
                  <a:pt x="47858" y="18844"/>
                </a:lnTo>
                <a:cubicBezTo>
                  <a:pt x="42364" y="24339"/>
                  <a:pt x="34775" y="27738"/>
                  <a:pt x="26394" y="27738"/>
                </a:cubicBezTo>
                <a:cubicBezTo>
                  <a:pt x="18009" y="27738"/>
                  <a:pt x="10417" y="24339"/>
                  <a:pt x="4922" y="18844"/>
                </a:cubicBezTo>
                <a:lnTo>
                  <a:pt x="0" y="6962"/>
                </a:lnTo>
                <a:close/>
              </a:path>
            </a:pathLst>
          </a:custGeom>
          <a:solidFill>
            <a:schemeClr val="accent1">
              <a:alpha val="60000"/>
            </a:schemeClr>
          </a:solidFill>
          <a:ln>
            <a:noFill/>
          </a:ln>
        </p:spPr>
        <p:txBody>
          <a:bodyPr spcFirstLastPara="1" wrap="square" lIns="68575" tIns="34275" rIns="68575" bIns="34275" anchor="ctr" anchorCtr="0">
            <a:noAutofit/>
          </a:bodyPr>
          <a:lstStyle/>
          <a:p>
            <a:pPr marL="0" marR="0" lvl="0" indent="0" algn="ctr" rtl="0">
              <a:lnSpc>
                <a:spcPct val="90000"/>
              </a:lnSpc>
              <a:spcBef>
                <a:spcPts val="0"/>
              </a:spcBef>
              <a:spcAft>
                <a:spcPts val="0"/>
              </a:spcAft>
              <a:buNone/>
            </a:pPr>
            <a:endParaRPr sz="1400" b="0" i="0" u="none" strike="noStrike" cap="none">
              <a:solidFill>
                <a:schemeClr val="dk1"/>
              </a:solidFill>
              <a:latin typeface="Calibri"/>
              <a:ea typeface="Calibri"/>
              <a:cs typeface="Calibri"/>
              <a:sym typeface="Calibri"/>
            </a:endParaRPr>
          </a:p>
        </p:txBody>
      </p:sp>
      <p:sp>
        <p:nvSpPr>
          <p:cNvPr id="484" name="Google Shape;484;p19"/>
          <p:cNvSpPr/>
          <p:nvPr/>
        </p:nvSpPr>
        <p:spPr>
          <a:xfrm>
            <a:off x="1" y="1"/>
            <a:ext cx="302530" cy="372598"/>
          </a:xfrm>
          <a:custGeom>
            <a:avLst/>
            <a:gdLst/>
            <a:ahLst/>
            <a:cxnLst/>
            <a:rect l="l" t="t" r="r" b="b"/>
            <a:pathLst>
              <a:path w="403373" h="496797" extrusionOk="0">
                <a:moveTo>
                  <a:pt x="229368" y="0"/>
                </a:moveTo>
                <a:lnTo>
                  <a:pt x="384512" y="0"/>
                </a:lnTo>
                <a:lnTo>
                  <a:pt x="403373" y="93424"/>
                </a:lnTo>
                <a:cubicBezTo>
                  <a:pt x="403373" y="316201"/>
                  <a:pt x="222777" y="496797"/>
                  <a:pt x="0" y="496797"/>
                </a:cubicBezTo>
                <a:lnTo>
                  <a:pt x="0" y="341654"/>
                </a:lnTo>
                <a:cubicBezTo>
                  <a:pt x="137093" y="341654"/>
                  <a:pt x="248230" y="230517"/>
                  <a:pt x="248230" y="93424"/>
                </a:cubicBezTo>
                <a:close/>
              </a:path>
            </a:pathLst>
          </a:custGeom>
          <a:gradFill>
            <a:gsLst>
              <a:gs pos="0">
                <a:srgbClr val="FF4E02"/>
              </a:gs>
              <a:gs pos="48000">
                <a:srgbClr val="F69323"/>
              </a:gs>
              <a:gs pos="100000">
                <a:srgbClr val="FABC75"/>
              </a:gs>
            </a:gsLst>
            <a:lin ang="16200038" scaled="0"/>
          </a:gradFill>
          <a:ln>
            <a:noFill/>
          </a:ln>
        </p:spPr>
        <p:txBody>
          <a:bodyPr spcFirstLastPara="1" wrap="square" lIns="68575" tIns="34275" rIns="68575" bIns="34275" anchor="ctr" anchorCtr="0">
            <a:noAutofit/>
          </a:bodyPr>
          <a:lstStyle/>
          <a:p>
            <a:pPr marL="0" marR="0" lvl="0" indent="0" algn="ctr" rtl="0">
              <a:lnSpc>
                <a:spcPct val="90000"/>
              </a:lnSpc>
              <a:spcBef>
                <a:spcPts val="0"/>
              </a:spcBef>
              <a:spcAft>
                <a:spcPts val="0"/>
              </a:spcAft>
              <a:buNone/>
            </a:pPr>
            <a:endParaRPr sz="1400" b="0" i="0" u="none" strike="noStrike" cap="none">
              <a:solidFill>
                <a:schemeClr val="dk1"/>
              </a:solidFill>
              <a:latin typeface="Calibri"/>
              <a:ea typeface="Calibri"/>
              <a:cs typeface="Calibri"/>
              <a:sym typeface="Calibri"/>
            </a:endParaRPr>
          </a:p>
        </p:txBody>
      </p:sp>
      <p:sp>
        <p:nvSpPr>
          <p:cNvPr id="485" name="Google Shape;485;p19"/>
          <p:cNvSpPr txBox="1">
            <a:spLocks noGrp="1"/>
          </p:cNvSpPr>
          <p:nvPr>
            <p:ph type="body" idx="1"/>
          </p:nvPr>
        </p:nvSpPr>
        <p:spPr>
          <a:xfrm>
            <a:off x="415625" y="1409550"/>
            <a:ext cx="3877200" cy="3238800"/>
          </a:xfrm>
          <a:prstGeom prst="rect">
            <a:avLst/>
          </a:prstGeom>
        </p:spPr>
        <p:txBody>
          <a:bodyPr spcFirstLastPara="1" wrap="square" lIns="0" tIns="0" rIns="0" bIns="0" anchor="t" anchorCtr="0">
            <a:noAutofit/>
          </a:bodyPr>
          <a:lstStyle>
            <a:lvl1pPr marL="457200" lvl="0" indent="-292100" rtl="0">
              <a:spcBef>
                <a:spcPts val="0"/>
              </a:spcBef>
              <a:spcAft>
                <a:spcPts val="0"/>
              </a:spcAft>
              <a:buClr>
                <a:schemeClr val="dk1"/>
              </a:buClr>
              <a:buSzPts val="1000"/>
              <a:buChar char="●"/>
              <a:defRPr sz="1000">
                <a:solidFill>
                  <a:schemeClr val="dk1"/>
                </a:solidFill>
              </a:defRPr>
            </a:lvl1pPr>
            <a:lvl2pPr marL="914400" lvl="1" indent="-292100" rtl="0">
              <a:spcBef>
                <a:spcPts val="400"/>
              </a:spcBef>
              <a:spcAft>
                <a:spcPts val="0"/>
              </a:spcAft>
              <a:buClr>
                <a:schemeClr val="dk1"/>
              </a:buClr>
              <a:buSzPts val="1000"/>
              <a:buChar char="○"/>
              <a:defRPr sz="1000">
                <a:solidFill>
                  <a:schemeClr val="dk1"/>
                </a:solidFill>
              </a:defRPr>
            </a:lvl2pPr>
            <a:lvl3pPr marL="1371600" lvl="2" indent="-292100" rtl="0">
              <a:spcBef>
                <a:spcPts val="400"/>
              </a:spcBef>
              <a:spcAft>
                <a:spcPts val="0"/>
              </a:spcAft>
              <a:buClr>
                <a:schemeClr val="dk1"/>
              </a:buClr>
              <a:buSzPts val="1000"/>
              <a:buChar char="■"/>
              <a:defRPr sz="1000">
                <a:solidFill>
                  <a:schemeClr val="dk1"/>
                </a:solidFill>
              </a:defRPr>
            </a:lvl3pPr>
            <a:lvl4pPr marL="1828800" lvl="3" indent="-292100" rtl="0">
              <a:spcBef>
                <a:spcPts val="400"/>
              </a:spcBef>
              <a:spcAft>
                <a:spcPts val="0"/>
              </a:spcAft>
              <a:buClr>
                <a:schemeClr val="dk1"/>
              </a:buClr>
              <a:buSzPts val="1000"/>
              <a:buChar char="●"/>
              <a:defRPr sz="1000">
                <a:solidFill>
                  <a:schemeClr val="dk1"/>
                </a:solidFill>
              </a:defRPr>
            </a:lvl4pPr>
            <a:lvl5pPr marL="2286000" lvl="4" indent="-292100" rtl="0">
              <a:spcBef>
                <a:spcPts val="400"/>
              </a:spcBef>
              <a:spcAft>
                <a:spcPts val="0"/>
              </a:spcAft>
              <a:buClr>
                <a:schemeClr val="dk1"/>
              </a:buClr>
              <a:buSzPts val="1000"/>
              <a:buChar char="○"/>
              <a:defRPr sz="1000">
                <a:solidFill>
                  <a:schemeClr val="dk1"/>
                </a:solidFill>
              </a:defRPr>
            </a:lvl5pPr>
            <a:lvl6pPr marL="2743200" lvl="5" indent="-292100" rtl="0">
              <a:spcBef>
                <a:spcPts val="400"/>
              </a:spcBef>
              <a:spcAft>
                <a:spcPts val="0"/>
              </a:spcAft>
              <a:buClr>
                <a:schemeClr val="dk1"/>
              </a:buClr>
              <a:buSzPts val="1000"/>
              <a:buChar char="■"/>
              <a:defRPr sz="1000">
                <a:solidFill>
                  <a:schemeClr val="dk1"/>
                </a:solidFill>
              </a:defRPr>
            </a:lvl6pPr>
            <a:lvl7pPr marL="3200400" lvl="6" indent="-292100" rtl="0">
              <a:spcBef>
                <a:spcPts val="400"/>
              </a:spcBef>
              <a:spcAft>
                <a:spcPts val="0"/>
              </a:spcAft>
              <a:buClr>
                <a:schemeClr val="dk1"/>
              </a:buClr>
              <a:buSzPts val="1000"/>
              <a:buChar char="●"/>
              <a:defRPr sz="1000">
                <a:solidFill>
                  <a:schemeClr val="dk1"/>
                </a:solidFill>
              </a:defRPr>
            </a:lvl7pPr>
            <a:lvl8pPr marL="3657600" lvl="7" indent="-292100" rtl="0">
              <a:spcBef>
                <a:spcPts val="400"/>
              </a:spcBef>
              <a:spcAft>
                <a:spcPts val="0"/>
              </a:spcAft>
              <a:buClr>
                <a:schemeClr val="dk1"/>
              </a:buClr>
              <a:buSzPts val="1000"/>
              <a:buChar char="○"/>
              <a:defRPr sz="1000">
                <a:solidFill>
                  <a:schemeClr val="dk1"/>
                </a:solidFill>
              </a:defRPr>
            </a:lvl8pPr>
            <a:lvl9pPr marL="4114800" lvl="8" indent="-292100" rtl="0">
              <a:spcBef>
                <a:spcPts val="400"/>
              </a:spcBef>
              <a:spcAft>
                <a:spcPts val="400"/>
              </a:spcAft>
              <a:buClr>
                <a:schemeClr val="dk1"/>
              </a:buClr>
              <a:buSzPts val="1000"/>
              <a:buChar char="■"/>
              <a:defRPr sz="1000">
                <a:solidFill>
                  <a:schemeClr val="dk1"/>
                </a:solidFill>
              </a:defRPr>
            </a:lvl9pPr>
          </a:lstStyle>
          <a:p>
            <a:endParaRPr/>
          </a:p>
        </p:txBody>
      </p:sp>
      <p:sp>
        <p:nvSpPr>
          <p:cNvPr id="486" name="Google Shape;486;p19"/>
          <p:cNvSpPr txBox="1">
            <a:spLocks noGrp="1"/>
          </p:cNvSpPr>
          <p:nvPr>
            <p:ph type="subTitle" idx="2"/>
          </p:nvPr>
        </p:nvSpPr>
        <p:spPr>
          <a:xfrm>
            <a:off x="415625" y="975400"/>
            <a:ext cx="3877200" cy="260400"/>
          </a:xfrm>
          <a:prstGeom prst="rect">
            <a:avLst/>
          </a:prstGeom>
        </p:spPr>
        <p:txBody>
          <a:bodyPr spcFirstLastPara="1" wrap="square" lIns="0" tIns="0" rIns="0" bIns="0" anchor="t" anchorCtr="0">
            <a:noAutofit/>
          </a:bodyPr>
          <a:lstStyle>
            <a:lvl1pPr lvl="0" rtl="0">
              <a:spcBef>
                <a:spcPts val="0"/>
              </a:spcBef>
              <a:spcAft>
                <a:spcPts val="0"/>
              </a:spcAft>
              <a:buClr>
                <a:schemeClr val="accent1"/>
              </a:buClr>
              <a:buSzPts val="1200"/>
              <a:buNone/>
              <a:defRPr sz="1200" b="1">
                <a:solidFill>
                  <a:schemeClr val="accent1"/>
                </a:solidFill>
              </a:defRPr>
            </a:lvl1pPr>
            <a:lvl2pPr lvl="1" rtl="0">
              <a:spcBef>
                <a:spcPts val="0"/>
              </a:spcBef>
              <a:spcAft>
                <a:spcPts val="0"/>
              </a:spcAft>
              <a:buClr>
                <a:schemeClr val="accent1"/>
              </a:buClr>
              <a:buSzPts val="1200"/>
              <a:buNone/>
              <a:defRPr sz="1200">
                <a:solidFill>
                  <a:schemeClr val="accent1"/>
                </a:solidFill>
              </a:defRPr>
            </a:lvl2pPr>
            <a:lvl3pPr lvl="2" rtl="0">
              <a:spcBef>
                <a:spcPts val="0"/>
              </a:spcBef>
              <a:spcAft>
                <a:spcPts val="0"/>
              </a:spcAft>
              <a:buClr>
                <a:schemeClr val="accent1"/>
              </a:buClr>
              <a:buSzPts val="1200"/>
              <a:buNone/>
              <a:defRPr sz="1200">
                <a:solidFill>
                  <a:schemeClr val="accent1"/>
                </a:solidFill>
              </a:defRPr>
            </a:lvl3pPr>
            <a:lvl4pPr lvl="3" rtl="0">
              <a:spcBef>
                <a:spcPts val="0"/>
              </a:spcBef>
              <a:spcAft>
                <a:spcPts val="0"/>
              </a:spcAft>
              <a:buClr>
                <a:schemeClr val="accent1"/>
              </a:buClr>
              <a:buSzPts val="1200"/>
              <a:buNone/>
              <a:defRPr sz="1200">
                <a:solidFill>
                  <a:schemeClr val="accent1"/>
                </a:solidFill>
              </a:defRPr>
            </a:lvl4pPr>
            <a:lvl5pPr lvl="4" rtl="0">
              <a:spcBef>
                <a:spcPts val="0"/>
              </a:spcBef>
              <a:spcAft>
                <a:spcPts val="0"/>
              </a:spcAft>
              <a:buClr>
                <a:schemeClr val="accent1"/>
              </a:buClr>
              <a:buSzPts val="1200"/>
              <a:buNone/>
              <a:defRPr sz="1200">
                <a:solidFill>
                  <a:schemeClr val="accent1"/>
                </a:solidFill>
              </a:defRPr>
            </a:lvl5pPr>
            <a:lvl6pPr lvl="5" rtl="0">
              <a:spcBef>
                <a:spcPts val="0"/>
              </a:spcBef>
              <a:spcAft>
                <a:spcPts val="0"/>
              </a:spcAft>
              <a:buClr>
                <a:schemeClr val="accent1"/>
              </a:buClr>
              <a:buSzPts val="1200"/>
              <a:buNone/>
              <a:defRPr sz="1200">
                <a:solidFill>
                  <a:schemeClr val="accent1"/>
                </a:solidFill>
              </a:defRPr>
            </a:lvl6pPr>
            <a:lvl7pPr lvl="6" rtl="0">
              <a:spcBef>
                <a:spcPts val="0"/>
              </a:spcBef>
              <a:spcAft>
                <a:spcPts val="0"/>
              </a:spcAft>
              <a:buClr>
                <a:schemeClr val="accent1"/>
              </a:buClr>
              <a:buSzPts val="1200"/>
              <a:buNone/>
              <a:defRPr sz="1200">
                <a:solidFill>
                  <a:schemeClr val="accent1"/>
                </a:solidFill>
              </a:defRPr>
            </a:lvl7pPr>
            <a:lvl8pPr lvl="7" rtl="0">
              <a:spcBef>
                <a:spcPts val="0"/>
              </a:spcBef>
              <a:spcAft>
                <a:spcPts val="0"/>
              </a:spcAft>
              <a:buClr>
                <a:schemeClr val="accent1"/>
              </a:buClr>
              <a:buSzPts val="1200"/>
              <a:buNone/>
              <a:defRPr sz="1200">
                <a:solidFill>
                  <a:schemeClr val="accent1"/>
                </a:solidFill>
              </a:defRPr>
            </a:lvl8pPr>
            <a:lvl9pPr lvl="8" rtl="0">
              <a:spcBef>
                <a:spcPts val="0"/>
              </a:spcBef>
              <a:spcAft>
                <a:spcPts val="0"/>
              </a:spcAft>
              <a:buClr>
                <a:schemeClr val="accent1"/>
              </a:buClr>
              <a:buSzPts val="1200"/>
              <a:buNone/>
              <a:defRPr sz="1200">
                <a:solidFill>
                  <a:schemeClr val="accent1"/>
                </a:solidFill>
              </a:defRPr>
            </a:lvl9pPr>
          </a:lstStyle>
          <a:p>
            <a:endParaRPr/>
          </a:p>
        </p:txBody>
      </p:sp>
      <p:sp>
        <p:nvSpPr>
          <p:cNvPr id="487" name="Google Shape;487;p19"/>
          <p:cNvSpPr txBox="1">
            <a:spLocks noGrp="1"/>
          </p:cNvSpPr>
          <p:nvPr>
            <p:ph type="body" idx="3"/>
          </p:nvPr>
        </p:nvSpPr>
        <p:spPr>
          <a:xfrm>
            <a:off x="4851125" y="1409550"/>
            <a:ext cx="3877200" cy="3238800"/>
          </a:xfrm>
          <a:prstGeom prst="rect">
            <a:avLst/>
          </a:prstGeom>
        </p:spPr>
        <p:txBody>
          <a:bodyPr spcFirstLastPara="1" wrap="square" lIns="0" tIns="0" rIns="0" bIns="0" anchor="t" anchorCtr="0">
            <a:noAutofit/>
          </a:bodyPr>
          <a:lstStyle>
            <a:lvl1pPr marL="457200" lvl="0" indent="-292100" rtl="0">
              <a:spcBef>
                <a:spcPts val="0"/>
              </a:spcBef>
              <a:spcAft>
                <a:spcPts val="0"/>
              </a:spcAft>
              <a:buClr>
                <a:schemeClr val="dk1"/>
              </a:buClr>
              <a:buSzPts val="1000"/>
              <a:buChar char="●"/>
              <a:defRPr sz="1000">
                <a:solidFill>
                  <a:schemeClr val="dk1"/>
                </a:solidFill>
              </a:defRPr>
            </a:lvl1pPr>
            <a:lvl2pPr marL="914400" lvl="1" indent="-292100" rtl="0">
              <a:spcBef>
                <a:spcPts val="400"/>
              </a:spcBef>
              <a:spcAft>
                <a:spcPts val="0"/>
              </a:spcAft>
              <a:buClr>
                <a:schemeClr val="dk1"/>
              </a:buClr>
              <a:buSzPts val="1000"/>
              <a:buChar char="○"/>
              <a:defRPr sz="1000">
                <a:solidFill>
                  <a:schemeClr val="dk1"/>
                </a:solidFill>
              </a:defRPr>
            </a:lvl2pPr>
            <a:lvl3pPr marL="1371600" lvl="2" indent="-292100" rtl="0">
              <a:spcBef>
                <a:spcPts val="400"/>
              </a:spcBef>
              <a:spcAft>
                <a:spcPts val="0"/>
              </a:spcAft>
              <a:buClr>
                <a:schemeClr val="dk1"/>
              </a:buClr>
              <a:buSzPts val="1000"/>
              <a:buChar char="■"/>
              <a:defRPr sz="1000">
                <a:solidFill>
                  <a:schemeClr val="dk1"/>
                </a:solidFill>
              </a:defRPr>
            </a:lvl3pPr>
            <a:lvl4pPr marL="1828800" lvl="3" indent="-292100" rtl="0">
              <a:spcBef>
                <a:spcPts val="400"/>
              </a:spcBef>
              <a:spcAft>
                <a:spcPts val="0"/>
              </a:spcAft>
              <a:buClr>
                <a:schemeClr val="dk1"/>
              </a:buClr>
              <a:buSzPts val="1000"/>
              <a:buChar char="●"/>
              <a:defRPr sz="1000">
                <a:solidFill>
                  <a:schemeClr val="dk1"/>
                </a:solidFill>
              </a:defRPr>
            </a:lvl4pPr>
            <a:lvl5pPr marL="2286000" lvl="4" indent="-292100" rtl="0">
              <a:spcBef>
                <a:spcPts val="400"/>
              </a:spcBef>
              <a:spcAft>
                <a:spcPts val="0"/>
              </a:spcAft>
              <a:buClr>
                <a:schemeClr val="dk1"/>
              </a:buClr>
              <a:buSzPts val="1000"/>
              <a:buChar char="○"/>
              <a:defRPr sz="1000">
                <a:solidFill>
                  <a:schemeClr val="dk1"/>
                </a:solidFill>
              </a:defRPr>
            </a:lvl5pPr>
            <a:lvl6pPr marL="2743200" lvl="5" indent="-292100" rtl="0">
              <a:spcBef>
                <a:spcPts val="400"/>
              </a:spcBef>
              <a:spcAft>
                <a:spcPts val="0"/>
              </a:spcAft>
              <a:buClr>
                <a:schemeClr val="dk1"/>
              </a:buClr>
              <a:buSzPts val="1000"/>
              <a:buChar char="■"/>
              <a:defRPr sz="1000">
                <a:solidFill>
                  <a:schemeClr val="dk1"/>
                </a:solidFill>
              </a:defRPr>
            </a:lvl6pPr>
            <a:lvl7pPr marL="3200400" lvl="6" indent="-292100" rtl="0">
              <a:spcBef>
                <a:spcPts val="400"/>
              </a:spcBef>
              <a:spcAft>
                <a:spcPts val="0"/>
              </a:spcAft>
              <a:buClr>
                <a:schemeClr val="dk1"/>
              </a:buClr>
              <a:buSzPts val="1000"/>
              <a:buChar char="●"/>
              <a:defRPr sz="1000">
                <a:solidFill>
                  <a:schemeClr val="dk1"/>
                </a:solidFill>
              </a:defRPr>
            </a:lvl7pPr>
            <a:lvl8pPr marL="3657600" lvl="7" indent="-292100" rtl="0">
              <a:spcBef>
                <a:spcPts val="400"/>
              </a:spcBef>
              <a:spcAft>
                <a:spcPts val="0"/>
              </a:spcAft>
              <a:buClr>
                <a:schemeClr val="dk1"/>
              </a:buClr>
              <a:buSzPts val="1000"/>
              <a:buChar char="○"/>
              <a:defRPr sz="1000">
                <a:solidFill>
                  <a:schemeClr val="dk1"/>
                </a:solidFill>
              </a:defRPr>
            </a:lvl8pPr>
            <a:lvl9pPr marL="4114800" lvl="8" indent="-292100" rtl="0">
              <a:spcBef>
                <a:spcPts val="400"/>
              </a:spcBef>
              <a:spcAft>
                <a:spcPts val="400"/>
              </a:spcAft>
              <a:buClr>
                <a:schemeClr val="dk1"/>
              </a:buClr>
              <a:buSzPts val="1000"/>
              <a:buChar char="■"/>
              <a:defRPr sz="1000">
                <a:solidFill>
                  <a:schemeClr val="dk1"/>
                </a:solidFill>
              </a:defRPr>
            </a:lvl9pPr>
          </a:lstStyle>
          <a:p>
            <a:endParaRPr/>
          </a:p>
        </p:txBody>
      </p:sp>
      <p:sp>
        <p:nvSpPr>
          <p:cNvPr id="488" name="Google Shape;488;p19"/>
          <p:cNvSpPr txBox="1">
            <a:spLocks noGrp="1"/>
          </p:cNvSpPr>
          <p:nvPr>
            <p:ph type="subTitle" idx="4"/>
          </p:nvPr>
        </p:nvSpPr>
        <p:spPr>
          <a:xfrm>
            <a:off x="4851125" y="975400"/>
            <a:ext cx="3877200" cy="260400"/>
          </a:xfrm>
          <a:prstGeom prst="rect">
            <a:avLst/>
          </a:prstGeom>
        </p:spPr>
        <p:txBody>
          <a:bodyPr spcFirstLastPara="1" wrap="square" lIns="0" tIns="0" rIns="0" bIns="0" anchor="t" anchorCtr="0">
            <a:noAutofit/>
          </a:bodyPr>
          <a:lstStyle>
            <a:lvl1pPr lvl="0" rtl="0">
              <a:spcBef>
                <a:spcPts val="0"/>
              </a:spcBef>
              <a:spcAft>
                <a:spcPts val="0"/>
              </a:spcAft>
              <a:buClr>
                <a:schemeClr val="accent1"/>
              </a:buClr>
              <a:buSzPts val="1200"/>
              <a:buNone/>
              <a:defRPr sz="1200" b="1">
                <a:solidFill>
                  <a:schemeClr val="accent1"/>
                </a:solidFill>
              </a:defRPr>
            </a:lvl1pPr>
            <a:lvl2pPr lvl="1" rtl="0">
              <a:spcBef>
                <a:spcPts val="0"/>
              </a:spcBef>
              <a:spcAft>
                <a:spcPts val="0"/>
              </a:spcAft>
              <a:buClr>
                <a:schemeClr val="accent1"/>
              </a:buClr>
              <a:buSzPts val="1200"/>
              <a:buNone/>
              <a:defRPr sz="1200">
                <a:solidFill>
                  <a:schemeClr val="accent1"/>
                </a:solidFill>
              </a:defRPr>
            </a:lvl2pPr>
            <a:lvl3pPr lvl="2" rtl="0">
              <a:spcBef>
                <a:spcPts val="0"/>
              </a:spcBef>
              <a:spcAft>
                <a:spcPts val="0"/>
              </a:spcAft>
              <a:buClr>
                <a:schemeClr val="accent1"/>
              </a:buClr>
              <a:buSzPts val="1200"/>
              <a:buNone/>
              <a:defRPr sz="1200">
                <a:solidFill>
                  <a:schemeClr val="accent1"/>
                </a:solidFill>
              </a:defRPr>
            </a:lvl3pPr>
            <a:lvl4pPr lvl="3" rtl="0">
              <a:spcBef>
                <a:spcPts val="0"/>
              </a:spcBef>
              <a:spcAft>
                <a:spcPts val="0"/>
              </a:spcAft>
              <a:buClr>
                <a:schemeClr val="accent1"/>
              </a:buClr>
              <a:buSzPts val="1200"/>
              <a:buNone/>
              <a:defRPr sz="1200">
                <a:solidFill>
                  <a:schemeClr val="accent1"/>
                </a:solidFill>
              </a:defRPr>
            </a:lvl4pPr>
            <a:lvl5pPr lvl="4" rtl="0">
              <a:spcBef>
                <a:spcPts val="0"/>
              </a:spcBef>
              <a:spcAft>
                <a:spcPts val="0"/>
              </a:spcAft>
              <a:buClr>
                <a:schemeClr val="accent1"/>
              </a:buClr>
              <a:buSzPts val="1200"/>
              <a:buNone/>
              <a:defRPr sz="1200">
                <a:solidFill>
                  <a:schemeClr val="accent1"/>
                </a:solidFill>
              </a:defRPr>
            </a:lvl5pPr>
            <a:lvl6pPr lvl="5" rtl="0">
              <a:spcBef>
                <a:spcPts val="0"/>
              </a:spcBef>
              <a:spcAft>
                <a:spcPts val="0"/>
              </a:spcAft>
              <a:buClr>
                <a:schemeClr val="accent1"/>
              </a:buClr>
              <a:buSzPts val="1200"/>
              <a:buNone/>
              <a:defRPr sz="1200">
                <a:solidFill>
                  <a:schemeClr val="accent1"/>
                </a:solidFill>
              </a:defRPr>
            </a:lvl6pPr>
            <a:lvl7pPr lvl="6" rtl="0">
              <a:spcBef>
                <a:spcPts val="0"/>
              </a:spcBef>
              <a:spcAft>
                <a:spcPts val="0"/>
              </a:spcAft>
              <a:buClr>
                <a:schemeClr val="accent1"/>
              </a:buClr>
              <a:buSzPts val="1200"/>
              <a:buNone/>
              <a:defRPr sz="1200">
                <a:solidFill>
                  <a:schemeClr val="accent1"/>
                </a:solidFill>
              </a:defRPr>
            </a:lvl7pPr>
            <a:lvl8pPr lvl="7" rtl="0">
              <a:spcBef>
                <a:spcPts val="0"/>
              </a:spcBef>
              <a:spcAft>
                <a:spcPts val="0"/>
              </a:spcAft>
              <a:buClr>
                <a:schemeClr val="accent1"/>
              </a:buClr>
              <a:buSzPts val="1200"/>
              <a:buNone/>
              <a:defRPr sz="1200">
                <a:solidFill>
                  <a:schemeClr val="accent1"/>
                </a:solidFill>
              </a:defRPr>
            </a:lvl8pPr>
            <a:lvl9pPr lvl="8" rtl="0">
              <a:spcBef>
                <a:spcPts val="0"/>
              </a:spcBef>
              <a:spcAft>
                <a:spcPts val="0"/>
              </a:spcAft>
              <a:buClr>
                <a:schemeClr val="accent1"/>
              </a:buClr>
              <a:buSzPts val="1200"/>
              <a:buNone/>
              <a:defRPr sz="1200">
                <a:solidFill>
                  <a:schemeClr val="accent1"/>
                </a:solidFill>
              </a:defRPr>
            </a:lvl9pPr>
          </a:lstStyle>
          <a:p>
            <a:endParaRPr/>
          </a:p>
        </p:txBody>
      </p:sp>
      <p:pic>
        <p:nvPicPr>
          <p:cNvPr id="489" name="Google Shape;489;p19"/>
          <p:cNvPicPr preferRelativeResize="0"/>
          <p:nvPr/>
        </p:nvPicPr>
        <p:blipFill>
          <a:blip r:embed="rId2">
            <a:alphaModFix/>
          </a:blip>
          <a:stretch>
            <a:fillRect/>
          </a:stretch>
        </p:blipFill>
        <p:spPr>
          <a:xfrm>
            <a:off x="0" y="5108251"/>
            <a:ext cx="9144000" cy="38100"/>
          </a:xfrm>
          <a:prstGeom prst="rect">
            <a:avLst/>
          </a:prstGeom>
          <a:noFill/>
          <a:ln>
            <a:noFill/>
          </a:ln>
        </p:spPr>
      </p:pic>
    </p:spTree>
  </p:cSld>
  <p:clrMapOvr>
    <a:masterClrMapping/>
  </p:clrMapOvr>
  <p:extLst>
    <p:ext uri="{DCECCB84-F9BA-43D5-87BE-67443E8EF086}">
      <p15:sldGuideLst xmlns:p15="http://schemas.microsoft.com/office/powerpoint/2012/main">
        <p15:guide id="1" orient="horz" pos="518">
          <p15:clr>
            <a:srgbClr val="FA7B17"/>
          </p15:clr>
        </p15:guide>
        <p15:guide id="2" orient="horz" pos="3068">
          <p15:clr>
            <a:srgbClr val="FA7B17"/>
          </p15:clr>
        </p15:guide>
        <p15:guide id="3" pos="259">
          <p15:clr>
            <a:srgbClr val="FA7B17"/>
          </p15:clr>
        </p15:guide>
        <p15:guide id="4" pos="5501">
          <p15:clr>
            <a:srgbClr val="FA7B17"/>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 Three Columns">
  <p:cSld name="Title Only 1_3_1_1">
    <p:spTree>
      <p:nvGrpSpPr>
        <p:cNvPr id="1" name="Shape 490"/>
        <p:cNvGrpSpPr/>
        <p:nvPr/>
      </p:nvGrpSpPr>
      <p:grpSpPr>
        <a:xfrm>
          <a:off x="0" y="0"/>
          <a:ext cx="0" cy="0"/>
          <a:chOff x="0" y="0"/>
          <a:chExt cx="0" cy="0"/>
        </a:xfrm>
      </p:grpSpPr>
      <p:sp>
        <p:nvSpPr>
          <p:cNvPr id="491" name="Google Shape;491;p20"/>
          <p:cNvSpPr txBox="1">
            <a:spLocks noGrp="1"/>
          </p:cNvSpPr>
          <p:nvPr>
            <p:ph type="title"/>
          </p:nvPr>
        </p:nvSpPr>
        <p:spPr>
          <a:xfrm>
            <a:off x="415625" y="372600"/>
            <a:ext cx="8312700" cy="458700"/>
          </a:xfrm>
          <a:prstGeom prst="rect">
            <a:avLst/>
          </a:prstGeom>
          <a:noFill/>
          <a:ln>
            <a:noFill/>
          </a:ln>
        </p:spPr>
        <p:txBody>
          <a:bodyPr spcFirstLastPara="1" wrap="square" lIns="0" tIns="0" rIns="0" bIns="0" anchor="t" anchorCtr="0">
            <a:noAutofit/>
          </a:bodyPr>
          <a:lstStyle>
            <a:lvl1pPr lvl="0" algn="l" rtl="0">
              <a:lnSpc>
                <a:spcPct val="90000"/>
              </a:lnSpc>
              <a:spcBef>
                <a:spcPts val="0"/>
              </a:spcBef>
              <a:spcAft>
                <a:spcPts val="0"/>
              </a:spcAft>
              <a:buClr>
                <a:schemeClr val="dk1"/>
              </a:buClr>
              <a:buSzPts val="1800"/>
              <a:buNone/>
              <a:defRPr sz="1800">
                <a:solidFill>
                  <a:schemeClr val="dk1"/>
                </a:solidFill>
              </a:defRPr>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492" name="Google Shape;492;p20"/>
          <p:cNvSpPr/>
          <p:nvPr/>
        </p:nvSpPr>
        <p:spPr>
          <a:xfrm>
            <a:off x="8844446" y="4871162"/>
            <a:ext cx="228600" cy="229500"/>
          </a:xfrm>
          <a:prstGeom prst="ellipse">
            <a:avLst/>
          </a:prstGeom>
          <a:noFill/>
          <a:ln>
            <a:noFill/>
          </a:ln>
        </p:spPr>
        <p:txBody>
          <a:bodyPr spcFirstLastPara="1" wrap="square" lIns="0" tIns="0" rIns="0" bIns="0" anchor="ctr" anchorCtr="0">
            <a:noAutofit/>
          </a:bodyPr>
          <a:lstStyle/>
          <a:p>
            <a:pPr marL="0" marR="0" lvl="0" indent="0" algn="r" rtl="0">
              <a:spcBef>
                <a:spcPts val="0"/>
              </a:spcBef>
              <a:spcAft>
                <a:spcPts val="0"/>
              </a:spcAft>
              <a:buNone/>
            </a:pPr>
            <a:fld id="{00000000-1234-1234-1234-123412341234}" type="slidenum">
              <a:rPr lang="en" sz="700" b="0" i="0" u="none" strike="noStrike" cap="none">
                <a:solidFill>
                  <a:schemeClr val="dk1"/>
                </a:solidFill>
                <a:latin typeface="Calibri"/>
                <a:ea typeface="Calibri"/>
                <a:cs typeface="Calibri"/>
                <a:sym typeface="Calibri"/>
              </a:rPr>
              <a:t>‹#›</a:t>
            </a:fld>
            <a:endParaRPr sz="700" b="0" i="0" u="none" strike="noStrike" cap="none">
              <a:solidFill>
                <a:schemeClr val="dk1"/>
              </a:solidFill>
              <a:latin typeface="Calibri"/>
              <a:ea typeface="Calibri"/>
              <a:cs typeface="Calibri"/>
              <a:sym typeface="Calibri"/>
            </a:endParaRPr>
          </a:p>
        </p:txBody>
      </p:sp>
      <p:sp>
        <p:nvSpPr>
          <p:cNvPr id="493" name="Google Shape;493;p20"/>
          <p:cNvSpPr/>
          <p:nvPr/>
        </p:nvSpPr>
        <p:spPr>
          <a:xfrm>
            <a:off x="2" y="0"/>
            <a:ext cx="226157" cy="260447"/>
          </a:xfrm>
          <a:custGeom>
            <a:avLst/>
            <a:gdLst/>
            <a:ahLst/>
            <a:cxnLst/>
            <a:rect l="l" t="t" r="r" b="b"/>
            <a:pathLst>
              <a:path w="1675237" h="1929234" extrusionOk="0">
                <a:moveTo>
                  <a:pt x="461556" y="1897854"/>
                </a:moveTo>
                <a:lnTo>
                  <a:pt x="469774" y="1899513"/>
                </a:lnTo>
                <a:lnTo>
                  <a:pt x="443985" y="1904118"/>
                </a:lnTo>
                <a:lnTo>
                  <a:pt x="449737" y="1900240"/>
                </a:lnTo>
                <a:cubicBezTo>
                  <a:pt x="453370" y="1898704"/>
                  <a:pt x="457364" y="1897854"/>
                  <a:pt x="461556" y="1897854"/>
                </a:cubicBezTo>
                <a:close/>
                <a:moveTo>
                  <a:pt x="389002" y="1897854"/>
                </a:moveTo>
                <a:cubicBezTo>
                  <a:pt x="397386" y="1897854"/>
                  <a:pt x="404977" y="1901253"/>
                  <a:pt x="410472" y="1906747"/>
                </a:cubicBezTo>
                <a:lnTo>
                  <a:pt x="411766" y="1909872"/>
                </a:lnTo>
                <a:lnTo>
                  <a:pt x="400388" y="1911904"/>
                </a:lnTo>
                <a:lnTo>
                  <a:pt x="363451" y="1916598"/>
                </a:lnTo>
                <a:lnTo>
                  <a:pt x="367531" y="1906747"/>
                </a:lnTo>
                <a:cubicBezTo>
                  <a:pt x="373026" y="1901253"/>
                  <a:pt x="380617" y="1897854"/>
                  <a:pt x="389002" y="1897854"/>
                </a:cubicBezTo>
                <a:close/>
                <a:moveTo>
                  <a:pt x="316447" y="1897854"/>
                </a:moveTo>
                <a:cubicBezTo>
                  <a:pt x="324832" y="1897854"/>
                  <a:pt x="332422" y="1901253"/>
                  <a:pt x="337917" y="1906747"/>
                </a:cubicBezTo>
                <a:lnTo>
                  <a:pt x="343070" y="1919187"/>
                </a:lnTo>
                <a:lnTo>
                  <a:pt x="325117" y="1921469"/>
                </a:lnTo>
                <a:lnTo>
                  <a:pt x="287700" y="1924314"/>
                </a:lnTo>
                <a:lnTo>
                  <a:pt x="294977" y="1906747"/>
                </a:lnTo>
                <a:cubicBezTo>
                  <a:pt x="300471" y="1901253"/>
                  <a:pt x="308062" y="1897854"/>
                  <a:pt x="316447" y="1897854"/>
                </a:cubicBezTo>
                <a:close/>
                <a:moveTo>
                  <a:pt x="243892" y="1897854"/>
                </a:moveTo>
                <a:cubicBezTo>
                  <a:pt x="252277" y="1897854"/>
                  <a:pt x="259868" y="1901253"/>
                  <a:pt x="265363" y="1906747"/>
                </a:cubicBezTo>
                <a:lnTo>
                  <a:pt x="273099" y="1925425"/>
                </a:lnTo>
                <a:lnTo>
                  <a:pt x="248735" y="1927277"/>
                </a:lnTo>
                <a:lnTo>
                  <a:pt x="213550" y="1928167"/>
                </a:lnTo>
                <a:lnTo>
                  <a:pt x="222422" y="1906747"/>
                </a:lnTo>
                <a:cubicBezTo>
                  <a:pt x="227917" y="1901253"/>
                  <a:pt x="235508" y="1897854"/>
                  <a:pt x="243892" y="1897854"/>
                </a:cubicBezTo>
                <a:close/>
                <a:moveTo>
                  <a:pt x="171339" y="1897854"/>
                </a:moveTo>
                <a:cubicBezTo>
                  <a:pt x="188107" y="1897854"/>
                  <a:pt x="201701" y="1911448"/>
                  <a:pt x="201701" y="1928218"/>
                </a:cubicBezTo>
                <a:lnTo>
                  <a:pt x="201597" y="1928469"/>
                </a:lnTo>
                <a:lnTo>
                  <a:pt x="171336" y="1929234"/>
                </a:lnTo>
                <a:lnTo>
                  <a:pt x="141087" y="1928469"/>
                </a:lnTo>
                <a:lnTo>
                  <a:pt x="140982" y="1928218"/>
                </a:lnTo>
                <a:cubicBezTo>
                  <a:pt x="140982" y="1911448"/>
                  <a:pt x="154577" y="1897854"/>
                  <a:pt x="171339" y="1897854"/>
                </a:cubicBezTo>
                <a:close/>
                <a:moveTo>
                  <a:pt x="98792" y="1897854"/>
                </a:moveTo>
                <a:cubicBezTo>
                  <a:pt x="107177" y="1897854"/>
                  <a:pt x="114768" y="1901253"/>
                  <a:pt x="120263" y="1906747"/>
                </a:cubicBezTo>
                <a:lnTo>
                  <a:pt x="129135" y="1928167"/>
                </a:lnTo>
                <a:lnTo>
                  <a:pt x="93938" y="1927277"/>
                </a:lnTo>
                <a:lnTo>
                  <a:pt x="69586" y="1925425"/>
                </a:lnTo>
                <a:lnTo>
                  <a:pt x="77322" y="1906747"/>
                </a:lnTo>
                <a:cubicBezTo>
                  <a:pt x="82817" y="1901253"/>
                  <a:pt x="90408" y="1897854"/>
                  <a:pt x="98792" y="1897854"/>
                </a:cubicBezTo>
                <a:close/>
                <a:moveTo>
                  <a:pt x="26239" y="1897854"/>
                </a:moveTo>
                <a:cubicBezTo>
                  <a:pt x="34623" y="1897854"/>
                  <a:pt x="42214" y="1901253"/>
                  <a:pt x="47709" y="1906747"/>
                </a:cubicBezTo>
                <a:lnTo>
                  <a:pt x="54985" y="1924315"/>
                </a:lnTo>
                <a:lnTo>
                  <a:pt x="17556" y="1921469"/>
                </a:lnTo>
                <a:lnTo>
                  <a:pt x="0" y="1919238"/>
                </a:lnTo>
                <a:lnTo>
                  <a:pt x="0" y="1918259"/>
                </a:lnTo>
                <a:lnTo>
                  <a:pt x="4768" y="1906747"/>
                </a:lnTo>
                <a:cubicBezTo>
                  <a:pt x="10263" y="1901253"/>
                  <a:pt x="17854" y="1897854"/>
                  <a:pt x="26239" y="1897854"/>
                </a:cubicBezTo>
                <a:close/>
                <a:moveTo>
                  <a:pt x="679220" y="1817400"/>
                </a:moveTo>
                <a:cubicBezTo>
                  <a:pt x="687604" y="1817400"/>
                  <a:pt x="695195" y="1820799"/>
                  <a:pt x="700690" y="1826293"/>
                </a:cubicBezTo>
                <a:lnTo>
                  <a:pt x="702587" y="1830873"/>
                </a:lnTo>
                <a:lnTo>
                  <a:pt x="649855" y="1850174"/>
                </a:lnTo>
                <a:lnTo>
                  <a:pt x="648856" y="1847763"/>
                </a:lnTo>
                <a:cubicBezTo>
                  <a:pt x="648856" y="1830994"/>
                  <a:pt x="662450" y="1817400"/>
                  <a:pt x="679220" y="1817400"/>
                </a:cubicBezTo>
                <a:close/>
                <a:moveTo>
                  <a:pt x="606665" y="1817400"/>
                </a:moveTo>
                <a:cubicBezTo>
                  <a:pt x="623435" y="1817400"/>
                  <a:pt x="637029" y="1830994"/>
                  <a:pt x="637029" y="1847763"/>
                </a:cubicBezTo>
                <a:lnTo>
                  <a:pt x="633560" y="1856138"/>
                </a:lnTo>
                <a:lnTo>
                  <a:pt x="618594" y="1861615"/>
                </a:lnTo>
                <a:lnTo>
                  <a:pt x="587142" y="1870547"/>
                </a:lnTo>
                <a:lnTo>
                  <a:pt x="585195" y="1869234"/>
                </a:lnTo>
                <a:cubicBezTo>
                  <a:pt x="579700" y="1863739"/>
                  <a:pt x="576302" y="1856148"/>
                  <a:pt x="576302" y="1847763"/>
                </a:cubicBezTo>
                <a:cubicBezTo>
                  <a:pt x="576302" y="1830994"/>
                  <a:pt x="589896" y="1817400"/>
                  <a:pt x="606665" y="1817400"/>
                </a:cubicBezTo>
                <a:close/>
                <a:moveTo>
                  <a:pt x="534111" y="1817400"/>
                </a:moveTo>
                <a:cubicBezTo>
                  <a:pt x="550880" y="1817400"/>
                  <a:pt x="564474" y="1830994"/>
                  <a:pt x="564474" y="1847763"/>
                </a:cubicBezTo>
                <a:cubicBezTo>
                  <a:pt x="564474" y="1864533"/>
                  <a:pt x="550880" y="1878127"/>
                  <a:pt x="534111" y="1878127"/>
                </a:cubicBezTo>
                <a:cubicBezTo>
                  <a:pt x="517341" y="1878127"/>
                  <a:pt x="503747" y="1864533"/>
                  <a:pt x="503747" y="1847763"/>
                </a:cubicBezTo>
                <a:cubicBezTo>
                  <a:pt x="503747" y="1830994"/>
                  <a:pt x="517341" y="1817400"/>
                  <a:pt x="534111" y="1817400"/>
                </a:cubicBezTo>
                <a:close/>
                <a:moveTo>
                  <a:pt x="461556" y="1817400"/>
                </a:moveTo>
                <a:cubicBezTo>
                  <a:pt x="478326" y="1817400"/>
                  <a:pt x="491920" y="1830994"/>
                  <a:pt x="491920" y="1847763"/>
                </a:cubicBezTo>
                <a:cubicBezTo>
                  <a:pt x="491920" y="1864533"/>
                  <a:pt x="478326" y="1878127"/>
                  <a:pt x="461556" y="1878127"/>
                </a:cubicBezTo>
                <a:cubicBezTo>
                  <a:pt x="444787" y="1878127"/>
                  <a:pt x="431192" y="1864533"/>
                  <a:pt x="431192" y="1847763"/>
                </a:cubicBezTo>
                <a:cubicBezTo>
                  <a:pt x="431192" y="1830994"/>
                  <a:pt x="444787" y="1817400"/>
                  <a:pt x="461556" y="1817400"/>
                </a:cubicBezTo>
                <a:close/>
                <a:moveTo>
                  <a:pt x="389002" y="1817400"/>
                </a:moveTo>
                <a:cubicBezTo>
                  <a:pt x="405771" y="1817400"/>
                  <a:pt x="419365" y="1830994"/>
                  <a:pt x="419365" y="1847763"/>
                </a:cubicBezTo>
                <a:cubicBezTo>
                  <a:pt x="419365" y="1864533"/>
                  <a:pt x="405771" y="1878127"/>
                  <a:pt x="389002" y="1878127"/>
                </a:cubicBezTo>
                <a:cubicBezTo>
                  <a:pt x="372232" y="1878127"/>
                  <a:pt x="358638" y="1864533"/>
                  <a:pt x="358638" y="1847763"/>
                </a:cubicBezTo>
                <a:cubicBezTo>
                  <a:pt x="358638" y="1830994"/>
                  <a:pt x="372232" y="1817400"/>
                  <a:pt x="389002" y="1817400"/>
                </a:cubicBezTo>
                <a:close/>
                <a:moveTo>
                  <a:pt x="316447" y="1817400"/>
                </a:moveTo>
                <a:cubicBezTo>
                  <a:pt x="333216" y="1817400"/>
                  <a:pt x="346810" y="1830994"/>
                  <a:pt x="346810" y="1847763"/>
                </a:cubicBezTo>
                <a:cubicBezTo>
                  <a:pt x="346810" y="1864533"/>
                  <a:pt x="333216" y="1878127"/>
                  <a:pt x="316447" y="1878127"/>
                </a:cubicBezTo>
                <a:cubicBezTo>
                  <a:pt x="299677" y="1878127"/>
                  <a:pt x="286084" y="1864533"/>
                  <a:pt x="286084" y="1847763"/>
                </a:cubicBezTo>
                <a:cubicBezTo>
                  <a:pt x="286084" y="1830994"/>
                  <a:pt x="299677" y="1817400"/>
                  <a:pt x="316447" y="1817400"/>
                </a:cubicBezTo>
                <a:close/>
                <a:moveTo>
                  <a:pt x="243892" y="1817400"/>
                </a:moveTo>
                <a:cubicBezTo>
                  <a:pt x="260662" y="1817400"/>
                  <a:pt x="274256" y="1830994"/>
                  <a:pt x="274256" y="1847763"/>
                </a:cubicBezTo>
                <a:cubicBezTo>
                  <a:pt x="274256" y="1864533"/>
                  <a:pt x="260662" y="1878127"/>
                  <a:pt x="243892" y="1878127"/>
                </a:cubicBezTo>
                <a:cubicBezTo>
                  <a:pt x="227123" y="1878127"/>
                  <a:pt x="213529" y="1864533"/>
                  <a:pt x="213529" y="1847763"/>
                </a:cubicBezTo>
                <a:cubicBezTo>
                  <a:pt x="213529" y="1830994"/>
                  <a:pt x="227123" y="1817400"/>
                  <a:pt x="243892" y="1817400"/>
                </a:cubicBezTo>
                <a:close/>
                <a:moveTo>
                  <a:pt x="171339" y="1817400"/>
                </a:moveTo>
                <a:cubicBezTo>
                  <a:pt x="188107" y="1817400"/>
                  <a:pt x="201701" y="1830994"/>
                  <a:pt x="201701" y="1847763"/>
                </a:cubicBezTo>
                <a:cubicBezTo>
                  <a:pt x="201701" y="1864533"/>
                  <a:pt x="188107" y="1878127"/>
                  <a:pt x="171339" y="1878127"/>
                </a:cubicBezTo>
                <a:cubicBezTo>
                  <a:pt x="154583" y="1878127"/>
                  <a:pt x="140989" y="1864533"/>
                  <a:pt x="140989" y="1847763"/>
                </a:cubicBezTo>
                <a:cubicBezTo>
                  <a:pt x="140989" y="1830994"/>
                  <a:pt x="154583" y="1817400"/>
                  <a:pt x="171339" y="1817400"/>
                </a:cubicBezTo>
                <a:close/>
                <a:moveTo>
                  <a:pt x="98799" y="1817400"/>
                </a:moveTo>
                <a:cubicBezTo>
                  <a:pt x="115568" y="1817400"/>
                  <a:pt x="129162" y="1830994"/>
                  <a:pt x="129162" y="1847763"/>
                </a:cubicBezTo>
                <a:cubicBezTo>
                  <a:pt x="129162" y="1864533"/>
                  <a:pt x="115568" y="1878127"/>
                  <a:pt x="98799" y="1878127"/>
                </a:cubicBezTo>
                <a:cubicBezTo>
                  <a:pt x="82029" y="1878127"/>
                  <a:pt x="68435" y="1864533"/>
                  <a:pt x="68435" y="1847763"/>
                </a:cubicBezTo>
                <a:cubicBezTo>
                  <a:pt x="68435" y="1830994"/>
                  <a:pt x="82029" y="1817400"/>
                  <a:pt x="98799" y="1817400"/>
                </a:cubicBezTo>
                <a:close/>
                <a:moveTo>
                  <a:pt x="26245" y="1817400"/>
                </a:moveTo>
                <a:cubicBezTo>
                  <a:pt x="43014" y="1817400"/>
                  <a:pt x="56608" y="1830994"/>
                  <a:pt x="56608" y="1847763"/>
                </a:cubicBezTo>
                <a:cubicBezTo>
                  <a:pt x="56608" y="1864533"/>
                  <a:pt x="43014" y="1878127"/>
                  <a:pt x="26245" y="1878127"/>
                </a:cubicBezTo>
                <a:cubicBezTo>
                  <a:pt x="17860" y="1878127"/>
                  <a:pt x="10269" y="1874729"/>
                  <a:pt x="4775" y="1869234"/>
                </a:cubicBezTo>
                <a:lnTo>
                  <a:pt x="0" y="1857707"/>
                </a:lnTo>
                <a:lnTo>
                  <a:pt x="0" y="1837819"/>
                </a:lnTo>
                <a:lnTo>
                  <a:pt x="4775" y="1826293"/>
                </a:lnTo>
                <a:cubicBezTo>
                  <a:pt x="10269" y="1820799"/>
                  <a:pt x="17860" y="1817400"/>
                  <a:pt x="26245" y="1817400"/>
                </a:cubicBezTo>
                <a:close/>
                <a:moveTo>
                  <a:pt x="896883" y="1736948"/>
                </a:moveTo>
                <a:lnTo>
                  <a:pt x="903696" y="1738324"/>
                </a:lnTo>
                <a:lnTo>
                  <a:pt x="888255" y="1747704"/>
                </a:lnTo>
                <a:lnTo>
                  <a:pt x="871248" y="1755896"/>
                </a:lnTo>
                <a:lnTo>
                  <a:pt x="875413" y="1745841"/>
                </a:lnTo>
                <a:cubicBezTo>
                  <a:pt x="880908" y="1740347"/>
                  <a:pt x="888499" y="1736948"/>
                  <a:pt x="896883" y="1736948"/>
                </a:cubicBezTo>
                <a:close/>
                <a:moveTo>
                  <a:pt x="824329" y="1736948"/>
                </a:moveTo>
                <a:cubicBezTo>
                  <a:pt x="832714" y="1736948"/>
                  <a:pt x="840304" y="1740347"/>
                  <a:pt x="845799" y="1745841"/>
                </a:cubicBezTo>
                <a:lnTo>
                  <a:pt x="853504" y="1764444"/>
                </a:lnTo>
                <a:lnTo>
                  <a:pt x="802910" y="1788817"/>
                </a:lnTo>
                <a:lnTo>
                  <a:pt x="802858" y="1788782"/>
                </a:lnTo>
                <a:cubicBezTo>
                  <a:pt x="797364" y="1783287"/>
                  <a:pt x="793965" y="1775696"/>
                  <a:pt x="793965" y="1767312"/>
                </a:cubicBezTo>
                <a:cubicBezTo>
                  <a:pt x="793965" y="1750542"/>
                  <a:pt x="807559" y="1736948"/>
                  <a:pt x="824329" y="1736948"/>
                </a:cubicBezTo>
                <a:close/>
                <a:moveTo>
                  <a:pt x="751774" y="1736948"/>
                </a:moveTo>
                <a:cubicBezTo>
                  <a:pt x="768544" y="1736948"/>
                  <a:pt x="782138" y="1750542"/>
                  <a:pt x="782138" y="1767312"/>
                </a:cubicBezTo>
                <a:cubicBezTo>
                  <a:pt x="782138" y="1784081"/>
                  <a:pt x="768544" y="1797675"/>
                  <a:pt x="751774" y="1797675"/>
                </a:cubicBezTo>
                <a:cubicBezTo>
                  <a:pt x="735005" y="1797675"/>
                  <a:pt x="721411" y="1784081"/>
                  <a:pt x="721411" y="1767312"/>
                </a:cubicBezTo>
                <a:cubicBezTo>
                  <a:pt x="721411" y="1750542"/>
                  <a:pt x="735005" y="1736948"/>
                  <a:pt x="751774" y="1736948"/>
                </a:cubicBezTo>
                <a:close/>
                <a:moveTo>
                  <a:pt x="679220" y="1736948"/>
                </a:moveTo>
                <a:cubicBezTo>
                  <a:pt x="695989" y="1736948"/>
                  <a:pt x="709583" y="1750542"/>
                  <a:pt x="709583" y="1767312"/>
                </a:cubicBezTo>
                <a:cubicBezTo>
                  <a:pt x="709583" y="1784081"/>
                  <a:pt x="695989" y="1797675"/>
                  <a:pt x="679220" y="1797675"/>
                </a:cubicBezTo>
                <a:cubicBezTo>
                  <a:pt x="662450" y="1797675"/>
                  <a:pt x="648856" y="1784081"/>
                  <a:pt x="648856" y="1767312"/>
                </a:cubicBezTo>
                <a:cubicBezTo>
                  <a:pt x="648856" y="1750542"/>
                  <a:pt x="662450" y="1736948"/>
                  <a:pt x="679220" y="1736948"/>
                </a:cubicBezTo>
                <a:close/>
                <a:moveTo>
                  <a:pt x="606665" y="1736948"/>
                </a:moveTo>
                <a:cubicBezTo>
                  <a:pt x="623435" y="1736948"/>
                  <a:pt x="637029" y="1750542"/>
                  <a:pt x="637029" y="1767312"/>
                </a:cubicBezTo>
                <a:cubicBezTo>
                  <a:pt x="637029" y="1784081"/>
                  <a:pt x="623435" y="1797675"/>
                  <a:pt x="606665" y="1797675"/>
                </a:cubicBezTo>
                <a:cubicBezTo>
                  <a:pt x="589896" y="1797675"/>
                  <a:pt x="576302" y="1784081"/>
                  <a:pt x="576302" y="1767312"/>
                </a:cubicBezTo>
                <a:cubicBezTo>
                  <a:pt x="576302" y="1750542"/>
                  <a:pt x="589896" y="1736948"/>
                  <a:pt x="606665" y="1736948"/>
                </a:cubicBezTo>
                <a:close/>
                <a:moveTo>
                  <a:pt x="534111" y="1736948"/>
                </a:moveTo>
                <a:cubicBezTo>
                  <a:pt x="550880" y="1736948"/>
                  <a:pt x="564474" y="1750542"/>
                  <a:pt x="564474" y="1767312"/>
                </a:cubicBezTo>
                <a:cubicBezTo>
                  <a:pt x="564474" y="1784081"/>
                  <a:pt x="550880" y="1797675"/>
                  <a:pt x="534111" y="1797675"/>
                </a:cubicBezTo>
                <a:cubicBezTo>
                  <a:pt x="517341" y="1797675"/>
                  <a:pt x="503747" y="1784081"/>
                  <a:pt x="503747" y="1767312"/>
                </a:cubicBezTo>
                <a:cubicBezTo>
                  <a:pt x="503747" y="1750542"/>
                  <a:pt x="517341" y="1736948"/>
                  <a:pt x="534111" y="1736948"/>
                </a:cubicBezTo>
                <a:close/>
                <a:moveTo>
                  <a:pt x="461556" y="1736948"/>
                </a:moveTo>
                <a:cubicBezTo>
                  <a:pt x="478326" y="1736948"/>
                  <a:pt x="491920" y="1750542"/>
                  <a:pt x="491920" y="1767312"/>
                </a:cubicBezTo>
                <a:cubicBezTo>
                  <a:pt x="491920" y="1784081"/>
                  <a:pt x="478326" y="1797675"/>
                  <a:pt x="461556" y="1797675"/>
                </a:cubicBezTo>
                <a:cubicBezTo>
                  <a:pt x="444787" y="1797675"/>
                  <a:pt x="431192" y="1784081"/>
                  <a:pt x="431192" y="1767312"/>
                </a:cubicBezTo>
                <a:cubicBezTo>
                  <a:pt x="431192" y="1750542"/>
                  <a:pt x="444787" y="1736948"/>
                  <a:pt x="461556" y="1736948"/>
                </a:cubicBezTo>
                <a:close/>
                <a:moveTo>
                  <a:pt x="389002" y="1736948"/>
                </a:moveTo>
                <a:cubicBezTo>
                  <a:pt x="405771" y="1736948"/>
                  <a:pt x="419365" y="1750542"/>
                  <a:pt x="419365" y="1767312"/>
                </a:cubicBezTo>
                <a:cubicBezTo>
                  <a:pt x="419365" y="1784081"/>
                  <a:pt x="405771" y="1797675"/>
                  <a:pt x="389002" y="1797675"/>
                </a:cubicBezTo>
                <a:cubicBezTo>
                  <a:pt x="372232" y="1797675"/>
                  <a:pt x="358638" y="1784081"/>
                  <a:pt x="358638" y="1767312"/>
                </a:cubicBezTo>
                <a:cubicBezTo>
                  <a:pt x="358638" y="1750542"/>
                  <a:pt x="372232" y="1736948"/>
                  <a:pt x="389002" y="1736948"/>
                </a:cubicBezTo>
                <a:close/>
                <a:moveTo>
                  <a:pt x="316447" y="1736948"/>
                </a:moveTo>
                <a:cubicBezTo>
                  <a:pt x="333216" y="1736948"/>
                  <a:pt x="346810" y="1750542"/>
                  <a:pt x="346810" y="1767312"/>
                </a:cubicBezTo>
                <a:cubicBezTo>
                  <a:pt x="346810" y="1784081"/>
                  <a:pt x="333216" y="1797675"/>
                  <a:pt x="316447" y="1797675"/>
                </a:cubicBezTo>
                <a:cubicBezTo>
                  <a:pt x="299677" y="1797675"/>
                  <a:pt x="286084" y="1784081"/>
                  <a:pt x="286084" y="1767312"/>
                </a:cubicBezTo>
                <a:cubicBezTo>
                  <a:pt x="286084" y="1750542"/>
                  <a:pt x="299677" y="1736948"/>
                  <a:pt x="316447" y="1736948"/>
                </a:cubicBezTo>
                <a:close/>
                <a:moveTo>
                  <a:pt x="243892" y="1736948"/>
                </a:moveTo>
                <a:cubicBezTo>
                  <a:pt x="260662" y="1736948"/>
                  <a:pt x="274256" y="1750542"/>
                  <a:pt x="274256" y="1767312"/>
                </a:cubicBezTo>
                <a:cubicBezTo>
                  <a:pt x="274256" y="1784081"/>
                  <a:pt x="260662" y="1797675"/>
                  <a:pt x="243892" y="1797675"/>
                </a:cubicBezTo>
                <a:cubicBezTo>
                  <a:pt x="227123" y="1797675"/>
                  <a:pt x="213529" y="1784081"/>
                  <a:pt x="213529" y="1767312"/>
                </a:cubicBezTo>
                <a:cubicBezTo>
                  <a:pt x="213529" y="1750542"/>
                  <a:pt x="227123" y="1736948"/>
                  <a:pt x="243892" y="1736948"/>
                </a:cubicBezTo>
                <a:close/>
                <a:moveTo>
                  <a:pt x="171339" y="1736948"/>
                </a:moveTo>
                <a:cubicBezTo>
                  <a:pt x="188107" y="1736948"/>
                  <a:pt x="201701" y="1750542"/>
                  <a:pt x="201701" y="1767312"/>
                </a:cubicBezTo>
                <a:cubicBezTo>
                  <a:pt x="201701" y="1784081"/>
                  <a:pt x="188107" y="1797675"/>
                  <a:pt x="171339" y="1797675"/>
                </a:cubicBezTo>
                <a:cubicBezTo>
                  <a:pt x="154588" y="1797675"/>
                  <a:pt x="140995" y="1784081"/>
                  <a:pt x="140995" y="1767312"/>
                </a:cubicBezTo>
                <a:cubicBezTo>
                  <a:pt x="140995" y="1750542"/>
                  <a:pt x="154588" y="1736948"/>
                  <a:pt x="171339" y="1736948"/>
                </a:cubicBezTo>
                <a:close/>
                <a:moveTo>
                  <a:pt x="98806" y="1736948"/>
                </a:moveTo>
                <a:cubicBezTo>
                  <a:pt x="115574" y="1736948"/>
                  <a:pt x="129168" y="1750542"/>
                  <a:pt x="129168" y="1767312"/>
                </a:cubicBezTo>
                <a:cubicBezTo>
                  <a:pt x="129168" y="1784081"/>
                  <a:pt x="115574" y="1797675"/>
                  <a:pt x="98806" y="1797675"/>
                </a:cubicBezTo>
                <a:cubicBezTo>
                  <a:pt x="82035" y="1797675"/>
                  <a:pt x="68442" y="1784081"/>
                  <a:pt x="68442" y="1767312"/>
                </a:cubicBezTo>
                <a:cubicBezTo>
                  <a:pt x="68442" y="1750542"/>
                  <a:pt x="82035" y="1736948"/>
                  <a:pt x="98806" y="1736948"/>
                </a:cubicBezTo>
                <a:close/>
                <a:moveTo>
                  <a:pt x="26251" y="1736948"/>
                </a:moveTo>
                <a:cubicBezTo>
                  <a:pt x="43020" y="1736948"/>
                  <a:pt x="56614" y="1750542"/>
                  <a:pt x="56614" y="1767312"/>
                </a:cubicBezTo>
                <a:cubicBezTo>
                  <a:pt x="56614" y="1784081"/>
                  <a:pt x="43020" y="1797675"/>
                  <a:pt x="26251" y="1797675"/>
                </a:cubicBezTo>
                <a:cubicBezTo>
                  <a:pt x="17866" y="1797675"/>
                  <a:pt x="10276" y="1794277"/>
                  <a:pt x="4781" y="1788782"/>
                </a:cubicBezTo>
                <a:lnTo>
                  <a:pt x="0" y="1777239"/>
                </a:lnTo>
                <a:lnTo>
                  <a:pt x="0" y="1757384"/>
                </a:lnTo>
                <a:lnTo>
                  <a:pt x="4781" y="1745841"/>
                </a:lnTo>
                <a:cubicBezTo>
                  <a:pt x="10276" y="1740347"/>
                  <a:pt x="17866" y="1736948"/>
                  <a:pt x="26251" y="1736948"/>
                </a:cubicBezTo>
                <a:close/>
                <a:moveTo>
                  <a:pt x="1030341" y="1658849"/>
                </a:moveTo>
                <a:lnTo>
                  <a:pt x="1020041" y="1666551"/>
                </a:lnTo>
                <a:lnTo>
                  <a:pt x="1020522" y="1665390"/>
                </a:lnTo>
                <a:cubicBezTo>
                  <a:pt x="1023269" y="1662642"/>
                  <a:pt x="1026541" y="1660419"/>
                  <a:pt x="1030173" y="1658883"/>
                </a:cubicBezTo>
                <a:close/>
                <a:moveTo>
                  <a:pt x="969438" y="1656497"/>
                </a:moveTo>
                <a:cubicBezTo>
                  <a:pt x="977823" y="1656497"/>
                  <a:pt x="985413" y="1659895"/>
                  <a:pt x="990908" y="1665390"/>
                </a:cubicBezTo>
                <a:lnTo>
                  <a:pt x="997511" y="1681329"/>
                </a:lnTo>
                <a:lnTo>
                  <a:pt x="950384" y="1709959"/>
                </a:lnTo>
                <a:lnTo>
                  <a:pt x="947968" y="1708330"/>
                </a:lnTo>
                <a:cubicBezTo>
                  <a:pt x="942473" y="1702836"/>
                  <a:pt x="939075" y="1695245"/>
                  <a:pt x="939075" y="1686860"/>
                </a:cubicBezTo>
                <a:cubicBezTo>
                  <a:pt x="939075" y="1670091"/>
                  <a:pt x="952669" y="1656497"/>
                  <a:pt x="969438" y="1656497"/>
                </a:cubicBezTo>
                <a:close/>
                <a:moveTo>
                  <a:pt x="896883" y="1656497"/>
                </a:moveTo>
                <a:cubicBezTo>
                  <a:pt x="913653" y="1656497"/>
                  <a:pt x="927247" y="1670091"/>
                  <a:pt x="927247" y="1686860"/>
                </a:cubicBezTo>
                <a:cubicBezTo>
                  <a:pt x="927247" y="1703630"/>
                  <a:pt x="913653" y="1717224"/>
                  <a:pt x="896883" y="1717224"/>
                </a:cubicBezTo>
                <a:cubicBezTo>
                  <a:pt x="880114" y="1717224"/>
                  <a:pt x="866520" y="1703630"/>
                  <a:pt x="866520" y="1686860"/>
                </a:cubicBezTo>
                <a:cubicBezTo>
                  <a:pt x="866520" y="1670091"/>
                  <a:pt x="880114" y="1656497"/>
                  <a:pt x="896883" y="1656497"/>
                </a:cubicBezTo>
                <a:close/>
                <a:moveTo>
                  <a:pt x="824329" y="1656497"/>
                </a:moveTo>
                <a:cubicBezTo>
                  <a:pt x="841098" y="1656497"/>
                  <a:pt x="854692" y="1670091"/>
                  <a:pt x="854692" y="1686860"/>
                </a:cubicBezTo>
                <a:cubicBezTo>
                  <a:pt x="854692" y="1703630"/>
                  <a:pt x="841098" y="1717224"/>
                  <a:pt x="824329" y="1717224"/>
                </a:cubicBezTo>
                <a:cubicBezTo>
                  <a:pt x="807559" y="1717224"/>
                  <a:pt x="793965" y="1703630"/>
                  <a:pt x="793965" y="1686860"/>
                </a:cubicBezTo>
                <a:cubicBezTo>
                  <a:pt x="793965" y="1670091"/>
                  <a:pt x="807559" y="1656497"/>
                  <a:pt x="824329" y="1656497"/>
                </a:cubicBezTo>
                <a:close/>
                <a:moveTo>
                  <a:pt x="751774" y="1656497"/>
                </a:moveTo>
                <a:cubicBezTo>
                  <a:pt x="768544" y="1656497"/>
                  <a:pt x="782138" y="1670091"/>
                  <a:pt x="782138" y="1686860"/>
                </a:cubicBezTo>
                <a:cubicBezTo>
                  <a:pt x="782138" y="1703630"/>
                  <a:pt x="768544" y="1717224"/>
                  <a:pt x="751774" y="1717224"/>
                </a:cubicBezTo>
                <a:cubicBezTo>
                  <a:pt x="735005" y="1717224"/>
                  <a:pt x="721411" y="1703630"/>
                  <a:pt x="721411" y="1686860"/>
                </a:cubicBezTo>
                <a:cubicBezTo>
                  <a:pt x="721411" y="1670091"/>
                  <a:pt x="735005" y="1656497"/>
                  <a:pt x="751774" y="1656497"/>
                </a:cubicBezTo>
                <a:close/>
                <a:moveTo>
                  <a:pt x="679220" y="1656497"/>
                </a:moveTo>
                <a:cubicBezTo>
                  <a:pt x="695989" y="1656497"/>
                  <a:pt x="709583" y="1670091"/>
                  <a:pt x="709583" y="1686860"/>
                </a:cubicBezTo>
                <a:cubicBezTo>
                  <a:pt x="709583" y="1703630"/>
                  <a:pt x="695989" y="1717224"/>
                  <a:pt x="679220" y="1717224"/>
                </a:cubicBezTo>
                <a:cubicBezTo>
                  <a:pt x="662450" y="1717224"/>
                  <a:pt x="648856" y="1703630"/>
                  <a:pt x="648856" y="1686860"/>
                </a:cubicBezTo>
                <a:cubicBezTo>
                  <a:pt x="648856" y="1670091"/>
                  <a:pt x="662450" y="1656497"/>
                  <a:pt x="679220" y="1656497"/>
                </a:cubicBezTo>
                <a:close/>
                <a:moveTo>
                  <a:pt x="606665" y="1656497"/>
                </a:moveTo>
                <a:cubicBezTo>
                  <a:pt x="623435" y="1656497"/>
                  <a:pt x="637029" y="1670091"/>
                  <a:pt x="637029" y="1686860"/>
                </a:cubicBezTo>
                <a:cubicBezTo>
                  <a:pt x="637029" y="1703630"/>
                  <a:pt x="623435" y="1717224"/>
                  <a:pt x="606665" y="1717224"/>
                </a:cubicBezTo>
                <a:cubicBezTo>
                  <a:pt x="589896" y="1717224"/>
                  <a:pt x="576302" y="1703630"/>
                  <a:pt x="576302" y="1686860"/>
                </a:cubicBezTo>
                <a:cubicBezTo>
                  <a:pt x="576302" y="1670091"/>
                  <a:pt x="589896" y="1656497"/>
                  <a:pt x="606665" y="1656497"/>
                </a:cubicBezTo>
                <a:close/>
                <a:moveTo>
                  <a:pt x="534111" y="1656497"/>
                </a:moveTo>
                <a:cubicBezTo>
                  <a:pt x="550880" y="1656497"/>
                  <a:pt x="564474" y="1670091"/>
                  <a:pt x="564474" y="1686860"/>
                </a:cubicBezTo>
                <a:cubicBezTo>
                  <a:pt x="564474" y="1703630"/>
                  <a:pt x="550880" y="1717224"/>
                  <a:pt x="534111" y="1717224"/>
                </a:cubicBezTo>
                <a:cubicBezTo>
                  <a:pt x="517341" y="1717224"/>
                  <a:pt x="503747" y="1703630"/>
                  <a:pt x="503747" y="1686860"/>
                </a:cubicBezTo>
                <a:cubicBezTo>
                  <a:pt x="503747" y="1670091"/>
                  <a:pt x="517341" y="1656497"/>
                  <a:pt x="534111" y="1656497"/>
                </a:cubicBezTo>
                <a:close/>
                <a:moveTo>
                  <a:pt x="461556" y="1656497"/>
                </a:moveTo>
                <a:cubicBezTo>
                  <a:pt x="478326" y="1656497"/>
                  <a:pt x="491920" y="1670091"/>
                  <a:pt x="491920" y="1686860"/>
                </a:cubicBezTo>
                <a:cubicBezTo>
                  <a:pt x="491920" y="1703630"/>
                  <a:pt x="478326" y="1717224"/>
                  <a:pt x="461556" y="1717224"/>
                </a:cubicBezTo>
                <a:cubicBezTo>
                  <a:pt x="444787" y="1717224"/>
                  <a:pt x="431192" y="1703630"/>
                  <a:pt x="431192" y="1686860"/>
                </a:cubicBezTo>
                <a:cubicBezTo>
                  <a:pt x="431192" y="1670091"/>
                  <a:pt x="444787" y="1656497"/>
                  <a:pt x="461556" y="1656497"/>
                </a:cubicBezTo>
                <a:close/>
                <a:moveTo>
                  <a:pt x="389002" y="1656497"/>
                </a:moveTo>
                <a:cubicBezTo>
                  <a:pt x="405771" y="1656497"/>
                  <a:pt x="419365" y="1670091"/>
                  <a:pt x="419365" y="1686860"/>
                </a:cubicBezTo>
                <a:cubicBezTo>
                  <a:pt x="419365" y="1703630"/>
                  <a:pt x="405771" y="1717224"/>
                  <a:pt x="389002" y="1717224"/>
                </a:cubicBezTo>
                <a:cubicBezTo>
                  <a:pt x="372232" y="1717224"/>
                  <a:pt x="358638" y="1703630"/>
                  <a:pt x="358638" y="1686860"/>
                </a:cubicBezTo>
                <a:cubicBezTo>
                  <a:pt x="358638" y="1670091"/>
                  <a:pt x="372232" y="1656497"/>
                  <a:pt x="389002" y="1656497"/>
                </a:cubicBezTo>
                <a:close/>
                <a:moveTo>
                  <a:pt x="316447" y="1656497"/>
                </a:moveTo>
                <a:cubicBezTo>
                  <a:pt x="333216" y="1656497"/>
                  <a:pt x="346810" y="1670091"/>
                  <a:pt x="346810" y="1686860"/>
                </a:cubicBezTo>
                <a:cubicBezTo>
                  <a:pt x="346810" y="1703630"/>
                  <a:pt x="333216" y="1717224"/>
                  <a:pt x="316447" y="1717224"/>
                </a:cubicBezTo>
                <a:cubicBezTo>
                  <a:pt x="299677" y="1717224"/>
                  <a:pt x="286084" y="1703630"/>
                  <a:pt x="286084" y="1686860"/>
                </a:cubicBezTo>
                <a:cubicBezTo>
                  <a:pt x="286084" y="1670091"/>
                  <a:pt x="299677" y="1656497"/>
                  <a:pt x="316447" y="1656497"/>
                </a:cubicBezTo>
                <a:close/>
                <a:moveTo>
                  <a:pt x="243892" y="1656497"/>
                </a:moveTo>
                <a:cubicBezTo>
                  <a:pt x="260662" y="1656497"/>
                  <a:pt x="274256" y="1670091"/>
                  <a:pt x="274256" y="1686860"/>
                </a:cubicBezTo>
                <a:cubicBezTo>
                  <a:pt x="274256" y="1703630"/>
                  <a:pt x="260662" y="1717224"/>
                  <a:pt x="243892" y="1717224"/>
                </a:cubicBezTo>
                <a:cubicBezTo>
                  <a:pt x="227123" y="1717224"/>
                  <a:pt x="213529" y="1703630"/>
                  <a:pt x="213529" y="1686860"/>
                </a:cubicBezTo>
                <a:cubicBezTo>
                  <a:pt x="213529" y="1670091"/>
                  <a:pt x="227123" y="1656497"/>
                  <a:pt x="243892" y="1656497"/>
                </a:cubicBezTo>
                <a:close/>
                <a:moveTo>
                  <a:pt x="171339" y="1656497"/>
                </a:moveTo>
                <a:cubicBezTo>
                  <a:pt x="188107" y="1656497"/>
                  <a:pt x="201701" y="1670091"/>
                  <a:pt x="201701" y="1686860"/>
                </a:cubicBezTo>
                <a:cubicBezTo>
                  <a:pt x="201701" y="1703630"/>
                  <a:pt x="188107" y="1717224"/>
                  <a:pt x="171339" y="1717224"/>
                </a:cubicBezTo>
                <a:cubicBezTo>
                  <a:pt x="154594" y="1717224"/>
                  <a:pt x="141001" y="1703630"/>
                  <a:pt x="141001" y="1686860"/>
                </a:cubicBezTo>
                <a:cubicBezTo>
                  <a:pt x="141001" y="1670091"/>
                  <a:pt x="154594" y="1656497"/>
                  <a:pt x="171339" y="1656497"/>
                </a:cubicBezTo>
                <a:close/>
                <a:moveTo>
                  <a:pt x="98812" y="1656497"/>
                </a:moveTo>
                <a:cubicBezTo>
                  <a:pt x="115580" y="1656497"/>
                  <a:pt x="129174" y="1670091"/>
                  <a:pt x="129174" y="1686860"/>
                </a:cubicBezTo>
                <a:cubicBezTo>
                  <a:pt x="129174" y="1703630"/>
                  <a:pt x="115580" y="1717224"/>
                  <a:pt x="98812" y="1717224"/>
                </a:cubicBezTo>
                <a:cubicBezTo>
                  <a:pt x="82042" y="1717224"/>
                  <a:pt x="68448" y="1703630"/>
                  <a:pt x="68448" y="1686860"/>
                </a:cubicBezTo>
                <a:cubicBezTo>
                  <a:pt x="68448" y="1670091"/>
                  <a:pt x="82042" y="1656497"/>
                  <a:pt x="98812" y="1656497"/>
                </a:cubicBezTo>
                <a:close/>
                <a:moveTo>
                  <a:pt x="26257" y="1656497"/>
                </a:moveTo>
                <a:cubicBezTo>
                  <a:pt x="43026" y="1656497"/>
                  <a:pt x="56620" y="1670091"/>
                  <a:pt x="56620" y="1686860"/>
                </a:cubicBezTo>
                <a:cubicBezTo>
                  <a:pt x="56620" y="1703630"/>
                  <a:pt x="43026" y="1717224"/>
                  <a:pt x="26257" y="1717224"/>
                </a:cubicBezTo>
                <a:cubicBezTo>
                  <a:pt x="17873" y="1717224"/>
                  <a:pt x="10282" y="1713826"/>
                  <a:pt x="4787" y="1708331"/>
                </a:cubicBezTo>
                <a:lnTo>
                  <a:pt x="0" y="1696773"/>
                </a:lnTo>
                <a:lnTo>
                  <a:pt x="0" y="1676947"/>
                </a:lnTo>
                <a:lnTo>
                  <a:pt x="4787" y="1665390"/>
                </a:lnTo>
                <a:cubicBezTo>
                  <a:pt x="10282" y="1659896"/>
                  <a:pt x="17873" y="1656497"/>
                  <a:pt x="26257" y="1656497"/>
                </a:cubicBezTo>
                <a:close/>
                <a:moveTo>
                  <a:pt x="1114547" y="1576045"/>
                </a:moveTo>
                <a:cubicBezTo>
                  <a:pt x="1118739" y="1576045"/>
                  <a:pt x="1122733" y="1576894"/>
                  <a:pt x="1126366" y="1578431"/>
                </a:cubicBezTo>
                <a:lnTo>
                  <a:pt x="1131977" y="1582214"/>
                </a:lnTo>
                <a:lnTo>
                  <a:pt x="1128051" y="1585783"/>
                </a:lnTo>
                <a:lnTo>
                  <a:pt x="1088035" y="1615706"/>
                </a:lnTo>
                <a:lnTo>
                  <a:pt x="1084184" y="1606408"/>
                </a:lnTo>
                <a:cubicBezTo>
                  <a:pt x="1084184" y="1589639"/>
                  <a:pt x="1097778" y="1576045"/>
                  <a:pt x="1114547" y="1576045"/>
                </a:cubicBezTo>
                <a:close/>
                <a:moveTo>
                  <a:pt x="1041993" y="1576045"/>
                </a:moveTo>
                <a:cubicBezTo>
                  <a:pt x="1058762" y="1576045"/>
                  <a:pt x="1072356" y="1589639"/>
                  <a:pt x="1072356" y="1606408"/>
                </a:cubicBezTo>
                <a:cubicBezTo>
                  <a:pt x="1072356" y="1623178"/>
                  <a:pt x="1058762" y="1636772"/>
                  <a:pt x="1041993" y="1636772"/>
                </a:cubicBezTo>
                <a:cubicBezTo>
                  <a:pt x="1025223" y="1636772"/>
                  <a:pt x="1011629" y="1623178"/>
                  <a:pt x="1011629" y="1606408"/>
                </a:cubicBezTo>
                <a:cubicBezTo>
                  <a:pt x="1011629" y="1589639"/>
                  <a:pt x="1025223" y="1576045"/>
                  <a:pt x="1041993" y="1576045"/>
                </a:cubicBezTo>
                <a:close/>
                <a:moveTo>
                  <a:pt x="969438" y="1576045"/>
                </a:moveTo>
                <a:cubicBezTo>
                  <a:pt x="986208" y="1576045"/>
                  <a:pt x="999801" y="1589639"/>
                  <a:pt x="999801" y="1606408"/>
                </a:cubicBezTo>
                <a:cubicBezTo>
                  <a:pt x="999801" y="1623178"/>
                  <a:pt x="986208" y="1636772"/>
                  <a:pt x="969438" y="1636772"/>
                </a:cubicBezTo>
                <a:cubicBezTo>
                  <a:pt x="952669" y="1636772"/>
                  <a:pt x="939075" y="1623178"/>
                  <a:pt x="939075" y="1606408"/>
                </a:cubicBezTo>
                <a:cubicBezTo>
                  <a:pt x="939075" y="1589639"/>
                  <a:pt x="952669" y="1576045"/>
                  <a:pt x="969438" y="1576045"/>
                </a:cubicBezTo>
                <a:close/>
                <a:moveTo>
                  <a:pt x="896883" y="1576045"/>
                </a:moveTo>
                <a:cubicBezTo>
                  <a:pt x="913653" y="1576045"/>
                  <a:pt x="927247" y="1589639"/>
                  <a:pt x="927247" y="1606408"/>
                </a:cubicBezTo>
                <a:cubicBezTo>
                  <a:pt x="927247" y="1623178"/>
                  <a:pt x="913653" y="1636772"/>
                  <a:pt x="896883" y="1636772"/>
                </a:cubicBezTo>
                <a:cubicBezTo>
                  <a:pt x="880114" y="1636772"/>
                  <a:pt x="866520" y="1623178"/>
                  <a:pt x="866520" y="1606408"/>
                </a:cubicBezTo>
                <a:cubicBezTo>
                  <a:pt x="866520" y="1589639"/>
                  <a:pt x="880114" y="1576045"/>
                  <a:pt x="896883" y="1576045"/>
                </a:cubicBezTo>
                <a:close/>
                <a:moveTo>
                  <a:pt x="824329" y="1576045"/>
                </a:moveTo>
                <a:cubicBezTo>
                  <a:pt x="841098" y="1576045"/>
                  <a:pt x="854692" y="1589639"/>
                  <a:pt x="854692" y="1606408"/>
                </a:cubicBezTo>
                <a:cubicBezTo>
                  <a:pt x="854692" y="1623178"/>
                  <a:pt x="841098" y="1636772"/>
                  <a:pt x="824329" y="1636772"/>
                </a:cubicBezTo>
                <a:cubicBezTo>
                  <a:pt x="807559" y="1636772"/>
                  <a:pt x="793965" y="1623178"/>
                  <a:pt x="793965" y="1606408"/>
                </a:cubicBezTo>
                <a:cubicBezTo>
                  <a:pt x="793965" y="1589639"/>
                  <a:pt x="807559" y="1576045"/>
                  <a:pt x="824329" y="1576045"/>
                </a:cubicBezTo>
                <a:close/>
                <a:moveTo>
                  <a:pt x="751774" y="1576045"/>
                </a:moveTo>
                <a:cubicBezTo>
                  <a:pt x="768544" y="1576045"/>
                  <a:pt x="782138" y="1589639"/>
                  <a:pt x="782138" y="1606408"/>
                </a:cubicBezTo>
                <a:cubicBezTo>
                  <a:pt x="782138" y="1623178"/>
                  <a:pt x="768544" y="1636772"/>
                  <a:pt x="751774" y="1636772"/>
                </a:cubicBezTo>
                <a:cubicBezTo>
                  <a:pt x="735005" y="1636772"/>
                  <a:pt x="721411" y="1623178"/>
                  <a:pt x="721411" y="1606408"/>
                </a:cubicBezTo>
                <a:cubicBezTo>
                  <a:pt x="721411" y="1589639"/>
                  <a:pt x="735005" y="1576045"/>
                  <a:pt x="751774" y="1576045"/>
                </a:cubicBezTo>
                <a:close/>
                <a:moveTo>
                  <a:pt x="679220" y="1576045"/>
                </a:moveTo>
                <a:cubicBezTo>
                  <a:pt x="695989" y="1576045"/>
                  <a:pt x="709583" y="1589639"/>
                  <a:pt x="709583" y="1606408"/>
                </a:cubicBezTo>
                <a:cubicBezTo>
                  <a:pt x="709583" y="1623178"/>
                  <a:pt x="695989" y="1636772"/>
                  <a:pt x="679220" y="1636772"/>
                </a:cubicBezTo>
                <a:cubicBezTo>
                  <a:pt x="662450" y="1636772"/>
                  <a:pt x="648856" y="1623178"/>
                  <a:pt x="648856" y="1606408"/>
                </a:cubicBezTo>
                <a:cubicBezTo>
                  <a:pt x="648856" y="1589639"/>
                  <a:pt x="662450" y="1576045"/>
                  <a:pt x="679220" y="1576045"/>
                </a:cubicBezTo>
                <a:close/>
                <a:moveTo>
                  <a:pt x="606665" y="1576045"/>
                </a:moveTo>
                <a:cubicBezTo>
                  <a:pt x="623435" y="1576045"/>
                  <a:pt x="637029" y="1589639"/>
                  <a:pt x="637029" y="1606408"/>
                </a:cubicBezTo>
                <a:cubicBezTo>
                  <a:pt x="637029" y="1623178"/>
                  <a:pt x="623435" y="1636772"/>
                  <a:pt x="606665" y="1636772"/>
                </a:cubicBezTo>
                <a:cubicBezTo>
                  <a:pt x="589896" y="1636772"/>
                  <a:pt x="576302" y="1623178"/>
                  <a:pt x="576302" y="1606408"/>
                </a:cubicBezTo>
                <a:cubicBezTo>
                  <a:pt x="576302" y="1589639"/>
                  <a:pt x="589896" y="1576045"/>
                  <a:pt x="606665" y="1576045"/>
                </a:cubicBezTo>
                <a:close/>
                <a:moveTo>
                  <a:pt x="534111" y="1576045"/>
                </a:moveTo>
                <a:cubicBezTo>
                  <a:pt x="550880" y="1576045"/>
                  <a:pt x="564474" y="1589639"/>
                  <a:pt x="564474" y="1606408"/>
                </a:cubicBezTo>
                <a:cubicBezTo>
                  <a:pt x="564474" y="1623178"/>
                  <a:pt x="550880" y="1636772"/>
                  <a:pt x="534111" y="1636772"/>
                </a:cubicBezTo>
                <a:cubicBezTo>
                  <a:pt x="517341" y="1636772"/>
                  <a:pt x="503747" y="1623178"/>
                  <a:pt x="503747" y="1606408"/>
                </a:cubicBezTo>
                <a:cubicBezTo>
                  <a:pt x="503747" y="1589639"/>
                  <a:pt x="517341" y="1576045"/>
                  <a:pt x="534111" y="1576045"/>
                </a:cubicBezTo>
                <a:close/>
                <a:moveTo>
                  <a:pt x="461556" y="1576045"/>
                </a:moveTo>
                <a:cubicBezTo>
                  <a:pt x="478326" y="1576045"/>
                  <a:pt x="491920" y="1589639"/>
                  <a:pt x="491920" y="1606408"/>
                </a:cubicBezTo>
                <a:cubicBezTo>
                  <a:pt x="491920" y="1623178"/>
                  <a:pt x="478326" y="1636772"/>
                  <a:pt x="461556" y="1636772"/>
                </a:cubicBezTo>
                <a:cubicBezTo>
                  <a:pt x="444787" y="1636772"/>
                  <a:pt x="431192" y="1623178"/>
                  <a:pt x="431192" y="1606408"/>
                </a:cubicBezTo>
                <a:cubicBezTo>
                  <a:pt x="431192" y="1589639"/>
                  <a:pt x="444787" y="1576045"/>
                  <a:pt x="461556" y="1576045"/>
                </a:cubicBezTo>
                <a:close/>
                <a:moveTo>
                  <a:pt x="389002" y="1576045"/>
                </a:moveTo>
                <a:cubicBezTo>
                  <a:pt x="405771" y="1576045"/>
                  <a:pt x="419365" y="1589639"/>
                  <a:pt x="419365" y="1606408"/>
                </a:cubicBezTo>
                <a:cubicBezTo>
                  <a:pt x="419365" y="1623178"/>
                  <a:pt x="405771" y="1636772"/>
                  <a:pt x="389002" y="1636772"/>
                </a:cubicBezTo>
                <a:cubicBezTo>
                  <a:pt x="372232" y="1636772"/>
                  <a:pt x="358638" y="1623178"/>
                  <a:pt x="358638" y="1606408"/>
                </a:cubicBezTo>
                <a:cubicBezTo>
                  <a:pt x="358638" y="1589639"/>
                  <a:pt x="372232" y="1576045"/>
                  <a:pt x="389002" y="1576045"/>
                </a:cubicBezTo>
                <a:close/>
                <a:moveTo>
                  <a:pt x="316447" y="1576045"/>
                </a:moveTo>
                <a:cubicBezTo>
                  <a:pt x="333216" y="1576045"/>
                  <a:pt x="346810" y="1589639"/>
                  <a:pt x="346810" y="1606408"/>
                </a:cubicBezTo>
                <a:cubicBezTo>
                  <a:pt x="346810" y="1623178"/>
                  <a:pt x="333216" y="1636772"/>
                  <a:pt x="316447" y="1636772"/>
                </a:cubicBezTo>
                <a:cubicBezTo>
                  <a:pt x="299677" y="1636772"/>
                  <a:pt x="286084" y="1623178"/>
                  <a:pt x="286084" y="1606408"/>
                </a:cubicBezTo>
                <a:cubicBezTo>
                  <a:pt x="286084" y="1589639"/>
                  <a:pt x="299677" y="1576045"/>
                  <a:pt x="316447" y="1576045"/>
                </a:cubicBezTo>
                <a:close/>
                <a:moveTo>
                  <a:pt x="243892" y="1576045"/>
                </a:moveTo>
                <a:cubicBezTo>
                  <a:pt x="260662" y="1576045"/>
                  <a:pt x="274256" y="1589639"/>
                  <a:pt x="274256" y="1606408"/>
                </a:cubicBezTo>
                <a:cubicBezTo>
                  <a:pt x="274256" y="1623178"/>
                  <a:pt x="260662" y="1636772"/>
                  <a:pt x="243892" y="1636772"/>
                </a:cubicBezTo>
                <a:cubicBezTo>
                  <a:pt x="227123" y="1636772"/>
                  <a:pt x="213529" y="1623178"/>
                  <a:pt x="213529" y="1606408"/>
                </a:cubicBezTo>
                <a:cubicBezTo>
                  <a:pt x="213529" y="1589639"/>
                  <a:pt x="227123" y="1576045"/>
                  <a:pt x="243892" y="1576045"/>
                </a:cubicBezTo>
                <a:close/>
                <a:moveTo>
                  <a:pt x="171339" y="1576045"/>
                </a:moveTo>
                <a:cubicBezTo>
                  <a:pt x="188107" y="1576045"/>
                  <a:pt x="201701" y="1589639"/>
                  <a:pt x="201701" y="1606408"/>
                </a:cubicBezTo>
                <a:cubicBezTo>
                  <a:pt x="201701" y="1623178"/>
                  <a:pt x="188107" y="1636772"/>
                  <a:pt x="171339" y="1636772"/>
                </a:cubicBezTo>
                <a:cubicBezTo>
                  <a:pt x="154599" y="1636772"/>
                  <a:pt x="141006" y="1623178"/>
                  <a:pt x="141006" y="1606408"/>
                </a:cubicBezTo>
                <a:cubicBezTo>
                  <a:pt x="141006" y="1589639"/>
                  <a:pt x="154599" y="1576045"/>
                  <a:pt x="171339" y="1576045"/>
                </a:cubicBezTo>
                <a:close/>
                <a:moveTo>
                  <a:pt x="98818" y="1576045"/>
                </a:moveTo>
                <a:cubicBezTo>
                  <a:pt x="115586" y="1576045"/>
                  <a:pt x="129180" y="1589639"/>
                  <a:pt x="129180" y="1606408"/>
                </a:cubicBezTo>
                <a:cubicBezTo>
                  <a:pt x="129180" y="1623178"/>
                  <a:pt x="115586" y="1636772"/>
                  <a:pt x="98818" y="1636772"/>
                </a:cubicBezTo>
                <a:cubicBezTo>
                  <a:pt x="82048" y="1636772"/>
                  <a:pt x="68454" y="1623178"/>
                  <a:pt x="68454" y="1606408"/>
                </a:cubicBezTo>
                <a:cubicBezTo>
                  <a:pt x="68454" y="1589639"/>
                  <a:pt x="82048" y="1576045"/>
                  <a:pt x="98818" y="1576045"/>
                </a:cubicBezTo>
                <a:close/>
                <a:moveTo>
                  <a:pt x="26264" y="1576045"/>
                </a:moveTo>
                <a:cubicBezTo>
                  <a:pt x="43032" y="1576045"/>
                  <a:pt x="56626" y="1589639"/>
                  <a:pt x="56626" y="1606408"/>
                </a:cubicBezTo>
                <a:cubicBezTo>
                  <a:pt x="56626" y="1623178"/>
                  <a:pt x="43032" y="1636772"/>
                  <a:pt x="26264" y="1636772"/>
                </a:cubicBezTo>
                <a:cubicBezTo>
                  <a:pt x="17880" y="1636772"/>
                  <a:pt x="10289" y="1633374"/>
                  <a:pt x="4794" y="1627879"/>
                </a:cubicBezTo>
                <a:lnTo>
                  <a:pt x="0" y="1616304"/>
                </a:lnTo>
                <a:lnTo>
                  <a:pt x="0" y="1596512"/>
                </a:lnTo>
                <a:lnTo>
                  <a:pt x="4794" y="1584938"/>
                </a:lnTo>
                <a:cubicBezTo>
                  <a:pt x="10289" y="1579444"/>
                  <a:pt x="17880" y="1576045"/>
                  <a:pt x="26264" y="1576045"/>
                </a:cubicBezTo>
                <a:close/>
                <a:moveTo>
                  <a:pt x="1187102" y="1495593"/>
                </a:moveTo>
                <a:cubicBezTo>
                  <a:pt x="1195486" y="1495593"/>
                  <a:pt x="1203077" y="1498992"/>
                  <a:pt x="1208572" y="1504486"/>
                </a:cubicBezTo>
                <a:lnTo>
                  <a:pt x="1211014" y="1510381"/>
                </a:lnTo>
                <a:lnTo>
                  <a:pt x="1168285" y="1549216"/>
                </a:lnTo>
                <a:lnTo>
                  <a:pt x="1165631" y="1547427"/>
                </a:lnTo>
                <a:cubicBezTo>
                  <a:pt x="1160137" y="1541932"/>
                  <a:pt x="1156738" y="1534341"/>
                  <a:pt x="1156738" y="1525957"/>
                </a:cubicBezTo>
                <a:cubicBezTo>
                  <a:pt x="1156738" y="1509187"/>
                  <a:pt x="1170332" y="1495593"/>
                  <a:pt x="1187102" y="1495593"/>
                </a:cubicBezTo>
                <a:close/>
                <a:moveTo>
                  <a:pt x="1114547" y="1495593"/>
                </a:moveTo>
                <a:cubicBezTo>
                  <a:pt x="1131317" y="1495593"/>
                  <a:pt x="1144911" y="1509187"/>
                  <a:pt x="1144911" y="1525957"/>
                </a:cubicBezTo>
                <a:cubicBezTo>
                  <a:pt x="1144911" y="1542726"/>
                  <a:pt x="1131317" y="1556320"/>
                  <a:pt x="1114547" y="1556320"/>
                </a:cubicBezTo>
                <a:cubicBezTo>
                  <a:pt x="1097778" y="1556320"/>
                  <a:pt x="1084184" y="1542726"/>
                  <a:pt x="1084184" y="1525957"/>
                </a:cubicBezTo>
                <a:cubicBezTo>
                  <a:pt x="1084184" y="1509187"/>
                  <a:pt x="1097778" y="1495593"/>
                  <a:pt x="1114547" y="1495593"/>
                </a:cubicBezTo>
                <a:close/>
                <a:moveTo>
                  <a:pt x="1041993" y="1495593"/>
                </a:moveTo>
                <a:cubicBezTo>
                  <a:pt x="1058762" y="1495593"/>
                  <a:pt x="1072356" y="1509187"/>
                  <a:pt x="1072356" y="1525957"/>
                </a:cubicBezTo>
                <a:cubicBezTo>
                  <a:pt x="1072356" y="1542726"/>
                  <a:pt x="1058762" y="1556320"/>
                  <a:pt x="1041993" y="1556320"/>
                </a:cubicBezTo>
                <a:cubicBezTo>
                  <a:pt x="1025223" y="1556320"/>
                  <a:pt x="1011629" y="1542726"/>
                  <a:pt x="1011629" y="1525957"/>
                </a:cubicBezTo>
                <a:cubicBezTo>
                  <a:pt x="1011629" y="1509187"/>
                  <a:pt x="1025223" y="1495593"/>
                  <a:pt x="1041993" y="1495593"/>
                </a:cubicBezTo>
                <a:close/>
                <a:moveTo>
                  <a:pt x="969438" y="1495593"/>
                </a:moveTo>
                <a:cubicBezTo>
                  <a:pt x="986208" y="1495593"/>
                  <a:pt x="999801" y="1509187"/>
                  <a:pt x="999801" y="1525957"/>
                </a:cubicBezTo>
                <a:cubicBezTo>
                  <a:pt x="999801" y="1542726"/>
                  <a:pt x="986208" y="1556320"/>
                  <a:pt x="969438" y="1556320"/>
                </a:cubicBezTo>
                <a:cubicBezTo>
                  <a:pt x="952669" y="1556320"/>
                  <a:pt x="939075" y="1542726"/>
                  <a:pt x="939075" y="1525957"/>
                </a:cubicBezTo>
                <a:cubicBezTo>
                  <a:pt x="939075" y="1509187"/>
                  <a:pt x="952669" y="1495593"/>
                  <a:pt x="969438" y="1495593"/>
                </a:cubicBezTo>
                <a:close/>
                <a:moveTo>
                  <a:pt x="896883" y="1495593"/>
                </a:moveTo>
                <a:cubicBezTo>
                  <a:pt x="913653" y="1495593"/>
                  <a:pt x="927247" y="1509187"/>
                  <a:pt x="927247" y="1525957"/>
                </a:cubicBezTo>
                <a:cubicBezTo>
                  <a:pt x="927247" y="1542726"/>
                  <a:pt x="913653" y="1556320"/>
                  <a:pt x="896883" y="1556320"/>
                </a:cubicBezTo>
                <a:cubicBezTo>
                  <a:pt x="880114" y="1556320"/>
                  <a:pt x="866520" y="1542726"/>
                  <a:pt x="866520" y="1525957"/>
                </a:cubicBezTo>
                <a:cubicBezTo>
                  <a:pt x="866520" y="1509187"/>
                  <a:pt x="880114" y="1495593"/>
                  <a:pt x="896883" y="1495593"/>
                </a:cubicBezTo>
                <a:close/>
                <a:moveTo>
                  <a:pt x="824329" y="1495593"/>
                </a:moveTo>
                <a:cubicBezTo>
                  <a:pt x="841098" y="1495593"/>
                  <a:pt x="854692" y="1509187"/>
                  <a:pt x="854692" y="1525957"/>
                </a:cubicBezTo>
                <a:cubicBezTo>
                  <a:pt x="854692" y="1542726"/>
                  <a:pt x="841098" y="1556320"/>
                  <a:pt x="824329" y="1556320"/>
                </a:cubicBezTo>
                <a:cubicBezTo>
                  <a:pt x="807559" y="1556320"/>
                  <a:pt x="793965" y="1542726"/>
                  <a:pt x="793965" y="1525957"/>
                </a:cubicBezTo>
                <a:cubicBezTo>
                  <a:pt x="793965" y="1509187"/>
                  <a:pt x="807559" y="1495593"/>
                  <a:pt x="824329" y="1495593"/>
                </a:cubicBezTo>
                <a:close/>
                <a:moveTo>
                  <a:pt x="751774" y="1495593"/>
                </a:moveTo>
                <a:cubicBezTo>
                  <a:pt x="768544" y="1495593"/>
                  <a:pt x="782138" y="1509187"/>
                  <a:pt x="782138" y="1525957"/>
                </a:cubicBezTo>
                <a:cubicBezTo>
                  <a:pt x="782138" y="1542726"/>
                  <a:pt x="768544" y="1556320"/>
                  <a:pt x="751774" y="1556320"/>
                </a:cubicBezTo>
                <a:cubicBezTo>
                  <a:pt x="735005" y="1556320"/>
                  <a:pt x="721411" y="1542726"/>
                  <a:pt x="721411" y="1525957"/>
                </a:cubicBezTo>
                <a:cubicBezTo>
                  <a:pt x="721411" y="1509187"/>
                  <a:pt x="735005" y="1495593"/>
                  <a:pt x="751774" y="1495593"/>
                </a:cubicBezTo>
                <a:close/>
                <a:moveTo>
                  <a:pt x="679220" y="1495593"/>
                </a:moveTo>
                <a:cubicBezTo>
                  <a:pt x="695989" y="1495593"/>
                  <a:pt x="709583" y="1509187"/>
                  <a:pt x="709583" y="1525957"/>
                </a:cubicBezTo>
                <a:cubicBezTo>
                  <a:pt x="709583" y="1542726"/>
                  <a:pt x="695989" y="1556320"/>
                  <a:pt x="679220" y="1556320"/>
                </a:cubicBezTo>
                <a:cubicBezTo>
                  <a:pt x="662450" y="1556320"/>
                  <a:pt x="648856" y="1542726"/>
                  <a:pt x="648856" y="1525957"/>
                </a:cubicBezTo>
                <a:cubicBezTo>
                  <a:pt x="648856" y="1509187"/>
                  <a:pt x="662450" y="1495593"/>
                  <a:pt x="679220" y="1495593"/>
                </a:cubicBezTo>
                <a:close/>
                <a:moveTo>
                  <a:pt x="606665" y="1495593"/>
                </a:moveTo>
                <a:cubicBezTo>
                  <a:pt x="623435" y="1495593"/>
                  <a:pt x="637029" y="1509187"/>
                  <a:pt x="637029" y="1525957"/>
                </a:cubicBezTo>
                <a:cubicBezTo>
                  <a:pt x="637029" y="1542726"/>
                  <a:pt x="623435" y="1556320"/>
                  <a:pt x="606665" y="1556320"/>
                </a:cubicBezTo>
                <a:cubicBezTo>
                  <a:pt x="589896" y="1556320"/>
                  <a:pt x="576302" y="1542726"/>
                  <a:pt x="576302" y="1525957"/>
                </a:cubicBezTo>
                <a:cubicBezTo>
                  <a:pt x="576302" y="1509187"/>
                  <a:pt x="589896" y="1495593"/>
                  <a:pt x="606665" y="1495593"/>
                </a:cubicBezTo>
                <a:close/>
                <a:moveTo>
                  <a:pt x="534111" y="1495593"/>
                </a:moveTo>
                <a:cubicBezTo>
                  <a:pt x="550880" y="1495593"/>
                  <a:pt x="564474" y="1509187"/>
                  <a:pt x="564474" y="1525957"/>
                </a:cubicBezTo>
                <a:cubicBezTo>
                  <a:pt x="564474" y="1542726"/>
                  <a:pt x="550880" y="1556320"/>
                  <a:pt x="534111" y="1556320"/>
                </a:cubicBezTo>
                <a:cubicBezTo>
                  <a:pt x="517341" y="1556320"/>
                  <a:pt x="503747" y="1542726"/>
                  <a:pt x="503747" y="1525957"/>
                </a:cubicBezTo>
                <a:cubicBezTo>
                  <a:pt x="503747" y="1509187"/>
                  <a:pt x="517341" y="1495593"/>
                  <a:pt x="534111" y="1495593"/>
                </a:cubicBezTo>
                <a:close/>
                <a:moveTo>
                  <a:pt x="461556" y="1495593"/>
                </a:moveTo>
                <a:cubicBezTo>
                  <a:pt x="478326" y="1495593"/>
                  <a:pt x="491920" y="1509187"/>
                  <a:pt x="491920" y="1525957"/>
                </a:cubicBezTo>
                <a:cubicBezTo>
                  <a:pt x="491920" y="1542726"/>
                  <a:pt x="478326" y="1556320"/>
                  <a:pt x="461556" y="1556320"/>
                </a:cubicBezTo>
                <a:cubicBezTo>
                  <a:pt x="444787" y="1556320"/>
                  <a:pt x="431192" y="1542726"/>
                  <a:pt x="431192" y="1525957"/>
                </a:cubicBezTo>
                <a:cubicBezTo>
                  <a:pt x="431192" y="1509187"/>
                  <a:pt x="444787" y="1495593"/>
                  <a:pt x="461556" y="1495593"/>
                </a:cubicBezTo>
                <a:close/>
                <a:moveTo>
                  <a:pt x="389002" y="1495593"/>
                </a:moveTo>
                <a:cubicBezTo>
                  <a:pt x="405771" y="1495593"/>
                  <a:pt x="419365" y="1509187"/>
                  <a:pt x="419365" y="1525957"/>
                </a:cubicBezTo>
                <a:cubicBezTo>
                  <a:pt x="419365" y="1542726"/>
                  <a:pt x="405771" y="1556320"/>
                  <a:pt x="389002" y="1556320"/>
                </a:cubicBezTo>
                <a:cubicBezTo>
                  <a:pt x="372232" y="1556320"/>
                  <a:pt x="358638" y="1542726"/>
                  <a:pt x="358638" y="1525957"/>
                </a:cubicBezTo>
                <a:cubicBezTo>
                  <a:pt x="358638" y="1509187"/>
                  <a:pt x="372232" y="1495593"/>
                  <a:pt x="389002" y="1495593"/>
                </a:cubicBezTo>
                <a:close/>
                <a:moveTo>
                  <a:pt x="316447" y="1495593"/>
                </a:moveTo>
                <a:cubicBezTo>
                  <a:pt x="333216" y="1495593"/>
                  <a:pt x="346810" y="1509187"/>
                  <a:pt x="346810" y="1525957"/>
                </a:cubicBezTo>
                <a:cubicBezTo>
                  <a:pt x="346810" y="1542726"/>
                  <a:pt x="333216" y="1556320"/>
                  <a:pt x="316447" y="1556320"/>
                </a:cubicBezTo>
                <a:cubicBezTo>
                  <a:pt x="299677" y="1556320"/>
                  <a:pt x="286084" y="1542726"/>
                  <a:pt x="286084" y="1525957"/>
                </a:cubicBezTo>
                <a:cubicBezTo>
                  <a:pt x="286084" y="1509187"/>
                  <a:pt x="299677" y="1495593"/>
                  <a:pt x="316447" y="1495593"/>
                </a:cubicBezTo>
                <a:close/>
                <a:moveTo>
                  <a:pt x="243892" y="1495593"/>
                </a:moveTo>
                <a:cubicBezTo>
                  <a:pt x="260662" y="1495593"/>
                  <a:pt x="274256" y="1509187"/>
                  <a:pt x="274256" y="1525957"/>
                </a:cubicBezTo>
                <a:cubicBezTo>
                  <a:pt x="274256" y="1542726"/>
                  <a:pt x="260662" y="1556320"/>
                  <a:pt x="243892" y="1556320"/>
                </a:cubicBezTo>
                <a:cubicBezTo>
                  <a:pt x="227123" y="1556320"/>
                  <a:pt x="213529" y="1542726"/>
                  <a:pt x="213529" y="1525957"/>
                </a:cubicBezTo>
                <a:cubicBezTo>
                  <a:pt x="213529" y="1509187"/>
                  <a:pt x="227123" y="1495593"/>
                  <a:pt x="243892" y="1495593"/>
                </a:cubicBezTo>
                <a:close/>
                <a:moveTo>
                  <a:pt x="171339" y="1495593"/>
                </a:moveTo>
                <a:cubicBezTo>
                  <a:pt x="188107" y="1495593"/>
                  <a:pt x="201701" y="1509187"/>
                  <a:pt x="201701" y="1525957"/>
                </a:cubicBezTo>
                <a:cubicBezTo>
                  <a:pt x="201701" y="1542726"/>
                  <a:pt x="188107" y="1556320"/>
                  <a:pt x="171339" y="1556320"/>
                </a:cubicBezTo>
                <a:cubicBezTo>
                  <a:pt x="154606" y="1556320"/>
                  <a:pt x="141012" y="1542726"/>
                  <a:pt x="141012" y="1525957"/>
                </a:cubicBezTo>
                <a:cubicBezTo>
                  <a:pt x="141012" y="1509187"/>
                  <a:pt x="154606" y="1495593"/>
                  <a:pt x="171339" y="1495593"/>
                </a:cubicBezTo>
                <a:close/>
                <a:moveTo>
                  <a:pt x="98825" y="1495593"/>
                </a:moveTo>
                <a:cubicBezTo>
                  <a:pt x="115592" y="1495593"/>
                  <a:pt x="129186" y="1509187"/>
                  <a:pt x="129186" y="1525957"/>
                </a:cubicBezTo>
                <a:cubicBezTo>
                  <a:pt x="129186" y="1542726"/>
                  <a:pt x="115592" y="1556320"/>
                  <a:pt x="98825" y="1556320"/>
                </a:cubicBezTo>
                <a:cubicBezTo>
                  <a:pt x="82054" y="1556320"/>
                  <a:pt x="68461" y="1542726"/>
                  <a:pt x="68461" y="1525957"/>
                </a:cubicBezTo>
                <a:cubicBezTo>
                  <a:pt x="68461" y="1509187"/>
                  <a:pt x="82054" y="1495593"/>
                  <a:pt x="98825" y="1495593"/>
                </a:cubicBezTo>
                <a:close/>
                <a:moveTo>
                  <a:pt x="26270" y="1495593"/>
                </a:moveTo>
                <a:cubicBezTo>
                  <a:pt x="43038" y="1495593"/>
                  <a:pt x="56632" y="1509187"/>
                  <a:pt x="56632" y="1525957"/>
                </a:cubicBezTo>
                <a:cubicBezTo>
                  <a:pt x="56632" y="1542726"/>
                  <a:pt x="43038" y="1556320"/>
                  <a:pt x="26270" y="1556320"/>
                </a:cubicBezTo>
                <a:cubicBezTo>
                  <a:pt x="17886" y="1556320"/>
                  <a:pt x="10295" y="1552922"/>
                  <a:pt x="4801" y="1547427"/>
                </a:cubicBezTo>
                <a:lnTo>
                  <a:pt x="0" y="1535836"/>
                </a:lnTo>
                <a:lnTo>
                  <a:pt x="0" y="1516078"/>
                </a:lnTo>
                <a:lnTo>
                  <a:pt x="4801" y="1504486"/>
                </a:lnTo>
                <a:cubicBezTo>
                  <a:pt x="10295" y="1498992"/>
                  <a:pt x="17886" y="1495593"/>
                  <a:pt x="26270" y="1495593"/>
                </a:cubicBezTo>
                <a:close/>
                <a:moveTo>
                  <a:pt x="1259656" y="1415141"/>
                </a:moveTo>
                <a:cubicBezTo>
                  <a:pt x="1268041" y="1415141"/>
                  <a:pt x="1275632" y="1418540"/>
                  <a:pt x="1281127" y="1424035"/>
                </a:cubicBezTo>
                <a:lnTo>
                  <a:pt x="1285044" y="1433492"/>
                </a:lnTo>
                <a:lnTo>
                  <a:pt x="1248565" y="1473629"/>
                </a:lnTo>
                <a:lnTo>
                  <a:pt x="1247837" y="1473482"/>
                </a:lnTo>
                <a:cubicBezTo>
                  <a:pt x="1236940" y="1468873"/>
                  <a:pt x="1229293" y="1458082"/>
                  <a:pt x="1229293" y="1445505"/>
                </a:cubicBezTo>
                <a:cubicBezTo>
                  <a:pt x="1229293" y="1428735"/>
                  <a:pt x="1242887" y="1415141"/>
                  <a:pt x="1259656" y="1415141"/>
                </a:cubicBezTo>
                <a:close/>
                <a:moveTo>
                  <a:pt x="1187102" y="1415141"/>
                </a:moveTo>
                <a:cubicBezTo>
                  <a:pt x="1203871" y="1415141"/>
                  <a:pt x="1217465" y="1428735"/>
                  <a:pt x="1217465" y="1445505"/>
                </a:cubicBezTo>
                <a:cubicBezTo>
                  <a:pt x="1217465" y="1462274"/>
                  <a:pt x="1203871" y="1475868"/>
                  <a:pt x="1187102" y="1475868"/>
                </a:cubicBezTo>
                <a:cubicBezTo>
                  <a:pt x="1170332" y="1475868"/>
                  <a:pt x="1156738" y="1462274"/>
                  <a:pt x="1156738" y="1445505"/>
                </a:cubicBezTo>
                <a:cubicBezTo>
                  <a:pt x="1156738" y="1428735"/>
                  <a:pt x="1170332" y="1415141"/>
                  <a:pt x="1187102" y="1415141"/>
                </a:cubicBezTo>
                <a:close/>
                <a:moveTo>
                  <a:pt x="1114547" y="1415141"/>
                </a:moveTo>
                <a:cubicBezTo>
                  <a:pt x="1131317" y="1415141"/>
                  <a:pt x="1144911" y="1428735"/>
                  <a:pt x="1144911" y="1445505"/>
                </a:cubicBezTo>
                <a:cubicBezTo>
                  <a:pt x="1144911" y="1462274"/>
                  <a:pt x="1131317" y="1475868"/>
                  <a:pt x="1114547" y="1475868"/>
                </a:cubicBezTo>
                <a:cubicBezTo>
                  <a:pt x="1097778" y="1475868"/>
                  <a:pt x="1084184" y="1462274"/>
                  <a:pt x="1084184" y="1445505"/>
                </a:cubicBezTo>
                <a:cubicBezTo>
                  <a:pt x="1084184" y="1428735"/>
                  <a:pt x="1097778" y="1415141"/>
                  <a:pt x="1114547" y="1415141"/>
                </a:cubicBezTo>
                <a:close/>
                <a:moveTo>
                  <a:pt x="1041993" y="1415141"/>
                </a:moveTo>
                <a:cubicBezTo>
                  <a:pt x="1058762" y="1415141"/>
                  <a:pt x="1072356" y="1428735"/>
                  <a:pt x="1072356" y="1445505"/>
                </a:cubicBezTo>
                <a:cubicBezTo>
                  <a:pt x="1072356" y="1462274"/>
                  <a:pt x="1058762" y="1475868"/>
                  <a:pt x="1041993" y="1475868"/>
                </a:cubicBezTo>
                <a:cubicBezTo>
                  <a:pt x="1025223" y="1475868"/>
                  <a:pt x="1011629" y="1462274"/>
                  <a:pt x="1011629" y="1445505"/>
                </a:cubicBezTo>
                <a:cubicBezTo>
                  <a:pt x="1011629" y="1428735"/>
                  <a:pt x="1025223" y="1415141"/>
                  <a:pt x="1041993" y="1415141"/>
                </a:cubicBezTo>
                <a:close/>
                <a:moveTo>
                  <a:pt x="969438" y="1415141"/>
                </a:moveTo>
                <a:cubicBezTo>
                  <a:pt x="986208" y="1415141"/>
                  <a:pt x="999801" y="1428735"/>
                  <a:pt x="999801" y="1445505"/>
                </a:cubicBezTo>
                <a:cubicBezTo>
                  <a:pt x="999801" y="1462274"/>
                  <a:pt x="986208" y="1475868"/>
                  <a:pt x="969438" y="1475868"/>
                </a:cubicBezTo>
                <a:cubicBezTo>
                  <a:pt x="952669" y="1475868"/>
                  <a:pt x="939075" y="1462274"/>
                  <a:pt x="939075" y="1445505"/>
                </a:cubicBezTo>
                <a:cubicBezTo>
                  <a:pt x="939075" y="1428735"/>
                  <a:pt x="952669" y="1415141"/>
                  <a:pt x="969438" y="1415141"/>
                </a:cubicBezTo>
                <a:close/>
                <a:moveTo>
                  <a:pt x="896883" y="1415141"/>
                </a:moveTo>
                <a:cubicBezTo>
                  <a:pt x="913653" y="1415141"/>
                  <a:pt x="927247" y="1428735"/>
                  <a:pt x="927247" y="1445505"/>
                </a:cubicBezTo>
                <a:cubicBezTo>
                  <a:pt x="927247" y="1462274"/>
                  <a:pt x="913653" y="1475868"/>
                  <a:pt x="896883" y="1475868"/>
                </a:cubicBezTo>
                <a:cubicBezTo>
                  <a:pt x="880114" y="1475868"/>
                  <a:pt x="866520" y="1462274"/>
                  <a:pt x="866520" y="1445505"/>
                </a:cubicBezTo>
                <a:cubicBezTo>
                  <a:pt x="866520" y="1428735"/>
                  <a:pt x="880114" y="1415141"/>
                  <a:pt x="896883" y="1415141"/>
                </a:cubicBezTo>
                <a:close/>
                <a:moveTo>
                  <a:pt x="824329" y="1415141"/>
                </a:moveTo>
                <a:cubicBezTo>
                  <a:pt x="841098" y="1415141"/>
                  <a:pt x="854692" y="1428735"/>
                  <a:pt x="854692" y="1445505"/>
                </a:cubicBezTo>
                <a:cubicBezTo>
                  <a:pt x="854692" y="1462274"/>
                  <a:pt x="841098" y="1475868"/>
                  <a:pt x="824329" y="1475868"/>
                </a:cubicBezTo>
                <a:cubicBezTo>
                  <a:pt x="807559" y="1475868"/>
                  <a:pt x="793965" y="1462274"/>
                  <a:pt x="793965" y="1445505"/>
                </a:cubicBezTo>
                <a:cubicBezTo>
                  <a:pt x="793965" y="1428735"/>
                  <a:pt x="807559" y="1415141"/>
                  <a:pt x="824329" y="1415141"/>
                </a:cubicBezTo>
                <a:close/>
                <a:moveTo>
                  <a:pt x="751774" y="1415141"/>
                </a:moveTo>
                <a:cubicBezTo>
                  <a:pt x="768544" y="1415141"/>
                  <a:pt x="782138" y="1428735"/>
                  <a:pt x="782138" y="1445505"/>
                </a:cubicBezTo>
                <a:cubicBezTo>
                  <a:pt x="782138" y="1462274"/>
                  <a:pt x="768544" y="1475868"/>
                  <a:pt x="751774" y="1475868"/>
                </a:cubicBezTo>
                <a:cubicBezTo>
                  <a:pt x="735005" y="1475868"/>
                  <a:pt x="721411" y="1462274"/>
                  <a:pt x="721411" y="1445505"/>
                </a:cubicBezTo>
                <a:cubicBezTo>
                  <a:pt x="721411" y="1428735"/>
                  <a:pt x="735005" y="1415141"/>
                  <a:pt x="751774" y="1415141"/>
                </a:cubicBezTo>
                <a:close/>
                <a:moveTo>
                  <a:pt x="679220" y="1415141"/>
                </a:moveTo>
                <a:cubicBezTo>
                  <a:pt x="695989" y="1415141"/>
                  <a:pt x="709583" y="1428735"/>
                  <a:pt x="709583" y="1445505"/>
                </a:cubicBezTo>
                <a:cubicBezTo>
                  <a:pt x="709583" y="1462274"/>
                  <a:pt x="695989" y="1475868"/>
                  <a:pt x="679220" y="1475868"/>
                </a:cubicBezTo>
                <a:cubicBezTo>
                  <a:pt x="662450" y="1475868"/>
                  <a:pt x="648856" y="1462274"/>
                  <a:pt x="648856" y="1445505"/>
                </a:cubicBezTo>
                <a:cubicBezTo>
                  <a:pt x="648856" y="1428735"/>
                  <a:pt x="662450" y="1415141"/>
                  <a:pt x="679220" y="1415141"/>
                </a:cubicBezTo>
                <a:close/>
                <a:moveTo>
                  <a:pt x="606665" y="1415141"/>
                </a:moveTo>
                <a:cubicBezTo>
                  <a:pt x="623435" y="1415141"/>
                  <a:pt x="637029" y="1428735"/>
                  <a:pt x="637029" y="1445505"/>
                </a:cubicBezTo>
                <a:cubicBezTo>
                  <a:pt x="637029" y="1462274"/>
                  <a:pt x="623435" y="1475868"/>
                  <a:pt x="606665" y="1475868"/>
                </a:cubicBezTo>
                <a:cubicBezTo>
                  <a:pt x="589896" y="1475868"/>
                  <a:pt x="576302" y="1462274"/>
                  <a:pt x="576302" y="1445505"/>
                </a:cubicBezTo>
                <a:cubicBezTo>
                  <a:pt x="576302" y="1428735"/>
                  <a:pt x="589896" y="1415141"/>
                  <a:pt x="606665" y="1415141"/>
                </a:cubicBezTo>
                <a:close/>
                <a:moveTo>
                  <a:pt x="534111" y="1415141"/>
                </a:moveTo>
                <a:cubicBezTo>
                  <a:pt x="550880" y="1415141"/>
                  <a:pt x="564474" y="1428735"/>
                  <a:pt x="564474" y="1445505"/>
                </a:cubicBezTo>
                <a:cubicBezTo>
                  <a:pt x="564474" y="1462274"/>
                  <a:pt x="550880" y="1475868"/>
                  <a:pt x="534111" y="1475868"/>
                </a:cubicBezTo>
                <a:cubicBezTo>
                  <a:pt x="517341" y="1475868"/>
                  <a:pt x="503747" y="1462274"/>
                  <a:pt x="503747" y="1445505"/>
                </a:cubicBezTo>
                <a:cubicBezTo>
                  <a:pt x="503747" y="1428735"/>
                  <a:pt x="517341" y="1415141"/>
                  <a:pt x="534111" y="1415141"/>
                </a:cubicBezTo>
                <a:close/>
                <a:moveTo>
                  <a:pt x="461556" y="1415141"/>
                </a:moveTo>
                <a:cubicBezTo>
                  <a:pt x="478326" y="1415141"/>
                  <a:pt x="491920" y="1428735"/>
                  <a:pt x="491920" y="1445505"/>
                </a:cubicBezTo>
                <a:cubicBezTo>
                  <a:pt x="491920" y="1462274"/>
                  <a:pt x="478326" y="1475868"/>
                  <a:pt x="461556" y="1475868"/>
                </a:cubicBezTo>
                <a:cubicBezTo>
                  <a:pt x="444787" y="1475868"/>
                  <a:pt x="431192" y="1462274"/>
                  <a:pt x="431192" y="1445505"/>
                </a:cubicBezTo>
                <a:cubicBezTo>
                  <a:pt x="431192" y="1428735"/>
                  <a:pt x="444787" y="1415141"/>
                  <a:pt x="461556" y="1415141"/>
                </a:cubicBezTo>
                <a:close/>
                <a:moveTo>
                  <a:pt x="389002" y="1415141"/>
                </a:moveTo>
                <a:cubicBezTo>
                  <a:pt x="405771" y="1415141"/>
                  <a:pt x="419365" y="1428735"/>
                  <a:pt x="419365" y="1445505"/>
                </a:cubicBezTo>
                <a:cubicBezTo>
                  <a:pt x="419365" y="1462274"/>
                  <a:pt x="405771" y="1475868"/>
                  <a:pt x="389002" y="1475868"/>
                </a:cubicBezTo>
                <a:cubicBezTo>
                  <a:pt x="372232" y="1475868"/>
                  <a:pt x="358638" y="1462274"/>
                  <a:pt x="358638" y="1445505"/>
                </a:cubicBezTo>
                <a:cubicBezTo>
                  <a:pt x="358638" y="1428735"/>
                  <a:pt x="372232" y="1415141"/>
                  <a:pt x="389002" y="1415141"/>
                </a:cubicBezTo>
                <a:close/>
                <a:moveTo>
                  <a:pt x="316447" y="1415141"/>
                </a:moveTo>
                <a:cubicBezTo>
                  <a:pt x="333216" y="1415141"/>
                  <a:pt x="346810" y="1428735"/>
                  <a:pt x="346810" y="1445505"/>
                </a:cubicBezTo>
                <a:cubicBezTo>
                  <a:pt x="346810" y="1462274"/>
                  <a:pt x="333216" y="1475868"/>
                  <a:pt x="316447" y="1475868"/>
                </a:cubicBezTo>
                <a:cubicBezTo>
                  <a:pt x="299677" y="1475868"/>
                  <a:pt x="286084" y="1462274"/>
                  <a:pt x="286084" y="1445505"/>
                </a:cubicBezTo>
                <a:cubicBezTo>
                  <a:pt x="286084" y="1428735"/>
                  <a:pt x="299677" y="1415141"/>
                  <a:pt x="316447" y="1415141"/>
                </a:cubicBezTo>
                <a:close/>
                <a:moveTo>
                  <a:pt x="243892" y="1415141"/>
                </a:moveTo>
                <a:cubicBezTo>
                  <a:pt x="260662" y="1415141"/>
                  <a:pt x="274256" y="1428735"/>
                  <a:pt x="274256" y="1445505"/>
                </a:cubicBezTo>
                <a:cubicBezTo>
                  <a:pt x="274256" y="1462274"/>
                  <a:pt x="260662" y="1475868"/>
                  <a:pt x="243892" y="1475868"/>
                </a:cubicBezTo>
                <a:cubicBezTo>
                  <a:pt x="227123" y="1475868"/>
                  <a:pt x="213529" y="1462274"/>
                  <a:pt x="213529" y="1445505"/>
                </a:cubicBezTo>
                <a:cubicBezTo>
                  <a:pt x="213529" y="1428735"/>
                  <a:pt x="227123" y="1415141"/>
                  <a:pt x="243892" y="1415141"/>
                </a:cubicBezTo>
                <a:close/>
                <a:moveTo>
                  <a:pt x="171339" y="1415141"/>
                </a:moveTo>
                <a:cubicBezTo>
                  <a:pt x="188107" y="1415141"/>
                  <a:pt x="201701" y="1428735"/>
                  <a:pt x="201701" y="1445505"/>
                </a:cubicBezTo>
                <a:cubicBezTo>
                  <a:pt x="201701" y="1462274"/>
                  <a:pt x="188107" y="1475868"/>
                  <a:pt x="171339" y="1475868"/>
                </a:cubicBezTo>
                <a:cubicBezTo>
                  <a:pt x="154611" y="1475868"/>
                  <a:pt x="141018" y="1462274"/>
                  <a:pt x="141018" y="1445505"/>
                </a:cubicBezTo>
                <a:cubicBezTo>
                  <a:pt x="141018" y="1428735"/>
                  <a:pt x="154611" y="1415141"/>
                  <a:pt x="171339" y="1415141"/>
                </a:cubicBezTo>
                <a:close/>
                <a:moveTo>
                  <a:pt x="98831" y="1415141"/>
                </a:moveTo>
                <a:cubicBezTo>
                  <a:pt x="115598" y="1415141"/>
                  <a:pt x="129192" y="1428735"/>
                  <a:pt x="129192" y="1445505"/>
                </a:cubicBezTo>
                <a:cubicBezTo>
                  <a:pt x="129192" y="1462274"/>
                  <a:pt x="115598" y="1475868"/>
                  <a:pt x="98831" y="1475868"/>
                </a:cubicBezTo>
                <a:cubicBezTo>
                  <a:pt x="82060" y="1475868"/>
                  <a:pt x="68467" y="1462274"/>
                  <a:pt x="68467" y="1445505"/>
                </a:cubicBezTo>
                <a:cubicBezTo>
                  <a:pt x="68467" y="1428735"/>
                  <a:pt x="82060" y="1415141"/>
                  <a:pt x="98831" y="1415141"/>
                </a:cubicBezTo>
                <a:close/>
                <a:moveTo>
                  <a:pt x="26277" y="1415141"/>
                </a:moveTo>
                <a:cubicBezTo>
                  <a:pt x="43044" y="1415141"/>
                  <a:pt x="56638" y="1428735"/>
                  <a:pt x="56638" y="1445505"/>
                </a:cubicBezTo>
                <a:cubicBezTo>
                  <a:pt x="56638" y="1462274"/>
                  <a:pt x="43044" y="1475868"/>
                  <a:pt x="26277" y="1475868"/>
                </a:cubicBezTo>
                <a:cubicBezTo>
                  <a:pt x="17892" y="1475868"/>
                  <a:pt x="10301" y="1472470"/>
                  <a:pt x="4807" y="1466975"/>
                </a:cubicBezTo>
                <a:lnTo>
                  <a:pt x="0" y="1455370"/>
                </a:lnTo>
                <a:lnTo>
                  <a:pt x="0" y="1435640"/>
                </a:lnTo>
                <a:lnTo>
                  <a:pt x="4807" y="1424034"/>
                </a:lnTo>
                <a:cubicBezTo>
                  <a:pt x="10301" y="1418540"/>
                  <a:pt x="17892" y="1415141"/>
                  <a:pt x="26277" y="1415141"/>
                </a:cubicBezTo>
                <a:close/>
                <a:moveTo>
                  <a:pt x="1332211" y="1334690"/>
                </a:moveTo>
                <a:cubicBezTo>
                  <a:pt x="1340596" y="1334690"/>
                  <a:pt x="1348186" y="1338088"/>
                  <a:pt x="1353681" y="1343583"/>
                </a:cubicBezTo>
                <a:lnTo>
                  <a:pt x="1356143" y="1349526"/>
                </a:lnTo>
                <a:lnTo>
                  <a:pt x="1331934" y="1381900"/>
                </a:lnTo>
                <a:lnTo>
                  <a:pt x="1321597" y="1393274"/>
                </a:lnTo>
                <a:lnTo>
                  <a:pt x="1320392" y="1393030"/>
                </a:lnTo>
                <a:cubicBezTo>
                  <a:pt x="1309494" y="1388421"/>
                  <a:pt x="1301847" y="1377631"/>
                  <a:pt x="1301847" y="1365053"/>
                </a:cubicBezTo>
                <a:cubicBezTo>
                  <a:pt x="1301847" y="1348284"/>
                  <a:pt x="1315441" y="1334690"/>
                  <a:pt x="1332211" y="1334690"/>
                </a:cubicBezTo>
                <a:close/>
                <a:moveTo>
                  <a:pt x="1259656" y="1334690"/>
                </a:moveTo>
                <a:cubicBezTo>
                  <a:pt x="1276426" y="1334690"/>
                  <a:pt x="1290020" y="1348284"/>
                  <a:pt x="1290020" y="1365053"/>
                </a:cubicBezTo>
                <a:cubicBezTo>
                  <a:pt x="1290020" y="1381823"/>
                  <a:pt x="1276426" y="1395417"/>
                  <a:pt x="1259656" y="1395417"/>
                </a:cubicBezTo>
                <a:cubicBezTo>
                  <a:pt x="1242887" y="1395417"/>
                  <a:pt x="1229293" y="1381823"/>
                  <a:pt x="1229293" y="1365053"/>
                </a:cubicBezTo>
                <a:cubicBezTo>
                  <a:pt x="1229293" y="1348284"/>
                  <a:pt x="1242887" y="1334690"/>
                  <a:pt x="1259656" y="1334690"/>
                </a:cubicBezTo>
                <a:close/>
                <a:moveTo>
                  <a:pt x="1187102" y="1334690"/>
                </a:moveTo>
                <a:cubicBezTo>
                  <a:pt x="1203871" y="1334690"/>
                  <a:pt x="1217465" y="1348284"/>
                  <a:pt x="1217465" y="1365053"/>
                </a:cubicBezTo>
                <a:cubicBezTo>
                  <a:pt x="1217465" y="1381823"/>
                  <a:pt x="1203871" y="1395417"/>
                  <a:pt x="1187102" y="1395417"/>
                </a:cubicBezTo>
                <a:cubicBezTo>
                  <a:pt x="1170332" y="1395417"/>
                  <a:pt x="1156738" y="1381823"/>
                  <a:pt x="1156738" y="1365053"/>
                </a:cubicBezTo>
                <a:cubicBezTo>
                  <a:pt x="1156738" y="1348284"/>
                  <a:pt x="1170332" y="1334690"/>
                  <a:pt x="1187102" y="1334690"/>
                </a:cubicBezTo>
                <a:close/>
                <a:moveTo>
                  <a:pt x="1114547" y="1334690"/>
                </a:moveTo>
                <a:cubicBezTo>
                  <a:pt x="1131317" y="1334690"/>
                  <a:pt x="1144911" y="1348284"/>
                  <a:pt x="1144911" y="1365053"/>
                </a:cubicBezTo>
                <a:cubicBezTo>
                  <a:pt x="1144911" y="1381823"/>
                  <a:pt x="1131317" y="1395417"/>
                  <a:pt x="1114547" y="1395417"/>
                </a:cubicBezTo>
                <a:cubicBezTo>
                  <a:pt x="1097778" y="1395417"/>
                  <a:pt x="1084184" y="1381823"/>
                  <a:pt x="1084184" y="1365053"/>
                </a:cubicBezTo>
                <a:cubicBezTo>
                  <a:pt x="1084184" y="1348284"/>
                  <a:pt x="1097778" y="1334690"/>
                  <a:pt x="1114547" y="1334690"/>
                </a:cubicBezTo>
                <a:close/>
                <a:moveTo>
                  <a:pt x="1041993" y="1334690"/>
                </a:moveTo>
                <a:cubicBezTo>
                  <a:pt x="1058762" y="1334690"/>
                  <a:pt x="1072356" y="1348284"/>
                  <a:pt x="1072356" y="1365053"/>
                </a:cubicBezTo>
                <a:cubicBezTo>
                  <a:pt x="1072356" y="1381823"/>
                  <a:pt x="1058762" y="1395417"/>
                  <a:pt x="1041993" y="1395417"/>
                </a:cubicBezTo>
                <a:cubicBezTo>
                  <a:pt x="1025223" y="1395417"/>
                  <a:pt x="1011629" y="1381823"/>
                  <a:pt x="1011629" y="1365053"/>
                </a:cubicBezTo>
                <a:cubicBezTo>
                  <a:pt x="1011629" y="1348284"/>
                  <a:pt x="1025223" y="1334690"/>
                  <a:pt x="1041993" y="1334690"/>
                </a:cubicBezTo>
                <a:close/>
                <a:moveTo>
                  <a:pt x="969438" y="1334690"/>
                </a:moveTo>
                <a:cubicBezTo>
                  <a:pt x="986208" y="1334690"/>
                  <a:pt x="999801" y="1348284"/>
                  <a:pt x="999801" y="1365053"/>
                </a:cubicBezTo>
                <a:cubicBezTo>
                  <a:pt x="999801" y="1381823"/>
                  <a:pt x="986208" y="1395417"/>
                  <a:pt x="969438" y="1395417"/>
                </a:cubicBezTo>
                <a:cubicBezTo>
                  <a:pt x="952669" y="1395417"/>
                  <a:pt x="939075" y="1381823"/>
                  <a:pt x="939075" y="1365053"/>
                </a:cubicBezTo>
                <a:cubicBezTo>
                  <a:pt x="939075" y="1348284"/>
                  <a:pt x="952669" y="1334690"/>
                  <a:pt x="969438" y="1334690"/>
                </a:cubicBezTo>
                <a:close/>
                <a:moveTo>
                  <a:pt x="896883" y="1334690"/>
                </a:moveTo>
                <a:cubicBezTo>
                  <a:pt x="913653" y="1334690"/>
                  <a:pt x="927247" y="1348284"/>
                  <a:pt x="927247" y="1365053"/>
                </a:cubicBezTo>
                <a:cubicBezTo>
                  <a:pt x="927247" y="1381823"/>
                  <a:pt x="913653" y="1395417"/>
                  <a:pt x="896883" y="1395417"/>
                </a:cubicBezTo>
                <a:cubicBezTo>
                  <a:pt x="880114" y="1395417"/>
                  <a:pt x="866520" y="1381823"/>
                  <a:pt x="866520" y="1365053"/>
                </a:cubicBezTo>
                <a:cubicBezTo>
                  <a:pt x="866520" y="1348284"/>
                  <a:pt x="880114" y="1334690"/>
                  <a:pt x="896883" y="1334690"/>
                </a:cubicBezTo>
                <a:close/>
                <a:moveTo>
                  <a:pt x="824329" y="1334690"/>
                </a:moveTo>
                <a:cubicBezTo>
                  <a:pt x="841098" y="1334690"/>
                  <a:pt x="854692" y="1348284"/>
                  <a:pt x="854692" y="1365053"/>
                </a:cubicBezTo>
                <a:cubicBezTo>
                  <a:pt x="854692" y="1381823"/>
                  <a:pt x="841098" y="1395417"/>
                  <a:pt x="824329" y="1395417"/>
                </a:cubicBezTo>
                <a:cubicBezTo>
                  <a:pt x="807559" y="1395417"/>
                  <a:pt x="793965" y="1381823"/>
                  <a:pt x="793965" y="1365053"/>
                </a:cubicBezTo>
                <a:cubicBezTo>
                  <a:pt x="793965" y="1348284"/>
                  <a:pt x="807559" y="1334690"/>
                  <a:pt x="824329" y="1334690"/>
                </a:cubicBezTo>
                <a:close/>
                <a:moveTo>
                  <a:pt x="751774" y="1334690"/>
                </a:moveTo>
                <a:cubicBezTo>
                  <a:pt x="768544" y="1334690"/>
                  <a:pt x="782138" y="1348284"/>
                  <a:pt x="782138" y="1365053"/>
                </a:cubicBezTo>
                <a:cubicBezTo>
                  <a:pt x="782138" y="1381823"/>
                  <a:pt x="768544" y="1395417"/>
                  <a:pt x="751774" y="1395417"/>
                </a:cubicBezTo>
                <a:cubicBezTo>
                  <a:pt x="735005" y="1395417"/>
                  <a:pt x="721411" y="1381823"/>
                  <a:pt x="721411" y="1365053"/>
                </a:cubicBezTo>
                <a:cubicBezTo>
                  <a:pt x="721411" y="1348284"/>
                  <a:pt x="735005" y="1334690"/>
                  <a:pt x="751774" y="1334690"/>
                </a:cubicBezTo>
                <a:close/>
                <a:moveTo>
                  <a:pt x="679220" y="1334690"/>
                </a:moveTo>
                <a:cubicBezTo>
                  <a:pt x="695989" y="1334690"/>
                  <a:pt x="709583" y="1348284"/>
                  <a:pt x="709583" y="1365053"/>
                </a:cubicBezTo>
                <a:cubicBezTo>
                  <a:pt x="709583" y="1381823"/>
                  <a:pt x="695989" y="1395417"/>
                  <a:pt x="679220" y="1395417"/>
                </a:cubicBezTo>
                <a:cubicBezTo>
                  <a:pt x="662450" y="1395417"/>
                  <a:pt x="648856" y="1381823"/>
                  <a:pt x="648856" y="1365053"/>
                </a:cubicBezTo>
                <a:cubicBezTo>
                  <a:pt x="648856" y="1348284"/>
                  <a:pt x="662450" y="1334690"/>
                  <a:pt x="679220" y="1334690"/>
                </a:cubicBezTo>
                <a:close/>
                <a:moveTo>
                  <a:pt x="606665" y="1334690"/>
                </a:moveTo>
                <a:cubicBezTo>
                  <a:pt x="623435" y="1334690"/>
                  <a:pt x="637029" y="1348284"/>
                  <a:pt x="637029" y="1365053"/>
                </a:cubicBezTo>
                <a:cubicBezTo>
                  <a:pt x="637029" y="1381823"/>
                  <a:pt x="623435" y="1395417"/>
                  <a:pt x="606665" y="1395417"/>
                </a:cubicBezTo>
                <a:cubicBezTo>
                  <a:pt x="589896" y="1395417"/>
                  <a:pt x="576302" y="1381823"/>
                  <a:pt x="576302" y="1365053"/>
                </a:cubicBezTo>
                <a:cubicBezTo>
                  <a:pt x="576302" y="1348284"/>
                  <a:pt x="589896" y="1334690"/>
                  <a:pt x="606665" y="1334690"/>
                </a:cubicBezTo>
                <a:close/>
                <a:moveTo>
                  <a:pt x="534111" y="1334690"/>
                </a:moveTo>
                <a:cubicBezTo>
                  <a:pt x="550880" y="1334690"/>
                  <a:pt x="564474" y="1348284"/>
                  <a:pt x="564474" y="1365053"/>
                </a:cubicBezTo>
                <a:cubicBezTo>
                  <a:pt x="564474" y="1381823"/>
                  <a:pt x="550880" y="1395417"/>
                  <a:pt x="534111" y="1395417"/>
                </a:cubicBezTo>
                <a:cubicBezTo>
                  <a:pt x="517341" y="1395417"/>
                  <a:pt x="503747" y="1381823"/>
                  <a:pt x="503747" y="1365053"/>
                </a:cubicBezTo>
                <a:cubicBezTo>
                  <a:pt x="503747" y="1348284"/>
                  <a:pt x="517341" y="1334690"/>
                  <a:pt x="534111" y="1334690"/>
                </a:cubicBezTo>
                <a:close/>
                <a:moveTo>
                  <a:pt x="461556" y="1334690"/>
                </a:moveTo>
                <a:cubicBezTo>
                  <a:pt x="478326" y="1334690"/>
                  <a:pt x="491920" y="1348284"/>
                  <a:pt x="491920" y="1365053"/>
                </a:cubicBezTo>
                <a:cubicBezTo>
                  <a:pt x="491920" y="1381823"/>
                  <a:pt x="478326" y="1395417"/>
                  <a:pt x="461556" y="1395417"/>
                </a:cubicBezTo>
                <a:cubicBezTo>
                  <a:pt x="444787" y="1395417"/>
                  <a:pt x="431192" y="1381823"/>
                  <a:pt x="431192" y="1365053"/>
                </a:cubicBezTo>
                <a:cubicBezTo>
                  <a:pt x="431192" y="1348284"/>
                  <a:pt x="444787" y="1334690"/>
                  <a:pt x="461556" y="1334690"/>
                </a:cubicBezTo>
                <a:close/>
                <a:moveTo>
                  <a:pt x="389002" y="1334690"/>
                </a:moveTo>
                <a:cubicBezTo>
                  <a:pt x="405771" y="1334690"/>
                  <a:pt x="419365" y="1348284"/>
                  <a:pt x="419365" y="1365053"/>
                </a:cubicBezTo>
                <a:cubicBezTo>
                  <a:pt x="419365" y="1381823"/>
                  <a:pt x="405771" y="1395417"/>
                  <a:pt x="389002" y="1395417"/>
                </a:cubicBezTo>
                <a:cubicBezTo>
                  <a:pt x="372232" y="1395417"/>
                  <a:pt x="358638" y="1381823"/>
                  <a:pt x="358638" y="1365053"/>
                </a:cubicBezTo>
                <a:cubicBezTo>
                  <a:pt x="358638" y="1348284"/>
                  <a:pt x="372232" y="1334690"/>
                  <a:pt x="389002" y="1334690"/>
                </a:cubicBezTo>
                <a:close/>
                <a:moveTo>
                  <a:pt x="316447" y="1334690"/>
                </a:moveTo>
                <a:cubicBezTo>
                  <a:pt x="333216" y="1334690"/>
                  <a:pt x="346810" y="1348284"/>
                  <a:pt x="346810" y="1365053"/>
                </a:cubicBezTo>
                <a:cubicBezTo>
                  <a:pt x="346810" y="1381823"/>
                  <a:pt x="333216" y="1395417"/>
                  <a:pt x="316447" y="1395417"/>
                </a:cubicBezTo>
                <a:cubicBezTo>
                  <a:pt x="299677" y="1395417"/>
                  <a:pt x="286084" y="1381823"/>
                  <a:pt x="286084" y="1365053"/>
                </a:cubicBezTo>
                <a:cubicBezTo>
                  <a:pt x="286084" y="1348284"/>
                  <a:pt x="299677" y="1334690"/>
                  <a:pt x="316447" y="1334690"/>
                </a:cubicBezTo>
                <a:close/>
                <a:moveTo>
                  <a:pt x="243892" y="1334690"/>
                </a:moveTo>
                <a:cubicBezTo>
                  <a:pt x="260662" y="1334690"/>
                  <a:pt x="274256" y="1348284"/>
                  <a:pt x="274256" y="1365053"/>
                </a:cubicBezTo>
                <a:cubicBezTo>
                  <a:pt x="274256" y="1381823"/>
                  <a:pt x="260662" y="1395417"/>
                  <a:pt x="243892" y="1395417"/>
                </a:cubicBezTo>
                <a:cubicBezTo>
                  <a:pt x="227123" y="1395417"/>
                  <a:pt x="213529" y="1381823"/>
                  <a:pt x="213529" y="1365053"/>
                </a:cubicBezTo>
                <a:cubicBezTo>
                  <a:pt x="213529" y="1348284"/>
                  <a:pt x="227123" y="1334690"/>
                  <a:pt x="243892" y="1334690"/>
                </a:cubicBezTo>
                <a:close/>
                <a:moveTo>
                  <a:pt x="171339" y="1334690"/>
                </a:moveTo>
                <a:cubicBezTo>
                  <a:pt x="188107" y="1334690"/>
                  <a:pt x="201701" y="1348284"/>
                  <a:pt x="201701" y="1365053"/>
                </a:cubicBezTo>
                <a:cubicBezTo>
                  <a:pt x="201701" y="1381823"/>
                  <a:pt x="188107" y="1395417"/>
                  <a:pt x="171339" y="1395417"/>
                </a:cubicBezTo>
                <a:cubicBezTo>
                  <a:pt x="154616" y="1395417"/>
                  <a:pt x="141023" y="1381823"/>
                  <a:pt x="141023" y="1365053"/>
                </a:cubicBezTo>
                <a:cubicBezTo>
                  <a:pt x="141023" y="1348284"/>
                  <a:pt x="154616" y="1334690"/>
                  <a:pt x="171339" y="1334690"/>
                </a:cubicBezTo>
                <a:close/>
                <a:moveTo>
                  <a:pt x="98838" y="1334690"/>
                </a:moveTo>
                <a:cubicBezTo>
                  <a:pt x="115605" y="1334690"/>
                  <a:pt x="129198" y="1348284"/>
                  <a:pt x="129198" y="1365053"/>
                </a:cubicBezTo>
                <a:cubicBezTo>
                  <a:pt x="129198" y="1381823"/>
                  <a:pt x="115605" y="1395417"/>
                  <a:pt x="98838" y="1395417"/>
                </a:cubicBezTo>
                <a:cubicBezTo>
                  <a:pt x="82067" y="1395417"/>
                  <a:pt x="68474" y="1381823"/>
                  <a:pt x="68474" y="1365053"/>
                </a:cubicBezTo>
                <a:cubicBezTo>
                  <a:pt x="68474" y="1348284"/>
                  <a:pt x="82067" y="1334690"/>
                  <a:pt x="98838" y="1334690"/>
                </a:cubicBezTo>
                <a:close/>
                <a:moveTo>
                  <a:pt x="26283" y="1334690"/>
                </a:moveTo>
                <a:cubicBezTo>
                  <a:pt x="43051" y="1334690"/>
                  <a:pt x="56645" y="1348284"/>
                  <a:pt x="56645" y="1365053"/>
                </a:cubicBezTo>
                <a:cubicBezTo>
                  <a:pt x="56645" y="1381823"/>
                  <a:pt x="43051" y="1395417"/>
                  <a:pt x="26283" y="1395417"/>
                </a:cubicBezTo>
                <a:cubicBezTo>
                  <a:pt x="17898" y="1395417"/>
                  <a:pt x="10308" y="1392019"/>
                  <a:pt x="4813" y="1386524"/>
                </a:cubicBezTo>
                <a:lnTo>
                  <a:pt x="0" y="1374903"/>
                </a:lnTo>
                <a:lnTo>
                  <a:pt x="0" y="1355203"/>
                </a:lnTo>
                <a:lnTo>
                  <a:pt x="4813" y="1343583"/>
                </a:lnTo>
                <a:cubicBezTo>
                  <a:pt x="10308" y="1338089"/>
                  <a:pt x="17898" y="1334690"/>
                  <a:pt x="26283" y="1334690"/>
                </a:cubicBezTo>
                <a:close/>
                <a:moveTo>
                  <a:pt x="1404765" y="1254238"/>
                </a:moveTo>
                <a:cubicBezTo>
                  <a:pt x="1408957" y="1254238"/>
                  <a:pt x="1412951" y="1255088"/>
                  <a:pt x="1416584" y="1256624"/>
                </a:cubicBezTo>
                <a:lnTo>
                  <a:pt x="1422045" y="1260306"/>
                </a:lnTo>
                <a:lnTo>
                  <a:pt x="1418517" y="1266114"/>
                </a:lnTo>
                <a:lnTo>
                  <a:pt x="1386846" y="1308466"/>
                </a:lnTo>
                <a:lnTo>
                  <a:pt x="1383295" y="1306072"/>
                </a:lnTo>
                <a:cubicBezTo>
                  <a:pt x="1377800" y="1300577"/>
                  <a:pt x="1374402" y="1292986"/>
                  <a:pt x="1374402" y="1284602"/>
                </a:cubicBezTo>
                <a:cubicBezTo>
                  <a:pt x="1374402" y="1267832"/>
                  <a:pt x="1387996" y="1254238"/>
                  <a:pt x="1404765" y="1254238"/>
                </a:cubicBezTo>
                <a:close/>
                <a:moveTo>
                  <a:pt x="1332211" y="1254238"/>
                </a:moveTo>
                <a:cubicBezTo>
                  <a:pt x="1348980" y="1254238"/>
                  <a:pt x="1362574" y="1267832"/>
                  <a:pt x="1362574" y="1284602"/>
                </a:cubicBezTo>
                <a:cubicBezTo>
                  <a:pt x="1362574" y="1301371"/>
                  <a:pt x="1348980" y="1314965"/>
                  <a:pt x="1332211" y="1314965"/>
                </a:cubicBezTo>
                <a:cubicBezTo>
                  <a:pt x="1315441" y="1314965"/>
                  <a:pt x="1301847" y="1301371"/>
                  <a:pt x="1301847" y="1284602"/>
                </a:cubicBezTo>
                <a:cubicBezTo>
                  <a:pt x="1301847" y="1267832"/>
                  <a:pt x="1315441" y="1254238"/>
                  <a:pt x="1332211" y="1254238"/>
                </a:cubicBezTo>
                <a:close/>
                <a:moveTo>
                  <a:pt x="1259656" y="1254238"/>
                </a:moveTo>
                <a:cubicBezTo>
                  <a:pt x="1276426" y="1254238"/>
                  <a:pt x="1290020" y="1267832"/>
                  <a:pt x="1290020" y="1284602"/>
                </a:cubicBezTo>
                <a:cubicBezTo>
                  <a:pt x="1290020" y="1301371"/>
                  <a:pt x="1276426" y="1314965"/>
                  <a:pt x="1259656" y="1314965"/>
                </a:cubicBezTo>
                <a:cubicBezTo>
                  <a:pt x="1242887" y="1314965"/>
                  <a:pt x="1229293" y="1301371"/>
                  <a:pt x="1229293" y="1284602"/>
                </a:cubicBezTo>
                <a:cubicBezTo>
                  <a:pt x="1229293" y="1267832"/>
                  <a:pt x="1242887" y="1254238"/>
                  <a:pt x="1259656" y="1254238"/>
                </a:cubicBezTo>
                <a:close/>
                <a:moveTo>
                  <a:pt x="1187102" y="1254238"/>
                </a:moveTo>
                <a:cubicBezTo>
                  <a:pt x="1203871" y="1254238"/>
                  <a:pt x="1217465" y="1267832"/>
                  <a:pt x="1217465" y="1284602"/>
                </a:cubicBezTo>
                <a:cubicBezTo>
                  <a:pt x="1217465" y="1301371"/>
                  <a:pt x="1203871" y="1314965"/>
                  <a:pt x="1187102" y="1314965"/>
                </a:cubicBezTo>
                <a:cubicBezTo>
                  <a:pt x="1170332" y="1314965"/>
                  <a:pt x="1156738" y="1301371"/>
                  <a:pt x="1156738" y="1284602"/>
                </a:cubicBezTo>
                <a:cubicBezTo>
                  <a:pt x="1156738" y="1267832"/>
                  <a:pt x="1170332" y="1254238"/>
                  <a:pt x="1187102" y="1254238"/>
                </a:cubicBezTo>
                <a:close/>
                <a:moveTo>
                  <a:pt x="1114547" y="1254238"/>
                </a:moveTo>
                <a:cubicBezTo>
                  <a:pt x="1131317" y="1254238"/>
                  <a:pt x="1144911" y="1267832"/>
                  <a:pt x="1144911" y="1284602"/>
                </a:cubicBezTo>
                <a:cubicBezTo>
                  <a:pt x="1144911" y="1301371"/>
                  <a:pt x="1131317" y="1314965"/>
                  <a:pt x="1114547" y="1314965"/>
                </a:cubicBezTo>
                <a:cubicBezTo>
                  <a:pt x="1097778" y="1314965"/>
                  <a:pt x="1084184" y="1301371"/>
                  <a:pt x="1084184" y="1284602"/>
                </a:cubicBezTo>
                <a:cubicBezTo>
                  <a:pt x="1084184" y="1267832"/>
                  <a:pt x="1097778" y="1254238"/>
                  <a:pt x="1114547" y="1254238"/>
                </a:cubicBezTo>
                <a:close/>
                <a:moveTo>
                  <a:pt x="1041993" y="1254238"/>
                </a:moveTo>
                <a:cubicBezTo>
                  <a:pt x="1058762" y="1254238"/>
                  <a:pt x="1072356" y="1267832"/>
                  <a:pt x="1072356" y="1284602"/>
                </a:cubicBezTo>
                <a:cubicBezTo>
                  <a:pt x="1072356" y="1301371"/>
                  <a:pt x="1058762" y="1314965"/>
                  <a:pt x="1041993" y="1314965"/>
                </a:cubicBezTo>
                <a:cubicBezTo>
                  <a:pt x="1025223" y="1314965"/>
                  <a:pt x="1011629" y="1301371"/>
                  <a:pt x="1011629" y="1284602"/>
                </a:cubicBezTo>
                <a:cubicBezTo>
                  <a:pt x="1011629" y="1267832"/>
                  <a:pt x="1025223" y="1254238"/>
                  <a:pt x="1041993" y="1254238"/>
                </a:cubicBezTo>
                <a:close/>
                <a:moveTo>
                  <a:pt x="969438" y="1254238"/>
                </a:moveTo>
                <a:cubicBezTo>
                  <a:pt x="986208" y="1254238"/>
                  <a:pt x="999801" y="1267832"/>
                  <a:pt x="999801" y="1284602"/>
                </a:cubicBezTo>
                <a:cubicBezTo>
                  <a:pt x="999801" y="1301371"/>
                  <a:pt x="986208" y="1314965"/>
                  <a:pt x="969438" y="1314965"/>
                </a:cubicBezTo>
                <a:cubicBezTo>
                  <a:pt x="952669" y="1314965"/>
                  <a:pt x="939075" y="1301371"/>
                  <a:pt x="939075" y="1284602"/>
                </a:cubicBezTo>
                <a:cubicBezTo>
                  <a:pt x="939075" y="1267832"/>
                  <a:pt x="952669" y="1254238"/>
                  <a:pt x="969438" y="1254238"/>
                </a:cubicBezTo>
                <a:close/>
                <a:moveTo>
                  <a:pt x="896883" y="1254238"/>
                </a:moveTo>
                <a:cubicBezTo>
                  <a:pt x="913653" y="1254238"/>
                  <a:pt x="927247" y="1267832"/>
                  <a:pt x="927247" y="1284602"/>
                </a:cubicBezTo>
                <a:cubicBezTo>
                  <a:pt x="927247" y="1301371"/>
                  <a:pt x="913653" y="1314965"/>
                  <a:pt x="896883" y="1314965"/>
                </a:cubicBezTo>
                <a:cubicBezTo>
                  <a:pt x="880114" y="1314965"/>
                  <a:pt x="866520" y="1301371"/>
                  <a:pt x="866520" y="1284602"/>
                </a:cubicBezTo>
                <a:cubicBezTo>
                  <a:pt x="866520" y="1267832"/>
                  <a:pt x="880114" y="1254238"/>
                  <a:pt x="896883" y="1254238"/>
                </a:cubicBezTo>
                <a:close/>
                <a:moveTo>
                  <a:pt x="824329" y="1254238"/>
                </a:moveTo>
                <a:cubicBezTo>
                  <a:pt x="841098" y="1254238"/>
                  <a:pt x="854692" y="1267832"/>
                  <a:pt x="854692" y="1284602"/>
                </a:cubicBezTo>
                <a:cubicBezTo>
                  <a:pt x="854692" y="1301371"/>
                  <a:pt x="841098" y="1314965"/>
                  <a:pt x="824329" y="1314965"/>
                </a:cubicBezTo>
                <a:cubicBezTo>
                  <a:pt x="807559" y="1314965"/>
                  <a:pt x="793965" y="1301371"/>
                  <a:pt x="793965" y="1284602"/>
                </a:cubicBezTo>
                <a:cubicBezTo>
                  <a:pt x="793965" y="1267832"/>
                  <a:pt x="807559" y="1254238"/>
                  <a:pt x="824329" y="1254238"/>
                </a:cubicBezTo>
                <a:close/>
                <a:moveTo>
                  <a:pt x="751774" y="1254238"/>
                </a:moveTo>
                <a:cubicBezTo>
                  <a:pt x="768544" y="1254238"/>
                  <a:pt x="782138" y="1267832"/>
                  <a:pt x="782138" y="1284602"/>
                </a:cubicBezTo>
                <a:cubicBezTo>
                  <a:pt x="782138" y="1301371"/>
                  <a:pt x="768544" y="1314965"/>
                  <a:pt x="751774" y="1314965"/>
                </a:cubicBezTo>
                <a:cubicBezTo>
                  <a:pt x="735005" y="1314965"/>
                  <a:pt x="721411" y="1301371"/>
                  <a:pt x="721411" y="1284602"/>
                </a:cubicBezTo>
                <a:cubicBezTo>
                  <a:pt x="721411" y="1267832"/>
                  <a:pt x="735005" y="1254238"/>
                  <a:pt x="751774" y="1254238"/>
                </a:cubicBezTo>
                <a:close/>
                <a:moveTo>
                  <a:pt x="679220" y="1254238"/>
                </a:moveTo>
                <a:cubicBezTo>
                  <a:pt x="695989" y="1254238"/>
                  <a:pt x="709583" y="1267832"/>
                  <a:pt x="709583" y="1284602"/>
                </a:cubicBezTo>
                <a:cubicBezTo>
                  <a:pt x="709583" y="1301371"/>
                  <a:pt x="695989" y="1314965"/>
                  <a:pt x="679220" y="1314965"/>
                </a:cubicBezTo>
                <a:cubicBezTo>
                  <a:pt x="662450" y="1314965"/>
                  <a:pt x="648856" y="1301371"/>
                  <a:pt x="648856" y="1284602"/>
                </a:cubicBezTo>
                <a:cubicBezTo>
                  <a:pt x="648856" y="1267832"/>
                  <a:pt x="662450" y="1254238"/>
                  <a:pt x="679220" y="1254238"/>
                </a:cubicBezTo>
                <a:close/>
                <a:moveTo>
                  <a:pt x="606665" y="1254238"/>
                </a:moveTo>
                <a:cubicBezTo>
                  <a:pt x="623435" y="1254238"/>
                  <a:pt x="637029" y="1267832"/>
                  <a:pt x="637029" y="1284602"/>
                </a:cubicBezTo>
                <a:cubicBezTo>
                  <a:pt x="637029" y="1301371"/>
                  <a:pt x="623435" y="1314965"/>
                  <a:pt x="606665" y="1314965"/>
                </a:cubicBezTo>
                <a:cubicBezTo>
                  <a:pt x="589896" y="1314965"/>
                  <a:pt x="576302" y="1301371"/>
                  <a:pt x="576302" y="1284602"/>
                </a:cubicBezTo>
                <a:cubicBezTo>
                  <a:pt x="576302" y="1267832"/>
                  <a:pt x="589896" y="1254238"/>
                  <a:pt x="606665" y="1254238"/>
                </a:cubicBezTo>
                <a:close/>
                <a:moveTo>
                  <a:pt x="534111" y="1254238"/>
                </a:moveTo>
                <a:cubicBezTo>
                  <a:pt x="550880" y="1254238"/>
                  <a:pt x="564474" y="1267832"/>
                  <a:pt x="564474" y="1284602"/>
                </a:cubicBezTo>
                <a:cubicBezTo>
                  <a:pt x="564474" y="1301371"/>
                  <a:pt x="550880" y="1314965"/>
                  <a:pt x="534111" y="1314965"/>
                </a:cubicBezTo>
                <a:cubicBezTo>
                  <a:pt x="517341" y="1314965"/>
                  <a:pt x="503747" y="1301371"/>
                  <a:pt x="503747" y="1284602"/>
                </a:cubicBezTo>
                <a:cubicBezTo>
                  <a:pt x="503747" y="1267832"/>
                  <a:pt x="517341" y="1254238"/>
                  <a:pt x="534111" y="1254238"/>
                </a:cubicBezTo>
                <a:close/>
                <a:moveTo>
                  <a:pt x="461556" y="1254238"/>
                </a:moveTo>
                <a:cubicBezTo>
                  <a:pt x="478326" y="1254238"/>
                  <a:pt x="491920" y="1267832"/>
                  <a:pt x="491920" y="1284602"/>
                </a:cubicBezTo>
                <a:cubicBezTo>
                  <a:pt x="491920" y="1301371"/>
                  <a:pt x="478326" y="1314965"/>
                  <a:pt x="461556" y="1314965"/>
                </a:cubicBezTo>
                <a:cubicBezTo>
                  <a:pt x="444787" y="1314965"/>
                  <a:pt x="431192" y="1301371"/>
                  <a:pt x="431192" y="1284602"/>
                </a:cubicBezTo>
                <a:cubicBezTo>
                  <a:pt x="431192" y="1267832"/>
                  <a:pt x="444787" y="1254238"/>
                  <a:pt x="461556" y="1254238"/>
                </a:cubicBezTo>
                <a:close/>
                <a:moveTo>
                  <a:pt x="389002" y="1254238"/>
                </a:moveTo>
                <a:cubicBezTo>
                  <a:pt x="405771" y="1254238"/>
                  <a:pt x="419365" y="1267832"/>
                  <a:pt x="419365" y="1284602"/>
                </a:cubicBezTo>
                <a:cubicBezTo>
                  <a:pt x="419365" y="1301371"/>
                  <a:pt x="405771" y="1314965"/>
                  <a:pt x="389002" y="1314965"/>
                </a:cubicBezTo>
                <a:cubicBezTo>
                  <a:pt x="372232" y="1314965"/>
                  <a:pt x="358638" y="1301371"/>
                  <a:pt x="358638" y="1284602"/>
                </a:cubicBezTo>
                <a:cubicBezTo>
                  <a:pt x="358638" y="1267832"/>
                  <a:pt x="372232" y="1254238"/>
                  <a:pt x="389002" y="1254238"/>
                </a:cubicBezTo>
                <a:close/>
                <a:moveTo>
                  <a:pt x="316447" y="1254238"/>
                </a:moveTo>
                <a:cubicBezTo>
                  <a:pt x="333216" y="1254238"/>
                  <a:pt x="346810" y="1267832"/>
                  <a:pt x="346810" y="1284602"/>
                </a:cubicBezTo>
                <a:cubicBezTo>
                  <a:pt x="346810" y="1301371"/>
                  <a:pt x="333216" y="1314965"/>
                  <a:pt x="316447" y="1314965"/>
                </a:cubicBezTo>
                <a:cubicBezTo>
                  <a:pt x="299677" y="1314965"/>
                  <a:pt x="286084" y="1301371"/>
                  <a:pt x="286084" y="1284602"/>
                </a:cubicBezTo>
                <a:cubicBezTo>
                  <a:pt x="286084" y="1267832"/>
                  <a:pt x="299677" y="1254238"/>
                  <a:pt x="316447" y="1254238"/>
                </a:cubicBezTo>
                <a:close/>
                <a:moveTo>
                  <a:pt x="243892" y="1254238"/>
                </a:moveTo>
                <a:cubicBezTo>
                  <a:pt x="260662" y="1254238"/>
                  <a:pt x="274256" y="1267832"/>
                  <a:pt x="274256" y="1284602"/>
                </a:cubicBezTo>
                <a:cubicBezTo>
                  <a:pt x="274256" y="1301371"/>
                  <a:pt x="260662" y="1314965"/>
                  <a:pt x="243892" y="1314965"/>
                </a:cubicBezTo>
                <a:cubicBezTo>
                  <a:pt x="227123" y="1314965"/>
                  <a:pt x="213529" y="1301371"/>
                  <a:pt x="213529" y="1284602"/>
                </a:cubicBezTo>
                <a:cubicBezTo>
                  <a:pt x="213529" y="1267832"/>
                  <a:pt x="227123" y="1254238"/>
                  <a:pt x="243892" y="1254238"/>
                </a:cubicBezTo>
                <a:close/>
                <a:moveTo>
                  <a:pt x="171339" y="1254238"/>
                </a:moveTo>
                <a:cubicBezTo>
                  <a:pt x="188107" y="1254238"/>
                  <a:pt x="201701" y="1267832"/>
                  <a:pt x="201701" y="1284602"/>
                </a:cubicBezTo>
                <a:cubicBezTo>
                  <a:pt x="201701" y="1301371"/>
                  <a:pt x="188107" y="1314965"/>
                  <a:pt x="171339" y="1314965"/>
                </a:cubicBezTo>
                <a:cubicBezTo>
                  <a:pt x="154622" y="1314965"/>
                  <a:pt x="141029" y="1301371"/>
                  <a:pt x="141029" y="1284602"/>
                </a:cubicBezTo>
                <a:cubicBezTo>
                  <a:pt x="141029" y="1267832"/>
                  <a:pt x="154622" y="1254238"/>
                  <a:pt x="171339" y="1254238"/>
                </a:cubicBezTo>
                <a:close/>
                <a:moveTo>
                  <a:pt x="98845" y="1254238"/>
                </a:moveTo>
                <a:cubicBezTo>
                  <a:pt x="115610" y="1254238"/>
                  <a:pt x="129204" y="1267832"/>
                  <a:pt x="129204" y="1284602"/>
                </a:cubicBezTo>
                <a:cubicBezTo>
                  <a:pt x="129204" y="1301371"/>
                  <a:pt x="115610" y="1314965"/>
                  <a:pt x="98845" y="1314965"/>
                </a:cubicBezTo>
                <a:cubicBezTo>
                  <a:pt x="82074" y="1314965"/>
                  <a:pt x="68480" y="1301371"/>
                  <a:pt x="68480" y="1284602"/>
                </a:cubicBezTo>
                <a:cubicBezTo>
                  <a:pt x="68480" y="1267832"/>
                  <a:pt x="82074" y="1254238"/>
                  <a:pt x="98845" y="1254238"/>
                </a:cubicBezTo>
                <a:close/>
                <a:moveTo>
                  <a:pt x="26290" y="1254238"/>
                </a:moveTo>
                <a:cubicBezTo>
                  <a:pt x="43057" y="1254238"/>
                  <a:pt x="56651" y="1267832"/>
                  <a:pt x="56651" y="1284602"/>
                </a:cubicBezTo>
                <a:cubicBezTo>
                  <a:pt x="56651" y="1301371"/>
                  <a:pt x="43057" y="1314965"/>
                  <a:pt x="26290" y="1314965"/>
                </a:cubicBezTo>
                <a:cubicBezTo>
                  <a:pt x="17905" y="1314965"/>
                  <a:pt x="10314" y="1311567"/>
                  <a:pt x="4819" y="1306072"/>
                </a:cubicBezTo>
                <a:lnTo>
                  <a:pt x="0" y="1294437"/>
                </a:lnTo>
                <a:lnTo>
                  <a:pt x="0" y="1274766"/>
                </a:lnTo>
                <a:lnTo>
                  <a:pt x="4819" y="1263131"/>
                </a:lnTo>
                <a:cubicBezTo>
                  <a:pt x="10314" y="1257637"/>
                  <a:pt x="17905" y="1254238"/>
                  <a:pt x="26290" y="1254238"/>
                </a:cubicBezTo>
                <a:close/>
                <a:moveTo>
                  <a:pt x="1474228" y="1174410"/>
                </a:moveTo>
                <a:lnTo>
                  <a:pt x="1450688" y="1213159"/>
                </a:lnTo>
                <a:lnTo>
                  <a:pt x="1446956" y="1204150"/>
                </a:lnTo>
                <a:cubicBezTo>
                  <a:pt x="1446956" y="1191573"/>
                  <a:pt x="1454603" y="1180782"/>
                  <a:pt x="1465501" y="1176173"/>
                </a:cubicBezTo>
                <a:close/>
                <a:moveTo>
                  <a:pt x="1404765" y="1173786"/>
                </a:moveTo>
                <a:cubicBezTo>
                  <a:pt x="1421535" y="1173786"/>
                  <a:pt x="1435129" y="1187380"/>
                  <a:pt x="1435129" y="1204150"/>
                </a:cubicBezTo>
                <a:cubicBezTo>
                  <a:pt x="1435129" y="1220919"/>
                  <a:pt x="1421535" y="1234513"/>
                  <a:pt x="1404765" y="1234513"/>
                </a:cubicBezTo>
                <a:cubicBezTo>
                  <a:pt x="1387996" y="1234513"/>
                  <a:pt x="1374402" y="1220919"/>
                  <a:pt x="1374402" y="1204150"/>
                </a:cubicBezTo>
                <a:cubicBezTo>
                  <a:pt x="1374402" y="1187380"/>
                  <a:pt x="1387996" y="1173786"/>
                  <a:pt x="1404765" y="1173786"/>
                </a:cubicBezTo>
                <a:close/>
                <a:moveTo>
                  <a:pt x="1332211" y="1173786"/>
                </a:moveTo>
                <a:cubicBezTo>
                  <a:pt x="1348980" y="1173786"/>
                  <a:pt x="1362574" y="1187380"/>
                  <a:pt x="1362574" y="1204150"/>
                </a:cubicBezTo>
                <a:cubicBezTo>
                  <a:pt x="1362574" y="1220919"/>
                  <a:pt x="1348980" y="1234513"/>
                  <a:pt x="1332211" y="1234513"/>
                </a:cubicBezTo>
                <a:cubicBezTo>
                  <a:pt x="1315441" y="1234513"/>
                  <a:pt x="1301847" y="1220919"/>
                  <a:pt x="1301847" y="1204150"/>
                </a:cubicBezTo>
                <a:cubicBezTo>
                  <a:pt x="1301847" y="1187380"/>
                  <a:pt x="1315441" y="1173786"/>
                  <a:pt x="1332211" y="1173786"/>
                </a:cubicBezTo>
                <a:close/>
                <a:moveTo>
                  <a:pt x="1259656" y="1173786"/>
                </a:moveTo>
                <a:cubicBezTo>
                  <a:pt x="1276426" y="1173786"/>
                  <a:pt x="1290020" y="1187380"/>
                  <a:pt x="1290020" y="1204150"/>
                </a:cubicBezTo>
                <a:cubicBezTo>
                  <a:pt x="1290020" y="1220919"/>
                  <a:pt x="1276426" y="1234513"/>
                  <a:pt x="1259656" y="1234513"/>
                </a:cubicBezTo>
                <a:cubicBezTo>
                  <a:pt x="1242887" y="1234513"/>
                  <a:pt x="1229293" y="1220919"/>
                  <a:pt x="1229293" y="1204150"/>
                </a:cubicBezTo>
                <a:cubicBezTo>
                  <a:pt x="1229293" y="1187380"/>
                  <a:pt x="1242887" y="1173786"/>
                  <a:pt x="1259656" y="1173786"/>
                </a:cubicBezTo>
                <a:close/>
                <a:moveTo>
                  <a:pt x="1187102" y="1173786"/>
                </a:moveTo>
                <a:cubicBezTo>
                  <a:pt x="1203871" y="1173786"/>
                  <a:pt x="1217465" y="1187380"/>
                  <a:pt x="1217465" y="1204150"/>
                </a:cubicBezTo>
                <a:cubicBezTo>
                  <a:pt x="1217465" y="1220919"/>
                  <a:pt x="1203871" y="1234513"/>
                  <a:pt x="1187102" y="1234513"/>
                </a:cubicBezTo>
                <a:cubicBezTo>
                  <a:pt x="1170332" y="1234513"/>
                  <a:pt x="1156738" y="1220919"/>
                  <a:pt x="1156738" y="1204150"/>
                </a:cubicBezTo>
                <a:cubicBezTo>
                  <a:pt x="1156738" y="1187380"/>
                  <a:pt x="1170332" y="1173786"/>
                  <a:pt x="1187102" y="1173786"/>
                </a:cubicBezTo>
                <a:close/>
                <a:moveTo>
                  <a:pt x="1114547" y="1173786"/>
                </a:moveTo>
                <a:cubicBezTo>
                  <a:pt x="1131317" y="1173786"/>
                  <a:pt x="1144911" y="1187380"/>
                  <a:pt x="1144911" y="1204150"/>
                </a:cubicBezTo>
                <a:cubicBezTo>
                  <a:pt x="1144911" y="1220919"/>
                  <a:pt x="1131317" y="1234513"/>
                  <a:pt x="1114547" y="1234513"/>
                </a:cubicBezTo>
                <a:cubicBezTo>
                  <a:pt x="1097778" y="1234513"/>
                  <a:pt x="1084184" y="1220919"/>
                  <a:pt x="1084184" y="1204150"/>
                </a:cubicBezTo>
                <a:cubicBezTo>
                  <a:pt x="1084184" y="1187380"/>
                  <a:pt x="1097778" y="1173786"/>
                  <a:pt x="1114547" y="1173786"/>
                </a:cubicBezTo>
                <a:close/>
                <a:moveTo>
                  <a:pt x="1041993" y="1173786"/>
                </a:moveTo>
                <a:cubicBezTo>
                  <a:pt x="1058762" y="1173786"/>
                  <a:pt x="1072356" y="1187380"/>
                  <a:pt x="1072356" y="1204150"/>
                </a:cubicBezTo>
                <a:cubicBezTo>
                  <a:pt x="1072356" y="1220919"/>
                  <a:pt x="1058762" y="1234513"/>
                  <a:pt x="1041993" y="1234513"/>
                </a:cubicBezTo>
                <a:cubicBezTo>
                  <a:pt x="1025223" y="1234513"/>
                  <a:pt x="1011629" y="1220919"/>
                  <a:pt x="1011629" y="1204150"/>
                </a:cubicBezTo>
                <a:cubicBezTo>
                  <a:pt x="1011629" y="1187380"/>
                  <a:pt x="1025223" y="1173786"/>
                  <a:pt x="1041993" y="1173786"/>
                </a:cubicBezTo>
                <a:close/>
                <a:moveTo>
                  <a:pt x="969438" y="1173786"/>
                </a:moveTo>
                <a:cubicBezTo>
                  <a:pt x="986208" y="1173786"/>
                  <a:pt x="999801" y="1187380"/>
                  <a:pt x="999801" y="1204150"/>
                </a:cubicBezTo>
                <a:cubicBezTo>
                  <a:pt x="999801" y="1220919"/>
                  <a:pt x="986208" y="1234513"/>
                  <a:pt x="969438" y="1234513"/>
                </a:cubicBezTo>
                <a:cubicBezTo>
                  <a:pt x="952669" y="1234513"/>
                  <a:pt x="939075" y="1220919"/>
                  <a:pt x="939075" y="1204150"/>
                </a:cubicBezTo>
                <a:cubicBezTo>
                  <a:pt x="939075" y="1187380"/>
                  <a:pt x="952669" y="1173786"/>
                  <a:pt x="969438" y="1173786"/>
                </a:cubicBezTo>
                <a:close/>
                <a:moveTo>
                  <a:pt x="896883" y="1173786"/>
                </a:moveTo>
                <a:cubicBezTo>
                  <a:pt x="913653" y="1173786"/>
                  <a:pt x="927247" y="1187380"/>
                  <a:pt x="927247" y="1204150"/>
                </a:cubicBezTo>
                <a:cubicBezTo>
                  <a:pt x="927247" y="1220919"/>
                  <a:pt x="913653" y="1234513"/>
                  <a:pt x="896883" y="1234513"/>
                </a:cubicBezTo>
                <a:cubicBezTo>
                  <a:pt x="880114" y="1234513"/>
                  <a:pt x="866520" y="1220919"/>
                  <a:pt x="866520" y="1204150"/>
                </a:cubicBezTo>
                <a:cubicBezTo>
                  <a:pt x="866520" y="1187380"/>
                  <a:pt x="880114" y="1173786"/>
                  <a:pt x="896883" y="1173786"/>
                </a:cubicBezTo>
                <a:close/>
                <a:moveTo>
                  <a:pt x="824329" y="1173786"/>
                </a:moveTo>
                <a:cubicBezTo>
                  <a:pt x="841098" y="1173786"/>
                  <a:pt x="854692" y="1187380"/>
                  <a:pt x="854692" y="1204150"/>
                </a:cubicBezTo>
                <a:cubicBezTo>
                  <a:pt x="854692" y="1220919"/>
                  <a:pt x="841098" y="1234513"/>
                  <a:pt x="824329" y="1234513"/>
                </a:cubicBezTo>
                <a:cubicBezTo>
                  <a:pt x="807559" y="1234513"/>
                  <a:pt x="793965" y="1220919"/>
                  <a:pt x="793965" y="1204150"/>
                </a:cubicBezTo>
                <a:cubicBezTo>
                  <a:pt x="793965" y="1187380"/>
                  <a:pt x="807559" y="1173786"/>
                  <a:pt x="824329" y="1173786"/>
                </a:cubicBezTo>
                <a:close/>
                <a:moveTo>
                  <a:pt x="751774" y="1173786"/>
                </a:moveTo>
                <a:cubicBezTo>
                  <a:pt x="768544" y="1173786"/>
                  <a:pt x="782138" y="1187380"/>
                  <a:pt x="782138" y="1204150"/>
                </a:cubicBezTo>
                <a:cubicBezTo>
                  <a:pt x="782138" y="1220919"/>
                  <a:pt x="768544" y="1234513"/>
                  <a:pt x="751774" y="1234513"/>
                </a:cubicBezTo>
                <a:cubicBezTo>
                  <a:pt x="735005" y="1234513"/>
                  <a:pt x="721411" y="1220919"/>
                  <a:pt x="721411" y="1204150"/>
                </a:cubicBezTo>
                <a:cubicBezTo>
                  <a:pt x="721411" y="1187380"/>
                  <a:pt x="735005" y="1173786"/>
                  <a:pt x="751774" y="1173786"/>
                </a:cubicBezTo>
                <a:close/>
                <a:moveTo>
                  <a:pt x="679220" y="1173786"/>
                </a:moveTo>
                <a:cubicBezTo>
                  <a:pt x="695989" y="1173786"/>
                  <a:pt x="709583" y="1187380"/>
                  <a:pt x="709583" y="1204150"/>
                </a:cubicBezTo>
                <a:cubicBezTo>
                  <a:pt x="709583" y="1220919"/>
                  <a:pt x="695989" y="1234513"/>
                  <a:pt x="679220" y="1234513"/>
                </a:cubicBezTo>
                <a:cubicBezTo>
                  <a:pt x="662450" y="1234513"/>
                  <a:pt x="648856" y="1220919"/>
                  <a:pt x="648856" y="1204150"/>
                </a:cubicBezTo>
                <a:cubicBezTo>
                  <a:pt x="648856" y="1187380"/>
                  <a:pt x="662450" y="1173786"/>
                  <a:pt x="679220" y="1173786"/>
                </a:cubicBezTo>
                <a:close/>
                <a:moveTo>
                  <a:pt x="606665" y="1173786"/>
                </a:moveTo>
                <a:cubicBezTo>
                  <a:pt x="623435" y="1173786"/>
                  <a:pt x="637029" y="1187380"/>
                  <a:pt x="637029" y="1204150"/>
                </a:cubicBezTo>
                <a:cubicBezTo>
                  <a:pt x="637029" y="1220919"/>
                  <a:pt x="623435" y="1234513"/>
                  <a:pt x="606665" y="1234513"/>
                </a:cubicBezTo>
                <a:cubicBezTo>
                  <a:pt x="589896" y="1234513"/>
                  <a:pt x="576302" y="1220919"/>
                  <a:pt x="576302" y="1204150"/>
                </a:cubicBezTo>
                <a:cubicBezTo>
                  <a:pt x="576302" y="1187380"/>
                  <a:pt x="589896" y="1173786"/>
                  <a:pt x="606665" y="1173786"/>
                </a:cubicBezTo>
                <a:close/>
                <a:moveTo>
                  <a:pt x="534111" y="1173786"/>
                </a:moveTo>
                <a:cubicBezTo>
                  <a:pt x="550880" y="1173786"/>
                  <a:pt x="564474" y="1187380"/>
                  <a:pt x="564474" y="1204150"/>
                </a:cubicBezTo>
                <a:cubicBezTo>
                  <a:pt x="564474" y="1220919"/>
                  <a:pt x="550880" y="1234513"/>
                  <a:pt x="534111" y="1234513"/>
                </a:cubicBezTo>
                <a:cubicBezTo>
                  <a:pt x="517341" y="1234513"/>
                  <a:pt x="503747" y="1220919"/>
                  <a:pt x="503747" y="1204150"/>
                </a:cubicBezTo>
                <a:cubicBezTo>
                  <a:pt x="503747" y="1187380"/>
                  <a:pt x="517341" y="1173786"/>
                  <a:pt x="534111" y="1173786"/>
                </a:cubicBezTo>
                <a:close/>
                <a:moveTo>
                  <a:pt x="461556" y="1173786"/>
                </a:moveTo>
                <a:cubicBezTo>
                  <a:pt x="478326" y="1173786"/>
                  <a:pt x="491920" y="1187380"/>
                  <a:pt x="491920" y="1204150"/>
                </a:cubicBezTo>
                <a:cubicBezTo>
                  <a:pt x="491920" y="1220919"/>
                  <a:pt x="478326" y="1234513"/>
                  <a:pt x="461556" y="1234513"/>
                </a:cubicBezTo>
                <a:cubicBezTo>
                  <a:pt x="444787" y="1234513"/>
                  <a:pt x="431192" y="1220919"/>
                  <a:pt x="431192" y="1204150"/>
                </a:cubicBezTo>
                <a:cubicBezTo>
                  <a:pt x="431192" y="1187380"/>
                  <a:pt x="444787" y="1173786"/>
                  <a:pt x="461556" y="1173786"/>
                </a:cubicBezTo>
                <a:close/>
                <a:moveTo>
                  <a:pt x="389002" y="1173786"/>
                </a:moveTo>
                <a:cubicBezTo>
                  <a:pt x="405771" y="1173786"/>
                  <a:pt x="419365" y="1187380"/>
                  <a:pt x="419365" y="1204150"/>
                </a:cubicBezTo>
                <a:cubicBezTo>
                  <a:pt x="419365" y="1220919"/>
                  <a:pt x="405771" y="1234513"/>
                  <a:pt x="389002" y="1234513"/>
                </a:cubicBezTo>
                <a:cubicBezTo>
                  <a:pt x="372232" y="1234513"/>
                  <a:pt x="358638" y="1220919"/>
                  <a:pt x="358638" y="1204150"/>
                </a:cubicBezTo>
                <a:cubicBezTo>
                  <a:pt x="358638" y="1187380"/>
                  <a:pt x="372232" y="1173786"/>
                  <a:pt x="389002" y="1173786"/>
                </a:cubicBezTo>
                <a:close/>
                <a:moveTo>
                  <a:pt x="316447" y="1173786"/>
                </a:moveTo>
                <a:cubicBezTo>
                  <a:pt x="333216" y="1173786"/>
                  <a:pt x="346810" y="1187380"/>
                  <a:pt x="346810" y="1204150"/>
                </a:cubicBezTo>
                <a:cubicBezTo>
                  <a:pt x="346810" y="1220919"/>
                  <a:pt x="333216" y="1234513"/>
                  <a:pt x="316447" y="1234513"/>
                </a:cubicBezTo>
                <a:cubicBezTo>
                  <a:pt x="299677" y="1234513"/>
                  <a:pt x="286084" y="1220919"/>
                  <a:pt x="286084" y="1204150"/>
                </a:cubicBezTo>
                <a:cubicBezTo>
                  <a:pt x="286084" y="1187380"/>
                  <a:pt x="299677" y="1173786"/>
                  <a:pt x="316447" y="1173786"/>
                </a:cubicBezTo>
                <a:close/>
                <a:moveTo>
                  <a:pt x="243892" y="1173786"/>
                </a:moveTo>
                <a:cubicBezTo>
                  <a:pt x="260662" y="1173786"/>
                  <a:pt x="274256" y="1187380"/>
                  <a:pt x="274256" y="1204150"/>
                </a:cubicBezTo>
                <a:cubicBezTo>
                  <a:pt x="274256" y="1220919"/>
                  <a:pt x="260662" y="1234513"/>
                  <a:pt x="243892" y="1234513"/>
                </a:cubicBezTo>
                <a:cubicBezTo>
                  <a:pt x="227123" y="1234513"/>
                  <a:pt x="213529" y="1220919"/>
                  <a:pt x="213529" y="1204150"/>
                </a:cubicBezTo>
                <a:cubicBezTo>
                  <a:pt x="213529" y="1187380"/>
                  <a:pt x="227123" y="1173786"/>
                  <a:pt x="243892" y="1173786"/>
                </a:cubicBezTo>
                <a:close/>
                <a:moveTo>
                  <a:pt x="171339" y="1173786"/>
                </a:moveTo>
                <a:cubicBezTo>
                  <a:pt x="188107" y="1173786"/>
                  <a:pt x="201701" y="1187380"/>
                  <a:pt x="201701" y="1204150"/>
                </a:cubicBezTo>
                <a:cubicBezTo>
                  <a:pt x="201701" y="1220919"/>
                  <a:pt x="188107" y="1234513"/>
                  <a:pt x="171339" y="1234513"/>
                </a:cubicBezTo>
                <a:cubicBezTo>
                  <a:pt x="154627" y="1234513"/>
                  <a:pt x="141034" y="1220919"/>
                  <a:pt x="141034" y="1204150"/>
                </a:cubicBezTo>
                <a:cubicBezTo>
                  <a:pt x="141034" y="1187380"/>
                  <a:pt x="154627" y="1173786"/>
                  <a:pt x="171339" y="1173786"/>
                </a:cubicBezTo>
                <a:close/>
                <a:moveTo>
                  <a:pt x="98852" y="1173786"/>
                </a:moveTo>
                <a:cubicBezTo>
                  <a:pt x="115616" y="1173786"/>
                  <a:pt x="129210" y="1187380"/>
                  <a:pt x="129210" y="1204150"/>
                </a:cubicBezTo>
                <a:cubicBezTo>
                  <a:pt x="129210" y="1220919"/>
                  <a:pt x="115616" y="1234513"/>
                  <a:pt x="98852" y="1234513"/>
                </a:cubicBezTo>
                <a:cubicBezTo>
                  <a:pt x="82080" y="1234513"/>
                  <a:pt x="68486" y="1220919"/>
                  <a:pt x="68486" y="1204150"/>
                </a:cubicBezTo>
                <a:cubicBezTo>
                  <a:pt x="68486" y="1187380"/>
                  <a:pt x="82080" y="1173786"/>
                  <a:pt x="98852" y="1173786"/>
                </a:cubicBezTo>
                <a:close/>
                <a:moveTo>
                  <a:pt x="26297" y="1173786"/>
                </a:moveTo>
                <a:cubicBezTo>
                  <a:pt x="43063" y="1173786"/>
                  <a:pt x="56658" y="1187380"/>
                  <a:pt x="56658" y="1204150"/>
                </a:cubicBezTo>
                <a:cubicBezTo>
                  <a:pt x="56658" y="1220919"/>
                  <a:pt x="43063" y="1234513"/>
                  <a:pt x="26297" y="1234513"/>
                </a:cubicBezTo>
                <a:cubicBezTo>
                  <a:pt x="17912" y="1234513"/>
                  <a:pt x="10321" y="1231115"/>
                  <a:pt x="4826" y="1225620"/>
                </a:cubicBezTo>
                <a:lnTo>
                  <a:pt x="0" y="1213970"/>
                </a:lnTo>
                <a:lnTo>
                  <a:pt x="0" y="1194329"/>
                </a:lnTo>
                <a:lnTo>
                  <a:pt x="4826" y="1182679"/>
                </a:lnTo>
                <a:cubicBezTo>
                  <a:pt x="10321" y="1177185"/>
                  <a:pt x="17912" y="1173786"/>
                  <a:pt x="26297" y="1173786"/>
                </a:cubicBezTo>
                <a:close/>
                <a:moveTo>
                  <a:pt x="1477320" y="1093335"/>
                </a:moveTo>
                <a:cubicBezTo>
                  <a:pt x="1485705" y="1093335"/>
                  <a:pt x="1493295" y="1096733"/>
                  <a:pt x="1498790" y="1102228"/>
                </a:cubicBezTo>
                <a:lnTo>
                  <a:pt x="1505389" y="1118160"/>
                </a:lnTo>
                <a:lnTo>
                  <a:pt x="1493855" y="1142105"/>
                </a:lnTo>
                <a:lnTo>
                  <a:pt x="1487887" y="1151929"/>
                </a:lnTo>
                <a:lnTo>
                  <a:pt x="1477320" y="1154062"/>
                </a:lnTo>
                <a:cubicBezTo>
                  <a:pt x="1460550" y="1154062"/>
                  <a:pt x="1446956" y="1140468"/>
                  <a:pt x="1446956" y="1123698"/>
                </a:cubicBezTo>
                <a:cubicBezTo>
                  <a:pt x="1446956" y="1106929"/>
                  <a:pt x="1460550" y="1093335"/>
                  <a:pt x="1477320" y="1093335"/>
                </a:cubicBezTo>
                <a:close/>
                <a:moveTo>
                  <a:pt x="1404765" y="1093335"/>
                </a:moveTo>
                <a:cubicBezTo>
                  <a:pt x="1421535" y="1093335"/>
                  <a:pt x="1435129" y="1106929"/>
                  <a:pt x="1435129" y="1123698"/>
                </a:cubicBezTo>
                <a:cubicBezTo>
                  <a:pt x="1435129" y="1140468"/>
                  <a:pt x="1421535" y="1154062"/>
                  <a:pt x="1404765" y="1154062"/>
                </a:cubicBezTo>
                <a:cubicBezTo>
                  <a:pt x="1387996" y="1154062"/>
                  <a:pt x="1374402" y="1140468"/>
                  <a:pt x="1374402" y="1123698"/>
                </a:cubicBezTo>
                <a:cubicBezTo>
                  <a:pt x="1374402" y="1106929"/>
                  <a:pt x="1387996" y="1093335"/>
                  <a:pt x="1404765" y="1093335"/>
                </a:cubicBezTo>
                <a:close/>
                <a:moveTo>
                  <a:pt x="1332211" y="1093335"/>
                </a:moveTo>
                <a:cubicBezTo>
                  <a:pt x="1348980" y="1093335"/>
                  <a:pt x="1362574" y="1106929"/>
                  <a:pt x="1362574" y="1123698"/>
                </a:cubicBezTo>
                <a:cubicBezTo>
                  <a:pt x="1362574" y="1140468"/>
                  <a:pt x="1348980" y="1154062"/>
                  <a:pt x="1332211" y="1154062"/>
                </a:cubicBezTo>
                <a:cubicBezTo>
                  <a:pt x="1315441" y="1154062"/>
                  <a:pt x="1301847" y="1140468"/>
                  <a:pt x="1301847" y="1123698"/>
                </a:cubicBezTo>
                <a:cubicBezTo>
                  <a:pt x="1301847" y="1106929"/>
                  <a:pt x="1315441" y="1093335"/>
                  <a:pt x="1332211" y="1093335"/>
                </a:cubicBezTo>
                <a:close/>
                <a:moveTo>
                  <a:pt x="1259656" y="1093335"/>
                </a:moveTo>
                <a:cubicBezTo>
                  <a:pt x="1276426" y="1093335"/>
                  <a:pt x="1290020" y="1106929"/>
                  <a:pt x="1290020" y="1123698"/>
                </a:cubicBezTo>
                <a:cubicBezTo>
                  <a:pt x="1290020" y="1140468"/>
                  <a:pt x="1276426" y="1154062"/>
                  <a:pt x="1259656" y="1154062"/>
                </a:cubicBezTo>
                <a:cubicBezTo>
                  <a:pt x="1242887" y="1154062"/>
                  <a:pt x="1229293" y="1140468"/>
                  <a:pt x="1229293" y="1123698"/>
                </a:cubicBezTo>
                <a:cubicBezTo>
                  <a:pt x="1229293" y="1106929"/>
                  <a:pt x="1242887" y="1093335"/>
                  <a:pt x="1259656" y="1093335"/>
                </a:cubicBezTo>
                <a:close/>
                <a:moveTo>
                  <a:pt x="1187102" y="1093335"/>
                </a:moveTo>
                <a:cubicBezTo>
                  <a:pt x="1203871" y="1093335"/>
                  <a:pt x="1217465" y="1106929"/>
                  <a:pt x="1217465" y="1123698"/>
                </a:cubicBezTo>
                <a:cubicBezTo>
                  <a:pt x="1217465" y="1140468"/>
                  <a:pt x="1203871" y="1154062"/>
                  <a:pt x="1187102" y="1154062"/>
                </a:cubicBezTo>
                <a:cubicBezTo>
                  <a:pt x="1170332" y="1154062"/>
                  <a:pt x="1156738" y="1140468"/>
                  <a:pt x="1156738" y="1123698"/>
                </a:cubicBezTo>
                <a:cubicBezTo>
                  <a:pt x="1156738" y="1106929"/>
                  <a:pt x="1170332" y="1093335"/>
                  <a:pt x="1187102" y="1093335"/>
                </a:cubicBezTo>
                <a:close/>
                <a:moveTo>
                  <a:pt x="1114547" y="1093335"/>
                </a:moveTo>
                <a:cubicBezTo>
                  <a:pt x="1131317" y="1093335"/>
                  <a:pt x="1144911" y="1106929"/>
                  <a:pt x="1144911" y="1123698"/>
                </a:cubicBezTo>
                <a:cubicBezTo>
                  <a:pt x="1144911" y="1140468"/>
                  <a:pt x="1131317" y="1154062"/>
                  <a:pt x="1114547" y="1154062"/>
                </a:cubicBezTo>
                <a:cubicBezTo>
                  <a:pt x="1097778" y="1154062"/>
                  <a:pt x="1084184" y="1140468"/>
                  <a:pt x="1084184" y="1123698"/>
                </a:cubicBezTo>
                <a:cubicBezTo>
                  <a:pt x="1084184" y="1106929"/>
                  <a:pt x="1097778" y="1093335"/>
                  <a:pt x="1114547" y="1093335"/>
                </a:cubicBezTo>
                <a:close/>
                <a:moveTo>
                  <a:pt x="1041993" y="1093335"/>
                </a:moveTo>
                <a:cubicBezTo>
                  <a:pt x="1058762" y="1093335"/>
                  <a:pt x="1072356" y="1106929"/>
                  <a:pt x="1072356" y="1123698"/>
                </a:cubicBezTo>
                <a:cubicBezTo>
                  <a:pt x="1072356" y="1140468"/>
                  <a:pt x="1058762" y="1154062"/>
                  <a:pt x="1041993" y="1154062"/>
                </a:cubicBezTo>
                <a:cubicBezTo>
                  <a:pt x="1025223" y="1154062"/>
                  <a:pt x="1011629" y="1140468"/>
                  <a:pt x="1011629" y="1123698"/>
                </a:cubicBezTo>
                <a:cubicBezTo>
                  <a:pt x="1011629" y="1106929"/>
                  <a:pt x="1025223" y="1093335"/>
                  <a:pt x="1041993" y="1093335"/>
                </a:cubicBezTo>
                <a:close/>
                <a:moveTo>
                  <a:pt x="969438" y="1093335"/>
                </a:moveTo>
                <a:cubicBezTo>
                  <a:pt x="986208" y="1093335"/>
                  <a:pt x="999801" y="1106929"/>
                  <a:pt x="999801" y="1123698"/>
                </a:cubicBezTo>
                <a:cubicBezTo>
                  <a:pt x="999801" y="1140468"/>
                  <a:pt x="986208" y="1154062"/>
                  <a:pt x="969438" y="1154062"/>
                </a:cubicBezTo>
                <a:cubicBezTo>
                  <a:pt x="952669" y="1154062"/>
                  <a:pt x="939075" y="1140468"/>
                  <a:pt x="939075" y="1123698"/>
                </a:cubicBezTo>
                <a:cubicBezTo>
                  <a:pt x="939075" y="1106929"/>
                  <a:pt x="952669" y="1093335"/>
                  <a:pt x="969438" y="1093335"/>
                </a:cubicBezTo>
                <a:close/>
                <a:moveTo>
                  <a:pt x="896883" y="1093335"/>
                </a:moveTo>
                <a:cubicBezTo>
                  <a:pt x="913653" y="1093335"/>
                  <a:pt x="927247" y="1106929"/>
                  <a:pt x="927247" y="1123698"/>
                </a:cubicBezTo>
                <a:cubicBezTo>
                  <a:pt x="927247" y="1140468"/>
                  <a:pt x="913653" y="1154062"/>
                  <a:pt x="896883" y="1154062"/>
                </a:cubicBezTo>
                <a:cubicBezTo>
                  <a:pt x="880114" y="1154062"/>
                  <a:pt x="866520" y="1140468"/>
                  <a:pt x="866520" y="1123698"/>
                </a:cubicBezTo>
                <a:cubicBezTo>
                  <a:pt x="866520" y="1106929"/>
                  <a:pt x="880114" y="1093335"/>
                  <a:pt x="896883" y="1093335"/>
                </a:cubicBezTo>
                <a:close/>
                <a:moveTo>
                  <a:pt x="824329" y="1093335"/>
                </a:moveTo>
                <a:cubicBezTo>
                  <a:pt x="841098" y="1093335"/>
                  <a:pt x="854692" y="1106929"/>
                  <a:pt x="854692" y="1123698"/>
                </a:cubicBezTo>
                <a:cubicBezTo>
                  <a:pt x="854692" y="1140468"/>
                  <a:pt x="841098" y="1154062"/>
                  <a:pt x="824329" y="1154062"/>
                </a:cubicBezTo>
                <a:cubicBezTo>
                  <a:pt x="807559" y="1154062"/>
                  <a:pt x="793965" y="1140468"/>
                  <a:pt x="793965" y="1123698"/>
                </a:cubicBezTo>
                <a:cubicBezTo>
                  <a:pt x="793965" y="1106929"/>
                  <a:pt x="807559" y="1093335"/>
                  <a:pt x="824329" y="1093335"/>
                </a:cubicBezTo>
                <a:close/>
                <a:moveTo>
                  <a:pt x="751774" y="1093335"/>
                </a:moveTo>
                <a:cubicBezTo>
                  <a:pt x="768544" y="1093335"/>
                  <a:pt x="782138" y="1106929"/>
                  <a:pt x="782138" y="1123698"/>
                </a:cubicBezTo>
                <a:cubicBezTo>
                  <a:pt x="782138" y="1140468"/>
                  <a:pt x="768544" y="1154062"/>
                  <a:pt x="751774" y="1154062"/>
                </a:cubicBezTo>
                <a:cubicBezTo>
                  <a:pt x="735005" y="1154062"/>
                  <a:pt x="721411" y="1140468"/>
                  <a:pt x="721411" y="1123698"/>
                </a:cubicBezTo>
                <a:cubicBezTo>
                  <a:pt x="721411" y="1106929"/>
                  <a:pt x="735005" y="1093335"/>
                  <a:pt x="751774" y="1093335"/>
                </a:cubicBezTo>
                <a:close/>
                <a:moveTo>
                  <a:pt x="679220" y="1093335"/>
                </a:moveTo>
                <a:cubicBezTo>
                  <a:pt x="695989" y="1093335"/>
                  <a:pt x="709583" y="1106929"/>
                  <a:pt x="709583" y="1123698"/>
                </a:cubicBezTo>
                <a:cubicBezTo>
                  <a:pt x="709583" y="1140468"/>
                  <a:pt x="695989" y="1154062"/>
                  <a:pt x="679220" y="1154062"/>
                </a:cubicBezTo>
                <a:cubicBezTo>
                  <a:pt x="662450" y="1154062"/>
                  <a:pt x="648856" y="1140468"/>
                  <a:pt x="648856" y="1123698"/>
                </a:cubicBezTo>
                <a:cubicBezTo>
                  <a:pt x="648856" y="1106929"/>
                  <a:pt x="662450" y="1093335"/>
                  <a:pt x="679220" y="1093335"/>
                </a:cubicBezTo>
                <a:close/>
                <a:moveTo>
                  <a:pt x="606665" y="1093335"/>
                </a:moveTo>
                <a:cubicBezTo>
                  <a:pt x="623435" y="1093335"/>
                  <a:pt x="637029" y="1106929"/>
                  <a:pt x="637029" y="1123698"/>
                </a:cubicBezTo>
                <a:cubicBezTo>
                  <a:pt x="637029" y="1140468"/>
                  <a:pt x="623435" y="1154062"/>
                  <a:pt x="606665" y="1154062"/>
                </a:cubicBezTo>
                <a:cubicBezTo>
                  <a:pt x="589896" y="1154062"/>
                  <a:pt x="576302" y="1140468"/>
                  <a:pt x="576302" y="1123698"/>
                </a:cubicBezTo>
                <a:cubicBezTo>
                  <a:pt x="576302" y="1106929"/>
                  <a:pt x="589896" y="1093335"/>
                  <a:pt x="606665" y="1093335"/>
                </a:cubicBezTo>
                <a:close/>
                <a:moveTo>
                  <a:pt x="534111" y="1093335"/>
                </a:moveTo>
                <a:cubicBezTo>
                  <a:pt x="550880" y="1093335"/>
                  <a:pt x="564474" y="1106929"/>
                  <a:pt x="564474" y="1123698"/>
                </a:cubicBezTo>
                <a:cubicBezTo>
                  <a:pt x="564474" y="1140468"/>
                  <a:pt x="550880" y="1154062"/>
                  <a:pt x="534111" y="1154062"/>
                </a:cubicBezTo>
                <a:cubicBezTo>
                  <a:pt x="517341" y="1154062"/>
                  <a:pt x="503747" y="1140468"/>
                  <a:pt x="503747" y="1123698"/>
                </a:cubicBezTo>
                <a:cubicBezTo>
                  <a:pt x="503747" y="1106929"/>
                  <a:pt x="517341" y="1093335"/>
                  <a:pt x="534111" y="1093335"/>
                </a:cubicBezTo>
                <a:close/>
                <a:moveTo>
                  <a:pt x="461556" y="1093335"/>
                </a:moveTo>
                <a:cubicBezTo>
                  <a:pt x="478326" y="1093335"/>
                  <a:pt x="491920" y="1106929"/>
                  <a:pt x="491920" y="1123698"/>
                </a:cubicBezTo>
                <a:cubicBezTo>
                  <a:pt x="491920" y="1140468"/>
                  <a:pt x="478326" y="1154062"/>
                  <a:pt x="461556" y="1154062"/>
                </a:cubicBezTo>
                <a:cubicBezTo>
                  <a:pt x="444787" y="1154062"/>
                  <a:pt x="431192" y="1140468"/>
                  <a:pt x="431192" y="1123698"/>
                </a:cubicBezTo>
                <a:cubicBezTo>
                  <a:pt x="431192" y="1106929"/>
                  <a:pt x="444787" y="1093335"/>
                  <a:pt x="461556" y="1093335"/>
                </a:cubicBezTo>
                <a:close/>
                <a:moveTo>
                  <a:pt x="389002" y="1093335"/>
                </a:moveTo>
                <a:cubicBezTo>
                  <a:pt x="405771" y="1093335"/>
                  <a:pt x="419365" y="1106929"/>
                  <a:pt x="419365" y="1123698"/>
                </a:cubicBezTo>
                <a:cubicBezTo>
                  <a:pt x="419365" y="1140468"/>
                  <a:pt x="405771" y="1154062"/>
                  <a:pt x="389002" y="1154062"/>
                </a:cubicBezTo>
                <a:cubicBezTo>
                  <a:pt x="372232" y="1154062"/>
                  <a:pt x="358638" y="1140468"/>
                  <a:pt x="358638" y="1123698"/>
                </a:cubicBezTo>
                <a:cubicBezTo>
                  <a:pt x="358638" y="1106929"/>
                  <a:pt x="372232" y="1093335"/>
                  <a:pt x="389002" y="1093335"/>
                </a:cubicBezTo>
                <a:close/>
                <a:moveTo>
                  <a:pt x="316447" y="1093335"/>
                </a:moveTo>
                <a:cubicBezTo>
                  <a:pt x="333216" y="1093335"/>
                  <a:pt x="346810" y="1106929"/>
                  <a:pt x="346810" y="1123698"/>
                </a:cubicBezTo>
                <a:cubicBezTo>
                  <a:pt x="346810" y="1140468"/>
                  <a:pt x="333216" y="1154062"/>
                  <a:pt x="316447" y="1154062"/>
                </a:cubicBezTo>
                <a:cubicBezTo>
                  <a:pt x="299677" y="1154062"/>
                  <a:pt x="286084" y="1140468"/>
                  <a:pt x="286084" y="1123698"/>
                </a:cubicBezTo>
                <a:cubicBezTo>
                  <a:pt x="286084" y="1106929"/>
                  <a:pt x="299677" y="1093335"/>
                  <a:pt x="316447" y="1093335"/>
                </a:cubicBezTo>
                <a:close/>
                <a:moveTo>
                  <a:pt x="243892" y="1093335"/>
                </a:moveTo>
                <a:cubicBezTo>
                  <a:pt x="260662" y="1093335"/>
                  <a:pt x="274256" y="1106929"/>
                  <a:pt x="274256" y="1123698"/>
                </a:cubicBezTo>
                <a:cubicBezTo>
                  <a:pt x="274256" y="1140468"/>
                  <a:pt x="260662" y="1154062"/>
                  <a:pt x="243892" y="1154062"/>
                </a:cubicBezTo>
                <a:cubicBezTo>
                  <a:pt x="227123" y="1154062"/>
                  <a:pt x="213529" y="1140468"/>
                  <a:pt x="213529" y="1123698"/>
                </a:cubicBezTo>
                <a:cubicBezTo>
                  <a:pt x="213529" y="1106929"/>
                  <a:pt x="227123" y="1093335"/>
                  <a:pt x="243892" y="1093335"/>
                </a:cubicBezTo>
                <a:close/>
                <a:moveTo>
                  <a:pt x="171339" y="1093335"/>
                </a:moveTo>
                <a:cubicBezTo>
                  <a:pt x="188107" y="1093335"/>
                  <a:pt x="201701" y="1106929"/>
                  <a:pt x="201701" y="1123698"/>
                </a:cubicBezTo>
                <a:cubicBezTo>
                  <a:pt x="201701" y="1140468"/>
                  <a:pt x="188107" y="1154062"/>
                  <a:pt x="171339" y="1154062"/>
                </a:cubicBezTo>
                <a:cubicBezTo>
                  <a:pt x="154633" y="1154062"/>
                  <a:pt x="141040" y="1140468"/>
                  <a:pt x="141040" y="1123698"/>
                </a:cubicBezTo>
                <a:cubicBezTo>
                  <a:pt x="141040" y="1106929"/>
                  <a:pt x="154633" y="1093335"/>
                  <a:pt x="171339" y="1093335"/>
                </a:cubicBezTo>
                <a:close/>
                <a:moveTo>
                  <a:pt x="98858" y="1093335"/>
                </a:moveTo>
                <a:cubicBezTo>
                  <a:pt x="115622" y="1093335"/>
                  <a:pt x="129216" y="1106929"/>
                  <a:pt x="129216" y="1123698"/>
                </a:cubicBezTo>
                <a:cubicBezTo>
                  <a:pt x="129216" y="1140468"/>
                  <a:pt x="115622" y="1154062"/>
                  <a:pt x="98858" y="1154062"/>
                </a:cubicBezTo>
                <a:cubicBezTo>
                  <a:pt x="82086" y="1154062"/>
                  <a:pt x="68492" y="1140468"/>
                  <a:pt x="68492" y="1123698"/>
                </a:cubicBezTo>
                <a:cubicBezTo>
                  <a:pt x="68492" y="1106929"/>
                  <a:pt x="82086" y="1093335"/>
                  <a:pt x="98858" y="1093335"/>
                </a:cubicBezTo>
                <a:close/>
                <a:moveTo>
                  <a:pt x="26303" y="1093335"/>
                </a:moveTo>
                <a:cubicBezTo>
                  <a:pt x="43069" y="1093335"/>
                  <a:pt x="56664" y="1106929"/>
                  <a:pt x="56664" y="1123698"/>
                </a:cubicBezTo>
                <a:cubicBezTo>
                  <a:pt x="56664" y="1140468"/>
                  <a:pt x="43069" y="1154062"/>
                  <a:pt x="26303" y="1154062"/>
                </a:cubicBezTo>
                <a:cubicBezTo>
                  <a:pt x="17918" y="1154062"/>
                  <a:pt x="10327" y="1150664"/>
                  <a:pt x="4832" y="1145169"/>
                </a:cubicBezTo>
                <a:lnTo>
                  <a:pt x="0" y="1133503"/>
                </a:lnTo>
                <a:lnTo>
                  <a:pt x="0" y="1113894"/>
                </a:lnTo>
                <a:lnTo>
                  <a:pt x="4832" y="1102228"/>
                </a:lnTo>
                <a:cubicBezTo>
                  <a:pt x="10327" y="1096734"/>
                  <a:pt x="17918" y="1093335"/>
                  <a:pt x="26303" y="1093335"/>
                </a:cubicBezTo>
                <a:close/>
                <a:moveTo>
                  <a:pt x="1549874" y="1012883"/>
                </a:moveTo>
                <a:lnTo>
                  <a:pt x="1555552" y="1014029"/>
                </a:lnTo>
                <a:lnTo>
                  <a:pt x="1530465" y="1066106"/>
                </a:lnTo>
                <a:lnTo>
                  <a:pt x="1528404" y="1064717"/>
                </a:lnTo>
                <a:cubicBezTo>
                  <a:pt x="1522910" y="1059222"/>
                  <a:pt x="1519511" y="1051631"/>
                  <a:pt x="1519511" y="1043246"/>
                </a:cubicBezTo>
                <a:cubicBezTo>
                  <a:pt x="1519511" y="1026477"/>
                  <a:pt x="1533105" y="1012883"/>
                  <a:pt x="1549874" y="1012883"/>
                </a:cubicBezTo>
                <a:close/>
                <a:moveTo>
                  <a:pt x="1477320" y="1012883"/>
                </a:moveTo>
                <a:cubicBezTo>
                  <a:pt x="1494089" y="1012883"/>
                  <a:pt x="1507683" y="1026477"/>
                  <a:pt x="1507683" y="1043246"/>
                </a:cubicBezTo>
                <a:cubicBezTo>
                  <a:pt x="1507683" y="1060016"/>
                  <a:pt x="1494089" y="1073610"/>
                  <a:pt x="1477320" y="1073610"/>
                </a:cubicBezTo>
                <a:cubicBezTo>
                  <a:pt x="1460550" y="1073610"/>
                  <a:pt x="1446956" y="1060016"/>
                  <a:pt x="1446956" y="1043246"/>
                </a:cubicBezTo>
                <a:cubicBezTo>
                  <a:pt x="1446956" y="1026477"/>
                  <a:pt x="1460550" y="1012883"/>
                  <a:pt x="1477320" y="1012883"/>
                </a:cubicBezTo>
                <a:close/>
                <a:moveTo>
                  <a:pt x="1404765" y="1012883"/>
                </a:moveTo>
                <a:cubicBezTo>
                  <a:pt x="1421535" y="1012883"/>
                  <a:pt x="1435129" y="1026477"/>
                  <a:pt x="1435129" y="1043246"/>
                </a:cubicBezTo>
                <a:cubicBezTo>
                  <a:pt x="1435129" y="1060016"/>
                  <a:pt x="1421535" y="1073610"/>
                  <a:pt x="1404765" y="1073610"/>
                </a:cubicBezTo>
                <a:cubicBezTo>
                  <a:pt x="1387996" y="1073610"/>
                  <a:pt x="1374402" y="1060016"/>
                  <a:pt x="1374402" y="1043246"/>
                </a:cubicBezTo>
                <a:cubicBezTo>
                  <a:pt x="1374402" y="1026477"/>
                  <a:pt x="1387996" y="1012883"/>
                  <a:pt x="1404765" y="1012883"/>
                </a:cubicBezTo>
                <a:close/>
                <a:moveTo>
                  <a:pt x="1332211" y="1012883"/>
                </a:moveTo>
                <a:cubicBezTo>
                  <a:pt x="1348980" y="1012883"/>
                  <a:pt x="1362574" y="1026477"/>
                  <a:pt x="1362574" y="1043246"/>
                </a:cubicBezTo>
                <a:cubicBezTo>
                  <a:pt x="1362574" y="1060016"/>
                  <a:pt x="1348980" y="1073610"/>
                  <a:pt x="1332211" y="1073610"/>
                </a:cubicBezTo>
                <a:cubicBezTo>
                  <a:pt x="1315441" y="1073610"/>
                  <a:pt x="1301847" y="1060016"/>
                  <a:pt x="1301847" y="1043246"/>
                </a:cubicBezTo>
                <a:cubicBezTo>
                  <a:pt x="1301847" y="1026477"/>
                  <a:pt x="1315441" y="1012883"/>
                  <a:pt x="1332211" y="1012883"/>
                </a:cubicBezTo>
                <a:close/>
                <a:moveTo>
                  <a:pt x="1259656" y="1012883"/>
                </a:moveTo>
                <a:cubicBezTo>
                  <a:pt x="1276426" y="1012883"/>
                  <a:pt x="1290020" y="1026477"/>
                  <a:pt x="1290020" y="1043246"/>
                </a:cubicBezTo>
                <a:cubicBezTo>
                  <a:pt x="1290020" y="1060016"/>
                  <a:pt x="1276426" y="1073610"/>
                  <a:pt x="1259656" y="1073610"/>
                </a:cubicBezTo>
                <a:cubicBezTo>
                  <a:pt x="1242887" y="1073610"/>
                  <a:pt x="1229293" y="1060016"/>
                  <a:pt x="1229293" y="1043246"/>
                </a:cubicBezTo>
                <a:cubicBezTo>
                  <a:pt x="1229293" y="1026477"/>
                  <a:pt x="1242887" y="1012883"/>
                  <a:pt x="1259656" y="1012883"/>
                </a:cubicBezTo>
                <a:close/>
                <a:moveTo>
                  <a:pt x="1187102" y="1012883"/>
                </a:moveTo>
                <a:cubicBezTo>
                  <a:pt x="1203871" y="1012883"/>
                  <a:pt x="1217465" y="1026477"/>
                  <a:pt x="1217465" y="1043246"/>
                </a:cubicBezTo>
                <a:cubicBezTo>
                  <a:pt x="1217465" y="1060016"/>
                  <a:pt x="1203871" y="1073610"/>
                  <a:pt x="1187102" y="1073610"/>
                </a:cubicBezTo>
                <a:cubicBezTo>
                  <a:pt x="1170332" y="1073610"/>
                  <a:pt x="1156738" y="1060016"/>
                  <a:pt x="1156738" y="1043246"/>
                </a:cubicBezTo>
                <a:cubicBezTo>
                  <a:pt x="1156738" y="1026477"/>
                  <a:pt x="1170332" y="1012883"/>
                  <a:pt x="1187102" y="1012883"/>
                </a:cubicBezTo>
                <a:close/>
                <a:moveTo>
                  <a:pt x="1114547" y="1012883"/>
                </a:moveTo>
                <a:cubicBezTo>
                  <a:pt x="1131317" y="1012883"/>
                  <a:pt x="1144911" y="1026477"/>
                  <a:pt x="1144911" y="1043246"/>
                </a:cubicBezTo>
                <a:cubicBezTo>
                  <a:pt x="1144911" y="1060016"/>
                  <a:pt x="1131317" y="1073610"/>
                  <a:pt x="1114547" y="1073610"/>
                </a:cubicBezTo>
                <a:cubicBezTo>
                  <a:pt x="1097778" y="1073610"/>
                  <a:pt x="1084184" y="1060016"/>
                  <a:pt x="1084184" y="1043246"/>
                </a:cubicBezTo>
                <a:cubicBezTo>
                  <a:pt x="1084184" y="1026477"/>
                  <a:pt x="1097778" y="1012883"/>
                  <a:pt x="1114547" y="1012883"/>
                </a:cubicBezTo>
                <a:close/>
                <a:moveTo>
                  <a:pt x="1041993" y="1012883"/>
                </a:moveTo>
                <a:cubicBezTo>
                  <a:pt x="1058762" y="1012883"/>
                  <a:pt x="1072356" y="1026477"/>
                  <a:pt x="1072356" y="1043246"/>
                </a:cubicBezTo>
                <a:cubicBezTo>
                  <a:pt x="1072356" y="1060016"/>
                  <a:pt x="1058762" y="1073610"/>
                  <a:pt x="1041993" y="1073610"/>
                </a:cubicBezTo>
                <a:cubicBezTo>
                  <a:pt x="1025223" y="1073610"/>
                  <a:pt x="1011629" y="1060016"/>
                  <a:pt x="1011629" y="1043246"/>
                </a:cubicBezTo>
                <a:cubicBezTo>
                  <a:pt x="1011629" y="1026477"/>
                  <a:pt x="1025223" y="1012883"/>
                  <a:pt x="1041993" y="1012883"/>
                </a:cubicBezTo>
                <a:close/>
                <a:moveTo>
                  <a:pt x="969438" y="1012883"/>
                </a:moveTo>
                <a:cubicBezTo>
                  <a:pt x="986208" y="1012883"/>
                  <a:pt x="999801" y="1026477"/>
                  <a:pt x="999801" y="1043246"/>
                </a:cubicBezTo>
                <a:cubicBezTo>
                  <a:pt x="999801" y="1060016"/>
                  <a:pt x="986208" y="1073610"/>
                  <a:pt x="969438" y="1073610"/>
                </a:cubicBezTo>
                <a:cubicBezTo>
                  <a:pt x="952669" y="1073610"/>
                  <a:pt x="939075" y="1060016"/>
                  <a:pt x="939075" y="1043246"/>
                </a:cubicBezTo>
                <a:cubicBezTo>
                  <a:pt x="939075" y="1026477"/>
                  <a:pt x="952669" y="1012883"/>
                  <a:pt x="969438" y="1012883"/>
                </a:cubicBezTo>
                <a:close/>
                <a:moveTo>
                  <a:pt x="896883" y="1012883"/>
                </a:moveTo>
                <a:cubicBezTo>
                  <a:pt x="913653" y="1012883"/>
                  <a:pt x="927247" y="1026477"/>
                  <a:pt x="927247" y="1043246"/>
                </a:cubicBezTo>
                <a:cubicBezTo>
                  <a:pt x="927247" y="1060016"/>
                  <a:pt x="913653" y="1073610"/>
                  <a:pt x="896883" y="1073610"/>
                </a:cubicBezTo>
                <a:cubicBezTo>
                  <a:pt x="880114" y="1073610"/>
                  <a:pt x="866520" y="1060016"/>
                  <a:pt x="866520" y="1043246"/>
                </a:cubicBezTo>
                <a:cubicBezTo>
                  <a:pt x="866520" y="1026477"/>
                  <a:pt x="880114" y="1012883"/>
                  <a:pt x="896883" y="1012883"/>
                </a:cubicBezTo>
                <a:close/>
                <a:moveTo>
                  <a:pt x="824329" y="1012883"/>
                </a:moveTo>
                <a:cubicBezTo>
                  <a:pt x="841098" y="1012883"/>
                  <a:pt x="854692" y="1026477"/>
                  <a:pt x="854692" y="1043246"/>
                </a:cubicBezTo>
                <a:cubicBezTo>
                  <a:pt x="854692" y="1060016"/>
                  <a:pt x="841098" y="1073610"/>
                  <a:pt x="824329" y="1073610"/>
                </a:cubicBezTo>
                <a:cubicBezTo>
                  <a:pt x="807559" y="1073610"/>
                  <a:pt x="793965" y="1060016"/>
                  <a:pt x="793965" y="1043246"/>
                </a:cubicBezTo>
                <a:cubicBezTo>
                  <a:pt x="793965" y="1026477"/>
                  <a:pt x="807559" y="1012883"/>
                  <a:pt x="824329" y="1012883"/>
                </a:cubicBezTo>
                <a:close/>
                <a:moveTo>
                  <a:pt x="751774" y="1012883"/>
                </a:moveTo>
                <a:cubicBezTo>
                  <a:pt x="768544" y="1012883"/>
                  <a:pt x="782138" y="1026477"/>
                  <a:pt x="782138" y="1043246"/>
                </a:cubicBezTo>
                <a:cubicBezTo>
                  <a:pt x="782138" y="1060016"/>
                  <a:pt x="768544" y="1073610"/>
                  <a:pt x="751774" y="1073610"/>
                </a:cubicBezTo>
                <a:cubicBezTo>
                  <a:pt x="735005" y="1073610"/>
                  <a:pt x="721411" y="1060016"/>
                  <a:pt x="721411" y="1043246"/>
                </a:cubicBezTo>
                <a:cubicBezTo>
                  <a:pt x="721411" y="1026477"/>
                  <a:pt x="735005" y="1012883"/>
                  <a:pt x="751774" y="1012883"/>
                </a:cubicBezTo>
                <a:close/>
                <a:moveTo>
                  <a:pt x="679220" y="1012883"/>
                </a:moveTo>
                <a:cubicBezTo>
                  <a:pt x="695989" y="1012883"/>
                  <a:pt x="709583" y="1026477"/>
                  <a:pt x="709583" y="1043246"/>
                </a:cubicBezTo>
                <a:cubicBezTo>
                  <a:pt x="709583" y="1060016"/>
                  <a:pt x="695989" y="1073610"/>
                  <a:pt x="679220" y="1073610"/>
                </a:cubicBezTo>
                <a:cubicBezTo>
                  <a:pt x="662450" y="1073610"/>
                  <a:pt x="648856" y="1060016"/>
                  <a:pt x="648856" y="1043246"/>
                </a:cubicBezTo>
                <a:cubicBezTo>
                  <a:pt x="648856" y="1026477"/>
                  <a:pt x="662450" y="1012883"/>
                  <a:pt x="679220" y="1012883"/>
                </a:cubicBezTo>
                <a:close/>
                <a:moveTo>
                  <a:pt x="606665" y="1012883"/>
                </a:moveTo>
                <a:cubicBezTo>
                  <a:pt x="623435" y="1012883"/>
                  <a:pt x="637029" y="1026477"/>
                  <a:pt x="637029" y="1043246"/>
                </a:cubicBezTo>
                <a:cubicBezTo>
                  <a:pt x="637029" y="1060016"/>
                  <a:pt x="623435" y="1073610"/>
                  <a:pt x="606665" y="1073610"/>
                </a:cubicBezTo>
                <a:cubicBezTo>
                  <a:pt x="589896" y="1073610"/>
                  <a:pt x="576302" y="1060016"/>
                  <a:pt x="576302" y="1043246"/>
                </a:cubicBezTo>
                <a:cubicBezTo>
                  <a:pt x="576302" y="1026477"/>
                  <a:pt x="589896" y="1012883"/>
                  <a:pt x="606665" y="1012883"/>
                </a:cubicBezTo>
                <a:close/>
                <a:moveTo>
                  <a:pt x="534111" y="1012883"/>
                </a:moveTo>
                <a:cubicBezTo>
                  <a:pt x="550880" y="1012883"/>
                  <a:pt x="564474" y="1026477"/>
                  <a:pt x="564474" y="1043246"/>
                </a:cubicBezTo>
                <a:cubicBezTo>
                  <a:pt x="564474" y="1060016"/>
                  <a:pt x="550880" y="1073610"/>
                  <a:pt x="534111" y="1073610"/>
                </a:cubicBezTo>
                <a:cubicBezTo>
                  <a:pt x="517341" y="1073610"/>
                  <a:pt x="503747" y="1060016"/>
                  <a:pt x="503747" y="1043246"/>
                </a:cubicBezTo>
                <a:cubicBezTo>
                  <a:pt x="503747" y="1026477"/>
                  <a:pt x="517341" y="1012883"/>
                  <a:pt x="534111" y="1012883"/>
                </a:cubicBezTo>
                <a:close/>
                <a:moveTo>
                  <a:pt x="461556" y="1012883"/>
                </a:moveTo>
                <a:cubicBezTo>
                  <a:pt x="478326" y="1012883"/>
                  <a:pt x="491920" y="1026477"/>
                  <a:pt x="491920" y="1043246"/>
                </a:cubicBezTo>
                <a:cubicBezTo>
                  <a:pt x="491920" y="1060016"/>
                  <a:pt x="478326" y="1073610"/>
                  <a:pt x="461556" y="1073610"/>
                </a:cubicBezTo>
                <a:cubicBezTo>
                  <a:pt x="444787" y="1073610"/>
                  <a:pt x="431192" y="1060016"/>
                  <a:pt x="431192" y="1043246"/>
                </a:cubicBezTo>
                <a:cubicBezTo>
                  <a:pt x="431192" y="1026477"/>
                  <a:pt x="444787" y="1012883"/>
                  <a:pt x="461556" y="1012883"/>
                </a:cubicBezTo>
                <a:close/>
                <a:moveTo>
                  <a:pt x="389002" y="1012883"/>
                </a:moveTo>
                <a:cubicBezTo>
                  <a:pt x="405771" y="1012883"/>
                  <a:pt x="419365" y="1026477"/>
                  <a:pt x="419365" y="1043246"/>
                </a:cubicBezTo>
                <a:cubicBezTo>
                  <a:pt x="419365" y="1060016"/>
                  <a:pt x="405771" y="1073610"/>
                  <a:pt x="389002" y="1073610"/>
                </a:cubicBezTo>
                <a:cubicBezTo>
                  <a:pt x="372232" y="1073610"/>
                  <a:pt x="358638" y="1060016"/>
                  <a:pt x="358638" y="1043246"/>
                </a:cubicBezTo>
                <a:cubicBezTo>
                  <a:pt x="358638" y="1026477"/>
                  <a:pt x="372232" y="1012883"/>
                  <a:pt x="389002" y="1012883"/>
                </a:cubicBezTo>
                <a:close/>
                <a:moveTo>
                  <a:pt x="316447" y="1012883"/>
                </a:moveTo>
                <a:cubicBezTo>
                  <a:pt x="333216" y="1012883"/>
                  <a:pt x="346810" y="1026477"/>
                  <a:pt x="346810" y="1043246"/>
                </a:cubicBezTo>
                <a:cubicBezTo>
                  <a:pt x="346810" y="1060016"/>
                  <a:pt x="333216" y="1073610"/>
                  <a:pt x="316447" y="1073610"/>
                </a:cubicBezTo>
                <a:cubicBezTo>
                  <a:pt x="299677" y="1073610"/>
                  <a:pt x="286084" y="1060016"/>
                  <a:pt x="286084" y="1043246"/>
                </a:cubicBezTo>
                <a:cubicBezTo>
                  <a:pt x="286084" y="1026477"/>
                  <a:pt x="299677" y="1012883"/>
                  <a:pt x="316447" y="1012883"/>
                </a:cubicBezTo>
                <a:close/>
                <a:moveTo>
                  <a:pt x="243892" y="1012883"/>
                </a:moveTo>
                <a:cubicBezTo>
                  <a:pt x="260662" y="1012883"/>
                  <a:pt x="274256" y="1026477"/>
                  <a:pt x="274256" y="1043246"/>
                </a:cubicBezTo>
                <a:cubicBezTo>
                  <a:pt x="274256" y="1060016"/>
                  <a:pt x="260662" y="1073610"/>
                  <a:pt x="243892" y="1073610"/>
                </a:cubicBezTo>
                <a:cubicBezTo>
                  <a:pt x="227123" y="1073610"/>
                  <a:pt x="213529" y="1060016"/>
                  <a:pt x="213529" y="1043246"/>
                </a:cubicBezTo>
                <a:cubicBezTo>
                  <a:pt x="213529" y="1026477"/>
                  <a:pt x="227123" y="1012883"/>
                  <a:pt x="243892" y="1012883"/>
                </a:cubicBezTo>
                <a:close/>
                <a:moveTo>
                  <a:pt x="171339" y="1012883"/>
                </a:moveTo>
                <a:cubicBezTo>
                  <a:pt x="188107" y="1012883"/>
                  <a:pt x="201701" y="1026477"/>
                  <a:pt x="201701" y="1043246"/>
                </a:cubicBezTo>
                <a:cubicBezTo>
                  <a:pt x="201701" y="1060016"/>
                  <a:pt x="188107" y="1073610"/>
                  <a:pt x="171339" y="1073610"/>
                </a:cubicBezTo>
                <a:cubicBezTo>
                  <a:pt x="154639" y="1073610"/>
                  <a:pt x="141045" y="1060016"/>
                  <a:pt x="141045" y="1043246"/>
                </a:cubicBezTo>
                <a:cubicBezTo>
                  <a:pt x="141045" y="1026477"/>
                  <a:pt x="154639" y="1012883"/>
                  <a:pt x="171339" y="1012883"/>
                </a:cubicBezTo>
                <a:close/>
                <a:moveTo>
                  <a:pt x="98865" y="1012883"/>
                </a:moveTo>
                <a:cubicBezTo>
                  <a:pt x="115628" y="1012883"/>
                  <a:pt x="129222" y="1026477"/>
                  <a:pt x="129222" y="1043246"/>
                </a:cubicBezTo>
                <a:cubicBezTo>
                  <a:pt x="129222" y="1060016"/>
                  <a:pt x="115628" y="1073610"/>
                  <a:pt x="98865" y="1073610"/>
                </a:cubicBezTo>
                <a:cubicBezTo>
                  <a:pt x="82093" y="1073610"/>
                  <a:pt x="68498" y="1060016"/>
                  <a:pt x="68498" y="1043246"/>
                </a:cubicBezTo>
                <a:cubicBezTo>
                  <a:pt x="68498" y="1026477"/>
                  <a:pt x="82093" y="1012883"/>
                  <a:pt x="98865" y="1012883"/>
                </a:cubicBezTo>
                <a:close/>
                <a:moveTo>
                  <a:pt x="26309" y="1012883"/>
                </a:moveTo>
                <a:cubicBezTo>
                  <a:pt x="43075" y="1012883"/>
                  <a:pt x="56670" y="1026477"/>
                  <a:pt x="56670" y="1043246"/>
                </a:cubicBezTo>
                <a:cubicBezTo>
                  <a:pt x="56670" y="1060016"/>
                  <a:pt x="43075" y="1073610"/>
                  <a:pt x="26309" y="1073610"/>
                </a:cubicBezTo>
                <a:cubicBezTo>
                  <a:pt x="17924" y="1073610"/>
                  <a:pt x="10333" y="1070212"/>
                  <a:pt x="4838" y="1064717"/>
                </a:cubicBezTo>
                <a:lnTo>
                  <a:pt x="0" y="1053036"/>
                </a:lnTo>
                <a:lnTo>
                  <a:pt x="0" y="1033457"/>
                </a:lnTo>
                <a:lnTo>
                  <a:pt x="4838" y="1021776"/>
                </a:lnTo>
                <a:cubicBezTo>
                  <a:pt x="10333" y="1016282"/>
                  <a:pt x="17924" y="1012883"/>
                  <a:pt x="26309" y="1012883"/>
                </a:cubicBezTo>
                <a:close/>
                <a:moveTo>
                  <a:pt x="1549874" y="932431"/>
                </a:moveTo>
                <a:cubicBezTo>
                  <a:pt x="1558259" y="932431"/>
                  <a:pt x="1565850" y="935830"/>
                  <a:pt x="1571345" y="941324"/>
                </a:cubicBezTo>
                <a:lnTo>
                  <a:pt x="1577296" y="955693"/>
                </a:lnTo>
                <a:lnTo>
                  <a:pt x="1565363" y="988298"/>
                </a:lnTo>
                <a:lnTo>
                  <a:pt x="1561694" y="990772"/>
                </a:lnTo>
                <a:cubicBezTo>
                  <a:pt x="1558061" y="992309"/>
                  <a:pt x="1554067" y="993158"/>
                  <a:pt x="1549874" y="993158"/>
                </a:cubicBezTo>
                <a:cubicBezTo>
                  <a:pt x="1533105" y="993158"/>
                  <a:pt x="1519511" y="979564"/>
                  <a:pt x="1519511" y="962795"/>
                </a:cubicBezTo>
                <a:cubicBezTo>
                  <a:pt x="1519511" y="946025"/>
                  <a:pt x="1533105" y="932431"/>
                  <a:pt x="1549874" y="932431"/>
                </a:cubicBezTo>
                <a:close/>
                <a:moveTo>
                  <a:pt x="1477320" y="932431"/>
                </a:moveTo>
                <a:cubicBezTo>
                  <a:pt x="1494089" y="932431"/>
                  <a:pt x="1507683" y="946025"/>
                  <a:pt x="1507683" y="962795"/>
                </a:cubicBezTo>
                <a:cubicBezTo>
                  <a:pt x="1507683" y="979564"/>
                  <a:pt x="1494089" y="993158"/>
                  <a:pt x="1477320" y="993158"/>
                </a:cubicBezTo>
                <a:cubicBezTo>
                  <a:pt x="1460550" y="993158"/>
                  <a:pt x="1446956" y="979564"/>
                  <a:pt x="1446956" y="962795"/>
                </a:cubicBezTo>
                <a:cubicBezTo>
                  <a:pt x="1446956" y="946025"/>
                  <a:pt x="1460550" y="932431"/>
                  <a:pt x="1477320" y="932431"/>
                </a:cubicBezTo>
                <a:close/>
                <a:moveTo>
                  <a:pt x="1404765" y="932431"/>
                </a:moveTo>
                <a:cubicBezTo>
                  <a:pt x="1421535" y="932431"/>
                  <a:pt x="1435129" y="946025"/>
                  <a:pt x="1435129" y="962795"/>
                </a:cubicBezTo>
                <a:cubicBezTo>
                  <a:pt x="1435129" y="979564"/>
                  <a:pt x="1421535" y="993158"/>
                  <a:pt x="1404765" y="993158"/>
                </a:cubicBezTo>
                <a:cubicBezTo>
                  <a:pt x="1387996" y="993158"/>
                  <a:pt x="1374402" y="979564"/>
                  <a:pt x="1374402" y="962795"/>
                </a:cubicBezTo>
                <a:cubicBezTo>
                  <a:pt x="1374402" y="946025"/>
                  <a:pt x="1387996" y="932431"/>
                  <a:pt x="1404765" y="932431"/>
                </a:cubicBezTo>
                <a:close/>
                <a:moveTo>
                  <a:pt x="1332211" y="932431"/>
                </a:moveTo>
                <a:cubicBezTo>
                  <a:pt x="1348980" y="932431"/>
                  <a:pt x="1362574" y="946025"/>
                  <a:pt x="1362574" y="962795"/>
                </a:cubicBezTo>
                <a:cubicBezTo>
                  <a:pt x="1362574" y="979564"/>
                  <a:pt x="1348980" y="993158"/>
                  <a:pt x="1332211" y="993158"/>
                </a:cubicBezTo>
                <a:cubicBezTo>
                  <a:pt x="1315441" y="993158"/>
                  <a:pt x="1301847" y="979564"/>
                  <a:pt x="1301847" y="962795"/>
                </a:cubicBezTo>
                <a:cubicBezTo>
                  <a:pt x="1301847" y="946025"/>
                  <a:pt x="1315441" y="932431"/>
                  <a:pt x="1332211" y="932431"/>
                </a:cubicBezTo>
                <a:close/>
                <a:moveTo>
                  <a:pt x="1259656" y="932431"/>
                </a:moveTo>
                <a:cubicBezTo>
                  <a:pt x="1276426" y="932431"/>
                  <a:pt x="1290020" y="946025"/>
                  <a:pt x="1290020" y="962795"/>
                </a:cubicBezTo>
                <a:cubicBezTo>
                  <a:pt x="1290020" y="979564"/>
                  <a:pt x="1276426" y="993158"/>
                  <a:pt x="1259656" y="993158"/>
                </a:cubicBezTo>
                <a:cubicBezTo>
                  <a:pt x="1242887" y="993158"/>
                  <a:pt x="1229293" y="979564"/>
                  <a:pt x="1229293" y="962795"/>
                </a:cubicBezTo>
                <a:cubicBezTo>
                  <a:pt x="1229293" y="946025"/>
                  <a:pt x="1242887" y="932431"/>
                  <a:pt x="1259656" y="932431"/>
                </a:cubicBezTo>
                <a:close/>
                <a:moveTo>
                  <a:pt x="1187102" y="932431"/>
                </a:moveTo>
                <a:cubicBezTo>
                  <a:pt x="1203871" y="932431"/>
                  <a:pt x="1217465" y="946025"/>
                  <a:pt x="1217465" y="962795"/>
                </a:cubicBezTo>
                <a:cubicBezTo>
                  <a:pt x="1217465" y="979564"/>
                  <a:pt x="1203871" y="993158"/>
                  <a:pt x="1187102" y="993158"/>
                </a:cubicBezTo>
                <a:cubicBezTo>
                  <a:pt x="1170332" y="993158"/>
                  <a:pt x="1156738" y="979564"/>
                  <a:pt x="1156738" y="962795"/>
                </a:cubicBezTo>
                <a:cubicBezTo>
                  <a:pt x="1156738" y="946025"/>
                  <a:pt x="1170332" y="932431"/>
                  <a:pt x="1187102" y="932431"/>
                </a:cubicBezTo>
                <a:close/>
                <a:moveTo>
                  <a:pt x="1114547" y="932431"/>
                </a:moveTo>
                <a:cubicBezTo>
                  <a:pt x="1131317" y="932431"/>
                  <a:pt x="1144911" y="946025"/>
                  <a:pt x="1144911" y="962795"/>
                </a:cubicBezTo>
                <a:cubicBezTo>
                  <a:pt x="1144911" y="979564"/>
                  <a:pt x="1131317" y="993158"/>
                  <a:pt x="1114547" y="993158"/>
                </a:cubicBezTo>
                <a:cubicBezTo>
                  <a:pt x="1097778" y="993158"/>
                  <a:pt x="1084184" y="979564"/>
                  <a:pt x="1084184" y="962795"/>
                </a:cubicBezTo>
                <a:cubicBezTo>
                  <a:pt x="1084184" y="946025"/>
                  <a:pt x="1097778" y="932431"/>
                  <a:pt x="1114547" y="932431"/>
                </a:cubicBezTo>
                <a:close/>
                <a:moveTo>
                  <a:pt x="1041993" y="932431"/>
                </a:moveTo>
                <a:cubicBezTo>
                  <a:pt x="1058762" y="932431"/>
                  <a:pt x="1072356" y="946025"/>
                  <a:pt x="1072356" y="962795"/>
                </a:cubicBezTo>
                <a:cubicBezTo>
                  <a:pt x="1072356" y="979564"/>
                  <a:pt x="1058762" y="993158"/>
                  <a:pt x="1041993" y="993158"/>
                </a:cubicBezTo>
                <a:cubicBezTo>
                  <a:pt x="1025223" y="993158"/>
                  <a:pt x="1011629" y="979564"/>
                  <a:pt x="1011629" y="962795"/>
                </a:cubicBezTo>
                <a:cubicBezTo>
                  <a:pt x="1011629" y="946025"/>
                  <a:pt x="1025223" y="932431"/>
                  <a:pt x="1041993" y="932431"/>
                </a:cubicBezTo>
                <a:close/>
                <a:moveTo>
                  <a:pt x="969438" y="932431"/>
                </a:moveTo>
                <a:cubicBezTo>
                  <a:pt x="986208" y="932431"/>
                  <a:pt x="999801" y="946025"/>
                  <a:pt x="999801" y="962795"/>
                </a:cubicBezTo>
                <a:cubicBezTo>
                  <a:pt x="999801" y="979564"/>
                  <a:pt x="986208" y="993158"/>
                  <a:pt x="969438" y="993158"/>
                </a:cubicBezTo>
                <a:cubicBezTo>
                  <a:pt x="952669" y="993158"/>
                  <a:pt x="939075" y="979564"/>
                  <a:pt x="939075" y="962795"/>
                </a:cubicBezTo>
                <a:cubicBezTo>
                  <a:pt x="939075" y="946025"/>
                  <a:pt x="952669" y="932431"/>
                  <a:pt x="969438" y="932431"/>
                </a:cubicBezTo>
                <a:close/>
                <a:moveTo>
                  <a:pt x="896883" y="932431"/>
                </a:moveTo>
                <a:cubicBezTo>
                  <a:pt x="913653" y="932431"/>
                  <a:pt x="927247" y="946025"/>
                  <a:pt x="927247" y="962795"/>
                </a:cubicBezTo>
                <a:cubicBezTo>
                  <a:pt x="927247" y="979564"/>
                  <a:pt x="913653" y="993158"/>
                  <a:pt x="896883" y="993158"/>
                </a:cubicBezTo>
                <a:cubicBezTo>
                  <a:pt x="880114" y="993158"/>
                  <a:pt x="866520" y="979564"/>
                  <a:pt x="866520" y="962795"/>
                </a:cubicBezTo>
                <a:cubicBezTo>
                  <a:pt x="866520" y="946025"/>
                  <a:pt x="880114" y="932431"/>
                  <a:pt x="896883" y="932431"/>
                </a:cubicBezTo>
                <a:close/>
                <a:moveTo>
                  <a:pt x="824329" y="932431"/>
                </a:moveTo>
                <a:cubicBezTo>
                  <a:pt x="841098" y="932431"/>
                  <a:pt x="854692" y="946025"/>
                  <a:pt x="854692" y="962795"/>
                </a:cubicBezTo>
                <a:cubicBezTo>
                  <a:pt x="854692" y="979564"/>
                  <a:pt x="841098" y="993158"/>
                  <a:pt x="824329" y="993158"/>
                </a:cubicBezTo>
                <a:cubicBezTo>
                  <a:pt x="807559" y="993158"/>
                  <a:pt x="793965" y="979564"/>
                  <a:pt x="793965" y="962795"/>
                </a:cubicBezTo>
                <a:cubicBezTo>
                  <a:pt x="793965" y="946025"/>
                  <a:pt x="807559" y="932431"/>
                  <a:pt x="824329" y="932431"/>
                </a:cubicBezTo>
                <a:close/>
                <a:moveTo>
                  <a:pt x="751774" y="932431"/>
                </a:moveTo>
                <a:cubicBezTo>
                  <a:pt x="768544" y="932431"/>
                  <a:pt x="782138" y="946025"/>
                  <a:pt x="782138" y="962795"/>
                </a:cubicBezTo>
                <a:cubicBezTo>
                  <a:pt x="782138" y="979564"/>
                  <a:pt x="768544" y="993158"/>
                  <a:pt x="751774" y="993158"/>
                </a:cubicBezTo>
                <a:cubicBezTo>
                  <a:pt x="735005" y="993158"/>
                  <a:pt x="721411" y="979564"/>
                  <a:pt x="721411" y="962795"/>
                </a:cubicBezTo>
                <a:cubicBezTo>
                  <a:pt x="721411" y="946025"/>
                  <a:pt x="735005" y="932431"/>
                  <a:pt x="751774" y="932431"/>
                </a:cubicBezTo>
                <a:close/>
                <a:moveTo>
                  <a:pt x="679220" y="932431"/>
                </a:moveTo>
                <a:cubicBezTo>
                  <a:pt x="695989" y="932431"/>
                  <a:pt x="709583" y="946025"/>
                  <a:pt x="709583" y="962795"/>
                </a:cubicBezTo>
                <a:cubicBezTo>
                  <a:pt x="709583" y="979564"/>
                  <a:pt x="695989" y="993158"/>
                  <a:pt x="679220" y="993158"/>
                </a:cubicBezTo>
                <a:cubicBezTo>
                  <a:pt x="662450" y="993158"/>
                  <a:pt x="648856" y="979564"/>
                  <a:pt x="648856" y="962795"/>
                </a:cubicBezTo>
                <a:cubicBezTo>
                  <a:pt x="648856" y="946025"/>
                  <a:pt x="662450" y="932431"/>
                  <a:pt x="679220" y="932431"/>
                </a:cubicBezTo>
                <a:close/>
                <a:moveTo>
                  <a:pt x="606665" y="932431"/>
                </a:moveTo>
                <a:cubicBezTo>
                  <a:pt x="623435" y="932431"/>
                  <a:pt x="637029" y="946025"/>
                  <a:pt x="637029" y="962795"/>
                </a:cubicBezTo>
                <a:cubicBezTo>
                  <a:pt x="637029" y="979564"/>
                  <a:pt x="623435" y="993158"/>
                  <a:pt x="606665" y="993158"/>
                </a:cubicBezTo>
                <a:cubicBezTo>
                  <a:pt x="589896" y="993158"/>
                  <a:pt x="576302" y="979564"/>
                  <a:pt x="576302" y="962795"/>
                </a:cubicBezTo>
                <a:cubicBezTo>
                  <a:pt x="576302" y="946025"/>
                  <a:pt x="589896" y="932431"/>
                  <a:pt x="606665" y="932431"/>
                </a:cubicBezTo>
                <a:close/>
                <a:moveTo>
                  <a:pt x="534111" y="932431"/>
                </a:moveTo>
                <a:cubicBezTo>
                  <a:pt x="550880" y="932431"/>
                  <a:pt x="564474" y="946025"/>
                  <a:pt x="564474" y="962795"/>
                </a:cubicBezTo>
                <a:cubicBezTo>
                  <a:pt x="564474" y="979564"/>
                  <a:pt x="550880" y="993158"/>
                  <a:pt x="534111" y="993158"/>
                </a:cubicBezTo>
                <a:cubicBezTo>
                  <a:pt x="517341" y="993158"/>
                  <a:pt x="503747" y="979564"/>
                  <a:pt x="503747" y="962795"/>
                </a:cubicBezTo>
                <a:cubicBezTo>
                  <a:pt x="503747" y="946025"/>
                  <a:pt x="517341" y="932431"/>
                  <a:pt x="534111" y="932431"/>
                </a:cubicBezTo>
                <a:close/>
                <a:moveTo>
                  <a:pt x="461556" y="932431"/>
                </a:moveTo>
                <a:cubicBezTo>
                  <a:pt x="478326" y="932431"/>
                  <a:pt x="491920" y="946025"/>
                  <a:pt x="491920" y="962795"/>
                </a:cubicBezTo>
                <a:cubicBezTo>
                  <a:pt x="491920" y="979564"/>
                  <a:pt x="478326" y="993158"/>
                  <a:pt x="461556" y="993158"/>
                </a:cubicBezTo>
                <a:cubicBezTo>
                  <a:pt x="444787" y="993158"/>
                  <a:pt x="431192" y="979564"/>
                  <a:pt x="431192" y="962795"/>
                </a:cubicBezTo>
                <a:cubicBezTo>
                  <a:pt x="431192" y="946025"/>
                  <a:pt x="444787" y="932431"/>
                  <a:pt x="461556" y="932431"/>
                </a:cubicBezTo>
                <a:close/>
                <a:moveTo>
                  <a:pt x="389002" y="932431"/>
                </a:moveTo>
                <a:cubicBezTo>
                  <a:pt x="405771" y="932431"/>
                  <a:pt x="419365" y="946025"/>
                  <a:pt x="419365" y="962795"/>
                </a:cubicBezTo>
                <a:cubicBezTo>
                  <a:pt x="419365" y="979564"/>
                  <a:pt x="405771" y="993158"/>
                  <a:pt x="389002" y="993158"/>
                </a:cubicBezTo>
                <a:cubicBezTo>
                  <a:pt x="372232" y="993158"/>
                  <a:pt x="358638" y="979564"/>
                  <a:pt x="358638" y="962795"/>
                </a:cubicBezTo>
                <a:cubicBezTo>
                  <a:pt x="358638" y="946025"/>
                  <a:pt x="372232" y="932431"/>
                  <a:pt x="389002" y="932431"/>
                </a:cubicBezTo>
                <a:close/>
                <a:moveTo>
                  <a:pt x="316447" y="932431"/>
                </a:moveTo>
                <a:cubicBezTo>
                  <a:pt x="333216" y="932431"/>
                  <a:pt x="346810" y="946025"/>
                  <a:pt x="346810" y="962795"/>
                </a:cubicBezTo>
                <a:cubicBezTo>
                  <a:pt x="346810" y="979564"/>
                  <a:pt x="333216" y="993158"/>
                  <a:pt x="316447" y="993158"/>
                </a:cubicBezTo>
                <a:cubicBezTo>
                  <a:pt x="299677" y="993158"/>
                  <a:pt x="286084" y="979564"/>
                  <a:pt x="286084" y="962795"/>
                </a:cubicBezTo>
                <a:cubicBezTo>
                  <a:pt x="286084" y="946025"/>
                  <a:pt x="299677" y="932431"/>
                  <a:pt x="316447" y="932431"/>
                </a:cubicBezTo>
                <a:close/>
                <a:moveTo>
                  <a:pt x="243892" y="932431"/>
                </a:moveTo>
                <a:cubicBezTo>
                  <a:pt x="260662" y="932431"/>
                  <a:pt x="274256" y="946025"/>
                  <a:pt x="274256" y="962795"/>
                </a:cubicBezTo>
                <a:cubicBezTo>
                  <a:pt x="274256" y="979564"/>
                  <a:pt x="260662" y="993158"/>
                  <a:pt x="243892" y="993158"/>
                </a:cubicBezTo>
                <a:cubicBezTo>
                  <a:pt x="227123" y="993158"/>
                  <a:pt x="213529" y="979564"/>
                  <a:pt x="213529" y="962795"/>
                </a:cubicBezTo>
                <a:cubicBezTo>
                  <a:pt x="213529" y="946025"/>
                  <a:pt x="227123" y="932431"/>
                  <a:pt x="243892" y="932431"/>
                </a:cubicBezTo>
                <a:close/>
                <a:moveTo>
                  <a:pt x="171339" y="932431"/>
                </a:moveTo>
                <a:cubicBezTo>
                  <a:pt x="188107" y="932431"/>
                  <a:pt x="201701" y="946025"/>
                  <a:pt x="201701" y="962795"/>
                </a:cubicBezTo>
                <a:cubicBezTo>
                  <a:pt x="201701" y="979564"/>
                  <a:pt x="188107" y="993158"/>
                  <a:pt x="171339" y="993158"/>
                </a:cubicBezTo>
                <a:cubicBezTo>
                  <a:pt x="154645" y="993158"/>
                  <a:pt x="141051" y="979564"/>
                  <a:pt x="141051" y="962795"/>
                </a:cubicBezTo>
                <a:cubicBezTo>
                  <a:pt x="141051" y="946025"/>
                  <a:pt x="154645" y="932431"/>
                  <a:pt x="171339" y="932431"/>
                </a:cubicBezTo>
                <a:close/>
                <a:moveTo>
                  <a:pt x="98870" y="932431"/>
                </a:moveTo>
                <a:cubicBezTo>
                  <a:pt x="115634" y="932431"/>
                  <a:pt x="129228" y="946025"/>
                  <a:pt x="129228" y="962795"/>
                </a:cubicBezTo>
                <a:cubicBezTo>
                  <a:pt x="129228" y="979564"/>
                  <a:pt x="115634" y="993158"/>
                  <a:pt x="98870" y="993158"/>
                </a:cubicBezTo>
                <a:cubicBezTo>
                  <a:pt x="82099" y="993158"/>
                  <a:pt x="68505" y="979564"/>
                  <a:pt x="68505" y="962795"/>
                </a:cubicBezTo>
                <a:cubicBezTo>
                  <a:pt x="68505" y="946025"/>
                  <a:pt x="82099" y="932431"/>
                  <a:pt x="98870" y="932431"/>
                </a:cubicBezTo>
                <a:close/>
                <a:moveTo>
                  <a:pt x="26316" y="932431"/>
                </a:moveTo>
                <a:cubicBezTo>
                  <a:pt x="43081" y="932431"/>
                  <a:pt x="56676" y="946025"/>
                  <a:pt x="56676" y="962795"/>
                </a:cubicBezTo>
                <a:cubicBezTo>
                  <a:pt x="56676" y="979564"/>
                  <a:pt x="43081" y="993158"/>
                  <a:pt x="26316" y="993158"/>
                </a:cubicBezTo>
                <a:cubicBezTo>
                  <a:pt x="17931" y="993158"/>
                  <a:pt x="10340" y="989760"/>
                  <a:pt x="4845" y="984265"/>
                </a:cubicBezTo>
                <a:lnTo>
                  <a:pt x="0" y="972570"/>
                </a:lnTo>
                <a:lnTo>
                  <a:pt x="0" y="953020"/>
                </a:lnTo>
                <a:lnTo>
                  <a:pt x="4845" y="941324"/>
                </a:lnTo>
                <a:cubicBezTo>
                  <a:pt x="10340" y="935830"/>
                  <a:pt x="17931" y="932431"/>
                  <a:pt x="26316" y="932431"/>
                </a:cubicBezTo>
                <a:close/>
                <a:moveTo>
                  <a:pt x="1612513" y="853981"/>
                </a:moveTo>
                <a:lnTo>
                  <a:pt x="1607766" y="872445"/>
                </a:lnTo>
                <a:lnTo>
                  <a:pt x="1598477" y="897823"/>
                </a:lnTo>
                <a:lnTo>
                  <a:pt x="1592066" y="882343"/>
                </a:lnTo>
                <a:cubicBezTo>
                  <a:pt x="1592066" y="869766"/>
                  <a:pt x="1599712" y="858975"/>
                  <a:pt x="1610610" y="854366"/>
                </a:cubicBezTo>
                <a:close/>
                <a:moveTo>
                  <a:pt x="1549874" y="851979"/>
                </a:moveTo>
                <a:cubicBezTo>
                  <a:pt x="1566644" y="851979"/>
                  <a:pt x="1580238" y="865573"/>
                  <a:pt x="1580238" y="882343"/>
                </a:cubicBezTo>
                <a:cubicBezTo>
                  <a:pt x="1580238" y="899112"/>
                  <a:pt x="1566644" y="912706"/>
                  <a:pt x="1549874" y="912706"/>
                </a:cubicBezTo>
                <a:cubicBezTo>
                  <a:pt x="1533105" y="912706"/>
                  <a:pt x="1519511" y="899112"/>
                  <a:pt x="1519511" y="882343"/>
                </a:cubicBezTo>
                <a:cubicBezTo>
                  <a:pt x="1519511" y="865573"/>
                  <a:pt x="1533105" y="851979"/>
                  <a:pt x="1549874" y="851979"/>
                </a:cubicBezTo>
                <a:close/>
                <a:moveTo>
                  <a:pt x="1477320" y="851979"/>
                </a:moveTo>
                <a:cubicBezTo>
                  <a:pt x="1494089" y="851979"/>
                  <a:pt x="1507683" y="865573"/>
                  <a:pt x="1507683" y="882343"/>
                </a:cubicBezTo>
                <a:cubicBezTo>
                  <a:pt x="1507683" y="899112"/>
                  <a:pt x="1494089" y="912706"/>
                  <a:pt x="1477320" y="912706"/>
                </a:cubicBezTo>
                <a:cubicBezTo>
                  <a:pt x="1460550" y="912706"/>
                  <a:pt x="1446956" y="899112"/>
                  <a:pt x="1446956" y="882343"/>
                </a:cubicBezTo>
                <a:cubicBezTo>
                  <a:pt x="1446956" y="865573"/>
                  <a:pt x="1460550" y="851979"/>
                  <a:pt x="1477320" y="851979"/>
                </a:cubicBezTo>
                <a:close/>
                <a:moveTo>
                  <a:pt x="1404765" y="851979"/>
                </a:moveTo>
                <a:cubicBezTo>
                  <a:pt x="1421535" y="851979"/>
                  <a:pt x="1435129" y="865573"/>
                  <a:pt x="1435129" y="882343"/>
                </a:cubicBezTo>
                <a:cubicBezTo>
                  <a:pt x="1435129" y="899112"/>
                  <a:pt x="1421535" y="912706"/>
                  <a:pt x="1404765" y="912706"/>
                </a:cubicBezTo>
                <a:cubicBezTo>
                  <a:pt x="1387996" y="912706"/>
                  <a:pt x="1374402" y="899112"/>
                  <a:pt x="1374402" y="882343"/>
                </a:cubicBezTo>
                <a:cubicBezTo>
                  <a:pt x="1374402" y="865573"/>
                  <a:pt x="1387996" y="851979"/>
                  <a:pt x="1404765" y="851979"/>
                </a:cubicBezTo>
                <a:close/>
                <a:moveTo>
                  <a:pt x="1332211" y="851979"/>
                </a:moveTo>
                <a:cubicBezTo>
                  <a:pt x="1348980" y="851979"/>
                  <a:pt x="1362574" y="865573"/>
                  <a:pt x="1362574" y="882343"/>
                </a:cubicBezTo>
                <a:cubicBezTo>
                  <a:pt x="1362574" y="899112"/>
                  <a:pt x="1348980" y="912706"/>
                  <a:pt x="1332211" y="912706"/>
                </a:cubicBezTo>
                <a:cubicBezTo>
                  <a:pt x="1315441" y="912706"/>
                  <a:pt x="1301847" y="899112"/>
                  <a:pt x="1301847" y="882343"/>
                </a:cubicBezTo>
                <a:cubicBezTo>
                  <a:pt x="1301847" y="865573"/>
                  <a:pt x="1315441" y="851979"/>
                  <a:pt x="1332211" y="851979"/>
                </a:cubicBezTo>
                <a:close/>
                <a:moveTo>
                  <a:pt x="1259656" y="851979"/>
                </a:moveTo>
                <a:cubicBezTo>
                  <a:pt x="1276426" y="851979"/>
                  <a:pt x="1290020" y="865573"/>
                  <a:pt x="1290020" y="882343"/>
                </a:cubicBezTo>
                <a:cubicBezTo>
                  <a:pt x="1290020" y="899112"/>
                  <a:pt x="1276426" y="912706"/>
                  <a:pt x="1259656" y="912706"/>
                </a:cubicBezTo>
                <a:cubicBezTo>
                  <a:pt x="1242887" y="912706"/>
                  <a:pt x="1229293" y="899112"/>
                  <a:pt x="1229293" y="882343"/>
                </a:cubicBezTo>
                <a:cubicBezTo>
                  <a:pt x="1229293" y="865573"/>
                  <a:pt x="1242887" y="851979"/>
                  <a:pt x="1259656" y="851979"/>
                </a:cubicBezTo>
                <a:close/>
                <a:moveTo>
                  <a:pt x="1187102" y="851979"/>
                </a:moveTo>
                <a:cubicBezTo>
                  <a:pt x="1203871" y="851979"/>
                  <a:pt x="1217465" y="865573"/>
                  <a:pt x="1217465" y="882343"/>
                </a:cubicBezTo>
                <a:cubicBezTo>
                  <a:pt x="1217465" y="899112"/>
                  <a:pt x="1203871" y="912706"/>
                  <a:pt x="1187102" y="912706"/>
                </a:cubicBezTo>
                <a:cubicBezTo>
                  <a:pt x="1170332" y="912706"/>
                  <a:pt x="1156738" y="899112"/>
                  <a:pt x="1156738" y="882343"/>
                </a:cubicBezTo>
                <a:cubicBezTo>
                  <a:pt x="1156738" y="865573"/>
                  <a:pt x="1170332" y="851979"/>
                  <a:pt x="1187102" y="851979"/>
                </a:cubicBezTo>
                <a:close/>
                <a:moveTo>
                  <a:pt x="1114547" y="851979"/>
                </a:moveTo>
                <a:cubicBezTo>
                  <a:pt x="1131317" y="851979"/>
                  <a:pt x="1144911" y="865573"/>
                  <a:pt x="1144911" y="882343"/>
                </a:cubicBezTo>
                <a:cubicBezTo>
                  <a:pt x="1144911" y="899112"/>
                  <a:pt x="1131317" y="912706"/>
                  <a:pt x="1114547" y="912706"/>
                </a:cubicBezTo>
                <a:cubicBezTo>
                  <a:pt x="1097778" y="912706"/>
                  <a:pt x="1084184" y="899112"/>
                  <a:pt x="1084184" y="882343"/>
                </a:cubicBezTo>
                <a:cubicBezTo>
                  <a:pt x="1084184" y="865573"/>
                  <a:pt x="1097778" y="851979"/>
                  <a:pt x="1114547" y="851979"/>
                </a:cubicBezTo>
                <a:close/>
                <a:moveTo>
                  <a:pt x="1041993" y="851979"/>
                </a:moveTo>
                <a:cubicBezTo>
                  <a:pt x="1058762" y="851979"/>
                  <a:pt x="1072356" y="865573"/>
                  <a:pt x="1072356" y="882343"/>
                </a:cubicBezTo>
                <a:cubicBezTo>
                  <a:pt x="1072356" y="899112"/>
                  <a:pt x="1058762" y="912706"/>
                  <a:pt x="1041993" y="912706"/>
                </a:cubicBezTo>
                <a:cubicBezTo>
                  <a:pt x="1025223" y="912706"/>
                  <a:pt x="1011629" y="899112"/>
                  <a:pt x="1011629" y="882343"/>
                </a:cubicBezTo>
                <a:cubicBezTo>
                  <a:pt x="1011629" y="865573"/>
                  <a:pt x="1025223" y="851979"/>
                  <a:pt x="1041993" y="851979"/>
                </a:cubicBezTo>
                <a:close/>
                <a:moveTo>
                  <a:pt x="969438" y="851979"/>
                </a:moveTo>
                <a:cubicBezTo>
                  <a:pt x="986208" y="851979"/>
                  <a:pt x="999801" y="865573"/>
                  <a:pt x="999801" y="882343"/>
                </a:cubicBezTo>
                <a:cubicBezTo>
                  <a:pt x="999801" y="899112"/>
                  <a:pt x="986208" y="912706"/>
                  <a:pt x="969438" y="912706"/>
                </a:cubicBezTo>
                <a:cubicBezTo>
                  <a:pt x="952669" y="912706"/>
                  <a:pt x="939075" y="899112"/>
                  <a:pt x="939075" y="882343"/>
                </a:cubicBezTo>
                <a:cubicBezTo>
                  <a:pt x="939075" y="865573"/>
                  <a:pt x="952669" y="851979"/>
                  <a:pt x="969438" y="851979"/>
                </a:cubicBezTo>
                <a:close/>
                <a:moveTo>
                  <a:pt x="896883" y="851979"/>
                </a:moveTo>
                <a:cubicBezTo>
                  <a:pt x="913653" y="851979"/>
                  <a:pt x="927247" y="865573"/>
                  <a:pt x="927247" y="882343"/>
                </a:cubicBezTo>
                <a:cubicBezTo>
                  <a:pt x="927247" y="899112"/>
                  <a:pt x="913653" y="912706"/>
                  <a:pt x="896883" y="912706"/>
                </a:cubicBezTo>
                <a:cubicBezTo>
                  <a:pt x="880114" y="912706"/>
                  <a:pt x="866520" y="899112"/>
                  <a:pt x="866520" y="882343"/>
                </a:cubicBezTo>
                <a:cubicBezTo>
                  <a:pt x="866520" y="865573"/>
                  <a:pt x="880114" y="851979"/>
                  <a:pt x="896883" y="851979"/>
                </a:cubicBezTo>
                <a:close/>
                <a:moveTo>
                  <a:pt x="824329" y="851979"/>
                </a:moveTo>
                <a:cubicBezTo>
                  <a:pt x="841098" y="851979"/>
                  <a:pt x="854692" y="865573"/>
                  <a:pt x="854692" y="882343"/>
                </a:cubicBezTo>
                <a:cubicBezTo>
                  <a:pt x="854692" y="899112"/>
                  <a:pt x="841098" y="912706"/>
                  <a:pt x="824329" y="912706"/>
                </a:cubicBezTo>
                <a:cubicBezTo>
                  <a:pt x="807559" y="912706"/>
                  <a:pt x="793965" y="899112"/>
                  <a:pt x="793965" y="882343"/>
                </a:cubicBezTo>
                <a:cubicBezTo>
                  <a:pt x="793965" y="865573"/>
                  <a:pt x="807559" y="851979"/>
                  <a:pt x="824329" y="851979"/>
                </a:cubicBezTo>
                <a:close/>
                <a:moveTo>
                  <a:pt x="751774" y="851979"/>
                </a:moveTo>
                <a:cubicBezTo>
                  <a:pt x="768544" y="851979"/>
                  <a:pt x="782138" y="865573"/>
                  <a:pt x="782138" y="882343"/>
                </a:cubicBezTo>
                <a:cubicBezTo>
                  <a:pt x="782138" y="899112"/>
                  <a:pt x="768544" y="912706"/>
                  <a:pt x="751774" y="912706"/>
                </a:cubicBezTo>
                <a:cubicBezTo>
                  <a:pt x="735005" y="912706"/>
                  <a:pt x="721411" y="899112"/>
                  <a:pt x="721411" y="882343"/>
                </a:cubicBezTo>
                <a:cubicBezTo>
                  <a:pt x="721411" y="865573"/>
                  <a:pt x="735005" y="851979"/>
                  <a:pt x="751774" y="851979"/>
                </a:cubicBezTo>
                <a:close/>
                <a:moveTo>
                  <a:pt x="679220" y="851979"/>
                </a:moveTo>
                <a:cubicBezTo>
                  <a:pt x="695989" y="851979"/>
                  <a:pt x="709583" y="865573"/>
                  <a:pt x="709583" y="882343"/>
                </a:cubicBezTo>
                <a:cubicBezTo>
                  <a:pt x="709583" y="899112"/>
                  <a:pt x="695989" y="912706"/>
                  <a:pt x="679220" y="912706"/>
                </a:cubicBezTo>
                <a:cubicBezTo>
                  <a:pt x="662450" y="912706"/>
                  <a:pt x="648856" y="899112"/>
                  <a:pt x="648856" y="882343"/>
                </a:cubicBezTo>
                <a:cubicBezTo>
                  <a:pt x="648856" y="865573"/>
                  <a:pt x="662450" y="851979"/>
                  <a:pt x="679220" y="851979"/>
                </a:cubicBezTo>
                <a:close/>
                <a:moveTo>
                  <a:pt x="606665" y="851979"/>
                </a:moveTo>
                <a:cubicBezTo>
                  <a:pt x="623435" y="851979"/>
                  <a:pt x="637029" y="865573"/>
                  <a:pt x="637029" y="882343"/>
                </a:cubicBezTo>
                <a:cubicBezTo>
                  <a:pt x="637029" y="899112"/>
                  <a:pt x="623435" y="912706"/>
                  <a:pt x="606665" y="912706"/>
                </a:cubicBezTo>
                <a:cubicBezTo>
                  <a:pt x="589896" y="912706"/>
                  <a:pt x="576302" y="899112"/>
                  <a:pt x="576302" y="882343"/>
                </a:cubicBezTo>
                <a:cubicBezTo>
                  <a:pt x="576302" y="865573"/>
                  <a:pt x="589896" y="851979"/>
                  <a:pt x="606665" y="851979"/>
                </a:cubicBezTo>
                <a:close/>
                <a:moveTo>
                  <a:pt x="534111" y="851979"/>
                </a:moveTo>
                <a:cubicBezTo>
                  <a:pt x="550880" y="851979"/>
                  <a:pt x="564474" y="865573"/>
                  <a:pt x="564474" y="882343"/>
                </a:cubicBezTo>
                <a:cubicBezTo>
                  <a:pt x="564474" y="899112"/>
                  <a:pt x="550880" y="912706"/>
                  <a:pt x="534111" y="912706"/>
                </a:cubicBezTo>
                <a:cubicBezTo>
                  <a:pt x="517341" y="912706"/>
                  <a:pt x="503747" y="899112"/>
                  <a:pt x="503747" y="882343"/>
                </a:cubicBezTo>
                <a:cubicBezTo>
                  <a:pt x="503747" y="865573"/>
                  <a:pt x="517341" y="851979"/>
                  <a:pt x="534111" y="851979"/>
                </a:cubicBezTo>
                <a:close/>
                <a:moveTo>
                  <a:pt x="461556" y="851979"/>
                </a:moveTo>
                <a:cubicBezTo>
                  <a:pt x="478326" y="851979"/>
                  <a:pt x="491920" y="865573"/>
                  <a:pt x="491920" y="882343"/>
                </a:cubicBezTo>
                <a:cubicBezTo>
                  <a:pt x="491920" y="899112"/>
                  <a:pt x="478326" y="912706"/>
                  <a:pt x="461556" y="912706"/>
                </a:cubicBezTo>
                <a:cubicBezTo>
                  <a:pt x="444787" y="912706"/>
                  <a:pt x="431192" y="899112"/>
                  <a:pt x="431192" y="882343"/>
                </a:cubicBezTo>
                <a:cubicBezTo>
                  <a:pt x="431192" y="865573"/>
                  <a:pt x="444787" y="851979"/>
                  <a:pt x="461556" y="851979"/>
                </a:cubicBezTo>
                <a:close/>
                <a:moveTo>
                  <a:pt x="389002" y="851979"/>
                </a:moveTo>
                <a:cubicBezTo>
                  <a:pt x="405771" y="851979"/>
                  <a:pt x="419365" y="865573"/>
                  <a:pt x="419365" y="882343"/>
                </a:cubicBezTo>
                <a:cubicBezTo>
                  <a:pt x="419365" y="899112"/>
                  <a:pt x="405771" y="912706"/>
                  <a:pt x="389002" y="912706"/>
                </a:cubicBezTo>
                <a:cubicBezTo>
                  <a:pt x="372232" y="912706"/>
                  <a:pt x="358638" y="899112"/>
                  <a:pt x="358638" y="882343"/>
                </a:cubicBezTo>
                <a:cubicBezTo>
                  <a:pt x="358638" y="865573"/>
                  <a:pt x="372232" y="851979"/>
                  <a:pt x="389002" y="851979"/>
                </a:cubicBezTo>
                <a:close/>
                <a:moveTo>
                  <a:pt x="316447" y="851979"/>
                </a:moveTo>
                <a:cubicBezTo>
                  <a:pt x="333216" y="851979"/>
                  <a:pt x="346810" y="865573"/>
                  <a:pt x="346810" y="882343"/>
                </a:cubicBezTo>
                <a:cubicBezTo>
                  <a:pt x="346810" y="899112"/>
                  <a:pt x="333216" y="912706"/>
                  <a:pt x="316447" y="912706"/>
                </a:cubicBezTo>
                <a:cubicBezTo>
                  <a:pt x="299677" y="912706"/>
                  <a:pt x="286084" y="899112"/>
                  <a:pt x="286084" y="882343"/>
                </a:cubicBezTo>
                <a:cubicBezTo>
                  <a:pt x="286084" y="865573"/>
                  <a:pt x="299677" y="851979"/>
                  <a:pt x="316447" y="851979"/>
                </a:cubicBezTo>
                <a:close/>
                <a:moveTo>
                  <a:pt x="243892" y="851979"/>
                </a:moveTo>
                <a:cubicBezTo>
                  <a:pt x="260662" y="851979"/>
                  <a:pt x="274256" y="865573"/>
                  <a:pt x="274256" y="882343"/>
                </a:cubicBezTo>
                <a:cubicBezTo>
                  <a:pt x="274256" y="899112"/>
                  <a:pt x="260662" y="912706"/>
                  <a:pt x="243892" y="912706"/>
                </a:cubicBezTo>
                <a:cubicBezTo>
                  <a:pt x="227123" y="912706"/>
                  <a:pt x="213529" y="899112"/>
                  <a:pt x="213529" y="882343"/>
                </a:cubicBezTo>
                <a:cubicBezTo>
                  <a:pt x="213529" y="865573"/>
                  <a:pt x="227123" y="851979"/>
                  <a:pt x="243892" y="851979"/>
                </a:cubicBezTo>
                <a:close/>
                <a:moveTo>
                  <a:pt x="171339" y="851979"/>
                </a:moveTo>
                <a:cubicBezTo>
                  <a:pt x="188107" y="851979"/>
                  <a:pt x="201701" y="865573"/>
                  <a:pt x="201701" y="882343"/>
                </a:cubicBezTo>
                <a:cubicBezTo>
                  <a:pt x="201701" y="899112"/>
                  <a:pt x="188107" y="912706"/>
                  <a:pt x="171339" y="912706"/>
                </a:cubicBezTo>
                <a:cubicBezTo>
                  <a:pt x="154651" y="912706"/>
                  <a:pt x="141056" y="899112"/>
                  <a:pt x="141056" y="882343"/>
                </a:cubicBezTo>
                <a:cubicBezTo>
                  <a:pt x="141056" y="865573"/>
                  <a:pt x="154651" y="851979"/>
                  <a:pt x="171339" y="851979"/>
                </a:cubicBezTo>
                <a:close/>
                <a:moveTo>
                  <a:pt x="98877" y="851979"/>
                </a:moveTo>
                <a:cubicBezTo>
                  <a:pt x="115640" y="851979"/>
                  <a:pt x="129234" y="865573"/>
                  <a:pt x="129234" y="882343"/>
                </a:cubicBezTo>
                <a:cubicBezTo>
                  <a:pt x="129234" y="899112"/>
                  <a:pt x="115640" y="912706"/>
                  <a:pt x="98877" y="912706"/>
                </a:cubicBezTo>
                <a:cubicBezTo>
                  <a:pt x="82106" y="912706"/>
                  <a:pt x="68511" y="899112"/>
                  <a:pt x="68511" y="882343"/>
                </a:cubicBezTo>
                <a:cubicBezTo>
                  <a:pt x="68511" y="865573"/>
                  <a:pt x="82106" y="851979"/>
                  <a:pt x="98877" y="851979"/>
                </a:cubicBezTo>
                <a:close/>
                <a:moveTo>
                  <a:pt x="26322" y="851979"/>
                </a:moveTo>
                <a:cubicBezTo>
                  <a:pt x="43087" y="851979"/>
                  <a:pt x="56682" y="865573"/>
                  <a:pt x="56682" y="882343"/>
                </a:cubicBezTo>
                <a:cubicBezTo>
                  <a:pt x="56682" y="899112"/>
                  <a:pt x="43087" y="912706"/>
                  <a:pt x="26322" y="912706"/>
                </a:cubicBezTo>
                <a:cubicBezTo>
                  <a:pt x="17937" y="912706"/>
                  <a:pt x="10346" y="909308"/>
                  <a:pt x="4851" y="903813"/>
                </a:cubicBezTo>
                <a:lnTo>
                  <a:pt x="0" y="892101"/>
                </a:lnTo>
                <a:lnTo>
                  <a:pt x="0" y="872585"/>
                </a:lnTo>
                <a:lnTo>
                  <a:pt x="4851" y="860872"/>
                </a:lnTo>
                <a:cubicBezTo>
                  <a:pt x="10346" y="855378"/>
                  <a:pt x="17937" y="851979"/>
                  <a:pt x="26322" y="851979"/>
                </a:cubicBezTo>
                <a:close/>
                <a:moveTo>
                  <a:pt x="1622429" y="771528"/>
                </a:moveTo>
                <a:lnTo>
                  <a:pt x="1633158" y="773694"/>
                </a:lnTo>
                <a:lnTo>
                  <a:pt x="1618313" y="831424"/>
                </a:lnTo>
                <a:lnTo>
                  <a:pt x="1610610" y="829868"/>
                </a:lnTo>
                <a:cubicBezTo>
                  <a:pt x="1599712" y="825259"/>
                  <a:pt x="1592066" y="814469"/>
                  <a:pt x="1592066" y="801891"/>
                </a:cubicBezTo>
                <a:cubicBezTo>
                  <a:pt x="1592066" y="785122"/>
                  <a:pt x="1605659" y="771528"/>
                  <a:pt x="1622429" y="771528"/>
                </a:cubicBezTo>
                <a:close/>
                <a:moveTo>
                  <a:pt x="1549874" y="771528"/>
                </a:moveTo>
                <a:cubicBezTo>
                  <a:pt x="1566644" y="771528"/>
                  <a:pt x="1580238" y="785122"/>
                  <a:pt x="1580238" y="801891"/>
                </a:cubicBezTo>
                <a:cubicBezTo>
                  <a:pt x="1580238" y="818661"/>
                  <a:pt x="1566644" y="832255"/>
                  <a:pt x="1549874" y="832255"/>
                </a:cubicBezTo>
                <a:cubicBezTo>
                  <a:pt x="1533105" y="832255"/>
                  <a:pt x="1519511" y="818661"/>
                  <a:pt x="1519511" y="801891"/>
                </a:cubicBezTo>
                <a:cubicBezTo>
                  <a:pt x="1519511" y="785122"/>
                  <a:pt x="1533105" y="771528"/>
                  <a:pt x="1549874" y="771528"/>
                </a:cubicBezTo>
                <a:close/>
                <a:moveTo>
                  <a:pt x="1477320" y="771528"/>
                </a:moveTo>
                <a:cubicBezTo>
                  <a:pt x="1494089" y="771528"/>
                  <a:pt x="1507683" y="785122"/>
                  <a:pt x="1507683" y="801891"/>
                </a:cubicBezTo>
                <a:cubicBezTo>
                  <a:pt x="1507683" y="818661"/>
                  <a:pt x="1494089" y="832255"/>
                  <a:pt x="1477320" y="832255"/>
                </a:cubicBezTo>
                <a:cubicBezTo>
                  <a:pt x="1460550" y="832255"/>
                  <a:pt x="1446956" y="818661"/>
                  <a:pt x="1446956" y="801891"/>
                </a:cubicBezTo>
                <a:cubicBezTo>
                  <a:pt x="1446956" y="785122"/>
                  <a:pt x="1460550" y="771528"/>
                  <a:pt x="1477320" y="771528"/>
                </a:cubicBezTo>
                <a:close/>
                <a:moveTo>
                  <a:pt x="1404765" y="771528"/>
                </a:moveTo>
                <a:cubicBezTo>
                  <a:pt x="1421535" y="771528"/>
                  <a:pt x="1435129" y="785122"/>
                  <a:pt x="1435129" y="801891"/>
                </a:cubicBezTo>
                <a:cubicBezTo>
                  <a:pt x="1435129" y="818661"/>
                  <a:pt x="1421535" y="832255"/>
                  <a:pt x="1404765" y="832255"/>
                </a:cubicBezTo>
                <a:cubicBezTo>
                  <a:pt x="1387996" y="832255"/>
                  <a:pt x="1374402" y="818661"/>
                  <a:pt x="1374402" y="801891"/>
                </a:cubicBezTo>
                <a:cubicBezTo>
                  <a:pt x="1374402" y="785122"/>
                  <a:pt x="1387996" y="771528"/>
                  <a:pt x="1404765" y="771528"/>
                </a:cubicBezTo>
                <a:close/>
                <a:moveTo>
                  <a:pt x="1332211" y="771528"/>
                </a:moveTo>
                <a:cubicBezTo>
                  <a:pt x="1348980" y="771528"/>
                  <a:pt x="1362574" y="785122"/>
                  <a:pt x="1362574" y="801891"/>
                </a:cubicBezTo>
                <a:cubicBezTo>
                  <a:pt x="1362574" y="818661"/>
                  <a:pt x="1348980" y="832255"/>
                  <a:pt x="1332211" y="832255"/>
                </a:cubicBezTo>
                <a:cubicBezTo>
                  <a:pt x="1315441" y="832255"/>
                  <a:pt x="1301847" y="818661"/>
                  <a:pt x="1301847" y="801891"/>
                </a:cubicBezTo>
                <a:cubicBezTo>
                  <a:pt x="1301847" y="785122"/>
                  <a:pt x="1315441" y="771528"/>
                  <a:pt x="1332211" y="771528"/>
                </a:cubicBezTo>
                <a:close/>
                <a:moveTo>
                  <a:pt x="1259656" y="771528"/>
                </a:moveTo>
                <a:cubicBezTo>
                  <a:pt x="1276426" y="771528"/>
                  <a:pt x="1290020" y="785122"/>
                  <a:pt x="1290020" y="801891"/>
                </a:cubicBezTo>
                <a:cubicBezTo>
                  <a:pt x="1290020" y="818661"/>
                  <a:pt x="1276426" y="832255"/>
                  <a:pt x="1259656" y="832255"/>
                </a:cubicBezTo>
                <a:cubicBezTo>
                  <a:pt x="1242887" y="832255"/>
                  <a:pt x="1229293" y="818661"/>
                  <a:pt x="1229293" y="801891"/>
                </a:cubicBezTo>
                <a:cubicBezTo>
                  <a:pt x="1229293" y="785122"/>
                  <a:pt x="1242887" y="771528"/>
                  <a:pt x="1259656" y="771528"/>
                </a:cubicBezTo>
                <a:close/>
                <a:moveTo>
                  <a:pt x="1187102" y="771528"/>
                </a:moveTo>
                <a:cubicBezTo>
                  <a:pt x="1203871" y="771528"/>
                  <a:pt x="1217465" y="785122"/>
                  <a:pt x="1217465" y="801891"/>
                </a:cubicBezTo>
                <a:cubicBezTo>
                  <a:pt x="1217465" y="818661"/>
                  <a:pt x="1203871" y="832255"/>
                  <a:pt x="1187102" y="832255"/>
                </a:cubicBezTo>
                <a:cubicBezTo>
                  <a:pt x="1170332" y="832255"/>
                  <a:pt x="1156738" y="818661"/>
                  <a:pt x="1156738" y="801891"/>
                </a:cubicBezTo>
                <a:cubicBezTo>
                  <a:pt x="1156738" y="785122"/>
                  <a:pt x="1170332" y="771528"/>
                  <a:pt x="1187102" y="771528"/>
                </a:cubicBezTo>
                <a:close/>
                <a:moveTo>
                  <a:pt x="1114547" y="771528"/>
                </a:moveTo>
                <a:cubicBezTo>
                  <a:pt x="1131317" y="771528"/>
                  <a:pt x="1144911" y="785122"/>
                  <a:pt x="1144911" y="801891"/>
                </a:cubicBezTo>
                <a:cubicBezTo>
                  <a:pt x="1144911" y="818661"/>
                  <a:pt x="1131317" y="832255"/>
                  <a:pt x="1114547" y="832255"/>
                </a:cubicBezTo>
                <a:cubicBezTo>
                  <a:pt x="1097778" y="832255"/>
                  <a:pt x="1084184" y="818661"/>
                  <a:pt x="1084184" y="801891"/>
                </a:cubicBezTo>
                <a:cubicBezTo>
                  <a:pt x="1084184" y="785122"/>
                  <a:pt x="1097778" y="771528"/>
                  <a:pt x="1114547" y="771528"/>
                </a:cubicBezTo>
                <a:close/>
                <a:moveTo>
                  <a:pt x="1041993" y="771528"/>
                </a:moveTo>
                <a:cubicBezTo>
                  <a:pt x="1058762" y="771528"/>
                  <a:pt x="1072356" y="785122"/>
                  <a:pt x="1072356" y="801891"/>
                </a:cubicBezTo>
                <a:cubicBezTo>
                  <a:pt x="1072356" y="818661"/>
                  <a:pt x="1058762" y="832255"/>
                  <a:pt x="1041993" y="832255"/>
                </a:cubicBezTo>
                <a:cubicBezTo>
                  <a:pt x="1025223" y="832255"/>
                  <a:pt x="1011629" y="818661"/>
                  <a:pt x="1011629" y="801891"/>
                </a:cubicBezTo>
                <a:cubicBezTo>
                  <a:pt x="1011629" y="785122"/>
                  <a:pt x="1025223" y="771528"/>
                  <a:pt x="1041993" y="771528"/>
                </a:cubicBezTo>
                <a:close/>
                <a:moveTo>
                  <a:pt x="969438" y="771528"/>
                </a:moveTo>
                <a:cubicBezTo>
                  <a:pt x="986208" y="771528"/>
                  <a:pt x="999801" y="785122"/>
                  <a:pt x="999801" y="801891"/>
                </a:cubicBezTo>
                <a:cubicBezTo>
                  <a:pt x="999801" y="818661"/>
                  <a:pt x="986208" y="832255"/>
                  <a:pt x="969438" y="832255"/>
                </a:cubicBezTo>
                <a:cubicBezTo>
                  <a:pt x="952669" y="832255"/>
                  <a:pt x="939075" y="818661"/>
                  <a:pt x="939075" y="801891"/>
                </a:cubicBezTo>
                <a:cubicBezTo>
                  <a:pt x="939075" y="785122"/>
                  <a:pt x="952669" y="771528"/>
                  <a:pt x="969438" y="771528"/>
                </a:cubicBezTo>
                <a:close/>
                <a:moveTo>
                  <a:pt x="896883" y="771528"/>
                </a:moveTo>
                <a:cubicBezTo>
                  <a:pt x="913653" y="771528"/>
                  <a:pt x="927247" y="785122"/>
                  <a:pt x="927247" y="801891"/>
                </a:cubicBezTo>
                <a:cubicBezTo>
                  <a:pt x="927247" y="818661"/>
                  <a:pt x="913653" y="832255"/>
                  <a:pt x="896883" y="832255"/>
                </a:cubicBezTo>
                <a:cubicBezTo>
                  <a:pt x="880114" y="832255"/>
                  <a:pt x="866520" y="818661"/>
                  <a:pt x="866520" y="801891"/>
                </a:cubicBezTo>
                <a:cubicBezTo>
                  <a:pt x="866520" y="785122"/>
                  <a:pt x="880114" y="771528"/>
                  <a:pt x="896883" y="771528"/>
                </a:cubicBezTo>
                <a:close/>
                <a:moveTo>
                  <a:pt x="824329" y="771528"/>
                </a:moveTo>
                <a:cubicBezTo>
                  <a:pt x="841098" y="771528"/>
                  <a:pt x="854692" y="785122"/>
                  <a:pt x="854692" y="801891"/>
                </a:cubicBezTo>
                <a:cubicBezTo>
                  <a:pt x="854692" y="818661"/>
                  <a:pt x="841098" y="832255"/>
                  <a:pt x="824329" y="832255"/>
                </a:cubicBezTo>
                <a:cubicBezTo>
                  <a:pt x="807559" y="832255"/>
                  <a:pt x="793965" y="818661"/>
                  <a:pt x="793965" y="801891"/>
                </a:cubicBezTo>
                <a:cubicBezTo>
                  <a:pt x="793965" y="785122"/>
                  <a:pt x="807559" y="771528"/>
                  <a:pt x="824329" y="771528"/>
                </a:cubicBezTo>
                <a:close/>
                <a:moveTo>
                  <a:pt x="751774" y="771528"/>
                </a:moveTo>
                <a:cubicBezTo>
                  <a:pt x="768544" y="771528"/>
                  <a:pt x="782138" y="785122"/>
                  <a:pt x="782138" y="801891"/>
                </a:cubicBezTo>
                <a:cubicBezTo>
                  <a:pt x="782138" y="818661"/>
                  <a:pt x="768544" y="832255"/>
                  <a:pt x="751774" y="832255"/>
                </a:cubicBezTo>
                <a:cubicBezTo>
                  <a:pt x="735005" y="832255"/>
                  <a:pt x="721411" y="818661"/>
                  <a:pt x="721411" y="801891"/>
                </a:cubicBezTo>
                <a:cubicBezTo>
                  <a:pt x="721411" y="785122"/>
                  <a:pt x="735005" y="771528"/>
                  <a:pt x="751774" y="771528"/>
                </a:cubicBezTo>
                <a:close/>
                <a:moveTo>
                  <a:pt x="679220" y="771528"/>
                </a:moveTo>
                <a:cubicBezTo>
                  <a:pt x="695989" y="771528"/>
                  <a:pt x="709583" y="785122"/>
                  <a:pt x="709583" y="801891"/>
                </a:cubicBezTo>
                <a:cubicBezTo>
                  <a:pt x="709583" y="818661"/>
                  <a:pt x="695989" y="832255"/>
                  <a:pt x="679220" y="832255"/>
                </a:cubicBezTo>
                <a:cubicBezTo>
                  <a:pt x="662450" y="832255"/>
                  <a:pt x="648856" y="818661"/>
                  <a:pt x="648856" y="801891"/>
                </a:cubicBezTo>
                <a:cubicBezTo>
                  <a:pt x="648856" y="785122"/>
                  <a:pt x="662450" y="771528"/>
                  <a:pt x="679220" y="771528"/>
                </a:cubicBezTo>
                <a:close/>
                <a:moveTo>
                  <a:pt x="606665" y="771528"/>
                </a:moveTo>
                <a:cubicBezTo>
                  <a:pt x="623435" y="771528"/>
                  <a:pt x="637029" y="785122"/>
                  <a:pt x="637029" y="801891"/>
                </a:cubicBezTo>
                <a:cubicBezTo>
                  <a:pt x="637029" y="818661"/>
                  <a:pt x="623435" y="832255"/>
                  <a:pt x="606665" y="832255"/>
                </a:cubicBezTo>
                <a:cubicBezTo>
                  <a:pt x="589896" y="832255"/>
                  <a:pt x="576302" y="818661"/>
                  <a:pt x="576302" y="801891"/>
                </a:cubicBezTo>
                <a:cubicBezTo>
                  <a:pt x="576302" y="785122"/>
                  <a:pt x="589896" y="771528"/>
                  <a:pt x="606665" y="771528"/>
                </a:cubicBezTo>
                <a:close/>
                <a:moveTo>
                  <a:pt x="534111" y="771528"/>
                </a:moveTo>
                <a:cubicBezTo>
                  <a:pt x="550880" y="771528"/>
                  <a:pt x="564474" y="785122"/>
                  <a:pt x="564474" y="801891"/>
                </a:cubicBezTo>
                <a:cubicBezTo>
                  <a:pt x="564474" y="818661"/>
                  <a:pt x="550880" y="832255"/>
                  <a:pt x="534111" y="832255"/>
                </a:cubicBezTo>
                <a:cubicBezTo>
                  <a:pt x="517341" y="832255"/>
                  <a:pt x="503747" y="818661"/>
                  <a:pt x="503747" y="801891"/>
                </a:cubicBezTo>
                <a:cubicBezTo>
                  <a:pt x="503747" y="785122"/>
                  <a:pt x="517341" y="771528"/>
                  <a:pt x="534111" y="771528"/>
                </a:cubicBezTo>
                <a:close/>
                <a:moveTo>
                  <a:pt x="461556" y="771528"/>
                </a:moveTo>
                <a:cubicBezTo>
                  <a:pt x="478326" y="771528"/>
                  <a:pt x="491920" y="785122"/>
                  <a:pt x="491920" y="801891"/>
                </a:cubicBezTo>
                <a:cubicBezTo>
                  <a:pt x="491920" y="818661"/>
                  <a:pt x="478326" y="832255"/>
                  <a:pt x="461556" y="832255"/>
                </a:cubicBezTo>
                <a:cubicBezTo>
                  <a:pt x="444787" y="832255"/>
                  <a:pt x="431192" y="818661"/>
                  <a:pt x="431192" y="801891"/>
                </a:cubicBezTo>
                <a:cubicBezTo>
                  <a:pt x="431192" y="785122"/>
                  <a:pt x="444787" y="771528"/>
                  <a:pt x="461556" y="771528"/>
                </a:cubicBezTo>
                <a:close/>
                <a:moveTo>
                  <a:pt x="389002" y="771528"/>
                </a:moveTo>
                <a:cubicBezTo>
                  <a:pt x="405771" y="771528"/>
                  <a:pt x="419365" y="785122"/>
                  <a:pt x="419365" y="801891"/>
                </a:cubicBezTo>
                <a:cubicBezTo>
                  <a:pt x="419365" y="818661"/>
                  <a:pt x="405771" y="832255"/>
                  <a:pt x="389002" y="832255"/>
                </a:cubicBezTo>
                <a:cubicBezTo>
                  <a:pt x="372232" y="832255"/>
                  <a:pt x="358638" y="818661"/>
                  <a:pt x="358638" y="801891"/>
                </a:cubicBezTo>
                <a:cubicBezTo>
                  <a:pt x="358638" y="785122"/>
                  <a:pt x="372232" y="771528"/>
                  <a:pt x="389002" y="771528"/>
                </a:cubicBezTo>
                <a:close/>
                <a:moveTo>
                  <a:pt x="316447" y="771528"/>
                </a:moveTo>
                <a:cubicBezTo>
                  <a:pt x="333216" y="771528"/>
                  <a:pt x="346810" y="785122"/>
                  <a:pt x="346810" y="801891"/>
                </a:cubicBezTo>
                <a:cubicBezTo>
                  <a:pt x="346810" y="818661"/>
                  <a:pt x="333216" y="832255"/>
                  <a:pt x="316447" y="832255"/>
                </a:cubicBezTo>
                <a:cubicBezTo>
                  <a:pt x="299677" y="832255"/>
                  <a:pt x="286084" y="818661"/>
                  <a:pt x="286084" y="801891"/>
                </a:cubicBezTo>
                <a:cubicBezTo>
                  <a:pt x="286084" y="785122"/>
                  <a:pt x="299677" y="771528"/>
                  <a:pt x="316447" y="771528"/>
                </a:cubicBezTo>
                <a:close/>
                <a:moveTo>
                  <a:pt x="243892" y="771528"/>
                </a:moveTo>
                <a:cubicBezTo>
                  <a:pt x="260662" y="771528"/>
                  <a:pt x="274256" y="785122"/>
                  <a:pt x="274256" y="801891"/>
                </a:cubicBezTo>
                <a:cubicBezTo>
                  <a:pt x="274256" y="818661"/>
                  <a:pt x="260662" y="832255"/>
                  <a:pt x="243892" y="832255"/>
                </a:cubicBezTo>
                <a:cubicBezTo>
                  <a:pt x="227123" y="832255"/>
                  <a:pt x="213529" y="818661"/>
                  <a:pt x="213529" y="801891"/>
                </a:cubicBezTo>
                <a:cubicBezTo>
                  <a:pt x="213529" y="785122"/>
                  <a:pt x="227123" y="771528"/>
                  <a:pt x="243892" y="771528"/>
                </a:cubicBezTo>
                <a:close/>
                <a:moveTo>
                  <a:pt x="171339" y="771528"/>
                </a:moveTo>
                <a:cubicBezTo>
                  <a:pt x="188107" y="771528"/>
                  <a:pt x="201701" y="785122"/>
                  <a:pt x="201701" y="801891"/>
                </a:cubicBezTo>
                <a:cubicBezTo>
                  <a:pt x="201701" y="818661"/>
                  <a:pt x="188107" y="832255"/>
                  <a:pt x="171339" y="832255"/>
                </a:cubicBezTo>
                <a:cubicBezTo>
                  <a:pt x="154656" y="832255"/>
                  <a:pt x="141062" y="818661"/>
                  <a:pt x="141062" y="801891"/>
                </a:cubicBezTo>
                <a:cubicBezTo>
                  <a:pt x="141062" y="785122"/>
                  <a:pt x="154656" y="771528"/>
                  <a:pt x="171339" y="771528"/>
                </a:cubicBezTo>
                <a:close/>
                <a:moveTo>
                  <a:pt x="98884" y="771528"/>
                </a:moveTo>
                <a:cubicBezTo>
                  <a:pt x="115646" y="771528"/>
                  <a:pt x="129240" y="785122"/>
                  <a:pt x="129240" y="801891"/>
                </a:cubicBezTo>
                <a:cubicBezTo>
                  <a:pt x="129240" y="818661"/>
                  <a:pt x="115646" y="832255"/>
                  <a:pt x="98884" y="832255"/>
                </a:cubicBezTo>
                <a:cubicBezTo>
                  <a:pt x="82112" y="832255"/>
                  <a:pt x="68517" y="818661"/>
                  <a:pt x="68517" y="801891"/>
                </a:cubicBezTo>
                <a:cubicBezTo>
                  <a:pt x="68517" y="785122"/>
                  <a:pt x="82112" y="771528"/>
                  <a:pt x="98884" y="771528"/>
                </a:cubicBezTo>
                <a:close/>
                <a:moveTo>
                  <a:pt x="26329" y="771528"/>
                </a:moveTo>
                <a:cubicBezTo>
                  <a:pt x="43093" y="771528"/>
                  <a:pt x="56688" y="785122"/>
                  <a:pt x="56688" y="801891"/>
                </a:cubicBezTo>
                <a:cubicBezTo>
                  <a:pt x="56688" y="818661"/>
                  <a:pt x="43093" y="832255"/>
                  <a:pt x="26329" y="832255"/>
                </a:cubicBezTo>
                <a:cubicBezTo>
                  <a:pt x="17944" y="832255"/>
                  <a:pt x="10353" y="828857"/>
                  <a:pt x="4858" y="823362"/>
                </a:cubicBezTo>
                <a:lnTo>
                  <a:pt x="0" y="811633"/>
                </a:lnTo>
                <a:lnTo>
                  <a:pt x="0" y="792150"/>
                </a:lnTo>
                <a:lnTo>
                  <a:pt x="4858" y="780421"/>
                </a:lnTo>
                <a:cubicBezTo>
                  <a:pt x="10353" y="774927"/>
                  <a:pt x="17944" y="771528"/>
                  <a:pt x="26329" y="771528"/>
                </a:cubicBezTo>
                <a:close/>
                <a:moveTo>
                  <a:pt x="1622429" y="691076"/>
                </a:moveTo>
                <a:cubicBezTo>
                  <a:pt x="1630814" y="691076"/>
                  <a:pt x="1638404" y="694475"/>
                  <a:pt x="1643899" y="699969"/>
                </a:cubicBezTo>
                <a:lnTo>
                  <a:pt x="1647739" y="709237"/>
                </a:lnTo>
                <a:lnTo>
                  <a:pt x="1644828" y="728305"/>
                </a:lnTo>
                <a:lnTo>
                  <a:pt x="1640480" y="745215"/>
                </a:lnTo>
                <a:lnTo>
                  <a:pt x="1634248" y="749417"/>
                </a:lnTo>
                <a:cubicBezTo>
                  <a:pt x="1630615" y="750953"/>
                  <a:pt x="1626621" y="751803"/>
                  <a:pt x="1622429" y="751803"/>
                </a:cubicBezTo>
                <a:cubicBezTo>
                  <a:pt x="1605659" y="751803"/>
                  <a:pt x="1592066" y="738209"/>
                  <a:pt x="1592066" y="721440"/>
                </a:cubicBezTo>
                <a:cubicBezTo>
                  <a:pt x="1592066" y="704670"/>
                  <a:pt x="1605659" y="691076"/>
                  <a:pt x="1622429" y="691076"/>
                </a:cubicBezTo>
                <a:close/>
                <a:moveTo>
                  <a:pt x="1549874" y="691076"/>
                </a:moveTo>
                <a:cubicBezTo>
                  <a:pt x="1566644" y="691076"/>
                  <a:pt x="1580238" y="704670"/>
                  <a:pt x="1580238" y="721440"/>
                </a:cubicBezTo>
                <a:cubicBezTo>
                  <a:pt x="1580238" y="738209"/>
                  <a:pt x="1566644" y="751803"/>
                  <a:pt x="1549874" y="751803"/>
                </a:cubicBezTo>
                <a:cubicBezTo>
                  <a:pt x="1533105" y="751803"/>
                  <a:pt x="1519511" y="738209"/>
                  <a:pt x="1519511" y="721440"/>
                </a:cubicBezTo>
                <a:cubicBezTo>
                  <a:pt x="1519511" y="704670"/>
                  <a:pt x="1533105" y="691076"/>
                  <a:pt x="1549874" y="691076"/>
                </a:cubicBezTo>
                <a:close/>
                <a:moveTo>
                  <a:pt x="1477320" y="691076"/>
                </a:moveTo>
                <a:cubicBezTo>
                  <a:pt x="1494089" y="691076"/>
                  <a:pt x="1507683" y="704670"/>
                  <a:pt x="1507683" y="721440"/>
                </a:cubicBezTo>
                <a:cubicBezTo>
                  <a:pt x="1507683" y="738209"/>
                  <a:pt x="1494089" y="751803"/>
                  <a:pt x="1477320" y="751803"/>
                </a:cubicBezTo>
                <a:cubicBezTo>
                  <a:pt x="1460550" y="751803"/>
                  <a:pt x="1446956" y="738209"/>
                  <a:pt x="1446956" y="721440"/>
                </a:cubicBezTo>
                <a:cubicBezTo>
                  <a:pt x="1446956" y="704670"/>
                  <a:pt x="1460550" y="691076"/>
                  <a:pt x="1477320" y="691076"/>
                </a:cubicBezTo>
                <a:close/>
                <a:moveTo>
                  <a:pt x="1404765" y="691076"/>
                </a:moveTo>
                <a:cubicBezTo>
                  <a:pt x="1421535" y="691076"/>
                  <a:pt x="1435129" y="704670"/>
                  <a:pt x="1435129" y="721440"/>
                </a:cubicBezTo>
                <a:cubicBezTo>
                  <a:pt x="1435129" y="738209"/>
                  <a:pt x="1421535" y="751803"/>
                  <a:pt x="1404765" y="751803"/>
                </a:cubicBezTo>
                <a:cubicBezTo>
                  <a:pt x="1387996" y="751803"/>
                  <a:pt x="1374402" y="738209"/>
                  <a:pt x="1374402" y="721440"/>
                </a:cubicBezTo>
                <a:cubicBezTo>
                  <a:pt x="1374402" y="704670"/>
                  <a:pt x="1387996" y="691076"/>
                  <a:pt x="1404765" y="691076"/>
                </a:cubicBezTo>
                <a:close/>
                <a:moveTo>
                  <a:pt x="1332211" y="691076"/>
                </a:moveTo>
                <a:cubicBezTo>
                  <a:pt x="1348980" y="691076"/>
                  <a:pt x="1362574" y="704670"/>
                  <a:pt x="1362574" y="721440"/>
                </a:cubicBezTo>
                <a:cubicBezTo>
                  <a:pt x="1362574" y="738209"/>
                  <a:pt x="1348980" y="751803"/>
                  <a:pt x="1332211" y="751803"/>
                </a:cubicBezTo>
                <a:cubicBezTo>
                  <a:pt x="1315441" y="751803"/>
                  <a:pt x="1301847" y="738209"/>
                  <a:pt x="1301847" y="721440"/>
                </a:cubicBezTo>
                <a:cubicBezTo>
                  <a:pt x="1301847" y="704670"/>
                  <a:pt x="1315441" y="691076"/>
                  <a:pt x="1332211" y="691076"/>
                </a:cubicBezTo>
                <a:close/>
                <a:moveTo>
                  <a:pt x="1259656" y="691076"/>
                </a:moveTo>
                <a:cubicBezTo>
                  <a:pt x="1276426" y="691076"/>
                  <a:pt x="1290020" y="704670"/>
                  <a:pt x="1290020" y="721440"/>
                </a:cubicBezTo>
                <a:cubicBezTo>
                  <a:pt x="1290020" y="738209"/>
                  <a:pt x="1276426" y="751803"/>
                  <a:pt x="1259656" y="751803"/>
                </a:cubicBezTo>
                <a:cubicBezTo>
                  <a:pt x="1242887" y="751803"/>
                  <a:pt x="1229293" y="738209"/>
                  <a:pt x="1229293" y="721440"/>
                </a:cubicBezTo>
                <a:cubicBezTo>
                  <a:pt x="1229293" y="704670"/>
                  <a:pt x="1242887" y="691076"/>
                  <a:pt x="1259656" y="691076"/>
                </a:cubicBezTo>
                <a:close/>
                <a:moveTo>
                  <a:pt x="1187102" y="691076"/>
                </a:moveTo>
                <a:cubicBezTo>
                  <a:pt x="1203871" y="691076"/>
                  <a:pt x="1217465" y="704670"/>
                  <a:pt x="1217465" y="721440"/>
                </a:cubicBezTo>
                <a:cubicBezTo>
                  <a:pt x="1217465" y="738209"/>
                  <a:pt x="1203871" y="751803"/>
                  <a:pt x="1187102" y="751803"/>
                </a:cubicBezTo>
                <a:cubicBezTo>
                  <a:pt x="1170332" y="751803"/>
                  <a:pt x="1156738" y="738209"/>
                  <a:pt x="1156738" y="721440"/>
                </a:cubicBezTo>
                <a:cubicBezTo>
                  <a:pt x="1156738" y="704670"/>
                  <a:pt x="1170332" y="691076"/>
                  <a:pt x="1187102" y="691076"/>
                </a:cubicBezTo>
                <a:close/>
                <a:moveTo>
                  <a:pt x="1114547" y="691076"/>
                </a:moveTo>
                <a:cubicBezTo>
                  <a:pt x="1131317" y="691076"/>
                  <a:pt x="1144911" y="704670"/>
                  <a:pt x="1144911" y="721440"/>
                </a:cubicBezTo>
                <a:cubicBezTo>
                  <a:pt x="1144911" y="738209"/>
                  <a:pt x="1131317" y="751803"/>
                  <a:pt x="1114547" y="751803"/>
                </a:cubicBezTo>
                <a:cubicBezTo>
                  <a:pt x="1097778" y="751803"/>
                  <a:pt x="1084184" y="738209"/>
                  <a:pt x="1084184" y="721440"/>
                </a:cubicBezTo>
                <a:cubicBezTo>
                  <a:pt x="1084184" y="704670"/>
                  <a:pt x="1097778" y="691076"/>
                  <a:pt x="1114547" y="691076"/>
                </a:cubicBezTo>
                <a:close/>
                <a:moveTo>
                  <a:pt x="1041993" y="691076"/>
                </a:moveTo>
                <a:cubicBezTo>
                  <a:pt x="1058762" y="691076"/>
                  <a:pt x="1072356" y="704670"/>
                  <a:pt x="1072356" y="721440"/>
                </a:cubicBezTo>
                <a:cubicBezTo>
                  <a:pt x="1072356" y="738209"/>
                  <a:pt x="1058762" y="751803"/>
                  <a:pt x="1041993" y="751803"/>
                </a:cubicBezTo>
                <a:cubicBezTo>
                  <a:pt x="1025223" y="751803"/>
                  <a:pt x="1011629" y="738209"/>
                  <a:pt x="1011629" y="721440"/>
                </a:cubicBezTo>
                <a:cubicBezTo>
                  <a:pt x="1011629" y="704670"/>
                  <a:pt x="1025223" y="691076"/>
                  <a:pt x="1041993" y="691076"/>
                </a:cubicBezTo>
                <a:close/>
                <a:moveTo>
                  <a:pt x="969438" y="691076"/>
                </a:moveTo>
                <a:cubicBezTo>
                  <a:pt x="986208" y="691076"/>
                  <a:pt x="999801" y="704670"/>
                  <a:pt x="999801" y="721440"/>
                </a:cubicBezTo>
                <a:cubicBezTo>
                  <a:pt x="999801" y="738209"/>
                  <a:pt x="986208" y="751803"/>
                  <a:pt x="969438" y="751803"/>
                </a:cubicBezTo>
                <a:cubicBezTo>
                  <a:pt x="952669" y="751803"/>
                  <a:pt x="939075" y="738209"/>
                  <a:pt x="939075" y="721440"/>
                </a:cubicBezTo>
                <a:cubicBezTo>
                  <a:pt x="939075" y="704670"/>
                  <a:pt x="952669" y="691076"/>
                  <a:pt x="969438" y="691076"/>
                </a:cubicBezTo>
                <a:close/>
                <a:moveTo>
                  <a:pt x="896883" y="691076"/>
                </a:moveTo>
                <a:cubicBezTo>
                  <a:pt x="913653" y="691076"/>
                  <a:pt x="927247" y="704670"/>
                  <a:pt x="927247" y="721440"/>
                </a:cubicBezTo>
                <a:cubicBezTo>
                  <a:pt x="927247" y="738209"/>
                  <a:pt x="913653" y="751803"/>
                  <a:pt x="896883" y="751803"/>
                </a:cubicBezTo>
                <a:cubicBezTo>
                  <a:pt x="880114" y="751803"/>
                  <a:pt x="866520" y="738209"/>
                  <a:pt x="866520" y="721440"/>
                </a:cubicBezTo>
                <a:cubicBezTo>
                  <a:pt x="866520" y="704670"/>
                  <a:pt x="880114" y="691076"/>
                  <a:pt x="896883" y="691076"/>
                </a:cubicBezTo>
                <a:close/>
                <a:moveTo>
                  <a:pt x="824329" y="691076"/>
                </a:moveTo>
                <a:cubicBezTo>
                  <a:pt x="841098" y="691076"/>
                  <a:pt x="854692" y="704670"/>
                  <a:pt x="854692" y="721440"/>
                </a:cubicBezTo>
                <a:cubicBezTo>
                  <a:pt x="854692" y="738209"/>
                  <a:pt x="841098" y="751803"/>
                  <a:pt x="824329" y="751803"/>
                </a:cubicBezTo>
                <a:cubicBezTo>
                  <a:pt x="807559" y="751803"/>
                  <a:pt x="793965" y="738209"/>
                  <a:pt x="793965" y="721440"/>
                </a:cubicBezTo>
                <a:cubicBezTo>
                  <a:pt x="793965" y="704670"/>
                  <a:pt x="807559" y="691076"/>
                  <a:pt x="824329" y="691076"/>
                </a:cubicBezTo>
                <a:close/>
                <a:moveTo>
                  <a:pt x="751774" y="691076"/>
                </a:moveTo>
                <a:cubicBezTo>
                  <a:pt x="768544" y="691076"/>
                  <a:pt x="782138" y="704670"/>
                  <a:pt x="782138" y="721440"/>
                </a:cubicBezTo>
                <a:cubicBezTo>
                  <a:pt x="782138" y="738209"/>
                  <a:pt x="768544" y="751803"/>
                  <a:pt x="751774" y="751803"/>
                </a:cubicBezTo>
                <a:cubicBezTo>
                  <a:pt x="735005" y="751803"/>
                  <a:pt x="721411" y="738209"/>
                  <a:pt x="721411" y="721440"/>
                </a:cubicBezTo>
                <a:cubicBezTo>
                  <a:pt x="721411" y="704670"/>
                  <a:pt x="735005" y="691076"/>
                  <a:pt x="751774" y="691076"/>
                </a:cubicBezTo>
                <a:close/>
                <a:moveTo>
                  <a:pt x="679220" y="691076"/>
                </a:moveTo>
                <a:cubicBezTo>
                  <a:pt x="695989" y="691076"/>
                  <a:pt x="709583" y="704670"/>
                  <a:pt x="709583" y="721440"/>
                </a:cubicBezTo>
                <a:cubicBezTo>
                  <a:pt x="709583" y="738209"/>
                  <a:pt x="695989" y="751803"/>
                  <a:pt x="679220" y="751803"/>
                </a:cubicBezTo>
                <a:cubicBezTo>
                  <a:pt x="662450" y="751803"/>
                  <a:pt x="648856" y="738209"/>
                  <a:pt x="648856" y="721440"/>
                </a:cubicBezTo>
                <a:cubicBezTo>
                  <a:pt x="648856" y="704670"/>
                  <a:pt x="662450" y="691076"/>
                  <a:pt x="679220" y="691076"/>
                </a:cubicBezTo>
                <a:close/>
                <a:moveTo>
                  <a:pt x="606665" y="691076"/>
                </a:moveTo>
                <a:cubicBezTo>
                  <a:pt x="623435" y="691076"/>
                  <a:pt x="637029" y="704670"/>
                  <a:pt x="637029" y="721440"/>
                </a:cubicBezTo>
                <a:cubicBezTo>
                  <a:pt x="637029" y="738209"/>
                  <a:pt x="623435" y="751803"/>
                  <a:pt x="606665" y="751803"/>
                </a:cubicBezTo>
                <a:cubicBezTo>
                  <a:pt x="589896" y="751803"/>
                  <a:pt x="576302" y="738209"/>
                  <a:pt x="576302" y="721440"/>
                </a:cubicBezTo>
                <a:cubicBezTo>
                  <a:pt x="576302" y="704670"/>
                  <a:pt x="589896" y="691076"/>
                  <a:pt x="606665" y="691076"/>
                </a:cubicBezTo>
                <a:close/>
                <a:moveTo>
                  <a:pt x="534111" y="691076"/>
                </a:moveTo>
                <a:cubicBezTo>
                  <a:pt x="550880" y="691076"/>
                  <a:pt x="564474" y="704670"/>
                  <a:pt x="564474" y="721440"/>
                </a:cubicBezTo>
                <a:cubicBezTo>
                  <a:pt x="564474" y="738209"/>
                  <a:pt x="550880" y="751803"/>
                  <a:pt x="534111" y="751803"/>
                </a:cubicBezTo>
                <a:cubicBezTo>
                  <a:pt x="517341" y="751803"/>
                  <a:pt x="503747" y="738209"/>
                  <a:pt x="503747" y="721440"/>
                </a:cubicBezTo>
                <a:cubicBezTo>
                  <a:pt x="503747" y="704670"/>
                  <a:pt x="517341" y="691076"/>
                  <a:pt x="534111" y="691076"/>
                </a:cubicBezTo>
                <a:close/>
                <a:moveTo>
                  <a:pt x="461556" y="691076"/>
                </a:moveTo>
                <a:cubicBezTo>
                  <a:pt x="478326" y="691076"/>
                  <a:pt x="491920" y="704670"/>
                  <a:pt x="491920" y="721440"/>
                </a:cubicBezTo>
                <a:cubicBezTo>
                  <a:pt x="491920" y="738209"/>
                  <a:pt x="478326" y="751803"/>
                  <a:pt x="461556" y="751803"/>
                </a:cubicBezTo>
                <a:cubicBezTo>
                  <a:pt x="444787" y="751803"/>
                  <a:pt x="431192" y="738209"/>
                  <a:pt x="431192" y="721440"/>
                </a:cubicBezTo>
                <a:cubicBezTo>
                  <a:pt x="431192" y="704670"/>
                  <a:pt x="444787" y="691076"/>
                  <a:pt x="461556" y="691076"/>
                </a:cubicBezTo>
                <a:close/>
                <a:moveTo>
                  <a:pt x="389002" y="691076"/>
                </a:moveTo>
                <a:cubicBezTo>
                  <a:pt x="405771" y="691076"/>
                  <a:pt x="419365" y="704670"/>
                  <a:pt x="419365" y="721440"/>
                </a:cubicBezTo>
                <a:cubicBezTo>
                  <a:pt x="419365" y="738209"/>
                  <a:pt x="405771" y="751803"/>
                  <a:pt x="389002" y="751803"/>
                </a:cubicBezTo>
                <a:cubicBezTo>
                  <a:pt x="372232" y="751803"/>
                  <a:pt x="358638" y="738209"/>
                  <a:pt x="358638" y="721440"/>
                </a:cubicBezTo>
                <a:cubicBezTo>
                  <a:pt x="358638" y="704670"/>
                  <a:pt x="372232" y="691076"/>
                  <a:pt x="389002" y="691076"/>
                </a:cubicBezTo>
                <a:close/>
                <a:moveTo>
                  <a:pt x="316447" y="691076"/>
                </a:moveTo>
                <a:cubicBezTo>
                  <a:pt x="333216" y="691076"/>
                  <a:pt x="346810" y="704670"/>
                  <a:pt x="346810" y="721440"/>
                </a:cubicBezTo>
                <a:cubicBezTo>
                  <a:pt x="346810" y="738209"/>
                  <a:pt x="333216" y="751803"/>
                  <a:pt x="316447" y="751803"/>
                </a:cubicBezTo>
                <a:cubicBezTo>
                  <a:pt x="299677" y="751803"/>
                  <a:pt x="286084" y="738209"/>
                  <a:pt x="286084" y="721440"/>
                </a:cubicBezTo>
                <a:cubicBezTo>
                  <a:pt x="286084" y="704670"/>
                  <a:pt x="299677" y="691076"/>
                  <a:pt x="316447" y="691076"/>
                </a:cubicBezTo>
                <a:close/>
                <a:moveTo>
                  <a:pt x="243892" y="691076"/>
                </a:moveTo>
                <a:cubicBezTo>
                  <a:pt x="260662" y="691076"/>
                  <a:pt x="274256" y="704670"/>
                  <a:pt x="274256" y="721440"/>
                </a:cubicBezTo>
                <a:cubicBezTo>
                  <a:pt x="274256" y="738209"/>
                  <a:pt x="260662" y="751803"/>
                  <a:pt x="243892" y="751803"/>
                </a:cubicBezTo>
                <a:cubicBezTo>
                  <a:pt x="227123" y="751803"/>
                  <a:pt x="213529" y="738209"/>
                  <a:pt x="213529" y="721440"/>
                </a:cubicBezTo>
                <a:cubicBezTo>
                  <a:pt x="213529" y="704670"/>
                  <a:pt x="227123" y="691076"/>
                  <a:pt x="243892" y="691076"/>
                </a:cubicBezTo>
                <a:close/>
                <a:moveTo>
                  <a:pt x="171339" y="691076"/>
                </a:moveTo>
                <a:cubicBezTo>
                  <a:pt x="188107" y="691076"/>
                  <a:pt x="201701" y="704670"/>
                  <a:pt x="201701" y="721440"/>
                </a:cubicBezTo>
                <a:cubicBezTo>
                  <a:pt x="201701" y="738209"/>
                  <a:pt x="188107" y="751803"/>
                  <a:pt x="171339" y="751803"/>
                </a:cubicBezTo>
                <a:cubicBezTo>
                  <a:pt x="154662" y="751803"/>
                  <a:pt x="141067" y="738209"/>
                  <a:pt x="141067" y="721440"/>
                </a:cubicBezTo>
                <a:cubicBezTo>
                  <a:pt x="141067" y="704670"/>
                  <a:pt x="154662" y="691076"/>
                  <a:pt x="171339" y="691076"/>
                </a:cubicBezTo>
                <a:close/>
                <a:moveTo>
                  <a:pt x="98890" y="691076"/>
                </a:moveTo>
                <a:cubicBezTo>
                  <a:pt x="115653" y="691076"/>
                  <a:pt x="129246" y="704670"/>
                  <a:pt x="129246" y="721440"/>
                </a:cubicBezTo>
                <a:cubicBezTo>
                  <a:pt x="129246" y="738209"/>
                  <a:pt x="115653" y="751803"/>
                  <a:pt x="98890" y="751803"/>
                </a:cubicBezTo>
                <a:cubicBezTo>
                  <a:pt x="82117" y="751803"/>
                  <a:pt x="68523" y="738209"/>
                  <a:pt x="68523" y="721440"/>
                </a:cubicBezTo>
                <a:cubicBezTo>
                  <a:pt x="68523" y="704670"/>
                  <a:pt x="82117" y="691076"/>
                  <a:pt x="98890" y="691076"/>
                </a:cubicBezTo>
                <a:close/>
                <a:moveTo>
                  <a:pt x="26336" y="691076"/>
                </a:moveTo>
                <a:cubicBezTo>
                  <a:pt x="43099" y="691076"/>
                  <a:pt x="56694" y="704670"/>
                  <a:pt x="56694" y="721440"/>
                </a:cubicBezTo>
                <a:cubicBezTo>
                  <a:pt x="56694" y="738209"/>
                  <a:pt x="43099" y="751803"/>
                  <a:pt x="26336" y="751803"/>
                </a:cubicBezTo>
                <a:cubicBezTo>
                  <a:pt x="17950" y="751803"/>
                  <a:pt x="10359" y="748405"/>
                  <a:pt x="4864" y="742910"/>
                </a:cubicBezTo>
                <a:lnTo>
                  <a:pt x="0" y="731167"/>
                </a:lnTo>
                <a:lnTo>
                  <a:pt x="0" y="711713"/>
                </a:lnTo>
                <a:lnTo>
                  <a:pt x="4864" y="699969"/>
                </a:lnTo>
                <a:cubicBezTo>
                  <a:pt x="10359" y="694475"/>
                  <a:pt x="17950" y="691076"/>
                  <a:pt x="26336" y="691076"/>
                </a:cubicBezTo>
                <a:close/>
                <a:moveTo>
                  <a:pt x="1622429" y="610624"/>
                </a:moveTo>
                <a:cubicBezTo>
                  <a:pt x="1639199" y="610624"/>
                  <a:pt x="1652792" y="624218"/>
                  <a:pt x="1652792" y="640988"/>
                </a:cubicBezTo>
                <a:cubicBezTo>
                  <a:pt x="1652792" y="657757"/>
                  <a:pt x="1639199" y="671351"/>
                  <a:pt x="1622429" y="671351"/>
                </a:cubicBezTo>
                <a:cubicBezTo>
                  <a:pt x="1605659" y="671351"/>
                  <a:pt x="1592066" y="657757"/>
                  <a:pt x="1592066" y="640988"/>
                </a:cubicBezTo>
                <a:cubicBezTo>
                  <a:pt x="1592066" y="624218"/>
                  <a:pt x="1605659" y="610624"/>
                  <a:pt x="1622429" y="610624"/>
                </a:cubicBezTo>
                <a:close/>
                <a:moveTo>
                  <a:pt x="1549874" y="610624"/>
                </a:moveTo>
                <a:cubicBezTo>
                  <a:pt x="1566644" y="610624"/>
                  <a:pt x="1580238" y="624218"/>
                  <a:pt x="1580238" y="640988"/>
                </a:cubicBezTo>
                <a:cubicBezTo>
                  <a:pt x="1580238" y="657757"/>
                  <a:pt x="1566644" y="671351"/>
                  <a:pt x="1549874" y="671351"/>
                </a:cubicBezTo>
                <a:cubicBezTo>
                  <a:pt x="1533105" y="671351"/>
                  <a:pt x="1519511" y="657757"/>
                  <a:pt x="1519511" y="640988"/>
                </a:cubicBezTo>
                <a:cubicBezTo>
                  <a:pt x="1519511" y="624218"/>
                  <a:pt x="1533105" y="610624"/>
                  <a:pt x="1549874" y="610624"/>
                </a:cubicBezTo>
                <a:close/>
                <a:moveTo>
                  <a:pt x="1477320" y="610624"/>
                </a:moveTo>
                <a:cubicBezTo>
                  <a:pt x="1494089" y="610624"/>
                  <a:pt x="1507683" y="624218"/>
                  <a:pt x="1507683" y="640988"/>
                </a:cubicBezTo>
                <a:cubicBezTo>
                  <a:pt x="1507683" y="657757"/>
                  <a:pt x="1494089" y="671351"/>
                  <a:pt x="1477320" y="671351"/>
                </a:cubicBezTo>
                <a:cubicBezTo>
                  <a:pt x="1460550" y="671351"/>
                  <a:pt x="1446956" y="657757"/>
                  <a:pt x="1446956" y="640988"/>
                </a:cubicBezTo>
                <a:cubicBezTo>
                  <a:pt x="1446956" y="624218"/>
                  <a:pt x="1460550" y="610624"/>
                  <a:pt x="1477320" y="610624"/>
                </a:cubicBezTo>
                <a:close/>
                <a:moveTo>
                  <a:pt x="1404765" y="610624"/>
                </a:moveTo>
                <a:cubicBezTo>
                  <a:pt x="1421535" y="610624"/>
                  <a:pt x="1435129" y="624218"/>
                  <a:pt x="1435129" y="640988"/>
                </a:cubicBezTo>
                <a:cubicBezTo>
                  <a:pt x="1435129" y="657757"/>
                  <a:pt x="1421535" y="671351"/>
                  <a:pt x="1404765" y="671351"/>
                </a:cubicBezTo>
                <a:cubicBezTo>
                  <a:pt x="1387996" y="671351"/>
                  <a:pt x="1374402" y="657757"/>
                  <a:pt x="1374402" y="640988"/>
                </a:cubicBezTo>
                <a:cubicBezTo>
                  <a:pt x="1374402" y="624218"/>
                  <a:pt x="1387996" y="610624"/>
                  <a:pt x="1404765" y="610624"/>
                </a:cubicBezTo>
                <a:close/>
                <a:moveTo>
                  <a:pt x="1332211" y="610624"/>
                </a:moveTo>
                <a:cubicBezTo>
                  <a:pt x="1348980" y="610624"/>
                  <a:pt x="1362574" y="624218"/>
                  <a:pt x="1362574" y="640988"/>
                </a:cubicBezTo>
                <a:cubicBezTo>
                  <a:pt x="1362574" y="657757"/>
                  <a:pt x="1348980" y="671351"/>
                  <a:pt x="1332211" y="671351"/>
                </a:cubicBezTo>
                <a:cubicBezTo>
                  <a:pt x="1315441" y="671351"/>
                  <a:pt x="1301847" y="657757"/>
                  <a:pt x="1301847" y="640988"/>
                </a:cubicBezTo>
                <a:cubicBezTo>
                  <a:pt x="1301847" y="624218"/>
                  <a:pt x="1315441" y="610624"/>
                  <a:pt x="1332211" y="610624"/>
                </a:cubicBezTo>
                <a:close/>
                <a:moveTo>
                  <a:pt x="1259656" y="610624"/>
                </a:moveTo>
                <a:cubicBezTo>
                  <a:pt x="1276426" y="610624"/>
                  <a:pt x="1290020" y="624218"/>
                  <a:pt x="1290020" y="640988"/>
                </a:cubicBezTo>
                <a:cubicBezTo>
                  <a:pt x="1290020" y="657757"/>
                  <a:pt x="1276426" y="671351"/>
                  <a:pt x="1259656" y="671351"/>
                </a:cubicBezTo>
                <a:cubicBezTo>
                  <a:pt x="1242887" y="671351"/>
                  <a:pt x="1229293" y="657757"/>
                  <a:pt x="1229293" y="640988"/>
                </a:cubicBezTo>
                <a:cubicBezTo>
                  <a:pt x="1229293" y="624218"/>
                  <a:pt x="1242887" y="610624"/>
                  <a:pt x="1259656" y="610624"/>
                </a:cubicBezTo>
                <a:close/>
                <a:moveTo>
                  <a:pt x="1187102" y="610624"/>
                </a:moveTo>
                <a:cubicBezTo>
                  <a:pt x="1203871" y="610624"/>
                  <a:pt x="1217465" y="624218"/>
                  <a:pt x="1217465" y="640988"/>
                </a:cubicBezTo>
                <a:cubicBezTo>
                  <a:pt x="1217465" y="657757"/>
                  <a:pt x="1203871" y="671351"/>
                  <a:pt x="1187102" y="671351"/>
                </a:cubicBezTo>
                <a:cubicBezTo>
                  <a:pt x="1170332" y="671351"/>
                  <a:pt x="1156738" y="657757"/>
                  <a:pt x="1156738" y="640988"/>
                </a:cubicBezTo>
                <a:cubicBezTo>
                  <a:pt x="1156738" y="624218"/>
                  <a:pt x="1170332" y="610624"/>
                  <a:pt x="1187102" y="610624"/>
                </a:cubicBezTo>
                <a:close/>
                <a:moveTo>
                  <a:pt x="1114547" y="610624"/>
                </a:moveTo>
                <a:cubicBezTo>
                  <a:pt x="1131317" y="610624"/>
                  <a:pt x="1144911" y="624218"/>
                  <a:pt x="1144911" y="640988"/>
                </a:cubicBezTo>
                <a:cubicBezTo>
                  <a:pt x="1144911" y="657757"/>
                  <a:pt x="1131317" y="671351"/>
                  <a:pt x="1114547" y="671351"/>
                </a:cubicBezTo>
                <a:cubicBezTo>
                  <a:pt x="1097778" y="671351"/>
                  <a:pt x="1084184" y="657757"/>
                  <a:pt x="1084184" y="640988"/>
                </a:cubicBezTo>
                <a:cubicBezTo>
                  <a:pt x="1084184" y="624218"/>
                  <a:pt x="1097778" y="610624"/>
                  <a:pt x="1114547" y="610624"/>
                </a:cubicBezTo>
                <a:close/>
                <a:moveTo>
                  <a:pt x="1041993" y="610624"/>
                </a:moveTo>
                <a:cubicBezTo>
                  <a:pt x="1058762" y="610624"/>
                  <a:pt x="1072356" y="624218"/>
                  <a:pt x="1072356" y="640988"/>
                </a:cubicBezTo>
                <a:cubicBezTo>
                  <a:pt x="1072356" y="657757"/>
                  <a:pt x="1058762" y="671351"/>
                  <a:pt x="1041993" y="671351"/>
                </a:cubicBezTo>
                <a:cubicBezTo>
                  <a:pt x="1025223" y="671351"/>
                  <a:pt x="1011629" y="657757"/>
                  <a:pt x="1011629" y="640988"/>
                </a:cubicBezTo>
                <a:cubicBezTo>
                  <a:pt x="1011629" y="624218"/>
                  <a:pt x="1025223" y="610624"/>
                  <a:pt x="1041993" y="610624"/>
                </a:cubicBezTo>
                <a:close/>
                <a:moveTo>
                  <a:pt x="969438" y="610624"/>
                </a:moveTo>
                <a:cubicBezTo>
                  <a:pt x="986208" y="610624"/>
                  <a:pt x="999801" y="624218"/>
                  <a:pt x="999801" y="640988"/>
                </a:cubicBezTo>
                <a:cubicBezTo>
                  <a:pt x="999801" y="657757"/>
                  <a:pt x="986208" y="671351"/>
                  <a:pt x="969438" y="671351"/>
                </a:cubicBezTo>
                <a:cubicBezTo>
                  <a:pt x="952669" y="671351"/>
                  <a:pt x="939075" y="657757"/>
                  <a:pt x="939075" y="640988"/>
                </a:cubicBezTo>
                <a:cubicBezTo>
                  <a:pt x="939075" y="624218"/>
                  <a:pt x="952669" y="610624"/>
                  <a:pt x="969438" y="610624"/>
                </a:cubicBezTo>
                <a:close/>
                <a:moveTo>
                  <a:pt x="896883" y="610624"/>
                </a:moveTo>
                <a:cubicBezTo>
                  <a:pt x="913653" y="610624"/>
                  <a:pt x="927247" y="624218"/>
                  <a:pt x="927247" y="640988"/>
                </a:cubicBezTo>
                <a:cubicBezTo>
                  <a:pt x="927247" y="657757"/>
                  <a:pt x="913653" y="671351"/>
                  <a:pt x="896883" y="671351"/>
                </a:cubicBezTo>
                <a:cubicBezTo>
                  <a:pt x="880114" y="671351"/>
                  <a:pt x="866520" y="657757"/>
                  <a:pt x="866520" y="640988"/>
                </a:cubicBezTo>
                <a:cubicBezTo>
                  <a:pt x="866520" y="624218"/>
                  <a:pt x="880114" y="610624"/>
                  <a:pt x="896883" y="610624"/>
                </a:cubicBezTo>
                <a:close/>
                <a:moveTo>
                  <a:pt x="824329" y="610624"/>
                </a:moveTo>
                <a:cubicBezTo>
                  <a:pt x="841098" y="610624"/>
                  <a:pt x="854692" y="624218"/>
                  <a:pt x="854692" y="640988"/>
                </a:cubicBezTo>
                <a:cubicBezTo>
                  <a:pt x="854692" y="657757"/>
                  <a:pt x="841098" y="671351"/>
                  <a:pt x="824329" y="671351"/>
                </a:cubicBezTo>
                <a:cubicBezTo>
                  <a:pt x="807559" y="671351"/>
                  <a:pt x="793965" y="657757"/>
                  <a:pt x="793965" y="640988"/>
                </a:cubicBezTo>
                <a:cubicBezTo>
                  <a:pt x="793965" y="624218"/>
                  <a:pt x="807559" y="610624"/>
                  <a:pt x="824329" y="610624"/>
                </a:cubicBezTo>
                <a:close/>
                <a:moveTo>
                  <a:pt x="751774" y="610624"/>
                </a:moveTo>
                <a:cubicBezTo>
                  <a:pt x="768544" y="610624"/>
                  <a:pt x="782138" y="624218"/>
                  <a:pt x="782138" y="640988"/>
                </a:cubicBezTo>
                <a:cubicBezTo>
                  <a:pt x="782138" y="657757"/>
                  <a:pt x="768544" y="671351"/>
                  <a:pt x="751774" y="671351"/>
                </a:cubicBezTo>
                <a:cubicBezTo>
                  <a:pt x="735005" y="671351"/>
                  <a:pt x="721411" y="657757"/>
                  <a:pt x="721411" y="640988"/>
                </a:cubicBezTo>
                <a:cubicBezTo>
                  <a:pt x="721411" y="624218"/>
                  <a:pt x="735005" y="610624"/>
                  <a:pt x="751774" y="610624"/>
                </a:cubicBezTo>
                <a:close/>
                <a:moveTo>
                  <a:pt x="679220" y="610624"/>
                </a:moveTo>
                <a:cubicBezTo>
                  <a:pt x="695989" y="610624"/>
                  <a:pt x="709583" y="624218"/>
                  <a:pt x="709583" y="640988"/>
                </a:cubicBezTo>
                <a:cubicBezTo>
                  <a:pt x="709583" y="657757"/>
                  <a:pt x="695989" y="671351"/>
                  <a:pt x="679220" y="671351"/>
                </a:cubicBezTo>
                <a:cubicBezTo>
                  <a:pt x="662450" y="671351"/>
                  <a:pt x="648856" y="657757"/>
                  <a:pt x="648856" y="640988"/>
                </a:cubicBezTo>
                <a:cubicBezTo>
                  <a:pt x="648856" y="624218"/>
                  <a:pt x="662450" y="610624"/>
                  <a:pt x="679220" y="610624"/>
                </a:cubicBezTo>
                <a:close/>
                <a:moveTo>
                  <a:pt x="606665" y="610624"/>
                </a:moveTo>
                <a:cubicBezTo>
                  <a:pt x="623435" y="610624"/>
                  <a:pt x="637029" y="624218"/>
                  <a:pt x="637029" y="640988"/>
                </a:cubicBezTo>
                <a:cubicBezTo>
                  <a:pt x="637029" y="657757"/>
                  <a:pt x="623435" y="671351"/>
                  <a:pt x="606665" y="671351"/>
                </a:cubicBezTo>
                <a:cubicBezTo>
                  <a:pt x="589896" y="671351"/>
                  <a:pt x="576302" y="657757"/>
                  <a:pt x="576302" y="640988"/>
                </a:cubicBezTo>
                <a:cubicBezTo>
                  <a:pt x="576302" y="624218"/>
                  <a:pt x="589896" y="610624"/>
                  <a:pt x="606665" y="610624"/>
                </a:cubicBezTo>
                <a:close/>
                <a:moveTo>
                  <a:pt x="534111" y="610624"/>
                </a:moveTo>
                <a:cubicBezTo>
                  <a:pt x="550880" y="610624"/>
                  <a:pt x="564474" y="624218"/>
                  <a:pt x="564474" y="640988"/>
                </a:cubicBezTo>
                <a:cubicBezTo>
                  <a:pt x="564474" y="657757"/>
                  <a:pt x="550880" y="671351"/>
                  <a:pt x="534111" y="671351"/>
                </a:cubicBezTo>
                <a:cubicBezTo>
                  <a:pt x="517341" y="671351"/>
                  <a:pt x="503747" y="657757"/>
                  <a:pt x="503747" y="640988"/>
                </a:cubicBezTo>
                <a:cubicBezTo>
                  <a:pt x="503747" y="624218"/>
                  <a:pt x="517341" y="610624"/>
                  <a:pt x="534111" y="610624"/>
                </a:cubicBezTo>
                <a:close/>
                <a:moveTo>
                  <a:pt x="461556" y="610624"/>
                </a:moveTo>
                <a:cubicBezTo>
                  <a:pt x="478326" y="610624"/>
                  <a:pt x="491920" y="624218"/>
                  <a:pt x="491920" y="640988"/>
                </a:cubicBezTo>
                <a:cubicBezTo>
                  <a:pt x="491920" y="657757"/>
                  <a:pt x="478326" y="671351"/>
                  <a:pt x="461556" y="671351"/>
                </a:cubicBezTo>
                <a:cubicBezTo>
                  <a:pt x="444787" y="671351"/>
                  <a:pt x="431192" y="657757"/>
                  <a:pt x="431192" y="640988"/>
                </a:cubicBezTo>
                <a:cubicBezTo>
                  <a:pt x="431192" y="624218"/>
                  <a:pt x="444787" y="610624"/>
                  <a:pt x="461556" y="610624"/>
                </a:cubicBezTo>
                <a:close/>
                <a:moveTo>
                  <a:pt x="389002" y="610624"/>
                </a:moveTo>
                <a:cubicBezTo>
                  <a:pt x="405771" y="610624"/>
                  <a:pt x="419365" y="624218"/>
                  <a:pt x="419365" y="640988"/>
                </a:cubicBezTo>
                <a:cubicBezTo>
                  <a:pt x="419365" y="657757"/>
                  <a:pt x="405771" y="671351"/>
                  <a:pt x="389002" y="671351"/>
                </a:cubicBezTo>
                <a:cubicBezTo>
                  <a:pt x="372232" y="671351"/>
                  <a:pt x="358638" y="657757"/>
                  <a:pt x="358638" y="640988"/>
                </a:cubicBezTo>
                <a:cubicBezTo>
                  <a:pt x="358638" y="624218"/>
                  <a:pt x="372232" y="610624"/>
                  <a:pt x="389002" y="610624"/>
                </a:cubicBezTo>
                <a:close/>
                <a:moveTo>
                  <a:pt x="316447" y="610624"/>
                </a:moveTo>
                <a:cubicBezTo>
                  <a:pt x="333216" y="610624"/>
                  <a:pt x="346810" y="624218"/>
                  <a:pt x="346810" y="640988"/>
                </a:cubicBezTo>
                <a:cubicBezTo>
                  <a:pt x="346810" y="657757"/>
                  <a:pt x="333216" y="671351"/>
                  <a:pt x="316447" y="671351"/>
                </a:cubicBezTo>
                <a:cubicBezTo>
                  <a:pt x="299677" y="671351"/>
                  <a:pt x="286084" y="657757"/>
                  <a:pt x="286084" y="640988"/>
                </a:cubicBezTo>
                <a:cubicBezTo>
                  <a:pt x="286084" y="624218"/>
                  <a:pt x="299677" y="610624"/>
                  <a:pt x="316447" y="610624"/>
                </a:cubicBezTo>
                <a:close/>
                <a:moveTo>
                  <a:pt x="243892" y="610624"/>
                </a:moveTo>
                <a:cubicBezTo>
                  <a:pt x="260662" y="610624"/>
                  <a:pt x="274256" y="624218"/>
                  <a:pt x="274256" y="640988"/>
                </a:cubicBezTo>
                <a:cubicBezTo>
                  <a:pt x="274256" y="657757"/>
                  <a:pt x="260662" y="671351"/>
                  <a:pt x="243892" y="671351"/>
                </a:cubicBezTo>
                <a:cubicBezTo>
                  <a:pt x="227123" y="671351"/>
                  <a:pt x="213529" y="657757"/>
                  <a:pt x="213529" y="640988"/>
                </a:cubicBezTo>
                <a:cubicBezTo>
                  <a:pt x="213529" y="624218"/>
                  <a:pt x="227123" y="610624"/>
                  <a:pt x="243892" y="610624"/>
                </a:cubicBezTo>
                <a:close/>
                <a:moveTo>
                  <a:pt x="171339" y="610624"/>
                </a:moveTo>
                <a:cubicBezTo>
                  <a:pt x="188107" y="610624"/>
                  <a:pt x="201701" y="624218"/>
                  <a:pt x="201701" y="640988"/>
                </a:cubicBezTo>
                <a:cubicBezTo>
                  <a:pt x="201701" y="657757"/>
                  <a:pt x="188107" y="671351"/>
                  <a:pt x="171339" y="671351"/>
                </a:cubicBezTo>
                <a:cubicBezTo>
                  <a:pt x="154667" y="671351"/>
                  <a:pt x="141073" y="657757"/>
                  <a:pt x="141073" y="640988"/>
                </a:cubicBezTo>
                <a:cubicBezTo>
                  <a:pt x="141073" y="624218"/>
                  <a:pt x="154667" y="610624"/>
                  <a:pt x="171339" y="610624"/>
                </a:cubicBezTo>
                <a:close/>
                <a:moveTo>
                  <a:pt x="98897" y="610624"/>
                </a:moveTo>
                <a:cubicBezTo>
                  <a:pt x="115658" y="610624"/>
                  <a:pt x="129252" y="624218"/>
                  <a:pt x="129252" y="640988"/>
                </a:cubicBezTo>
                <a:cubicBezTo>
                  <a:pt x="129252" y="657757"/>
                  <a:pt x="115658" y="671351"/>
                  <a:pt x="98897" y="671351"/>
                </a:cubicBezTo>
                <a:cubicBezTo>
                  <a:pt x="82124" y="671351"/>
                  <a:pt x="68530" y="657757"/>
                  <a:pt x="68530" y="640988"/>
                </a:cubicBezTo>
                <a:cubicBezTo>
                  <a:pt x="68530" y="624218"/>
                  <a:pt x="82124" y="610624"/>
                  <a:pt x="98897" y="610624"/>
                </a:cubicBezTo>
                <a:close/>
                <a:moveTo>
                  <a:pt x="26342" y="610624"/>
                </a:moveTo>
                <a:cubicBezTo>
                  <a:pt x="43106" y="610624"/>
                  <a:pt x="56701" y="624218"/>
                  <a:pt x="56701" y="640988"/>
                </a:cubicBezTo>
                <a:cubicBezTo>
                  <a:pt x="56701" y="657757"/>
                  <a:pt x="43106" y="671351"/>
                  <a:pt x="26342" y="671351"/>
                </a:cubicBezTo>
                <a:cubicBezTo>
                  <a:pt x="17956" y="671351"/>
                  <a:pt x="10365" y="667953"/>
                  <a:pt x="4871" y="662458"/>
                </a:cubicBezTo>
                <a:lnTo>
                  <a:pt x="0" y="650698"/>
                </a:lnTo>
                <a:lnTo>
                  <a:pt x="0" y="631277"/>
                </a:lnTo>
                <a:lnTo>
                  <a:pt x="4871" y="619517"/>
                </a:lnTo>
                <a:cubicBezTo>
                  <a:pt x="10365" y="614023"/>
                  <a:pt x="17956" y="610624"/>
                  <a:pt x="26342" y="610624"/>
                </a:cubicBezTo>
                <a:close/>
                <a:moveTo>
                  <a:pt x="1669096" y="549730"/>
                </a:moveTo>
                <a:lnTo>
                  <a:pt x="1668124" y="568994"/>
                </a:lnTo>
                <a:lnTo>
                  <a:pt x="1664620" y="560536"/>
                </a:lnTo>
                <a:close/>
                <a:moveTo>
                  <a:pt x="1622429" y="530173"/>
                </a:moveTo>
                <a:cubicBezTo>
                  <a:pt x="1639199" y="530173"/>
                  <a:pt x="1652792" y="543767"/>
                  <a:pt x="1652792" y="560536"/>
                </a:cubicBezTo>
                <a:cubicBezTo>
                  <a:pt x="1652792" y="577306"/>
                  <a:pt x="1639199" y="590900"/>
                  <a:pt x="1622429" y="590900"/>
                </a:cubicBezTo>
                <a:cubicBezTo>
                  <a:pt x="1605659" y="590900"/>
                  <a:pt x="1592066" y="577306"/>
                  <a:pt x="1592066" y="560536"/>
                </a:cubicBezTo>
                <a:cubicBezTo>
                  <a:pt x="1592066" y="543767"/>
                  <a:pt x="1605659" y="530173"/>
                  <a:pt x="1622429" y="530173"/>
                </a:cubicBezTo>
                <a:close/>
                <a:moveTo>
                  <a:pt x="1549874" y="530173"/>
                </a:moveTo>
                <a:cubicBezTo>
                  <a:pt x="1566644" y="530173"/>
                  <a:pt x="1580238" y="543767"/>
                  <a:pt x="1580238" y="560536"/>
                </a:cubicBezTo>
                <a:cubicBezTo>
                  <a:pt x="1580238" y="577306"/>
                  <a:pt x="1566644" y="590900"/>
                  <a:pt x="1549874" y="590900"/>
                </a:cubicBezTo>
                <a:cubicBezTo>
                  <a:pt x="1533105" y="590900"/>
                  <a:pt x="1519511" y="577306"/>
                  <a:pt x="1519511" y="560536"/>
                </a:cubicBezTo>
                <a:cubicBezTo>
                  <a:pt x="1519511" y="543767"/>
                  <a:pt x="1533105" y="530173"/>
                  <a:pt x="1549874" y="530173"/>
                </a:cubicBezTo>
                <a:close/>
                <a:moveTo>
                  <a:pt x="1477320" y="530173"/>
                </a:moveTo>
                <a:cubicBezTo>
                  <a:pt x="1494089" y="530173"/>
                  <a:pt x="1507683" y="543767"/>
                  <a:pt x="1507683" y="560536"/>
                </a:cubicBezTo>
                <a:cubicBezTo>
                  <a:pt x="1507683" y="577306"/>
                  <a:pt x="1494089" y="590900"/>
                  <a:pt x="1477320" y="590900"/>
                </a:cubicBezTo>
                <a:cubicBezTo>
                  <a:pt x="1460550" y="590900"/>
                  <a:pt x="1446956" y="577306"/>
                  <a:pt x="1446956" y="560536"/>
                </a:cubicBezTo>
                <a:cubicBezTo>
                  <a:pt x="1446956" y="543767"/>
                  <a:pt x="1460550" y="530173"/>
                  <a:pt x="1477320" y="530173"/>
                </a:cubicBezTo>
                <a:close/>
                <a:moveTo>
                  <a:pt x="1404765" y="530173"/>
                </a:moveTo>
                <a:cubicBezTo>
                  <a:pt x="1421535" y="530173"/>
                  <a:pt x="1435129" y="543767"/>
                  <a:pt x="1435129" y="560536"/>
                </a:cubicBezTo>
                <a:cubicBezTo>
                  <a:pt x="1435129" y="577306"/>
                  <a:pt x="1421535" y="590900"/>
                  <a:pt x="1404765" y="590900"/>
                </a:cubicBezTo>
                <a:cubicBezTo>
                  <a:pt x="1387996" y="590900"/>
                  <a:pt x="1374402" y="577306"/>
                  <a:pt x="1374402" y="560536"/>
                </a:cubicBezTo>
                <a:cubicBezTo>
                  <a:pt x="1374402" y="543767"/>
                  <a:pt x="1387996" y="530173"/>
                  <a:pt x="1404765" y="530173"/>
                </a:cubicBezTo>
                <a:close/>
                <a:moveTo>
                  <a:pt x="1332211" y="530173"/>
                </a:moveTo>
                <a:cubicBezTo>
                  <a:pt x="1348980" y="530173"/>
                  <a:pt x="1362574" y="543767"/>
                  <a:pt x="1362574" y="560536"/>
                </a:cubicBezTo>
                <a:cubicBezTo>
                  <a:pt x="1362574" y="577306"/>
                  <a:pt x="1348980" y="590900"/>
                  <a:pt x="1332211" y="590900"/>
                </a:cubicBezTo>
                <a:cubicBezTo>
                  <a:pt x="1315441" y="590900"/>
                  <a:pt x="1301847" y="577306"/>
                  <a:pt x="1301847" y="560536"/>
                </a:cubicBezTo>
                <a:cubicBezTo>
                  <a:pt x="1301847" y="543767"/>
                  <a:pt x="1315441" y="530173"/>
                  <a:pt x="1332211" y="530173"/>
                </a:cubicBezTo>
                <a:close/>
                <a:moveTo>
                  <a:pt x="1259656" y="530173"/>
                </a:moveTo>
                <a:cubicBezTo>
                  <a:pt x="1276426" y="530173"/>
                  <a:pt x="1290020" y="543767"/>
                  <a:pt x="1290020" y="560536"/>
                </a:cubicBezTo>
                <a:cubicBezTo>
                  <a:pt x="1290020" y="577306"/>
                  <a:pt x="1276426" y="590900"/>
                  <a:pt x="1259656" y="590900"/>
                </a:cubicBezTo>
                <a:cubicBezTo>
                  <a:pt x="1242887" y="590900"/>
                  <a:pt x="1229293" y="577306"/>
                  <a:pt x="1229293" y="560536"/>
                </a:cubicBezTo>
                <a:cubicBezTo>
                  <a:pt x="1229293" y="543767"/>
                  <a:pt x="1242887" y="530173"/>
                  <a:pt x="1259656" y="530173"/>
                </a:cubicBezTo>
                <a:close/>
                <a:moveTo>
                  <a:pt x="1187102" y="530173"/>
                </a:moveTo>
                <a:cubicBezTo>
                  <a:pt x="1203871" y="530173"/>
                  <a:pt x="1217465" y="543767"/>
                  <a:pt x="1217465" y="560536"/>
                </a:cubicBezTo>
                <a:cubicBezTo>
                  <a:pt x="1217465" y="577306"/>
                  <a:pt x="1203871" y="590900"/>
                  <a:pt x="1187102" y="590900"/>
                </a:cubicBezTo>
                <a:cubicBezTo>
                  <a:pt x="1170332" y="590900"/>
                  <a:pt x="1156738" y="577306"/>
                  <a:pt x="1156738" y="560536"/>
                </a:cubicBezTo>
                <a:cubicBezTo>
                  <a:pt x="1156738" y="543767"/>
                  <a:pt x="1170332" y="530173"/>
                  <a:pt x="1187102" y="530173"/>
                </a:cubicBezTo>
                <a:close/>
                <a:moveTo>
                  <a:pt x="1114547" y="530173"/>
                </a:moveTo>
                <a:cubicBezTo>
                  <a:pt x="1131317" y="530173"/>
                  <a:pt x="1144911" y="543767"/>
                  <a:pt x="1144911" y="560536"/>
                </a:cubicBezTo>
                <a:cubicBezTo>
                  <a:pt x="1144911" y="577306"/>
                  <a:pt x="1131317" y="590900"/>
                  <a:pt x="1114547" y="590900"/>
                </a:cubicBezTo>
                <a:cubicBezTo>
                  <a:pt x="1097778" y="590900"/>
                  <a:pt x="1084184" y="577306"/>
                  <a:pt x="1084184" y="560536"/>
                </a:cubicBezTo>
                <a:cubicBezTo>
                  <a:pt x="1084184" y="543767"/>
                  <a:pt x="1097778" y="530173"/>
                  <a:pt x="1114547" y="530173"/>
                </a:cubicBezTo>
                <a:close/>
                <a:moveTo>
                  <a:pt x="1041993" y="530173"/>
                </a:moveTo>
                <a:cubicBezTo>
                  <a:pt x="1058762" y="530173"/>
                  <a:pt x="1072356" y="543767"/>
                  <a:pt x="1072356" y="560536"/>
                </a:cubicBezTo>
                <a:cubicBezTo>
                  <a:pt x="1072356" y="577306"/>
                  <a:pt x="1058762" y="590900"/>
                  <a:pt x="1041993" y="590900"/>
                </a:cubicBezTo>
                <a:cubicBezTo>
                  <a:pt x="1025223" y="590900"/>
                  <a:pt x="1011629" y="577306"/>
                  <a:pt x="1011629" y="560536"/>
                </a:cubicBezTo>
                <a:cubicBezTo>
                  <a:pt x="1011629" y="543767"/>
                  <a:pt x="1025223" y="530173"/>
                  <a:pt x="1041993" y="530173"/>
                </a:cubicBezTo>
                <a:close/>
                <a:moveTo>
                  <a:pt x="969438" y="530173"/>
                </a:moveTo>
                <a:cubicBezTo>
                  <a:pt x="986208" y="530173"/>
                  <a:pt x="999801" y="543767"/>
                  <a:pt x="999801" y="560536"/>
                </a:cubicBezTo>
                <a:cubicBezTo>
                  <a:pt x="999801" y="577306"/>
                  <a:pt x="986208" y="590900"/>
                  <a:pt x="969438" y="590900"/>
                </a:cubicBezTo>
                <a:cubicBezTo>
                  <a:pt x="952669" y="590900"/>
                  <a:pt x="939075" y="577306"/>
                  <a:pt x="939075" y="560536"/>
                </a:cubicBezTo>
                <a:cubicBezTo>
                  <a:pt x="939075" y="543767"/>
                  <a:pt x="952669" y="530173"/>
                  <a:pt x="969438" y="530173"/>
                </a:cubicBezTo>
                <a:close/>
                <a:moveTo>
                  <a:pt x="896883" y="530173"/>
                </a:moveTo>
                <a:cubicBezTo>
                  <a:pt x="913653" y="530173"/>
                  <a:pt x="927247" y="543767"/>
                  <a:pt x="927247" y="560536"/>
                </a:cubicBezTo>
                <a:cubicBezTo>
                  <a:pt x="927247" y="577306"/>
                  <a:pt x="913653" y="590900"/>
                  <a:pt x="896883" y="590900"/>
                </a:cubicBezTo>
                <a:cubicBezTo>
                  <a:pt x="880114" y="590900"/>
                  <a:pt x="866520" y="577306"/>
                  <a:pt x="866520" y="560536"/>
                </a:cubicBezTo>
                <a:cubicBezTo>
                  <a:pt x="866520" y="543767"/>
                  <a:pt x="880114" y="530173"/>
                  <a:pt x="896883" y="530173"/>
                </a:cubicBezTo>
                <a:close/>
                <a:moveTo>
                  <a:pt x="824329" y="530173"/>
                </a:moveTo>
                <a:cubicBezTo>
                  <a:pt x="841098" y="530173"/>
                  <a:pt x="854692" y="543767"/>
                  <a:pt x="854692" y="560536"/>
                </a:cubicBezTo>
                <a:cubicBezTo>
                  <a:pt x="854692" y="577306"/>
                  <a:pt x="841098" y="590900"/>
                  <a:pt x="824329" y="590900"/>
                </a:cubicBezTo>
                <a:cubicBezTo>
                  <a:pt x="807559" y="590900"/>
                  <a:pt x="793965" y="577306"/>
                  <a:pt x="793965" y="560536"/>
                </a:cubicBezTo>
                <a:cubicBezTo>
                  <a:pt x="793965" y="543767"/>
                  <a:pt x="807559" y="530173"/>
                  <a:pt x="824329" y="530173"/>
                </a:cubicBezTo>
                <a:close/>
                <a:moveTo>
                  <a:pt x="751774" y="530173"/>
                </a:moveTo>
                <a:cubicBezTo>
                  <a:pt x="768544" y="530173"/>
                  <a:pt x="782138" y="543767"/>
                  <a:pt x="782138" y="560536"/>
                </a:cubicBezTo>
                <a:cubicBezTo>
                  <a:pt x="782138" y="577306"/>
                  <a:pt x="768544" y="590900"/>
                  <a:pt x="751774" y="590900"/>
                </a:cubicBezTo>
                <a:cubicBezTo>
                  <a:pt x="735005" y="590900"/>
                  <a:pt x="721411" y="577306"/>
                  <a:pt x="721411" y="560536"/>
                </a:cubicBezTo>
                <a:cubicBezTo>
                  <a:pt x="721411" y="543767"/>
                  <a:pt x="735005" y="530173"/>
                  <a:pt x="751774" y="530173"/>
                </a:cubicBezTo>
                <a:close/>
                <a:moveTo>
                  <a:pt x="679220" y="530173"/>
                </a:moveTo>
                <a:cubicBezTo>
                  <a:pt x="695989" y="530173"/>
                  <a:pt x="709583" y="543767"/>
                  <a:pt x="709583" y="560536"/>
                </a:cubicBezTo>
                <a:cubicBezTo>
                  <a:pt x="709583" y="577306"/>
                  <a:pt x="695989" y="590900"/>
                  <a:pt x="679220" y="590900"/>
                </a:cubicBezTo>
                <a:cubicBezTo>
                  <a:pt x="662450" y="590900"/>
                  <a:pt x="648856" y="577306"/>
                  <a:pt x="648856" y="560536"/>
                </a:cubicBezTo>
                <a:cubicBezTo>
                  <a:pt x="648856" y="543767"/>
                  <a:pt x="662450" y="530173"/>
                  <a:pt x="679220" y="530173"/>
                </a:cubicBezTo>
                <a:close/>
                <a:moveTo>
                  <a:pt x="606665" y="530173"/>
                </a:moveTo>
                <a:cubicBezTo>
                  <a:pt x="623435" y="530173"/>
                  <a:pt x="637029" y="543767"/>
                  <a:pt x="637029" y="560536"/>
                </a:cubicBezTo>
                <a:cubicBezTo>
                  <a:pt x="637029" y="577306"/>
                  <a:pt x="623435" y="590900"/>
                  <a:pt x="606665" y="590900"/>
                </a:cubicBezTo>
                <a:cubicBezTo>
                  <a:pt x="589896" y="590900"/>
                  <a:pt x="576302" y="577306"/>
                  <a:pt x="576302" y="560536"/>
                </a:cubicBezTo>
                <a:cubicBezTo>
                  <a:pt x="576302" y="543767"/>
                  <a:pt x="589896" y="530173"/>
                  <a:pt x="606665" y="530173"/>
                </a:cubicBezTo>
                <a:close/>
                <a:moveTo>
                  <a:pt x="534111" y="530173"/>
                </a:moveTo>
                <a:cubicBezTo>
                  <a:pt x="550880" y="530173"/>
                  <a:pt x="564474" y="543767"/>
                  <a:pt x="564474" y="560536"/>
                </a:cubicBezTo>
                <a:cubicBezTo>
                  <a:pt x="564474" y="577306"/>
                  <a:pt x="550880" y="590900"/>
                  <a:pt x="534111" y="590900"/>
                </a:cubicBezTo>
                <a:cubicBezTo>
                  <a:pt x="517341" y="590900"/>
                  <a:pt x="503747" y="577306"/>
                  <a:pt x="503747" y="560536"/>
                </a:cubicBezTo>
                <a:cubicBezTo>
                  <a:pt x="503747" y="543767"/>
                  <a:pt x="517341" y="530173"/>
                  <a:pt x="534111" y="530173"/>
                </a:cubicBezTo>
                <a:close/>
                <a:moveTo>
                  <a:pt x="461556" y="530173"/>
                </a:moveTo>
                <a:cubicBezTo>
                  <a:pt x="478326" y="530173"/>
                  <a:pt x="491920" y="543767"/>
                  <a:pt x="491920" y="560536"/>
                </a:cubicBezTo>
                <a:cubicBezTo>
                  <a:pt x="491920" y="577306"/>
                  <a:pt x="478326" y="590900"/>
                  <a:pt x="461556" y="590900"/>
                </a:cubicBezTo>
                <a:cubicBezTo>
                  <a:pt x="444787" y="590900"/>
                  <a:pt x="431192" y="577306"/>
                  <a:pt x="431192" y="560536"/>
                </a:cubicBezTo>
                <a:cubicBezTo>
                  <a:pt x="431192" y="543767"/>
                  <a:pt x="444787" y="530173"/>
                  <a:pt x="461556" y="530173"/>
                </a:cubicBezTo>
                <a:close/>
                <a:moveTo>
                  <a:pt x="389002" y="530173"/>
                </a:moveTo>
                <a:cubicBezTo>
                  <a:pt x="405771" y="530173"/>
                  <a:pt x="419365" y="543767"/>
                  <a:pt x="419365" y="560536"/>
                </a:cubicBezTo>
                <a:cubicBezTo>
                  <a:pt x="419365" y="577306"/>
                  <a:pt x="405771" y="590900"/>
                  <a:pt x="389002" y="590900"/>
                </a:cubicBezTo>
                <a:cubicBezTo>
                  <a:pt x="372232" y="590900"/>
                  <a:pt x="358638" y="577306"/>
                  <a:pt x="358638" y="560536"/>
                </a:cubicBezTo>
                <a:cubicBezTo>
                  <a:pt x="358638" y="543767"/>
                  <a:pt x="372232" y="530173"/>
                  <a:pt x="389002" y="530173"/>
                </a:cubicBezTo>
                <a:close/>
                <a:moveTo>
                  <a:pt x="316447" y="530173"/>
                </a:moveTo>
                <a:cubicBezTo>
                  <a:pt x="333216" y="530173"/>
                  <a:pt x="346810" y="543767"/>
                  <a:pt x="346810" y="560536"/>
                </a:cubicBezTo>
                <a:cubicBezTo>
                  <a:pt x="346810" y="577306"/>
                  <a:pt x="333216" y="590900"/>
                  <a:pt x="316447" y="590900"/>
                </a:cubicBezTo>
                <a:cubicBezTo>
                  <a:pt x="299677" y="590900"/>
                  <a:pt x="286084" y="577306"/>
                  <a:pt x="286084" y="560536"/>
                </a:cubicBezTo>
                <a:cubicBezTo>
                  <a:pt x="286084" y="543767"/>
                  <a:pt x="299677" y="530173"/>
                  <a:pt x="316447" y="530173"/>
                </a:cubicBezTo>
                <a:close/>
                <a:moveTo>
                  <a:pt x="243892" y="530173"/>
                </a:moveTo>
                <a:cubicBezTo>
                  <a:pt x="260662" y="530173"/>
                  <a:pt x="274256" y="543767"/>
                  <a:pt x="274256" y="560536"/>
                </a:cubicBezTo>
                <a:cubicBezTo>
                  <a:pt x="274256" y="577306"/>
                  <a:pt x="260662" y="590900"/>
                  <a:pt x="243892" y="590900"/>
                </a:cubicBezTo>
                <a:cubicBezTo>
                  <a:pt x="227123" y="590900"/>
                  <a:pt x="213529" y="577306"/>
                  <a:pt x="213529" y="560536"/>
                </a:cubicBezTo>
                <a:cubicBezTo>
                  <a:pt x="213529" y="543767"/>
                  <a:pt x="227123" y="530173"/>
                  <a:pt x="243892" y="530173"/>
                </a:cubicBezTo>
                <a:close/>
                <a:moveTo>
                  <a:pt x="171339" y="530173"/>
                </a:moveTo>
                <a:cubicBezTo>
                  <a:pt x="188107" y="530173"/>
                  <a:pt x="201701" y="543767"/>
                  <a:pt x="201701" y="560536"/>
                </a:cubicBezTo>
                <a:cubicBezTo>
                  <a:pt x="201701" y="577306"/>
                  <a:pt x="188107" y="590900"/>
                  <a:pt x="171339" y="590900"/>
                </a:cubicBezTo>
                <a:cubicBezTo>
                  <a:pt x="154673" y="590900"/>
                  <a:pt x="141079" y="577306"/>
                  <a:pt x="141079" y="560536"/>
                </a:cubicBezTo>
                <a:cubicBezTo>
                  <a:pt x="141079" y="543767"/>
                  <a:pt x="154673" y="530173"/>
                  <a:pt x="171339" y="530173"/>
                </a:cubicBezTo>
                <a:close/>
                <a:moveTo>
                  <a:pt x="98904" y="530173"/>
                </a:moveTo>
                <a:cubicBezTo>
                  <a:pt x="115664" y="530173"/>
                  <a:pt x="129258" y="543767"/>
                  <a:pt x="129258" y="560536"/>
                </a:cubicBezTo>
                <a:cubicBezTo>
                  <a:pt x="129258" y="577306"/>
                  <a:pt x="115664" y="590900"/>
                  <a:pt x="98904" y="590900"/>
                </a:cubicBezTo>
                <a:cubicBezTo>
                  <a:pt x="82130" y="590900"/>
                  <a:pt x="68536" y="577306"/>
                  <a:pt x="68536" y="560536"/>
                </a:cubicBezTo>
                <a:cubicBezTo>
                  <a:pt x="68536" y="543767"/>
                  <a:pt x="82130" y="530173"/>
                  <a:pt x="98904" y="530173"/>
                </a:cubicBezTo>
                <a:close/>
                <a:moveTo>
                  <a:pt x="26349" y="530173"/>
                </a:moveTo>
                <a:cubicBezTo>
                  <a:pt x="43112" y="530173"/>
                  <a:pt x="56707" y="543767"/>
                  <a:pt x="56707" y="560536"/>
                </a:cubicBezTo>
                <a:cubicBezTo>
                  <a:pt x="56707" y="577306"/>
                  <a:pt x="43112" y="590900"/>
                  <a:pt x="26349" y="590900"/>
                </a:cubicBezTo>
                <a:cubicBezTo>
                  <a:pt x="17963" y="590900"/>
                  <a:pt x="10372" y="587502"/>
                  <a:pt x="4877" y="582007"/>
                </a:cubicBezTo>
                <a:lnTo>
                  <a:pt x="0" y="570232"/>
                </a:lnTo>
                <a:lnTo>
                  <a:pt x="0" y="550840"/>
                </a:lnTo>
                <a:lnTo>
                  <a:pt x="4877" y="539066"/>
                </a:lnTo>
                <a:cubicBezTo>
                  <a:pt x="10372" y="533572"/>
                  <a:pt x="17963" y="530173"/>
                  <a:pt x="26349" y="530173"/>
                </a:cubicBezTo>
                <a:close/>
                <a:moveTo>
                  <a:pt x="1673704" y="458486"/>
                </a:moveTo>
                <a:lnTo>
                  <a:pt x="1671744" y="497284"/>
                </a:lnTo>
                <a:lnTo>
                  <a:pt x="1664620" y="480084"/>
                </a:lnTo>
                <a:cubicBezTo>
                  <a:pt x="1664620" y="471700"/>
                  <a:pt x="1668019" y="464109"/>
                  <a:pt x="1673514" y="458614"/>
                </a:cubicBezTo>
                <a:close/>
                <a:moveTo>
                  <a:pt x="1622429" y="449721"/>
                </a:moveTo>
                <a:cubicBezTo>
                  <a:pt x="1639199" y="449721"/>
                  <a:pt x="1652792" y="463315"/>
                  <a:pt x="1652792" y="480084"/>
                </a:cubicBezTo>
                <a:cubicBezTo>
                  <a:pt x="1652792" y="496854"/>
                  <a:pt x="1639199" y="510448"/>
                  <a:pt x="1622429" y="510448"/>
                </a:cubicBezTo>
                <a:cubicBezTo>
                  <a:pt x="1605659" y="510448"/>
                  <a:pt x="1592066" y="496854"/>
                  <a:pt x="1592066" y="480084"/>
                </a:cubicBezTo>
                <a:cubicBezTo>
                  <a:pt x="1592066" y="463315"/>
                  <a:pt x="1605659" y="449721"/>
                  <a:pt x="1622429" y="449721"/>
                </a:cubicBezTo>
                <a:close/>
                <a:moveTo>
                  <a:pt x="1549874" y="449721"/>
                </a:moveTo>
                <a:cubicBezTo>
                  <a:pt x="1566644" y="449721"/>
                  <a:pt x="1580238" y="463315"/>
                  <a:pt x="1580238" y="480084"/>
                </a:cubicBezTo>
                <a:cubicBezTo>
                  <a:pt x="1580238" y="496854"/>
                  <a:pt x="1566644" y="510448"/>
                  <a:pt x="1549874" y="510448"/>
                </a:cubicBezTo>
                <a:cubicBezTo>
                  <a:pt x="1533105" y="510448"/>
                  <a:pt x="1519511" y="496854"/>
                  <a:pt x="1519511" y="480084"/>
                </a:cubicBezTo>
                <a:cubicBezTo>
                  <a:pt x="1519511" y="463315"/>
                  <a:pt x="1533105" y="449721"/>
                  <a:pt x="1549874" y="449721"/>
                </a:cubicBezTo>
                <a:close/>
                <a:moveTo>
                  <a:pt x="1477320" y="449721"/>
                </a:moveTo>
                <a:cubicBezTo>
                  <a:pt x="1494089" y="449721"/>
                  <a:pt x="1507683" y="463315"/>
                  <a:pt x="1507683" y="480084"/>
                </a:cubicBezTo>
                <a:cubicBezTo>
                  <a:pt x="1507683" y="496854"/>
                  <a:pt x="1494089" y="510448"/>
                  <a:pt x="1477320" y="510448"/>
                </a:cubicBezTo>
                <a:cubicBezTo>
                  <a:pt x="1460550" y="510448"/>
                  <a:pt x="1446956" y="496854"/>
                  <a:pt x="1446956" y="480084"/>
                </a:cubicBezTo>
                <a:cubicBezTo>
                  <a:pt x="1446956" y="463315"/>
                  <a:pt x="1460550" y="449721"/>
                  <a:pt x="1477320" y="449721"/>
                </a:cubicBezTo>
                <a:close/>
                <a:moveTo>
                  <a:pt x="1404765" y="449721"/>
                </a:moveTo>
                <a:cubicBezTo>
                  <a:pt x="1421535" y="449721"/>
                  <a:pt x="1435129" y="463315"/>
                  <a:pt x="1435129" y="480084"/>
                </a:cubicBezTo>
                <a:cubicBezTo>
                  <a:pt x="1435129" y="496854"/>
                  <a:pt x="1421535" y="510448"/>
                  <a:pt x="1404765" y="510448"/>
                </a:cubicBezTo>
                <a:cubicBezTo>
                  <a:pt x="1387996" y="510448"/>
                  <a:pt x="1374402" y="496854"/>
                  <a:pt x="1374402" y="480084"/>
                </a:cubicBezTo>
                <a:cubicBezTo>
                  <a:pt x="1374402" y="463315"/>
                  <a:pt x="1387996" y="449721"/>
                  <a:pt x="1404765" y="449721"/>
                </a:cubicBezTo>
                <a:close/>
                <a:moveTo>
                  <a:pt x="1332211" y="449721"/>
                </a:moveTo>
                <a:cubicBezTo>
                  <a:pt x="1348980" y="449721"/>
                  <a:pt x="1362574" y="463315"/>
                  <a:pt x="1362574" y="480084"/>
                </a:cubicBezTo>
                <a:cubicBezTo>
                  <a:pt x="1362574" y="496854"/>
                  <a:pt x="1348980" y="510448"/>
                  <a:pt x="1332211" y="510448"/>
                </a:cubicBezTo>
                <a:cubicBezTo>
                  <a:pt x="1315441" y="510448"/>
                  <a:pt x="1301847" y="496854"/>
                  <a:pt x="1301847" y="480084"/>
                </a:cubicBezTo>
                <a:cubicBezTo>
                  <a:pt x="1301847" y="463315"/>
                  <a:pt x="1315441" y="449721"/>
                  <a:pt x="1332211" y="449721"/>
                </a:cubicBezTo>
                <a:close/>
                <a:moveTo>
                  <a:pt x="1259656" y="449721"/>
                </a:moveTo>
                <a:cubicBezTo>
                  <a:pt x="1276426" y="449721"/>
                  <a:pt x="1290020" y="463315"/>
                  <a:pt x="1290020" y="480084"/>
                </a:cubicBezTo>
                <a:cubicBezTo>
                  <a:pt x="1290020" y="496854"/>
                  <a:pt x="1276426" y="510448"/>
                  <a:pt x="1259656" y="510448"/>
                </a:cubicBezTo>
                <a:cubicBezTo>
                  <a:pt x="1242887" y="510448"/>
                  <a:pt x="1229293" y="496854"/>
                  <a:pt x="1229293" y="480084"/>
                </a:cubicBezTo>
                <a:cubicBezTo>
                  <a:pt x="1229293" y="463315"/>
                  <a:pt x="1242887" y="449721"/>
                  <a:pt x="1259656" y="449721"/>
                </a:cubicBezTo>
                <a:close/>
                <a:moveTo>
                  <a:pt x="1187102" y="449721"/>
                </a:moveTo>
                <a:cubicBezTo>
                  <a:pt x="1203871" y="449721"/>
                  <a:pt x="1217465" y="463315"/>
                  <a:pt x="1217465" y="480084"/>
                </a:cubicBezTo>
                <a:cubicBezTo>
                  <a:pt x="1217465" y="496854"/>
                  <a:pt x="1203871" y="510448"/>
                  <a:pt x="1187102" y="510448"/>
                </a:cubicBezTo>
                <a:cubicBezTo>
                  <a:pt x="1170332" y="510448"/>
                  <a:pt x="1156738" y="496854"/>
                  <a:pt x="1156738" y="480084"/>
                </a:cubicBezTo>
                <a:cubicBezTo>
                  <a:pt x="1156738" y="463315"/>
                  <a:pt x="1170332" y="449721"/>
                  <a:pt x="1187102" y="449721"/>
                </a:cubicBezTo>
                <a:close/>
                <a:moveTo>
                  <a:pt x="1114547" y="449721"/>
                </a:moveTo>
                <a:cubicBezTo>
                  <a:pt x="1131317" y="449721"/>
                  <a:pt x="1144911" y="463315"/>
                  <a:pt x="1144911" y="480084"/>
                </a:cubicBezTo>
                <a:cubicBezTo>
                  <a:pt x="1144911" y="496854"/>
                  <a:pt x="1131317" y="510448"/>
                  <a:pt x="1114547" y="510448"/>
                </a:cubicBezTo>
                <a:cubicBezTo>
                  <a:pt x="1097778" y="510448"/>
                  <a:pt x="1084184" y="496854"/>
                  <a:pt x="1084184" y="480084"/>
                </a:cubicBezTo>
                <a:cubicBezTo>
                  <a:pt x="1084184" y="463315"/>
                  <a:pt x="1097778" y="449721"/>
                  <a:pt x="1114547" y="449721"/>
                </a:cubicBezTo>
                <a:close/>
                <a:moveTo>
                  <a:pt x="1041993" y="449721"/>
                </a:moveTo>
                <a:cubicBezTo>
                  <a:pt x="1058762" y="449721"/>
                  <a:pt x="1072356" y="463315"/>
                  <a:pt x="1072356" y="480084"/>
                </a:cubicBezTo>
                <a:cubicBezTo>
                  <a:pt x="1072356" y="496854"/>
                  <a:pt x="1058762" y="510448"/>
                  <a:pt x="1041993" y="510448"/>
                </a:cubicBezTo>
                <a:cubicBezTo>
                  <a:pt x="1025223" y="510448"/>
                  <a:pt x="1011629" y="496854"/>
                  <a:pt x="1011629" y="480084"/>
                </a:cubicBezTo>
                <a:cubicBezTo>
                  <a:pt x="1011629" y="463315"/>
                  <a:pt x="1025223" y="449721"/>
                  <a:pt x="1041993" y="449721"/>
                </a:cubicBezTo>
                <a:close/>
                <a:moveTo>
                  <a:pt x="969438" y="449721"/>
                </a:moveTo>
                <a:cubicBezTo>
                  <a:pt x="986208" y="449721"/>
                  <a:pt x="999801" y="463315"/>
                  <a:pt x="999801" y="480084"/>
                </a:cubicBezTo>
                <a:cubicBezTo>
                  <a:pt x="999801" y="496854"/>
                  <a:pt x="986208" y="510448"/>
                  <a:pt x="969438" y="510448"/>
                </a:cubicBezTo>
                <a:cubicBezTo>
                  <a:pt x="952669" y="510448"/>
                  <a:pt x="939075" y="496854"/>
                  <a:pt x="939075" y="480084"/>
                </a:cubicBezTo>
                <a:cubicBezTo>
                  <a:pt x="939075" y="463315"/>
                  <a:pt x="952669" y="449721"/>
                  <a:pt x="969438" y="449721"/>
                </a:cubicBezTo>
                <a:close/>
                <a:moveTo>
                  <a:pt x="896883" y="449721"/>
                </a:moveTo>
                <a:cubicBezTo>
                  <a:pt x="913653" y="449721"/>
                  <a:pt x="927247" y="463315"/>
                  <a:pt x="927247" y="480084"/>
                </a:cubicBezTo>
                <a:cubicBezTo>
                  <a:pt x="927247" y="496854"/>
                  <a:pt x="913653" y="510448"/>
                  <a:pt x="896883" y="510448"/>
                </a:cubicBezTo>
                <a:cubicBezTo>
                  <a:pt x="880114" y="510448"/>
                  <a:pt x="866520" y="496854"/>
                  <a:pt x="866520" y="480084"/>
                </a:cubicBezTo>
                <a:cubicBezTo>
                  <a:pt x="866520" y="463315"/>
                  <a:pt x="880114" y="449721"/>
                  <a:pt x="896883" y="449721"/>
                </a:cubicBezTo>
                <a:close/>
                <a:moveTo>
                  <a:pt x="824329" y="449721"/>
                </a:moveTo>
                <a:cubicBezTo>
                  <a:pt x="841098" y="449721"/>
                  <a:pt x="854692" y="463315"/>
                  <a:pt x="854692" y="480084"/>
                </a:cubicBezTo>
                <a:cubicBezTo>
                  <a:pt x="854692" y="496854"/>
                  <a:pt x="841098" y="510448"/>
                  <a:pt x="824329" y="510448"/>
                </a:cubicBezTo>
                <a:cubicBezTo>
                  <a:pt x="807559" y="510448"/>
                  <a:pt x="793965" y="496854"/>
                  <a:pt x="793965" y="480084"/>
                </a:cubicBezTo>
                <a:cubicBezTo>
                  <a:pt x="793965" y="463315"/>
                  <a:pt x="807559" y="449721"/>
                  <a:pt x="824329" y="449721"/>
                </a:cubicBezTo>
                <a:close/>
                <a:moveTo>
                  <a:pt x="751774" y="449721"/>
                </a:moveTo>
                <a:cubicBezTo>
                  <a:pt x="768544" y="449721"/>
                  <a:pt x="782138" y="463315"/>
                  <a:pt x="782138" y="480084"/>
                </a:cubicBezTo>
                <a:cubicBezTo>
                  <a:pt x="782138" y="496854"/>
                  <a:pt x="768544" y="510448"/>
                  <a:pt x="751774" y="510448"/>
                </a:cubicBezTo>
                <a:cubicBezTo>
                  <a:pt x="735005" y="510448"/>
                  <a:pt x="721411" y="496854"/>
                  <a:pt x="721411" y="480084"/>
                </a:cubicBezTo>
                <a:cubicBezTo>
                  <a:pt x="721411" y="463315"/>
                  <a:pt x="735005" y="449721"/>
                  <a:pt x="751774" y="449721"/>
                </a:cubicBezTo>
                <a:close/>
                <a:moveTo>
                  <a:pt x="679220" y="449721"/>
                </a:moveTo>
                <a:cubicBezTo>
                  <a:pt x="695989" y="449721"/>
                  <a:pt x="709583" y="463315"/>
                  <a:pt x="709583" y="480084"/>
                </a:cubicBezTo>
                <a:cubicBezTo>
                  <a:pt x="709583" y="496854"/>
                  <a:pt x="695989" y="510448"/>
                  <a:pt x="679220" y="510448"/>
                </a:cubicBezTo>
                <a:cubicBezTo>
                  <a:pt x="662450" y="510448"/>
                  <a:pt x="648856" y="496854"/>
                  <a:pt x="648856" y="480084"/>
                </a:cubicBezTo>
                <a:cubicBezTo>
                  <a:pt x="648856" y="463315"/>
                  <a:pt x="662450" y="449721"/>
                  <a:pt x="679220" y="449721"/>
                </a:cubicBezTo>
                <a:close/>
                <a:moveTo>
                  <a:pt x="606665" y="449721"/>
                </a:moveTo>
                <a:cubicBezTo>
                  <a:pt x="623435" y="449721"/>
                  <a:pt x="637029" y="463315"/>
                  <a:pt x="637029" y="480084"/>
                </a:cubicBezTo>
                <a:cubicBezTo>
                  <a:pt x="637029" y="496854"/>
                  <a:pt x="623435" y="510448"/>
                  <a:pt x="606665" y="510448"/>
                </a:cubicBezTo>
                <a:cubicBezTo>
                  <a:pt x="589896" y="510448"/>
                  <a:pt x="576302" y="496854"/>
                  <a:pt x="576302" y="480084"/>
                </a:cubicBezTo>
                <a:cubicBezTo>
                  <a:pt x="576302" y="463315"/>
                  <a:pt x="589896" y="449721"/>
                  <a:pt x="606665" y="449721"/>
                </a:cubicBezTo>
                <a:close/>
                <a:moveTo>
                  <a:pt x="534111" y="449721"/>
                </a:moveTo>
                <a:cubicBezTo>
                  <a:pt x="550880" y="449721"/>
                  <a:pt x="564474" y="463315"/>
                  <a:pt x="564474" y="480084"/>
                </a:cubicBezTo>
                <a:cubicBezTo>
                  <a:pt x="564474" y="496854"/>
                  <a:pt x="550880" y="510448"/>
                  <a:pt x="534111" y="510448"/>
                </a:cubicBezTo>
                <a:cubicBezTo>
                  <a:pt x="517341" y="510448"/>
                  <a:pt x="503747" y="496854"/>
                  <a:pt x="503747" y="480084"/>
                </a:cubicBezTo>
                <a:cubicBezTo>
                  <a:pt x="503747" y="463315"/>
                  <a:pt x="517341" y="449721"/>
                  <a:pt x="534111" y="449721"/>
                </a:cubicBezTo>
                <a:close/>
                <a:moveTo>
                  <a:pt x="461556" y="449721"/>
                </a:moveTo>
                <a:cubicBezTo>
                  <a:pt x="478326" y="449721"/>
                  <a:pt x="491920" y="463315"/>
                  <a:pt x="491920" y="480084"/>
                </a:cubicBezTo>
                <a:cubicBezTo>
                  <a:pt x="491920" y="496854"/>
                  <a:pt x="478326" y="510448"/>
                  <a:pt x="461556" y="510448"/>
                </a:cubicBezTo>
                <a:cubicBezTo>
                  <a:pt x="444787" y="510448"/>
                  <a:pt x="431192" y="496854"/>
                  <a:pt x="431192" y="480084"/>
                </a:cubicBezTo>
                <a:cubicBezTo>
                  <a:pt x="431192" y="463315"/>
                  <a:pt x="444787" y="449721"/>
                  <a:pt x="461556" y="449721"/>
                </a:cubicBezTo>
                <a:close/>
                <a:moveTo>
                  <a:pt x="389002" y="449721"/>
                </a:moveTo>
                <a:cubicBezTo>
                  <a:pt x="405771" y="449721"/>
                  <a:pt x="419365" y="463315"/>
                  <a:pt x="419365" y="480084"/>
                </a:cubicBezTo>
                <a:cubicBezTo>
                  <a:pt x="419365" y="496854"/>
                  <a:pt x="405771" y="510448"/>
                  <a:pt x="389002" y="510448"/>
                </a:cubicBezTo>
                <a:cubicBezTo>
                  <a:pt x="372232" y="510448"/>
                  <a:pt x="358638" y="496854"/>
                  <a:pt x="358638" y="480084"/>
                </a:cubicBezTo>
                <a:cubicBezTo>
                  <a:pt x="358638" y="463315"/>
                  <a:pt x="372232" y="449721"/>
                  <a:pt x="389002" y="449721"/>
                </a:cubicBezTo>
                <a:close/>
                <a:moveTo>
                  <a:pt x="316447" y="449721"/>
                </a:moveTo>
                <a:cubicBezTo>
                  <a:pt x="333216" y="449721"/>
                  <a:pt x="346810" y="463315"/>
                  <a:pt x="346810" y="480084"/>
                </a:cubicBezTo>
                <a:cubicBezTo>
                  <a:pt x="346810" y="496854"/>
                  <a:pt x="333216" y="510448"/>
                  <a:pt x="316447" y="510448"/>
                </a:cubicBezTo>
                <a:cubicBezTo>
                  <a:pt x="299677" y="510448"/>
                  <a:pt x="286084" y="496854"/>
                  <a:pt x="286084" y="480084"/>
                </a:cubicBezTo>
                <a:cubicBezTo>
                  <a:pt x="286084" y="463315"/>
                  <a:pt x="299677" y="449721"/>
                  <a:pt x="316447" y="449721"/>
                </a:cubicBezTo>
                <a:close/>
                <a:moveTo>
                  <a:pt x="243892" y="449721"/>
                </a:moveTo>
                <a:cubicBezTo>
                  <a:pt x="260662" y="449721"/>
                  <a:pt x="274256" y="463315"/>
                  <a:pt x="274256" y="480084"/>
                </a:cubicBezTo>
                <a:cubicBezTo>
                  <a:pt x="274256" y="496854"/>
                  <a:pt x="260662" y="510448"/>
                  <a:pt x="243892" y="510448"/>
                </a:cubicBezTo>
                <a:cubicBezTo>
                  <a:pt x="227123" y="510448"/>
                  <a:pt x="213529" y="496854"/>
                  <a:pt x="213529" y="480084"/>
                </a:cubicBezTo>
                <a:cubicBezTo>
                  <a:pt x="213529" y="463315"/>
                  <a:pt x="227123" y="449721"/>
                  <a:pt x="243892" y="449721"/>
                </a:cubicBezTo>
                <a:close/>
                <a:moveTo>
                  <a:pt x="171339" y="449721"/>
                </a:moveTo>
                <a:cubicBezTo>
                  <a:pt x="188107" y="449721"/>
                  <a:pt x="201701" y="463315"/>
                  <a:pt x="201701" y="480084"/>
                </a:cubicBezTo>
                <a:cubicBezTo>
                  <a:pt x="201701" y="496854"/>
                  <a:pt x="188107" y="510448"/>
                  <a:pt x="171339" y="510448"/>
                </a:cubicBezTo>
                <a:cubicBezTo>
                  <a:pt x="154679" y="510448"/>
                  <a:pt x="141085" y="496854"/>
                  <a:pt x="141085" y="480084"/>
                </a:cubicBezTo>
                <a:cubicBezTo>
                  <a:pt x="141085" y="463315"/>
                  <a:pt x="154679" y="449721"/>
                  <a:pt x="171339" y="449721"/>
                </a:cubicBezTo>
                <a:close/>
                <a:moveTo>
                  <a:pt x="98910" y="449721"/>
                </a:moveTo>
                <a:cubicBezTo>
                  <a:pt x="115670" y="449721"/>
                  <a:pt x="129264" y="463315"/>
                  <a:pt x="129264" y="480084"/>
                </a:cubicBezTo>
                <a:cubicBezTo>
                  <a:pt x="129264" y="496854"/>
                  <a:pt x="115670" y="510448"/>
                  <a:pt x="98910" y="510448"/>
                </a:cubicBezTo>
                <a:cubicBezTo>
                  <a:pt x="82136" y="510448"/>
                  <a:pt x="68542" y="496854"/>
                  <a:pt x="68542" y="480084"/>
                </a:cubicBezTo>
                <a:cubicBezTo>
                  <a:pt x="68542" y="463315"/>
                  <a:pt x="82136" y="449721"/>
                  <a:pt x="98910" y="449721"/>
                </a:cubicBezTo>
                <a:close/>
                <a:moveTo>
                  <a:pt x="26355" y="449721"/>
                </a:moveTo>
                <a:cubicBezTo>
                  <a:pt x="43118" y="449721"/>
                  <a:pt x="56713" y="463315"/>
                  <a:pt x="56713" y="480084"/>
                </a:cubicBezTo>
                <a:cubicBezTo>
                  <a:pt x="56713" y="496854"/>
                  <a:pt x="43118" y="510448"/>
                  <a:pt x="26355" y="510448"/>
                </a:cubicBezTo>
                <a:cubicBezTo>
                  <a:pt x="17970" y="510448"/>
                  <a:pt x="10379" y="507050"/>
                  <a:pt x="4884" y="501555"/>
                </a:cubicBezTo>
                <a:lnTo>
                  <a:pt x="0" y="489763"/>
                </a:lnTo>
                <a:lnTo>
                  <a:pt x="0" y="470405"/>
                </a:lnTo>
                <a:lnTo>
                  <a:pt x="4884" y="458614"/>
                </a:lnTo>
                <a:cubicBezTo>
                  <a:pt x="10379" y="453120"/>
                  <a:pt x="17970" y="449721"/>
                  <a:pt x="26355" y="449721"/>
                </a:cubicBezTo>
                <a:close/>
                <a:moveTo>
                  <a:pt x="1673066" y="379245"/>
                </a:moveTo>
                <a:lnTo>
                  <a:pt x="1675237" y="422266"/>
                </a:lnTo>
                <a:lnTo>
                  <a:pt x="1673514" y="421103"/>
                </a:lnTo>
                <a:cubicBezTo>
                  <a:pt x="1668019" y="415609"/>
                  <a:pt x="1664620" y="408017"/>
                  <a:pt x="1664620" y="399633"/>
                </a:cubicBezTo>
                <a:close/>
                <a:moveTo>
                  <a:pt x="1622429" y="369269"/>
                </a:moveTo>
                <a:cubicBezTo>
                  <a:pt x="1639199" y="369269"/>
                  <a:pt x="1652792" y="382864"/>
                  <a:pt x="1652792" y="399633"/>
                </a:cubicBezTo>
                <a:cubicBezTo>
                  <a:pt x="1652792" y="416402"/>
                  <a:pt x="1639199" y="429997"/>
                  <a:pt x="1622429" y="429997"/>
                </a:cubicBezTo>
                <a:cubicBezTo>
                  <a:pt x="1605659" y="429997"/>
                  <a:pt x="1592066" y="416402"/>
                  <a:pt x="1592066" y="399633"/>
                </a:cubicBezTo>
                <a:cubicBezTo>
                  <a:pt x="1592066" y="382864"/>
                  <a:pt x="1605659" y="369269"/>
                  <a:pt x="1622429" y="369269"/>
                </a:cubicBezTo>
                <a:close/>
                <a:moveTo>
                  <a:pt x="1549874" y="369269"/>
                </a:moveTo>
                <a:cubicBezTo>
                  <a:pt x="1566644" y="369269"/>
                  <a:pt x="1580238" y="382864"/>
                  <a:pt x="1580238" y="399633"/>
                </a:cubicBezTo>
                <a:cubicBezTo>
                  <a:pt x="1580238" y="416402"/>
                  <a:pt x="1566644" y="429997"/>
                  <a:pt x="1549874" y="429997"/>
                </a:cubicBezTo>
                <a:cubicBezTo>
                  <a:pt x="1533105" y="429997"/>
                  <a:pt x="1519511" y="416402"/>
                  <a:pt x="1519511" y="399633"/>
                </a:cubicBezTo>
                <a:cubicBezTo>
                  <a:pt x="1519511" y="382864"/>
                  <a:pt x="1533105" y="369269"/>
                  <a:pt x="1549874" y="369269"/>
                </a:cubicBezTo>
                <a:close/>
                <a:moveTo>
                  <a:pt x="1477320" y="369269"/>
                </a:moveTo>
                <a:cubicBezTo>
                  <a:pt x="1494089" y="369269"/>
                  <a:pt x="1507683" y="382864"/>
                  <a:pt x="1507683" y="399633"/>
                </a:cubicBezTo>
                <a:cubicBezTo>
                  <a:pt x="1507683" y="416402"/>
                  <a:pt x="1494089" y="429997"/>
                  <a:pt x="1477320" y="429997"/>
                </a:cubicBezTo>
                <a:cubicBezTo>
                  <a:pt x="1460550" y="429997"/>
                  <a:pt x="1446956" y="416402"/>
                  <a:pt x="1446956" y="399633"/>
                </a:cubicBezTo>
                <a:cubicBezTo>
                  <a:pt x="1446956" y="382864"/>
                  <a:pt x="1460550" y="369269"/>
                  <a:pt x="1477320" y="369269"/>
                </a:cubicBezTo>
                <a:close/>
                <a:moveTo>
                  <a:pt x="1404765" y="369269"/>
                </a:moveTo>
                <a:cubicBezTo>
                  <a:pt x="1421535" y="369269"/>
                  <a:pt x="1435129" y="382864"/>
                  <a:pt x="1435129" y="399633"/>
                </a:cubicBezTo>
                <a:cubicBezTo>
                  <a:pt x="1435129" y="416402"/>
                  <a:pt x="1421535" y="429997"/>
                  <a:pt x="1404765" y="429997"/>
                </a:cubicBezTo>
                <a:cubicBezTo>
                  <a:pt x="1387996" y="429997"/>
                  <a:pt x="1374402" y="416402"/>
                  <a:pt x="1374402" y="399633"/>
                </a:cubicBezTo>
                <a:cubicBezTo>
                  <a:pt x="1374402" y="382864"/>
                  <a:pt x="1387996" y="369269"/>
                  <a:pt x="1404765" y="369269"/>
                </a:cubicBezTo>
                <a:close/>
                <a:moveTo>
                  <a:pt x="1332211" y="369269"/>
                </a:moveTo>
                <a:cubicBezTo>
                  <a:pt x="1348980" y="369269"/>
                  <a:pt x="1362574" y="382864"/>
                  <a:pt x="1362574" y="399633"/>
                </a:cubicBezTo>
                <a:cubicBezTo>
                  <a:pt x="1362574" y="416402"/>
                  <a:pt x="1348980" y="429997"/>
                  <a:pt x="1332211" y="429997"/>
                </a:cubicBezTo>
                <a:cubicBezTo>
                  <a:pt x="1315441" y="429997"/>
                  <a:pt x="1301847" y="416402"/>
                  <a:pt x="1301847" y="399633"/>
                </a:cubicBezTo>
                <a:cubicBezTo>
                  <a:pt x="1301847" y="382864"/>
                  <a:pt x="1315441" y="369269"/>
                  <a:pt x="1332211" y="369269"/>
                </a:cubicBezTo>
                <a:close/>
                <a:moveTo>
                  <a:pt x="1259656" y="369269"/>
                </a:moveTo>
                <a:cubicBezTo>
                  <a:pt x="1276426" y="369269"/>
                  <a:pt x="1290020" y="382864"/>
                  <a:pt x="1290020" y="399633"/>
                </a:cubicBezTo>
                <a:cubicBezTo>
                  <a:pt x="1290020" y="416402"/>
                  <a:pt x="1276426" y="429997"/>
                  <a:pt x="1259656" y="429997"/>
                </a:cubicBezTo>
                <a:cubicBezTo>
                  <a:pt x="1242887" y="429997"/>
                  <a:pt x="1229293" y="416402"/>
                  <a:pt x="1229293" y="399633"/>
                </a:cubicBezTo>
                <a:cubicBezTo>
                  <a:pt x="1229293" y="382864"/>
                  <a:pt x="1242887" y="369269"/>
                  <a:pt x="1259656" y="369269"/>
                </a:cubicBezTo>
                <a:close/>
                <a:moveTo>
                  <a:pt x="1187102" y="369269"/>
                </a:moveTo>
                <a:cubicBezTo>
                  <a:pt x="1203871" y="369269"/>
                  <a:pt x="1217465" y="382864"/>
                  <a:pt x="1217465" y="399633"/>
                </a:cubicBezTo>
                <a:cubicBezTo>
                  <a:pt x="1217465" y="416402"/>
                  <a:pt x="1203871" y="429997"/>
                  <a:pt x="1187102" y="429997"/>
                </a:cubicBezTo>
                <a:cubicBezTo>
                  <a:pt x="1170332" y="429997"/>
                  <a:pt x="1156738" y="416402"/>
                  <a:pt x="1156738" y="399633"/>
                </a:cubicBezTo>
                <a:cubicBezTo>
                  <a:pt x="1156738" y="382864"/>
                  <a:pt x="1170332" y="369269"/>
                  <a:pt x="1187102" y="369269"/>
                </a:cubicBezTo>
                <a:close/>
                <a:moveTo>
                  <a:pt x="1114547" y="369269"/>
                </a:moveTo>
                <a:cubicBezTo>
                  <a:pt x="1131317" y="369269"/>
                  <a:pt x="1144911" y="382864"/>
                  <a:pt x="1144911" y="399633"/>
                </a:cubicBezTo>
                <a:cubicBezTo>
                  <a:pt x="1144911" y="416402"/>
                  <a:pt x="1131317" y="429997"/>
                  <a:pt x="1114547" y="429997"/>
                </a:cubicBezTo>
                <a:cubicBezTo>
                  <a:pt x="1097778" y="429997"/>
                  <a:pt x="1084184" y="416402"/>
                  <a:pt x="1084184" y="399633"/>
                </a:cubicBezTo>
                <a:cubicBezTo>
                  <a:pt x="1084184" y="382864"/>
                  <a:pt x="1097778" y="369269"/>
                  <a:pt x="1114547" y="369269"/>
                </a:cubicBezTo>
                <a:close/>
                <a:moveTo>
                  <a:pt x="1041993" y="369269"/>
                </a:moveTo>
                <a:cubicBezTo>
                  <a:pt x="1058762" y="369269"/>
                  <a:pt x="1072356" y="382864"/>
                  <a:pt x="1072356" y="399633"/>
                </a:cubicBezTo>
                <a:cubicBezTo>
                  <a:pt x="1072356" y="416402"/>
                  <a:pt x="1058762" y="429997"/>
                  <a:pt x="1041993" y="429997"/>
                </a:cubicBezTo>
                <a:cubicBezTo>
                  <a:pt x="1025223" y="429997"/>
                  <a:pt x="1011629" y="416402"/>
                  <a:pt x="1011629" y="399633"/>
                </a:cubicBezTo>
                <a:cubicBezTo>
                  <a:pt x="1011629" y="382864"/>
                  <a:pt x="1025223" y="369269"/>
                  <a:pt x="1041993" y="369269"/>
                </a:cubicBezTo>
                <a:close/>
                <a:moveTo>
                  <a:pt x="969438" y="369269"/>
                </a:moveTo>
                <a:cubicBezTo>
                  <a:pt x="986208" y="369269"/>
                  <a:pt x="999801" y="382864"/>
                  <a:pt x="999801" y="399633"/>
                </a:cubicBezTo>
                <a:cubicBezTo>
                  <a:pt x="999801" y="416402"/>
                  <a:pt x="986208" y="429997"/>
                  <a:pt x="969438" y="429997"/>
                </a:cubicBezTo>
                <a:cubicBezTo>
                  <a:pt x="952669" y="429997"/>
                  <a:pt x="939075" y="416402"/>
                  <a:pt x="939075" y="399633"/>
                </a:cubicBezTo>
                <a:cubicBezTo>
                  <a:pt x="939075" y="382864"/>
                  <a:pt x="952669" y="369269"/>
                  <a:pt x="969438" y="369269"/>
                </a:cubicBezTo>
                <a:close/>
                <a:moveTo>
                  <a:pt x="896883" y="369269"/>
                </a:moveTo>
                <a:cubicBezTo>
                  <a:pt x="913653" y="369269"/>
                  <a:pt x="927247" y="382864"/>
                  <a:pt x="927247" y="399633"/>
                </a:cubicBezTo>
                <a:cubicBezTo>
                  <a:pt x="927247" y="416402"/>
                  <a:pt x="913653" y="429997"/>
                  <a:pt x="896883" y="429997"/>
                </a:cubicBezTo>
                <a:cubicBezTo>
                  <a:pt x="880114" y="429997"/>
                  <a:pt x="866520" y="416402"/>
                  <a:pt x="866520" y="399633"/>
                </a:cubicBezTo>
                <a:cubicBezTo>
                  <a:pt x="866520" y="382864"/>
                  <a:pt x="880114" y="369269"/>
                  <a:pt x="896883" y="369269"/>
                </a:cubicBezTo>
                <a:close/>
                <a:moveTo>
                  <a:pt x="824329" y="369269"/>
                </a:moveTo>
                <a:cubicBezTo>
                  <a:pt x="841098" y="369269"/>
                  <a:pt x="854692" y="382864"/>
                  <a:pt x="854692" y="399633"/>
                </a:cubicBezTo>
                <a:cubicBezTo>
                  <a:pt x="854692" y="416402"/>
                  <a:pt x="841098" y="429997"/>
                  <a:pt x="824329" y="429997"/>
                </a:cubicBezTo>
                <a:cubicBezTo>
                  <a:pt x="807559" y="429997"/>
                  <a:pt x="793965" y="416402"/>
                  <a:pt x="793965" y="399633"/>
                </a:cubicBezTo>
                <a:cubicBezTo>
                  <a:pt x="793965" y="382864"/>
                  <a:pt x="807559" y="369269"/>
                  <a:pt x="824329" y="369269"/>
                </a:cubicBezTo>
                <a:close/>
                <a:moveTo>
                  <a:pt x="751774" y="369269"/>
                </a:moveTo>
                <a:cubicBezTo>
                  <a:pt x="768544" y="369269"/>
                  <a:pt x="782138" y="382864"/>
                  <a:pt x="782138" y="399633"/>
                </a:cubicBezTo>
                <a:cubicBezTo>
                  <a:pt x="782138" y="416402"/>
                  <a:pt x="768544" y="429997"/>
                  <a:pt x="751774" y="429997"/>
                </a:cubicBezTo>
                <a:cubicBezTo>
                  <a:pt x="735005" y="429997"/>
                  <a:pt x="721411" y="416402"/>
                  <a:pt x="721411" y="399633"/>
                </a:cubicBezTo>
                <a:cubicBezTo>
                  <a:pt x="721411" y="382864"/>
                  <a:pt x="735005" y="369269"/>
                  <a:pt x="751774" y="369269"/>
                </a:cubicBezTo>
                <a:close/>
                <a:moveTo>
                  <a:pt x="679220" y="369269"/>
                </a:moveTo>
                <a:cubicBezTo>
                  <a:pt x="695989" y="369269"/>
                  <a:pt x="709583" y="382864"/>
                  <a:pt x="709583" y="399633"/>
                </a:cubicBezTo>
                <a:cubicBezTo>
                  <a:pt x="709583" y="416402"/>
                  <a:pt x="695989" y="429997"/>
                  <a:pt x="679220" y="429997"/>
                </a:cubicBezTo>
                <a:cubicBezTo>
                  <a:pt x="662450" y="429997"/>
                  <a:pt x="648856" y="416402"/>
                  <a:pt x="648856" y="399633"/>
                </a:cubicBezTo>
                <a:cubicBezTo>
                  <a:pt x="648856" y="382864"/>
                  <a:pt x="662450" y="369269"/>
                  <a:pt x="679220" y="369269"/>
                </a:cubicBezTo>
                <a:close/>
                <a:moveTo>
                  <a:pt x="606665" y="369269"/>
                </a:moveTo>
                <a:cubicBezTo>
                  <a:pt x="623435" y="369269"/>
                  <a:pt x="637029" y="382864"/>
                  <a:pt x="637029" y="399633"/>
                </a:cubicBezTo>
                <a:cubicBezTo>
                  <a:pt x="637029" y="416402"/>
                  <a:pt x="623435" y="429997"/>
                  <a:pt x="606665" y="429997"/>
                </a:cubicBezTo>
                <a:cubicBezTo>
                  <a:pt x="589896" y="429997"/>
                  <a:pt x="576302" y="416402"/>
                  <a:pt x="576302" y="399633"/>
                </a:cubicBezTo>
                <a:cubicBezTo>
                  <a:pt x="576302" y="382864"/>
                  <a:pt x="589896" y="369269"/>
                  <a:pt x="606665" y="369269"/>
                </a:cubicBezTo>
                <a:close/>
                <a:moveTo>
                  <a:pt x="534111" y="369269"/>
                </a:moveTo>
                <a:cubicBezTo>
                  <a:pt x="550880" y="369269"/>
                  <a:pt x="564474" y="382864"/>
                  <a:pt x="564474" y="399633"/>
                </a:cubicBezTo>
                <a:cubicBezTo>
                  <a:pt x="564474" y="416402"/>
                  <a:pt x="550880" y="429997"/>
                  <a:pt x="534111" y="429997"/>
                </a:cubicBezTo>
                <a:cubicBezTo>
                  <a:pt x="517341" y="429997"/>
                  <a:pt x="503747" y="416402"/>
                  <a:pt x="503747" y="399633"/>
                </a:cubicBezTo>
                <a:cubicBezTo>
                  <a:pt x="503747" y="382864"/>
                  <a:pt x="517341" y="369269"/>
                  <a:pt x="534111" y="369269"/>
                </a:cubicBezTo>
                <a:close/>
                <a:moveTo>
                  <a:pt x="461556" y="369269"/>
                </a:moveTo>
                <a:cubicBezTo>
                  <a:pt x="478326" y="369269"/>
                  <a:pt x="491920" y="382864"/>
                  <a:pt x="491920" y="399633"/>
                </a:cubicBezTo>
                <a:cubicBezTo>
                  <a:pt x="491920" y="416402"/>
                  <a:pt x="478326" y="429997"/>
                  <a:pt x="461556" y="429997"/>
                </a:cubicBezTo>
                <a:cubicBezTo>
                  <a:pt x="444787" y="429997"/>
                  <a:pt x="431192" y="416402"/>
                  <a:pt x="431192" y="399633"/>
                </a:cubicBezTo>
                <a:cubicBezTo>
                  <a:pt x="431192" y="382864"/>
                  <a:pt x="444787" y="369269"/>
                  <a:pt x="461556" y="369269"/>
                </a:cubicBezTo>
                <a:close/>
                <a:moveTo>
                  <a:pt x="389002" y="369269"/>
                </a:moveTo>
                <a:cubicBezTo>
                  <a:pt x="405771" y="369269"/>
                  <a:pt x="419365" y="382864"/>
                  <a:pt x="419365" y="399633"/>
                </a:cubicBezTo>
                <a:cubicBezTo>
                  <a:pt x="419365" y="416402"/>
                  <a:pt x="405771" y="429997"/>
                  <a:pt x="389002" y="429997"/>
                </a:cubicBezTo>
                <a:cubicBezTo>
                  <a:pt x="372232" y="429997"/>
                  <a:pt x="358638" y="416402"/>
                  <a:pt x="358638" y="399633"/>
                </a:cubicBezTo>
                <a:cubicBezTo>
                  <a:pt x="358638" y="382864"/>
                  <a:pt x="372232" y="369269"/>
                  <a:pt x="389002" y="369269"/>
                </a:cubicBezTo>
                <a:close/>
                <a:moveTo>
                  <a:pt x="316447" y="369269"/>
                </a:moveTo>
                <a:cubicBezTo>
                  <a:pt x="333216" y="369269"/>
                  <a:pt x="346810" y="382864"/>
                  <a:pt x="346810" y="399633"/>
                </a:cubicBezTo>
                <a:cubicBezTo>
                  <a:pt x="346810" y="416402"/>
                  <a:pt x="333216" y="429997"/>
                  <a:pt x="316447" y="429997"/>
                </a:cubicBezTo>
                <a:cubicBezTo>
                  <a:pt x="299677" y="429997"/>
                  <a:pt x="286084" y="416402"/>
                  <a:pt x="286084" y="399633"/>
                </a:cubicBezTo>
                <a:cubicBezTo>
                  <a:pt x="286084" y="382864"/>
                  <a:pt x="299677" y="369269"/>
                  <a:pt x="316447" y="369269"/>
                </a:cubicBezTo>
                <a:close/>
                <a:moveTo>
                  <a:pt x="243892" y="369269"/>
                </a:moveTo>
                <a:cubicBezTo>
                  <a:pt x="260662" y="369269"/>
                  <a:pt x="274256" y="382864"/>
                  <a:pt x="274256" y="399633"/>
                </a:cubicBezTo>
                <a:cubicBezTo>
                  <a:pt x="274256" y="416402"/>
                  <a:pt x="260662" y="429997"/>
                  <a:pt x="243892" y="429997"/>
                </a:cubicBezTo>
                <a:cubicBezTo>
                  <a:pt x="227123" y="429997"/>
                  <a:pt x="213529" y="416402"/>
                  <a:pt x="213529" y="399633"/>
                </a:cubicBezTo>
                <a:cubicBezTo>
                  <a:pt x="213529" y="382864"/>
                  <a:pt x="227123" y="369269"/>
                  <a:pt x="243892" y="369269"/>
                </a:cubicBezTo>
                <a:close/>
                <a:moveTo>
                  <a:pt x="171339" y="369269"/>
                </a:moveTo>
                <a:cubicBezTo>
                  <a:pt x="188107" y="369269"/>
                  <a:pt x="201701" y="382864"/>
                  <a:pt x="201701" y="399633"/>
                </a:cubicBezTo>
                <a:cubicBezTo>
                  <a:pt x="201701" y="416402"/>
                  <a:pt x="188107" y="429997"/>
                  <a:pt x="171339" y="429997"/>
                </a:cubicBezTo>
                <a:cubicBezTo>
                  <a:pt x="154685" y="429997"/>
                  <a:pt x="141090" y="416402"/>
                  <a:pt x="141090" y="399633"/>
                </a:cubicBezTo>
                <a:cubicBezTo>
                  <a:pt x="141090" y="382864"/>
                  <a:pt x="154685" y="369269"/>
                  <a:pt x="171339" y="369269"/>
                </a:cubicBezTo>
                <a:close/>
                <a:moveTo>
                  <a:pt x="98917" y="369269"/>
                </a:moveTo>
                <a:cubicBezTo>
                  <a:pt x="115677" y="369269"/>
                  <a:pt x="129270" y="382864"/>
                  <a:pt x="129270" y="399633"/>
                </a:cubicBezTo>
                <a:cubicBezTo>
                  <a:pt x="129270" y="416402"/>
                  <a:pt x="115677" y="429997"/>
                  <a:pt x="98917" y="429997"/>
                </a:cubicBezTo>
                <a:cubicBezTo>
                  <a:pt x="82143" y="429997"/>
                  <a:pt x="68549" y="416402"/>
                  <a:pt x="68549" y="399633"/>
                </a:cubicBezTo>
                <a:cubicBezTo>
                  <a:pt x="68549" y="382864"/>
                  <a:pt x="82143" y="369269"/>
                  <a:pt x="98917" y="369269"/>
                </a:cubicBezTo>
                <a:close/>
                <a:moveTo>
                  <a:pt x="26362" y="369269"/>
                </a:moveTo>
                <a:cubicBezTo>
                  <a:pt x="43124" y="369269"/>
                  <a:pt x="56719" y="382864"/>
                  <a:pt x="56719" y="399633"/>
                </a:cubicBezTo>
                <a:cubicBezTo>
                  <a:pt x="56719" y="416402"/>
                  <a:pt x="43124" y="429997"/>
                  <a:pt x="26362" y="429997"/>
                </a:cubicBezTo>
                <a:cubicBezTo>
                  <a:pt x="17976" y="429997"/>
                  <a:pt x="10385" y="426598"/>
                  <a:pt x="4890" y="421103"/>
                </a:cubicBezTo>
                <a:lnTo>
                  <a:pt x="0" y="409299"/>
                </a:lnTo>
                <a:lnTo>
                  <a:pt x="0" y="389967"/>
                </a:lnTo>
                <a:lnTo>
                  <a:pt x="4890" y="378163"/>
                </a:lnTo>
                <a:cubicBezTo>
                  <a:pt x="10385" y="372668"/>
                  <a:pt x="17976" y="369269"/>
                  <a:pt x="26362" y="369269"/>
                </a:cubicBezTo>
                <a:close/>
                <a:moveTo>
                  <a:pt x="1669444" y="307535"/>
                </a:moveTo>
                <a:lnTo>
                  <a:pt x="1670784" y="334061"/>
                </a:lnTo>
                <a:lnTo>
                  <a:pt x="1664620" y="319181"/>
                </a:lnTo>
                <a:close/>
                <a:moveTo>
                  <a:pt x="1622429" y="288818"/>
                </a:moveTo>
                <a:cubicBezTo>
                  <a:pt x="1639199" y="288818"/>
                  <a:pt x="1652792" y="302412"/>
                  <a:pt x="1652792" y="319181"/>
                </a:cubicBezTo>
                <a:cubicBezTo>
                  <a:pt x="1652792" y="335950"/>
                  <a:pt x="1639199" y="349545"/>
                  <a:pt x="1622429" y="349545"/>
                </a:cubicBezTo>
                <a:cubicBezTo>
                  <a:pt x="1605659" y="349545"/>
                  <a:pt x="1592066" y="335950"/>
                  <a:pt x="1592066" y="319181"/>
                </a:cubicBezTo>
                <a:cubicBezTo>
                  <a:pt x="1592066" y="302412"/>
                  <a:pt x="1605659" y="288818"/>
                  <a:pt x="1622429" y="288818"/>
                </a:cubicBezTo>
                <a:close/>
                <a:moveTo>
                  <a:pt x="1549874" y="288818"/>
                </a:moveTo>
                <a:cubicBezTo>
                  <a:pt x="1566644" y="288818"/>
                  <a:pt x="1580238" y="302412"/>
                  <a:pt x="1580238" y="319181"/>
                </a:cubicBezTo>
                <a:cubicBezTo>
                  <a:pt x="1580238" y="335950"/>
                  <a:pt x="1566644" y="349545"/>
                  <a:pt x="1549874" y="349545"/>
                </a:cubicBezTo>
                <a:cubicBezTo>
                  <a:pt x="1533105" y="349545"/>
                  <a:pt x="1519511" y="335950"/>
                  <a:pt x="1519511" y="319181"/>
                </a:cubicBezTo>
                <a:cubicBezTo>
                  <a:pt x="1519511" y="302412"/>
                  <a:pt x="1533105" y="288818"/>
                  <a:pt x="1549874" y="288818"/>
                </a:cubicBezTo>
                <a:close/>
                <a:moveTo>
                  <a:pt x="1477320" y="288818"/>
                </a:moveTo>
                <a:cubicBezTo>
                  <a:pt x="1494089" y="288818"/>
                  <a:pt x="1507683" y="302412"/>
                  <a:pt x="1507683" y="319181"/>
                </a:cubicBezTo>
                <a:cubicBezTo>
                  <a:pt x="1507683" y="335950"/>
                  <a:pt x="1494089" y="349545"/>
                  <a:pt x="1477320" y="349545"/>
                </a:cubicBezTo>
                <a:cubicBezTo>
                  <a:pt x="1460550" y="349545"/>
                  <a:pt x="1446956" y="335950"/>
                  <a:pt x="1446956" y="319181"/>
                </a:cubicBezTo>
                <a:cubicBezTo>
                  <a:pt x="1446956" y="302412"/>
                  <a:pt x="1460550" y="288818"/>
                  <a:pt x="1477320" y="288818"/>
                </a:cubicBezTo>
                <a:close/>
                <a:moveTo>
                  <a:pt x="1404765" y="288818"/>
                </a:moveTo>
                <a:cubicBezTo>
                  <a:pt x="1421535" y="288818"/>
                  <a:pt x="1435129" y="302412"/>
                  <a:pt x="1435129" y="319181"/>
                </a:cubicBezTo>
                <a:cubicBezTo>
                  <a:pt x="1435129" y="335950"/>
                  <a:pt x="1421535" y="349545"/>
                  <a:pt x="1404765" y="349545"/>
                </a:cubicBezTo>
                <a:cubicBezTo>
                  <a:pt x="1387996" y="349545"/>
                  <a:pt x="1374402" y="335950"/>
                  <a:pt x="1374402" y="319181"/>
                </a:cubicBezTo>
                <a:cubicBezTo>
                  <a:pt x="1374402" y="302412"/>
                  <a:pt x="1387996" y="288818"/>
                  <a:pt x="1404765" y="288818"/>
                </a:cubicBezTo>
                <a:close/>
                <a:moveTo>
                  <a:pt x="1332211" y="288818"/>
                </a:moveTo>
                <a:cubicBezTo>
                  <a:pt x="1348980" y="288818"/>
                  <a:pt x="1362574" y="302412"/>
                  <a:pt x="1362574" y="319181"/>
                </a:cubicBezTo>
                <a:cubicBezTo>
                  <a:pt x="1362574" y="335950"/>
                  <a:pt x="1348980" y="349545"/>
                  <a:pt x="1332211" y="349545"/>
                </a:cubicBezTo>
                <a:cubicBezTo>
                  <a:pt x="1315441" y="349545"/>
                  <a:pt x="1301847" y="335950"/>
                  <a:pt x="1301847" y="319181"/>
                </a:cubicBezTo>
                <a:cubicBezTo>
                  <a:pt x="1301847" y="302412"/>
                  <a:pt x="1315441" y="288818"/>
                  <a:pt x="1332211" y="288818"/>
                </a:cubicBezTo>
                <a:close/>
                <a:moveTo>
                  <a:pt x="1259656" y="288818"/>
                </a:moveTo>
                <a:cubicBezTo>
                  <a:pt x="1276426" y="288818"/>
                  <a:pt x="1290020" y="302412"/>
                  <a:pt x="1290020" y="319181"/>
                </a:cubicBezTo>
                <a:cubicBezTo>
                  <a:pt x="1290020" y="335950"/>
                  <a:pt x="1276426" y="349545"/>
                  <a:pt x="1259656" y="349545"/>
                </a:cubicBezTo>
                <a:cubicBezTo>
                  <a:pt x="1242887" y="349545"/>
                  <a:pt x="1229293" y="335950"/>
                  <a:pt x="1229293" y="319181"/>
                </a:cubicBezTo>
                <a:cubicBezTo>
                  <a:pt x="1229293" y="302412"/>
                  <a:pt x="1242887" y="288818"/>
                  <a:pt x="1259656" y="288818"/>
                </a:cubicBezTo>
                <a:close/>
                <a:moveTo>
                  <a:pt x="1187102" y="288818"/>
                </a:moveTo>
                <a:cubicBezTo>
                  <a:pt x="1203871" y="288818"/>
                  <a:pt x="1217465" y="302412"/>
                  <a:pt x="1217465" y="319181"/>
                </a:cubicBezTo>
                <a:cubicBezTo>
                  <a:pt x="1217465" y="335950"/>
                  <a:pt x="1203871" y="349545"/>
                  <a:pt x="1187102" y="349545"/>
                </a:cubicBezTo>
                <a:cubicBezTo>
                  <a:pt x="1170332" y="349545"/>
                  <a:pt x="1156738" y="335950"/>
                  <a:pt x="1156738" y="319181"/>
                </a:cubicBezTo>
                <a:cubicBezTo>
                  <a:pt x="1156738" y="302412"/>
                  <a:pt x="1170332" y="288818"/>
                  <a:pt x="1187102" y="288818"/>
                </a:cubicBezTo>
                <a:close/>
                <a:moveTo>
                  <a:pt x="1114547" y="288818"/>
                </a:moveTo>
                <a:cubicBezTo>
                  <a:pt x="1131317" y="288818"/>
                  <a:pt x="1144911" y="302412"/>
                  <a:pt x="1144911" y="319181"/>
                </a:cubicBezTo>
                <a:cubicBezTo>
                  <a:pt x="1144911" y="335950"/>
                  <a:pt x="1131317" y="349545"/>
                  <a:pt x="1114547" y="349545"/>
                </a:cubicBezTo>
                <a:cubicBezTo>
                  <a:pt x="1097778" y="349545"/>
                  <a:pt x="1084184" y="335950"/>
                  <a:pt x="1084184" y="319181"/>
                </a:cubicBezTo>
                <a:cubicBezTo>
                  <a:pt x="1084184" y="302412"/>
                  <a:pt x="1097778" y="288818"/>
                  <a:pt x="1114547" y="288818"/>
                </a:cubicBezTo>
                <a:close/>
                <a:moveTo>
                  <a:pt x="1041993" y="288818"/>
                </a:moveTo>
                <a:cubicBezTo>
                  <a:pt x="1058762" y="288818"/>
                  <a:pt x="1072356" y="302412"/>
                  <a:pt x="1072356" y="319181"/>
                </a:cubicBezTo>
                <a:cubicBezTo>
                  <a:pt x="1072356" y="335950"/>
                  <a:pt x="1058762" y="349545"/>
                  <a:pt x="1041993" y="349545"/>
                </a:cubicBezTo>
                <a:cubicBezTo>
                  <a:pt x="1025223" y="349545"/>
                  <a:pt x="1011629" y="335950"/>
                  <a:pt x="1011629" y="319181"/>
                </a:cubicBezTo>
                <a:cubicBezTo>
                  <a:pt x="1011629" y="302412"/>
                  <a:pt x="1025223" y="288818"/>
                  <a:pt x="1041993" y="288818"/>
                </a:cubicBezTo>
                <a:close/>
                <a:moveTo>
                  <a:pt x="969438" y="288818"/>
                </a:moveTo>
                <a:cubicBezTo>
                  <a:pt x="986208" y="288818"/>
                  <a:pt x="999801" y="302412"/>
                  <a:pt x="999801" y="319181"/>
                </a:cubicBezTo>
                <a:cubicBezTo>
                  <a:pt x="999801" y="335950"/>
                  <a:pt x="986208" y="349545"/>
                  <a:pt x="969438" y="349545"/>
                </a:cubicBezTo>
                <a:cubicBezTo>
                  <a:pt x="952669" y="349545"/>
                  <a:pt x="939075" y="335950"/>
                  <a:pt x="939075" y="319181"/>
                </a:cubicBezTo>
                <a:cubicBezTo>
                  <a:pt x="939075" y="302412"/>
                  <a:pt x="952669" y="288818"/>
                  <a:pt x="969438" y="288818"/>
                </a:cubicBezTo>
                <a:close/>
                <a:moveTo>
                  <a:pt x="896883" y="288818"/>
                </a:moveTo>
                <a:cubicBezTo>
                  <a:pt x="913653" y="288818"/>
                  <a:pt x="927247" y="302412"/>
                  <a:pt x="927247" y="319181"/>
                </a:cubicBezTo>
                <a:cubicBezTo>
                  <a:pt x="927247" y="335950"/>
                  <a:pt x="913653" y="349545"/>
                  <a:pt x="896883" y="349545"/>
                </a:cubicBezTo>
                <a:cubicBezTo>
                  <a:pt x="880114" y="349545"/>
                  <a:pt x="866520" y="335950"/>
                  <a:pt x="866520" y="319181"/>
                </a:cubicBezTo>
                <a:cubicBezTo>
                  <a:pt x="866520" y="302412"/>
                  <a:pt x="880114" y="288818"/>
                  <a:pt x="896883" y="288818"/>
                </a:cubicBezTo>
                <a:close/>
                <a:moveTo>
                  <a:pt x="824329" y="288818"/>
                </a:moveTo>
                <a:cubicBezTo>
                  <a:pt x="841098" y="288818"/>
                  <a:pt x="854692" y="302412"/>
                  <a:pt x="854692" y="319181"/>
                </a:cubicBezTo>
                <a:cubicBezTo>
                  <a:pt x="854692" y="335950"/>
                  <a:pt x="841098" y="349545"/>
                  <a:pt x="824329" y="349545"/>
                </a:cubicBezTo>
                <a:cubicBezTo>
                  <a:pt x="807559" y="349545"/>
                  <a:pt x="793965" y="335950"/>
                  <a:pt x="793965" y="319181"/>
                </a:cubicBezTo>
                <a:cubicBezTo>
                  <a:pt x="793965" y="302412"/>
                  <a:pt x="807559" y="288818"/>
                  <a:pt x="824329" y="288818"/>
                </a:cubicBezTo>
                <a:close/>
                <a:moveTo>
                  <a:pt x="751774" y="288818"/>
                </a:moveTo>
                <a:cubicBezTo>
                  <a:pt x="768544" y="288818"/>
                  <a:pt x="782138" y="302412"/>
                  <a:pt x="782138" y="319181"/>
                </a:cubicBezTo>
                <a:cubicBezTo>
                  <a:pt x="782138" y="335950"/>
                  <a:pt x="768544" y="349545"/>
                  <a:pt x="751774" y="349545"/>
                </a:cubicBezTo>
                <a:cubicBezTo>
                  <a:pt x="735005" y="349545"/>
                  <a:pt x="721411" y="335950"/>
                  <a:pt x="721411" y="319181"/>
                </a:cubicBezTo>
                <a:cubicBezTo>
                  <a:pt x="721411" y="302412"/>
                  <a:pt x="735005" y="288818"/>
                  <a:pt x="751774" y="288818"/>
                </a:cubicBezTo>
                <a:close/>
                <a:moveTo>
                  <a:pt x="679220" y="288818"/>
                </a:moveTo>
                <a:cubicBezTo>
                  <a:pt x="695989" y="288818"/>
                  <a:pt x="709583" y="302412"/>
                  <a:pt x="709583" y="319181"/>
                </a:cubicBezTo>
                <a:cubicBezTo>
                  <a:pt x="709583" y="335950"/>
                  <a:pt x="695989" y="349545"/>
                  <a:pt x="679220" y="349545"/>
                </a:cubicBezTo>
                <a:cubicBezTo>
                  <a:pt x="662450" y="349545"/>
                  <a:pt x="648856" y="335950"/>
                  <a:pt x="648856" y="319181"/>
                </a:cubicBezTo>
                <a:cubicBezTo>
                  <a:pt x="648856" y="302412"/>
                  <a:pt x="662450" y="288818"/>
                  <a:pt x="679220" y="288818"/>
                </a:cubicBezTo>
                <a:close/>
                <a:moveTo>
                  <a:pt x="606665" y="288818"/>
                </a:moveTo>
                <a:cubicBezTo>
                  <a:pt x="623435" y="288818"/>
                  <a:pt x="637029" y="302412"/>
                  <a:pt x="637029" y="319181"/>
                </a:cubicBezTo>
                <a:cubicBezTo>
                  <a:pt x="637029" y="335950"/>
                  <a:pt x="623435" y="349545"/>
                  <a:pt x="606665" y="349545"/>
                </a:cubicBezTo>
                <a:cubicBezTo>
                  <a:pt x="589896" y="349545"/>
                  <a:pt x="576302" y="335950"/>
                  <a:pt x="576302" y="319181"/>
                </a:cubicBezTo>
                <a:cubicBezTo>
                  <a:pt x="576302" y="302412"/>
                  <a:pt x="589896" y="288818"/>
                  <a:pt x="606665" y="288818"/>
                </a:cubicBezTo>
                <a:close/>
                <a:moveTo>
                  <a:pt x="534111" y="288818"/>
                </a:moveTo>
                <a:cubicBezTo>
                  <a:pt x="550880" y="288818"/>
                  <a:pt x="564474" y="302412"/>
                  <a:pt x="564474" y="319181"/>
                </a:cubicBezTo>
                <a:cubicBezTo>
                  <a:pt x="564474" y="335950"/>
                  <a:pt x="550880" y="349545"/>
                  <a:pt x="534111" y="349545"/>
                </a:cubicBezTo>
                <a:cubicBezTo>
                  <a:pt x="517341" y="349545"/>
                  <a:pt x="503747" y="335950"/>
                  <a:pt x="503747" y="319181"/>
                </a:cubicBezTo>
                <a:cubicBezTo>
                  <a:pt x="503747" y="302412"/>
                  <a:pt x="517341" y="288818"/>
                  <a:pt x="534111" y="288818"/>
                </a:cubicBezTo>
                <a:close/>
                <a:moveTo>
                  <a:pt x="461556" y="288818"/>
                </a:moveTo>
                <a:cubicBezTo>
                  <a:pt x="478326" y="288818"/>
                  <a:pt x="491920" y="302412"/>
                  <a:pt x="491920" y="319181"/>
                </a:cubicBezTo>
                <a:cubicBezTo>
                  <a:pt x="491920" y="335950"/>
                  <a:pt x="478326" y="349545"/>
                  <a:pt x="461556" y="349545"/>
                </a:cubicBezTo>
                <a:cubicBezTo>
                  <a:pt x="444787" y="349545"/>
                  <a:pt x="431192" y="335950"/>
                  <a:pt x="431192" y="319181"/>
                </a:cubicBezTo>
                <a:cubicBezTo>
                  <a:pt x="431192" y="302412"/>
                  <a:pt x="444787" y="288818"/>
                  <a:pt x="461556" y="288818"/>
                </a:cubicBezTo>
                <a:close/>
                <a:moveTo>
                  <a:pt x="389002" y="288818"/>
                </a:moveTo>
                <a:cubicBezTo>
                  <a:pt x="405771" y="288818"/>
                  <a:pt x="419365" y="302412"/>
                  <a:pt x="419365" y="319181"/>
                </a:cubicBezTo>
                <a:cubicBezTo>
                  <a:pt x="419365" y="335950"/>
                  <a:pt x="405771" y="349545"/>
                  <a:pt x="389002" y="349545"/>
                </a:cubicBezTo>
                <a:cubicBezTo>
                  <a:pt x="372232" y="349545"/>
                  <a:pt x="358638" y="335950"/>
                  <a:pt x="358638" y="319181"/>
                </a:cubicBezTo>
                <a:cubicBezTo>
                  <a:pt x="358638" y="302412"/>
                  <a:pt x="372232" y="288818"/>
                  <a:pt x="389002" y="288818"/>
                </a:cubicBezTo>
                <a:close/>
                <a:moveTo>
                  <a:pt x="316447" y="288818"/>
                </a:moveTo>
                <a:cubicBezTo>
                  <a:pt x="333216" y="288818"/>
                  <a:pt x="346810" y="302412"/>
                  <a:pt x="346810" y="319181"/>
                </a:cubicBezTo>
                <a:cubicBezTo>
                  <a:pt x="346810" y="335950"/>
                  <a:pt x="333216" y="349545"/>
                  <a:pt x="316447" y="349545"/>
                </a:cubicBezTo>
                <a:cubicBezTo>
                  <a:pt x="299677" y="349545"/>
                  <a:pt x="286084" y="335950"/>
                  <a:pt x="286084" y="319181"/>
                </a:cubicBezTo>
                <a:cubicBezTo>
                  <a:pt x="286084" y="302412"/>
                  <a:pt x="299677" y="288818"/>
                  <a:pt x="316447" y="288818"/>
                </a:cubicBezTo>
                <a:close/>
                <a:moveTo>
                  <a:pt x="243892" y="288818"/>
                </a:moveTo>
                <a:cubicBezTo>
                  <a:pt x="260662" y="288818"/>
                  <a:pt x="274256" y="302412"/>
                  <a:pt x="274256" y="319181"/>
                </a:cubicBezTo>
                <a:cubicBezTo>
                  <a:pt x="274256" y="335950"/>
                  <a:pt x="260662" y="349545"/>
                  <a:pt x="243892" y="349545"/>
                </a:cubicBezTo>
                <a:cubicBezTo>
                  <a:pt x="227123" y="349545"/>
                  <a:pt x="213529" y="335950"/>
                  <a:pt x="213529" y="319181"/>
                </a:cubicBezTo>
                <a:cubicBezTo>
                  <a:pt x="213529" y="302412"/>
                  <a:pt x="227123" y="288818"/>
                  <a:pt x="243892" y="288818"/>
                </a:cubicBezTo>
                <a:close/>
                <a:moveTo>
                  <a:pt x="171339" y="288818"/>
                </a:moveTo>
                <a:cubicBezTo>
                  <a:pt x="188107" y="288818"/>
                  <a:pt x="201701" y="302412"/>
                  <a:pt x="201701" y="319181"/>
                </a:cubicBezTo>
                <a:cubicBezTo>
                  <a:pt x="201701" y="335950"/>
                  <a:pt x="188107" y="349545"/>
                  <a:pt x="171339" y="349545"/>
                </a:cubicBezTo>
                <a:cubicBezTo>
                  <a:pt x="154691" y="349545"/>
                  <a:pt x="141096" y="335950"/>
                  <a:pt x="141096" y="319181"/>
                </a:cubicBezTo>
                <a:cubicBezTo>
                  <a:pt x="141096" y="302412"/>
                  <a:pt x="154691" y="288818"/>
                  <a:pt x="171339" y="288818"/>
                </a:cubicBezTo>
                <a:close/>
                <a:moveTo>
                  <a:pt x="98923" y="288818"/>
                </a:moveTo>
                <a:cubicBezTo>
                  <a:pt x="115682" y="288818"/>
                  <a:pt x="129276" y="302412"/>
                  <a:pt x="129276" y="319181"/>
                </a:cubicBezTo>
                <a:cubicBezTo>
                  <a:pt x="129276" y="335950"/>
                  <a:pt x="115682" y="349545"/>
                  <a:pt x="98923" y="349545"/>
                </a:cubicBezTo>
                <a:cubicBezTo>
                  <a:pt x="82149" y="349545"/>
                  <a:pt x="68554" y="335950"/>
                  <a:pt x="68554" y="319181"/>
                </a:cubicBezTo>
                <a:cubicBezTo>
                  <a:pt x="68554" y="302412"/>
                  <a:pt x="82149" y="288818"/>
                  <a:pt x="98923" y="288818"/>
                </a:cubicBezTo>
                <a:close/>
                <a:moveTo>
                  <a:pt x="26368" y="288818"/>
                </a:moveTo>
                <a:cubicBezTo>
                  <a:pt x="43131" y="288818"/>
                  <a:pt x="56725" y="302412"/>
                  <a:pt x="56725" y="319181"/>
                </a:cubicBezTo>
                <a:cubicBezTo>
                  <a:pt x="56725" y="335950"/>
                  <a:pt x="43131" y="349545"/>
                  <a:pt x="26368" y="349545"/>
                </a:cubicBezTo>
                <a:cubicBezTo>
                  <a:pt x="17983" y="349545"/>
                  <a:pt x="10391" y="346146"/>
                  <a:pt x="4896" y="340651"/>
                </a:cubicBezTo>
                <a:lnTo>
                  <a:pt x="0" y="328831"/>
                </a:lnTo>
                <a:lnTo>
                  <a:pt x="0" y="309532"/>
                </a:lnTo>
                <a:lnTo>
                  <a:pt x="4896" y="297711"/>
                </a:lnTo>
                <a:cubicBezTo>
                  <a:pt x="10391" y="292217"/>
                  <a:pt x="17983" y="288818"/>
                  <a:pt x="26368" y="288818"/>
                </a:cubicBezTo>
                <a:close/>
                <a:moveTo>
                  <a:pt x="1622429" y="208366"/>
                </a:moveTo>
                <a:cubicBezTo>
                  <a:pt x="1639199" y="208366"/>
                  <a:pt x="1652792" y="221960"/>
                  <a:pt x="1652792" y="238729"/>
                </a:cubicBezTo>
                <a:cubicBezTo>
                  <a:pt x="1652792" y="255499"/>
                  <a:pt x="1639199" y="269093"/>
                  <a:pt x="1622429" y="269093"/>
                </a:cubicBezTo>
                <a:cubicBezTo>
                  <a:pt x="1605659" y="269093"/>
                  <a:pt x="1592066" y="255499"/>
                  <a:pt x="1592066" y="238729"/>
                </a:cubicBezTo>
                <a:cubicBezTo>
                  <a:pt x="1592066" y="221960"/>
                  <a:pt x="1605659" y="208366"/>
                  <a:pt x="1622429" y="208366"/>
                </a:cubicBezTo>
                <a:close/>
                <a:moveTo>
                  <a:pt x="1549874" y="208366"/>
                </a:moveTo>
                <a:cubicBezTo>
                  <a:pt x="1566644" y="208366"/>
                  <a:pt x="1580238" y="221960"/>
                  <a:pt x="1580238" y="238729"/>
                </a:cubicBezTo>
                <a:cubicBezTo>
                  <a:pt x="1580238" y="255499"/>
                  <a:pt x="1566644" y="269093"/>
                  <a:pt x="1549874" y="269093"/>
                </a:cubicBezTo>
                <a:cubicBezTo>
                  <a:pt x="1533105" y="269093"/>
                  <a:pt x="1519511" y="255499"/>
                  <a:pt x="1519511" y="238729"/>
                </a:cubicBezTo>
                <a:cubicBezTo>
                  <a:pt x="1519511" y="221960"/>
                  <a:pt x="1533105" y="208366"/>
                  <a:pt x="1549874" y="208366"/>
                </a:cubicBezTo>
                <a:close/>
                <a:moveTo>
                  <a:pt x="1477320" y="208366"/>
                </a:moveTo>
                <a:cubicBezTo>
                  <a:pt x="1494089" y="208366"/>
                  <a:pt x="1507683" y="221960"/>
                  <a:pt x="1507683" y="238729"/>
                </a:cubicBezTo>
                <a:cubicBezTo>
                  <a:pt x="1507683" y="255499"/>
                  <a:pt x="1494089" y="269093"/>
                  <a:pt x="1477320" y="269093"/>
                </a:cubicBezTo>
                <a:cubicBezTo>
                  <a:pt x="1460550" y="269093"/>
                  <a:pt x="1446956" y="255499"/>
                  <a:pt x="1446956" y="238729"/>
                </a:cubicBezTo>
                <a:cubicBezTo>
                  <a:pt x="1446956" y="221960"/>
                  <a:pt x="1460550" y="208366"/>
                  <a:pt x="1477320" y="208366"/>
                </a:cubicBezTo>
                <a:close/>
                <a:moveTo>
                  <a:pt x="1404765" y="208366"/>
                </a:moveTo>
                <a:cubicBezTo>
                  <a:pt x="1421535" y="208366"/>
                  <a:pt x="1435129" y="221960"/>
                  <a:pt x="1435129" y="238729"/>
                </a:cubicBezTo>
                <a:cubicBezTo>
                  <a:pt x="1435129" y="255499"/>
                  <a:pt x="1421535" y="269093"/>
                  <a:pt x="1404765" y="269093"/>
                </a:cubicBezTo>
                <a:cubicBezTo>
                  <a:pt x="1387996" y="269093"/>
                  <a:pt x="1374402" y="255499"/>
                  <a:pt x="1374402" y="238729"/>
                </a:cubicBezTo>
                <a:cubicBezTo>
                  <a:pt x="1374402" y="221960"/>
                  <a:pt x="1387996" y="208366"/>
                  <a:pt x="1404765" y="208366"/>
                </a:cubicBezTo>
                <a:close/>
                <a:moveTo>
                  <a:pt x="1332211" y="208366"/>
                </a:moveTo>
                <a:cubicBezTo>
                  <a:pt x="1348980" y="208366"/>
                  <a:pt x="1362574" y="221960"/>
                  <a:pt x="1362574" y="238729"/>
                </a:cubicBezTo>
                <a:cubicBezTo>
                  <a:pt x="1362574" y="255499"/>
                  <a:pt x="1348980" y="269093"/>
                  <a:pt x="1332211" y="269093"/>
                </a:cubicBezTo>
                <a:cubicBezTo>
                  <a:pt x="1315441" y="269093"/>
                  <a:pt x="1301847" y="255499"/>
                  <a:pt x="1301847" y="238729"/>
                </a:cubicBezTo>
                <a:cubicBezTo>
                  <a:pt x="1301847" y="221960"/>
                  <a:pt x="1315441" y="208366"/>
                  <a:pt x="1332211" y="208366"/>
                </a:cubicBezTo>
                <a:close/>
                <a:moveTo>
                  <a:pt x="1259656" y="208366"/>
                </a:moveTo>
                <a:cubicBezTo>
                  <a:pt x="1276426" y="208366"/>
                  <a:pt x="1290020" y="221960"/>
                  <a:pt x="1290020" y="238729"/>
                </a:cubicBezTo>
                <a:cubicBezTo>
                  <a:pt x="1290020" y="255499"/>
                  <a:pt x="1276426" y="269093"/>
                  <a:pt x="1259656" y="269093"/>
                </a:cubicBezTo>
                <a:cubicBezTo>
                  <a:pt x="1242887" y="269093"/>
                  <a:pt x="1229293" y="255499"/>
                  <a:pt x="1229293" y="238729"/>
                </a:cubicBezTo>
                <a:cubicBezTo>
                  <a:pt x="1229293" y="221960"/>
                  <a:pt x="1242887" y="208366"/>
                  <a:pt x="1259656" y="208366"/>
                </a:cubicBezTo>
                <a:close/>
                <a:moveTo>
                  <a:pt x="1187102" y="208366"/>
                </a:moveTo>
                <a:cubicBezTo>
                  <a:pt x="1203871" y="208366"/>
                  <a:pt x="1217465" y="221960"/>
                  <a:pt x="1217465" y="238729"/>
                </a:cubicBezTo>
                <a:cubicBezTo>
                  <a:pt x="1217465" y="255499"/>
                  <a:pt x="1203871" y="269093"/>
                  <a:pt x="1187102" y="269093"/>
                </a:cubicBezTo>
                <a:cubicBezTo>
                  <a:pt x="1170332" y="269093"/>
                  <a:pt x="1156738" y="255499"/>
                  <a:pt x="1156738" y="238729"/>
                </a:cubicBezTo>
                <a:cubicBezTo>
                  <a:pt x="1156738" y="221960"/>
                  <a:pt x="1170332" y="208366"/>
                  <a:pt x="1187102" y="208366"/>
                </a:cubicBezTo>
                <a:close/>
                <a:moveTo>
                  <a:pt x="1114547" y="208366"/>
                </a:moveTo>
                <a:cubicBezTo>
                  <a:pt x="1131317" y="208366"/>
                  <a:pt x="1144911" y="221960"/>
                  <a:pt x="1144911" y="238729"/>
                </a:cubicBezTo>
                <a:cubicBezTo>
                  <a:pt x="1144911" y="255499"/>
                  <a:pt x="1131317" y="269093"/>
                  <a:pt x="1114547" y="269093"/>
                </a:cubicBezTo>
                <a:cubicBezTo>
                  <a:pt x="1097778" y="269093"/>
                  <a:pt x="1084184" y="255499"/>
                  <a:pt x="1084184" y="238729"/>
                </a:cubicBezTo>
                <a:cubicBezTo>
                  <a:pt x="1084184" y="221960"/>
                  <a:pt x="1097778" y="208366"/>
                  <a:pt x="1114547" y="208366"/>
                </a:cubicBezTo>
                <a:close/>
                <a:moveTo>
                  <a:pt x="1041993" y="208366"/>
                </a:moveTo>
                <a:cubicBezTo>
                  <a:pt x="1058762" y="208366"/>
                  <a:pt x="1072356" y="221960"/>
                  <a:pt x="1072356" y="238729"/>
                </a:cubicBezTo>
                <a:cubicBezTo>
                  <a:pt x="1072356" y="255499"/>
                  <a:pt x="1058762" y="269093"/>
                  <a:pt x="1041993" y="269093"/>
                </a:cubicBezTo>
                <a:cubicBezTo>
                  <a:pt x="1025223" y="269093"/>
                  <a:pt x="1011629" y="255499"/>
                  <a:pt x="1011629" y="238729"/>
                </a:cubicBezTo>
                <a:cubicBezTo>
                  <a:pt x="1011629" y="221960"/>
                  <a:pt x="1025223" y="208366"/>
                  <a:pt x="1041993" y="208366"/>
                </a:cubicBezTo>
                <a:close/>
                <a:moveTo>
                  <a:pt x="969438" y="208366"/>
                </a:moveTo>
                <a:cubicBezTo>
                  <a:pt x="986208" y="208366"/>
                  <a:pt x="999801" y="221960"/>
                  <a:pt x="999801" y="238729"/>
                </a:cubicBezTo>
                <a:cubicBezTo>
                  <a:pt x="999801" y="255499"/>
                  <a:pt x="986208" y="269093"/>
                  <a:pt x="969438" y="269093"/>
                </a:cubicBezTo>
                <a:cubicBezTo>
                  <a:pt x="952669" y="269093"/>
                  <a:pt x="939075" y="255499"/>
                  <a:pt x="939075" y="238729"/>
                </a:cubicBezTo>
                <a:cubicBezTo>
                  <a:pt x="939075" y="221960"/>
                  <a:pt x="952669" y="208366"/>
                  <a:pt x="969438" y="208366"/>
                </a:cubicBezTo>
                <a:close/>
                <a:moveTo>
                  <a:pt x="896883" y="208366"/>
                </a:moveTo>
                <a:cubicBezTo>
                  <a:pt x="913653" y="208366"/>
                  <a:pt x="927247" y="221960"/>
                  <a:pt x="927247" y="238729"/>
                </a:cubicBezTo>
                <a:cubicBezTo>
                  <a:pt x="927247" y="255499"/>
                  <a:pt x="913653" y="269093"/>
                  <a:pt x="896883" y="269093"/>
                </a:cubicBezTo>
                <a:cubicBezTo>
                  <a:pt x="880114" y="269093"/>
                  <a:pt x="866520" y="255499"/>
                  <a:pt x="866520" y="238729"/>
                </a:cubicBezTo>
                <a:cubicBezTo>
                  <a:pt x="866520" y="221960"/>
                  <a:pt x="880114" y="208366"/>
                  <a:pt x="896883" y="208366"/>
                </a:cubicBezTo>
                <a:close/>
                <a:moveTo>
                  <a:pt x="824329" y="208366"/>
                </a:moveTo>
                <a:cubicBezTo>
                  <a:pt x="841098" y="208366"/>
                  <a:pt x="854692" y="221960"/>
                  <a:pt x="854692" y="238729"/>
                </a:cubicBezTo>
                <a:cubicBezTo>
                  <a:pt x="854692" y="255499"/>
                  <a:pt x="841098" y="269093"/>
                  <a:pt x="824329" y="269093"/>
                </a:cubicBezTo>
                <a:cubicBezTo>
                  <a:pt x="807559" y="269093"/>
                  <a:pt x="793965" y="255499"/>
                  <a:pt x="793965" y="238729"/>
                </a:cubicBezTo>
                <a:cubicBezTo>
                  <a:pt x="793965" y="221960"/>
                  <a:pt x="807559" y="208366"/>
                  <a:pt x="824329" y="208366"/>
                </a:cubicBezTo>
                <a:close/>
                <a:moveTo>
                  <a:pt x="751774" y="208366"/>
                </a:moveTo>
                <a:cubicBezTo>
                  <a:pt x="768544" y="208366"/>
                  <a:pt x="782138" y="221960"/>
                  <a:pt x="782138" y="238729"/>
                </a:cubicBezTo>
                <a:cubicBezTo>
                  <a:pt x="782138" y="255499"/>
                  <a:pt x="768544" y="269093"/>
                  <a:pt x="751774" y="269093"/>
                </a:cubicBezTo>
                <a:cubicBezTo>
                  <a:pt x="735005" y="269093"/>
                  <a:pt x="721411" y="255499"/>
                  <a:pt x="721411" y="238729"/>
                </a:cubicBezTo>
                <a:cubicBezTo>
                  <a:pt x="721411" y="221960"/>
                  <a:pt x="735005" y="208366"/>
                  <a:pt x="751774" y="208366"/>
                </a:cubicBezTo>
                <a:close/>
                <a:moveTo>
                  <a:pt x="679220" y="208366"/>
                </a:moveTo>
                <a:cubicBezTo>
                  <a:pt x="695989" y="208366"/>
                  <a:pt x="709583" y="221960"/>
                  <a:pt x="709583" y="238729"/>
                </a:cubicBezTo>
                <a:cubicBezTo>
                  <a:pt x="709583" y="255499"/>
                  <a:pt x="695989" y="269093"/>
                  <a:pt x="679220" y="269093"/>
                </a:cubicBezTo>
                <a:cubicBezTo>
                  <a:pt x="662450" y="269093"/>
                  <a:pt x="648856" y="255499"/>
                  <a:pt x="648856" y="238729"/>
                </a:cubicBezTo>
                <a:cubicBezTo>
                  <a:pt x="648856" y="221960"/>
                  <a:pt x="662450" y="208366"/>
                  <a:pt x="679220" y="208366"/>
                </a:cubicBezTo>
                <a:close/>
                <a:moveTo>
                  <a:pt x="606665" y="208366"/>
                </a:moveTo>
                <a:cubicBezTo>
                  <a:pt x="623435" y="208366"/>
                  <a:pt x="637029" y="221960"/>
                  <a:pt x="637029" y="238729"/>
                </a:cubicBezTo>
                <a:cubicBezTo>
                  <a:pt x="637029" y="255499"/>
                  <a:pt x="623435" y="269093"/>
                  <a:pt x="606665" y="269093"/>
                </a:cubicBezTo>
                <a:cubicBezTo>
                  <a:pt x="589896" y="269093"/>
                  <a:pt x="576302" y="255499"/>
                  <a:pt x="576302" y="238729"/>
                </a:cubicBezTo>
                <a:cubicBezTo>
                  <a:pt x="576302" y="221960"/>
                  <a:pt x="589896" y="208366"/>
                  <a:pt x="606665" y="208366"/>
                </a:cubicBezTo>
                <a:close/>
                <a:moveTo>
                  <a:pt x="534111" y="208366"/>
                </a:moveTo>
                <a:cubicBezTo>
                  <a:pt x="550880" y="208366"/>
                  <a:pt x="564474" y="221960"/>
                  <a:pt x="564474" y="238729"/>
                </a:cubicBezTo>
                <a:cubicBezTo>
                  <a:pt x="564474" y="255499"/>
                  <a:pt x="550880" y="269093"/>
                  <a:pt x="534111" y="269093"/>
                </a:cubicBezTo>
                <a:cubicBezTo>
                  <a:pt x="517341" y="269093"/>
                  <a:pt x="503747" y="255499"/>
                  <a:pt x="503747" y="238729"/>
                </a:cubicBezTo>
                <a:cubicBezTo>
                  <a:pt x="503747" y="221960"/>
                  <a:pt x="517341" y="208366"/>
                  <a:pt x="534111" y="208366"/>
                </a:cubicBezTo>
                <a:close/>
                <a:moveTo>
                  <a:pt x="461556" y="208366"/>
                </a:moveTo>
                <a:cubicBezTo>
                  <a:pt x="478326" y="208366"/>
                  <a:pt x="491920" y="221960"/>
                  <a:pt x="491920" y="238729"/>
                </a:cubicBezTo>
                <a:cubicBezTo>
                  <a:pt x="491920" y="255499"/>
                  <a:pt x="478326" y="269093"/>
                  <a:pt x="461556" y="269093"/>
                </a:cubicBezTo>
                <a:cubicBezTo>
                  <a:pt x="444787" y="269093"/>
                  <a:pt x="431192" y="255499"/>
                  <a:pt x="431192" y="238729"/>
                </a:cubicBezTo>
                <a:cubicBezTo>
                  <a:pt x="431192" y="221960"/>
                  <a:pt x="444787" y="208366"/>
                  <a:pt x="461556" y="208366"/>
                </a:cubicBezTo>
                <a:close/>
                <a:moveTo>
                  <a:pt x="389002" y="208366"/>
                </a:moveTo>
                <a:cubicBezTo>
                  <a:pt x="405771" y="208366"/>
                  <a:pt x="419365" y="221960"/>
                  <a:pt x="419365" y="238729"/>
                </a:cubicBezTo>
                <a:cubicBezTo>
                  <a:pt x="419365" y="255499"/>
                  <a:pt x="405771" y="269093"/>
                  <a:pt x="389002" y="269093"/>
                </a:cubicBezTo>
                <a:cubicBezTo>
                  <a:pt x="372232" y="269093"/>
                  <a:pt x="358638" y="255499"/>
                  <a:pt x="358638" y="238729"/>
                </a:cubicBezTo>
                <a:cubicBezTo>
                  <a:pt x="358638" y="221960"/>
                  <a:pt x="372232" y="208366"/>
                  <a:pt x="389002" y="208366"/>
                </a:cubicBezTo>
                <a:close/>
                <a:moveTo>
                  <a:pt x="316447" y="208366"/>
                </a:moveTo>
                <a:cubicBezTo>
                  <a:pt x="333216" y="208366"/>
                  <a:pt x="346810" y="221960"/>
                  <a:pt x="346810" y="238729"/>
                </a:cubicBezTo>
                <a:cubicBezTo>
                  <a:pt x="346810" y="255499"/>
                  <a:pt x="333216" y="269093"/>
                  <a:pt x="316447" y="269093"/>
                </a:cubicBezTo>
                <a:cubicBezTo>
                  <a:pt x="299677" y="269093"/>
                  <a:pt x="286084" y="255499"/>
                  <a:pt x="286084" y="238729"/>
                </a:cubicBezTo>
                <a:cubicBezTo>
                  <a:pt x="286084" y="221960"/>
                  <a:pt x="299677" y="208366"/>
                  <a:pt x="316447" y="208366"/>
                </a:cubicBezTo>
                <a:close/>
                <a:moveTo>
                  <a:pt x="243892" y="208366"/>
                </a:moveTo>
                <a:cubicBezTo>
                  <a:pt x="260662" y="208366"/>
                  <a:pt x="274256" y="221960"/>
                  <a:pt x="274256" y="238729"/>
                </a:cubicBezTo>
                <a:cubicBezTo>
                  <a:pt x="274256" y="255499"/>
                  <a:pt x="260662" y="269093"/>
                  <a:pt x="243892" y="269093"/>
                </a:cubicBezTo>
                <a:cubicBezTo>
                  <a:pt x="227123" y="269093"/>
                  <a:pt x="213529" y="255499"/>
                  <a:pt x="213529" y="238729"/>
                </a:cubicBezTo>
                <a:cubicBezTo>
                  <a:pt x="213529" y="221960"/>
                  <a:pt x="227123" y="208366"/>
                  <a:pt x="243892" y="208366"/>
                </a:cubicBezTo>
                <a:close/>
                <a:moveTo>
                  <a:pt x="171339" y="208366"/>
                </a:moveTo>
                <a:cubicBezTo>
                  <a:pt x="188107" y="208366"/>
                  <a:pt x="201701" y="221960"/>
                  <a:pt x="201701" y="238729"/>
                </a:cubicBezTo>
                <a:cubicBezTo>
                  <a:pt x="201701" y="255499"/>
                  <a:pt x="188107" y="269093"/>
                  <a:pt x="171339" y="269093"/>
                </a:cubicBezTo>
                <a:cubicBezTo>
                  <a:pt x="154697" y="269093"/>
                  <a:pt x="141102" y="255499"/>
                  <a:pt x="141102" y="238729"/>
                </a:cubicBezTo>
                <a:cubicBezTo>
                  <a:pt x="141102" y="221960"/>
                  <a:pt x="154697" y="208366"/>
                  <a:pt x="171339" y="208366"/>
                </a:cubicBezTo>
                <a:close/>
                <a:moveTo>
                  <a:pt x="98929" y="208366"/>
                </a:moveTo>
                <a:cubicBezTo>
                  <a:pt x="115688" y="208366"/>
                  <a:pt x="129282" y="221960"/>
                  <a:pt x="129282" y="238729"/>
                </a:cubicBezTo>
                <a:cubicBezTo>
                  <a:pt x="129282" y="255499"/>
                  <a:pt x="115688" y="269093"/>
                  <a:pt x="98929" y="269093"/>
                </a:cubicBezTo>
                <a:cubicBezTo>
                  <a:pt x="82155" y="269093"/>
                  <a:pt x="68561" y="255499"/>
                  <a:pt x="68561" y="238729"/>
                </a:cubicBezTo>
                <a:cubicBezTo>
                  <a:pt x="68561" y="221960"/>
                  <a:pt x="82155" y="208366"/>
                  <a:pt x="98929" y="208366"/>
                </a:cubicBezTo>
                <a:close/>
                <a:moveTo>
                  <a:pt x="26375" y="208366"/>
                </a:moveTo>
                <a:cubicBezTo>
                  <a:pt x="43137" y="208366"/>
                  <a:pt x="56732" y="221960"/>
                  <a:pt x="56732" y="238729"/>
                </a:cubicBezTo>
                <a:cubicBezTo>
                  <a:pt x="56732" y="255499"/>
                  <a:pt x="43137" y="269093"/>
                  <a:pt x="26375" y="269093"/>
                </a:cubicBezTo>
                <a:cubicBezTo>
                  <a:pt x="17989" y="269093"/>
                  <a:pt x="10398" y="265695"/>
                  <a:pt x="4903" y="260200"/>
                </a:cubicBezTo>
                <a:lnTo>
                  <a:pt x="0" y="248364"/>
                </a:lnTo>
                <a:lnTo>
                  <a:pt x="0" y="229094"/>
                </a:lnTo>
                <a:lnTo>
                  <a:pt x="4903" y="217259"/>
                </a:lnTo>
                <a:cubicBezTo>
                  <a:pt x="10398" y="211765"/>
                  <a:pt x="17989" y="208366"/>
                  <a:pt x="26375" y="208366"/>
                </a:cubicBezTo>
                <a:close/>
                <a:moveTo>
                  <a:pt x="1622429" y="127914"/>
                </a:moveTo>
                <a:cubicBezTo>
                  <a:pt x="1630814" y="127914"/>
                  <a:pt x="1638404" y="131313"/>
                  <a:pt x="1643899" y="136808"/>
                </a:cubicBezTo>
                <a:lnTo>
                  <a:pt x="1648931" y="148957"/>
                </a:lnTo>
                <a:lnTo>
                  <a:pt x="1651011" y="162579"/>
                </a:lnTo>
                <a:lnTo>
                  <a:pt x="1643899" y="179748"/>
                </a:lnTo>
                <a:cubicBezTo>
                  <a:pt x="1638404" y="185243"/>
                  <a:pt x="1630814" y="188641"/>
                  <a:pt x="1622429" y="188641"/>
                </a:cubicBezTo>
                <a:cubicBezTo>
                  <a:pt x="1605659" y="188641"/>
                  <a:pt x="1592066" y="175047"/>
                  <a:pt x="1592066" y="158278"/>
                </a:cubicBezTo>
                <a:cubicBezTo>
                  <a:pt x="1592066" y="141508"/>
                  <a:pt x="1605659" y="127914"/>
                  <a:pt x="1622429" y="127914"/>
                </a:cubicBezTo>
                <a:close/>
                <a:moveTo>
                  <a:pt x="1549874" y="127914"/>
                </a:moveTo>
                <a:cubicBezTo>
                  <a:pt x="1566644" y="127914"/>
                  <a:pt x="1580238" y="141508"/>
                  <a:pt x="1580238" y="158278"/>
                </a:cubicBezTo>
                <a:cubicBezTo>
                  <a:pt x="1580238" y="175047"/>
                  <a:pt x="1566644" y="188641"/>
                  <a:pt x="1549874" y="188641"/>
                </a:cubicBezTo>
                <a:cubicBezTo>
                  <a:pt x="1533105" y="188641"/>
                  <a:pt x="1519511" y="175047"/>
                  <a:pt x="1519511" y="158278"/>
                </a:cubicBezTo>
                <a:cubicBezTo>
                  <a:pt x="1519511" y="141508"/>
                  <a:pt x="1533105" y="127914"/>
                  <a:pt x="1549874" y="127914"/>
                </a:cubicBezTo>
                <a:close/>
                <a:moveTo>
                  <a:pt x="1477320" y="127914"/>
                </a:moveTo>
                <a:cubicBezTo>
                  <a:pt x="1494089" y="127914"/>
                  <a:pt x="1507683" y="141508"/>
                  <a:pt x="1507683" y="158278"/>
                </a:cubicBezTo>
                <a:cubicBezTo>
                  <a:pt x="1507683" y="175047"/>
                  <a:pt x="1494089" y="188641"/>
                  <a:pt x="1477320" y="188641"/>
                </a:cubicBezTo>
                <a:cubicBezTo>
                  <a:pt x="1460550" y="188641"/>
                  <a:pt x="1446956" y="175047"/>
                  <a:pt x="1446956" y="158278"/>
                </a:cubicBezTo>
                <a:cubicBezTo>
                  <a:pt x="1446956" y="141508"/>
                  <a:pt x="1460550" y="127914"/>
                  <a:pt x="1477320" y="127914"/>
                </a:cubicBezTo>
                <a:close/>
                <a:moveTo>
                  <a:pt x="1404765" y="127914"/>
                </a:moveTo>
                <a:cubicBezTo>
                  <a:pt x="1421535" y="127914"/>
                  <a:pt x="1435129" y="141508"/>
                  <a:pt x="1435129" y="158278"/>
                </a:cubicBezTo>
                <a:cubicBezTo>
                  <a:pt x="1435129" y="175047"/>
                  <a:pt x="1421535" y="188641"/>
                  <a:pt x="1404765" y="188641"/>
                </a:cubicBezTo>
                <a:cubicBezTo>
                  <a:pt x="1387996" y="188641"/>
                  <a:pt x="1374402" y="175047"/>
                  <a:pt x="1374402" y="158278"/>
                </a:cubicBezTo>
                <a:cubicBezTo>
                  <a:pt x="1374402" y="141508"/>
                  <a:pt x="1387996" y="127914"/>
                  <a:pt x="1404765" y="127914"/>
                </a:cubicBezTo>
                <a:close/>
                <a:moveTo>
                  <a:pt x="1332211" y="127914"/>
                </a:moveTo>
                <a:cubicBezTo>
                  <a:pt x="1348980" y="127914"/>
                  <a:pt x="1362574" y="141508"/>
                  <a:pt x="1362574" y="158278"/>
                </a:cubicBezTo>
                <a:cubicBezTo>
                  <a:pt x="1362574" y="175047"/>
                  <a:pt x="1348980" y="188641"/>
                  <a:pt x="1332211" y="188641"/>
                </a:cubicBezTo>
                <a:cubicBezTo>
                  <a:pt x="1315441" y="188641"/>
                  <a:pt x="1301847" y="175047"/>
                  <a:pt x="1301847" y="158278"/>
                </a:cubicBezTo>
                <a:cubicBezTo>
                  <a:pt x="1301847" y="141508"/>
                  <a:pt x="1315441" y="127914"/>
                  <a:pt x="1332211" y="127914"/>
                </a:cubicBezTo>
                <a:close/>
                <a:moveTo>
                  <a:pt x="1259656" y="127914"/>
                </a:moveTo>
                <a:cubicBezTo>
                  <a:pt x="1276426" y="127914"/>
                  <a:pt x="1290020" y="141508"/>
                  <a:pt x="1290020" y="158278"/>
                </a:cubicBezTo>
                <a:cubicBezTo>
                  <a:pt x="1290020" y="175047"/>
                  <a:pt x="1276426" y="188641"/>
                  <a:pt x="1259656" y="188641"/>
                </a:cubicBezTo>
                <a:cubicBezTo>
                  <a:pt x="1242887" y="188641"/>
                  <a:pt x="1229293" y="175047"/>
                  <a:pt x="1229293" y="158278"/>
                </a:cubicBezTo>
                <a:cubicBezTo>
                  <a:pt x="1229293" y="141508"/>
                  <a:pt x="1242887" y="127914"/>
                  <a:pt x="1259656" y="127914"/>
                </a:cubicBezTo>
                <a:close/>
                <a:moveTo>
                  <a:pt x="1187102" y="127914"/>
                </a:moveTo>
                <a:cubicBezTo>
                  <a:pt x="1203871" y="127914"/>
                  <a:pt x="1217465" y="141508"/>
                  <a:pt x="1217465" y="158278"/>
                </a:cubicBezTo>
                <a:cubicBezTo>
                  <a:pt x="1217465" y="175047"/>
                  <a:pt x="1203871" y="188641"/>
                  <a:pt x="1187102" y="188641"/>
                </a:cubicBezTo>
                <a:cubicBezTo>
                  <a:pt x="1170332" y="188641"/>
                  <a:pt x="1156738" y="175047"/>
                  <a:pt x="1156738" y="158278"/>
                </a:cubicBezTo>
                <a:cubicBezTo>
                  <a:pt x="1156738" y="141508"/>
                  <a:pt x="1170332" y="127914"/>
                  <a:pt x="1187102" y="127914"/>
                </a:cubicBezTo>
                <a:close/>
                <a:moveTo>
                  <a:pt x="1114547" y="127914"/>
                </a:moveTo>
                <a:cubicBezTo>
                  <a:pt x="1131317" y="127914"/>
                  <a:pt x="1144911" y="141508"/>
                  <a:pt x="1144911" y="158278"/>
                </a:cubicBezTo>
                <a:cubicBezTo>
                  <a:pt x="1144911" y="175047"/>
                  <a:pt x="1131317" y="188641"/>
                  <a:pt x="1114547" y="188641"/>
                </a:cubicBezTo>
                <a:cubicBezTo>
                  <a:pt x="1097778" y="188641"/>
                  <a:pt x="1084184" y="175047"/>
                  <a:pt x="1084184" y="158278"/>
                </a:cubicBezTo>
                <a:cubicBezTo>
                  <a:pt x="1084184" y="141508"/>
                  <a:pt x="1097778" y="127914"/>
                  <a:pt x="1114547" y="127914"/>
                </a:cubicBezTo>
                <a:close/>
                <a:moveTo>
                  <a:pt x="1041993" y="127914"/>
                </a:moveTo>
                <a:cubicBezTo>
                  <a:pt x="1058762" y="127914"/>
                  <a:pt x="1072356" y="141508"/>
                  <a:pt x="1072356" y="158278"/>
                </a:cubicBezTo>
                <a:cubicBezTo>
                  <a:pt x="1072356" y="175047"/>
                  <a:pt x="1058762" y="188641"/>
                  <a:pt x="1041993" y="188641"/>
                </a:cubicBezTo>
                <a:cubicBezTo>
                  <a:pt x="1025223" y="188641"/>
                  <a:pt x="1011629" y="175047"/>
                  <a:pt x="1011629" y="158278"/>
                </a:cubicBezTo>
                <a:cubicBezTo>
                  <a:pt x="1011629" y="141508"/>
                  <a:pt x="1025223" y="127914"/>
                  <a:pt x="1041993" y="127914"/>
                </a:cubicBezTo>
                <a:close/>
                <a:moveTo>
                  <a:pt x="969438" y="127914"/>
                </a:moveTo>
                <a:cubicBezTo>
                  <a:pt x="986208" y="127914"/>
                  <a:pt x="999801" y="141508"/>
                  <a:pt x="999801" y="158278"/>
                </a:cubicBezTo>
                <a:cubicBezTo>
                  <a:pt x="999801" y="175047"/>
                  <a:pt x="986208" y="188641"/>
                  <a:pt x="969438" y="188641"/>
                </a:cubicBezTo>
                <a:cubicBezTo>
                  <a:pt x="952669" y="188641"/>
                  <a:pt x="939075" y="175047"/>
                  <a:pt x="939075" y="158278"/>
                </a:cubicBezTo>
                <a:cubicBezTo>
                  <a:pt x="939075" y="141508"/>
                  <a:pt x="952669" y="127914"/>
                  <a:pt x="969438" y="127914"/>
                </a:cubicBezTo>
                <a:close/>
                <a:moveTo>
                  <a:pt x="896883" y="127914"/>
                </a:moveTo>
                <a:cubicBezTo>
                  <a:pt x="913653" y="127914"/>
                  <a:pt x="927247" y="141508"/>
                  <a:pt x="927247" y="158278"/>
                </a:cubicBezTo>
                <a:cubicBezTo>
                  <a:pt x="927247" y="175047"/>
                  <a:pt x="913653" y="188641"/>
                  <a:pt x="896883" y="188641"/>
                </a:cubicBezTo>
                <a:cubicBezTo>
                  <a:pt x="880114" y="188641"/>
                  <a:pt x="866520" y="175047"/>
                  <a:pt x="866520" y="158278"/>
                </a:cubicBezTo>
                <a:cubicBezTo>
                  <a:pt x="866520" y="141508"/>
                  <a:pt x="880114" y="127914"/>
                  <a:pt x="896883" y="127914"/>
                </a:cubicBezTo>
                <a:close/>
                <a:moveTo>
                  <a:pt x="824329" y="127914"/>
                </a:moveTo>
                <a:cubicBezTo>
                  <a:pt x="841098" y="127914"/>
                  <a:pt x="854692" y="141508"/>
                  <a:pt x="854692" y="158278"/>
                </a:cubicBezTo>
                <a:cubicBezTo>
                  <a:pt x="854692" y="175047"/>
                  <a:pt x="841098" y="188641"/>
                  <a:pt x="824329" y="188641"/>
                </a:cubicBezTo>
                <a:cubicBezTo>
                  <a:pt x="807559" y="188641"/>
                  <a:pt x="793965" y="175047"/>
                  <a:pt x="793965" y="158278"/>
                </a:cubicBezTo>
                <a:cubicBezTo>
                  <a:pt x="793965" y="141508"/>
                  <a:pt x="807559" y="127914"/>
                  <a:pt x="824329" y="127914"/>
                </a:cubicBezTo>
                <a:close/>
                <a:moveTo>
                  <a:pt x="751774" y="127914"/>
                </a:moveTo>
                <a:cubicBezTo>
                  <a:pt x="768544" y="127914"/>
                  <a:pt x="782138" y="141508"/>
                  <a:pt x="782138" y="158278"/>
                </a:cubicBezTo>
                <a:cubicBezTo>
                  <a:pt x="782138" y="175047"/>
                  <a:pt x="768544" y="188641"/>
                  <a:pt x="751774" y="188641"/>
                </a:cubicBezTo>
                <a:cubicBezTo>
                  <a:pt x="735005" y="188641"/>
                  <a:pt x="721411" y="175047"/>
                  <a:pt x="721411" y="158278"/>
                </a:cubicBezTo>
                <a:cubicBezTo>
                  <a:pt x="721411" y="141508"/>
                  <a:pt x="735005" y="127914"/>
                  <a:pt x="751774" y="127914"/>
                </a:cubicBezTo>
                <a:close/>
                <a:moveTo>
                  <a:pt x="679220" y="127914"/>
                </a:moveTo>
                <a:cubicBezTo>
                  <a:pt x="695989" y="127914"/>
                  <a:pt x="709583" y="141508"/>
                  <a:pt x="709583" y="158278"/>
                </a:cubicBezTo>
                <a:cubicBezTo>
                  <a:pt x="709583" y="175047"/>
                  <a:pt x="695989" y="188641"/>
                  <a:pt x="679220" y="188641"/>
                </a:cubicBezTo>
                <a:cubicBezTo>
                  <a:pt x="662450" y="188641"/>
                  <a:pt x="648856" y="175047"/>
                  <a:pt x="648856" y="158278"/>
                </a:cubicBezTo>
                <a:cubicBezTo>
                  <a:pt x="648856" y="141508"/>
                  <a:pt x="662450" y="127914"/>
                  <a:pt x="679220" y="127914"/>
                </a:cubicBezTo>
                <a:close/>
                <a:moveTo>
                  <a:pt x="606665" y="127914"/>
                </a:moveTo>
                <a:cubicBezTo>
                  <a:pt x="623435" y="127914"/>
                  <a:pt x="637029" y="141508"/>
                  <a:pt x="637029" y="158278"/>
                </a:cubicBezTo>
                <a:cubicBezTo>
                  <a:pt x="637029" y="175047"/>
                  <a:pt x="623435" y="188641"/>
                  <a:pt x="606665" y="188641"/>
                </a:cubicBezTo>
                <a:cubicBezTo>
                  <a:pt x="589896" y="188641"/>
                  <a:pt x="576302" y="175047"/>
                  <a:pt x="576302" y="158278"/>
                </a:cubicBezTo>
                <a:cubicBezTo>
                  <a:pt x="576302" y="141508"/>
                  <a:pt x="589896" y="127914"/>
                  <a:pt x="606665" y="127914"/>
                </a:cubicBezTo>
                <a:close/>
                <a:moveTo>
                  <a:pt x="534111" y="127914"/>
                </a:moveTo>
                <a:cubicBezTo>
                  <a:pt x="550880" y="127914"/>
                  <a:pt x="564474" y="141508"/>
                  <a:pt x="564474" y="158278"/>
                </a:cubicBezTo>
                <a:cubicBezTo>
                  <a:pt x="564474" y="175047"/>
                  <a:pt x="550880" y="188641"/>
                  <a:pt x="534111" y="188641"/>
                </a:cubicBezTo>
                <a:cubicBezTo>
                  <a:pt x="517341" y="188641"/>
                  <a:pt x="503747" y="175047"/>
                  <a:pt x="503747" y="158278"/>
                </a:cubicBezTo>
                <a:cubicBezTo>
                  <a:pt x="503747" y="141508"/>
                  <a:pt x="517341" y="127914"/>
                  <a:pt x="534111" y="127914"/>
                </a:cubicBezTo>
                <a:close/>
                <a:moveTo>
                  <a:pt x="461556" y="127914"/>
                </a:moveTo>
                <a:cubicBezTo>
                  <a:pt x="478326" y="127914"/>
                  <a:pt x="491920" y="141508"/>
                  <a:pt x="491920" y="158278"/>
                </a:cubicBezTo>
                <a:cubicBezTo>
                  <a:pt x="491920" y="175047"/>
                  <a:pt x="478326" y="188641"/>
                  <a:pt x="461556" y="188641"/>
                </a:cubicBezTo>
                <a:cubicBezTo>
                  <a:pt x="444787" y="188641"/>
                  <a:pt x="431192" y="175047"/>
                  <a:pt x="431192" y="158278"/>
                </a:cubicBezTo>
                <a:cubicBezTo>
                  <a:pt x="431192" y="141508"/>
                  <a:pt x="444787" y="127914"/>
                  <a:pt x="461556" y="127914"/>
                </a:cubicBezTo>
                <a:close/>
                <a:moveTo>
                  <a:pt x="389002" y="127914"/>
                </a:moveTo>
                <a:cubicBezTo>
                  <a:pt x="405771" y="127914"/>
                  <a:pt x="419365" y="141508"/>
                  <a:pt x="419365" y="158278"/>
                </a:cubicBezTo>
                <a:cubicBezTo>
                  <a:pt x="419365" y="175047"/>
                  <a:pt x="405771" y="188641"/>
                  <a:pt x="389002" y="188641"/>
                </a:cubicBezTo>
                <a:cubicBezTo>
                  <a:pt x="372232" y="188641"/>
                  <a:pt x="358638" y="175047"/>
                  <a:pt x="358638" y="158278"/>
                </a:cubicBezTo>
                <a:cubicBezTo>
                  <a:pt x="358638" y="141508"/>
                  <a:pt x="372232" y="127914"/>
                  <a:pt x="389002" y="127914"/>
                </a:cubicBezTo>
                <a:close/>
                <a:moveTo>
                  <a:pt x="316447" y="127914"/>
                </a:moveTo>
                <a:cubicBezTo>
                  <a:pt x="333216" y="127914"/>
                  <a:pt x="346810" y="141508"/>
                  <a:pt x="346810" y="158278"/>
                </a:cubicBezTo>
                <a:cubicBezTo>
                  <a:pt x="346810" y="175047"/>
                  <a:pt x="333216" y="188641"/>
                  <a:pt x="316447" y="188641"/>
                </a:cubicBezTo>
                <a:cubicBezTo>
                  <a:pt x="299677" y="188641"/>
                  <a:pt x="286084" y="175047"/>
                  <a:pt x="286084" y="158278"/>
                </a:cubicBezTo>
                <a:cubicBezTo>
                  <a:pt x="286084" y="141508"/>
                  <a:pt x="299677" y="127914"/>
                  <a:pt x="316447" y="127914"/>
                </a:cubicBezTo>
                <a:close/>
                <a:moveTo>
                  <a:pt x="243892" y="127914"/>
                </a:moveTo>
                <a:cubicBezTo>
                  <a:pt x="260662" y="127914"/>
                  <a:pt x="274256" y="141508"/>
                  <a:pt x="274256" y="158278"/>
                </a:cubicBezTo>
                <a:cubicBezTo>
                  <a:pt x="274256" y="175047"/>
                  <a:pt x="260662" y="188641"/>
                  <a:pt x="243892" y="188641"/>
                </a:cubicBezTo>
                <a:cubicBezTo>
                  <a:pt x="227123" y="188641"/>
                  <a:pt x="213529" y="175047"/>
                  <a:pt x="213529" y="158278"/>
                </a:cubicBezTo>
                <a:cubicBezTo>
                  <a:pt x="213529" y="141508"/>
                  <a:pt x="227123" y="127914"/>
                  <a:pt x="243892" y="127914"/>
                </a:cubicBezTo>
                <a:close/>
                <a:moveTo>
                  <a:pt x="171339" y="127914"/>
                </a:moveTo>
                <a:cubicBezTo>
                  <a:pt x="188107" y="127914"/>
                  <a:pt x="201701" y="141508"/>
                  <a:pt x="201701" y="158278"/>
                </a:cubicBezTo>
                <a:cubicBezTo>
                  <a:pt x="201701" y="175047"/>
                  <a:pt x="188107" y="188641"/>
                  <a:pt x="171339" y="188641"/>
                </a:cubicBezTo>
                <a:cubicBezTo>
                  <a:pt x="154702" y="188641"/>
                  <a:pt x="141108" y="175047"/>
                  <a:pt x="141108" y="158278"/>
                </a:cubicBezTo>
                <a:cubicBezTo>
                  <a:pt x="141108" y="141508"/>
                  <a:pt x="154702" y="127914"/>
                  <a:pt x="171339" y="127914"/>
                </a:cubicBezTo>
                <a:close/>
                <a:moveTo>
                  <a:pt x="98936" y="127914"/>
                </a:moveTo>
                <a:cubicBezTo>
                  <a:pt x="115695" y="127914"/>
                  <a:pt x="129288" y="141508"/>
                  <a:pt x="129288" y="158278"/>
                </a:cubicBezTo>
                <a:cubicBezTo>
                  <a:pt x="129288" y="175047"/>
                  <a:pt x="115695" y="188641"/>
                  <a:pt x="98936" y="188641"/>
                </a:cubicBezTo>
                <a:cubicBezTo>
                  <a:pt x="82162" y="188641"/>
                  <a:pt x="68567" y="175047"/>
                  <a:pt x="68567" y="158278"/>
                </a:cubicBezTo>
                <a:cubicBezTo>
                  <a:pt x="68567" y="141508"/>
                  <a:pt x="82162" y="127914"/>
                  <a:pt x="98936" y="127914"/>
                </a:cubicBezTo>
                <a:close/>
                <a:moveTo>
                  <a:pt x="26381" y="127914"/>
                </a:moveTo>
                <a:cubicBezTo>
                  <a:pt x="43143" y="127914"/>
                  <a:pt x="56738" y="141508"/>
                  <a:pt x="56738" y="158278"/>
                </a:cubicBezTo>
                <a:cubicBezTo>
                  <a:pt x="56738" y="175047"/>
                  <a:pt x="43143" y="188641"/>
                  <a:pt x="26381" y="188641"/>
                </a:cubicBezTo>
                <a:cubicBezTo>
                  <a:pt x="17995" y="188641"/>
                  <a:pt x="10404" y="185243"/>
                  <a:pt x="4909" y="179748"/>
                </a:cubicBezTo>
                <a:lnTo>
                  <a:pt x="0" y="167898"/>
                </a:lnTo>
                <a:lnTo>
                  <a:pt x="0" y="148658"/>
                </a:lnTo>
                <a:lnTo>
                  <a:pt x="4909" y="136807"/>
                </a:lnTo>
                <a:cubicBezTo>
                  <a:pt x="10404" y="131313"/>
                  <a:pt x="17995" y="127914"/>
                  <a:pt x="26381" y="127914"/>
                </a:cubicBezTo>
                <a:close/>
                <a:moveTo>
                  <a:pt x="1622429" y="47462"/>
                </a:moveTo>
                <a:lnTo>
                  <a:pt x="1625821" y="48147"/>
                </a:lnTo>
                <a:lnTo>
                  <a:pt x="1639701" y="102127"/>
                </a:lnTo>
                <a:lnTo>
                  <a:pt x="1634248" y="105804"/>
                </a:lnTo>
                <a:cubicBezTo>
                  <a:pt x="1630615" y="107340"/>
                  <a:pt x="1626621" y="108189"/>
                  <a:pt x="1622429" y="108189"/>
                </a:cubicBezTo>
                <a:cubicBezTo>
                  <a:pt x="1605659" y="108189"/>
                  <a:pt x="1592066" y="94595"/>
                  <a:pt x="1592066" y="77826"/>
                </a:cubicBezTo>
                <a:cubicBezTo>
                  <a:pt x="1592066" y="61056"/>
                  <a:pt x="1605659" y="47462"/>
                  <a:pt x="1622429" y="47462"/>
                </a:cubicBezTo>
                <a:close/>
                <a:moveTo>
                  <a:pt x="1549874" y="47462"/>
                </a:moveTo>
                <a:cubicBezTo>
                  <a:pt x="1566644" y="47462"/>
                  <a:pt x="1580238" y="61056"/>
                  <a:pt x="1580238" y="77826"/>
                </a:cubicBezTo>
                <a:cubicBezTo>
                  <a:pt x="1580238" y="94595"/>
                  <a:pt x="1566644" y="108189"/>
                  <a:pt x="1549874" y="108189"/>
                </a:cubicBezTo>
                <a:cubicBezTo>
                  <a:pt x="1533105" y="108189"/>
                  <a:pt x="1519511" y="94595"/>
                  <a:pt x="1519511" y="77826"/>
                </a:cubicBezTo>
                <a:cubicBezTo>
                  <a:pt x="1519511" y="61056"/>
                  <a:pt x="1533105" y="47462"/>
                  <a:pt x="1549874" y="47462"/>
                </a:cubicBezTo>
                <a:close/>
                <a:moveTo>
                  <a:pt x="1477320" y="47462"/>
                </a:moveTo>
                <a:cubicBezTo>
                  <a:pt x="1494089" y="47462"/>
                  <a:pt x="1507683" y="61056"/>
                  <a:pt x="1507683" y="77826"/>
                </a:cubicBezTo>
                <a:cubicBezTo>
                  <a:pt x="1507683" y="94595"/>
                  <a:pt x="1494089" y="108189"/>
                  <a:pt x="1477320" y="108189"/>
                </a:cubicBezTo>
                <a:cubicBezTo>
                  <a:pt x="1460550" y="108189"/>
                  <a:pt x="1446956" y="94595"/>
                  <a:pt x="1446956" y="77826"/>
                </a:cubicBezTo>
                <a:cubicBezTo>
                  <a:pt x="1446956" y="61056"/>
                  <a:pt x="1460550" y="47462"/>
                  <a:pt x="1477320" y="47462"/>
                </a:cubicBezTo>
                <a:close/>
                <a:moveTo>
                  <a:pt x="1404765" y="47462"/>
                </a:moveTo>
                <a:cubicBezTo>
                  <a:pt x="1421535" y="47462"/>
                  <a:pt x="1435129" y="61056"/>
                  <a:pt x="1435129" y="77826"/>
                </a:cubicBezTo>
                <a:cubicBezTo>
                  <a:pt x="1435129" y="94595"/>
                  <a:pt x="1421535" y="108189"/>
                  <a:pt x="1404765" y="108189"/>
                </a:cubicBezTo>
                <a:cubicBezTo>
                  <a:pt x="1387996" y="108189"/>
                  <a:pt x="1374402" y="94595"/>
                  <a:pt x="1374402" y="77826"/>
                </a:cubicBezTo>
                <a:cubicBezTo>
                  <a:pt x="1374402" y="61056"/>
                  <a:pt x="1387996" y="47462"/>
                  <a:pt x="1404765" y="47462"/>
                </a:cubicBezTo>
                <a:close/>
                <a:moveTo>
                  <a:pt x="1332211" y="47462"/>
                </a:moveTo>
                <a:cubicBezTo>
                  <a:pt x="1348980" y="47462"/>
                  <a:pt x="1362574" y="61056"/>
                  <a:pt x="1362574" y="77826"/>
                </a:cubicBezTo>
                <a:cubicBezTo>
                  <a:pt x="1362574" y="94595"/>
                  <a:pt x="1348980" y="108189"/>
                  <a:pt x="1332211" y="108189"/>
                </a:cubicBezTo>
                <a:cubicBezTo>
                  <a:pt x="1315441" y="108189"/>
                  <a:pt x="1301847" y="94595"/>
                  <a:pt x="1301847" y="77826"/>
                </a:cubicBezTo>
                <a:cubicBezTo>
                  <a:pt x="1301847" y="61056"/>
                  <a:pt x="1315441" y="47462"/>
                  <a:pt x="1332211" y="47462"/>
                </a:cubicBezTo>
                <a:close/>
                <a:moveTo>
                  <a:pt x="1259656" y="47462"/>
                </a:moveTo>
                <a:cubicBezTo>
                  <a:pt x="1276426" y="47462"/>
                  <a:pt x="1290020" y="61056"/>
                  <a:pt x="1290020" y="77826"/>
                </a:cubicBezTo>
                <a:cubicBezTo>
                  <a:pt x="1290020" y="94595"/>
                  <a:pt x="1276426" y="108189"/>
                  <a:pt x="1259656" y="108189"/>
                </a:cubicBezTo>
                <a:cubicBezTo>
                  <a:pt x="1242887" y="108189"/>
                  <a:pt x="1229293" y="94595"/>
                  <a:pt x="1229293" y="77826"/>
                </a:cubicBezTo>
                <a:cubicBezTo>
                  <a:pt x="1229293" y="61056"/>
                  <a:pt x="1242887" y="47462"/>
                  <a:pt x="1259656" y="47462"/>
                </a:cubicBezTo>
                <a:close/>
                <a:moveTo>
                  <a:pt x="1187102" y="47462"/>
                </a:moveTo>
                <a:cubicBezTo>
                  <a:pt x="1203871" y="47462"/>
                  <a:pt x="1217465" y="61056"/>
                  <a:pt x="1217465" y="77826"/>
                </a:cubicBezTo>
                <a:cubicBezTo>
                  <a:pt x="1217465" y="94595"/>
                  <a:pt x="1203871" y="108189"/>
                  <a:pt x="1187102" y="108189"/>
                </a:cubicBezTo>
                <a:cubicBezTo>
                  <a:pt x="1170332" y="108189"/>
                  <a:pt x="1156738" y="94595"/>
                  <a:pt x="1156738" y="77826"/>
                </a:cubicBezTo>
                <a:cubicBezTo>
                  <a:pt x="1156738" y="61056"/>
                  <a:pt x="1170332" y="47462"/>
                  <a:pt x="1187102" y="47462"/>
                </a:cubicBezTo>
                <a:close/>
                <a:moveTo>
                  <a:pt x="1114547" y="47462"/>
                </a:moveTo>
                <a:cubicBezTo>
                  <a:pt x="1131317" y="47462"/>
                  <a:pt x="1144911" y="61056"/>
                  <a:pt x="1144911" y="77826"/>
                </a:cubicBezTo>
                <a:cubicBezTo>
                  <a:pt x="1144911" y="94595"/>
                  <a:pt x="1131317" y="108189"/>
                  <a:pt x="1114547" y="108189"/>
                </a:cubicBezTo>
                <a:cubicBezTo>
                  <a:pt x="1097778" y="108189"/>
                  <a:pt x="1084184" y="94595"/>
                  <a:pt x="1084184" y="77826"/>
                </a:cubicBezTo>
                <a:cubicBezTo>
                  <a:pt x="1084184" y="61056"/>
                  <a:pt x="1097778" y="47462"/>
                  <a:pt x="1114547" y="47462"/>
                </a:cubicBezTo>
                <a:close/>
                <a:moveTo>
                  <a:pt x="1041993" y="47462"/>
                </a:moveTo>
                <a:cubicBezTo>
                  <a:pt x="1058762" y="47462"/>
                  <a:pt x="1072356" y="61056"/>
                  <a:pt x="1072356" y="77826"/>
                </a:cubicBezTo>
                <a:cubicBezTo>
                  <a:pt x="1072356" y="94595"/>
                  <a:pt x="1058762" y="108189"/>
                  <a:pt x="1041993" y="108189"/>
                </a:cubicBezTo>
                <a:cubicBezTo>
                  <a:pt x="1025223" y="108189"/>
                  <a:pt x="1011629" y="94595"/>
                  <a:pt x="1011629" y="77826"/>
                </a:cubicBezTo>
                <a:cubicBezTo>
                  <a:pt x="1011629" y="61056"/>
                  <a:pt x="1025223" y="47462"/>
                  <a:pt x="1041993" y="47462"/>
                </a:cubicBezTo>
                <a:close/>
                <a:moveTo>
                  <a:pt x="969438" y="47462"/>
                </a:moveTo>
                <a:cubicBezTo>
                  <a:pt x="986208" y="47462"/>
                  <a:pt x="999801" y="61056"/>
                  <a:pt x="999801" y="77826"/>
                </a:cubicBezTo>
                <a:cubicBezTo>
                  <a:pt x="999801" y="94595"/>
                  <a:pt x="986208" y="108189"/>
                  <a:pt x="969438" y="108189"/>
                </a:cubicBezTo>
                <a:cubicBezTo>
                  <a:pt x="952669" y="108189"/>
                  <a:pt x="939075" y="94595"/>
                  <a:pt x="939075" y="77826"/>
                </a:cubicBezTo>
                <a:cubicBezTo>
                  <a:pt x="939075" y="61056"/>
                  <a:pt x="952669" y="47462"/>
                  <a:pt x="969438" y="47462"/>
                </a:cubicBezTo>
                <a:close/>
                <a:moveTo>
                  <a:pt x="896883" y="47462"/>
                </a:moveTo>
                <a:cubicBezTo>
                  <a:pt x="913653" y="47462"/>
                  <a:pt x="927247" y="61056"/>
                  <a:pt x="927247" y="77826"/>
                </a:cubicBezTo>
                <a:cubicBezTo>
                  <a:pt x="927247" y="94595"/>
                  <a:pt x="913653" y="108189"/>
                  <a:pt x="896883" y="108189"/>
                </a:cubicBezTo>
                <a:cubicBezTo>
                  <a:pt x="880114" y="108189"/>
                  <a:pt x="866520" y="94595"/>
                  <a:pt x="866520" y="77826"/>
                </a:cubicBezTo>
                <a:cubicBezTo>
                  <a:pt x="866520" y="61056"/>
                  <a:pt x="880114" y="47462"/>
                  <a:pt x="896883" y="47462"/>
                </a:cubicBezTo>
                <a:close/>
                <a:moveTo>
                  <a:pt x="824329" y="47462"/>
                </a:moveTo>
                <a:cubicBezTo>
                  <a:pt x="841098" y="47462"/>
                  <a:pt x="854692" y="61056"/>
                  <a:pt x="854692" y="77826"/>
                </a:cubicBezTo>
                <a:cubicBezTo>
                  <a:pt x="854692" y="94595"/>
                  <a:pt x="841098" y="108189"/>
                  <a:pt x="824329" y="108189"/>
                </a:cubicBezTo>
                <a:cubicBezTo>
                  <a:pt x="807559" y="108189"/>
                  <a:pt x="793965" y="94595"/>
                  <a:pt x="793965" y="77826"/>
                </a:cubicBezTo>
                <a:cubicBezTo>
                  <a:pt x="793965" y="61056"/>
                  <a:pt x="807559" y="47462"/>
                  <a:pt x="824329" y="47462"/>
                </a:cubicBezTo>
                <a:close/>
                <a:moveTo>
                  <a:pt x="751774" y="47462"/>
                </a:moveTo>
                <a:cubicBezTo>
                  <a:pt x="768544" y="47462"/>
                  <a:pt x="782138" y="61056"/>
                  <a:pt x="782138" y="77826"/>
                </a:cubicBezTo>
                <a:cubicBezTo>
                  <a:pt x="782138" y="94595"/>
                  <a:pt x="768544" y="108189"/>
                  <a:pt x="751774" y="108189"/>
                </a:cubicBezTo>
                <a:cubicBezTo>
                  <a:pt x="735005" y="108189"/>
                  <a:pt x="721411" y="94595"/>
                  <a:pt x="721411" y="77826"/>
                </a:cubicBezTo>
                <a:cubicBezTo>
                  <a:pt x="721411" y="61056"/>
                  <a:pt x="735005" y="47462"/>
                  <a:pt x="751774" y="47462"/>
                </a:cubicBezTo>
                <a:close/>
                <a:moveTo>
                  <a:pt x="679220" y="47462"/>
                </a:moveTo>
                <a:cubicBezTo>
                  <a:pt x="695989" y="47462"/>
                  <a:pt x="709583" y="61056"/>
                  <a:pt x="709583" y="77826"/>
                </a:cubicBezTo>
                <a:cubicBezTo>
                  <a:pt x="709583" y="94595"/>
                  <a:pt x="695989" y="108189"/>
                  <a:pt x="679220" y="108189"/>
                </a:cubicBezTo>
                <a:cubicBezTo>
                  <a:pt x="662450" y="108189"/>
                  <a:pt x="648856" y="94595"/>
                  <a:pt x="648856" y="77826"/>
                </a:cubicBezTo>
                <a:cubicBezTo>
                  <a:pt x="648856" y="61056"/>
                  <a:pt x="662450" y="47462"/>
                  <a:pt x="679220" y="47462"/>
                </a:cubicBezTo>
                <a:close/>
                <a:moveTo>
                  <a:pt x="606665" y="47462"/>
                </a:moveTo>
                <a:cubicBezTo>
                  <a:pt x="623435" y="47462"/>
                  <a:pt x="637029" y="61056"/>
                  <a:pt x="637029" y="77826"/>
                </a:cubicBezTo>
                <a:cubicBezTo>
                  <a:pt x="637029" y="94595"/>
                  <a:pt x="623435" y="108189"/>
                  <a:pt x="606665" y="108189"/>
                </a:cubicBezTo>
                <a:cubicBezTo>
                  <a:pt x="589896" y="108189"/>
                  <a:pt x="576302" y="94595"/>
                  <a:pt x="576302" y="77826"/>
                </a:cubicBezTo>
                <a:cubicBezTo>
                  <a:pt x="576302" y="61056"/>
                  <a:pt x="589896" y="47462"/>
                  <a:pt x="606665" y="47462"/>
                </a:cubicBezTo>
                <a:close/>
                <a:moveTo>
                  <a:pt x="534111" y="47462"/>
                </a:moveTo>
                <a:cubicBezTo>
                  <a:pt x="550880" y="47462"/>
                  <a:pt x="564474" y="61056"/>
                  <a:pt x="564474" y="77826"/>
                </a:cubicBezTo>
                <a:cubicBezTo>
                  <a:pt x="564474" y="94595"/>
                  <a:pt x="550880" y="108189"/>
                  <a:pt x="534111" y="108189"/>
                </a:cubicBezTo>
                <a:cubicBezTo>
                  <a:pt x="517341" y="108189"/>
                  <a:pt x="503747" y="94595"/>
                  <a:pt x="503747" y="77826"/>
                </a:cubicBezTo>
                <a:cubicBezTo>
                  <a:pt x="503747" y="61056"/>
                  <a:pt x="517341" y="47462"/>
                  <a:pt x="534111" y="47462"/>
                </a:cubicBezTo>
                <a:close/>
                <a:moveTo>
                  <a:pt x="461556" y="47462"/>
                </a:moveTo>
                <a:cubicBezTo>
                  <a:pt x="478326" y="47462"/>
                  <a:pt x="491920" y="61056"/>
                  <a:pt x="491920" y="77826"/>
                </a:cubicBezTo>
                <a:cubicBezTo>
                  <a:pt x="491920" y="94595"/>
                  <a:pt x="478326" y="108189"/>
                  <a:pt x="461556" y="108189"/>
                </a:cubicBezTo>
                <a:cubicBezTo>
                  <a:pt x="444787" y="108189"/>
                  <a:pt x="431192" y="94595"/>
                  <a:pt x="431192" y="77826"/>
                </a:cubicBezTo>
                <a:cubicBezTo>
                  <a:pt x="431192" y="61056"/>
                  <a:pt x="444787" y="47462"/>
                  <a:pt x="461556" y="47462"/>
                </a:cubicBezTo>
                <a:close/>
                <a:moveTo>
                  <a:pt x="389002" y="47462"/>
                </a:moveTo>
                <a:cubicBezTo>
                  <a:pt x="405771" y="47462"/>
                  <a:pt x="419365" y="61056"/>
                  <a:pt x="419365" y="77826"/>
                </a:cubicBezTo>
                <a:cubicBezTo>
                  <a:pt x="419365" y="94595"/>
                  <a:pt x="405771" y="108189"/>
                  <a:pt x="389002" y="108189"/>
                </a:cubicBezTo>
                <a:cubicBezTo>
                  <a:pt x="372232" y="108189"/>
                  <a:pt x="358638" y="94595"/>
                  <a:pt x="358638" y="77826"/>
                </a:cubicBezTo>
                <a:cubicBezTo>
                  <a:pt x="358638" y="61056"/>
                  <a:pt x="372232" y="47462"/>
                  <a:pt x="389002" y="47462"/>
                </a:cubicBezTo>
                <a:close/>
                <a:moveTo>
                  <a:pt x="316447" y="47462"/>
                </a:moveTo>
                <a:cubicBezTo>
                  <a:pt x="333216" y="47462"/>
                  <a:pt x="346810" y="61056"/>
                  <a:pt x="346810" y="77826"/>
                </a:cubicBezTo>
                <a:cubicBezTo>
                  <a:pt x="346810" y="94595"/>
                  <a:pt x="333216" y="108189"/>
                  <a:pt x="316447" y="108189"/>
                </a:cubicBezTo>
                <a:cubicBezTo>
                  <a:pt x="299677" y="108189"/>
                  <a:pt x="286084" y="94595"/>
                  <a:pt x="286084" y="77826"/>
                </a:cubicBezTo>
                <a:cubicBezTo>
                  <a:pt x="286084" y="61056"/>
                  <a:pt x="299677" y="47462"/>
                  <a:pt x="316447" y="47462"/>
                </a:cubicBezTo>
                <a:close/>
                <a:moveTo>
                  <a:pt x="243892" y="47462"/>
                </a:moveTo>
                <a:cubicBezTo>
                  <a:pt x="260662" y="47462"/>
                  <a:pt x="274256" y="61056"/>
                  <a:pt x="274256" y="77826"/>
                </a:cubicBezTo>
                <a:cubicBezTo>
                  <a:pt x="274256" y="94595"/>
                  <a:pt x="260662" y="108189"/>
                  <a:pt x="243892" y="108189"/>
                </a:cubicBezTo>
                <a:cubicBezTo>
                  <a:pt x="227123" y="108189"/>
                  <a:pt x="213529" y="94595"/>
                  <a:pt x="213529" y="77826"/>
                </a:cubicBezTo>
                <a:cubicBezTo>
                  <a:pt x="213529" y="61056"/>
                  <a:pt x="227123" y="47462"/>
                  <a:pt x="243892" y="47462"/>
                </a:cubicBezTo>
                <a:close/>
                <a:moveTo>
                  <a:pt x="171339" y="47462"/>
                </a:moveTo>
                <a:cubicBezTo>
                  <a:pt x="188107" y="47462"/>
                  <a:pt x="201701" y="61056"/>
                  <a:pt x="201701" y="77826"/>
                </a:cubicBezTo>
                <a:cubicBezTo>
                  <a:pt x="201701" y="94595"/>
                  <a:pt x="188107" y="108189"/>
                  <a:pt x="171339" y="108189"/>
                </a:cubicBezTo>
                <a:cubicBezTo>
                  <a:pt x="154708" y="108189"/>
                  <a:pt x="141113" y="94595"/>
                  <a:pt x="141113" y="77826"/>
                </a:cubicBezTo>
                <a:cubicBezTo>
                  <a:pt x="141113" y="61056"/>
                  <a:pt x="154708" y="47462"/>
                  <a:pt x="171339" y="47462"/>
                </a:cubicBezTo>
                <a:close/>
                <a:moveTo>
                  <a:pt x="98942" y="47462"/>
                </a:moveTo>
                <a:cubicBezTo>
                  <a:pt x="115700" y="47462"/>
                  <a:pt x="129294" y="61056"/>
                  <a:pt x="129294" y="77826"/>
                </a:cubicBezTo>
                <a:cubicBezTo>
                  <a:pt x="129294" y="94595"/>
                  <a:pt x="115700" y="108189"/>
                  <a:pt x="98942" y="108189"/>
                </a:cubicBezTo>
                <a:cubicBezTo>
                  <a:pt x="82168" y="108189"/>
                  <a:pt x="68573" y="94595"/>
                  <a:pt x="68573" y="77826"/>
                </a:cubicBezTo>
                <a:cubicBezTo>
                  <a:pt x="68573" y="61056"/>
                  <a:pt x="82168" y="47462"/>
                  <a:pt x="98942" y="47462"/>
                </a:cubicBezTo>
                <a:close/>
                <a:moveTo>
                  <a:pt x="26388" y="47462"/>
                </a:moveTo>
                <a:cubicBezTo>
                  <a:pt x="43149" y="47462"/>
                  <a:pt x="56744" y="61056"/>
                  <a:pt x="56744" y="77826"/>
                </a:cubicBezTo>
                <a:cubicBezTo>
                  <a:pt x="56744" y="94595"/>
                  <a:pt x="43149" y="108189"/>
                  <a:pt x="26388" y="108189"/>
                </a:cubicBezTo>
                <a:cubicBezTo>
                  <a:pt x="18002" y="108189"/>
                  <a:pt x="10410" y="104791"/>
                  <a:pt x="4916" y="99296"/>
                </a:cubicBezTo>
                <a:lnTo>
                  <a:pt x="0" y="87429"/>
                </a:lnTo>
                <a:lnTo>
                  <a:pt x="0" y="68222"/>
                </a:lnTo>
                <a:lnTo>
                  <a:pt x="4916" y="56355"/>
                </a:lnTo>
                <a:cubicBezTo>
                  <a:pt x="10410" y="50861"/>
                  <a:pt x="18002" y="47462"/>
                  <a:pt x="26388" y="47462"/>
                </a:cubicBezTo>
                <a:close/>
                <a:moveTo>
                  <a:pt x="1592868" y="0"/>
                </a:moveTo>
                <a:lnTo>
                  <a:pt x="1613441" y="0"/>
                </a:lnTo>
                <a:lnTo>
                  <a:pt x="1620472" y="27343"/>
                </a:lnTo>
                <a:lnTo>
                  <a:pt x="1610610" y="25352"/>
                </a:lnTo>
                <a:cubicBezTo>
                  <a:pt x="1605161" y="23047"/>
                  <a:pt x="1600525" y="19197"/>
                  <a:pt x="1597251" y="14351"/>
                </a:cubicBezTo>
                <a:close/>
                <a:moveTo>
                  <a:pt x="1520598" y="0"/>
                </a:moveTo>
                <a:lnTo>
                  <a:pt x="1579150" y="0"/>
                </a:lnTo>
                <a:lnTo>
                  <a:pt x="1571345" y="18844"/>
                </a:lnTo>
                <a:cubicBezTo>
                  <a:pt x="1565850" y="24339"/>
                  <a:pt x="1558259" y="27738"/>
                  <a:pt x="1549874" y="27738"/>
                </a:cubicBezTo>
                <a:cubicBezTo>
                  <a:pt x="1541490" y="27738"/>
                  <a:pt x="1533899" y="24339"/>
                  <a:pt x="1528404" y="18844"/>
                </a:cubicBezTo>
                <a:close/>
                <a:moveTo>
                  <a:pt x="1448044" y="0"/>
                </a:moveTo>
                <a:lnTo>
                  <a:pt x="1506596" y="0"/>
                </a:lnTo>
                <a:lnTo>
                  <a:pt x="1498790" y="18844"/>
                </a:lnTo>
                <a:cubicBezTo>
                  <a:pt x="1493295" y="24339"/>
                  <a:pt x="1485705" y="27738"/>
                  <a:pt x="1477320" y="27738"/>
                </a:cubicBezTo>
                <a:cubicBezTo>
                  <a:pt x="1468935" y="27738"/>
                  <a:pt x="1461344" y="24339"/>
                  <a:pt x="1455850" y="18844"/>
                </a:cubicBezTo>
                <a:close/>
                <a:moveTo>
                  <a:pt x="1375489" y="0"/>
                </a:moveTo>
                <a:lnTo>
                  <a:pt x="1434041" y="0"/>
                </a:lnTo>
                <a:lnTo>
                  <a:pt x="1426236" y="18844"/>
                </a:lnTo>
                <a:cubicBezTo>
                  <a:pt x="1420741" y="24339"/>
                  <a:pt x="1413150" y="27738"/>
                  <a:pt x="1404765" y="27738"/>
                </a:cubicBezTo>
                <a:cubicBezTo>
                  <a:pt x="1396381" y="27738"/>
                  <a:pt x="1388790" y="24339"/>
                  <a:pt x="1383295" y="18844"/>
                </a:cubicBezTo>
                <a:close/>
                <a:moveTo>
                  <a:pt x="1302935" y="0"/>
                </a:moveTo>
                <a:lnTo>
                  <a:pt x="1361486" y="0"/>
                </a:lnTo>
                <a:lnTo>
                  <a:pt x="1353681" y="18844"/>
                </a:lnTo>
                <a:cubicBezTo>
                  <a:pt x="1348186" y="24339"/>
                  <a:pt x="1340596" y="27738"/>
                  <a:pt x="1332211" y="27738"/>
                </a:cubicBezTo>
                <a:cubicBezTo>
                  <a:pt x="1323826" y="27738"/>
                  <a:pt x="1316235" y="24339"/>
                  <a:pt x="1310740" y="18844"/>
                </a:cubicBezTo>
                <a:close/>
                <a:moveTo>
                  <a:pt x="1230380" y="0"/>
                </a:moveTo>
                <a:lnTo>
                  <a:pt x="1288932" y="0"/>
                </a:lnTo>
                <a:lnTo>
                  <a:pt x="1281126" y="18844"/>
                </a:lnTo>
                <a:cubicBezTo>
                  <a:pt x="1275632" y="24339"/>
                  <a:pt x="1268041" y="27738"/>
                  <a:pt x="1259656" y="27738"/>
                </a:cubicBezTo>
                <a:cubicBezTo>
                  <a:pt x="1251271" y="27738"/>
                  <a:pt x="1243680" y="24339"/>
                  <a:pt x="1238186" y="18844"/>
                </a:cubicBezTo>
                <a:close/>
                <a:moveTo>
                  <a:pt x="1157826" y="0"/>
                </a:moveTo>
                <a:lnTo>
                  <a:pt x="1216377" y="0"/>
                </a:lnTo>
                <a:lnTo>
                  <a:pt x="1208572" y="18844"/>
                </a:lnTo>
                <a:cubicBezTo>
                  <a:pt x="1203077" y="24339"/>
                  <a:pt x="1195486" y="27738"/>
                  <a:pt x="1187102" y="27738"/>
                </a:cubicBezTo>
                <a:cubicBezTo>
                  <a:pt x="1178717" y="27738"/>
                  <a:pt x="1171126" y="24339"/>
                  <a:pt x="1165631" y="18844"/>
                </a:cubicBezTo>
                <a:close/>
                <a:moveTo>
                  <a:pt x="1085271" y="0"/>
                </a:moveTo>
                <a:lnTo>
                  <a:pt x="1143823" y="0"/>
                </a:lnTo>
                <a:lnTo>
                  <a:pt x="1136017" y="18844"/>
                </a:lnTo>
                <a:cubicBezTo>
                  <a:pt x="1130523" y="24339"/>
                  <a:pt x="1122932" y="27738"/>
                  <a:pt x="1114547" y="27738"/>
                </a:cubicBezTo>
                <a:cubicBezTo>
                  <a:pt x="1106162" y="27738"/>
                  <a:pt x="1098571" y="24339"/>
                  <a:pt x="1093077" y="18844"/>
                </a:cubicBezTo>
                <a:close/>
                <a:moveTo>
                  <a:pt x="1012717" y="0"/>
                </a:moveTo>
                <a:lnTo>
                  <a:pt x="1071268" y="0"/>
                </a:lnTo>
                <a:lnTo>
                  <a:pt x="1063463" y="18844"/>
                </a:lnTo>
                <a:cubicBezTo>
                  <a:pt x="1057968" y="24339"/>
                  <a:pt x="1050377" y="27738"/>
                  <a:pt x="1041993" y="27738"/>
                </a:cubicBezTo>
                <a:cubicBezTo>
                  <a:pt x="1033608" y="27738"/>
                  <a:pt x="1026017" y="24339"/>
                  <a:pt x="1020522" y="18844"/>
                </a:cubicBezTo>
                <a:close/>
                <a:moveTo>
                  <a:pt x="940162" y="0"/>
                </a:moveTo>
                <a:lnTo>
                  <a:pt x="998714" y="0"/>
                </a:lnTo>
                <a:lnTo>
                  <a:pt x="990908" y="18844"/>
                </a:lnTo>
                <a:cubicBezTo>
                  <a:pt x="985414" y="24339"/>
                  <a:pt x="977823" y="27738"/>
                  <a:pt x="969438" y="27738"/>
                </a:cubicBezTo>
                <a:cubicBezTo>
                  <a:pt x="961053" y="27738"/>
                  <a:pt x="953462" y="24339"/>
                  <a:pt x="947968" y="18844"/>
                </a:cubicBezTo>
                <a:close/>
                <a:moveTo>
                  <a:pt x="867607" y="0"/>
                </a:moveTo>
                <a:lnTo>
                  <a:pt x="926159" y="0"/>
                </a:lnTo>
                <a:lnTo>
                  <a:pt x="918354" y="18844"/>
                </a:lnTo>
                <a:cubicBezTo>
                  <a:pt x="912859" y="24339"/>
                  <a:pt x="905268" y="27738"/>
                  <a:pt x="896883" y="27738"/>
                </a:cubicBezTo>
                <a:cubicBezTo>
                  <a:pt x="888499" y="27738"/>
                  <a:pt x="880908" y="24339"/>
                  <a:pt x="875413" y="18844"/>
                </a:cubicBezTo>
                <a:close/>
                <a:moveTo>
                  <a:pt x="795053" y="0"/>
                </a:moveTo>
                <a:lnTo>
                  <a:pt x="853605" y="0"/>
                </a:lnTo>
                <a:lnTo>
                  <a:pt x="845799" y="18844"/>
                </a:lnTo>
                <a:cubicBezTo>
                  <a:pt x="840304" y="24339"/>
                  <a:pt x="832714" y="27738"/>
                  <a:pt x="824329" y="27738"/>
                </a:cubicBezTo>
                <a:cubicBezTo>
                  <a:pt x="815944" y="27738"/>
                  <a:pt x="808353" y="24339"/>
                  <a:pt x="802858" y="18844"/>
                </a:cubicBezTo>
                <a:close/>
                <a:moveTo>
                  <a:pt x="722498" y="0"/>
                </a:moveTo>
                <a:lnTo>
                  <a:pt x="781050" y="0"/>
                </a:lnTo>
                <a:lnTo>
                  <a:pt x="773245" y="18844"/>
                </a:lnTo>
                <a:cubicBezTo>
                  <a:pt x="767750" y="24339"/>
                  <a:pt x="760159" y="27738"/>
                  <a:pt x="751774" y="27738"/>
                </a:cubicBezTo>
                <a:cubicBezTo>
                  <a:pt x="743390" y="27738"/>
                  <a:pt x="735799" y="24339"/>
                  <a:pt x="730304" y="18844"/>
                </a:cubicBezTo>
                <a:close/>
                <a:moveTo>
                  <a:pt x="649944" y="0"/>
                </a:moveTo>
                <a:lnTo>
                  <a:pt x="708496" y="0"/>
                </a:lnTo>
                <a:lnTo>
                  <a:pt x="700690" y="18844"/>
                </a:lnTo>
                <a:cubicBezTo>
                  <a:pt x="695195" y="24339"/>
                  <a:pt x="687604" y="27738"/>
                  <a:pt x="679220" y="27738"/>
                </a:cubicBezTo>
                <a:cubicBezTo>
                  <a:pt x="670835" y="27738"/>
                  <a:pt x="663244" y="24339"/>
                  <a:pt x="657749" y="18844"/>
                </a:cubicBezTo>
                <a:close/>
                <a:moveTo>
                  <a:pt x="577389" y="0"/>
                </a:moveTo>
                <a:lnTo>
                  <a:pt x="635941" y="0"/>
                </a:lnTo>
                <a:lnTo>
                  <a:pt x="628135" y="18844"/>
                </a:lnTo>
                <a:cubicBezTo>
                  <a:pt x="622641" y="24339"/>
                  <a:pt x="615050" y="27738"/>
                  <a:pt x="606665" y="27738"/>
                </a:cubicBezTo>
                <a:cubicBezTo>
                  <a:pt x="598280" y="27738"/>
                  <a:pt x="590690" y="24339"/>
                  <a:pt x="585195" y="18844"/>
                </a:cubicBezTo>
                <a:close/>
                <a:moveTo>
                  <a:pt x="504835" y="0"/>
                </a:moveTo>
                <a:lnTo>
                  <a:pt x="563386" y="0"/>
                </a:lnTo>
                <a:lnTo>
                  <a:pt x="555581" y="18844"/>
                </a:lnTo>
                <a:cubicBezTo>
                  <a:pt x="550086" y="24339"/>
                  <a:pt x="542495" y="27738"/>
                  <a:pt x="534111" y="27738"/>
                </a:cubicBezTo>
                <a:cubicBezTo>
                  <a:pt x="525726" y="27738"/>
                  <a:pt x="518135" y="24339"/>
                  <a:pt x="512640" y="18844"/>
                </a:cubicBezTo>
                <a:close/>
                <a:moveTo>
                  <a:pt x="432280" y="0"/>
                </a:moveTo>
                <a:lnTo>
                  <a:pt x="490832" y="0"/>
                </a:lnTo>
                <a:lnTo>
                  <a:pt x="483026" y="18844"/>
                </a:lnTo>
                <a:cubicBezTo>
                  <a:pt x="477532" y="24339"/>
                  <a:pt x="469941" y="27738"/>
                  <a:pt x="461556" y="27738"/>
                </a:cubicBezTo>
                <a:cubicBezTo>
                  <a:pt x="453171" y="27738"/>
                  <a:pt x="445580" y="24339"/>
                  <a:pt x="440086" y="18844"/>
                </a:cubicBezTo>
                <a:close/>
                <a:moveTo>
                  <a:pt x="359726" y="0"/>
                </a:moveTo>
                <a:lnTo>
                  <a:pt x="418277" y="0"/>
                </a:lnTo>
                <a:lnTo>
                  <a:pt x="410472" y="18844"/>
                </a:lnTo>
                <a:cubicBezTo>
                  <a:pt x="404977" y="24339"/>
                  <a:pt x="397386" y="27738"/>
                  <a:pt x="389002" y="27738"/>
                </a:cubicBezTo>
                <a:cubicBezTo>
                  <a:pt x="380617" y="27738"/>
                  <a:pt x="373026" y="24339"/>
                  <a:pt x="367531" y="18844"/>
                </a:cubicBezTo>
                <a:close/>
                <a:moveTo>
                  <a:pt x="287171" y="0"/>
                </a:moveTo>
                <a:lnTo>
                  <a:pt x="345723" y="0"/>
                </a:lnTo>
                <a:lnTo>
                  <a:pt x="337917" y="18844"/>
                </a:lnTo>
                <a:cubicBezTo>
                  <a:pt x="332423" y="24339"/>
                  <a:pt x="324832" y="27738"/>
                  <a:pt x="316447" y="27738"/>
                </a:cubicBezTo>
                <a:cubicBezTo>
                  <a:pt x="308062" y="27738"/>
                  <a:pt x="300471" y="24339"/>
                  <a:pt x="294977" y="18844"/>
                </a:cubicBezTo>
                <a:close/>
                <a:moveTo>
                  <a:pt x="214617" y="0"/>
                </a:moveTo>
                <a:lnTo>
                  <a:pt x="273168" y="0"/>
                </a:lnTo>
                <a:lnTo>
                  <a:pt x="265363" y="18844"/>
                </a:lnTo>
                <a:cubicBezTo>
                  <a:pt x="259868" y="24339"/>
                  <a:pt x="252277" y="27738"/>
                  <a:pt x="243892" y="27738"/>
                </a:cubicBezTo>
                <a:cubicBezTo>
                  <a:pt x="235508" y="27738"/>
                  <a:pt x="227917" y="24339"/>
                  <a:pt x="222422" y="18844"/>
                </a:cubicBezTo>
                <a:close/>
                <a:moveTo>
                  <a:pt x="142204" y="0"/>
                </a:moveTo>
                <a:lnTo>
                  <a:pt x="200614" y="0"/>
                </a:lnTo>
                <a:lnTo>
                  <a:pt x="192808" y="18844"/>
                </a:lnTo>
                <a:cubicBezTo>
                  <a:pt x="187314" y="24339"/>
                  <a:pt x="179723" y="27738"/>
                  <a:pt x="171339" y="27738"/>
                </a:cubicBezTo>
                <a:cubicBezTo>
                  <a:pt x="163026" y="27738"/>
                  <a:pt x="155471" y="24339"/>
                  <a:pt x="149994" y="18844"/>
                </a:cubicBezTo>
                <a:close/>
                <a:moveTo>
                  <a:pt x="69668" y="0"/>
                </a:moveTo>
                <a:lnTo>
                  <a:pt x="128212" y="0"/>
                </a:lnTo>
                <a:lnTo>
                  <a:pt x="120408" y="18844"/>
                </a:lnTo>
                <a:cubicBezTo>
                  <a:pt x="114915" y="24339"/>
                  <a:pt x="107328" y="27738"/>
                  <a:pt x="98949" y="27738"/>
                </a:cubicBezTo>
                <a:cubicBezTo>
                  <a:pt x="90562" y="27738"/>
                  <a:pt x="82969" y="24339"/>
                  <a:pt x="77474" y="18844"/>
                </a:cubicBezTo>
                <a:close/>
                <a:moveTo>
                  <a:pt x="0" y="0"/>
                </a:moveTo>
                <a:lnTo>
                  <a:pt x="55662" y="0"/>
                </a:lnTo>
                <a:lnTo>
                  <a:pt x="47858" y="18844"/>
                </a:lnTo>
                <a:cubicBezTo>
                  <a:pt x="42364" y="24339"/>
                  <a:pt x="34775" y="27738"/>
                  <a:pt x="26394" y="27738"/>
                </a:cubicBezTo>
                <a:cubicBezTo>
                  <a:pt x="18009" y="27738"/>
                  <a:pt x="10417" y="24339"/>
                  <a:pt x="4922" y="18844"/>
                </a:cubicBezTo>
                <a:lnTo>
                  <a:pt x="0" y="6962"/>
                </a:lnTo>
                <a:close/>
              </a:path>
            </a:pathLst>
          </a:custGeom>
          <a:solidFill>
            <a:schemeClr val="accent1">
              <a:alpha val="60000"/>
            </a:schemeClr>
          </a:solidFill>
          <a:ln>
            <a:noFill/>
          </a:ln>
        </p:spPr>
        <p:txBody>
          <a:bodyPr spcFirstLastPara="1" wrap="square" lIns="68575" tIns="34275" rIns="68575" bIns="34275" anchor="ctr" anchorCtr="0">
            <a:noAutofit/>
          </a:bodyPr>
          <a:lstStyle/>
          <a:p>
            <a:pPr marL="0" marR="0" lvl="0" indent="0" algn="ctr" rtl="0">
              <a:lnSpc>
                <a:spcPct val="90000"/>
              </a:lnSpc>
              <a:spcBef>
                <a:spcPts val="0"/>
              </a:spcBef>
              <a:spcAft>
                <a:spcPts val="0"/>
              </a:spcAft>
              <a:buNone/>
            </a:pPr>
            <a:endParaRPr sz="1400" b="0" i="0" u="none" strike="noStrike" cap="none">
              <a:solidFill>
                <a:schemeClr val="dk1"/>
              </a:solidFill>
              <a:latin typeface="Calibri"/>
              <a:ea typeface="Calibri"/>
              <a:cs typeface="Calibri"/>
              <a:sym typeface="Calibri"/>
            </a:endParaRPr>
          </a:p>
        </p:txBody>
      </p:sp>
      <p:sp>
        <p:nvSpPr>
          <p:cNvPr id="494" name="Google Shape;494;p20"/>
          <p:cNvSpPr/>
          <p:nvPr/>
        </p:nvSpPr>
        <p:spPr>
          <a:xfrm>
            <a:off x="1" y="1"/>
            <a:ext cx="302530" cy="372598"/>
          </a:xfrm>
          <a:custGeom>
            <a:avLst/>
            <a:gdLst/>
            <a:ahLst/>
            <a:cxnLst/>
            <a:rect l="l" t="t" r="r" b="b"/>
            <a:pathLst>
              <a:path w="403373" h="496797" extrusionOk="0">
                <a:moveTo>
                  <a:pt x="229368" y="0"/>
                </a:moveTo>
                <a:lnTo>
                  <a:pt x="384512" y="0"/>
                </a:lnTo>
                <a:lnTo>
                  <a:pt x="403373" y="93424"/>
                </a:lnTo>
                <a:cubicBezTo>
                  <a:pt x="403373" y="316201"/>
                  <a:pt x="222777" y="496797"/>
                  <a:pt x="0" y="496797"/>
                </a:cubicBezTo>
                <a:lnTo>
                  <a:pt x="0" y="341654"/>
                </a:lnTo>
                <a:cubicBezTo>
                  <a:pt x="137093" y="341654"/>
                  <a:pt x="248230" y="230517"/>
                  <a:pt x="248230" y="93424"/>
                </a:cubicBezTo>
                <a:close/>
              </a:path>
            </a:pathLst>
          </a:custGeom>
          <a:gradFill>
            <a:gsLst>
              <a:gs pos="0">
                <a:srgbClr val="FF4E02"/>
              </a:gs>
              <a:gs pos="48000">
                <a:srgbClr val="F69323"/>
              </a:gs>
              <a:gs pos="100000">
                <a:srgbClr val="FABC75"/>
              </a:gs>
            </a:gsLst>
            <a:lin ang="16200038" scaled="0"/>
          </a:gradFill>
          <a:ln>
            <a:noFill/>
          </a:ln>
        </p:spPr>
        <p:txBody>
          <a:bodyPr spcFirstLastPara="1" wrap="square" lIns="68575" tIns="34275" rIns="68575" bIns="34275" anchor="ctr" anchorCtr="0">
            <a:noAutofit/>
          </a:bodyPr>
          <a:lstStyle/>
          <a:p>
            <a:pPr marL="0" marR="0" lvl="0" indent="0" algn="ctr" rtl="0">
              <a:lnSpc>
                <a:spcPct val="90000"/>
              </a:lnSpc>
              <a:spcBef>
                <a:spcPts val="0"/>
              </a:spcBef>
              <a:spcAft>
                <a:spcPts val="0"/>
              </a:spcAft>
              <a:buNone/>
            </a:pPr>
            <a:endParaRPr sz="1400" b="0" i="0" u="none" strike="noStrike" cap="none">
              <a:solidFill>
                <a:schemeClr val="dk1"/>
              </a:solidFill>
              <a:latin typeface="Calibri"/>
              <a:ea typeface="Calibri"/>
              <a:cs typeface="Calibri"/>
              <a:sym typeface="Calibri"/>
            </a:endParaRPr>
          </a:p>
        </p:txBody>
      </p:sp>
      <p:sp>
        <p:nvSpPr>
          <p:cNvPr id="495" name="Google Shape;495;p20"/>
          <p:cNvSpPr txBox="1">
            <a:spLocks noGrp="1"/>
          </p:cNvSpPr>
          <p:nvPr>
            <p:ph type="body" idx="1"/>
          </p:nvPr>
        </p:nvSpPr>
        <p:spPr>
          <a:xfrm>
            <a:off x="415625" y="1009650"/>
            <a:ext cx="2648700" cy="3638700"/>
          </a:xfrm>
          <a:prstGeom prst="rect">
            <a:avLst/>
          </a:prstGeom>
        </p:spPr>
        <p:txBody>
          <a:bodyPr spcFirstLastPara="1" wrap="square" lIns="0" tIns="0" rIns="0" bIns="0" anchor="t" anchorCtr="0">
            <a:noAutofit/>
          </a:bodyPr>
          <a:lstStyle>
            <a:lvl1pPr marL="457200" lvl="0" indent="-292100" rtl="0">
              <a:spcBef>
                <a:spcPts val="0"/>
              </a:spcBef>
              <a:spcAft>
                <a:spcPts val="0"/>
              </a:spcAft>
              <a:buClr>
                <a:schemeClr val="dk1"/>
              </a:buClr>
              <a:buSzPts val="1000"/>
              <a:buChar char="●"/>
              <a:defRPr sz="1000">
                <a:solidFill>
                  <a:schemeClr val="dk1"/>
                </a:solidFill>
              </a:defRPr>
            </a:lvl1pPr>
            <a:lvl2pPr marL="914400" lvl="1" indent="-292100" rtl="0">
              <a:spcBef>
                <a:spcPts val="400"/>
              </a:spcBef>
              <a:spcAft>
                <a:spcPts val="0"/>
              </a:spcAft>
              <a:buClr>
                <a:schemeClr val="dk1"/>
              </a:buClr>
              <a:buSzPts val="1000"/>
              <a:buChar char="○"/>
              <a:defRPr sz="1000">
                <a:solidFill>
                  <a:schemeClr val="dk1"/>
                </a:solidFill>
              </a:defRPr>
            </a:lvl2pPr>
            <a:lvl3pPr marL="1371600" lvl="2" indent="-292100" rtl="0">
              <a:spcBef>
                <a:spcPts val="400"/>
              </a:spcBef>
              <a:spcAft>
                <a:spcPts val="0"/>
              </a:spcAft>
              <a:buClr>
                <a:schemeClr val="dk1"/>
              </a:buClr>
              <a:buSzPts val="1000"/>
              <a:buChar char="■"/>
              <a:defRPr sz="1000">
                <a:solidFill>
                  <a:schemeClr val="dk1"/>
                </a:solidFill>
              </a:defRPr>
            </a:lvl3pPr>
            <a:lvl4pPr marL="1828800" lvl="3" indent="-292100" rtl="0">
              <a:spcBef>
                <a:spcPts val="400"/>
              </a:spcBef>
              <a:spcAft>
                <a:spcPts val="0"/>
              </a:spcAft>
              <a:buClr>
                <a:schemeClr val="dk1"/>
              </a:buClr>
              <a:buSzPts val="1000"/>
              <a:buChar char="●"/>
              <a:defRPr sz="1000">
                <a:solidFill>
                  <a:schemeClr val="dk1"/>
                </a:solidFill>
              </a:defRPr>
            </a:lvl4pPr>
            <a:lvl5pPr marL="2286000" lvl="4" indent="-292100" rtl="0">
              <a:spcBef>
                <a:spcPts val="400"/>
              </a:spcBef>
              <a:spcAft>
                <a:spcPts val="0"/>
              </a:spcAft>
              <a:buClr>
                <a:schemeClr val="dk1"/>
              </a:buClr>
              <a:buSzPts val="1000"/>
              <a:buChar char="○"/>
              <a:defRPr sz="1000">
                <a:solidFill>
                  <a:schemeClr val="dk1"/>
                </a:solidFill>
              </a:defRPr>
            </a:lvl5pPr>
            <a:lvl6pPr marL="2743200" lvl="5" indent="-292100" rtl="0">
              <a:spcBef>
                <a:spcPts val="400"/>
              </a:spcBef>
              <a:spcAft>
                <a:spcPts val="0"/>
              </a:spcAft>
              <a:buClr>
                <a:schemeClr val="dk1"/>
              </a:buClr>
              <a:buSzPts val="1000"/>
              <a:buChar char="■"/>
              <a:defRPr sz="1000">
                <a:solidFill>
                  <a:schemeClr val="dk1"/>
                </a:solidFill>
              </a:defRPr>
            </a:lvl6pPr>
            <a:lvl7pPr marL="3200400" lvl="6" indent="-292100" rtl="0">
              <a:spcBef>
                <a:spcPts val="400"/>
              </a:spcBef>
              <a:spcAft>
                <a:spcPts val="0"/>
              </a:spcAft>
              <a:buClr>
                <a:schemeClr val="dk1"/>
              </a:buClr>
              <a:buSzPts val="1000"/>
              <a:buChar char="●"/>
              <a:defRPr sz="1000">
                <a:solidFill>
                  <a:schemeClr val="dk1"/>
                </a:solidFill>
              </a:defRPr>
            </a:lvl7pPr>
            <a:lvl8pPr marL="3657600" lvl="7" indent="-292100" rtl="0">
              <a:spcBef>
                <a:spcPts val="400"/>
              </a:spcBef>
              <a:spcAft>
                <a:spcPts val="0"/>
              </a:spcAft>
              <a:buClr>
                <a:schemeClr val="dk1"/>
              </a:buClr>
              <a:buSzPts val="1000"/>
              <a:buChar char="○"/>
              <a:defRPr sz="1000">
                <a:solidFill>
                  <a:schemeClr val="dk1"/>
                </a:solidFill>
              </a:defRPr>
            </a:lvl8pPr>
            <a:lvl9pPr marL="4114800" lvl="8" indent="-292100" rtl="0">
              <a:spcBef>
                <a:spcPts val="400"/>
              </a:spcBef>
              <a:spcAft>
                <a:spcPts val="400"/>
              </a:spcAft>
              <a:buClr>
                <a:schemeClr val="dk1"/>
              </a:buClr>
              <a:buSzPts val="1000"/>
              <a:buChar char="■"/>
              <a:defRPr sz="1000">
                <a:solidFill>
                  <a:schemeClr val="dk1"/>
                </a:solidFill>
              </a:defRPr>
            </a:lvl9pPr>
          </a:lstStyle>
          <a:p>
            <a:endParaRPr/>
          </a:p>
        </p:txBody>
      </p:sp>
      <p:sp>
        <p:nvSpPr>
          <p:cNvPr id="496" name="Google Shape;496;p20"/>
          <p:cNvSpPr txBox="1">
            <a:spLocks noGrp="1"/>
          </p:cNvSpPr>
          <p:nvPr>
            <p:ph type="body" idx="2"/>
          </p:nvPr>
        </p:nvSpPr>
        <p:spPr>
          <a:xfrm>
            <a:off x="6076250" y="1009650"/>
            <a:ext cx="2648700" cy="3638700"/>
          </a:xfrm>
          <a:prstGeom prst="rect">
            <a:avLst/>
          </a:prstGeom>
        </p:spPr>
        <p:txBody>
          <a:bodyPr spcFirstLastPara="1" wrap="square" lIns="0" tIns="0" rIns="0" bIns="0" anchor="t" anchorCtr="0">
            <a:noAutofit/>
          </a:bodyPr>
          <a:lstStyle>
            <a:lvl1pPr marL="457200" lvl="0" indent="-292100" rtl="0">
              <a:spcBef>
                <a:spcPts val="0"/>
              </a:spcBef>
              <a:spcAft>
                <a:spcPts val="0"/>
              </a:spcAft>
              <a:buClr>
                <a:schemeClr val="dk1"/>
              </a:buClr>
              <a:buSzPts val="1000"/>
              <a:buChar char="●"/>
              <a:defRPr sz="1000">
                <a:solidFill>
                  <a:schemeClr val="dk1"/>
                </a:solidFill>
              </a:defRPr>
            </a:lvl1pPr>
            <a:lvl2pPr marL="914400" lvl="1" indent="-292100" rtl="0">
              <a:spcBef>
                <a:spcPts val="400"/>
              </a:spcBef>
              <a:spcAft>
                <a:spcPts val="0"/>
              </a:spcAft>
              <a:buClr>
                <a:schemeClr val="dk1"/>
              </a:buClr>
              <a:buSzPts val="1000"/>
              <a:buChar char="○"/>
              <a:defRPr sz="1000">
                <a:solidFill>
                  <a:schemeClr val="dk1"/>
                </a:solidFill>
              </a:defRPr>
            </a:lvl2pPr>
            <a:lvl3pPr marL="1371600" lvl="2" indent="-292100" rtl="0">
              <a:spcBef>
                <a:spcPts val="400"/>
              </a:spcBef>
              <a:spcAft>
                <a:spcPts val="0"/>
              </a:spcAft>
              <a:buClr>
                <a:schemeClr val="dk1"/>
              </a:buClr>
              <a:buSzPts val="1000"/>
              <a:buChar char="■"/>
              <a:defRPr sz="1000">
                <a:solidFill>
                  <a:schemeClr val="dk1"/>
                </a:solidFill>
              </a:defRPr>
            </a:lvl3pPr>
            <a:lvl4pPr marL="1828800" lvl="3" indent="-292100" rtl="0">
              <a:spcBef>
                <a:spcPts val="400"/>
              </a:spcBef>
              <a:spcAft>
                <a:spcPts val="0"/>
              </a:spcAft>
              <a:buClr>
                <a:schemeClr val="dk1"/>
              </a:buClr>
              <a:buSzPts val="1000"/>
              <a:buChar char="●"/>
              <a:defRPr sz="1000">
                <a:solidFill>
                  <a:schemeClr val="dk1"/>
                </a:solidFill>
              </a:defRPr>
            </a:lvl4pPr>
            <a:lvl5pPr marL="2286000" lvl="4" indent="-292100" rtl="0">
              <a:spcBef>
                <a:spcPts val="400"/>
              </a:spcBef>
              <a:spcAft>
                <a:spcPts val="0"/>
              </a:spcAft>
              <a:buClr>
                <a:schemeClr val="dk1"/>
              </a:buClr>
              <a:buSzPts val="1000"/>
              <a:buChar char="○"/>
              <a:defRPr sz="1000">
                <a:solidFill>
                  <a:schemeClr val="dk1"/>
                </a:solidFill>
              </a:defRPr>
            </a:lvl5pPr>
            <a:lvl6pPr marL="2743200" lvl="5" indent="-292100" rtl="0">
              <a:spcBef>
                <a:spcPts val="400"/>
              </a:spcBef>
              <a:spcAft>
                <a:spcPts val="0"/>
              </a:spcAft>
              <a:buClr>
                <a:schemeClr val="dk1"/>
              </a:buClr>
              <a:buSzPts val="1000"/>
              <a:buChar char="■"/>
              <a:defRPr sz="1000">
                <a:solidFill>
                  <a:schemeClr val="dk1"/>
                </a:solidFill>
              </a:defRPr>
            </a:lvl6pPr>
            <a:lvl7pPr marL="3200400" lvl="6" indent="-292100" rtl="0">
              <a:spcBef>
                <a:spcPts val="400"/>
              </a:spcBef>
              <a:spcAft>
                <a:spcPts val="0"/>
              </a:spcAft>
              <a:buClr>
                <a:schemeClr val="dk1"/>
              </a:buClr>
              <a:buSzPts val="1000"/>
              <a:buChar char="●"/>
              <a:defRPr sz="1000">
                <a:solidFill>
                  <a:schemeClr val="dk1"/>
                </a:solidFill>
              </a:defRPr>
            </a:lvl7pPr>
            <a:lvl8pPr marL="3657600" lvl="7" indent="-292100" rtl="0">
              <a:spcBef>
                <a:spcPts val="400"/>
              </a:spcBef>
              <a:spcAft>
                <a:spcPts val="0"/>
              </a:spcAft>
              <a:buClr>
                <a:schemeClr val="dk1"/>
              </a:buClr>
              <a:buSzPts val="1000"/>
              <a:buChar char="○"/>
              <a:defRPr sz="1000">
                <a:solidFill>
                  <a:schemeClr val="dk1"/>
                </a:solidFill>
              </a:defRPr>
            </a:lvl8pPr>
            <a:lvl9pPr marL="4114800" lvl="8" indent="-292100" rtl="0">
              <a:spcBef>
                <a:spcPts val="400"/>
              </a:spcBef>
              <a:spcAft>
                <a:spcPts val="400"/>
              </a:spcAft>
              <a:buClr>
                <a:schemeClr val="dk1"/>
              </a:buClr>
              <a:buSzPts val="1000"/>
              <a:buChar char="■"/>
              <a:defRPr sz="1000">
                <a:solidFill>
                  <a:schemeClr val="dk1"/>
                </a:solidFill>
              </a:defRPr>
            </a:lvl9pPr>
          </a:lstStyle>
          <a:p>
            <a:endParaRPr/>
          </a:p>
        </p:txBody>
      </p:sp>
      <p:sp>
        <p:nvSpPr>
          <p:cNvPr id="497" name="Google Shape;497;p20"/>
          <p:cNvSpPr txBox="1">
            <a:spLocks noGrp="1"/>
          </p:cNvSpPr>
          <p:nvPr>
            <p:ph type="body" idx="3"/>
          </p:nvPr>
        </p:nvSpPr>
        <p:spPr>
          <a:xfrm>
            <a:off x="3247819" y="1009650"/>
            <a:ext cx="2648700" cy="3638700"/>
          </a:xfrm>
          <a:prstGeom prst="rect">
            <a:avLst/>
          </a:prstGeom>
        </p:spPr>
        <p:txBody>
          <a:bodyPr spcFirstLastPara="1" wrap="square" lIns="0" tIns="0" rIns="0" bIns="0" anchor="t" anchorCtr="0">
            <a:noAutofit/>
          </a:bodyPr>
          <a:lstStyle>
            <a:lvl1pPr marL="457200" lvl="0" indent="-292100" rtl="0">
              <a:spcBef>
                <a:spcPts val="0"/>
              </a:spcBef>
              <a:spcAft>
                <a:spcPts val="0"/>
              </a:spcAft>
              <a:buClr>
                <a:schemeClr val="dk1"/>
              </a:buClr>
              <a:buSzPts val="1000"/>
              <a:buChar char="●"/>
              <a:defRPr sz="1000">
                <a:solidFill>
                  <a:schemeClr val="dk1"/>
                </a:solidFill>
              </a:defRPr>
            </a:lvl1pPr>
            <a:lvl2pPr marL="914400" lvl="1" indent="-292100" rtl="0">
              <a:spcBef>
                <a:spcPts val="400"/>
              </a:spcBef>
              <a:spcAft>
                <a:spcPts val="0"/>
              </a:spcAft>
              <a:buClr>
                <a:schemeClr val="dk1"/>
              </a:buClr>
              <a:buSzPts val="1000"/>
              <a:buChar char="○"/>
              <a:defRPr sz="1000">
                <a:solidFill>
                  <a:schemeClr val="dk1"/>
                </a:solidFill>
              </a:defRPr>
            </a:lvl2pPr>
            <a:lvl3pPr marL="1371600" lvl="2" indent="-292100" rtl="0">
              <a:spcBef>
                <a:spcPts val="400"/>
              </a:spcBef>
              <a:spcAft>
                <a:spcPts val="0"/>
              </a:spcAft>
              <a:buClr>
                <a:schemeClr val="dk1"/>
              </a:buClr>
              <a:buSzPts val="1000"/>
              <a:buChar char="■"/>
              <a:defRPr sz="1000">
                <a:solidFill>
                  <a:schemeClr val="dk1"/>
                </a:solidFill>
              </a:defRPr>
            </a:lvl3pPr>
            <a:lvl4pPr marL="1828800" lvl="3" indent="-292100" rtl="0">
              <a:spcBef>
                <a:spcPts val="400"/>
              </a:spcBef>
              <a:spcAft>
                <a:spcPts val="0"/>
              </a:spcAft>
              <a:buClr>
                <a:schemeClr val="dk1"/>
              </a:buClr>
              <a:buSzPts val="1000"/>
              <a:buChar char="●"/>
              <a:defRPr sz="1000">
                <a:solidFill>
                  <a:schemeClr val="dk1"/>
                </a:solidFill>
              </a:defRPr>
            </a:lvl4pPr>
            <a:lvl5pPr marL="2286000" lvl="4" indent="-292100" rtl="0">
              <a:spcBef>
                <a:spcPts val="400"/>
              </a:spcBef>
              <a:spcAft>
                <a:spcPts val="0"/>
              </a:spcAft>
              <a:buClr>
                <a:schemeClr val="dk1"/>
              </a:buClr>
              <a:buSzPts val="1000"/>
              <a:buChar char="○"/>
              <a:defRPr sz="1000">
                <a:solidFill>
                  <a:schemeClr val="dk1"/>
                </a:solidFill>
              </a:defRPr>
            </a:lvl5pPr>
            <a:lvl6pPr marL="2743200" lvl="5" indent="-292100" rtl="0">
              <a:spcBef>
                <a:spcPts val="400"/>
              </a:spcBef>
              <a:spcAft>
                <a:spcPts val="0"/>
              </a:spcAft>
              <a:buClr>
                <a:schemeClr val="dk1"/>
              </a:buClr>
              <a:buSzPts val="1000"/>
              <a:buChar char="■"/>
              <a:defRPr sz="1000">
                <a:solidFill>
                  <a:schemeClr val="dk1"/>
                </a:solidFill>
              </a:defRPr>
            </a:lvl6pPr>
            <a:lvl7pPr marL="3200400" lvl="6" indent="-292100" rtl="0">
              <a:spcBef>
                <a:spcPts val="400"/>
              </a:spcBef>
              <a:spcAft>
                <a:spcPts val="0"/>
              </a:spcAft>
              <a:buClr>
                <a:schemeClr val="dk1"/>
              </a:buClr>
              <a:buSzPts val="1000"/>
              <a:buChar char="●"/>
              <a:defRPr sz="1000">
                <a:solidFill>
                  <a:schemeClr val="dk1"/>
                </a:solidFill>
              </a:defRPr>
            </a:lvl7pPr>
            <a:lvl8pPr marL="3657600" lvl="7" indent="-292100" rtl="0">
              <a:spcBef>
                <a:spcPts val="400"/>
              </a:spcBef>
              <a:spcAft>
                <a:spcPts val="0"/>
              </a:spcAft>
              <a:buClr>
                <a:schemeClr val="dk1"/>
              </a:buClr>
              <a:buSzPts val="1000"/>
              <a:buChar char="○"/>
              <a:defRPr sz="1000">
                <a:solidFill>
                  <a:schemeClr val="dk1"/>
                </a:solidFill>
              </a:defRPr>
            </a:lvl8pPr>
            <a:lvl9pPr marL="4114800" lvl="8" indent="-292100" rtl="0">
              <a:spcBef>
                <a:spcPts val="400"/>
              </a:spcBef>
              <a:spcAft>
                <a:spcPts val="400"/>
              </a:spcAft>
              <a:buClr>
                <a:schemeClr val="dk1"/>
              </a:buClr>
              <a:buSzPts val="1000"/>
              <a:buChar char="■"/>
              <a:defRPr sz="1000">
                <a:solidFill>
                  <a:schemeClr val="dk1"/>
                </a:solidFill>
              </a:defRPr>
            </a:lvl9pPr>
          </a:lstStyle>
          <a:p>
            <a:endParaRPr/>
          </a:p>
        </p:txBody>
      </p:sp>
      <p:pic>
        <p:nvPicPr>
          <p:cNvPr id="498" name="Google Shape;498;p20"/>
          <p:cNvPicPr preferRelativeResize="0"/>
          <p:nvPr/>
        </p:nvPicPr>
        <p:blipFill>
          <a:blip r:embed="rId2">
            <a:alphaModFix/>
          </a:blip>
          <a:stretch>
            <a:fillRect/>
          </a:stretch>
        </p:blipFill>
        <p:spPr>
          <a:xfrm>
            <a:off x="0" y="5108251"/>
            <a:ext cx="9144000" cy="38100"/>
          </a:xfrm>
          <a:prstGeom prst="rect">
            <a:avLst/>
          </a:prstGeom>
          <a:noFill/>
          <a:ln>
            <a:noFill/>
          </a:ln>
        </p:spPr>
      </p:pic>
    </p:spTree>
  </p:cSld>
  <p:clrMapOvr>
    <a:masterClrMapping/>
  </p:clrMapOvr>
  <p:extLst>
    <p:ext uri="{DCECCB84-F9BA-43D5-87BE-67443E8EF086}">
      <p15:sldGuideLst xmlns:p15="http://schemas.microsoft.com/office/powerpoint/2012/main">
        <p15:guide id="1" orient="horz" pos="518">
          <p15:clr>
            <a:srgbClr val="FA7B17"/>
          </p15:clr>
        </p15:guide>
        <p15:guide id="2" orient="horz" pos="3068">
          <p15:clr>
            <a:srgbClr val="FA7B17"/>
          </p15:clr>
        </p15:guide>
        <p15:guide id="3" pos="259">
          <p15:clr>
            <a:srgbClr val="FA7B17"/>
          </p15:clr>
        </p15:guide>
        <p15:guide id="4" pos="5501">
          <p15:clr>
            <a:srgbClr val="FA7B17"/>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Title/Cover - Confidential">
  <p:cSld name="Title 1_6">
    <p:spTree>
      <p:nvGrpSpPr>
        <p:cNvPr id="1" name="Shape 22"/>
        <p:cNvGrpSpPr/>
        <p:nvPr/>
      </p:nvGrpSpPr>
      <p:grpSpPr>
        <a:xfrm>
          <a:off x="0" y="0"/>
          <a:ext cx="0" cy="0"/>
          <a:chOff x="0" y="0"/>
          <a:chExt cx="0" cy="0"/>
        </a:xfrm>
      </p:grpSpPr>
      <p:pic>
        <p:nvPicPr>
          <p:cNvPr id="23" name="Google Shape;23;p3"/>
          <p:cNvPicPr preferRelativeResize="0"/>
          <p:nvPr/>
        </p:nvPicPr>
        <p:blipFill rotWithShape="1">
          <a:blip r:embed="rId2">
            <a:alphaModFix/>
          </a:blip>
          <a:srcRect/>
          <a:stretch/>
        </p:blipFill>
        <p:spPr>
          <a:xfrm>
            <a:off x="7716337" y="414902"/>
            <a:ext cx="1012014" cy="345975"/>
          </a:xfrm>
          <a:prstGeom prst="rect">
            <a:avLst/>
          </a:prstGeom>
          <a:noFill/>
          <a:ln>
            <a:noFill/>
          </a:ln>
        </p:spPr>
      </p:pic>
      <p:sp>
        <p:nvSpPr>
          <p:cNvPr id="24" name="Google Shape;24;p3"/>
          <p:cNvSpPr/>
          <p:nvPr/>
        </p:nvSpPr>
        <p:spPr>
          <a:xfrm>
            <a:off x="1" y="1"/>
            <a:ext cx="758283" cy="760876"/>
          </a:xfrm>
          <a:custGeom>
            <a:avLst/>
            <a:gdLst/>
            <a:ahLst/>
            <a:cxnLst/>
            <a:rect l="l" t="t" r="r" b="b"/>
            <a:pathLst>
              <a:path w="1011044" h="1014501" extrusionOk="0">
                <a:moveTo>
                  <a:pt x="195109" y="993405"/>
                </a:moveTo>
                <a:lnTo>
                  <a:pt x="200634" y="994520"/>
                </a:lnTo>
                <a:lnTo>
                  <a:pt x="183296" y="997616"/>
                </a:lnTo>
                <a:lnTo>
                  <a:pt x="187163" y="995009"/>
                </a:lnTo>
                <a:cubicBezTo>
                  <a:pt x="189606" y="993976"/>
                  <a:pt x="192291" y="993405"/>
                  <a:pt x="195109" y="993405"/>
                </a:cubicBezTo>
                <a:close/>
                <a:moveTo>
                  <a:pt x="146332" y="993405"/>
                </a:moveTo>
                <a:cubicBezTo>
                  <a:pt x="151969" y="993405"/>
                  <a:pt x="157072" y="995690"/>
                  <a:pt x="160766" y="999383"/>
                </a:cubicBezTo>
                <a:lnTo>
                  <a:pt x="161636" y="1001484"/>
                </a:lnTo>
                <a:lnTo>
                  <a:pt x="153987" y="1002850"/>
                </a:lnTo>
                <a:lnTo>
                  <a:pt x="129155" y="1006006"/>
                </a:lnTo>
                <a:lnTo>
                  <a:pt x="131898" y="999383"/>
                </a:lnTo>
                <a:cubicBezTo>
                  <a:pt x="135592" y="995690"/>
                  <a:pt x="140695" y="993405"/>
                  <a:pt x="146332" y="993405"/>
                </a:cubicBezTo>
                <a:close/>
                <a:moveTo>
                  <a:pt x="97555" y="993405"/>
                </a:moveTo>
                <a:cubicBezTo>
                  <a:pt x="103192" y="993405"/>
                  <a:pt x="108295" y="995690"/>
                  <a:pt x="111989" y="999383"/>
                </a:cubicBezTo>
                <a:lnTo>
                  <a:pt x="115453" y="1007747"/>
                </a:lnTo>
                <a:lnTo>
                  <a:pt x="103384" y="1009281"/>
                </a:lnTo>
                <a:lnTo>
                  <a:pt x="78229" y="1011193"/>
                </a:lnTo>
                <a:lnTo>
                  <a:pt x="83121" y="999383"/>
                </a:lnTo>
                <a:cubicBezTo>
                  <a:pt x="86815" y="995690"/>
                  <a:pt x="91918" y="993405"/>
                  <a:pt x="97555" y="993405"/>
                </a:cubicBezTo>
                <a:close/>
                <a:moveTo>
                  <a:pt x="48778" y="993405"/>
                </a:moveTo>
                <a:cubicBezTo>
                  <a:pt x="54415" y="993405"/>
                  <a:pt x="59518" y="995690"/>
                  <a:pt x="63212" y="999383"/>
                </a:cubicBezTo>
                <a:lnTo>
                  <a:pt x="68413" y="1011940"/>
                </a:lnTo>
                <a:lnTo>
                  <a:pt x="52033" y="1013185"/>
                </a:lnTo>
                <a:lnTo>
                  <a:pt x="28379" y="1013783"/>
                </a:lnTo>
                <a:lnTo>
                  <a:pt x="34344" y="999383"/>
                </a:lnTo>
                <a:cubicBezTo>
                  <a:pt x="38038" y="995690"/>
                  <a:pt x="43141" y="993405"/>
                  <a:pt x="48778" y="993405"/>
                </a:cubicBezTo>
                <a:close/>
                <a:moveTo>
                  <a:pt x="2" y="993405"/>
                </a:moveTo>
                <a:cubicBezTo>
                  <a:pt x="11275" y="993405"/>
                  <a:pt x="20414" y="1002544"/>
                  <a:pt x="20414" y="1013818"/>
                </a:cubicBezTo>
                <a:lnTo>
                  <a:pt x="20344" y="1013987"/>
                </a:lnTo>
                <a:lnTo>
                  <a:pt x="0" y="1014501"/>
                </a:lnTo>
                <a:lnTo>
                  <a:pt x="0" y="993406"/>
                </a:lnTo>
                <a:close/>
                <a:moveTo>
                  <a:pt x="341440" y="939317"/>
                </a:moveTo>
                <a:cubicBezTo>
                  <a:pt x="347077" y="939317"/>
                  <a:pt x="352180" y="941602"/>
                  <a:pt x="355875" y="945296"/>
                </a:cubicBezTo>
                <a:lnTo>
                  <a:pt x="357150" y="948375"/>
                </a:lnTo>
                <a:lnTo>
                  <a:pt x="321699" y="961350"/>
                </a:lnTo>
                <a:lnTo>
                  <a:pt x="321028" y="959730"/>
                </a:lnTo>
                <a:cubicBezTo>
                  <a:pt x="321028" y="948456"/>
                  <a:pt x="330166" y="939317"/>
                  <a:pt x="341440" y="939317"/>
                </a:cubicBezTo>
                <a:close/>
                <a:moveTo>
                  <a:pt x="292663" y="939317"/>
                </a:moveTo>
                <a:cubicBezTo>
                  <a:pt x="303937" y="939317"/>
                  <a:pt x="313076" y="948456"/>
                  <a:pt x="313076" y="959730"/>
                </a:cubicBezTo>
                <a:lnTo>
                  <a:pt x="310744" y="965360"/>
                </a:lnTo>
                <a:lnTo>
                  <a:pt x="300683" y="969042"/>
                </a:lnTo>
                <a:lnTo>
                  <a:pt x="279538" y="975046"/>
                </a:lnTo>
                <a:lnTo>
                  <a:pt x="278229" y="974164"/>
                </a:lnTo>
                <a:cubicBezTo>
                  <a:pt x="274535" y="970470"/>
                  <a:pt x="272251" y="965367"/>
                  <a:pt x="272251" y="959730"/>
                </a:cubicBezTo>
                <a:cubicBezTo>
                  <a:pt x="272251" y="948456"/>
                  <a:pt x="281389" y="939317"/>
                  <a:pt x="292663" y="939317"/>
                </a:cubicBezTo>
                <a:close/>
                <a:moveTo>
                  <a:pt x="243886" y="939317"/>
                </a:moveTo>
                <a:cubicBezTo>
                  <a:pt x="255160" y="939317"/>
                  <a:pt x="264299" y="948456"/>
                  <a:pt x="264299" y="959730"/>
                </a:cubicBezTo>
                <a:cubicBezTo>
                  <a:pt x="264299" y="971004"/>
                  <a:pt x="255160" y="980143"/>
                  <a:pt x="243886" y="980143"/>
                </a:cubicBezTo>
                <a:cubicBezTo>
                  <a:pt x="232612" y="980143"/>
                  <a:pt x="223473" y="971004"/>
                  <a:pt x="223473" y="959730"/>
                </a:cubicBezTo>
                <a:cubicBezTo>
                  <a:pt x="223473" y="948456"/>
                  <a:pt x="232612" y="939317"/>
                  <a:pt x="243886" y="939317"/>
                </a:cubicBezTo>
                <a:close/>
                <a:moveTo>
                  <a:pt x="195109" y="939317"/>
                </a:moveTo>
                <a:cubicBezTo>
                  <a:pt x="206383" y="939317"/>
                  <a:pt x="215522" y="948456"/>
                  <a:pt x="215522" y="959730"/>
                </a:cubicBezTo>
                <a:cubicBezTo>
                  <a:pt x="215522" y="971004"/>
                  <a:pt x="206383" y="980143"/>
                  <a:pt x="195109" y="980143"/>
                </a:cubicBezTo>
                <a:cubicBezTo>
                  <a:pt x="183835" y="980143"/>
                  <a:pt x="174696" y="971004"/>
                  <a:pt x="174696" y="959730"/>
                </a:cubicBezTo>
                <a:cubicBezTo>
                  <a:pt x="174696" y="948456"/>
                  <a:pt x="183835" y="939317"/>
                  <a:pt x="195109" y="939317"/>
                </a:cubicBezTo>
                <a:close/>
                <a:moveTo>
                  <a:pt x="146332" y="939317"/>
                </a:moveTo>
                <a:cubicBezTo>
                  <a:pt x="157606" y="939317"/>
                  <a:pt x="166745" y="948456"/>
                  <a:pt x="166745" y="959730"/>
                </a:cubicBezTo>
                <a:cubicBezTo>
                  <a:pt x="166745" y="971004"/>
                  <a:pt x="157606" y="980143"/>
                  <a:pt x="146332" y="980143"/>
                </a:cubicBezTo>
                <a:cubicBezTo>
                  <a:pt x="135058" y="980143"/>
                  <a:pt x="125919" y="971004"/>
                  <a:pt x="125919" y="959730"/>
                </a:cubicBezTo>
                <a:cubicBezTo>
                  <a:pt x="125919" y="948456"/>
                  <a:pt x="135058" y="939317"/>
                  <a:pt x="146332" y="939317"/>
                </a:cubicBezTo>
                <a:close/>
                <a:moveTo>
                  <a:pt x="97555" y="939317"/>
                </a:moveTo>
                <a:cubicBezTo>
                  <a:pt x="108829" y="939317"/>
                  <a:pt x="117968" y="948456"/>
                  <a:pt x="117968" y="959730"/>
                </a:cubicBezTo>
                <a:cubicBezTo>
                  <a:pt x="117968" y="971004"/>
                  <a:pt x="108829" y="980143"/>
                  <a:pt x="97555" y="980143"/>
                </a:cubicBezTo>
                <a:cubicBezTo>
                  <a:pt x="86281" y="980143"/>
                  <a:pt x="77142" y="971004"/>
                  <a:pt x="77142" y="959730"/>
                </a:cubicBezTo>
                <a:cubicBezTo>
                  <a:pt x="77142" y="948456"/>
                  <a:pt x="86281" y="939317"/>
                  <a:pt x="97555" y="939317"/>
                </a:cubicBezTo>
                <a:close/>
                <a:moveTo>
                  <a:pt x="48778" y="939317"/>
                </a:moveTo>
                <a:cubicBezTo>
                  <a:pt x="60052" y="939317"/>
                  <a:pt x="69191" y="948456"/>
                  <a:pt x="69191" y="959730"/>
                </a:cubicBezTo>
                <a:cubicBezTo>
                  <a:pt x="69191" y="971004"/>
                  <a:pt x="60052" y="980143"/>
                  <a:pt x="48778" y="980143"/>
                </a:cubicBezTo>
                <a:cubicBezTo>
                  <a:pt x="37504" y="980143"/>
                  <a:pt x="28365" y="971004"/>
                  <a:pt x="28365" y="959730"/>
                </a:cubicBezTo>
                <a:cubicBezTo>
                  <a:pt x="28365" y="948456"/>
                  <a:pt x="37504" y="939317"/>
                  <a:pt x="48778" y="939317"/>
                </a:cubicBezTo>
                <a:close/>
                <a:moveTo>
                  <a:pt x="2" y="939317"/>
                </a:moveTo>
                <a:cubicBezTo>
                  <a:pt x="11275" y="939317"/>
                  <a:pt x="20414" y="948456"/>
                  <a:pt x="20414" y="959730"/>
                </a:cubicBezTo>
                <a:cubicBezTo>
                  <a:pt x="20414" y="971004"/>
                  <a:pt x="11275" y="980143"/>
                  <a:pt x="2" y="980143"/>
                </a:cubicBezTo>
                <a:lnTo>
                  <a:pt x="0" y="980142"/>
                </a:lnTo>
                <a:lnTo>
                  <a:pt x="0" y="939318"/>
                </a:lnTo>
                <a:close/>
                <a:moveTo>
                  <a:pt x="487772" y="885231"/>
                </a:moveTo>
                <a:lnTo>
                  <a:pt x="492351" y="886155"/>
                </a:lnTo>
                <a:lnTo>
                  <a:pt x="481971" y="892462"/>
                </a:lnTo>
                <a:lnTo>
                  <a:pt x="470537" y="897969"/>
                </a:lnTo>
                <a:lnTo>
                  <a:pt x="473337" y="891210"/>
                </a:lnTo>
                <a:cubicBezTo>
                  <a:pt x="477032" y="887516"/>
                  <a:pt x="482135" y="885231"/>
                  <a:pt x="487772" y="885231"/>
                </a:cubicBezTo>
                <a:close/>
                <a:moveTo>
                  <a:pt x="438994" y="885231"/>
                </a:moveTo>
                <a:cubicBezTo>
                  <a:pt x="444631" y="885231"/>
                  <a:pt x="449734" y="887516"/>
                  <a:pt x="453429" y="891210"/>
                </a:cubicBezTo>
                <a:lnTo>
                  <a:pt x="458609" y="903716"/>
                </a:lnTo>
                <a:lnTo>
                  <a:pt x="424595" y="920101"/>
                </a:lnTo>
                <a:lnTo>
                  <a:pt x="424560" y="920078"/>
                </a:lnTo>
                <a:cubicBezTo>
                  <a:pt x="420867" y="916384"/>
                  <a:pt x="418582" y="911281"/>
                  <a:pt x="418582" y="905644"/>
                </a:cubicBezTo>
                <a:cubicBezTo>
                  <a:pt x="418582" y="894370"/>
                  <a:pt x="427721" y="885231"/>
                  <a:pt x="438994" y="885231"/>
                </a:cubicBezTo>
                <a:close/>
                <a:moveTo>
                  <a:pt x="390217" y="885231"/>
                </a:moveTo>
                <a:cubicBezTo>
                  <a:pt x="401491" y="885231"/>
                  <a:pt x="410630" y="894370"/>
                  <a:pt x="410630" y="905644"/>
                </a:cubicBezTo>
                <a:cubicBezTo>
                  <a:pt x="410630" y="916917"/>
                  <a:pt x="401491" y="926056"/>
                  <a:pt x="390217" y="926056"/>
                </a:cubicBezTo>
                <a:cubicBezTo>
                  <a:pt x="378944" y="926056"/>
                  <a:pt x="369805" y="916917"/>
                  <a:pt x="369805" y="905644"/>
                </a:cubicBezTo>
                <a:cubicBezTo>
                  <a:pt x="369805" y="894370"/>
                  <a:pt x="378944" y="885231"/>
                  <a:pt x="390217" y="885231"/>
                </a:cubicBezTo>
                <a:close/>
                <a:moveTo>
                  <a:pt x="341440" y="885231"/>
                </a:moveTo>
                <a:cubicBezTo>
                  <a:pt x="352714" y="885231"/>
                  <a:pt x="361853" y="894370"/>
                  <a:pt x="361853" y="905644"/>
                </a:cubicBezTo>
                <a:cubicBezTo>
                  <a:pt x="361853" y="916917"/>
                  <a:pt x="352714" y="926056"/>
                  <a:pt x="341440" y="926056"/>
                </a:cubicBezTo>
                <a:cubicBezTo>
                  <a:pt x="330166" y="926056"/>
                  <a:pt x="321028" y="916917"/>
                  <a:pt x="321028" y="905644"/>
                </a:cubicBezTo>
                <a:cubicBezTo>
                  <a:pt x="321028" y="894370"/>
                  <a:pt x="330166" y="885231"/>
                  <a:pt x="341440" y="885231"/>
                </a:cubicBezTo>
                <a:close/>
                <a:moveTo>
                  <a:pt x="292663" y="885231"/>
                </a:moveTo>
                <a:cubicBezTo>
                  <a:pt x="303937" y="885231"/>
                  <a:pt x="313076" y="894370"/>
                  <a:pt x="313076" y="905644"/>
                </a:cubicBezTo>
                <a:cubicBezTo>
                  <a:pt x="313076" y="916917"/>
                  <a:pt x="303937" y="926056"/>
                  <a:pt x="292663" y="926056"/>
                </a:cubicBezTo>
                <a:cubicBezTo>
                  <a:pt x="281389" y="926056"/>
                  <a:pt x="272251" y="916917"/>
                  <a:pt x="272251" y="905644"/>
                </a:cubicBezTo>
                <a:cubicBezTo>
                  <a:pt x="272251" y="894370"/>
                  <a:pt x="281389" y="885231"/>
                  <a:pt x="292663" y="885231"/>
                </a:cubicBezTo>
                <a:close/>
                <a:moveTo>
                  <a:pt x="243886" y="885231"/>
                </a:moveTo>
                <a:cubicBezTo>
                  <a:pt x="255160" y="885231"/>
                  <a:pt x="264299" y="894370"/>
                  <a:pt x="264299" y="905644"/>
                </a:cubicBezTo>
                <a:cubicBezTo>
                  <a:pt x="264299" y="916917"/>
                  <a:pt x="255160" y="926056"/>
                  <a:pt x="243886" y="926056"/>
                </a:cubicBezTo>
                <a:cubicBezTo>
                  <a:pt x="232612" y="926056"/>
                  <a:pt x="223473" y="916917"/>
                  <a:pt x="223473" y="905644"/>
                </a:cubicBezTo>
                <a:cubicBezTo>
                  <a:pt x="223473" y="894370"/>
                  <a:pt x="232612" y="885231"/>
                  <a:pt x="243886" y="885231"/>
                </a:cubicBezTo>
                <a:close/>
                <a:moveTo>
                  <a:pt x="195109" y="885231"/>
                </a:moveTo>
                <a:cubicBezTo>
                  <a:pt x="206383" y="885231"/>
                  <a:pt x="215522" y="894370"/>
                  <a:pt x="215522" y="905644"/>
                </a:cubicBezTo>
                <a:cubicBezTo>
                  <a:pt x="215522" y="916917"/>
                  <a:pt x="206383" y="926056"/>
                  <a:pt x="195109" y="926056"/>
                </a:cubicBezTo>
                <a:cubicBezTo>
                  <a:pt x="183835" y="926056"/>
                  <a:pt x="174696" y="916917"/>
                  <a:pt x="174696" y="905644"/>
                </a:cubicBezTo>
                <a:cubicBezTo>
                  <a:pt x="174696" y="894370"/>
                  <a:pt x="183835" y="885231"/>
                  <a:pt x="195109" y="885231"/>
                </a:cubicBezTo>
                <a:close/>
                <a:moveTo>
                  <a:pt x="146332" y="885231"/>
                </a:moveTo>
                <a:cubicBezTo>
                  <a:pt x="157606" y="885231"/>
                  <a:pt x="166745" y="894370"/>
                  <a:pt x="166745" y="905644"/>
                </a:cubicBezTo>
                <a:cubicBezTo>
                  <a:pt x="166745" y="916917"/>
                  <a:pt x="157606" y="926056"/>
                  <a:pt x="146332" y="926056"/>
                </a:cubicBezTo>
                <a:cubicBezTo>
                  <a:pt x="135058" y="926056"/>
                  <a:pt x="125919" y="916917"/>
                  <a:pt x="125919" y="905644"/>
                </a:cubicBezTo>
                <a:cubicBezTo>
                  <a:pt x="125919" y="894370"/>
                  <a:pt x="135058" y="885231"/>
                  <a:pt x="146332" y="885231"/>
                </a:cubicBezTo>
                <a:close/>
                <a:moveTo>
                  <a:pt x="97555" y="885231"/>
                </a:moveTo>
                <a:cubicBezTo>
                  <a:pt x="108829" y="885231"/>
                  <a:pt x="117968" y="894370"/>
                  <a:pt x="117968" y="905644"/>
                </a:cubicBezTo>
                <a:cubicBezTo>
                  <a:pt x="117968" y="916917"/>
                  <a:pt x="108829" y="926056"/>
                  <a:pt x="97555" y="926056"/>
                </a:cubicBezTo>
                <a:cubicBezTo>
                  <a:pt x="86281" y="926056"/>
                  <a:pt x="77142" y="916917"/>
                  <a:pt x="77142" y="905644"/>
                </a:cubicBezTo>
                <a:cubicBezTo>
                  <a:pt x="77142" y="894370"/>
                  <a:pt x="86281" y="885231"/>
                  <a:pt x="97555" y="885231"/>
                </a:cubicBezTo>
                <a:close/>
                <a:moveTo>
                  <a:pt x="48778" y="885231"/>
                </a:moveTo>
                <a:cubicBezTo>
                  <a:pt x="60052" y="885231"/>
                  <a:pt x="69191" y="894370"/>
                  <a:pt x="69191" y="905644"/>
                </a:cubicBezTo>
                <a:cubicBezTo>
                  <a:pt x="69191" y="916917"/>
                  <a:pt x="60052" y="926056"/>
                  <a:pt x="48778" y="926056"/>
                </a:cubicBezTo>
                <a:cubicBezTo>
                  <a:pt x="37504" y="926056"/>
                  <a:pt x="28365" y="916917"/>
                  <a:pt x="28365" y="905644"/>
                </a:cubicBezTo>
                <a:cubicBezTo>
                  <a:pt x="28365" y="894370"/>
                  <a:pt x="37504" y="885231"/>
                  <a:pt x="48778" y="885231"/>
                </a:cubicBezTo>
                <a:close/>
                <a:moveTo>
                  <a:pt x="2" y="885231"/>
                </a:moveTo>
                <a:cubicBezTo>
                  <a:pt x="11275" y="885231"/>
                  <a:pt x="20414" y="894370"/>
                  <a:pt x="20414" y="905644"/>
                </a:cubicBezTo>
                <a:cubicBezTo>
                  <a:pt x="20414" y="916917"/>
                  <a:pt x="11275" y="926056"/>
                  <a:pt x="2" y="926056"/>
                </a:cubicBezTo>
                <a:lnTo>
                  <a:pt x="0" y="926055"/>
                </a:lnTo>
                <a:lnTo>
                  <a:pt x="0" y="885232"/>
                </a:lnTo>
                <a:close/>
                <a:moveTo>
                  <a:pt x="577493" y="832726"/>
                </a:moveTo>
                <a:lnTo>
                  <a:pt x="570568" y="837904"/>
                </a:lnTo>
                <a:lnTo>
                  <a:pt x="570892" y="837123"/>
                </a:lnTo>
                <a:cubicBezTo>
                  <a:pt x="572738" y="835276"/>
                  <a:pt x="574938" y="833782"/>
                  <a:pt x="577380" y="832749"/>
                </a:cubicBezTo>
                <a:close/>
                <a:moveTo>
                  <a:pt x="536549" y="831145"/>
                </a:moveTo>
                <a:cubicBezTo>
                  <a:pt x="542186" y="831145"/>
                  <a:pt x="547289" y="833430"/>
                  <a:pt x="550983" y="837123"/>
                </a:cubicBezTo>
                <a:lnTo>
                  <a:pt x="555421" y="847839"/>
                </a:lnTo>
                <a:lnTo>
                  <a:pt x="523739" y="867087"/>
                </a:lnTo>
                <a:lnTo>
                  <a:pt x="522114" y="865992"/>
                </a:lnTo>
                <a:cubicBezTo>
                  <a:pt x="518421" y="862298"/>
                  <a:pt x="516136" y="857194"/>
                  <a:pt x="516136" y="851558"/>
                </a:cubicBezTo>
                <a:cubicBezTo>
                  <a:pt x="516136" y="840284"/>
                  <a:pt x="525275" y="831145"/>
                  <a:pt x="536549" y="831145"/>
                </a:cubicBezTo>
                <a:close/>
                <a:moveTo>
                  <a:pt x="487772" y="831145"/>
                </a:moveTo>
                <a:cubicBezTo>
                  <a:pt x="499045" y="831145"/>
                  <a:pt x="508184" y="840284"/>
                  <a:pt x="508184" y="851558"/>
                </a:cubicBezTo>
                <a:cubicBezTo>
                  <a:pt x="508184" y="862831"/>
                  <a:pt x="499045" y="871970"/>
                  <a:pt x="487772" y="871970"/>
                </a:cubicBezTo>
                <a:cubicBezTo>
                  <a:pt x="476498" y="871970"/>
                  <a:pt x="467359" y="862831"/>
                  <a:pt x="467359" y="851558"/>
                </a:cubicBezTo>
                <a:cubicBezTo>
                  <a:pt x="467359" y="840284"/>
                  <a:pt x="476498" y="831145"/>
                  <a:pt x="487772" y="831145"/>
                </a:cubicBezTo>
                <a:close/>
                <a:moveTo>
                  <a:pt x="438994" y="831145"/>
                </a:moveTo>
                <a:cubicBezTo>
                  <a:pt x="450268" y="831145"/>
                  <a:pt x="459407" y="840284"/>
                  <a:pt x="459407" y="851558"/>
                </a:cubicBezTo>
                <a:cubicBezTo>
                  <a:pt x="459407" y="862831"/>
                  <a:pt x="450268" y="871970"/>
                  <a:pt x="438994" y="871970"/>
                </a:cubicBezTo>
                <a:cubicBezTo>
                  <a:pt x="427721" y="871970"/>
                  <a:pt x="418582" y="862831"/>
                  <a:pt x="418582" y="851558"/>
                </a:cubicBezTo>
                <a:cubicBezTo>
                  <a:pt x="418582" y="840284"/>
                  <a:pt x="427721" y="831145"/>
                  <a:pt x="438994" y="831145"/>
                </a:cubicBezTo>
                <a:close/>
                <a:moveTo>
                  <a:pt x="390217" y="831145"/>
                </a:moveTo>
                <a:cubicBezTo>
                  <a:pt x="401491" y="831145"/>
                  <a:pt x="410630" y="840284"/>
                  <a:pt x="410630" y="851558"/>
                </a:cubicBezTo>
                <a:cubicBezTo>
                  <a:pt x="410630" y="862831"/>
                  <a:pt x="401491" y="871970"/>
                  <a:pt x="390217" y="871970"/>
                </a:cubicBezTo>
                <a:cubicBezTo>
                  <a:pt x="378944" y="871970"/>
                  <a:pt x="369805" y="862831"/>
                  <a:pt x="369805" y="851558"/>
                </a:cubicBezTo>
                <a:cubicBezTo>
                  <a:pt x="369805" y="840284"/>
                  <a:pt x="378944" y="831145"/>
                  <a:pt x="390217" y="831145"/>
                </a:cubicBezTo>
                <a:close/>
                <a:moveTo>
                  <a:pt x="341440" y="831145"/>
                </a:moveTo>
                <a:cubicBezTo>
                  <a:pt x="352714" y="831145"/>
                  <a:pt x="361853" y="840284"/>
                  <a:pt x="361853" y="851558"/>
                </a:cubicBezTo>
                <a:cubicBezTo>
                  <a:pt x="361853" y="862831"/>
                  <a:pt x="352714" y="871970"/>
                  <a:pt x="341440" y="871970"/>
                </a:cubicBezTo>
                <a:cubicBezTo>
                  <a:pt x="330166" y="871970"/>
                  <a:pt x="321028" y="862831"/>
                  <a:pt x="321028" y="851558"/>
                </a:cubicBezTo>
                <a:cubicBezTo>
                  <a:pt x="321028" y="840284"/>
                  <a:pt x="330166" y="831145"/>
                  <a:pt x="341440" y="831145"/>
                </a:cubicBezTo>
                <a:close/>
                <a:moveTo>
                  <a:pt x="292663" y="831145"/>
                </a:moveTo>
                <a:cubicBezTo>
                  <a:pt x="303937" y="831145"/>
                  <a:pt x="313076" y="840284"/>
                  <a:pt x="313076" y="851558"/>
                </a:cubicBezTo>
                <a:cubicBezTo>
                  <a:pt x="313076" y="862831"/>
                  <a:pt x="303937" y="871970"/>
                  <a:pt x="292663" y="871970"/>
                </a:cubicBezTo>
                <a:cubicBezTo>
                  <a:pt x="281389" y="871970"/>
                  <a:pt x="272251" y="862831"/>
                  <a:pt x="272251" y="851558"/>
                </a:cubicBezTo>
                <a:cubicBezTo>
                  <a:pt x="272251" y="840284"/>
                  <a:pt x="281389" y="831145"/>
                  <a:pt x="292663" y="831145"/>
                </a:cubicBezTo>
                <a:close/>
                <a:moveTo>
                  <a:pt x="243886" y="831145"/>
                </a:moveTo>
                <a:cubicBezTo>
                  <a:pt x="255160" y="831145"/>
                  <a:pt x="264299" y="840284"/>
                  <a:pt x="264299" y="851558"/>
                </a:cubicBezTo>
                <a:cubicBezTo>
                  <a:pt x="264299" y="862831"/>
                  <a:pt x="255160" y="871970"/>
                  <a:pt x="243886" y="871970"/>
                </a:cubicBezTo>
                <a:cubicBezTo>
                  <a:pt x="232612" y="871970"/>
                  <a:pt x="223473" y="862831"/>
                  <a:pt x="223473" y="851558"/>
                </a:cubicBezTo>
                <a:cubicBezTo>
                  <a:pt x="223473" y="840284"/>
                  <a:pt x="232612" y="831145"/>
                  <a:pt x="243886" y="831145"/>
                </a:cubicBezTo>
                <a:close/>
                <a:moveTo>
                  <a:pt x="195109" y="831145"/>
                </a:moveTo>
                <a:cubicBezTo>
                  <a:pt x="206383" y="831145"/>
                  <a:pt x="215522" y="840284"/>
                  <a:pt x="215522" y="851558"/>
                </a:cubicBezTo>
                <a:cubicBezTo>
                  <a:pt x="215522" y="862831"/>
                  <a:pt x="206383" y="871970"/>
                  <a:pt x="195109" y="871970"/>
                </a:cubicBezTo>
                <a:cubicBezTo>
                  <a:pt x="183835" y="871970"/>
                  <a:pt x="174696" y="862831"/>
                  <a:pt x="174696" y="851558"/>
                </a:cubicBezTo>
                <a:cubicBezTo>
                  <a:pt x="174696" y="840284"/>
                  <a:pt x="183835" y="831145"/>
                  <a:pt x="195109" y="831145"/>
                </a:cubicBezTo>
                <a:close/>
                <a:moveTo>
                  <a:pt x="146332" y="831145"/>
                </a:moveTo>
                <a:cubicBezTo>
                  <a:pt x="157606" y="831145"/>
                  <a:pt x="166745" y="840284"/>
                  <a:pt x="166745" y="851558"/>
                </a:cubicBezTo>
                <a:cubicBezTo>
                  <a:pt x="166745" y="862831"/>
                  <a:pt x="157606" y="871970"/>
                  <a:pt x="146332" y="871970"/>
                </a:cubicBezTo>
                <a:cubicBezTo>
                  <a:pt x="135058" y="871970"/>
                  <a:pt x="125919" y="862831"/>
                  <a:pt x="125919" y="851558"/>
                </a:cubicBezTo>
                <a:cubicBezTo>
                  <a:pt x="125919" y="840284"/>
                  <a:pt x="135058" y="831145"/>
                  <a:pt x="146332" y="831145"/>
                </a:cubicBezTo>
                <a:close/>
                <a:moveTo>
                  <a:pt x="97555" y="831145"/>
                </a:moveTo>
                <a:cubicBezTo>
                  <a:pt x="108829" y="831145"/>
                  <a:pt x="117968" y="840284"/>
                  <a:pt x="117968" y="851558"/>
                </a:cubicBezTo>
                <a:cubicBezTo>
                  <a:pt x="117968" y="862831"/>
                  <a:pt x="108829" y="871970"/>
                  <a:pt x="97555" y="871970"/>
                </a:cubicBezTo>
                <a:cubicBezTo>
                  <a:pt x="86281" y="871970"/>
                  <a:pt x="77142" y="862831"/>
                  <a:pt x="77142" y="851558"/>
                </a:cubicBezTo>
                <a:cubicBezTo>
                  <a:pt x="77142" y="840284"/>
                  <a:pt x="86281" y="831145"/>
                  <a:pt x="97555" y="831145"/>
                </a:cubicBezTo>
                <a:close/>
                <a:moveTo>
                  <a:pt x="48778" y="831145"/>
                </a:moveTo>
                <a:cubicBezTo>
                  <a:pt x="60052" y="831145"/>
                  <a:pt x="69191" y="840284"/>
                  <a:pt x="69191" y="851558"/>
                </a:cubicBezTo>
                <a:cubicBezTo>
                  <a:pt x="69191" y="862831"/>
                  <a:pt x="60052" y="871970"/>
                  <a:pt x="48778" y="871970"/>
                </a:cubicBezTo>
                <a:cubicBezTo>
                  <a:pt x="37504" y="871970"/>
                  <a:pt x="28365" y="862831"/>
                  <a:pt x="28365" y="851558"/>
                </a:cubicBezTo>
                <a:cubicBezTo>
                  <a:pt x="28365" y="840284"/>
                  <a:pt x="37504" y="831145"/>
                  <a:pt x="48778" y="831145"/>
                </a:cubicBezTo>
                <a:close/>
                <a:moveTo>
                  <a:pt x="2" y="831145"/>
                </a:moveTo>
                <a:cubicBezTo>
                  <a:pt x="11275" y="831145"/>
                  <a:pt x="20414" y="840284"/>
                  <a:pt x="20414" y="851558"/>
                </a:cubicBezTo>
                <a:cubicBezTo>
                  <a:pt x="20414" y="862831"/>
                  <a:pt x="11275" y="871970"/>
                  <a:pt x="2" y="871970"/>
                </a:cubicBezTo>
                <a:lnTo>
                  <a:pt x="0" y="871969"/>
                </a:lnTo>
                <a:lnTo>
                  <a:pt x="0" y="831146"/>
                </a:lnTo>
                <a:close/>
                <a:moveTo>
                  <a:pt x="634103" y="777059"/>
                </a:moveTo>
                <a:cubicBezTo>
                  <a:pt x="636921" y="777059"/>
                  <a:pt x="639606" y="777630"/>
                  <a:pt x="642049" y="778663"/>
                </a:cubicBezTo>
                <a:lnTo>
                  <a:pt x="645821" y="781206"/>
                </a:lnTo>
                <a:lnTo>
                  <a:pt x="643181" y="783605"/>
                </a:lnTo>
                <a:lnTo>
                  <a:pt x="616279" y="803722"/>
                </a:lnTo>
                <a:lnTo>
                  <a:pt x="613690" y="797471"/>
                </a:lnTo>
                <a:cubicBezTo>
                  <a:pt x="613690" y="786198"/>
                  <a:pt x="622829" y="777059"/>
                  <a:pt x="634103" y="777059"/>
                </a:cubicBezTo>
                <a:close/>
                <a:moveTo>
                  <a:pt x="585326" y="777059"/>
                </a:moveTo>
                <a:cubicBezTo>
                  <a:pt x="596599" y="777059"/>
                  <a:pt x="605738" y="786198"/>
                  <a:pt x="605738" y="797471"/>
                </a:cubicBezTo>
                <a:cubicBezTo>
                  <a:pt x="605738" y="808745"/>
                  <a:pt x="596599" y="817884"/>
                  <a:pt x="585326" y="817884"/>
                </a:cubicBezTo>
                <a:cubicBezTo>
                  <a:pt x="574052" y="817884"/>
                  <a:pt x="564913" y="808745"/>
                  <a:pt x="564913" y="797471"/>
                </a:cubicBezTo>
                <a:cubicBezTo>
                  <a:pt x="564913" y="786198"/>
                  <a:pt x="574052" y="777059"/>
                  <a:pt x="585326" y="777059"/>
                </a:cubicBezTo>
                <a:close/>
                <a:moveTo>
                  <a:pt x="536549" y="777059"/>
                </a:moveTo>
                <a:cubicBezTo>
                  <a:pt x="547822" y="777059"/>
                  <a:pt x="556961" y="786198"/>
                  <a:pt x="556961" y="797471"/>
                </a:cubicBezTo>
                <a:cubicBezTo>
                  <a:pt x="556961" y="808745"/>
                  <a:pt x="547822" y="817884"/>
                  <a:pt x="536549" y="817884"/>
                </a:cubicBezTo>
                <a:cubicBezTo>
                  <a:pt x="525275" y="817884"/>
                  <a:pt x="516136" y="808745"/>
                  <a:pt x="516136" y="797471"/>
                </a:cubicBezTo>
                <a:cubicBezTo>
                  <a:pt x="516136" y="786198"/>
                  <a:pt x="525275" y="777059"/>
                  <a:pt x="536549" y="777059"/>
                </a:cubicBezTo>
                <a:close/>
                <a:moveTo>
                  <a:pt x="487772" y="777059"/>
                </a:moveTo>
                <a:cubicBezTo>
                  <a:pt x="499045" y="777059"/>
                  <a:pt x="508184" y="786198"/>
                  <a:pt x="508184" y="797471"/>
                </a:cubicBezTo>
                <a:cubicBezTo>
                  <a:pt x="508184" y="808745"/>
                  <a:pt x="499045" y="817884"/>
                  <a:pt x="487772" y="817884"/>
                </a:cubicBezTo>
                <a:cubicBezTo>
                  <a:pt x="476498" y="817884"/>
                  <a:pt x="467359" y="808745"/>
                  <a:pt x="467359" y="797471"/>
                </a:cubicBezTo>
                <a:cubicBezTo>
                  <a:pt x="467359" y="786198"/>
                  <a:pt x="476498" y="777059"/>
                  <a:pt x="487772" y="777059"/>
                </a:cubicBezTo>
                <a:close/>
                <a:moveTo>
                  <a:pt x="438994" y="777059"/>
                </a:moveTo>
                <a:cubicBezTo>
                  <a:pt x="450268" y="777059"/>
                  <a:pt x="459407" y="786198"/>
                  <a:pt x="459407" y="797471"/>
                </a:cubicBezTo>
                <a:cubicBezTo>
                  <a:pt x="459407" y="808745"/>
                  <a:pt x="450268" y="817884"/>
                  <a:pt x="438994" y="817884"/>
                </a:cubicBezTo>
                <a:cubicBezTo>
                  <a:pt x="427721" y="817884"/>
                  <a:pt x="418582" y="808745"/>
                  <a:pt x="418582" y="797471"/>
                </a:cubicBezTo>
                <a:cubicBezTo>
                  <a:pt x="418582" y="786198"/>
                  <a:pt x="427721" y="777059"/>
                  <a:pt x="438994" y="777059"/>
                </a:cubicBezTo>
                <a:close/>
                <a:moveTo>
                  <a:pt x="390217" y="777059"/>
                </a:moveTo>
                <a:cubicBezTo>
                  <a:pt x="401491" y="777059"/>
                  <a:pt x="410630" y="786198"/>
                  <a:pt x="410630" y="797471"/>
                </a:cubicBezTo>
                <a:cubicBezTo>
                  <a:pt x="410630" y="808745"/>
                  <a:pt x="401491" y="817884"/>
                  <a:pt x="390217" y="817884"/>
                </a:cubicBezTo>
                <a:cubicBezTo>
                  <a:pt x="378944" y="817884"/>
                  <a:pt x="369805" y="808745"/>
                  <a:pt x="369805" y="797471"/>
                </a:cubicBezTo>
                <a:cubicBezTo>
                  <a:pt x="369805" y="786198"/>
                  <a:pt x="378944" y="777059"/>
                  <a:pt x="390217" y="777059"/>
                </a:cubicBezTo>
                <a:close/>
                <a:moveTo>
                  <a:pt x="341440" y="777059"/>
                </a:moveTo>
                <a:cubicBezTo>
                  <a:pt x="352714" y="777059"/>
                  <a:pt x="361853" y="786198"/>
                  <a:pt x="361853" y="797471"/>
                </a:cubicBezTo>
                <a:cubicBezTo>
                  <a:pt x="361853" y="808745"/>
                  <a:pt x="352714" y="817884"/>
                  <a:pt x="341440" y="817884"/>
                </a:cubicBezTo>
                <a:cubicBezTo>
                  <a:pt x="330166" y="817884"/>
                  <a:pt x="321028" y="808745"/>
                  <a:pt x="321028" y="797471"/>
                </a:cubicBezTo>
                <a:cubicBezTo>
                  <a:pt x="321028" y="786198"/>
                  <a:pt x="330166" y="777059"/>
                  <a:pt x="341440" y="777059"/>
                </a:cubicBezTo>
                <a:close/>
                <a:moveTo>
                  <a:pt x="292663" y="777059"/>
                </a:moveTo>
                <a:cubicBezTo>
                  <a:pt x="303937" y="777059"/>
                  <a:pt x="313076" y="786198"/>
                  <a:pt x="313076" y="797471"/>
                </a:cubicBezTo>
                <a:cubicBezTo>
                  <a:pt x="313076" y="808745"/>
                  <a:pt x="303937" y="817884"/>
                  <a:pt x="292663" y="817884"/>
                </a:cubicBezTo>
                <a:cubicBezTo>
                  <a:pt x="281389" y="817884"/>
                  <a:pt x="272251" y="808745"/>
                  <a:pt x="272251" y="797471"/>
                </a:cubicBezTo>
                <a:cubicBezTo>
                  <a:pt x="272251" y="786198"/>
                  <a:pt x="281389" y="777059"/>
                  <a:pt x="292663" y="777059"/>
                </a:cubicBezTo>
                <a:close/>
                <a:moveTo>
                  <a:pt x="243886" y="777059"/>
                </a:moveTo>
                <a:cubicBezTo>
                  <a:pt x="255160" y="777059"/>
                  <a:pt x="264299" y="786198"/>
                  <a:pt x="264299" y="797471"/>
                </a:cubicBezTo>
                <a:cubicBezTo>
                  <a:pt x="264299" y="808745"/>
                  <a:pt x="255160" y="817884"/>
                  <a:pt x="243886" y="817884"/>
                </a:cubicBezTo>
                <a:cubicBezTo>
                  <a:pt x="232612" y="817884"/>
                  <a:pt x="223473" y="808745"/>
                  <a:pt x="223473" y="797471"/>
                </a:cubicBezTo>
                <a:cubicBezTo>
                  <a:pt x="223473" y="786198"/>
                  <a:pt x="232612" y="777059"/>
                  <a:pt x="243886" y="777059"/>
                </a:cubicBezTo>
                <a:close/>
                <a:moveTo>
                  <a:pt x="195109" y="777059"/>
                </a:moveTo>
                <a:cubicBezTo>
                  <a:pt x="206383" y="777059"/>
                  <a:pt x="215522" y="786198"/>
                  <a:pt x="215522" y="797471"/>
                </a:cubicBezTo>
                <a:cubicBezTo>
                  <a:pt x="215522" y="808745"/>
                  <a:pt x="206383" y="817884"/>
                  <a:pt x="195109" y="817884"/>
                </a:cubicBezTo>
                <a:cubicBezTo>
                  <a:pt x="183835" y="817884"/>
                  <a:pt x="174696" y="808745"/>
                  <a:pt x="174696" y="797471"/>
                </a:cubicBezTo>
                <a:cubicBezTo>
                  <a:pt x="174696" y="786198"/>
                  <a:pt x="183835" y="777059"/>
                  <a:pt x="195109" y="777059"/>
                </a:cubicBezTo>
                <a:close/>
                <a:moveTo>
                  <a:pt x="146332" y="777059"/>
                </a:moveTo>
                <a:cubicBezTo>
                  <a:pt x="157606" y="777059"/>
                  <a:pt x="166745" y="786198"/>
                  <a:pt x="166745" y="797471"/>
                </a:cubicBezTo>
                <a:cubicBezTo>
                  <a:pt x="166745" y="808745"/>
                  <a:pt x="157606" y="817884"/>
                  <a:pt x="146332" y="817884"/>
                </a:cubicBezTo>
                <a:cubicBezTo>
                  <a:pt x="135058" y="817884"/>
                  <a:pt x="125919" y="808745"/>
                  <a:pt x="125919" y="797471"/>
                </a:cubicBezTo>
                <a:cubicBezTo>
                  <a:pt x="125919" y="786198"/>
                  <a:pt x="135058" y="777059"/>
                  <a:pt x="146332" y="777059"/>
                </a:cubicBezTo>
                <a:close/>
                <a:moveTo>
                  <a:pt x="97555" y="777059"/>
                </a:moveTo>
                <a:cubicBezTo>
                  <a:pt x="108829" y="777059"/>
                  <a:pt x="117968" y="786198"/>
                  <a:pt x="117968" y="797471"/>
                </a:cubicBezTo>
                <a:cubicBezTo>
                  <a:pt x="117968" y="808745"/>
                  <a:pt x="108829" y="817884"/>
                  <a:pt x="97555" y="817884"/>
                </a:cubicBezTo>
                <a:cubicBezTo>
                  <a:pt x="86281" y="817884"/>
                  <a:pt x="77142" y="808745"/>
                  <a:pt x="77142" y="797471"/>
                </a:cubicBezTo>
                <a:cubicBezTo>
                  <a:pt x="77142" y="786198"/>
                  <a:pt x="86281" y="777059"/>
                  <a:pt x="97555" y="777059"/>
                </a:cubicBezTo>
                <a:close/>
                <a:moveTo>
                  <a:pt x="48778" y="777059"/>
                </a:moveTo>
                <a:cubicBezTo>
                  <a:pt x="60052" y="777059"/>
                  <a:pt x="69191" y="786198"/>
                  <a:pt x="69191" y="797471"/>
                </a:cubicBezTo>
                <a:cubicBezTo>
                  <a:pt x="69191" y="808745"/>
                  <a:pt x="60052" y="817884"/>
                  <a:pt x="48778" y="817884"/>
                </a:cubicBezTo>
                <a:cubicBezTo>
                  <a:pt x="37504" y="817884"/>
                  <a:pt x="28365" y="808745"/>
                  <a:pt x="28365" y="797471"/>
                </a:cubicBezTo>
                <a:cubicBezTo>
                  <a:pt x="28365" y="786198"/>
                  <a:pt x="37504" y="777059"/>
                  <a:pt x="48778" y="777059"/>
                </a:cubicBezTo>
                <a:close/>
                <a:moveTo>
                  <a:pt x="2" y="777059"/>
                </a:moveTo>
                <a:cubicBezTo>
                  <a:pt x="11275" y="777059"/>
                  <a:pt x="20414" y="786198"/>
                  <a:pt x="20414" y="797471"/>
                </a:cubicBezTo>
                <a:cubicBezTo>
                  <a:pt x="20414" y="808745"/>
                  <a:pt x="11275" y="817884"/>
                  <a:pt x="2" y="817884"/>
                </a:cubicBezTo>
                <a:lnTo>
                  <a:pt x="0" y="817883"/>
                </a:lnTo>
                <a:lnTo>
                  <a:pt x="0" y="777060"/>
                </a:lnTo>
                <a:close/>
                <a:moveTo>
                  <a:pt x="682880" y="722972"/>
                </a:moveTo>
                <a:cubicBezTo>
                  <a:pt x="688517" y="722972"/>
                  <a:pt x="693620" y="725257"/>
                  <a:pt x="697314" y="728951"/>
                </a:cubicBezTo>
                <a:lnTo>
                  <a:pt x="698955" y="732914"/>
                </a:lnTo>
                <a:lnTo>
                  <a:pt x="670229" y="759022"/>
                </a:lnTo>
                <a:lnTo>
                  <a:pt x="668446" y="757819"/>
                </a:lnTo>
                <a:cubicBezTo>
                  <a:pt x="664752" y="754125"/>
                  <a:pt x="662467" y="749022"/>
                  <a:pt x="662467" y="743385"/>
                </a:cubicBezTo>
                <a:cubicBezTo>
                  <a:pt x="662467" y="732111"/>
                  <a:pt x="671606" y="722972"/>
                  <a:pt x="682880" y="722972"/>
                </a:cubicBezTo>
                <a:close/>
                <a:moveTo>
                  <a:pt x="634103" y="722972"/>
                </a:moveTo>
                <a:cubicBezTo>
                  <a:pt x="645377" y="722972"/>
                  <a:pt x="654516" y="732111"/>
                  <a:pt x="654516" y="743385"/>
                </a:cubicBezTo>
                <a:cubicBezTo>
                  <a:pt x="654516" y="754659"/>
                  <a:pt x="645377" y="763798"/>
                  <a:pt x="634103" y="763798"/>
                </a:cubicBezTo>
                <a:cubicBezTo>
                  <a:pt x="622829" y="763798"/>
                  <a:pt x="613690" y="754659"/>
                  <a:pt x="613690" y="743385"/>
                </a:cubicBezTo>
                <a:cubicBezTo>
                  <a:pt x="613690" y="732111"/>
                  <a:pt x="622829" y="722972"/>
                  <a:pt x="634103" y="722972"/>
                </a:cubicBezTo>
                <a:close/>
                <a:moveTo>
                  <a:pt x="585326" y="722972"/>
                </a:moveTo>
                <a:cubicBezTo>
                  <a:pt x="596599" y="722972"/>
                  <a:pt x="605738" y="732111"/>
                  <a:pt x="605738" y="743385"/>
                </a:cubicBezTo>
                <a:cubicBezTo>
                  <a:pt x="605738" y="754659"/>
                  <a:pt x="596599" y="763798"/>
                  <a:pt x="585326" y="763798"/>
                </a:cubicBezTo>
                <a:cubicBezTo>
                  <a:pt x="574052" y="763798"/>
                  <a:pt x="564913" y="754659"/>
                  <a:pt x="564913" y="743385"/>
                </a:cubicBezTo>
                <a:cubicBezTo>
                  <a:pt x="564913" y="732111"/>
                  <a:pt x="574052" y="722972"/>
                  <a:pt x="585326" y="722972"/>
                </a:cubicBezTo>
                <a:close/>
                <a:moveTo>
                  <a:pt x="536549" y="722972"/>
                </a:moveTo>
                <a:cubicBezTo>
                  <a:pt x="547822" y="722972"/>
                  <a:pt x="556961" y="732111"/>
                  <a:pt x="556961" y="743385"/>
                </a:cubicBezTo>
                <a:cubicBezTo>
                  <a:pt x="556961" y="754659"/>
                  <a:pt x="547822" y="763798"/>
                  <a:pt x="536549" y="763798"/>
                </a:cubicBezTo>
                <a:cubicBezTo>
                  <a:pt x="525275" y="763798"/>
                  <a:pt x="516136" y="754659"/>
                  <a:pt x="516136" y="743385"/>
                </a:cubicBezTo>
                <a:cubicBezTo>
                  <a:pt x="516136" y="732111"/>
                  <a:pt x="525275" y="722972"/>
                  <a:pt x="536549" y="722972"/>
                </a:cubicBezTo>
                <a:close/>
                <a:moveTo>
                  <a:pt x="487772" y="722972"/>
                </a:moveTo>
                <a:cubicBezTo>
                  <a:pt x="499045" y="722972"/>
                  <a:pt x="508184" y="732111"/>
                  <a:pt x="508184" y="743385"/>
                </a:cubicBezTo>
                <a:cubicBezTo>
                  <a:pt x="508184" y="754659"/>
                  <a:pt x="499045" y="763798"/>
                  <a:pt x="487772" y="763798"/>
                </a:cubicBezTo>
                <a:cubicBezTo>
                  <a:pt x="476498" y="763798"/>
                  <a:pt x="467359" y="754659"/>
                  <a:pt x="467359" y="743385"/>
                </a:cubicBezTo>
                <a:cubicBezTo>
                  <a:pt x="467359" y="732111"/>
                  <a:pt x="476498" y="722972"/>
                  <a:pt x="487772" y="722972"/>
                </a:cubicBezTo>
                <a:close/>
                <a:moveTo>
                  <a:pt x="438994" y="722972"/>
                </a:moveTo>
                <a:cubicBezTo>
                  <a:pt x="450268" y="722972"/>
                  <a:pt x="459407" y="732111"/>
                  <a:pt x="459407" y="743385"/>
                </a:cubicBezTo>
                <a:cubicBezTo>
                  <a:pt x="459407" y="754659"/>
                  <a:pt x="450268" y="763798"/>
                  <a:pt x="438994" y="763798"/>
                </a:cubicBezTo>
                <a:cubicBezTo>
                  <a:pt x="427721" y="763798"/>
                  <a:pt x="418582" y="754659"/>
                  <a:pt x="418582" y="743385"/>
                </a:cubicBezTo>
                <a:cubicBezTo>
                  <a:pt x="418582" y="732111"/>
                  <a:pt x="427721" y="722972"/>
                  <a:pt x="438994" y="722972"/>
                </a:cubicBezTo>
                <a:close/>
                <a:moveTo>
                  <a:pt x="390217" y="722972"/>
                </a:moveTo>
                <a:cubicBezTo>
                  <a:pt x="401491" y="722972"/>
                  <a:pt x="410630" y="732111"/>
                  <a:pt x="410630" y="743385"/>
                </a:cubicBezTo>
                <a:cubicBezTo>
                  <a:pt x="410630" y="754659"/>
                  <a:pt x="401491" y="763798"/>
                  <a:pt x="390217" y="763798"/>
                </a:cubicBezTo>
                <a:cubicBezTo>
                  <a:pt x="378944" y="763798"/>
                  <a:pt x="369805" y="754659"/>
                  <a:pt x="369805" y="743385"/>
                </a:cubicBezTo>
                <a:cubicBezTo>
                  <a:pt x="369805" y="732111"/>
                  <a:pt x="378944" y="722972"/>
                  <a:pt x="390217" y="722972"/>
                </a:cubicBezTo>
                <a:close/>
                <a:moveTo>
                  <a:pt x="341440" y="722972"/>
                </a:moveTo>
                <a:cubicBezTo>
                  <a:pt x="352714" y="722972"/>
                  <a:pt x="361853" y="732111"/>
                  <a:pt x="361853" y="743385"/>
                </a:cubicBezTo>
                <a:cubicBezTo>
                  <a:pt x="361853" y="754659"/>
                  <a:pt x="352714" y="763798"/>
                  <a:pt x="341440" y="763798"/>
                </a:cubicBezTo>
                <a:cubicBezTo>
                  <a:pt x="330166" y="763798"/>
                  <a:pt x="321028" y="754659"/>
                  <a:pt x="321028" y="743385"/>
                </a:cubicBezTo>
                <a:cubicBezTo>
                  <a:pt x="321028" y="732111"/>
                  <a:pt x="330166" y="722972"/>
                  <a:pt x="341440" y="722972"/>
                </a:cubicBezTo>
                <a:close/>
                <a:moveTo>
                  <a:pt x="292663" y="722972"/>
                </a:moveTo>
                <a:cubicBezTo>
                  <a:pt x="303937" y="722972"/>
                  <a:pt x="313076" y="732111"/>
                  <a:pt x="313076" y="743385"/>
                </a:cubicBezTo>
                <a:cubicBezTo>
                  <a:pt x="313076" y="754659"/>
                  <a:pt x="303937" y="763798"/>
                  <a:pt x="292663" y="763798"/>
                </a:cubicBezTo>
                <a:cubicBezTo>
                  <a:pt x="281389" y="763798"/>
                  <a:pt x="272251" y="754659"/>
                  <a:pt x="272251" y="743385"/>
                </a:cubicBezTo>
                <a:cubicBezTo>
                  <a:pt x="272251" y="732111"/>
                  <a:pt x="281389" y="722972"/>
                  <a:pt x="292663" y="722972"/>
                </a:cubicBezTo>
                <a:close/>
                <a:moveTo>
                  <a:pt x="243886" y="722972"/>
                </a:moveTo>
                <a:cubicBezTo>
                  <a:pt x="255160" y="722972"/>
                  <a:pt x="264299" y="732111"/>
                  <a:pt x="264299" y="743385"/>
                </a:cubicBezTo>
                <a:cubicBezTo>
                  <a:pt x="264299" y="754659"/>
                  <a:pt x="255160" y="763798"/>
                  <a:pt x="243886" y="763798"/>
                </a:cubicBezTo>
                <a:cubicBezTo>
                  <a:pt x="232612" y="763798"/>
                  <a:pt x="223473" y="754659"/>
                  <a:pt x="223473" y="743385"/>
                </a:cubicBezTo>
                <a:cubicBezTo>
                  <a:pt x="223473" y="732111"/>
                  <a:pt x="232612" y="722972"/>
                  <a:pt x="243886" y="722972"/>
                </a:cubicBezTo>
                <a:close/>
                <a:moveTo>
                  <a:pt x="195109" y="722972"/>
                </a:moveTo>
                <a:cubicBezTo>
                  <a:pt x="206383" y="722972"/>
                  <a:pt x="215522" y="732111"/>
                  <a:pt x="215522" y="743385"/>
                </a:cubicBezTo>
                <a:cubicBezTo>
                  <a:pt x="215522" y="754659"/>
                  <a:pt x="206383" y="763798"/>
                  <a:pt x="195109" y="763798"/>
                </a:cubicBezTo>
                <a:cubicBezTo>
                  <a:pt x="183835" y="763798"/>
                  <a:pt x="174696" y="754659"/>
                  <a:pt x="174696" y="743385"/>
                </a:cubicBezTo>
                <a:cubicBezTo>
                  <a:pt x="174696" y="732111"/>
                  <a:pt x="183835" y="722972"/>
                  <a:pt x="195109" y="722972"/>
                </a:cubicBezTo>
                <a:close/>
                <a:moveTo>
                  <a:pt x="146332" y="722972"/>
                </a:moveTo>
                <a:cubicBezTo>
                  <a:pt x="157606" y="722972"/>
                  <a:pt x="166745" y="732111"/>
                  <a:pt x="166745" y="743385"/>
                </a:cubicBezTo>
                <a:cubicBezTo>
                  <a:pt x="166745" y="754659"/>
                  <a:pt x="157606" y="763798"/>
                  <a:pt x="146332" y="763798"/>
                </a:cubicBezTo>
                <a:cubicBezTo>
                  <a:pt x="135058" y="763798"/>
                  <a:pt x="125919" y="754659"/>
                  <a:pt x="125919" y="743385"/>
                </a:cubicBezTo>
                <a:cubicBezTo>
                  <a:pt x="125919" y="732111"/>
                  <a:pt x="135058" y="722972"/>
                  <a:pt x="146332" y="722972"/>
                </a:cubicBezTo>
                <a:close/>
                <a:moveTo>
                  <a:pt x="97555" y="722972"/>
                </a:moveTo>
                <a:cubicBezTo>
                  <a:pt x="108829" y="722972"/>
                  <a:pt x="117968" y="732111"/>
                  <a:pt x="117968" y="743385"/>
                </a:cubicBezTo>
                <a:cubicBezTo>
                  <a:pt x="117968" y="754659"/>
                  <a:pt x="108829" y="763798"/>
                  <a:pt x="97555" y="763798"/>
                </a:cubicBezTo>
                <a:cubicBezTo>
                  <a:pt x="86281" y="763798"/>
                  <a:pt x="77142" y="754659"/>
                  <a:pt x="77142" y="743385"/>
                </a:cubicBezTo>
                <a:cubicBezTo>
                  <a:pt x="77142" y="732111"/>
                  <a:pt x="86281" y="722972"/>
                  <a:pt x="97555" y="722972"/>
                </a:cubicBezTo>
                <a:close/>
                <a:moveTo>
                  <a:pt x="48778" y="722972"/>
                </a:moveTo>
                <a:cubicBezTo>
                  <a:pt x="60052" y="722972"/>
                  <a:pt x="69191" y="732111"/>
                  <a:pt x="69191" y="743385"/>
                </a:cubicBezTo>
                <a:cubicBezTo>
                  <a:pt x="69191" y="754659"/>
                  <a:pt x="60052" y="763798"/>
                  <a:pt x="48778" y="763798"/>
                </a:cubicBezTo>
                <a:cubicBezTo>
                  <a:pt x="37504" y="763798"/>
                  <a:pt x="28365" y="754659"/>
                  <a:pt x="28365" y="743385"/>
                </a:cubicBezTo>
                <a:cubicBezTo>
                  <a:pt x="28365" y="732111"/>
                  <a:pt x="37504" y="722972"/>
                  <a:pt x="48778" y="722972"/>
                </a:cubicBezTo>
                <a:close/>
                <a:moveTo>
                  <a:pt x="2" y="722972"/>
                </a:moveTo>
                <a:cubicBezTo>
                  <a:pt x="11275" y="722972"/>
                  <a:pt x="20414" y="732111"/>
                  <a:pt x="20414" y="743385"/>
                </a:cubicBezTo>
                <a:cubicBezTo>
                  <a:pt x="20414" y="754659"/>
                  <a:pt x="11275" y="763798"/>
                  <a:pt x="2" y="763798"/>
                </a:cubicBezTo>
                <a:lnTo>
                  <a:pt x="0" y="763797"/>
                </a:lnTo>
                <a:lnTo>
                  <a:pt x="0" y="722973"/>
                </a:lnTo>
                <a:close/>
                <a:moveTo>
                  <a:pt x="731657" y="668886"/>
                </a:moveTo>
                <a:cubicBezTo>
                  <a:pt x="737294" y="668886"/>
                  <a:pt x="742397" y="671171"/>
                  <a:pt x="746091" y="674865"/>
                </a:cubicBezTo>
                <a:lnTo>
                  <a:pt x="748725" y="681223"/>
                </a:lnTo>
                <a:lnTo>
                  <a:pt x="724200" y="708206"/>
                </a:lnTo>
                <a:lnTo>
                  <a:pt x="723711" y="708108"/>
                </a:lnTo>
                <a:cubicBezTo>
                  <a:pt x="716385" y="705009"/>
                  <a:pt x="711244" y="697754"/>
                  <a:pt x="711244" y="689299"/>
                </a:cubicBezTo>
                <a:cubicBezTo>
                  <a:pt x="711244" y="678025"/>
                  <a:pt x="720383" y="668886"/>
                  <a:pt x="731657" y="668886"/>
                </a:cubicBezTo>
                <a:close/>
                <a:moveTo>
                  <a:pt x="682880" y="668886"/>
                </a:moveTo>
                <a:cubicBezTo>
                  <a:pt x="694153" y="668886"/>
                  <a:pt x="703293" y="678025"/>
                  <a:pt x="703293" y="689299"/>
                </a:cubicBezTo>
                <a:cubicBezTo>
                  <a:pt x="703293" y="700573"/>
                  <a:pt x="694153" y="709712"/>
                  <a:pt x="682880" y="709712"/>
                </a:cubicBezTo>
                <a:cubicBezTo>
                  <a:pt x="671606" y="709712"/>
                  <a:pt x="662467" y="700573"/>
                  <a:pt x="662467" y="689299"/>
                </a:cubicBezTo>
                <a:cubicBezTo>
                  <a:pt x="662467" y="678025"/>
                  <a:pt x="671606" y="668886"/>
                  <a:pt x="682880" y="668886"/>
                </a:cubicBezTo>
                <a:close/>
                <a:moveTo>
                  <a:pt x="634103" y="668886"/>
                </a:moveTo>
                <a:cubicBezTo>
                  <a:pt x="645377" y="668886"/>
                  <a:pt x="654516" y="678025"/>
                  <a:pt x="654516" y="689299"/>
                </a:cubicBezTo>
                <a:cubicBezTo>
                  <a:pt x="654516" y="700573"/>
                  <a:pt x="645377" y="709712"/>
                  <a:pt x="634103" y="709712"/>
                </a:cubicBezTo>
                <a:cubicBezTo>
                  <a:pt x="622829" y="709712"/>
                  <a:pt x="613690" y="700573"/>
                  <a:pt x="613690" y="689299"/>
                </a:cubicBezTo>
                <a:cubicBezTo>
                  <a:pt x="613690" y="678025"/>
                  <a:pt x="622829" y="668886"/>
                  <a:pt x="634103" y="668886"/>
                </a:cubicBezTo>
                <a:close/>
                <a:moveTo>
                  <a:pt x="585326" y="668886"/>
                </a:moveTo>
                <a:cubicBezTo>
                  <a:pt x="596599" y="668886"/>
                  <a:pt x="605738" y="678025"/>
                  <a:pt x="605738" y="689299"/>
                </a:cubicBezTo>
                <a:cubicBezTo>
                  <a:pt x="605738" y="700573"/>
                  <a:pt x="596599" y="709712"/>
                  <a:pt x="585326" y="709712"/>
                </a:cubicBezTo>
                <a:cubicBezTo>
                  <a:pt x="574052" y="709712"/>
                  <a:pt x="564913" y="700573"/>
                  <a:pt x="564913" y="689299"/>
                </a:cubicBezTo>
                <a:cubicBezTo>
                  <a:pt x="564913" y="678025"/>
                  <a:pt x="574052" y="668886"/>
                  <a:pt x="585326" y="668886"/>
                </a:cubicBezTo>
                <a:close/>
                <a:moveTo>
                  <a:pt x="536549" y="668886"/>
                </a:moveTo>
                <a:cubicBezTo>
                  <a:pt x="547822" y="668886"/>
                  <a:pt x="556961" y="678025"/>
                  <a:pt x="556961" y="689299"/>
                </a:cubicBezTo>
                <a:cubicBezTo>
                  <a:pt x="556961" y="700573"/>
                  <a:pt x="547822" y="709712"/>
                  <a:pt x="536549" y="709712"/>
                </a:cubicBezTo>
                <a:cubicBezTo>
                  <a:pt x="525275" y="709712"/>
                  <a:pt x="516136" y="700573"/>
                  <a:pt x="516136" y="689299"/>
                </a:cubicBezTo>
                <a:cubicBezTo>
                  <a:pt x="516136" y="678025"/>
                  <a:pt x="525275" y="668886"/>
                  <a:pt x="536549" y="668886"/>
                </a:cubicBezTo>
                <a:close/>
                <a:moveTo>
                  <a:pt x="487772" y="668886"/>
                </a:moveTo>
                <a:cubicBezTo>
                  <a:pt x="499045" y="668886"/>
                  <a:pt x="508184" y="678025"/>
                  <a:pt x="508184" y="689299"/>
                </a:cubicBezTo>
                <a:cubicBezTo>
                  <a:pt x="508184" y="700573"/>
                  <a:pt x="499045" y="709712"/>
                  <a:pt x="487772" y="709712"/>
                </a:cubicBezTo>
                <a:cubicBezTo>
                  <a:pt x="476498" y="709712"/>
                  <a:pt x="467359" y="700573"/>
                  <a:pt x="467359" y="689299"/>
                </a:cubicBezTo>
                <a:cubicBezTo>
                  <a:pt x="467359" y="678025"/>
                  <a:pt x="476498" y="668886"/>
                  <a:pt x="487772" y="668886"/>
                </a:cubicBezTo>
                <a:close/>
                <a:moveTo>
                  <a:pt x="438994" y="668886"/>
                </a:moveTo>
                <a:cubicBezTo>
                  <a:pt x="450268" y="668886"/>
                  <a:pt x="459407" y="678025"/>
                  <a:pt x="459407" y="689299"/>
                </a:cubicBezTo>
                <a:cubicBezTo>
                  <a:pt x="459407" y="700573"/>
                  <a:pt x="450268" y="709712"/>
                  <a:pt x="438994" y="709712"/>
                </a:cubicBezTo>
                <a:cubicBezTo>
                  <a:pt x="427721" y="709712"/>
                  <a:pt x="418582" y="700573"/>
                  <a:pt x="418582" y="689299"/>
                </a:cubicBezTo>
                <a:cubicBezTo>
                  <a:pt x="418582" y="678025"/>
                  <a:pt x="427721" y="668886"/>
                  <a:pt x="438994" y="668886"/>
                </a:cubicBezTo>
                <a:close/>
                <a:moveTo>
                  <a:pt x="390217" y="668886"/>
                </a:moveTo>
                <a:cubicBezTo>
                  <a:pt x="401491" y="668886"/>
                  <a:pt x="410630" y="678025"/>
                  <a:pt x="410630" y="689299"/>
                </a:cubicBezTo>
                <a:cubicBezTo>
                  <a:pt x="410630" y="700573"/>
                  <a:pt x="401491" y="709712"/>
                  <a:pt x="390217" y="709712"/>
                </a:cubicBezTo>
                <a:cubicBezTo>
                  <a:pt x="378944" y="709712"/>
                  <a:pt x="369805" y="700573"/>
                  <a:pt x="369805" y="689299"/>
                </a:cubicBezTo>
                <a:cubicBezTo>
                  <a:pt x="369805" y="678025"/>
                  <a:pt x="378944" y="668886"/>
                  <a:pt x="390217" y="668886"/>
                </a:cubicBezTo>
                <a:close/>
                <a:moveTo>
                  <a:pt x="341440" y="668886"/>
                </a:moveTo>
                <a:cubicBezTo>
                  <a:pt x="352714" y="668886"/>
                  <a:pt x="361853" y="678025"/>
                  <a:pt x="361853" y="689299"/>
                </a:cubicBezTo>
                <a:cubicBezTo>
                  <a:pt x="361853" y="700573"/>
                  <a:pt x="352714" y="709712"/>
                  <a:pt x="341440" y="709712"/>
                </a:cubicBezTo>
                <a:cubicBezTo>
                  <a:pt x="330166" y="709712"/>
                  <a:pt x="321028" y="700573"/>
                  <a:pt x="321028" y="689299"/>
                </a:cubicBezTo>
                <a:cubicBezTo>
                  <a:pt x="321028" y="678025"/>
                  <a:pt x="330166" y="668886"/>
                  <a:pt x="341440" y="668886"/>
                </a:cubicBezTo>
                <a:close/>
                <a:moveTo>
                  <a:pt x="292663" y="668886"/>
                </a:moveTo>
                <a:cubicBezTo>
                  <a:pt x="303937" y="668886"/>
                  <a:pt x="313076" y="678025"/>
                  <a:pt x="313076" y="689299"/>
                </a:cubicBezTo>
                <a:cubicBezTo>
                  <a:pt x="313076" y="700573"/>
                  <a:pt x="303937" y="709712"/>
                  <a:pt x="292663" y="709712"/>
                </a:cubicBezTo>
                <a:cubicBezTo>
                  <a:pt x="281389" y="709712"/>
                  <a:pt x="272251" y="700573"/>
                  <a:pt x="272251" y="689299"/>
                </a:cubicBezTo>
                <a:cubicBezTo>
                  <a:pt x="272251" y="678025"/>
                  <a:pt x="281389" y="668886"/>
                  <a:pt x="292663" y="668886"/>
                </a:cubicBezTo>
                <a:close/>
                <a:moveTo>
                  <a:pt x="243886" y="668886"/>
                </a:moveTo>
                <a:cubicBezTo>
                  <a:pt x="255160" y="668886"/>
                  <a:pt x="264299" y="678025"/>
                  <a:pt x="264299" y="689299"/>
                </a:cubicBezTo>
                <a:cubicBezTo>
                  <a:pt x="264299" y="700573"/>
                  <a:pt x="255160" y="709712"/>
                  <a:pt x="243886" y="709712"/>
                </a:cubicBezTo>
                <a:cubicBezTo>
                  <a:pt x="232612" y="709712"/>
                  <a:pt x="223473" y="700573"/>
                  <a:pt x="223473" y="689299"/>
                </a:cubicBezTo>
                <a:cubicBezTo>
                  <a:pt x="223473" y="678025"/>
                  <a:pt x="232612" y="668886"/>
                  <a:pt x="243886" y="668886"/>
                </a:cubicBezTo>
                <a:close/>
                <a:moveTo>
                  <a:pt x="195109" y="668886"/>
                </a:moveTo>
                <a:cubicBezTo>
                  <a:pt x="206383" y="668886"/>
                  <a:pt x="215522" y="678025"/>
                  <a:pt x="215522" y="689299"/>
                </a:cubicBezTo>
                <a:cubicBezTo>
                  <a:pt x="215522" y="700573"/>
                  <a:pt x="206383" y="709712"/>
                  <a:pt x="195109" y="709712"/>
                </a:cubicBezTo>
                <a:cubicBezTo>
                  <a:pt x="183835" y="709712"/>
                  <a:pt x="174696" y="700573"/>
                  <a:pt x="174696" y="689299"/>
                </a:cubicBezTo>
                <a:cubicBezTo>
                  <a:pt x="174696" y="678025"/>
                  <a:pt x="183835" y="668886"/>
                  <a:pt x="195109" y="668886"/>
                </a:cubicBezTo>
                <a:close/>
                <a:moveTo>
                  <a:pt x="146332" y="668886"/>
                </a:moveTo>
                <a:cubicBezTo>
                  <a:pt x="157606" y="668886"/>
                  <a:pt x="166745" y="678025"/>
                  <a:pt x="166745" y="689299"/>
                </a:cubicBezTo>
                <a:cubicBezTo>
                  <a:pt x="166745" y="700573"/>
                  <a:pt x="157606" y="709712"/>
                  <a:pt x="146332" y="709712"/>
                </a:cubicBezTo>
                <a:cubicBezTo>
                  <a:pt x="135058" y="709712"/>
                  <a:pt x="125919" y="700573"/>
                  <a:pt x="125919" y="689299"/>
                </a:cubicBezTo>
                <a:cubicBezTo>
                  <a:pt x="125919" y="678025"/>
                  <a:pt x="135058" y="668886"/>
                  <a:pt x="146332" y="668886"/>
                </a:cubicBezTo>
                <a:close/>
                <a:moveTo>
                  <a:pt x="97555" y="668886"/>
                </a:moveTo>
                <a:cubicBezTo>
                  <a:pt x="108829" y="668886"/>
                  <a:pt x="117968" y="678025"/>
                  <a:pt x="117968" y="689299"/>
                </a:cubicBezTo>
                <a:cubicBezTo>
                  <a:pt x="117968" y="700573"/>
                  <a:pt x="108829" y="709712"/>
                  <a:pt x="97555" y="709712"/>
                </a:cubicBezTo>
                <a:cubicBezTo>
                  <a:pt x="86281" y="709712"/>
                  <a:pt x="77142" y="700573"/>
                  <a:pt x="77142" y="689299"/>
                </a:cubicBezTo>
                <a:cubicBezTo>
                  <a:pt x="77142" y="678025"/>
                  <a:pt x="86281" y="668886"/>
                  <a:pt x="97555" y="668886"/>
                </a:cubicBezTo>
                <a:close/>
                <a:moveTo>
                  <a:pt x="48778" y="668886"/>
                </a:moveTo>
                <a:cubicBezTo>
                  <a:pt x="60052" y="668886"/>
                  <a:pt x="69191" y="678025"/>
                  <a:pt x="69191" y="689299"/>
                </a:cubicBezTo>
                <a:cubicBezTo>
                  <a:pt x="69191" y="700573"/>
                  <a:pt x="60052" y="709712"/>
                  <a:pt x="48778" y="709712"/>
                </a:cubicBezTo>
                <a:cubicBezTo>
                  <a:pt x="37504" y="709712"/>
                  <a:pt x="28365" y="700573"/>
                  <a:pt x="28365" y="689299"/>
                </a:cubicBezTo>
                <a:cubicBezTo>
                  <a:pt x="28365" y="678025"/>
                  <a:pt x="37504" y="668886"/>
                  <a:pt x="48778" y="668886"/>
                </a:cubicBezTo>
                <a:close/>
                <a:moveTo>
                  <a:pt x="2" y="668886"/>
                </a:moveTo>
                <a:cubicBezTo>
                  <a:pt x="11275" y="668886"/>
                  <a:pt x="20414" y="678025"/>
                  <a:pt x="20414" y="689299"/>
                </a:cubicBezTo>
                <a:cubicBezTo>
                  <a:pt x="20414" y="700573"/>
                  <a:pt x="11275" y="709712"/>
                  <a:pt x="2" y="709712"/>
                </a:cubicBezTo>
                <a:lnTo>
                  <a:pt x="0" y="709711"/>
                </a:lnTo>
                <a:lnTo>
                  <a:pt x="0" y="668887"/>
                </a:lnTo>
                <a:close/>
                <a:moveTo>
                  <a:pt x="780434" y="614800"/>
                </a:moveTo>
                <a:cubicBezTo>
                  <a:pt x="786071" y="614800"/>
                  <a:pt x="791174" y="617085"/>
                  <a:pt x="794868" y="620779"/>
                </a:cubicBezTo>
                <a:lnTo>
                  <a:pt x="796523" y="624774"/>
                </a:lnTo>
                <a:lnTo>
                  <a:pt x="780248" y="646539"/>
                </a:lnTo>
                <a:lnTo>
                  <a:pt x="773298" y="654185"/>
                </a:lnTo>
                <a:lnTo>
                  <a:pt x="772488" y="654021"/>
                </a:lnTo>
                <a:cubicBezTo>
                  <a:pt x="765162" y="650923"/>
                  <a:pt x="760021" y="643668"/>
                  <a:pt x="760021" y="635213"/>
                </a:cubicBezTo>
                <a:cubicBezTo>
                  <a:pt x="760021" y="623939"/>
                  <a:pt x="769160" y="614800"/>
                  <a:pt x="780434" y="614800"/>
                </a:cubicBezTo>
                <a:close/>
                <a:moveTo>
                  <a:pt x="731657" y="614800"/>
                </a:moveTo>
                <a:cubicBezTo>
                  <a:pt x="742931" y="614800"/>
                  <a:pt x="752070" y="623939"/>
                  <a:pt x="752070" y="635213"/>
                </a:cubicBezTo>
                <a:cubicBezTo>
                  <a:pt x="752070" y="646487"/>
                  <a:pt x="742931" y="655626"/>
                  <a:pt x="731657" y="655626"/>
                </a:cubicBezTo>
                <a:cubicBezTo>
                  <a:pt x="720383" y="655626"/>
                  <a:pt x="711244" y="646487"/>
                  <a:pt x="711244" y="635213"/>
                </a:cubicBezTo>
                <a:cubicBezTo>
                  <a:pt x="711244" y="623939"/>
                  <a:pt x="720383" y="614800"/>
                  <a:pt x="731657" y="614800"/>
                </a:cubicBezTo>
                <a:close/>
                <a:moveTo>
                  <a:pt x="682880" y="614800"/>
                </a:moveTo>
                <a:cubicBezTo>
                  <a:pt x="694153" y="614800"/>
                  <a:pt x="703293" y="623939"/>
                  <a:pt x="703293" y="635213"/>
                </a:cubicBezTo>
                <a:cubicBezTo>
                  <a:pt x="703293" y="646487"/>
                  <a:pt x="694153" y="655626"/>
                  <a:pt x="682880" y="655626"/>
                </a:cubicBezTo>
                <a:cubicBezTo>
                  <a:pt x="671606" y="655626"/>
                  <a:pt x="662467" y="646487"/>
                  <a:pt x="662467" y="635213"/>
                </a:cubicBezTo>
                <a:cubicBezTo>
                  <a:pt x="662467" y="623939"/>
                  <a:pt x="671606" y="614800"/>
                  <a:pt x="682880" y="614800"/>
                </a:cubicBezTo>
                <a:close/>
                <a:moveTo>
                  <a:pt x="634103" y="614800"/>
                </a:moveTo>
                <a:cubicBezTo>
                  <a:pt x="645377" y="614800"/>
                  <a:pt x="654516" y="623939"/>
                  <a:pt x="654516" y="635213"/>
                </a:cubicBezTo>
                <a:cubicBezTo>
                  <a:pt x="654516" y="646487"/>
                  <a:pt x="645377" y="655626"/>
                  <a:pt x="634103" y="655626"/>
                </a:cubicBezTo>
                <a:cubicBezTo>
                  <a:pt x="622829" y="655626"/>
                  <a:pt x="613690" y="646487"/>
                  <a:pt x="613690" y="635213"/>
                </a:cubicBezTo>
                <a:cubicBezTo>
                  <a:pt x="613690" y="623939"/>
                  <a:pt x="622829" y="614800"/>
                  <a:pt x="634103" y="614800"/>
                </a:cubicBezTo>
                <a:close/>
                <a:moveTo>
                  <a:pt x="585326" y="614800"/>
                </a:moveTo>
                <a:cubicBezTo>
                  <a:pt x="596599" y="614800"/>
                  <a:pt x="605738" y="623939"/>
                  <a:pt x="605738" y="635213"/>
                </a:cubicBezTo>
                <a:cubicBezTo>
                  <a:pt x="605738" y="646487"/>
                  <a:pt x="596599" y="655626"/>
                  <a:pt x="585326" y="655626"/>
                </a:cubicBezTo>
                <a:cubicBezTo>
                  <a:pt x="574052" y="655626"/>
                  <a:pt x="564913" y="646487"/>
                  <a:pt x="564913" y="635213"/>
                </a:cubicBezTo>
                <a:cubicBezTo>
                  <a:pt x="564913" y="623939"/>
                  <a:pt x="574052" y="614800"/>
                  <a:pt x="585326" y="614800"/>
                </a:cubicBezTo>
                <a:close/>
                <a:moveTo>
                  <a:pt x="536549" y="614800"/>
                </a:moveTo>
                <a:cubicBezTo>
                  <a:pt x="547822" y="614800"/>
                  <a:pt x="556961" y="623939"/>
                  <a:pt x="556961" y="635213"/>
                </a:cubicBezTo>
                <a:cubicBezTo>
                  <a:pt x="556961" y="646487"/>
                  <a:pt x="547822" y="655626"/>
                  <a:pt x="536549" y="655626"/>
                </a:cubicBezTo>
                <a:cubicBezTo>
                  <a:pt x="525275" y="655626"/>
                  <a:pt x="516136" y="646487"/>
                  <a:pt x="516136" y="635213"/>
                </a:cubicBezTo>
                <a:cubicBezTo>
                  <a:pt x="516136" y="623939"/>
                  <a:pt x="525275" y="614800"/>
                  <a:pt x="536549" y="614800"/>
                </a:cubicBezTo>
                <a:close/>
                <a:moveTo>
                  <a:pt x="487772" y="614800"/>
                </a:moveTo>
                <a:cubicBezTo>
                  <a:pt x="499045" y="614800"/>
                  <a:pt x="508184" y="623939"/>
                  <a:pt x="508184" y="635213"/>
                </a:cubicBezTo>
                <a:cubicBezTo>
                  <a:pt x="508184" y="646487"/>
                  <a:pt x="499045" y="655626"/>
                  <a:pt x="487772" y="655626"/>
                </a:cubicBezTo>
                <a:cubicBezTo>
                  <a:pt x="476498" y="655626"/>
                  <a:pt x="467359" y="646487"/>
                  <a:pt x="467359" y="635213"/>
                </a:cubicBezTo>
                <a:cubicBezTo>
                  <a:pt x="467359" y="623939"/>
                  <a:pt x="476498" y="614800"/>
                  <a:pt x="487772" y="614800"/>
                </a:cubicBezTo>
                <a:close/>
                <a:moveTo>
                  <a:pt x="438994" y="614800"/>
                </a:moveTo>
                <a:cubicBezTo>
                  <a:pt x="450268" y="614800"/>
                  <a:pt x="459407" y="623939"/>
                  <a:pt x="459407" y="635213"/>
                </a:cubicBezTo>
                <a:cubicBezTo>
                  <a:pt x="459407" y="646487"/>
                  <a:pt x="450268" y="655626"/>
                  <a:pt x="438994" y="655626"/>
                </a:cubicBezTo>
                <a:cubicBezTo>
                  <a:pt x="427721" y="655626"/>
                  <a:pt x="418582" y="646487"/>
                  <a:pt x="418582" y="635213"/>
                </a:cubicBezTo>
                <a:cubicBezTo>
                  <a:pt x="418582" y="623939"/>
                  <a:pt x="427721" y="614800"/>
                  <a:pt x="438994" y="614800"/>
                </a:cubicBezTo>
                <a:close/>
                <a:moveTo>
                  <a:pt x="390217" y="614800"/>
                </a:moveTo>
                <a:cubicBezTo>
                  <a:pt x="401491" y="614800"/>
                  <a:pt x="410630" y="623939"/>
                  <a:pt x="410630" y="635213"/>
                </a:cubicBezTo>
                <a:cubicBezTo>
                  <a:pt x="410630" y="646487"/>
                  <a:pt x="401491" y="655626"/>
                  <a:pt x="390217" y="655626"/>
                </a:cubicBezTo>
                <a:cubicBezTo>
                  <a:pt x="378944" y="655626"/>
                  <a:pt x="369805" y="646487"/>
                  <a:pt x="369805" y="635213"/>
                </a:cubicBezTo>
                <a:cubicBezTo>
                  <a:pt x="369805" y="623939"/>
                  <a:pt x="378944" y="614800"/>
                  <a:pt x="390217" y="614800"/>
                </a:cubicBezTo>
                <a:close/>
                <a:moveTo>
                  <a:pt x="341440" y="614800"/>
                </a:moveTo>
                <a:cubicBezTo>
                  <a:pt x="352714" y="614800"/>
                  <a:pt x="361853" y="623939"/>
                  <a:pt x="361853" y="635213"/>
                </a:cubicBezTo>
                <a:cubicBezTo>
                  <a:pt x="361853" y="646487"/>
                  <a:pt x="352714" y="655626"/>
                  <a:pt x="341440" y="655626"/>
                </a:cubicBezTo>
                <a:cubicBezTo>
                  <a:pt x="330166" y="655626"/>
                  <a:pt x="321028" y="646487"/>
                  <a:pt x="321028" y="635213"/>
                </a:cubicBezTo>
                <a:cubicBezTo>
                  <a:pt x="321028" y="623939"/>
                  <a:pt x="330166" y="614800"/>
                  <a:pt x="341440" y="614800"/>
                </a:cubicBezTo>
                <a:close/>
                <a:moveTo>
                  <a:pt x="292663" y="614800"/>
                </a:moveTo>
                <a:cubicBezTo>
                  <a:pt x="303937" y="614800"/>
                  <a:pt x="313076" y="623939"/>
                  <a:pt x="313076" y="635213"/>
                </a:cubicBezTo>
                <a:cubicBezTo>
                  <a:pt x="313076" y="646487"/>
                  <a:pt x="303937" y="655626"/>
                  <a:pt x="292663" y="655626"/>
                </a:cubicBezTo>
                <a:cubicBezTo>
                  <a:pt x="281389" y="655626"/>
                  <a:pt x="272251" y="646487"/>
                  <a:pt x="272251" y="635213"/>
                </a:cubicBezTo>
                <a:cubicBezTo>
                  <a:pt x="272251" y="623939"/>
                  <a:pt x="281389" y="614800"/>
                  <a:pt x="292663" y="614800"/>
                </a:cubicBezTo>
                <a:close/>
                <a:moveTo>
                  <a:pt x="243886" y="614800"/>
                </a:moveTo>
                <a:cubicBezTo>
                  <a:pt x="255160" y="614800"/>
                  <a:pt x="264299" y="623939"/>
                  <a:pt x="264299" y="635213"/>
                </a:cubicBezTo>
                <a:cubicBezTo>
                  <a:pt x="264299" y="646487"/>
                  <a:pt x="255160" y="655626"/>
                  <a:pt x="243886" y="655626"/>
                </a:cubicBezTo>
                <a:cubicBezTo>
                  <a:pt x="232612" y="655626"/>
                  <a:pt x="223473" y="646487"/>
                  <a:pt x="223473" y="635213"/>
                </a:cubicBezTo>
                <a:cubicBezTo>
                  <a:pt x="223473" y="623939"/>
                  <a:pt x="232612" y="614800"/>
                  <a:pt x="243886" y="614800"/>
                </a:cubicBezTo>
                <a:close/>
                <a:moveTo>
                  <a:pt x="195109" y="614800"/>
                </a:moveTo>
                <a:cubicBezTo>
                  <a:pt x="206383" y="614800"/>
                  <a:pt x="215522" y="623939"/>
                  <a:pt x="215522" y="635213"/>
                </a:cubicBezTo>
                <a:cubicBezTo>
                  <a:pt x="215522" y="646487"/>
                  <a:pt x="206383" y="655626"/>
                  <a:pt x="195109" y="655626"/>
                </a:cubicBezTo>
                <a:cubicBezTo>
                  <a:pt x="183835" y="655626"/>
                  <a:pt x="174696" y="646487"/>
                  <a:pt x="174696" y="635213"/>
                </a:cubicBezTo>
                <a:cubicBezTo>
                  <a:pt x="174696" y="623939"/>
                  <a:pt x="183835" y="614800"/>
                  <a:pt x="195109" y="614800"/>
                </a:cubicBezTo>
                <a:close/>
                <a:moveTo>
                  <a:pt x="146332" y="614800"/>
                </a:moveTo>
                <a:cubicBezTo>
                  <a:pt x="157606" y="614800"/>
                  <a:pt x="166745" y="623939"/>
                  <a:pt x="166745" y="635213"/>
                </a:cubicBezTo>
                <a:cubicBezTo>
                  <a:pt x="166745" y="646487"/>
                  <a:pt x="157606" y="655626"/>
                  <a:pt x="146332" y="655626"/>
                </a:cubicBezTo>
                <a:cubicBezTo>
                  <a:pt x="135058" y="655626"/>
                  <a:pt x="125919" y="646487"/>
                  <a:pt x="125919" y="635213"/>
                </a:cubicBezTo>
                <a:cubicBezTo>
                  <a:pt x="125919" y="623939"/>
                  <a:pt x="135058" y="614800"/>
                  <a:pt x="146332" y="614800"/>
                </a:cubicBezTo>
                <a:close/>
                <a:moveTo>
                  <a:pt x="97555" y="614800"/>
                </a:moveTo>
                <a:cubicBezTo>
                  <a:pt x="108829" y="614800"/>
                  <a:pt x="117968" y="623939"/>
                  <a:pt x="117968" y="635213"/>
                </a:cubicBezTo>
                <a:cubicBezTo>
                  <a:pt x="117968" y="646487"/>
                  <a:pt x="108829" y="655626"/>
                  <a:pt x="97555" y="655626"/>
                </a:cubicBezTo>
                <a:cubicBezTo>
                  <a:pt x="86281" y="655626"/>
                  <a:pt x="77142" y="646487"/>
                  <a:pt x="77142" y="635213"/>
                </a:cubicBezTo>
                <a:cubicBezTo>
                  <a:pt x="77142" y="623939"/>
                  <a:pt x="86281" y="614800"/>
                  <a:pt x="97555" y="614800"/>
                </a:cubicBezTo>
                <a:close/>
                <a:moveTo>
                  <a:pt x="48778" y="614800"/>
                </a:moveTo>
                <a:cubicBezTo>
                  <a:pt x="60052" y="614800"/>
                  <a:pt x="69191" y="623939"/>
                  <a:pt x="69191" y="635213"/>
                </a:cubicBezTo>
                <a:cubicBezTo>
                  <a:pt x="69191" y="646487"/>
                  <a:pt x="60052" y="655626"/>
                  <a:pt x="48778" y="655626"/>
                </a:cubicBezTo>
                <a:cubicBezTo>
                  <a:pt x="37504" y="655626"/>
                  <a:pt x="28365" y="646487"/>
                  <a:pt x="28365" y="635213"/>
                </a:cubicBezTo>
                <a:cubicBezTo>
                  <a:pt x="28365" y="623939"/>
                  <a:pt x="37504" y="614800"/>
                  <a:pt x="48778" y="614800"/>
                </a:cubicBezTo>
                <a:close/>
                <a:moveTo>
                  <a:pt x="2" y="614800"/>
                </a:moveTo>
                <a:cubicBezTo>
                  <a:pt x="11275" y="614800"/>
                  <a:pt x="20414" y="623939"/>
                  <a:pt x="20414" y="635213"/>
                </a:cubicBezTo>
                <a:cubicBezTo>
                  <a:pt x="20414" y="646487"/>
                  <a:pt x="11275" y="655626"/>
                  <a:pt x="2" y="655626"/>
                </a:cubicBezTo>
                <a:lnTo>
                  <a:pt x="0" y="655625"/>
                </a:lnTo>
                <a:lnTo>
                  <a:pt x="0" y="614801"/>
                </a:lnTo>
                <a:close/>
                <a:moveTo>
                  <a:pt x="829211" y="560714"/>
                </a:moveTo>
                <a:cubicBezTo>
                  <a:pt x="832029" y="560714"/>
                  <a:pt x="834714" y="561285"/>
                  <a:pt x="837157" y="562318"/>
                </a:cubicBezTo>
                <a:lnTo>
                  <a:pt x="840828" y="564793"/>
                </a:lnTo>
                <a:lnTo>
                  <a:pt x="838456" y="568698"/>
                </a:lnTo>
                <a:lnTo>
                  <a:pt x="817164" y="597170"/>
                </a:lnTo>
                <a:lnTo>
                  <a:pt x="814777" y="595561"/>
                </a:lnTo>
                <a:cubicBezTo>
                  <a:pt x="811083" y="591867"/>
                  <a:pt x="808798" y="586764"/>
                  <a:pt x="808798" y="581127"/>
                </a:cubicBezTo>
                <a:cubicBezTo>
                  <a:pt x="808798" y="569853"/>
                  <a:pt x="817937" y="560714"/>
                  <a:pt x="829211" y="560714"/>
                </a:cubicBezTo>
                <a:close/>
                <a:moveTo>
                  <a:pt x="780434" y="560714"/>
                </a:moveTo>
                <a:cubicBezTo>
                  <a:pt x="791708" y="560714"/>
                  <a:pt x="800847" y="569853"/>
                  <a:pt x="800847" y="581127"/>
                </a:cubicBezTo>
                <a:cubicBezTo>
                  <a:pt x="800847" y="592400"/>
                  <a:pt x="791708" y="601539"/>
                  <a:pt x="780434" y="601539"/>
                </a:cubicBezTo>
                <a:cubicBezTo>
                  <a:pt x="769160" y="601539"/>
                  <a:pt x="760021" y="592400"/>
                  <a:pt x="760021" y="581127"/>
                </a:cubicBezTo>
                <a:cubicBezTo>
                  <a:pt x="760021" y="569853"/>
                  <a:pt x="769160" y="560714"/>
                  <a:pt x="780434" y="560714"/>
                </a:cubicBezTo>
                <a:close/>
                <a:moveTo>
                  <a:pt x="731657" y="560714"/>
                </a:moveTo>
                <a:cubicBezTo>
                  <a:pt x="742931" y="560714"/>
                  <a:pt x="752070" y="569853"/>
                  <a:pt x="752070" y="581127"/>
                </a:cubicBezTo>
                <a:cubicBezTo>
                  <a:pt x="752070" y="592400"/>
                  <a:pt x="742931" y="601539"/>
                  <a:pt x="731657" y="601539"/>
                </a:cubicBezTo>
                <a:cubicBezTo>
                  <a:pt x="720383" y="601539"/>
                  <a:pt x="711244" y="592400"/>
                  <a:pt x="711244" y="581127"/>
                </a:cubicBezTo>
                <a:cubicBezTo>
                  <a:pt x="711244" y="569853"/>
                  <a:pt x="720383" y="560714"/>
                  <a:pt x="731657" y="560714"/>
                </a:cubicBezTo>
                <a:close/>
                <a:moveTo>
                  <a:pt x="682880" y="560714"/>
                </a:moveTo>
                <a:cubicBezTo>
                  <a:pt x="694153" y="560714"/>
                  <a:pt x="703293" y="569853"/>
                  <a:pt x="703293" y="581127"/>
                </a:cubicBezTo>
                <a:cubicBezTo>
                  <a:pt x="703293" y="592400"/>
                  <a:pt x="694153" y="601539"/>
                  <a:pt x="682880" y="601539"/>
                </a:cubicBezTo>
                <a:cubicBezTo>
                  <a:pt x="671606" y="601539"/>
                  <a:pt x="662467" y="592400"/>
                  <a:pt x="662467" y="581127"/>
                </a:cubicBezTo>
                <a:cubicBezTo>
                  <a:pt x="662467" y="569853"/>
                  <a:pt x="671606" y="560714"/>
                  <a:pt x="682880" y="560714"/>
                </a:cubicBezTo>
                <a:close/>
                <a:moveTo>
                  <a:pt x="634103" y="560714"/>
                </a:moveTo>
                <a:cubicBezTo>
                  <a:pt x="645377" y="560714"/>
                  <a:pt x="654516" y="569853"/>
                  <a:pt x="654516" y="581127"/>
                </a:cubicBezTo>
                <a:cubicBezTo>
                  <a:pt x="654516" y="592400"/>
                  <a:pt x="645377" y="601539"/>
                  <a:pt x="634103" y="601539"/>
                </a:cubicBezTo>
                <a:cubicBezTo>
                  <a:pt x="622829" y="601539"/>
                  <a:pt x="613690" y="592400"/>
                  <a:pt x="613690" y="581127"/>
                </a:cubicBezTo>
                <a:cubicBezTo>
                  <a:pt x="613690" y="569853"/>
                  <a:pt x="622829" y="560714"/>
                  <a:pt x="634103" y="560714"/>
                </a:cubicBezTo>
                <a:close/>
                <a:moveTo>
                  <a:pt x="585326" y="560714"/>
                </a:moveTo>
                <a:cubicBezTo>
                  <a:pt x="596599" y="560714"/>
                  <a:pt x="605738" y="569853"/>
                  <a:pt x="605738" y="581127"/>
                </a:cubicBezTo>
                <a:cubicBezTo>
                  <a:pt x="605738" y="592400"/>
                  <a:pt x="596599" y="601539"/>
                  <a:pt x="585326" y="601539"/>
                </a:cubicBezTo>
                <a:cubicBezTo>
                  <a:pt x="574052" y="601539"/>
                  <a:pt x="564913" y="592400"/>
                  <a:pt x="564913" y="581127"/>
                </a:cubicBezTo>
                <a:cubicBezTo>
                  <a:pt x="564913" y="569853"/>
                  <a:pt x="574052" y="560714"/>
                  <a:pt x="585326" y="560714"/>
                </a:cubicBezTo>
                <a:close/>
                <a:moveTo>
                  <a:pt x="536549" y="560714"/>
                </a:moveTo>
                <a:cubicBezTo>
                  <a:pt x="547822" y="560714"/>
                  <a:pt x="556961" y="569853"/>
                  <a:pt x="556961" y="581127"/>
                </a:cubicBezTo>
                <a:cubicBezTo>
                  <a:pt x="556961" y="592400"/>
                  <a:pt x="547822" y="601539"/>
                  <a:pt x="536549" y="601539"/>
                </a:cubicBezTo>
                <a:cubicBezTo>
                  <a:pt x="525275" y="601539"/>
                  <a:pt x="516136" y="592400"/>
                  <a:pt x="516136" y="581127"/>
                </a:cubicBezTo>
                <a:cubicBezTo>
                  <a:pt x="516136" y="569853"/>
                  <a:pt x="525275" y="560714"/>
                  <a:pt x="536549" y="560714"/>
                </a:cubicBezTo>
                <a:close/>
                <a:moveTo>
                  <a:pt x="487772" y="560714"/>
                </a:moveTo>
                <a:cubicBezTo>
                  <a:pt x="499045" y="560714"/>
                  <a:pt x="508184" y="569853"/>
                  <a:pt x="508184" y="581127"/>
                </a:cubicBezTo>
                <a:cubicBezTo>
                  <a:pt x="508184" y="592400"/>
                  <a:pt x="499045" y="601539"/>
                  <a:pt x="487772" y="601539"/>
                </a:cubicBezTo>
                <a:cubicBezTo>
                  <a:pt x="476498" y="601539"/>
                  <a:pt x="467359" y="592400"/>
                  <a:pt x="467359" y="581127"/>
                </a:cubicBezTo>
                <a:cubicBezTo>
                  <a:pt x="467359" y="569853"/>
                  <a:pt x="476498" y="560714"/>
                  <a:pt x="487772" y="560714"/>
                </a:cubicBezTo>
                <a:close/>
                <a:moveTo>
                  <a:pt x="438994" y="560714"/>
                </a:moveTo>
                <a:cubicBezTo>
                  <a:pt x="450268" y="560714"/>
                  <a:pt x="459407" y="569853"/>
                  <a:pt x="459407" y="581127"/>
                </a:cubicBezTo>
                <a:cubicBezTo>
                  <a:pt x="459407" y="592400"/>
                  <a:pt x="450268" y="601539"/>
                  <a:pt x="438994" y="601539"/>
                </a:cubicBezTo>
                <a:cubicBezTo>
                  <a:pt x="427721" y="601539"/>
                  <a:pt x="418582" y="592400"/>
                  <a:pt x="418582" y="581127"/>
                </a:cubicBezTo>
                <a:cubicBezTo>
                  <a:pt x="418582" y="569853"/>
                  <a:pt x="427721" y="560714"/>
                  <a:pt x="438994" y="560714"/>
                </a:cubicBezTo>
                <a:close/>
                <a:moveTo>
                  <a:pt x="390217" y="560714"/>
                </a:moveTo>
                <a:cubicBezTo>
                  <a:pt x="401491" y="560714"/>
                  <a:pt x="410630" y="569853"/>
                  <a:pt x="410630" y="581127"/>
                </a:cubicBezTo>
                <a:cubicBezTo>
                  <a:pt x="410630" y="592400"/>
                  <a:pt x="401491" y="601539"/>
                  <a:pt x="390217" y="601539"/>
                </a:cubicBezTo>
                <a:cubicBezTo>
                  <a:pt x="378944" y="601539"/>
                  <a:pt x="369805" y="592400"/>
                  <a:pt x="369805" y="581127"/>
                </a:cubicBezTo>
                <a:cubicBezTo>
                  <a:pt x="369805" y="569853"/>
                  <a:pt x="378944" y="560714"/>
                  <a:pt x="390217" y="560714"/>
                </a:cubicBezTo>
                <a:close/>
                <a:moveTo>
                  <a:pt x="341440" y="560714"/>
                </a:moveTo>
                <a:cubicBezTo>
                  <a:pt x="352714" y="560714"/>
                  <a:pt x="361853" y="569853"/>
                  <a:pt x="361853" y="581127"/>
                </a:cubicBezTo>
                <a:cubicBezTo>
                  <a:pt x="361853" y="592400"/>
                  <a:pt x="352714" y="601539"/>
                  <a:pt x="341440" y="601539"/>
                </a:cubicBezTo>
                <a:cubicBezTo>
                  <a:pt x="330166" y="601539"/>
                  <a:pt x="321028" y="592400"/>
                  <a:pt x="321028" y="581127"/>
                </a:cubicBezTo>
                <a:cubicBezTo>
                  <a:pt x="321028" y="569853"/>
                  <a:pt x="330166" y="560714"/>
                  <a:pt x="341440" y="560714"/>
                </a:cubicBezTo>
                <a:close/>
                <a:moveTo>
                  <a:pt x="292663" y="560714"/>
                </a:moveTo>
                <a:cubicBezTo>
                  <a:pt x="303937" y="560714"/>
                  <a:pt x="313076" y="569853"/>
                  <a:pt x="313076" y="581127"/>
                </a:cubicBezTo>
                <a:cubicBezTo>
                  <a:pt x="313076" y="592400"/>
                  <a:pt x="303937" y="601539"/>
                  <a:pt x="292663" y="601539"/>
                </a:cubicBezTo>
                <a:cubicBezTo>
                  <a:pt x="281389" y="601539"/>
                  <a:pt x="272251" y="592400"/>
                  <a:pt x="272251" y="581127"/>
                </a:cubicBezTo>
                <a:cubicBezTo>
                  <a:pt x="272251" y="569853"/>
                  <a:pt x="281389" y="560714"/>
                  <a:pt x="292663" y="560714"/>
                </a:cubicBezTo>
                <a:close/>
                <a:moveTo>
                  <a:pt x="243886" y="560714"/>
                </a:moveTo>
                <a:cubicBezTo>
                  <a:pt x="255160" y="560714"/>
                  <a:pt x="264299" y="569853"/>
                  <a:pt x="264299" y="581127"/>
                </a:cubicBezTo>
                <a:cubicBezTo>
                  <a:pt x="264299" y="592400"/>
                  <a:pt x="255160" y="601539"/>
                  <a:pt x="243886" y="601539"/>
                </a:cubicBezTo>
                <a:cubicBezTo>
                  <a:pt x="232612" y="601539"/>
                  <a:pt x="223473" y="592400"/>
                  <a:pt x="223473" y="581127"/>
                </a:cubicBezTo>
                <a:cubicBezTo>
                  <a:pt x="223473" y="569853"/>
                  <a:pt x="232612" y="560714"/>
                  <a:pt x="243886" y="560714"/>
                </a:cubicBezTo>
                <a:close/>
                <a:moveTo>
                  <a:pt x="195109" y="560714"/>
                </a:moveTo>
                <a:cubicBezTo>
                  <a:pt x="206383" y="560714"/>
                  <a:pt x="215522" y="569853"/>
                  <a:pt x="215522" y="581127"/>
                </a:cubicBezTo>
                <a:cubicBezTo>
                  <a:pt x="215522" y="592400"/>
                  <a:pt x="206383" y="601539"/>
                  <a:pt x="195109" y="601539"/>
                </a:cubicBezTo>
                <a:cubicBezTo>
                  <a:pt x="183835" y="601539"/>
                  <a:pt x="174696" y="592400"/>
                  <a:pt x="174696" y="581127"/>
                </a:cubicBezTo>
                <a:cubicBezTo>
                  <a:pt x="174696" y="569853"/>
                  <a:pt x="183835" y="560714"/>
                  <a:pt x="195109" y="560714"/>
                </a:cubicBezTo>
                <a:close/>
                <a:moveTo>
                  <a:pt x="146332" y="560714"/>
                </a:moveTo>
                <a:cubicBezTo>
                  <a:pt x="157606" y="560714"/>
                  <a:pt x="166745" y="569853"/>
                  <a:pt x="166745" y="581127"/>
                </a:cubicBezTo>
                <a:cubicBezTo>
                  <a:pt x="166745" y="592400"/>
                  <a:pt x="157606" y="601539"/>
                  <a:pt x="146332" y="601539"/>
                </a:cubicBezTo>
                <a:cubicBezTo>
                  <a:pt x="135058" y="601539"/>
                  <a:pt x="125919" y="592400"/>
                  <a:pt x="125919" y="581127"/>
                </a:cubicBezTo>
                <a:cubicBezTo>
                  <a:pt x="125919" y="569853"/>
                  <a:pt x="135058" y="560714"/>
                  <a:pt x="146332" y="560714"/>
                </a:cubicBezTo>
                <a:close/>
                <a:moveTo>
                  <a:pt x="97555" y="560714"/>
                </a:moveTo>
                <a:cubicBezTo>
                  <a:pt x="108829" y="560714"/>
                  <a:pt x="117968" y="569853"/>
                  <a:pt x="117968" y="581127"/>
                </a:cubicBezTo>
                <a:cubicBezTo>
                  <a:pt x="117968" y="592400"/>
                  <a:pt x="108829" y="601539"/>
                  <a:pt x="97555" y="601539"/>
                </a:cubicBezTo>
                <a:cubicBezTo>
                  <a:pt x="86281" y="601539"/>
                  <a:pt x="77142" y="592400"/>
                  <a:pt x="77142" y="581127"/>
                </a:cubicBezTo>
                <a:cubicBezTo>
                  <a:pt x="77142" y="569853"/>
                  <a:pt x="86281" y="560714"/>
                  <a:pt x="97555" y="560714"/>
                </a:cubicBezTo>
                <a:close/>
                <a:moveTo>
                  <a:pt x="48778" y="560714"/>
                </a:moveTo>
                <a:cubicBezTo>
                  <a:pt x="60052" y="560714"/>
                  <a:pt x="69191" y="569853"/>
                  <a:pt x="69191" y="581127"/>
                </a:cubicBezTo>
                <a:cubicBezTo>
                  <a:pt x="69191" y="592400"/>
                  <a:pt x="60052" y="601539"/>
                  <a:pt x="48778" y="601539"/>
                </a:cubicBezTo>
                <a:cubicBezTo>
                  <a:pt x="37504" y="601539"/>
                  <a:pt x="28365" y="592400"/>
                  <a:pt x="28365" y="581127"/>
                </a:cubicBezTo>
                <a:cubicBezTo>
                  <a:pt x="28365" y="569853"/>
                  <a:pt x="37504" y="560714"/>
                  <a:pt x="48778" y="560714"/>
                </a:cubicBezTo>
                <a:close/>
                <a:moveTo>
                  <a:pt x="2" y="560714"/>
                </a:moveTo>
                <a:cubicBezTo>
                  <a:pt x="11275" y="560714"/>
                  <a:pt x="20414" y="569853"/>
                  <a:pt x="20414" y="581127"/>
                </a:cubicBezTo>
                <a:cubicBezTo>
                  <a:pt x="20414" y="592400"/>
                  <a:pt x="11275" y="601539"/>
                  <a:pt x="2" y="601539"/>
                </a:cubicBezTo>
                <a:lnTo>
                  <a:pt x="0" y="601538"/>
                </a:lnTo>
                <a:lnTo>
                  <a:pt x="0" y="560715"/>
                </a:lnTo>
                <a:close/>
                <a:moveTo>
                  <a:pt x="875909" y="507047"/>
                </a:moveTo>
                <a:lnTo>
                  <a:pt x="860084" y="533097"/>
                </a:lnTo>
                <a:lnTo>
                  <a:pt x="857575" y="527040"/>
                </a:lnTo>
                <a:cubicBezTo>
                  <a:pt x="857575" y="518585"/>
                  <a:pt x="862716" y="511331"/>
                  <a:pt x="870042" y="508232"/>
                </a:cubicBezTo>
                <a:close/>
                <a:moveTo>
                  <a:pt x="829211" y="506628"/>
                </a:moveTo>
                <a:cubicBezTo>
                  <a:pt x="840485" y="506628"/>
                  <a:pt x="849624" y="515767"/>
                  <a:pt x="849624" y="527040"/>
                </a:cubicBezTo>
                <a:cubicBezTo>
                  <a:pt x="849624" y="538314"/>
                  <a:pt x="840485" y="547453"/>
                  <a:pt x="829211" y="547453"/>
                </a:cubicBezTo>
                <a:cubicBezTo>
                  <a:pt x="817937" y="547453"/>
                  <a:pt x="808798" y="538314"/>
                  <a:pt x="808798" y="527040"/>
                </a:cubicBezTo>
                <a:cubicBezTo>
                  <a:pt x="808798" y="515767"/>
                  <a:pt x="817937" y="506628"/>
                  <a:pt x="829211" y="506628"/>
                </a:cubicBezTo>
                <a:close/>
                <a:moveTo>
                  <a:pt x="780434" y="506628"/>
                </a:moveTo>
                <a:cubicBezTo>
                  <a:pt x="791708" y="506628"/>
                  <a:pt x="800847" y="515767"/>
                  <a:pt x="800847" y="527040"/>
                </a:cubicBezTo>
                <a:cubicBezTo>
                  <a:pt x="800847" y="538314"/>
                  <a:pt x="791708" y="547453"/>
                  <a:pt x="780434" y="547453"/>
                </a:cubicBezTo>
                <a:cubicBezTo>
                  <a:pt x="769160" y="547453"/>
                  <a:pt x="760021" y="538314"/>
                  <a:pt x="760021" y="527040"/>
                </a:cubicBezTo>
                <a:cubicBezTo>
                  <a:pt x="760021" y="515767"/>
                  <a:pt x="769160" y="506628"/>
                  <a:pt x="780434" y="506628"/>
                </a:cubicBezTo>
                <a:close/>
                <a:moveTo>
                  <a:pt x="731657" y="506628"/>
                </a:moveTo>
                <a:cubicBezTo>
                  <a:pt x="742931" y="506628"/>
                  <a:pt x="752070" y="515767"/>
                  <a:pt x="752070" y="527040"/>
                </a:cubicBezTo>
                <a:cubicBezTo>
                  <a:pt x="752070" y="538314"/>
                  <a:pt x="742931" y="547453"/>
                  <a:pt x="731657" y="547453"/>
                </a:cubicBezTo>
                <a:cubicBezTo>
                  <a:pt x="720383" y="547453"/>
                  <a:pt x="711244" y="538314"/>
                  <a:pt x="711244" y="527040"/>
                </a:cubicBezTo>
                <a:cubicBezTo>
                  <a:pt x="711244" y="515767"/>
                  <a:pt x="720383" y="506628"/>
                  <a:pt x="731657" y="506628"/>
                </a:cubicBezTo>
                <a:close/>
                <a:moveTo>
                  <a:pt x="682880" y="506628"/>
                </a:moveTo>
                <a:cubicBezTo>
                  <a:pt x="694153" y="506628"/>
                  <a:pt x="703293" y="515767"/>
                  <a:pt x="703293" y="527040"/>
                </a:cubicBezTo>
                <a:cubicBezTo>
                  <a:pt x="703293" y="538314"/>
                  <a:pt x="694153" y="547453"/>
                  <a:pt x="682880" y="547453"/>
                </a:cubicBezTo>
                <a:cubicBezTo>
                  <a:pt x="671606" y="547453"/>
                  <a:pt x="662467" y="538314"/>
                  <a:pt x="662467" y="527040"/>
                </a:cubicBezTo>
                <a:cubicBezTo>
                  <a:pt x="662467" y="515767"/>
                  <a:pt x="671606" y="506628"/>
                  <a:pt x="682880" y="506628"/>
                </a:cubicBezTo>
                <a:close/>
                <a:moveTo>
                  <a:pt x="634103" y="506628"/>
                </a:moveTo>
                <a:cubicBezTo>
                  <a:pt x="645377" y="506628"/>
                  <a:pt x="654516" y="515767"/>
                  <a:pt x="654516" y="527040"/>
                </a:cubicBezTo>
                <a:cubicBezTo>
                  <a:pt x="654516" y="538314"/>
                  <a:pt x="645377" y="547453"/>
                  <a:pt x="634103" y="547453"/>
                </a:cubicBezTo>
                <a:cubicBezTo>
                  <a:pt x="622829" y="547453"/>
                  <a:pt x="613690" y="538314"/>
                  <a:pt x="613690" y="527040"/>
                </a:cubicBezTo>
                <a:cubicBezTo>
                  <a:pt x="613690" y="515767"/>
                  <a:pt x="622829" y="506628"/>
                  <a:pt x="634103" y="506628"/>
                </a:cubicBezTo>
                <a:close/>
                <a:moveTo>
                  <a:pt x="585326" y="506628"/>
                </a:moveTo>
                <a:cubicBezTo>
                  <a:pt x="596599" y="506628"/>
                  <a:pt x="605738" y="515767"/>
                  <a:pt x="605738" y="527040"/>
                </a:cubicBezTo>
                <a:cubicBezTo>
                  <a:pt x="605738" y="538314"/>
                  <a:pt x="596599" y="547453"/>
                  <a:pt x="585326" y="547453"/>
                </a:cubicBezTo>
                <a:cubicBezTo>
                  <a:pt x="574052" y="547453"/>
                  <a:pt x="564913" y="538314"/>
                  <a:pt x="564913" y="527040"/>
                </a:cubicBezTo>
                <a:cubicBezTo>
                  <a:pt x="564913" y="515767"/>
                  <a:pt x="574052" y="506628"/>
                  <a:pt x="585326" y="506628"/>
                </a:cubicBezTo>
                <a:close/>
                <a:moveTo>
                  <a:pt x="536549" y="506628"/>
                </a:moveTo>
                <a:cubicBezTo>
                  <a:pt x="547822" y="506628"/>
                  <a:pt x="556961" y="515767"/>
                  <a:pt x="556961" y="527040"/>
                </a:cubicBezTo>
                <a:cubicBezTo>
                  <a:pt x="556961" y="538314"/>
                  <a:pt x="547822" y="547453"/>
                  <a:pt x="536549" y="547453"/>
                </a:cubicBezTo>
                <a:cubicBezTo>
                  <a:pt x="525275" y="547453"/>
                  <a:pt x="516136" y="538314"/>
                  <a:pt x="516136" y="527040"/>
                </a:cubicBezTo>
                <a:cubicBezTo>
                  <a:pt x="516136" y="515767"/>
                  <a:pt x="525275" y="506628"/>
                  <a:pt x="536549" y="506628"/>
                </a:cubicBezTo>
                <a:close/>
                <a:moveTo>
                  <a:pt x="487772" y="506628"/>
                </a:moveTo>
                <a:cubicBezTo>
                  <a:pt x="499045" y="506628"/>
                  <a:pt x="508184" y="515767"/>
                  <a:pt x="508184" y="527040"/>
                </a:cubicBezTo>
                <a:cubicBezTo>
                  <a:pt x="508184" y="538314"/>
                  <a:pt x="499045" y="547453"/>
                  <a:pt x="487772" y="547453"/>
                </a:cubicBezTo>
                <a:cubicBezTo>
                  <a:pt x="476498" y="547453"/>
                  <a:pt x="467359" y="538314"/>
                  <a:pt x="467359" y="527040"/>
                </a:cubicBezTo>
                <a:cubicBezTo>
                  <a:pt x="467359" y="515767"/>
                  <a:pt x="476498" y="506628"/>
                  <a:pt x="487772" y="506628"/>
                </a:cubicBezTo>
                <a:close/>
                <a:moveTo>
                  <a:pt x="438994" y="506628"/>
                </a:moveTo>
                <a:cubicBezTo>
                  <a:pt x="450268" y="506628"/>
                  <a:pt x="459407" y="515767"/>
                  <a:pt x="459407" y="527040"/>
                </a:cubicBezTo>
                <a:cubicBezTo>
                  <a:pt x="459407" y="538314"/>
                  <a:pt x="450268" y="547453"/>
                  <a:pt x="438994" y="547453"/>
                </a:cubicBezTo>
                <a:cubicBezTo>
                  <a:pt x="427721" y="547453"/>
                  <a:pt x="418582" y="538314"/>
                  <a:pt x="418582" y="527040"/>
                </a:cubicBezTo>
                <a:cubicBezTo>
                  <a:pt x="418582" y="515767"/>
                  <a:pt x="427721" y="506628"/>
                  <a:pt x="438994" y="506628"/>
                </a:cubicBezTo>
                <a:close/>
                <a:moveTo>
                  <a:pt x="390217" y="506628"/>
                </a:moveTo>
                <a:cubicBezTo>
                  <a:pt x="401491" y="506628"/>
                  <a:pt x="410630" y="515767"/>
                  <a:pt x="410630" y="527040"/>
                </a:cubicBezTo>
                <a:cubicBezTo>
                  <a:pt x="410630" y="538314"/>
                  <a:pt x="401491" y="547453"/>
                  <a:pt x="390217" y="547453"/>
                </a:cubicBezTo>
                <a:cubicBezTo>
                  <a:pt x="378944" y="547453"/>
                  <a:pt x="369805" y="538314"/>
                  <a:pt x="369805" y="527040"/>
                </a:cubicBezTo>
                <a:cubicBezTo>
                  <a:pt x="369805" y="515767"/>
                  <a:pt x="378944" y="506628"/>
                  <a:pt x="390217" y="506628"/>
                </a:cubicBezTo>
                <a:close/>
                <a:moveTo>
                  <a:pt x="341440" y="506628"/>
                </a:moveTo>
                <a:cubicBezTo>
                  <a:pt x="352714" y="506628"/>
                  <a:pt x="361853" y="515767"/>
                  <a:pt x="361853" y="527040"/>
                </a:cubicBezTo>
                <a:cubicBezTo>
                  <a:pt x="361853" y="538314"/>
                  <a:pt x="352714" y="547453"/>
                  <a:pt x="341440" y="547453"/>
                </a:cubicBezTo>
                <a:cubicBezTo>
                  <a:pt x="330166" y="547453"/>
                  <a:pt x="321028" y="538314"/>
                  <a:pt x="321028" y="527040"/>
                </a:cubicBezTo>
                <a:cubicBezTo>
                  <a:pt x="321028" y="515767"/>
                  <a:pt x="330166" y="506628"/>
                  <a:pt x="341440" y="506628"/>
                </a:cubicBezTo>
                <a:close/>
                <a:moveTo>
                  <a:pt x="292663" y="506628"/>
                </a:moveTo>
                <a:cubicBezTo>
                  <a:pt x="303937" y="506628"/>
                  <a:pt x="313076" y="515767"/>
                  <a:pt x="313076" y="527040"/>
                </a:cubicBezTo>
                <a:cubicBezTo>
                  <a:pt x="313076" y="538314"/>
                  <a:pt x="303937" y="547453"/>
                  <a:pt x="292663" y="547453"/>
                </a:cubicBezTo>
                <a:cubicBezTo>
                  <a:pt x="281389" y="547453"/>
                  <a:pt x="272251" y="538314"/>
                  <a:pt x="272251" y="527040"/>
                </a:cubicBezTo>
                <a:cubicBezTo>
                  <a:pt x="272251" y="515767"/>
                  <a:pt x="281389" y="506628"/>
                  <a:pt x="292663" y="506628"/>
                </a:cubicBezTo>
                <a:close/>
                <a:moveTo>
                  <a:pt x="243886" y="506628"/>
                </a:moveTo>
                <a:cubicBezTo>
                  <a:pt x="255160" y="506628"/>
                  <a:pt x="264299" y="515767"/>
                  <a:pt x="264299" y="527040"/>
                </a:cubicBezTo>
                <a:cubicBezTo>
                  <a:pt x="264299" y="538314"/>
                  <a:pt x="255160" y="547453"/>
                  <a:pt x="243886" y="547453"/>
                </a:cubicBezTo>
                <a:cubicBezTo>
                  <a:pt x="232612" y="547453"/>
                  <a:pt x="223473" y="538314"/>
                  <a:pt x="223473" y="527040"/>
                </a:cubicBezTo>
                <a:cubicBezTo>
                  <a:pt x="223473" y="515767"/>
                  <a:pt x="232612" y="506628"/>
                  <a:pt x="243886" y="506628"/>
                </a:cubicBezTo>
                <a:close/>
                <a:moveTo>
                  <a:pt x="195109" y="506628"/>
                </a:moveTo>
                <a:cubicBezTo>
                  <a:pt x="206383" y="506628"/>
                  <a:pt x="215522" y="515767"/>
                  <a:pt x="215522" y="527040"/>
                </a:cubicBezTo>
                <a:cubicBezTo>
                  <a:pt x="215522" y="538314"/>
                  <a:pt x="206383" y="547453"/>
                  <a:pt x="195109" y="547453"/>
                </a:cubicBezTo>
                <a:cubicBezTo>
                  <a:pt x="183835" y="547453"/>
                  <a:pt x="174696" y="538314"/>
                  <a:pt x="174696" y="527040"/>
                </a:cubicBezTo>
                <a:cubicBezTo>
                  <a:pt x="174696" y="515767"/>
                  <a:pt x="183835" y="506628"/>
                  <a:pt x="195109" y="506628"/>
                </a:cubicBezTo>
                <a:close/>
                <a:moveTo>
                  <a:pt x="146332" y="506628"/>
                </a:moveTo>
                <a:cubicBezTo>
                  <a:pt x="157606" y="506628"/>
                  <a:pt x="166745" y="515767"/>
                  <a:pt x="166745" y="527040"/>
                </a:cubicBezTo>
                <a:cubicBezTo>
                  <a:pt x="166745" y="538314"/>
                  <a:pt x="157606" y="547453"/>
                  <a:pt x="146332" y="547453"/>
                </a:cubicBezTo>
                <a:cubicBezTo>
                  <a:pt x="135058" y="547453"/>
                  <a:pt x="125919" y="538314"/>
                  <a:pt x="125919" y="527040"/>
                </a:cubicBezTo>
                <a:cubicBezTo>
                  <a:pt x="125919" y="515767"/>
                  <a:pt x="135058" y="506628"/>
                  <a:pt x="146332" y="506628"/>
                </a:cubicBezTo>
                <a:close/>
                <a:moveTo>
                  <a:pt x="97555" y="506628"/>
                </a:moveTo>
                <a:cubicBezTo>
                  <a:pt x="108829" y="506628"/>
                  <a:pt x="117968" y="515767"/>
                  <a:pt x="117968" y="527040"/>
                </a:cubicBezTo>
                <a:cubicBezTo>
                  <a:pt x="117968" y="538314"/>
                  <a:pt x="108829" y="547453"/>
                  <a:pt x="97555" y="547453"/>
                </a:cubicBezTo>
                <a:cubicBezTo>
                  <a:pt x="86281" y="547453"/>
                  <a:pt x="77142" y="538314"/>
                  <a:pt x="77142" y="527040"/>
                </a:cubicBezTo>
                <a:cubicBezTo>
                  <a:pt x="77142" y="515767"/>
                  <a:pt x="86281" y="506628"/>
                  <a:pt x="97555" y="506628"/>
                </a:cubicBezTo>
                <a:close/>
                <a:moveTo>
                  <a:pt x="48778" y="506628"/>
                </a:moveTo>
                <a:cubicBezTo>
                  <a:pt x="60052" y="506628"/>
                  <a:pt x="69191" y="515767"/>
                  <a:pt x="69191" y="527040"/>
                </a:cubicBezTo>
                <a:cubicBezTo>
                  <a:pt x="69191" y="538314"/>
                  <a:pt x="60052" y="547453"/>
                  <a:pt x="48778" y="547453"/>
                </a:cubicBezTo>
                <a:cubicBezTo>
                  <a:pt x="37504" y="547453"/>
                  <a:pt x="28365" y="538314"/>
                  <a:pt x="28365" y="527040"/>
                </a:cubicBezTo>
                <a:cubicBezTo>
                  <a:pt x="28365" y="515767"/>
                  <a:pt x="37504" y="506628"/>
                  <a:pt x="48778" y="506628"/>
                </a:cubicBezTo>
                <a:close/>
                <a:moveTo>
                  <a:pt x="2" y="506628"/>
                </a:moveTo>
                <a:cubicBezTo>
                  <a:pt x="11275" y="506628"/>
                  <a:pt x="20414" y="515767"/>
                  <a:pt x="20414" y="527040"/>
                </a:cubicBezTo>
                <a:cubicBezTo>
                  <a:pt x="20414" y="538314"/>
                  <a:pt x="11275" y="547453"/>
                  <a:pt x="2" y="547453"/>
                </a:cubicBezTo>
                <a:lnTo>
                  <a:pt x="0" y="547452"/>
                </a:lnTo>
                <a:lnTo>
                  <a:pt x="0" y="506629"/>
                </a:lnTo>
                <a:close/>
                <a:moveTo>
                  <a:pt x="877988" y="452541"/>
                </a:moveTo>
                <a:cubicBezTo>
                  <a:pt x="883625" y="452541"/>
                  <a:pt x="888728" y="454826"/>
                  <a:pt x="892422" y="458520"/>
                </a:cubicBezTo>
                <a:lnTo>
                  <a:pt x="896859" y="469231"/>
                </a:lnTo>
                <a:lnTo>
                  <a:pt x="889104" y="485329"/>
                </a:lnTo>
                <a:lnTo>
                  <a:pt x="885092" y="491933"/>
                </a:lnTo>
                <a:lnTo>
                  <a:pt x="877988" y="493367"/>
                </a:lnTo>
                <a:cubicBezTo>
                  <a:pt x="866714" y="493367"/>
                  <a:pt x="857575" y="484228"/>
                  <a:pt x="857575" y="472954"/>
                </a:cubicBezTo>
                <a:cubicBezTo>
                  <a:pt x="857575" y="461680"/>
                  <a:pt x="866714" y="452541"/>
                  <a:pt x="877988" y="452541"/>
                </a:cubicBezTo>
                <a:close/>
                <a:moveTo>
                  <a:pt x="829211" y="452541"/>
                </a:moveTo>
                <a:cubicBezTo>
                  <a:pt x="840485" y="452541"/>
                  <a:pt x="849624" y="461680"/>
                  <a:pt x="849624" y="472954"/>
                </a:cubicBezTo>
                <a:cubicBezTo>
                  <a:pt x="849624" y="484228"/>
                  <a:pt x="840485" y="493367"/>
                  <a:pt x="829211" y="493367"/>
                </a:cubicBezTo>
                <a:cubicBezTo>
                  <a:pt x="817937" y="493367"/>
                  <a:pt x="808798" y="484228"/>
                  <a:pt x="808798" y="472954"/>
                </a:cubicBezTo>
                <a:cubicBezTo>
                  <a:pt x="808798" y="461680"/>
                  <a:pt x="817937" y="452541"/>
                  <a:pt x="829211" y="452541"/>
                </a:cubicBezTo>
                <a:close/>
                <a:moveTo>
                  <a:pt x="780434" y="452541"/>
                </a:moveTo>
                <a:cubicBezTo>
                  <a:pt x="791708" y="452541"/>
                  <a:pt x="800847" y="461680"/>
                  <a:pt x="800847" y="472954"/>
                </a:cubicBezTo>
                <a:cubicBezTo>
                  <a:pt x="800847" y="484228"/>
                  <a:pt x="791708" y="493367"/>
                  <a:pt x="780434" y="493367"/>
                </a:cubicBezTo>
                <a:cubicBezTo>
                  <a:pt x="769160" y="493367"/>
                  <a:pt x="760021" y="484228"/>
                  <a:pt x="760021" y="472954"/>
                </a:cubicBezTo>
                <a:cubicBezTo>
                  <a:pt x="760021" y="461680"/>
                  <a:pt x="769160" y="452541"/>
                  <a:pt x="780434" y="452541"/>
                </a:cubicBezTo>
                <a:close/>
                <a:moveTo>
                  <a:pt x="731657" y="452541"/>
                </a:moveTo>
                <a:cubicBezTo>
                  <a:pt x="742931" y="452541"/>
                  <a:pt x="752070" y="461680"/>
                  <a:pt x="752070" y="472954"/>
                </a:cubicBezTo>
                <a:cubicBezTo>
                  <a:pt x="752070" y="484228"/>
                  <a:pt x="742931" y="493367"/>
                  <a:pt x="731657" y="493367"/>
                </a:cubicBezTo>
                <a:cubicBezTo>
                  <a:pt x="720383" y="493367"/>
                  <a:pt x="711244" y="484228"/>
                  <a:pt x="711244" y="472954"/>
                </a:cubicBezTo>
                <a:cubicBezTo>
                  <a:pt x="711244" y="461680"/>
                  <a:pt x="720383" y="452541"/>
                  <a:pt x="731657" y="452541"/>
                </a:cubicBezTo>
                <a:close/>
                <a:moveTo>
                  <a:pt x="682880" y="452541"/>
                </a:moveTo>
                <a:cubicBezTo>
                  <a:pt x="694153" y="452541"/>
                  <a:pt x="703293" y="461680"/>
                  <a:pt x="703293" y="472954"/>
                </a:cubicBezTo>
                <a:cubicBezTo>
                  <a:pt x="703293" y="484228"/>
                  <a:pt x="694153" y="493367"/>
                  <a:pt x="682880" y="493367"/>
                </a:cubicBezTo>
                <a:cubicBezTo>
                  <a:pt x="671606" y="493367"/>
                  <a:pt x="662467" y="484228"/>
                  <a:pt x="662467" y="472954"/>
                </a:cubicBezTo>
                <a:cubicBezTo>
                  <a:pt x="662467" y="461680"/>
                  <a:pt x="671606" y="452541"/>
                  <a:pt x="682880" y="452541"/>
                </a:cubicBezTo>
                <a:close/>
                <a:moveTo>
                  <a:pt x="634103" y="452541"/>
                </a:moveTo>
                <a:cubicBezTo>
                  <a:pt x="645377" y="452541"/>
                  <a:pt x="654516" y="461680"/>
                  <a:pt x="654516" y="472954"/>
                </a:cubicBezTo>
                <a:cubicBezTo>
                  <a:pt x="654516" y="484228"/>
                  <a:pt x="645377" y="493367"/>
                  <a:pt x="634103" y="493367"/>
                </a:cubicBezTo>
                <a:cubicBezTo>
                  <a:pt x="622829" y="493367"/>
                  <a:pt x="613690" y="484228"/>
                  <a:pt x="613690" y="472954"/>
                </a:cubicBezTo>
                <a:cubicBezTo>
                  <a:pt x="613690" y="461680"/>
                  <a:pt x="622829" y="452541"/>
                  <a:pt x="634103" y="452541"/>
                </a:cubicBezTo>
                <a:close/>
                <a:moveTo>
                  <a:pt x="585326" y="452541"/>
                </a:moveTo>
                <a:cubicBezTo>
                  <a:pt x="596599" y="452541"/>
                  <a:pt x="605738" y="461680"/>
                  <a:pt x="605738" y="472954"/>
                </a:cubicBezTo>
                <a:cubicBezTo>
                  <a:pt x="605738" y="484228"/>
                  <a:pt x="596599" y="493367"/>
                  <a:pt x="585326" y="493367"/>
                </a:cubicBezTo>
                <a:cubicBezTo>
                  <a:pt x="574052" y="493367"/>
                  <a:pt x="564913" y="484228"/>
                  <a:pt x="564913" y="472954"/>
                </a:cubicBezTo>
                <a:cubicBezTo>
                  <a:pt x="564913" y="461680"/>
                  <a:pt x="574052" y="452541"/>
                  <a:pt x="585326" y="452541"/>
                </a:cubicBezTo>
                <a:close/>
                <a:moveTo>
                  <a:pt x="536549" y="452541"/>
                </a:moveTo>
                <a:cubicBezTo>
                  <a:pt x="547822" y="452541"/>
                  <a:pt x="556961" y="461680"/>
                  <a:pt x="556961" y="472954"/>
                </a:cubicBezTo>
                <a:cubicBezTo>
                  <a:pt x="556961" y="484228"/>
                  <a:pt x="547822" y="493367"/>
                  <a:pt x="536549" y="493367"/>
                </a:cubicBezTo>
                <a:cubicBezTo>
                  <a:pt x="525275" y="493367"/>
                  <a:pt x="516136" y="484228"/>
                  <a:pt x="516136" y="472954"/>
                </a:cubicBezTo>
                <a:cubicBezTo>
                  <a:pt x="516136" y="461680"/>
                  <a:pt x="525275" y="452541"/>
                  <a:pt x="536549" y="452541"/>
                </a:cubicBezTo>
                <a:close/>
                <a:moveTo>
                  <a:pt x="487772" y="452541"/>
                </a:moveTo>
                <a:cubicBezTo>
                  <a:pt x="499045" y="452541"/>
                  <a:pt x="508184" y="461680"/>
                  <a:pt x="508184" y="472954"/>
                </a:cubicBezTo>
                <a:cubicBezTo>
                  <a:pt x="508184" y="484228"/>
                  <a:pt x="499045" y="493367"/>
                  <a:pt x="487772" y="493367"/>
                </a:cubicBezTo>
                <a:cubicBezTo>
                  <a:pt x="476498" y="493367"/>
                  <a:pt x="467359" y="484228"/>
                  <a:pt x="467359" y="472954"/>
                </a:cubicBezTo>
                <a:cubicBezTo>
                  <a:pt x="467359" y="461680"/>
                  <a:pt x="476498" y="452541"/>
                  <a:pt x="487772" y="452541"/>
                </a:cubicBezTo>
                <a:close/>
                <a:moveTo>
                  <a:pt x="438994" y="452541"/>
                </a:moveTo>
                <a:cubicBezTo>
                  <a:pt x="450268" y="452541"/>
                  <a:pt x="459407" y="461680"/>
                  <a:pt x="459407" y="472954"/>
                </a:cubicBezTo>
                <a:cubicBezTo>
                  <a:pt x="459407" y="484228"/>
                  <a:pt x="450268" y="493367"/>
                  <a:pt x="438994" y="493367"/>
                </a:cubicBezTo>
                <a:cubicBezTo>
                  <a:pt x="427721" y="493367"/>
                  <a:pt x="418582" y="484228"/>
                  <a:pt x="418582" y="472954"/>
                </a:cubicBezTo>
                <a:cubicBezTo>
                  <a:pt x="418582" y="461680"/>
                  <a:pt x="427721" y="452541"/>
                  <a:pt x="438994" y="452541"/>
                </a:cubicBezTo>
                <a:close/>
                <a:moveTo>
                  <a:pt x="390217" y="452541"/>
                </a:moveTo>
                <a:cubicBezTo>
                  <a:pt x="401491" y="452541"/>
                  <a:pt x="410630" y="461680"/>
                  <a:pt x="410630" y="472954"/>
                </a:cubicBezTo>
                <a:cubicBezTo>
                  <a:pt x="410630" y="484228"/>
                  <a:pt x="401491" y="493367"/>
                  <a:pt x="390217" y="493367"/>
                </a:cubicBezTo>
                <a:cubicBezTo>
                  <a:pt x="378944" y="493367"/>
                  <a:pt x="369805" y="484228"/>
                  <a:pt x="369805" y="472954"/>
                </a:cubicBezTo>
                <a:cubicBezTo>
                  <a:pt x="369805" y="461680"/>
                  <a:pt x="378944" y="452541"/>
                  <a:pt x="390217" y="452541"/>
                </a:cubicBezTo>
                <a:close/>
                <a:moveTo>
                  <a:pt x="341440" y="452541"/>
                </a:moveTo>
                <a:cubicBezTo>
                  <a:pt x="352714" y="452541"/>
                  <a:pt x="361853" y="461680"/>
                  <a:pt x="361853" y="472954"/>
                </a:cubicBezTo>
                <a:cubicBezTo>
                  <a:pt x="361853" y="484228"/>
                  <a:pt x="352714" y="493367"/>
                  <a:pt x="341440" y="493367"/>
                </a:cubicBezTo>
                <a:cubicBezTo>
                  <a:pt x="330166" y="493367"/>
                  <a:pt x="321028" y="484228"/>
                  <a:pt x="321028" y="472954"/>
                </a:cubicBezTo>
                <a:cubicBezTo>
                  <a:pt x="321028" y="461680"/>
                  <a:pt x="330166" y="452541"/>
                  <a:pt x="341440" y="452541"/>
                </a:cubicBezTo>
                <a:close/>
                <a:moveTo>
                  <a:pt x="292663" y="452541"/>
                </a:moveTo>
                <a:cubicBezTo>
                  <a:pt x="303937" y="452541"/>
                  <a:pt x="313076" y="461680"/>
                  <a:pt x="313076" y="472954"/>
                </a:cubicBezTo>
                <a:cubicBezTo>
                  <a:pt x="313076" y="484228"/>
                  <a:pt x="303937" y="493367"/>
                  <a:pt x="292663" y="493367"/>
                </a:cubicBezTo>
                <a:cubicBezTo>
                  <a:pt x="281389" y="493367"/>
                  <a:pt x="272251" y="484228"/>
                  <a:pt x="272251" y="472954"/>
                </a:cubicBezTo>
                <a:cubicBezTo>
                  <a:pt x="272251" y="461680"/>
                  <a:pt x="281389" y="452541"/>
                  <a:pt x="292663" y="452541"/>
                </a:cubicBezTo>
                <a:close/>
                <a:moveTo>
                  <a:pt x="243886" y="452541"/>
                </a:moveTo>
                <a:cubicBezTo>
                  <a:pt x="255160" y="452541"/>
                  <a:pt x="264299" y="461680"/>
                  <a:pt x="264299" y="472954"/>
                </a:cubicBezTo>
                <a:cubicBezTo>
                  <a:pt x="264299" y="484228"/>
                  <a:pt x="255160" y="493367"/>
                  <a:pt x="243886" y="493367"/>
                </a:cubicBezTo>
                <a:cubicBezTo>
                  <a:pt x="232612" y="493367"/>
                  <a:pt x="223473" y="484228"/>
                  <a:pt x="223473" y="472954"/>
                </a:cubicBezTo>
                <a:cubicBezTo>
                  <a:pt x="223473" y="461680"/>
                  <a:pt x="232612" y="452541"/>
                  <a:pt x="243886" y="452541"/>
                </a:cubicBezTo>
                <a:close/>
                <a:moveTo>
                  <a:pt x="195109" y="452541"/>
                </a:moveTo>
                <a:cubicBezTo>
                  <a:pt x="206383" y="452541"/>
                  <a:pt x="215522" y="461680"/>
                  <a:pt x="215522" y="472954"/>
                </a:cubicBezTo>
                <a:cubicBezTo>
                  <a:pt x="215522" y="484228"/>
                  <a:pt x="206383" y="493367"/>
                  <a:pt x="195109" y="493367"/>
                </a:cubicBezTo>
                <a:cubicBezTo>
                  <a:pt x="183835" y="493367"/>
                  <a:pt x="174696" y="484228"/>
                  <a:pt x="174696" y="472954"/>
                </a:cubicBezTo>
                <a:cubicBezTo>
                  <a:pt x="174696" y="461680"/>
                  <a:pt x="183835" y="452541"/>
                  <a:pt x="195109" y="452541"/>
                </a:cubicBezTo>
                <a:close/>
                <a:moveTo>
                  <a:pt x="146332" y="452541"/>
                </a:moveTo>
                <a:cubicBezTo>
                  <a:pt x="157606" y="452541"/>
                  <a:pt x="166745" y="461680"/>
                  <a:pt x="166745" y="472954"/>
                </a:cubicBezTo>
                <a:cubicBezTo>
                  <a:pt x="166745" y="484228"/>
                  <a:pt x="157606" y="493367"/>
                  <a:pt x="146332" y="493367"/>
                </a:cubicBezTo>
                <a:cubicBezTo>
                  <a:pt x="135058" y="493367"/>
                  <a:pt x="125919" y="484228"/>
                  <a:pt x="125919" y="472954"/>
                </a:cubicBezTo>
                <a:cubicBezTo>
                  <a:pt x="125919" y="461680"/>
                  <a:pt x="135058" y="452541"/>
                  <a:pt x="146332" y="452541"/>
                </a:cubicBezTo>
                <a:close/>
                <a:moveTo>
                  <a:pt x="97555" y="452541"/>
                </a:moveTo>
                <a:cubicBezTo>
                  <a:pt x="108829" y="452541"/>
                  <a:pt x="117968" y="461680"/>
                  <a:pt x="117968" y="472954"/>
                </a:cubicBezTo>
                <a:cubicBezTo>
                  <a:pt x="117968" y="484228"/>
                  <a:pt x="108829" y="493367"/>
                  <a:pt x="97555" y="493367"/>
                </a:cubicBezTo>
                <a:cubicBezTo>
                  <a:pt x="86281" y="493367"/>
                  <a:pt x="77142" y="484228"/>
                  <a:pt x="77142" y="472954"/>
                </a:cubicBezTo>
                <a:cubicBezTo>
                  <a:pt x="77142" y="461680"/>
                  <a:pt x="86281" y="452541"/>
                  <a:pt x="97555" y="452541"/>
                </a:cubicBezTo>
                <a:close/>
                <a:moveTo>
                  <a:pt x="48778" y="452541"/>
                </a:moveTo>
                <a:cubicBezTo>
                  <a:pt x="60052" y="452541"/>
                  <a:pt x="69191" y="461680"/>
                  <a:pt x="69191" y="472954"/>
                </a:cubicBezTo>
                <a:cubicBezTo>
                  <a:pt x="69191" y="484228"/>
                  <a:pt x="60052" y="493367"/>
                  <a:pt x="48778" y="493367"/>
                </a:cubicBezTo>
                <a:cubicBezTo>
                  <a:pt x="37504" y="493367"/>
                  <a:pt x="28365" y="484228"/>
                  <a:pt x="28365" y="472954"/>
                </a:cubicBezTo>
                <a:cubicBezTo>
                  <a:pt x="28365" y="461680"/>
                  <a:pt x="37504" y="452541"/>
                  <a:pt x="48778" y="452541"/>
                </a:cubicBezTo>
                <a:close/>
                <a:moveTo>
                  <a:pt x="2" y="452541"/>
                </a:moveTo>
                <a:cubicBezTo>
                  <a:pt x="11275" y="452541"/>
                  <a:pt x="20414" y="461680"/>
                  <a:pt x="20414" y="472954"/>
                </a:cubicBezTo>
                <a:cubicBezTo>
                  <a:pt x="20414" y="484228"/>
                  <a:pt x="11275" y="493367"/>
                  <a:pt x="2" y="493367"/>
                </a:cubicBezTo>
                <a:lnTo>
                  <a:pt x="0" y="493366"/>
                </a:lnTo>
                <a:lnTo>
                  <a:pt x="0" y="452542"/>
                </a:lnTo>
                <a:close/>
                <a:moveTo>
                  <a:pt x="926765" y="398455"/>
                </a:moveTo>
                <a:lnTo>
                  <a:pt x="930582" y="399226"/>
                </a:lnTo>
                <a:lnTo>
                  <a:pt x="913716" y="434236"/>
                </a:lnTo>
                <a:lnTo>
                  <a:pt x="912331" y="433302"/>
                </a:lnTo>
                <a:cubicBezTo>
                  <a:pt x="908637" y="429608"/>
                  <a:pt x="906352" y="424505"/>
                  <a:pt x="906352" y="418868"/>
                </a:cubicBezTo>
                <a:cubicBezTo>
                  <a:pt x="906352" y="407594"/>
                  <a:pt x="915491" y="398455"/>
                  <a:pt x="926765" y="398455"/>
                </a:cubicBezTo>
                <a:close/>
                <a:moveTo>
                  <a:pt x="877988" y="398455"/>
                </a:moveTo>
                <a:cubicBezTo>
                  <a:pt x="889262" y="398455"/>
                  <a:pt x="898401" y="407594"/>
                  <a:pt x="898401" y="418868"/>
                </a:cubicBezTo>
                <a:cubicBezTo>
                  <a:pt x="898401" y="430142"/>
                  <a:pt x="889262" y="439281"/>
                  <a:pt x="877988" y="439281"/>
                </a:cubicBezTo>
                <a:cubicBezTo>
                  <a:pt x="866714" y="439281"/>
                  <a:pt x="857575" y="430142"/>
                  <a:pt x="857575" y="418868"/>
                </a:cubicBezTo>
                <a:cubicBezTo>
                  <a:pt x="857575" y="407594"/>
                  <a:pt x="866714" y="398455"/>
                  <a:pt x="877988" y="398455"/>
                </a:cubicBezTo>
                <a:close/>
                <a:moveTo>
                  <a:pt x="829211" y="398455"/>
                </a:moveTo>
                <a:cubicBezTo>
                  <a:pt x="840485" y="398455"/>
                  <a:pt x="849624" y="407594"/>
                  <a:pt x="849624" y="418868"/>
                </a:cubicBezTo>
                <a:cubicBezTo>
                  <a:pt x="849624" y="430142"/>
                  <a:pt x="840485" y="439281"/>
                  <a:pt x="829211" y="439281"/>
                </a:cubicBezTo>
                <a:cubicBezTo>
                  <a:pt x="817937" y="439281"/>
                  <a:pt x="808798" y="430142"/>
                  <a:pt x="808798" y="418868"/>
                </a:cubicBezTo>
                <a:cubicBezTo>
                  <a:pt x="808798" y="407594"/>
                  <a:pt x="817937" y="398455"/>
                  <a:pt x="829211" y="398455"/>
                </a:cubicBezTo>
                <a:close/>
                <a:moveTo>
                  <a:pt x="780434" y="398455"/>
                </a:moveTo>
                <a:cubicBezTo>
                  <a:pt x="791708" y="398455"/>
                  <a:pt x="800847" y="407594"/>
                  <a:pt x="800847" y="418868"/>
                </a:cubicBezTo>
                <a:cubicBezTo>
                  <a:pt x="800847" y="430142"/>
                  <a:pt x="791708" y="439281"/>
                  <a:pt x="780434" y="439281"/>
                </a:cubicBezTo>
                <a:cubicBezTo>
                  <a:pt x="769160" y="439281"/>
                  <a:pt x="760021" y="430142"/>
                  <a:pt x="760021" y="418868"/>
                </a:cubicBezTo>
                <a:cubicBezTo>
                  <a:pt x="760021" y="407594"/>
                  <a:pt x="769160" y="398455"/>
                  <a:pt x="780434" y="398455"/>
                </a:cubicBezTo>
                <a:close/>
                <a:moveTo>
                  <a:pt x="731657" y="398455"/>
                </a:moveTo>
                <a:cubicBezTo>
                  <a:pt x="742931" y="398455"/>
                  <a:pt x="752070" y="407594"/>
                  <a:pt x="752070" y="418868"/>
                </a:cubicBezTo>
                <a:cubicBezTo>
                  <a:pt x="752070" y="430142"/>
                  <a:pt x="742931" y="439281"/>
                  <a:pt x="731657" y="439281"/>
                </a:cubicBezTo>
                <a:cubicBezTo>
                  <a:pt x="720383" y="439281"/>
                  <a:pt x="711244" y="430142"/>
                  <a:pt x="711244" y="418868"/>
                </a:cubicBezTo>
                <a:cubicBezTo>
                  <a:pt x="711244" y="407594"/>
                  <a:pt x="720383" y="398455"/>
                  <a:pt x="731657" y="398455"/>
                </a:cubicBezTo>
                <a:close/>
                <a:moveTo>
                  <a:pt x="682880" y="398455"/>
                </a:moveTo>
                <a:cubicBezTo>
                  <a:pt x="694153" y="398455"/>
                  <a:pt x="703293" y="407594"/>
                  <a:pt x="703293" y="418868"/>
                </a:cubicBezTo>
                <a:cubicBezTo>
                  <a:pt x="703293" y="430142"/>
                  <a:pt x="694153" y="439281"/>
                  <a:pt x="682880" y="439281"/>
                </a:cubicBezTo>
                <a:cubicBezTo>
                  <a:pt x="671606" y="439281"/>
                  <a:pt x="662467" y="430142"/>
                  <a:pt x="662467" y="418868"/>
                </a:cubicBezTo>
                <a:cubicBezTo>
                  <a:pt x="662467" y="407594"/>
                  <a:pt x="671606" y="398455"/>
                  <a:pt x="682880" y="398455"/>
                </a:cubicBezTo>
                <a:close/>
                <a:moveTo>
                  <a:pt x="634103" y="398455"/>
                </a:moveTo>
                <a:cubicBezTo>
                  <a:pt x="645377" y="398455"/>
                  <a:pt x="654516" y="407594"/>
                  <a:pt x="654516" y="418868"/>
                </a:cubicBezTo>
                <a:cubicBezTo>
                  <a:pt x="654516" y="430142"/>
                  <a:pt x="645377" y="439281"/>
                  <a:pt x="634103" y="439281"/>
                </a:cubicBezTo>
                <a:cubicBezTo>
                  <a:pt x="622829" y="439281"/>
                  <a:pt x="613690" y="430142"/>
                  <a:pt x="613690" y="418868"/>
                </a:cubicBezTo>
                <a:cubicBezTo>
                  <a:pt x="613690" y="407594"/>
                  <a:pt x="622829" y="398455"/>
                  <a:pt x="634103" y="398455"/>
                </a:cubicBezTo>
                <a:close/>
                <a:moveTo>
                  <a:pt x="585326" y="398455"/>
                </a:moveTo>
                <a:cubicBezTo>
                  <a:pt x="596599" y="398455"/>
                  <a:pt x="605738" y="407594"/>
                  <a:pt x="605738" y="418868"/>
                </a:cubicBezTo>
                <a:cubicBezTo>
                  <a:pt x="605738" y="430142"/>
                  <a:pt x="596599" y="439281"/>
                  <a:pt x="585326" y="439281"/>
                </a:cubicBezTo>
                <a:cubicBezTo>
                  <a:pt x="574052" y="439281"/>
                  <a:pt x="564913" y="430142"/>
                  <a:pt x="564913" y="418868"/>
                </a:cubicBezTo>
                <a:cubicBezTo>
                  <a:pt x="564913" y="407594"/>
                  <a:pt x="574052" y="398455"/>
                  <a:pt x="585326" y="398455"/>
                </a:cubicBezTo>
                <a:close/>
                <a:moveTo>
                  <a:pt x="536549" y="398455"/>
                </a:moveTo>
                <a:cubicBezTo>
                  <a:pt x="547822" y="398455"/>
                  <a:pt x="556961" y="407594"/>
                  <a:pt x="556961" y="418868"/>
                </a:cubicBezTo>
                <a:cubicBezTo>
                  <a:pt x="556961" y="430142"/>
                  <a:pt x="547822" y="439281"/>
                  <a:pt x="536549" y="439281"/>
                </a:cubicBezTo>
                <a:cubicBezTo>
                  <a:pt x="525275" y="439281"/>
                  <a:pt x="516136" y="430142"/>
                  <a:pt x="516136" y="418868"/>
                </a:cubicBezTo>
                <a:cubicBezTo>
                  <a:pt x="516136" y="407594"/>
                  <a:pt x="525275" y="398455"/>
                  <a:pt x="536549" y="398455"/>
                </a:cubicBezTo>
                <a:close/>
                <a:moveTo>
                  <a:pt x="487772" y="398455"/>
                </a:moveTo>
                <a:cubicBezTo>
                  <a:pt x="499045" y="398455"/>
                  <a:pt x="508184" y="407594"/>
                  <a:pt x="508184" y="418868"/>
                </a:cubicBezTo>
                <a:cubicBezTo>
                  <a:pt x="508184" y="430142"/>
                  <a:pt x="499045" y="439281"/>
                  <a:pt x="487772" y="439281"/>
                </a:cubicBezTo>
                <a:cubicBezTo>
                  <a:pt x="476498" y="439281"/>
                  <a:pt x="467359" y="430142"/>
                  <a:pt x="467359" y="418868"/>
                </a:cubicBezTo>
                <a:cubicBezTo>
                  <a:pt x="467359" y="407594"/>
                  <a:pt x="476498" y="398455"/>
                  <a:pt x="487772" y="398455"/>
                </a:cubicBezTo>
                <a:close/>
                <a:moveTo>
                  <a:pt x="438994" y="398455"/>
                </a:moveTo>
                <a:cubicBezTo>
                  <a:pt x="450268" y="398455"/>
                  <a:pt x="459407" y="407594"/>
                  <a:pt x="459407" y="418868"/>
                </a:cubicBezTo>
                <a:cubicBezTo>
                  <a:pt x="459407" y="430142"/>
                  <a:pt x="450268" y="439281"/>
                  <a:pt x="438994" y="439281"/>
                </a:cubicBezTo>
                <a:cubicBezTo>
                  <a:pt x="427721" y="439281"/>
                  <a:pt x="418582" y="430142"/>
                  <a:pt x="418582" y="418868"/>
                </a:cubicBezTo>
                <a:cubicBezTo>
                  <a:pt x="418582" y="407594"/>
                  <a:pt x="427721" y="398455"/>
                  <a:pt x="438994" y="398455"/>
                </a:cubicBezTo>
                <a:close/>
                <a:moveTo>
                  <a:pt x="390217" y="398455"/>
                </a:moveTo>
                <a:cubicBezTo>
                  <a:pt x="401491" y="398455"/>
                  <a:pt x="410630" y="407594"/>
                  <a:pt x="410630" y="418868"/>
                </a:cubicBezTo>
                <a:cubicBezTo>
                  <a:pt x="410630" y="430142"/>
                  <a:pt x="401491" y="439281"/>
                  <a:pt x="390217" y="439281"/>
                </a:cubicBezTo>
                <a:cubicBezTo>
                  <a:pt x="378944" y="439281"/>
                  <a:pt x="369805" y="430142"/>
                  <a:pt x="369805" y="418868"/>
                </a:cubicBezTo>
                <a:cubicBezTo>
                  <a:pt x="369805" y="407594"/>
                  <a:pt x="378944" y="398455"/>
                  <a:pt x="390217" y="398455"/>
                </a:cubicBezTo>
                <a:close/>
                <a:moveTo>
                  <a:pt x="341440" y="398455"/>
                </a:moveTo>
                <a:cubicBezTo>
                  <a:pt x="352714" y="398455"/>
                  <a:pt x="361853" y="407594"/>
                  <a:pt x="361853" y="418868"/>
                </a:cubicBezTo>
                <a:cubicBezTo>
                  <a:pt x="361853" y="430142"/>
                  <a:pt x="352714" y="439281"/>
                  <a:pt x="341440" y="439281"/>
                </a:cubicBezTo>
                <a:cubicBezTo>
                  <a:pt x="330166" y="439281"/>
                  <a:pt x="321028" y="430142"/>
                  <a:pt x="321028" y="418868"/>
                </a:cubicBezTo>
                <a:cubicBezTo>
                  <a:pt x="321028" y="407594"/>
                  <a:pt x="330166" y="398455"/>
                  <a:pt x="341440" y="398455"/>
                </a:cubicBezTo>
                <a:close/>
                <a:moveTo>
                  <a:pt x="292663" y="398455"/>
                </a:moveTo>
                <a:cubicBezTo>
                  <a:pt x="303937" y="398455"/>
                  <a:pt x="313076" y="407594"/>
                  <a:pt x="313076" y="418868"/>
                </a:cubicBezTo>
                <a:cubicBezTo>
                  <a:pt x="313076" y="430142"/>
                  <a:pt x="303937" y="439281"/>
                  <a:pt x="292663" y="439281"/>
                </a:cubicBezTo>
                <a:cubicBezTo>
                  <a:pt x="281389" y="439281"/>
                  <a:pt x="272251" y="430142"/>
                  <a:pt x="272251" y="418868"/>
                </a:cubicBezTo>
                <a:cubicBezTo>
                  <a:pt x="272251" y="407594"/>
                  <a:pt x="281389" y="398455"/>
                  <a:pt x="292663" y="398455"/>
                </a:cubicBezTo>
                <a:close/>
                <a:moveTo>
                  <a:pt x="243886" y="398455"/>
                </a:moveTo>
                <a:cubicBezTo>
                  <a:pt x="255160" y="398455"/>
                  <a:pt x="264299" y="407594"/>
                  <a:pt x="264299" y="418868"/>
                </a:cubicBezTo>
                <a:cubicBezTo>
                  <a:pt x="264299" y="430142"/>
                  <a:pt x="255160" y="439281"/>
                  <a:pt x="243886" y="439281"/>
                </a:cubicBezTo>
                <a:cubicBezTo>
                  <a:pt x="232612" y="439281"/>
                  <a:pt x="223473" y="430142"/>
                  <a:pt x="223473" y="418868"/>
                </a:cubicBezTo>
                <a:cubicBezTo>
                  <a:pt x="223473" y="407594"/>
                  <a:pt x="232612" y="398455"/>
                  <a:pt x="243886" y="398455"/>
                </a:cubicBezTo>
                <a:close/>
                <a:moveTo>
                  <a:pt x="195109" y="398455"/>
                </a:moveTo>
                <a:cubicBezTo>
                  <a:pt x="206383" y="398455"/>
                  <a:pt x="215522" y="407594"/>
                  <a:pt x="215522" y="418868"/>
                </a:cubicBezTo>
                <a:cubicBezTo>
                  <a:pt x="215522" y="430142"/>
                  <a:pt x="206383" y="439281"/>
                  <a:pt x="195109" y="439281"/>
                </a:cubicBezTo>
                <a:cubicBezTo>
                  <a:pt x="183835" y="439281"/>
                  <a:pt x="174696" y="430142"/>
                  <a:pt x="174696" y="418868"/>
                </a:cubicBezTo>
                <a:cubicBezTo>
                  <a:pt x="174696" y="407594"/>
                  <a:pt x="183835" y="398455"/>
                  <a:pt x="195109" y="398455"/>
                </a:cubicBezTo>
                <a:close/>
                <a:moveTo>
                  <a:pt x="146332" y="398455"/>
                </a:moveTo>
                <a:cubicBezTo>
                  <a:pt x="157606" y="398455"/>
                  <a:pt x="166745" y="407594"/>
                  <a:pt x="166745" y="418868"/>
                </a:cubicBezTo>
                <a:cubicBezTo>
                  <a:pt x="166745" y="430142"/>
                  <a:pt x="157606" y="439281"/>
                  <a:pt x="146332" y="439281"/>
                </a:cubicBezTo>
                <a:cubicBezTo>
                  <a:pt x="135058" y="439281"/>
                  <a:pt x="125919" y="430142"/>
                  <a:pt x="125919" y="418868"/>
                </a:cubicBezTo>
                <a:cubicBezTo>
                  <a:pt x="125919" y="407594"/>
                  <a:pt x="135058" y="398455"/>
                  <a:pt x="146332" y="398455"/>
                </a:cubicBezTo>
                <a:close/>
                <a:moveTo>
                  <a:pt x="97555" y="398455"/>
                </a:moveTo>
                <a:cubicBezTo>
                  <a:pt x="108829" y="398455"/>
                  <a:pt x="117968" y="407594"/>
                  <a:pt x="117968" y="418868"/>
                </a:cubicBezTo>
                <a:cubicBezTo>
                  <a:pt x="117968" y="430142"/>
                  <a:pt x="108829" y="439281"/>
                  <a:pt x="97555" y="439281"/>
                </a:cubicBezTo>
                <a:cubicBezTo>
                  <a:pt x="86281" y="439281"/>
                  <a:pt x="77142" y="430142"/>
                  <a:pt x="77142" y="418868"/>
                </a:cubicBezTo>
                <a:cubicBezTo>
                  <a:pt x="77142" y="407594"/>
                  <a:pt x="86281" y="398455"/>
                  <a:pt x="97555" y="398455"/>
                </a:cubicBezTo>
                <a:close/>
                <a:moveTo>
                  <a:pt x="48778" y="398455"/>
                </a:moveTo>
                <a:cubicBezTo>
                  <a:pt x="60052" y="398455"/>
                  <a:pt x="69191" y="407594"/>
                  <a:pt x="69191" y="418868"/>
                </a:cubicBezTo>
                <a:cubicBezTo>
                  <a:pt x="69191" y="430142"/>
                  <a:pt x="60052" y="439281"/>
                  <a:pt x="48778" y="439281"/>
                </a:cubicBezTo>
                <a:cubicBezTo>
                  <a:pt x="37504" y="439281"/>
                  <a:pt x="28365" y="430142"/>
                  <a:pt x="28365" y="418868"/>
                </a:cubicBezTo>
                <a:cubicBezTo>
                  <a:pt x="28365" y="407594"/>
                  <a:pt x="37504" y="398455"/>
                  <a:pt x="48778" y="398455"/>
                </a:cubicBezTo>
                <a:close/>
                <a:moveTo>
                  <a:pt x="2" y="398455"/>
                </a:moveTo>
                <a:cubicBezTo>
                  <a:pt x="11275" y="398455"/>
                  <a:pt x="20414" y="407594"/>
                  <a:pt x="20414" y="418868"/>
                </a:cubicBezTo>
                <a:cubicBezTo>
                  <a:pt x="20414" y="430142"/>
                  <a:pt x="11275" y="439281"/>
                  <a:pt x="2" y="439281"/>
                </a:cubicBezTo>
                <a:lnTo>
                  <a:pt x="0" y="439280"/>
                </a:lnTo>
                <a:lnTo>
                  <a:pt x="0" y="398456"/>
                </a:lnTo>
                <a:close/>
                <a:moveTo>
                  <a:pt x="926765" y="344369"/>
                </a:moveTo>
                <a:cubicBezTo>
                  <a:pt x="932402" y="344369"/>
                  <a:pt x="937505" y="346654"/>
                  <a:pt x="941199" y="350348"/>
                </a:cubicBezTo>
                <a:lnTo>
                  <a:pt x="945200" y="360008"/>
                </a:lnTo>
                <a:lnTo>
                  <a:pt x="937178" y="381927"/>
                </a:lnTo>
                <a:lnTo>
                  <a:pt x="934711" y="383591"/>
                </a:lnTo>
                <a:cubicBezTo>
                  <a:pt x="932268" y="384624"/>
                  <a:pt x="929583" y="385195"/>
                  <a:pt x="926765" y="385195"/>
                </a:cubicBezTo>
                <a:cubicBezTo>
                  <a:pt x="915491" y="385195"/>
                  <a:pt x="906352" y="376056"/>
                  <a:pt x="906352" y="364782"/>
                </a:cubicBezTo>
                <a:cubicBezTo>
                  <a:pt x="906352" y="353508"/>
                  <a:pt x="915491" y="344369"/>
                  <a:pt x="926765" y="344369"/>
                </a:cubicBezTo>
                <a:close/>
                <a:moveTo>
                  <a:pt x="877988" y="344369"/>
                </a:moveTo>
                <a:cubicBezTo>
                  <a:pt x="889262" y="344369"/>
                  <a:pt x="898401" y="353508"/>
                  <a:pt x="898401" y="364782"/>
                </a:cubicBezTo>
                <a:cubicBezTo>
                  <a:pt x="898401" y="376056"/>
                  <a:pt x="889262" y="385195"/>
                  <a:pt x="877988" y="385195"/>
                </a:cubicBezTo>
                <a:cubicBezTo>
                  <a:pt x="866714" y="385195"/>
                  <a:pt x="857575" y="376056"/>
                  <a:pt x="857575" y="364782"/>
                </a:cubicBezTo>
                <a:cubicBezTo>
                  <a:pt x="857575" y="353508"/>
                  <a:pt x="866714" y="344369"/>
                  <a:pt x="877988" y="344369"/>
                </a:cubicBezTo>
                <a:close/>
                <a:moveTo>
                  <a:pt x="829211" y="344369"/>
                </a:moveTo>
                <a:cubicBezTo>
                  <a:pt x="840485" y="344369"/>
                  <a:pt x="849624" y="353508"/>
                  <a:pt x="849624" y="364782"/>
                </a:cubicBezTo>
                <a:cubicBezTo>
                  <a:pt x="849624" y="376056"/>
                  <a:pt x="840485" y="385195"/>
                  <a:pt x="829211" y="385195"/>
                </a:cubicBezTo>
                <a:cubicBezTo>
                  <a:pt x="817937" y="385195"/>
                  <a:pt x="808798" y="376056"/>
                  <a:pt x="808798" y="364782"/>
                </a:cubicBezTo>
                <a:cubicBezTo>
                  <a:pt x="808798" y="353508"/>
                  <a:pt x="817937" y="344369"/>
                  <a:pt x="829211" y="344369"/>
                </a:cubicBezTo>
                <a:close/>
                <a:moveTo>
                  <a:pt x="780434" y="344369"/>
                </a:moveTo>
                <a:cubicBezTo>
                  <a:pt x="791708" y="344369"/>
                  <a:pt x="800847" y="353508"/>
                  <a:pt x="800847" y="364782"/>
                </a:cubicBezTo>
                <a:cubicBezTo>
                  <a:pt x="800847" y="376056"/>
                  <a:pt x="791708" y="385195"/>
                  <a:pt x="780434" y="385195"/>
                </a:cubicBezTo>
                <a:cubicBezTo>
                  <a:pt x="769160" y="385195"/>
                  <a:pt x="760021" y="376056"/>
                  <a:pt x="760021" y="364782"/>
                </a:cubicBezTo>
                <a:cubicBezTo>
                  <a:pt x="760021" y="353508"/>
                  <a:pt x="769160" y="344369"/>
                  <a:pt x="780434" y="344369"/>
                </a:cubicBezTo>
                <a:close/>
                <a:moveTo>
                  <a:pt x="731657" y="344369"/>
                </a:moveTo>
                <a:cubicBezTo>
                  <a:pt x="742931" y="344369"/>
                  <a:pt x="752070" y="353508"/>
                  <a:pt x="752070" y="364782"/>
                </a:cubicBezTo>
                <a:cubicBezTo>
                  <a:pt x="752070" y="376056"/>
                  <a:pt x="742931" y="385195"/>
                  <a:pt x="731657" y="385195"/>
                </a:cubicBezTo>
                <a:cubicBezTo>
                  <a:pt x="720383" y="385195"/>
                  <a:pt x="711244" y="376056"/>
                  <a:pt x="711244" y="364782"/>
                </a:cubicBezTo>
                <a:cubicBezTo>
                  <a:pt x="711244" y="353508"/>
                  <a:pt x="720383" y="344369"/>
                  <a:pt x="731657" y="344369"/>
                </a:cubicBezTo>
                <a:close/>
                <a:moveTo>
                  <a:pt x="682880" y="344369"/>
                </a:moveTo>
                <a:cubicBezTo>
                  <a:pt x="694153" y="344369"/>
                  <a:pt x="703293" y="353508"/>
                  <a:pt x="703293" y="364782"/>
                </a:cubicBezTo>
                <a:cubicBezTo>
                  <a:pt x="703293" y="376056"/>
                  <a:pt x="694153" y="385195"/>
                  <a:pt x="682880" y="385195"/>
                </a:cubicBezTo>
                <a:cubicBezTo>
                  <a:pt x="671606" y="385195"/>
                  <a:pt x="662467" y="376056"/>
                  <a:pt x="662467" y="364782"/>
                </a:cubicBezTo>
                <a:cubicBezTo>
                  <a:pt x="662467" y="353508"/>
                  <a:pt x="671606" y="344369"/>
                  <a:pt x="682880" y="344369"/>
                </a:cubicBezTo>
                <a:close/>
                <a:moveTo>
                  <a:pt x="634103" y="344369"/>
                </a:moveTo>
                <a:cubicBezTo>
                  <a:pt x="645377" y="344369"/>
                  <a:pt x="654516" y="353508"/>
                  <a:pt x="654516" y="364782"/>
                </a:cubicBezTo>
                <a:cubicBezTo>
                  <a:pt x="654516" y="376056"/>
                  <a:pt x="645377" y="385195"/>
                  <a:pt x="634103" y="385195"/>
                </a:cubicBezTo>
                <a:cubicBezTo>
                  <a:pt x="622829" y="385195"/>
                  <a:pt x="613690" y="376056"/>
                  <a:pt x="613690" y="364782"/>
                </a:cubicBezTo>
                <a:cubicBezTo>
                  <a:pt x="613690" y="353508"/>
                  <a:pt x="622829" y="344369"/>
                  <a:pt x="634103" y="344369"/>
                </a:cubicBezTo>
                <a:close/>
                <a:moveTo>
                  <a:pt x="585326" y="344369"/>
                </a:moveTo>
                <a:cubicBezTo>
                  <a:pt x="596599" y="344369"/>
                  <a:pt x="605738" y="353508"/>
                  <a:pt x="605738" y="364782"/>
                </a:cubicBezTo>
                <a:cubicBezTo>
                  <a:pt x="605738" y="376056"/>
                  <a:pt x="596599" y="385195"/>
                  <a:pt x="585326" y="385195"/>
                </a:cubicBezTo>
                <a:cubicBezTo>
                  <a:pt x="574052" y="385195"/>
                  <a:pt x="564913" y="376056"/>
                  <a:pt x="564913" y="364782"/>
                </a:cubicBezTo>
                <a:cubicBezTo>
                  <a:pt x="564913" y="353508"/>
                  <a:pt x="574052" y="344369"/>
                  <a:pt x="585326" y="344369"/>
                </a:cubicBezTo>
                <a:close/>
                <a:moveTo>
                  <a:pt x="536549" y="344369"/>
                </a:moveTo>
                <a:cubicBezTo>
                  <a:pt x="547822" y="344369"/>
                  <a:pt x="556961" y="353508"/>
                  <a:pt x="556961" y="364782"/>
                </a:cubicBezTo>
                <a:cubicBezTo>
                  <a:pt x="556961" y="376056"/>
                  <a:pt x="547822" y="385195"/>
                  <a:pt x="536549" y="385195"/>
                </a:cubicBezTo>
                <a:cubicBezTo>
                  <a:pt x="525275" y="385195"/>
                  <a:pt x="516136" y="376056"/>
                  <a:pt x="516136" y="364782"/>
                </a:cubicBezTo>
                <a:cubicBezTo>
                  <a:pt x="516136" y="353508"/>
                  <a:pt x="525275" y="344369"/>
                  <a:pt x="536549" y="344369"/>
                </a:cubicBezTo>
                <a:close/>
                <a:moveTo>
                  <a:pt x="487772" y="344369"/>
                </a:moveTo>
                <a:cubicBezTo>
                  <a:pt x="499045" y="344369"/>
                  <a:pt x="508184" y="353508"/>
                  <a:pt x="508184" y="364782"/>
                </a:cubicBezTo>
                <a:cubicBezTo>
                  <a:pt x="508184" y="376056"/>
                  <a:pt x="499045" y="385195"/>
                  <a:pt x="487772" y="385195"/>
                </a:cubicBezTo>
                <a:cubicBezTo>
                  <a:pt x="476498" y="385195"/>
                  <a:pt x="467359" y="376056"/>
                  <a:pt x="467359" y="364782"/>
                </a:cubicBezTo>
                <a:cubicBezTo>
                  <a:pt x="467359" y="353508"/>
                  <a:pt x="476498" y="344369"/>
                  <a:pt x="487772" y="344369"/>
                </a:cubicBezTo>
                <a:close/>
                <a:moveTo>
                  <a:pt x="438994" y="344369"/>
                </a:moveTo>
                <a:cubicBezTo>
                  <a:pt x="450268" y="344369"/>
                  <a:pt x="459407" y="353508"/>
                  <a:pt x="459407" y="364782"/>
                </a:cubicBezTo>
                <a:cubicBezTo>
                  <a:pt x="459407" y="376056"/>
                  <a:pt x="450268" y="385195"/>
                  <a:pt x="438994" y="385195"/>
                </a:cubicBezTo>
                <a:cubicBezTo>
                  <a:pt x="427721" y="385195"/>
                  <a:pt x="418582" y="376056"/>
                  <a:pt x="418582" y="364782"/>
                </a:cubicBezTo>
                <a:cubicBezTo>
                  <a:pt x="418582" y="353508"/>
                  <a:pt x="427721" y="344369"/>
                  <a:pt x="438994" y="344369"/>
                </a:cubicBezTo>
                <a:close/>
                <a:moveTo>
                  <a:pt x="390217" y="344369"/>
                </a:moveTo>
                <a:cubicBezTo>
                  <a:pt x="401491" y="344369"/>
                  <a:pt x="410630" y="353508"/>
                  <a:pt x="410630" y="364782"/>
                </a:cubicBezTo>
                <a:cubicBezTo>
                  <a:pt x="410630" y="376056"/>
                  <a:pt x="401491" y="385195"/>
                  <a:pt x="390217" y="385195"/>
                </a:cubicBezTo>
                <a:cubicBezTo>
                  <a:pt x="378944" y="385195"/>
                  <a:pt x="369805" y="376056"/>
                  <a:pt x="369805" y="364782"/>
                </a:cubicBezTo>
                <a:cubicBezTo>
                  <a:pt x="369805" y="353508"/>
                  <a:pt x="378944" y="344369"/>
                  <a:pt x="390217" y="344369"/>
                </a:cubicBezTo>
                <a:close/>
                <a:moveTo>
                  <a:pt x="341440" y="344369"/>
                </a:moveTo>
                <a:cubicBezTo>
                  <a:pt x="352714" y="344369"/>
                  <a:pt x="361853" y="353508"/>
                  <a:pt x="361853" y="364782"/>
                </a:cubicBezTo>
                <a:cubicBezTo>
                  <a:pt x="361853" y="376056"/>
                  <a:pt x="352714" y="385195"/>
                  <a:pt x="341440" y="385195"/>
                </a:cubicBezTo>
                <a:cubicBezTo>
                  <a:pt x="330166" y="385195"/>
                  <a:pt x="321028" y="376056"/>
                  <a:pt x="321028" y="364782"/>
                </a:cubicBezTo>
                <a:cubicBezTo>
                  <a:pt x="321028" y="353508"/>
                  <a:pt x="330166" y="344369"/>
                  <a:pt x="341440" y="344369"/>
                </a:cubicBezTo>
                <a:close/>
                <a:moveTo>
                  <a:pt x="292663" y="344369"/>
                </a:moveTo>
                <a:cubicBezTo>
                  <a:pt x="303937" y="344369"/>
                  <a:pt x="313076" y="353508"/>
                  <a:pt x="313076" y="364782"/>
                </a:cubicBezTo>
                <a:cubicBezTo>
                  <a:pt x="313076" y="376056"/>
                  <a:pt x="303937" y="385195"/>
                  <a:pt x="292663" y="385195"/>
                </a:cubicBezTo>
                <a:cubicBezTo>
                  <a:pt x="281389" y="385195"/>
                  <a:pt x="272251" y="376056"/>
                  <a:pt x="272251" y="364782"/>
                </a:cubicBezTo>
                <a:cubicBezTo>
                  <a:pt x="272251" y="353508"/>
                  <a:pt x="281389" y="344369"/>
                  <a:pt x="292663" y="344369"/>
                </a:cubicBezTo>
                <a:close/>
                <a:moveTo>
                  <a:pt x="243886" y="344369"/>
                </a:moveTo>
                <a:cubicBezTo>
                  <a:pt x="255160" y="344369"/>
                  <a:pt x="264299" y="353508"/>
                  <a:pt x="264299" y="364782"/>
                </a:cubicBezTo>
                <a:cubicBezTo>
                  <a:pt x="264299" y="376056"/>
                  <a:pt x="255160" y="385195"/>
                  <a:pt x="243886" y="385195"/>
                </a:cubicBezTo>
                <a:cubicBezTo>
                  <a:pt x="232612" y="385195"/>
                  <a:pt x="223473" y="376056"/>
                  <a:pt x="223473" y="364782"/>
                </a:cubicBezTo>
                <a:cubicBezTo>
                  <a:pt x="223473" y="353508"/>
                  <a:pt x="232612" y="344369"/>
                  <a:pt x="243886" y="344369"/>
                </a:cubicBezTo>
                <a:close/>
                <a:moveTo>
                  <a:pt x="195109" y="344369"/>
                </a:moveTo>
                <a:cubicBezTo>
                  <a:pt x="206383" y="344369"/>
                  <a:pt x="215522" y="353508"/>
                  <a:pt x="215522" y="364782"/>
                </a:cubicBezTo>
                <a:cubicBezTo>
                  <a:pt x="215522" y="376056"/>
                  <a:pt x="206383" y="385195"/>
                  <a:pt x="195109" y="385195"/>
                </a:cubicBezTo>
                <a:cubicBezTo>
                  <a:pt x="183835" y="385195"/>
                  <a:pt x="174696" y="376056"/>
                  <a:pt x="174696" y="364782"/>
                </a:cubicBezTo>
                <a:cubicBezTo>
                  <a:pt x="174696" y="353508"/>
                  <a:pt x="183835" y="344369"/>
                  <a:pt x="195109" y="344369"/>
                </a:cubicBezTo>
                <a:close/>
                <a:moveTo>
                  <a:pt x="146332" y="344369"/>
                </a:moveTo>
                <a:cubicBezTo>
                  <a:pt x="157606" y="344369"/>
                  <a:pt x="166745" y="353508"/>
                  <a:pt x="166745" y="364782"/>
                </a:cubicBezTo>
                <a:cubicBezTo>
                  <a:pt x="166745" y="376056"/>
                  <a:pt x="157606" y="385195"/>
                  <a:pt x="146332" y="385195"/>
                </a:cubicBezTo>
                <a:cubicBezTo>
                  <a:pt x="135058" y="385195"/>
                  <a:pt x="125919" y="376056"/>
                  <a:pt x="125919" y="364782"/>
                </a:cubicBezTo>
                <a:cubicBezTo>
                  <a:pt x="125919" y="353508"/>
                  <a:pt x="135058" y="344369"/>
                  <a:pt x="146332" y="344369"/>
                </a:cubicBezTo>
                <a:close/>
                <a:moveTo>
                  <a:pt x="97555" y="344369"/>
                </a:moveTo>
                <a:cubicBezTo>
                  <a:pt x="108829" y="344369"/>
                  <a:pt x="117968" y="353508"/>
                  <a:pt x="117968" y="364782"/>
                </a:cubicBezTo>
                <a:cubicBezTo>
                  <a:pt x="117968" y="376056"/>
                  <a:pt x="108829" y="385195"/>
                  <a:pt x="97555" y="385195"/>
                </a:cubicBezTo>
                <a:cubicBezTo>
                  <a:pt x="86281" y="385195"/>
                  <a:pt x="77142" y="376056"/>
                  <a:pt x="77142" y="364782"/>
                </a:cubicBezTo>
                <a:cubicBezTo>
                  <a:pt x="77142" y="353508"/>
                  <a:pt x="86281" y="344369"/>
                  <a:pt x="97555" y="344369"/>
                </a:cubicBezTo>
                <a:close/>
                <a:moveTo>
                  <a:pt x="48778" y="344369"/>
                </a:moveTo>
                <a:cubicBezTo>
                  <a:pt x="60052" y="344369"/>
                  <a:pt x="69191" y="353508"/>
                  <a:pt x="69191" y="364782"/>
                </a:cubicBezTo>
                <a:cubicBezTo>
                  <a:pt x="69191" y="376056"/>
                  <a:pt x="60052" y="385195"/>
                  <a:pt x="48778" y="385195"/>
                </a:cubicBezTo>
                <a:cubicBezTo>
                  <a:pt x="37504" y="385195"/>
                  <a:pt x="28365" y="376056"/>
                  <a:pt x="28365" y="364782"/>
                </a:cubicBezTo>
                <a:cubicBezTo>
                  <a:pt x="28365" y="353508"/>
                  <a:pt x="37504" y="344369"/>
                  <a:pt x="48778" y="344369"/>
                </a:cubicBezTo>
                <a:close/>
                <a:moveTo>
                  <a:pt x="2" y="344369"/>
                </a:moveTo>
                <a:cubicBezTo>
                  <a:pt x="11275" y="344369"/>
                  <a:pt x="20414" y="353508"/>
                  <a:pt x="20414" y="364782"/>
                </a:cubicBezTo>
                <a:cubicBezTo>
                  <a:pt x="20414" y="376056"/>
                  <a:pt x="11275" y="385195"/>
                  <a:pt x="2" y="385195"/>
                </a:cubicBezTo>
                <a:lnTo>
                  <a:pt x="0" y="385194"/>
                </a:lnTo>
                <a:lnTo>
                  <a:pt x="0" y="344370"/>
                </a:lnTo>
                <a:close/>
                <a:moveTo>
                  <a:pt x="968876" y="291629"/>
                </a:moveTo>
                <a:lnTo>
                  <a:pt x="965684" y="304041"/>
                </a:lnTo>
                <a:lnTo>
                  <a:pt x="959440" y="321103"/>
                </a:lnTo>
                <a:lnTo>
                  <a:pt x="955129" y="310696"/>
                </a:lnTo>
                <a:cubicBezTo>
                  <a:pt x="955129" y="302240"/>
                  <a:pt x="960270" y="294986"/>
                  <a:pt x="967596" y="291887"/>
                </a:cubicBezTo>
                <a:close/>
                <a:moveTo>
                  <a:pt x="926765" y="290283"/>
                </a:moveTo>
                <a:cubicBezTo>
                  <a:pt x="938039" y="290283"/>
                  <a:pt x="947178" y="299422"/>
                  <a:pt x="947178" y="310696"/>
                </a:cubicBezTo>
                <a:cubicBezTo>
                  <a:pt x="947178" y="321970"/>
                  <a:pt x="938039" y="331108"/>
                  <a:pt x="926765" y="331108"/>
                </a:cubicBezTo>
                <a:cubicBezTo>
                  <a:pt x="915491" y="331108"/>
                  <a:pt x="906352" y="321970"/>
                  <a:pt x="906352" y="310696"/>
                </a:cubicBezTo>
                <a:cubicBezTo>
                  <a:pt x="906352" y="299422"/>
                  <a:pt x="915491" y="290283"/>
                  <a:pt x="926765" y="290283"/>
                </a:cubicBezTo>
                <a:close/>
                <a:moveTo>
                  <a:pt x="877988" y="290283"/>
                </a:moveTo>
                <a:cubicBezTo>
                  <a:pt x="889262" y="290283"/>
                  <a:pt x="898401" y="299422"/>
                  <a:pt x="898401" y="310696"/>
                </a:cubicBezTo>
                <a:cubicBezTo>
                  <a:pt x="898401" y="321970"/>
                  <a:pt x="889262" y="331108"/>
                  <a:pt x="877988" y="331108"/>
                </a:cubicBezTo>
                <a:cubicBezTo>
                  <a:pt x="866714" y="331108"/>
                  <a:pt x="857575" y="321970"/>
                  <a:pt x="857575" y="310696"/>
                </a:cubicBezTo>
                <a:cubicBezTo>
                  <a:pt x="857575" y="299422"/>
                  <a:pt x="866714" y="290283"/>
                  <a:pt x="877988" y="290283"/>
                </a:cubicBezTo>
                <a:close/>
                <a:moveTo>
                  <a:pt x="829211" y="290283"/>
                </a:moveTo>
                <a:cubicBezTo>
                  <a:pt x="840485" y="290283"/>
                  <a:pt x="849624" y="299422"/>
                  <a:pt x="849624" y="310696"/>
                </a:cubicBezTo>
                <a:cubicBezTo>
                  <a:pt x="849624" y="321970"/>
                  <a:pt x="840485" y="331108"/>
                  <a:pt x="829211" y="331108"/>
                </a:cubicBezTo>
                <a:cubicBezTo>
                  <a:pt x="817937" y="331108"/>
                  <a:pt x="808798" y="321970"/>
                  <a:pt x="808798" y="310696"/>
                </a:cubicBezTo>
                <a:cubicBezTo>
                  <a:pt x="808798" y="299422"/>
                  <a:pt x="817937" y="290283"/>
                  <a:pt x="829211" y="290283"/>
                </a:cubicBezTo>
                <a:close/>
                <a:moveTo>
                  <a:pt x="780434" y="290283"/>
                </a:moveTo>
                <a:cubicBezTo>
                  <a:pt x="791708" y="290283"/>
                  <a:pt x="800847" y="299422"/>
                  <a:pt x="800847" y="310696"/>
                </a:cubicBezTo>
                <a:cubicBezTo>
                  <a:pt x="800847" y="321970"/>
                  <a:pt x="791708" y="331108"/>
                  <a:pt x="780434" y="331108"/>
                </a:cubicBezTo>
                <a:cubicBezTo>
                  <a:pt x="769160" y="331108"/>
                  <a:pt x="760021" y="321970"/>
                  <a:pt x="760021" y="310696"/>
                </a:cubicBezTo>
                <a:cubicBezTo>
                  <a:pt x="760021" y="299422"/>
                  <a:pt x="769160" y="290283"/>
                  <a:pt x="780434" y="290283"/>
                </a:cubicBezTo>
                <a:close/>
                <a:moveTo>
                  <a:pt x="731657" y="290283"/>
                </a:moveTo>
                <a:cubicBezTo>
                  <a:pt x="742931" y="290283"/>
                  <a:pt x="752070" y="299422"/>
                  <a:pt x="752070" y="310696"/>
                </a:cubicBezTo>
                <a:cubicBezTo>
                  <a:pt x="752070" y="321970"/>
                  <a:pt x="742931" y="331108"/>
                  <a:pt x="731657" y="331108"/>
                </a:cubicBezTo>
                <a:cubicBezTo>
                  <a:pt x="720383" y="331108"/>
                  <a:pt x="711244" y="321970"/>
                  <a:pt x="711244" y="310696"/>
                </a:cubicBezTo>
                <a:cubicBezTo>
                  <a:pt x="711244" y="299422"/>
                  <a:pt x="720383" y="290283"/>
                  <a:pt x="731657" y="290283"/>
                </a:cubicBezTo>
                <a:close/>
                <a:moveTo>
                  <a:pt x="682880" y="290283"/>
                </a:moveTo>
                <a:cubicBezTo>
                  <a:pt x="694153" y="290283"/>
                  <a:pt x="703293" y="299422"/>
                  <a:pt x="703293" y="310696"/>
                </a:cubicBezTo>
                <a:cubicBezTo>
                  <a:pt x="703293" y="321970"/>
                  <a:pt x="694153" y="331108"/>
                  <a:pt x="682880" y="331108"/>
                </a:cubicBezTo>
                <a:cubicBezTo>
                  <a:pt x="671606" y="331108"/>
                  <a:pt x="662467" y="321970"/>
                  <a:pt x="662467" y="310696"/>
                </a:cubicBezTo>
                <a:cubicBezTo>
                  <a:pt x="662467" y="299422"/>
                  <a:pt x="671606" y="290283"/>
                  <a:pt x="682880" y="290283"/>
                </a:cubicBezTo>
                <a:close/>
                <a:moveTo>
                  <a:pt x="634103" y="290283"/>
                </a:moveTo>
                <a:cubicBezTo>
                  <a:pt x="645377" y="290283"/>
                  <a:pt x="654516" y="299422"/>
                  <a:pt x="654516" y="310696"/>
                </a:cubicBezTo>
                <a:cubicBezTo>
                  <a:pt x="654516" y="321970"/>
                  <a:pt x="645377" y="331108"/>
                  <a:pt x="634103" y="331108"/>
                </a:cubicBezTo>
                <a:cubicBezTo>
                  <a:pt x="622829" y="331108"/>
                  <a:pt x="613690" y="321970"/>
                  <a:pt x="613690" y="310696"/>
                </a:cubicBezTo>
                <a:cubicBezTo>
                  <a:pt x="613690" y="299422"/>
                  <a:pt x="622829" y="290283"/>
                  <a:pt x="634103" y="290283"/>
                </a:cubicBezTo>
                <a:close/>
                <a:moveTo>
                  <a:pt x="585326" y="290283"/>
                </a:moveTo>
                <a:cubicBezTo>
                  <a:pt x="596599" y="290283"/>
                  <a:pt x="605738" y="299422"/>
                  <a:pt x="605738" y="310696"/>
                </a:cubicBezTo>
                <a:cubicBezTo>
                  <a:pt x="605738" y="321970"/>
                  <a:pt x="596599" y="331108"/>
                  <a:pt x="585326" y="331108"/>
                </a:cubicBezTo>
                <a:cubicBezTo>
                  <a:pt x="574052" y="331108"/>
                  <a:pt x="564913" y="321970"/>
                  <a:pt x="564913" y="310696"/>
                </a:cubicBezTo>
                <a:cubicBezTo>
                  <a:pt x="564913" y="299422"/>
                  <a:pt x="574052" y="290283"/>
                  <a:pt x="585326" y="290283"/>
                </a:cubicBezTo>
                <a:close/>
                <a:moveTo>
                  <a:pt x="536549" y="290283"/>
                </a:moveTo>
                <a:cubicBezTo>
                  <a:pt x="547822" y="290283"/>
                  <a:pt x="556961" y="299422"/>
                  <a:pt x="556961" y="310696"/>
                </a:cubicBezTo>
                <a:cubicBezTo>
                  <a:pt x="556961" y="321970"/>
                  <a:pt x="547822" y="331108"/>
                  <a:pt x="536549" y="331108"/>
                </a:cubicBezTo>
                <a:cubicBezTo>
                  <a:pt x="525275" y="331108"/>
                  <a:pt x="516136" y="321970"/>
                  <a:pt x="516136" y="310696"/>
                </a:cubicBezTo>
                <a:cubicBezTo>
                  <a:pt x="516136" y="299422"/>
                  <a:pt x="525275" y="290283"/>
                  <a:pt x="536549" y="290283"/>
                </a:cubicBezTo>
                <a:close/>
                <a:moveTo>
                  <a:pt x="487772" y="290283"/>
                </a:moveTo>
                <a:cubicBezTo>
                  <a:pt x="499045" y="290283"/>
                  <a:pt x="508184" y="299422"/>
                  <a:pt x="508184" y="310696"/>
                </a:cubicBezTo>
                <a:cubicBezTo>
                  <a:pt x="508184" y="321970"/>
                  <a:pt x="499045" y="331108"/>
                  <a:pt x="487772" y="331108"/>
                </a:cubicBezTo>
                <a:cubicBezTo>
                  <a:pt x="476498" y="331108"/>
                  <a:pt x="467359" y="321970"/>
                  <a:pt x="467359" y="310696"/>
                </a:cubicBezTo>
                <a:cubicBezTo>
                  <a:pt x="467359" y="299422"/>
                  <a:pt x="476498" y="290283"/>
                  <a:pt x="487772" y="290283"/>
                </a:cubicBezTo>
                <a:close/>
                <a:moveTo>
                  <a:pt x="438994" y="290283"/>
                </a:moveTo>
                <a:cubicBezTo>
                  <a:pt x="450268" y="290283"/>
                  <a:pt x="459407" y="299422"/>
                  <a:pt x="459407" y="310696"/>
                </a:cubicBezTo>
                <a:cubicBezTo>
                  <a:pt x="459407" y="321970"/>
                  <a:pt x="450268" y="331108"/>
                  <a:pt x="438994" y="331108"/>
                </a:cubicBezTo>
                <a:cubicBezTo>
                  <a:pt x="427721" y="331108"/>
                  <a:pt x="418582" y="321970"/>
                  <a:pt x="418582" y="310696"/>
                </a:cubicBezTo>
                <a:cubicBezTo>
                  <a:pt x="418582" y="299422"/>
                  <a:pt x="427721" y="290283"/>
                  <a:pt x="438994" y="290283"/>
                </a:cubicBezTo>
                <a:close/>
                <a:moveTo>
                  <a:pt x="390217" y="290283"/>
                </a:moveTo>
                <a:cubicBezTo>
                  <a:pt x="401491" y="290283"/>
                  <a:pt x="410630" y="299422"/>
                  <a:pt x="410630" y="310696"/>
                </a:cubicBezTo>
                <a:cubicBezTo>
                  <a:pt x="410630" y="321970"/>
                  <a:pt x="401491" y="331108"/>
                  <a:pt x="390217" y="331108"/>
                </a:cubicBezTo>
                <a:cubicBezTo>
                  <a:pt x="378944" y="331108"/>
                  <a:pt x="369805" y="321970"/>
                  <a:pt x="369805" y="310696"/>
                </a:cubicBezTo>
                <a:cubicBezTo>
                  <a:pt x="369805" y="299422"/>
                  <a:pt x="378944" y="290283"/>
                  <a:pt x="390217" y="290283"/>
                </a:cubicBezTo>
                <a:close/>
                <a:moveTo>
                  <a:pt x="341440" y="290283"/>
                </a:moveTo>
                <a:cubicBezTo>
                  <a:pt x="352714" y="290283"/>
                  <a:pt x="361853" y="299422"/>
                  <a:pt x="361853" y="310696"/>
                </a:cubicBezTo>
                <a:cubicBezTo>
                  <a:pt x="361853" y="321970"/>
                  <a:pt x="352714" y="331108"/>
                  <a:pt x="341440" y="331108"/>
                </a:cubicBezTo>
                <a:cubicBezTo>
                  <a:pt x="330166" y="331108"/>
                  <a:pt x="321028" y="321970"/>
                  <a:pt x="321028" y="310696"/>
                </a:cubicBezTo>
                <a:cubicBezTo>
                  <a:pt x="321028" y="299422"/>
                  <a:pt x="330166" y="290283"/>
                  <a:pt x="341440" y="290283"/>
                </a:cubicBezTo>
                <a:close/>
                <a:moveTo>
                  <a:pt x="292663" y="290283"/>
                </a:moveTo>
                <a:cubicBezTo>
                  <a:pt x="303937" y="290283"/>
                  <a:pt x="313076" y="299422"/>
                  <a:pt x="313076" y="310696"/>
                </a:cubicBezTo>
                <a:cubicBezTo>
                  <a:pt x="313076" y="321970"/>
                  <a:pt x="303937" y="331108"/>
                  <a:pt x="292663" y="331108"/>
                </a:cubicBezTo>
                <a:cubicBezTo>
                  <a:pt x="281389" y="331108"/>
                  <a:pt x="272251" y="321970"/>
                  <a:pt x="272251" y="310696"/>
                </a:cubicBezTo>
                <a:cubicBezTo>
                  <a:pt x="272251" y="299422"/>
                  <a:pt x="281389" y="290283"/>
                  <a:pt x="292663" y="290283"/>
                </a:cubicBezTo>
                <a:close/>
                <a:moveTo>
                  <a:pt x="243886" y="290283"/>
                </a:moveTo>
                <a:cubicBezTo>
                  <a:pt x="255160" y="290283"/>
                  <a:pt x="264299" y="299422"/>
                  <a:pt x="264299" y="310696"/>
                </a:cubicBezTo>
                <a:cubicBezTo>
                  <a:pt x="264299" y="321970"/>
                  <a:pt x="255160" y="331108"/>
                  <a:pt x="243886" y="331108"/>
                </a:cubicBezTo>
                <a:cubicBezTo>
                  <a:pt x="232612" y="331108"/>
                  <a:pt x="223473" y="321970"/>
                  <a:pt x="223473" y="310696"/>
                </a:cubicBezTo>
                <a:cubicBezTo>
                  <a:pt x="223473" y="299422"/>
                  <a:pt x="232612" y="290283"/>
                  <a:pt x="243886" y="290283"/>
                </a:cubicBezTo>
                <a:close/>
                <a:moveTo>
                  <a:pt x="195109" y="290283"/>
                </a:moveTo>
                <a:cubicBezTo>
                  <a:pt x="206383" y="290283"/>
                  <a:pt x="215522" y="299422"/>
                  <a:pt x="215522" y="310696"/>
                </a:cubicBezTo>
                <a:cubicBezTo>
                  <a:pt x="215522" y="321970"/>
                  <a:pt x="206383" y="331108"/>
                  <a:pt x="195109" y="331108"/>
                </a:cubicBezTo>
                <a:cubicBezTo>
                  <a:pt x="183835" y="331108"/>
                  <a:pt x="174696" y="321970"/>
                  <a:pt x="174696" y="310696"/>
                </a:cubicBezTo>
                <a:cubicBezTo>
                  <a:pt x="174696" y="299422"/>
                  <a:pt x="183835" y="290283"/>
                  <a:pt x="195109" y="290283"/>
                </a:cubicBezTo>
                <a:close/>
                <a:moveTo>
                  <a:pt x="146332" y="290283"/>
                </a:moveTo>
                <a:cubicBezTo>
                  <a:pt x="157606" y="290283"/>
                  <a:pt x="166745" y="299422"/>
                  <a:pt x="166745" y="310696"/>
                </a:cubicBezTo>
                <a:cubicBezTo>
                  <a:pt x="166745" y="321970"/>
                  <a:pt x="157606" y="331108"/>
                  <a:pt x="146332" y="331108"/>
                </a:cubicBezTo>
                <a:cubicBezTo>
                  <a:pt x="135058" y="331108"/>
                  <a:pt x="125919" y="321970"/>
                  <a:pt x="125919" y="310696"/>
                </a:cubicBezTo>
                <a:cubicBezTo>
                  <a:pt x="125919" y="299422"/>
                  <a:pt x="135058" y="290283"/>
                  <a:pt x="146332" y="290283"/>
                </a:cubicBezTo>
                <a:close/>
                <a:moveTo>
                  <a:pt x="97555" y="290283"/>
                </a:moveTo>
                <a:cubicBezTo>
                  <a:pt x="108829" y="290283"/>
                  <a:pt x="117968" y="299422"/>
                  <a:pt x="117968" y="310696"/>
                </a:cubicBezTo>
                <a:cubicBezTo>
                  <a:pt x="117968" y="321970"/>
                  <a:pt x="108829" y="331108"/>
                  <a:pt x="97555" y="331108"/>
                </a:cubicBezTo>
                <a:cubicBezTo>
                  <a:pt x="86281" y="331108"/>
                  <a:pt x="77142" y="321970"/>
                  <a:pt x="77142" y="310696"/>
                </a:cubicBezTo>
                <a:cubicBezTo>
                  <a:pt x="77142" y="299422"/>
                  <a:pt x="86281" y="290283"/>
                  <a:pt x="97555" y="290283"/>
                </a:cubicBezTo>
                <a:close/>
                <a:moveTo>
                  <a:pt x="48778" y="290283"/>
                </a:moveTo>
                <a:cubicBezTo>
                  <a:pt x="60052" y="290283"/>
                  <a:pt x="69191" y="299422"/>
                  <a:pt x="69191" y="310696"/>
                </a:cubicBezTo>
                <a:cubicBezTo>
                  <a:pt x="69191" y="321970"/>
                  <a:pt x="60052" y="331108"/>
                  <a:pt x="48778" y="331108"/>
                </a:cubicBezTo>
                <a:cubicBezTo>
                  <a:pt x="37504" y="331108"/>
                  <a:pt x="28365" y="321970"/>
                  <a:pt x="28365" y="310696"/>
                </a:cubicBezTo>
                <a:cubicBezTo>
                  <a:pt x="28365" y="299422"/>
                  <a:pt x="37504" y="290283"/>
                  <a:pt x="48778" y="290283"/>
                </a:cubicBezTo>
                <a:close/>
                <a:moveTo>
                  <a:pt x="2" y="290283"/>
                </a:moveTo>
                <a:cubicBezTo>
                  <a:pt x="11275" y="290283"/>
                  <a:pt x="20414" y="299422"/>
                  <a:pt x="20414" y="310696"/>
                </a:cubicBezTo>
                <a:cubicBezTo>
                  <a:pt x="20414" y="321970"/>
                  <a:pt x="11275" y="331108"/>
                  <a:pt x="2" y="331108"/>
                </a:cubicBezTo>
                <a:lnTo>
                  <a:pt x="0" y="331107"/>
                </a:lnTo>
                <a:lnTo>
                  <a:pt x="0" y="290284"/>
                </a:lnTo>
                <a:close/>
                <a:moveTo>
                  <a:pt x="975542" y="236197"/>
                </a:moveTo>
                <a:lnTo>
                  <a:pt x="982755" y="237653"/>
                </a:lnTo>
                <a:lnTo>
                  <a:pt x="972775" y="276464"/>
                </a:lnTo>
                <a:lnTo>
                  <a:pt x="967596" y="275418"/>
                </a:lnTo>
                <a:cubicBezTo>
                  <a:pt x="960270" y="272320"/>
                  <a:pt x="955129" y="265065"/>
                  <a:pt x="955129" y="256609"/>
                </a:cubicBezTo>
                <a:cubicBezTo>
                  <a:pt x="955129" y="245336"/>
                  <a:pt x="964268" y="236197"/>
                  <a:pt x="975542" y="236197"/>
                </a:cubicBezTo>
                <a:close/>
                <a:moveTo>
                  <a:pt x="926765" y="236197"/>
                </a:moveTo>
                <a:cubicBezTo>
                  <a:pt x="938039" y="236197"/>
                  <a:pt x="947178" y="245336"/>
                  <a:pt x="947178" y="256609"/>
                </a:cubicBezTo>
                <a:cubicBezTo>
                  <a:pt x="947178" y="267883"/>
                  <a:pt x="938039" y="277022"/>
                  <a:pt x="926765" y="277022"/>
                </a:cubicBezTo>
                <a:cubicBezTo>
                  <a:pt x="915491" y="277022"/>
                  <a:pt x="906352" y="267883"/>
                  <a:pt x="906352" y="256609"/>
                </a:cubicBezTo>
                <a:cubicBezTo>
                  <a:pt x="906352" y="245336"/>
                  <a:pt x="915491" y="236197"/>
                  <a:pt x="926765" y="236197"/>
                </a:cubicBezTo>
                <a:close/>
                <a:moveTo>
                  <a:pt x="877988" y="236197"/>
                </a:moveTo>
                <a:cubicBezTo>
                  <a:pt x="889262" y="236197"/>
                  <a:pt x="898401" y="245336"/>
                  <a:pt x="898401" y="256609"/>
                </a:cubicBezTo>
                <a:cubicBezTo>
                  <a:pt x="898401" y="267883"/>
                  <a:pt x="889262" y="277022"/>
                  <a:pt x="877988" y="277022"/>
                </a:cubicBezTo>
                <a:cubicBezTo>
                  <a:pt x="866714" y="277022"/>
                  <a:pt x="857575" y="267883"/>
                  <a:pt x="857575" y="256609"/>
                </a:cubicBezTo>
                <a:cubicBezTo>
                  <a:pt x="857575" y="245336"/>
                  <a:pt x="866714" y="236197"/>
                  <a:pt x="877988" y="236197"/>
                </a:cubicBezTo>
                <a:close/>
                <a:moveTo>
                  <a:pt x="829211" y="236197"/>
                </a:moveTo>
                <a:cubicBezTo>
                  <a:pt x="840485" y="236197"/>
                  <a:pt x="849624" y="245336"/>
                  <a:pt x="849624" y="256609"/>
                </a:cubicBezTo>
                <a:cubicBezTo>
                  <a:pt x="849624" y="267883"/>
                  <a:pt x="840485" y="277022"/>
                  <a:pt x="829211" y="277022"/>
                </a:cubicBezTo>
                <a:cubicBezTo>
                  <a:pt x="817937" y="277022"/>
                  <a:pt x="808798" y="267883"/>
                  <a:pt x="808798" y="256609"/>
                </a:cubicBezTo>
                <a:cubicBezTo>
                  <a:pt x="808798" y="245336"/>
                  <a:pt x="817937" y="236197"/>
                  <a:pt x="829211" y="236197"/>
                </a:cubicBezTo>
                <a:close/>
                <a:moveTo>
                  <a:pt x="780434" y="236197"/>
                </a:moveTo>
                <a:cubicBezTo>
                  <a:pt x="791708" y="236197"/>
                  <a:pt x="800847" y="245336"/>
                  <a:pt x="800847" y="256609"/>
                </a:cubicBezTo>
                <a:cubicBezTo>
                  <a:pt x="800847" y="267883"/>
                  <a:pt x="791708" y="277022"/>
                  <a:pt x="780434" y="277022"/>
                </a:cubicBezTo>
                <a:cubicBezTo>
                  <a:pt x="769160" y="277022"/>
                  <a:pt x="760021" y="267883"/>
                  <a:pt x="760021" y="256609"/>
                </a:cubicBezTo>
                <a:cubicBezTo>
                  <a:pt x="760021" y="245336"/>
                  <a:pt x="769160" y="236197"/>
                  <a:pt x="780434" y="236197"/>
                </a:cubicBezTo>
                <a:close/>
                <a:moveTo>
                  <a:pt x="731657" y="236197"/>
                </a:moveTo>
                <a:cubicBezTo>
                  <a:pt x="742931" y="236197"/>
                  <a:pt x="752070" y="245336"/>
                  <a:pt x="752070" y="256609"/>
                </a:cubicBezTo>
                <a:cubicBezTo>
                  <a:pt x="752070" y="267883"/>
                  <a:pt x="742931" y="277022"/>
                  <a:pt x="731657" y="277022"/>
                </a:cubicBezTo>
                <a:cubicBezTo>
                  <a:pt x="720383" y="277022"/>
                  <a:pt x="711244" y="267883"/>
                  <a:pt x="711244" y="256609"/>
                </a:cubicBezTo>
                <a:cubicBezTo>
                  <a:pt x="711244" y="245336"/>
                  <a:pt x="720383" y="236197"/>
                  <a:pt x="731657" y="236197"/>
                </a:cubicBezTo>
                <a:close/>
                <a:moveTo>
                  <a:pt x="682880" y="236197"/>
                </a:moveTo>
                <a:cubicBezTo>
                  <a:pt x="694153" y="236197"/>
                  <a:pt x="703293" y="245336"/>
                  <a:pt x="703293" y="256609"/>
                </a:cubicBezTo>
                <a:cubicBezTo>
                  <a:pt x="703293" y="267883"/>
                  <a:pt x="694153" y="277022"/>
                  <a:pt x="682880" y="277022"/>
                </a:cubicBezTo>
                <a:cubicBezTo>
                  <a:pt x="671606" y="277022"/>
                  <a:pt x="662467" y="267883"/>
                  <a:pt x="662467" y="256609"/>
                </a:cubicBezTo>
                <a:cubicBezTo>
                  <a:pt x="662467" y="245336"/>
                  <a:pt x="671606" y="236197"/>
                  <a:pt x="682880" y="236197"/>
                </a:cubicBezTo>
                <a:close/>
                <a:moveTo>
                  <a:pt x="634103" y="236197"/>
                </a:moveTo>
                <a:cubicBezTo>
                  <a:pt x="645377" y="236197"/>
                  <a:pt x="654516" y="245336"/>
                  <a:pt x="654516" y="256609"/>
                </a:cubicBezTo>
                <a:cubicBezTo>
                  <a:pt x="654516" y="267883"/>
                  <a:pt x="645377" y="277022"/>
                  <a:pt x="634103" y="277022"/>
                </a:cubicBezTo>
                <a:cubicBezTo>
                  <a:pt x="622829" y="277022"/>
                  <a:pt x="613690" y="267883"/>
                  <a:pt x="613690" y="256609"/>
                </a:cubicBezTo>
                <a:cubicBezTo>
                  <a:pt x="613690" y="245336"/>
                  <a:pt x="622829" y="236197"/>
                  <a:pt x="634103" y="236197"/>
                </a:cubicBezTo>
                <a:close/>
                <a:moveTo>
                  <a:pt x="585326" y="236197"/>
                </a:moveTo>
                <a:cubicBezTo>
                  <a:pt x="596599" y="236197"/>
                  <a:pt x="605738" y="245336"/>
                  <a:pt x="605738" y="256609"/>
                </a:cubicBezTo>
                <a:cubicBezTo>
                  <a:pt x="605738" y="267883"/>
                  <a:pt x="596599" y="277022"/>
                  <a:pt x="585326" y="277022"/>
                </a:cubicBezTo>
                <a:cubicBezTo>
                  <a:pt x="574052" y="277022"/>
                  <a:pt x="564913" y="267883"/>
                  <a:pt x="564913" y="256609"/>
                </a:cubicBezTo>
                <a:cubicBezTo>
                  <a:pt x="564913" y="245336"/>
                  <a:pt x="574052" y="236197"/>
                  <a:pt x="585326" y="236197"/>
                </a:cubicBezTo>
                <a:close/>
                <a:moveTo>
                  <a:pt x="536549" y="236197"/>
                </a:moveTo>
                <a:cubicBezTo>
                  <a:pt x="547822" y="236197"/>
                  <a:pt x="556961" y="245336"/>
                  <a:pt x="556961" y="256609"/>
                </a:cubicBezTo>
                <a:cubicBezTo>
                  <a:pt x="556961" y="267883"/>
                  <a:pt x="547822" y="277022"/>
                  <a:pt x="536549" y="277022"/>
                </a:cubicBezTo>
                <a:cubicBezTo>
                  <a:pt x="525275" y="277022"/>
                  <a:pt x="516136" y="267883"/>
                  <a:pt x="516136" y="256609"/>
                </a:cubicBezTo>
                <a:cubicBezTo>
                  <a:pt x="516136" y="245336"/>
                  <a:pt x="525275" y="236197"/>
                  <a:pt x="536549" y="236197"/>
                </a:cubicBezTo>
                <a:close/>
                <a:moveTo>
                  <a:pt x="487772" y="236197"/>
                </a:moveTo>
                <a:cubicBezTo>
                  <a:pt x="499045" y="236197"/>
                  <a:pt x="508184" y="245336"/>
                  <a:pt x="508184" y="256609"/>
                </a:cubicBezTo>
                <a:cubicBezTo>
                  <a:pt x="508184" y="267883"/>
                  <a:pt x="499045" y="277022"/>
                  <a:pt x="487772" y="277022"/>
                </a:cubicBezTo>
                <a:cubicBezTo>
                  <a:pt x="476498" y="277022"/>
                  <a:pt x="467359" y="267883"/>
                  <a:pt x="467359" y="256609"/>
                </a:cubicBezTo>
                <a:cubicBezTo>
                  <a:pt x="467359" y="245336"/>
                  <a:pt x="476498" y="236197"/>
                  <a:pt x="487772" y="236197"/>
                </a:cubicBezTo>
                <a:close/>
                <a:moveTo>
                  <a:pt x="438994" y="236197"/>
                </a:moveTo>
                <a:cubicBezTo>
                  <a:pt x="450268" y="236197"/>
                  <a:pt x="459407" y="245336"/>
                  <a:pt x="459407" y="256609"/>
                </a:cubicBezTo>
                <a:cubicBezTo>
                  <a:pt x="459407" y="267883"/>
                  <a:pt x="450268" y="277022"/>
                  <a:pt x="438994" y="277022"/>
                </a:cubicBezTo>
                <a:cubicBezTo>
                  <a:pt x="427721" y="277022"/>
                  <a:pt x="418582" y="267883"/>
                  <a:pt x="418582" y="256609"/>
                </a:cubicBezTo>
                <a:cubicBezTo>
                  <a:pt x="418582" y="245336"/>
                  <a:pt x="427721" y="236197"/>
                  <a:pt x="438994" y="236197"/>
                </a:cubicBezTo>
                <a:close/>
                <a:moveTo>
                  <a:pt x="390217" y="236197"/>
                </a:moveTo>
                <a:cubicBezTo>
                  <a:pt x="401491" y="236197"/>
                  <a:pt x="410630" y="245336"/>
                  <a:pt x="410630" y="256609"/>
                </a:cubicBezTo>
                <a:cubicBezTo>
                  <a:pt x="410630" y="267883"/>
                  <a:pt x="401491" y="277022"/>
                  <a:pt x="390217" y="277022"/>
                </a:cubicBezTo>
                <a:cubicBezTo>
                  <a:pt x="378944" y="277022"/>
                  <a:pt x="369805" y="267883"/>
                  <a:pt x="369805" y="256609"/>
                </a:cubicBezTo>
                <a:cubicBezTo>
                  <a:pt x="369805" y="245336"/>
                  <a:pt x="378944" y="236197"/>
                  <a:pt x="390217" y="236197"/>
                </a:cubicBezTo>
                <a:close/>
                <a:moveTo>
                  <a:pt x="341440" y="236197"/>
                </a:moveTo>
                <a:cubicBezTo>
                  <a:pt x="352714" y="236197"/>
                  <a:pt x="361853" y="245336"/>
                  <a:pt x="361853" y="256609"/>
                </a:cubicBezTo>
                <a:cubicBezTo>
                  <a:pt x="361853" y="267883"/>
                  <a:pt x="352714" y="277022"/>
                  <a:pt x="341440" y="277022"/>
                </a:cubicBezTo>
                <a:cubicBezTo>
                  <a:pt x="330166" y="277022"/>
                  <a:pt x="321028" y="267883"/>
                  <a:pt x="321028" y="256609"/>
                </a:cubicBezTo>
                <a:cubicBezTo>
                  <a:pt x="321028" y="245336"/>
                  <a:pt x="330166" y="236197"/>
                  <a:pt x="341440" y="236197"/>
                </a:cubicBezTo>
                <a:close/>
                <a:moveTo>
                  <a:pt x="292663" y="236197"/>
                </a:moveTo>
                <a:cubicBezTo>
                  <a:pt x="303937" y="236197"/>
                  <a:pt x="313076" y="245336"/>
                  <a:pt x="313076" y="256609"/>
                </a:cubicBezTo>
                <a:cubicBezTo>
                  <a:pt x="313076" y="267883"/>
                  <a:pt x="303937" y="277022"/>
                  <a:pt x="292663" y="277022"/>
                </a:cubicBezTo>
                <a:cubicBezTo>
                  <a:pt x="281389" y="277022"/>
                  <a:pt x="272251" y="267883"/>
                  <a:pt x="272251" y="256609"/>
                </a:cubicBezTo>
                <a:cubicBezTo>
                  <a:pt x="272251" y="245336"/>
                  <a:pt x="281389" y="236197"/>
                  <a:pt x="292663" y="236197"/>
                </a:cubicBezTo>
                <a:close/>
                <a:moveTo>
                  <a:pt x="243886" y="236197"/>
                </a:moveTo>
                <a:cubicBezTo>
                  <a:pt x="255160" y="236197"/>
                  <a:pt x="264299" y="245336"/>
                  <a:pt x="264299" y="256609"/>
                </a:cubicBezTo>
                <a:cubicBezTo>
                  <a:pt x="264299" y="267883"/>
                  <a:pt x="255160" y="277022"/>
                  <a:pt x="243886" y="277022"/>
                </a:cubicBezTo>
                <a:cubicBezTo>
                  <a:pt x="232612" y="277022"/>
                  <a:pt x="223473" y="267883"/>
                  <a:pt x="223473" y="256609"/>
                </a:cubicBezTo>
                <a:cubicBezTo>
                  <a:pt x="223473" y="245336"/>
                  <a:pt x="232612" y="236197"/>
                  <a:pt x="243886" y="236197"/>
                </a:cubicBezTo>
                <a:close/>
                <a:moveTo>
                  <a:pt x="195109" y="236197"/>
                </a:moveTo>
                <a:cubicBezTo>
                  <a:pt x="206383" y="236197"/>
                  <a:pt x="215522" y="245336"/>
                  <a:pt x="215522" y="256609"/>
                </a:cubicBezTo>
                <a:cubicBezTo>
                  <a:pt x="215522" y="267883"/>
                  <a:pt x="206383" y="277022"/>
                  <a:pt x="195109" y="277022"/>
                </a:cubicBezTo>
                <a:cubicBezTo>
                  <a:pt x="183835" y="277022"/>
                  <a:pt x="174696" y="267883"/>
                  <a:pt x="174696" y="256609"/>
                </a:cubicBezTo>
                <a:cubicBezTo>
                  <a:pt x="174696" y="245336"/>
                  <a:pt x="183835" y="236197"/>
                  <a:pt x="195109" y="236197"/>
                </a:cubicBezTo>
                <a:close/>
                <a:moveTo>
                  <a:pt x="146332" y="236197"/>
                </a:moveTo>
                <a:cubicBezTo>
                  <a:pt x="157606" y="236197"/>
                  <a:pt x="166745" y="245336"/>
                  <a:pt x="166745" y="256609"/>
                </a:cubicBezTo>
                <a:cubicBezTo>
                  <a:pt x="166745" y="267883"/>
                  <a:pt x="157606" y="277022"/>
                  <a:pt x="146332" y="277022"/>
                </a:cubicBezTo>
                <a:cubicBezTo>
                  <a:pt x="135058" y="277022"/>
                  <a:pt x="125919" y="267883"/>
                  <a:pt x="125919" y="256609"/>
                </a:cubicBezTo>
                <a:cubicBezTo>
                  <a:pt x="125919" y="245336"/>
                  <a:pt x="135058" y="236197"/>
                  <a:pt x="146332" y="236197"/>
                </a:cubicBezTo>
                <a:close/>
                <a:moveTo>
                  <a:pt x="97555" y="236197"/>
                </a:moveTo>
                <a:cubicBezTo>
                  <a:pt x="108829" y="236197"/>
                  <a:pt x="117968" y="245336"/>
                  <a:pt x="117968" y="256609"/>
                </a:cubicBezTo>
                <a:cubicBezTo>
                  <a:pt x="117968" y="267883"/>
                  <a:pt x="108829" y="277022"/>
                  <a:pt x="97555" y="277022"/>
                </a:cubicBezTo>
                <a:cubicBezTo>
                  <a:pt x="86281" y="277022"/>
                  <a:pt x="77142" y="267883"/>
                  <a:pt x="77142" y="256609"/>
                </a:cubicBezTo>
                <a:cubicBezTo>
                  <a:pt x="77142" y="245336"/>
                  <a:pt x="86281" y="236197"/>
                  <a:pt x="97555" y="236197"/>
                </a:cubicBezTo>
                <a:close/>
                <a:moveTo>
                  <a:pt x="48778" y="236197"/>
                </a:moveTo>
                <a:cubicBezTo>
                  <a:pt x="60052" y="236197"/>
                  <a:pt x="69191" y="245336"/>
                  <a:pt x="69191" y="256609"/>
                </a:cubicBezTo>
                <a:cubicBezTo>
                  <a:pt x="69191" y="267883"/>
                  <a:pt x="60052" y="277022"/>
                  <a:pt x="48778" y="277022"/>
                </a:cubicBezTo>
                <a:cubicBezTo>
                  <a:pt x="37504" y="277022"/>
                  <a:pt x="28365" y="267883"/>
                  <a:pt x="28365" y="256609"/>
                </a:cubicBezTo>
                <a:cubicBezTo>
                  <a:pt x="28365" y="245336"/>
                  <a:pt x="37504" y="236197"/>
                  <a:pt x="48778" y="236197"/>
                </a:cubicBezTo>
                <a:close/>
                <a:moveTo>
                  <a:pt x="2" y="236197"/>
                </a:moveTo>
                <a:cubicBezTo>
                  <a:pt x="11275" y="236197"/>
                  <a:pt x="20414" y="245336"/>
                  <a:pt x="20414" y="256609"/>
                </a:cubicBezTo>
                <a:cubicBezTo>
                  <a:pt x="20414" y="267883"/>
                  <a:pt x="11275" y="277022"/>
                  <a:pt x="2" y="277022"/>
                </a:cubicBezTo>
                <a:lnTo>
                  <a:pt x="0" y="277021"/>
                </a:lnTo>
                <a:lnTo>
                  <a:pt x="0" y="236198"/>
                </a:lnTo>
                <a:close/>
                <a:moveTo>
                  <a:pt x="975542" y="182110"/>
                </a:moveTo>
                <a:cubicBezTo>
                  <a:pt x="981179" y="182110"/>
                  <a:pt x="986282" y="184395"/>
                  <a:pt x="989976" y="188089"/>
                </a:cubicBezTo>
                <a:lnTo>
                  <a:pt x="992557" y="194320"/>
                </a:lnTo>
                <a:lnTo>
                  <a:pt x="990601" y="207139"/>
                </a:lnTo>
                <a:lnTo>
                  <a:pt x="987678" y="218507"/>
                </a:lnTo>
                <a:lnTo>
                  <a:pt x="983488" y="221332"/>
                </a:lnTo>
                <a:cubicBezTo>
                  <a:pt x="981046" y="222365"/>
                  <a:pt x="978360" y="222936"/>
                  <a:pt x="975542" y="222936"/>
                </a:cubicBezTo>
                <a:cubicBezTo>
                  <a:pt x="964268" y="222936"/>
                  <a:pt x="955129" y="213797"/>
                  <a:pt x="955129" y="202523"/>
                </a:cubicBezTo>
                <a:cubicBezTo>
                  <a:pt x="955129" y="191250"/>
                  <a:pt x="964268" y="182110"/>
                  <a:pt x="975542" y="182110"/>
                </a:cubicBezTo>
                <a:close/>
                <a:moveTo>
                  <a:pt x="926765" y="182110"/>
                </a:moveTo>
                <a:cubicBezTo>
                  <a:pt x="938039" y="182110"/>
                  <a:pt x="947178" y="191250"/>
                  <a:pt x="947178" y="202523"/>
                </a:cubicBezTo>
                <a:cubicBezTo>
                  <a:pt x="947178" y="213797"/>
                  <a:pt x="938039" y="222936"/>
                  <a:pt x="926765" y="222936"/>
                </a:cubicBezTo>
                <a:cubicBezTo>
                  <a:pt x="915491" y="222936"/>
                  <a:pt x="906352" y="213797"/>
                  <a:pt x="906352" y="202523"/>
                </a:cubicBezTo>
                <a:cubicBezTo>
                  <a:pt x="906352" y="191250"/>
                  <a:pt x="915491" y="182110"/>
                  <a:pt x="926765" y="182110"/>
                </a:cubicBezTo>
                <a:close/>
                <a:moveTo>
                  <a:pt x="877988" y="182110"/>
                </a:moveTo>
                <a:cubicBezTo>
                  <a:pt x="889262" y="182110"/>
                  <a:pt x="898401" y="191250"/>
                  <a:pt x="898401" y="202523"/>
                </a:cubicBezTo>
                <a:cubicBezTo>
                  <a:pt x="898401" y="213797"/>
                  <a:pt x="889262" y="222936"/>
                  <a:pt x="877988" y="222936"/>
                </a:cubicBezTo>
                <a:cubicBezTo>
                  <a:pt x="866714" y="222936"/>
                  <a:pt x="857575" y="213797"/>
                  <a:pt x="857575" y="202523"/>
                </a:cubicBezTo>
                <a:cubicBezTo>
                  <a:pt x="857575" y="191250"/>
                  <a:pt x="866714" y="182110"/>
                  <a:pt x="877988" y="182110"/>
                </a:cubicBezTo>
                <a:close/>
                <a:moveTo>
                  <a:pt x="829211" y="182110"/>
                </a:moveTo>
                <a:cubicBezTo>
                  <a:pt x="840485" y="182110"/>
                  <a:pt x="849624" y="191250"/>
                  <a:pt x="849624" y="202523"/>
                </a:cubicBezTo>
                <a:cubicBezTo>
                  <a:pt x="849624" y="213797"/>
                  <a:pt x="840485" y="222936"/>
                  <a:pt x="829211" y="222936"/>
                </a:cubicBezTo>
                <a:cubicBezTo>
                  <a:pt x="817937" y="222936"/>
                  <a:pt x="808798" y="213797"/>
                  <a:pt x="808798" y="202523"/>
                </a:cubicBezTo>
                <a:cubicBezTo>
                  <a:pt x="808798" y="191250"/>
                  <a:pt x="817937" y="182110"/>
                  <a:pt x="829211" y="182110"/>
                </a:cubicBezTo>
                <a:close/>
                <a:moveTo>
                  <a:pt x="780434" y="182110"/>
                </a:moveTo>
                <a:cubicBezTo>
                  <a:pt x="791708" y="182110"/>
                  <a:pt x="800847" y="191250"/>
                  <a:pt x="800847" y="202523"/>
                </a:cubicBezTo>
                <a:cubicBezTo>
                  <a:pt x="800847" y="213797"/>
                  <a:pt x="791708" y="222936"/>
                  <a:pt x="780434" y="222936"/>
                </a:cubicBezTo>
                <a:cubicBezTo>
                  <a:pt x="769160" y="222936"/>
                  <a:pt x="760021" y="213797"/>
                  <a:pt x="760021" y="202523"/>
                </a:cubicBezTo>
                <a:cubicBezTo>
                  <a:pt x="760021" y="191250"/>
                  <a:pt x="769160" y="182110"/>
                  <a:pt x="780434" y="182110"/>
                </a:cubicBezTo>
                <a:close/>
                <a:moveTo>
                  <a:pt x="731657" y="182110"/>
                </a:moveTo>
                <a:cubicBezTo>
                  <a:pt x="742931" y="182110"/>
                  <a:pt x="752070" y="191250"/>
                  <a:pt x="752070" y="202523"/>
                </a:cubicBezTo>
                <a:cubicBezTo>
                  <a:pt x="752070" y="213797"/>
                  <a:pt x="742931" y="222936"/>
                  <a:pt x="731657" y="222936"/>
                </a:cubicBezTo>
                <a:cubicBezTo>
                  <a:pt x="720383" y="222936"/>
                  <a:pt x="711244" y="213797"/>
                  <a:pt x="711244" y="202523"/>
                </a:cubicBezTo>
                <a:cubicBezTo>
                  <a:pt x="711244" y="191250"/>
                  <a:pt x="720383" y="182110"/>
                  <a:pt x="731657" y="182110"/>
                </a:cubicBezTo>
                <a:close/>
                <a:moveTo>
                  <a:pt x="682880" y="182110"/>
                </a:moveTo>
                <a:cubicBezTo>
                  <a:pt x="694153" y="182110"/>
                  <a:pt x="703293" y="191250"/>
                  <a:pt x="703293" y="202523"/>
                </a:cubicBezTo>
                <a:cubicBezTo>
                  <a:pt x="703293" y="213797"/>
                  <a:pt x="694153" y="222936"/>
                  <a:pt x="682880" y="222936"/>
                </a:cubicBezTo>
                <a:cubicBezTo>
                  <a:pt x="671606" y="222936"/>
                  <a:pt x="662467" y="213797"/>
                  <a:pt x="662467" y="202523"/>
                </a:cubicBezTo>
                <a:cubicBezTo>
                  <a:pt x="662467" y="191250"/>
                  <a:pt x="671606" y="182110"/>
                  <a:pt x="682880" y="182110"/>
                </a:cubicBezTo>
                <a:close/>
                <a:moveTo>
                  <a:pt x="634103" y="182110"/>
                </a:moveTo>
                <a:cubicBezTo>
                  <a:pt x="645377" y="182110"/>
                  <a:pt x="654516" y="191250"/>
                  <a:pt x="654516" y="202523"/>
                </a:cubicBezTo>
                <a:cubicBezTo>
                  <a:pt x="654516" y="213797"/>
                  <a:pt x="645377" y="222936"/>
                  <a:pt x="634103" y="222936"/>
                </a:cubicBezTo>
                <a:cubicBezTo>
                  <a:pt x="622829" y="222936"/>
                  <a:pt x="613690" y="213797"/>
                  <a:pt x="613690" y="202523"/>
                </a:cubicBezTo>
                <a:cubicBezTo>
                  <a:pt x="613690" y="191250"/>
                  <a:pt x="622829" y="182110"/>
                  <a:pt x="634103" y="182110"/>
                </a:cubicBezTo>
                <a:close/>
                <a:moveTo>
                  <a:pt x="585326" y="182110"/>
                </a:moveTo>
                <a:cubicBezTo>
                  <a:pt x="596599" y="182110"/>
                  <a:pt x="605738" y="191250"/>
                  <a:pt x="605738" y="202523"/>
                </a:cubicBezTo>
                <a:cubicBezTo>
                  <a:pt x="605738" y="213797"/>
                  <a:pt x="596599" y="222936"/>
                  <a:pt x="585326" y="222936"/>
                </a:cubicBezTo>
                <a:cubicBezTo>
                  <a:pt x="574052" y="222936"/>
                  <a:pt x="564913" y="213797"/>
                  <a:pt x="564913" y="202523"/>
                </a:cubicBezTo>
                <a:cubicBezTo>
                  <a:pt x="564913" y="191250"/>
                  <a:pt x="574052" y="182110"/>
                  <a:pt x="585326" y="182110"/>
                </a:cubicBezTo>
                <a:close/>
                <a:moveTo>
                  <a:pt x="536549" y="182110"/>
                </a:moveTo>
                <a:cubicBezTo>
                  <a:pt x="547822" y="182110"/>
                  <a:pt x="556961" y="191250"/>
                  <a:pt x="556961" y="202523"/>
                </a:cubicBezTo>
                <a:cubicBezTo>
                  <a:pt x="556961" y="213797"/>
                  <a:pt x="547822" y="222936"/>
                  <a:pt x="536549" y="222936"/>
                </a:cubicBezTo>
                <a:cubicBezTo>
                  <a:pt x="525275" y="222936"/>
                  <a:pt x="516136" y="213797"/>
                  <a:pt x="516136" y="202523"/>
                </a:cubicBezTo>
                <a:cubicBezTo>
                  <a:pt x="516136" y="191250"/>
                  <a:pt x="525275" y="182110"/>
                  <a:pt x="536549" y="182110"/>
                </a:cubicBezTo>
                <a:close/>
                <a:moveTo>
                  <a:pt x="487772" y="182110"/>
                </a:moveTo>
                <a:cubicBezTo>
                  <a:pt x="499045" y="182110"/>
                  <a:pt x="508184" y="191250"/>
                  <a:pt x="508184" y="202523"/>
                </a:cubicBezTo>
                <a:cubicBezTo>
                  <a:pt x="508184" y="213797"/>
                  <a:pt x="499045" y="222936"/>
                  <a:pt x="487772" y="222936"/>
                </a:cubicBezTo>
                <a:cubicBezTo>
                  <a:pt x="476498" y="222936"/>
                  <a:pt x="467359" y="213797"/>
                  <a:pt x="467359" y="202523"/>
                </a:cubicBezTo>
                <a:cubicBezTo>
                  <a:pt x="467359" y="191250"/>
                  <a:pt x="476498" y="182110"/>
                  <a:pt x="487772" y="182110"/>
                </a:cubicBezTo>
                <a:close/>
                <a:moveTo>
                  <a:pt x="438994" y="182110"/>
                </a:moveTo>
                <a:cubicBezTo>
                  <a:pt x="450268" y="182110"/>
                  <a:pt x="459407" y="191250"/>
                  <a:pt x="459407" y="202523"/>
                </a:cubicBezTo>
                <a:cubicBezTo>
                  <a:pt x="459407" y="213797"/>
                  <a:pt x="450268" y="222936"/>
                  <a:pt x="438994" y="222936"/>
                </a:cubicBezTo>
                <a:cubicBezTo>
                  <a:pt x="427721" y="222936"/>
                  <a:pt x="418582" y="213797"/>
                  <a:pt x="418582" y="202523"/>
                </a:cubicBezTo>
                <a:cubicBezTo>
                  <a:pt x="418582" y="191250"/>
                  <a:pt x="427721" y="182110"/>
                  <a:pt x="438994" y="182110"/>
                </a:cubicBezTo>
                <a:close/>
                <a:moveTo>
                  <a:pt x="390217" y="182110"/>
                </a:moveTo>
                <a:cubicBezTo>
                  <a:pt x="401491" y="182110"/>
                  <a:pt x="410630" y="191250"/>
                  <a:pt x="410630" y="202523"/>
                </a:cubicBezTo>
                <a:cubicBezTo>
                  <a:pt x="410630" y="213797"/>
                  <a:pt x="401491" y="222936"/>
                  <a:pt x="390217" y="222936"/>
                </a:cubicBezTo>
                <a:cubicBezTo>
                  <a:pt x="378944" y="222936"/>
                  <a:pt x="369805" y="213797"/>
                  <a:pt x="369805" y="202523"/>
                </a:cubicBezTo>
                <a:cubicBezTo>
                  <a:pt x="369805" y="191250"/>
                  <a:pt x="378944" y="182110"/>
                  <a:pt x="390217" y="182110"/>
                </a:cubicBezTo>
                <a:close/>
                <a:moveTo>
                  <a:pt x="341440" y="182110"/>
                </a:moveTo>
                <a:cubicBezTo>
                  <a:pt x="352714" y="182110"/>
                  <a:pt x="361853" y="191250"/>
                  <a:pt x="361853" y="202523"/>
                </a:cubicBezTo>
                <a:cubicBezTo>
                  <a:pt x="361853" y="213797"/>
                  <a:pt x="352714" y="222936"/>
                  <a:pt x="341440" y="222936"/>
                </a:cubicBezTo>
                <a:cubicBezTo>
                  <a:pt x="330166" y="222936"/>
                  <a:pt x="321028" y="213797"/>
                  <a:pt x="321028" y="202523"/>
                </a:cubicBezTo>
                <a:cubicBezTo>
                  <a:pt x="321028" y="191250"/>
                  <a:pt x="330166" y="182110"/>
                  <a:pt x="341440" y="182110"/>
                </a:cubicBezTo>
                <a:close/>
                <a:moveTo>
                  <a:pt x="292663" y="182110"/>
                </a:moveTo>
                <a:cubicBezTo>
                  <a:pt x="303937" y="182110"/>
                  <a:pt x="313076" y="191250"/>
                  <a:pt x="313076" y="202523"/>
                </a:cubicBezTo>
                <a:cubicBezTo>
                  <a:pt x="313076" y="213797"/>
                  <a:pt x="303937" y="222936"/>
                  <a:pt x="292663" y="222936"/>
                </a:cubicBezTo>
                <a:cubicBezTo>
                  <a:pt x="281389" y="222936"/>
                  <a:pt x="272251" y="213797"/>
                  <a:pt x="272251" y="202523"/>
                </a:cubicBezTo>
                <a:cubicBezTo>
                  <a:pt x="272251" y="191250"/>
                  <a:pt x="281389" y="182110"/>
                  <a:pt x="292663" y="182110"/>
                </a:cubicBezTo>
                <a:close/>
                <a:moveTo>
                  <a:pt x="243886" y="182110"/>
                </a:moveTo>
                <a:cubicBezTo>
                  <a:pt x="255160" y="182110"/>
                  <a:pt x="264299" y="191250"/>
                  <a:pt x="264299" y="202523"/>
                </a:cubicBezTo>
                <a:cubicBezTo>
                  <a:pt x="264299" y="213797"/>
                  <a:pt x="255160" y="222936"/>
                  <a:pt x="243886" y="222936"/>
                </a:cubicBezTo>
                <a:cubicBezTo>
                  <a:pt x="232612" y="222936"/>
                  <a:pt x="223473" y="213797"/>
                  <a:pt x="223473" y="202523"/>
                </a:cubicBezTo>
                <a:cubicBezTo>
                  <a:pt x="223473" y="191250"/>
                  <a:pt x="232612" y="182110"/>
                  <a:pt x="243886" y="182110"/>
                </a:cubicBezTo>
                <a:close/>
                <a:moveTo>
                  <a:pt x="195109" y="182110"/>
                </a:moveTo>
                <a:cubicBezTo>
                  <a:pt x="206383" y="182110"/>
                  <a:pt x="215522" y="191250"/>
                  <a:pt x="215522" y="202523"/>
                </a:cubicBezTo>
                <a:cubicBezTo>
                  <a:pt x="215522" y="213797"/>
                  <a:pt x="206383" y="222936"/>
                  <a:pt x="195109" y="222936"/>
                </a:cubicBezTo>
                <a:cubicBezTo>
                  <a:pt x="183835" y="222936"/>
                  <a:pt x="174696" y="213797"/>
                  <a:pt x="174696" y="202523"/>
                </a:cubicBezTo>
                <a:cubicBezTo>
                  <a:pt x="174696" y="191250"/>
                  <a:pt x="183835" y="182110"/>
                  <a:pt x="195109" y="182110"/>
                </a:cubicBezTo>
                <a:close/>
                <a:moveTo>
                  <a:pt x="146332" y="182110"/>
                </a:moveTo>
                <a:cubicBezTo>
                  <a:pt x="157606" y="182110"/>
                  <a:pt x="166745" y="191250"/>
                  <a:pt x="166745" y="202523"/>
                </a:cubicBezTo>
                <a:cubicBezTo>
                  <a:pt x="166745" y="213797"/>
                  <a:pt x="157606" y="222936"/>
                  <a:pt x="146332" y="222936"/>
                </a:cubicBezTo>
                <a:cubicBezTo>
                  <a:pt x="135058" y="222936"/>
                  <a:pt x="125919" y="213797"/>
                  <a:pt x="125919" y="202523"/>
                </a:cubicBezTo>
                <a:cubicBezTo>
                  <a:pt x="125919" y="191250"/>
                  <a:pt x="135058" y="182110"/>
                  <a:pt x="146332" y="182110"/>
                </a:cubicBezTo>
                <a:close/>
                <a:moveTo>
                  <a:pt x="97555" y="182110"/>
                </a:moveTo>
                <a:cubicBezTo>
                  <a:pt x="108829" y="182110"/>
                  <a:pt x="117968" y="191250"/>
                  <a:pt x="117968" y="202523"/>
                </a:cubicBezTo>
                <a:cubicBezTo>
                  <a:pt x="117968" y="213797"/>
                  <a:pt x="108829" y="222936"/>
                  <a:pt x="97555" y="222936"/>
                </a:cubicBezTo>
                <a:cubicBezTo>
                  <a:pt x="86281" y="222936"/>
                  <a:pt x="77142" y="213797"/>
                  <a:pt x="77142" y="202523"/>
                </a:cubicBezTo>
                <a:cubicBezTo>
                  <a:pt x="77142" y="191250"/>
                  <a:pt x="86281" y="182110"/>
                  <a:pt x="97555" y="182110"/>
                </a:cubicBezTo>
                <a:close/>
                <a:moveTo>
                  <a:pt x="48778" y="182110"/>
                </a:moveTo>
                <a:cubicBezTo>
                  <a:pt x="60052" y="182110"/>
                  <a:pt x="69191" y="191250"/>
                  <a:pt x="69191" y="202523"/>
                </a:cubicBezTo>
                <a:cubicBezTo>
                  <a:pt x="69191" y="213797"/>
                  <a:pt x="60052" y="222936"/>
                  <a:pt x="48778" y="222936"/>
                </a:cubicBezTo>
                <a:cubicBezTo>
                  <a:pt x="37504" y="222936"/>
                  <a:pt x="28365" y="213797"/>
                  <a:pt x="28365" y="202523"/>
                </a:cubicBezTo>
                <a:cubicBezTo>
                  <a:pt x="28365" y="191250"/>
                  <a:pt x="37504" y="182110"/>
                  <a:pt x="48778" y="182110"/>
                </a:cubicBezTo>
                <a:close/>
                <a:moveTo>
                  <a:pt x="2" y="182110"/>
                </a:moveTo>
                <a:cubicBezTo>
                  <a:pt x="11275" y="182110"/>
                  <a:pt x="20414" y="191250"/>
                  <a:pt x="20414" y="202523"/>
                </a:cubicBezTo>
                <a:cubicBezTo>
                  <a:pt x="20414" y="213797"/>
                  <a:pt x="11275" y="222936"/>
                  <a:pt x="2" y="222936"/>
                </a:cubicBezTo>
                <a:lnTo>
                  <a:pt x="0" y="222935"/>
                </a:lnTo>
                <a:lnTo>
                  <a:pt x="0" y="182111"/>
                </a:lnTo>
                <a:close/>
                <a:moveTo>
                  <a:pt x="975542" y="128024"/>
                </a:moveTo>
                <a:cubicBezTo>
                  <a:pt x="986816" y="128024"/>
                  <a:pt x="995955" y="137163"/>
                  <a:pt x="995955" y="148437"/>
                </a:cubicBezTo>
                <a:cubicBezTo>
                  <a:pt x="995955" y="159711"/>
                  <a:pt x="986816" y="168850"/>
                  <a:pt x="975542" y="168850"/>
                </a:cubicBezTo>
                <a:cubicBezTo>
                  <a:pt x="964268" y="168850"/>
                  <a:pt x="955129" y="159711"/>
                  <a:pt x="955129" y="148437"/>
                </a:cubicBezTo>
                <a:cubicBezTo>
                  <a:pt x="955129" y="137163"/>
                  <a:pt x="964268" y="128024"/>
                  <a:pt x="975542" y="128024"/>
                </a:cubicBezTo>
                <a:close/>
                <a:moveTo>
                  <a:pt x="926765" y="128024"/>
                </a:moveTo>
                <a:cubicBezTo>
                  <a:pt x="938039" y="128024"/>
                  <a:pt x="947178" y="137163"/>
                  <a:pt x="947178" y="148437"/>
                </a:cubicBezTo>
                <a:cubicBezTo>
                  <a:pt x="947178" y="159711"/>
                  <a:pt x="938039" y="168850"/>
                  <a:pt x="926765" y="168850"/>
                </a:cubicBezTo>
                <a:cubicBezTo>
                  <a:pt x="915491" y="168850"/>
                  <a:pt x="906352" y="159711"/>
                  <a:pt x="906352" y="148437"/>
                </a:cubicBezTo>
                <a:cubicBezTo>
                  <a:pt x="906352" y="137163"/>
                  <a:pt x="915491" y="128024"/>
                  <a:pt x="926765" y="128024"/>
                </a:cubicBezTo>
                <a:close/>
                <a:moveTo>
                  <a:pt x="877988" y="128024"/>
                </a:moveTo>
                <a:cubicBezTo>
                  <a:pt x="889262" y="128024"/>
                  <a:pt x="898401" y="137163"/>
                  <a:pt x="898401" y="148437"/>
                </a:cubicBezTo>
                <a:cubicBezTo>
                  <a:pt x="898401" y="159711"/>
                  <a:pt x="889262" y="168850"/>
                  <a:pt x="877988" y="168850"/>
                </a:cubicBezTo>
                <a:cubicBezTo>
                  <a:pt x="866714" y="168850"/>
                  <a:pt x="857575" y="159711"/>
                  <a:pt x="857575" y="148437"/>
                </a:cubicBezTo>
                <a:cubicBezTo>
                  <a:pt x="857575" y="137163"/>
                  <a:pt x="866714" y="128024"/>
                  <a:pt x="877988" y="128024"/>
                </a:cubicBezTo>
                <a:close/>
                <a:moveTo>
                  <a:pt x="829211" y="128024"/>
                </a:moveTo>
                <a:cubicBezTo>
                  <a:pt x="840485" y="128024"/>
                  <a:pt x="849624" y="137163"/>
                  <a:pt x="849624" y="148437"/>
                </a:cubicBezTo>
                <a:cubicBezTo>
                  <a:pt x="849624" y="159711"/>
                  <a:pt x="840485" y="168850"/>
                  <a:pt x="829211" y="168850"/>
                </a:cubicBezTo>
                <a:cubicBezTo>
                  <a:pt x="817937" y="168850"/>
                  <a:pt x="808798" y="159711"/>
                  <a:pt x="808798" y="148437"/>
                </a:cubicBezTo>
                <a:cubicBezTo>
                  <a:pt x="808798" y="137163"/>
                  <a:pt x="817937" y="128024"/>
                  <a:pt x="829211" y="128024"/>
                </a:cubicBezTo>
                <a:close/>
                <a:moveTo>
                  <a:pt x="780434" y="128024"/>
                </a:moveTo>
                <a:cubicBezTo>
                  <a:pt x="791708" y="128024"/>
                  <a:pt x="800847" y="137163"/>
                  <a:pt x="800847" y="148437"/>
                </a:cubicBezTo>
                <a:cubicBezTo>
                  <a:pt x="800847" y="159711"/>
                  <a:pt x="791708" y="168850"/>
                  <a:pt x="780434" y="168850"/>
                </a:cubicBezTo>
                <a:cubicBezTo>
                  <a:pt x="769160" y="168850"/>
                  <a:pt x="760021" y="159711"/>
                  <a:pt x="760021" y="148437"/>
                </a:cubicBezTo>
                <a:cubicBezTo>
                  <a:pt x="760021" y="137163"/>
                  <a:pt x="769160" y="128024"/>
                  <a:pt x="780434" y="128024"/>
                </a:cubicBezTo>
                <a:close/>
                <a:moveTo>
                  <a:pt x="731657" y="128024"/>
                </a:moveTo>
                <a:cubicBezTo>
                  <a:pt x="742931" y="128024"/>
                  <a:pt x="752070" y="137163"/>
                  <a:pt x="752070" y="148437"/>
                </a:cubicBezTo>
                <a:cubicBezTo>
                  <a:pt x="752070" y="159711"/>
                  <a:pt x="742931" y="168850"/>
                  <a:pt x="731657" y="168850"/>
                </a:cubicBezTo>
                <a:cubicBezTo>
                  <a:pt x="720383" y="168850"/>
                  <a:pt x="711244" y="159711"/>
                  <a:pt x="711244" y="148437"/>
                </a:cubicBezTo>
                <a:cubicBezTo>
                  <a:pt x="711244" y="137163"/>
                  <a:pt x="720383" y="128024"/>
                  <a:pt x="731657" y="128024"/>
                </a:cubicBezTo>
                <a:close/>
                <a:moveTo>
                  <a:pt x="682880" y="128024"/>
                </a:moveTo>
                <a:cubicBezTo>
                  <a:pt x="694153" y="128024"/>
                  <a:pt x="703293" y="137163"/>
                  <a:pt x="703293" y="148437"/>
                </a:cubicBezTo>
                <a:cubicBezTo>
                  <a:pt x="703293" y="159711"/>
                  <a:pt x="694153" y="168850"/>
                  <a:pt x="682880" y="168850"/>
                </a:cubicBezTo>
                <a:cubicBezTo>
                  <a:pt x="671606" y="168850"/>
                  <a:pt x="662467" y="159711"/>
                  <a:pt x="662467" y="148437"/>
                </a:cubicBezTo>
                <a:cubicBezTo>
                  <a:pt x="662467" y="137163"/>
                  <a:pt x="671606" y="128024"/>
                  <a:pt x="682880" y="128024"/>
                </a:cubicBezTo>
                <a:close/>
                <a:moveTo>
                  <a:pt x="634103" y="128024"/>
                </a:moveTo>
                <a:cubicBezTo>
                  <a:pt x="645377" y="128024"/>
                  <a:pt x="654516" y="137163"/>
                  <a:pt x="654516" y="148437"/>
                </a:cubicBezTo>
                <a:cubicBezTo>
                  <a:pt x="654516" y="159711"/>
                  <a:pt x="645377" y="168850"/>
                  <a:pt x="634103" y="168850"/>
                </a:cubicBezTo>
                <a:cubicBezTo>
                  <a:pt x="622829" y="168850"/>
                  <a:pt x="613690" y="159711"/>
                  <a:pt x="613690" y="148437"/>
                </a:cubicBezTo>
                <a:cubicBezTo>
                  <a:pt x="613690" y="137163"/>
                  <a:pt x="622829" y="128024"/>
                  <a:pt x="634103" y="128024"/>
                </a:cubicBezTo>
                <a:close/>
                <a:moveTo>
                  <a:pt x="585326" y="128024"/>
                </a:moveTo>
                <a:cubicBezTo>
                  <a:pt x="596599" y="128024"/>
                  <a:pt x="605738" y="137163"/>
                  <a:pt x="605738" y="148437"/>
                </a:cubicBezTo>
                <a:cubicBezTo>
                  <a:pt x="605738" y="159711"/>
                  <a:pt x="596599" y="168850"/>
                  <a:pt x="585326" y="168850"/>
                </a:cubicBezTo>
                <a:cubicBezTo>
                  <a:pt x="574052" y="168850"/>
                  <a:pt x="564913" y="159711"/>
                  <a:pt x="564913" y="148437"/>
                </a:cubicBezTo>
                <a:cubicBezTo>
                  <a:pt x="564913" y="137163"/>
                  <a:pt x="574052" y="128024"/>
                  <a:pt x="585326" y="128024"/>
                </a:cubicBezTo>
                <a:close/>
                <a:moveTo>
                  <a:pt x="536549" y="128024"/>
                </a:moveTo>
                <a:cubicBezTo>
                  <a:pt x="547822" y="128024"/>
                  <a:pt x="556961" y="137163"/>
                  <a:pt x="556961" y="148437"/>
                </a:cubicBezTo>
                <a:cubicBezTo>
                  <a:pt x="556961" y="159711"/>
                  <a:pt x="547822" y="168850"/>
                  <a:pt x="536549" y="168850"/>
                </a:cubicBezTo>
                <a:cubicBezTo>
                  <a:pt x="525275" y="168850"/>
                  <a:pt x="516136" y="159711"/>
                  <a:pt x="516136" y="148437"/>
                </a:cubicBezTo>
                <a:cubicBezTo>
                  <a:pt x="516136" y="137163"/>
                  <a:pt x="525275" y="128024"/>
                  <a:pt x="536549" y="128024"/>
                </a:cubicBezTo>
                <a:close/>
                <a:moveTo>
                  <a:pt x="487772" y="128024"/>
                </a:moveTo>
                <a:cubicBezTo>
                  <a:pt x="499045" y="128024"/>
                  <a:pt x="508184" y="137163"/>
                  <a:pt x="508184" y="148437"/>
                </a:cubicBezTo>
                <a:cubicBezTo>
                  <a:pt x="508184" y="159711"/>
                  <a:pt x="499045" y="168850"/>
                  <a:pt x="487772" y="168850"/>
                </a:cubicBezTo>
                <a:cubicBezTo>
                  <a:pt x="476498" y="168850"/>
                  <a:pt x="467359" y="159711"/>
                  <a:pt x="467359" y="148437"/>
                </a:cubicBezTo>
                <a:cubicBezTo>
                  <a:pt x="467359" y="137163"/>
                  <a:pt x="476498" y="128024"/>
                  <a:pt x="487772" y="128024"/>
                </a:cubicBezTo>
                <a:close/>
                <a:moveTo>
                  <a:pt x="438994" y="128024"/>
                </a:moveTo>
                <a:cubicBezTo>
                  <a:pt x="450268" y="128024"/>
                  <a:pt x="459407" y="137163"/>
                  <a:pt x="459407" y="148437"/>
                </a:cubicBezTo>
                <a:cubicBezTo>
                  <a:pt x="459407" y="159711"/>
                  <a:pt x="450268" y="168850"/>
                  <a:pt x="438994" y="168850"/>
                </a:cubicBezTo>
                <a:cubicBezTo>
                  <a:pt x="427721" y="168850"/>
                  <a:pt x="418582" y="159711"/>
                  <a:pt x="418582" y="148437"/>
                </a:cubicBezTo>
                <a:cubicBezTo>
                  <a:pt x="418582" y="137163"/>
                  <a:pt x="427721" y="128024"/>
                  <a:pt x="438994" y="128024"/>
                </a:cubicBezTo>
                <a:close/>
                <a:moveTo>
                  <a:pt x="390217" y="128024"/>
                </a:moveTo>
                <a:cubicBezTo>
                  <a:pt x="401491" y="128024"/>
                  <a:pt x="410630" y="137163"/>
                  <a:pt x="410630" y="148437"/>
                </a:cubicBezTo>
                <a:cubicBezTo>
                  <a:pt x="410630" y="159711"/>
                  <a:pt x="401491" y="168850"/>
                  <a:pt x="390217" y="168850"/>
                </a:cubicBezTo>
                <a:cubicBezTo>
                  <a:pt x="378944" y="168850"/>
                  <a:pt x="369805" y="159711"/>
                  <a:pt x="369805" y="148437"/>
                </a:cubicBezTo>
                <a:cubicBezTo>
                  <a:pt x="369805" y="137163"/>
                  <a:pt x="378944" y="128024"/>
                  <a:pt x="390217" y="128024"/>
                </a:cubicBezTo>
                <a:close/>
                <a:moveTo>
                  <a:pt x="341440" y="128024"/>
                </a:moveTo>
                <a:cubicBezTo>
                  <a:pt x="352714" y="128024"/>
                  <a:pt x="361853" y="137163"/>
                  <a:pt x="361853" y="148437"/>
                </a:cubicBezTo>
                <a:cubicBezTo>
                  <a:pt x="361853" y="159711"/>
                  <a:pt x="352714" y="168850"/>
                  <a:pt x="341440" y="168850"/>
                </a:cubicBezTo>
                <a:cubicBezTo>
                  <a:pt x="330166" y="168850"/>
                  <a:pt x="321028" y="159711"/>
                  <a:pt x="321028" y="148437"/>
                </a:cubicBezTo>
                <a:cubicBezTo>
                  <a:pt x="321028" y="137163"/>
                  <a:pt x="330166" y="128024"/>
                  <a:pt x="341440" y="128024"/>
                </a:cubicBezTo>
                <a:close/>
                <a:moveTo>
                  <a:pt x="292663" y="128024"/>
                </a:moveTo>
                <a:cubicBezTo>
                  <a:pt x="303937" y="128024"/>
                  <a:pt x="313076" y="137163"/>
                  <a:pt x="313076" y="148437"/>
                </a:cubicBezTo>
                <a:cubicBezTo>
                  <a:pt x="313076" y="159711"/>
                  <a:pt x="303937" y="168850"/>
                  <a:pt x="292663" y="168850"/>
                </a:cubicBezTo>
                <a:cubicBezTo>
                  <a:pt x="281389" y="168850"/>
                  <a:pt x="272251" y="159711"/>
                  <a:pt x="272251" y="148437"/>
                </a:cubicBezTo>
                <a:cubicBezTo>
                  <a:pt x="272251" y="137163"/>
                  <a:pt x="281389" y="128024"/>
                  <a:pt x="292663" y="128024"/>
                </a:cubicBezTo>
                <a:close/>
                <a:moveTo>
                  <a:pt x="243886" y="128024"/>
                </a:moveTo>
                <a:cubicBezTo>
                  <a:pt x="255160" y="128024"/>
                  <a:pt x="264299" y="137163"/>
                  <a:pt x="264299" y="148437"/>
                </a:cubicBezTo>
                <a:cubicBezTo>
                  <a:pt x="264299" y="159711"/>
                  <a:pt x="255160" y="168850"/>
                  <a:pt x="243886" y="168850"/>
                </a:cubicBezTo>
                <a:cubicBezTo>
                  <a:pt x="232612" y="168850"/>
                  <a:pt x="223473" y="159711"/>
                  <a:pt x="223473" y="148437"/>
                </a:cubicBezTo>
                <a:cubicBezTo>
                  <a:pt x="223473" y="137163"/>
                  <a:pt x="232612" y="128024"/>
                  <a:pt x="243886" y="128024"/>
                </a:cubicBezTo>
                <a:close/>
                <a:moveTo>
                  <a:pt x="195109" y="128024"/>
                </a:moveTo>
                <a:cubicBezTo>
                  <a:pt x="206383" y="128024"/>
                  <a:pt x="215522" y="137163"/>
                  <a:pt x="215522" y="148437"/>
                </a:cubicBezTo>
                <a:cubicBezTo>
                  <a:pt x="215522" y="159711"/>
                  <a:pt x="206383" y="168850"/>
                  <a:pt x="195109" y="168850"/>
                </a:cubicBezTo>
                <a:cubicBezTo>
                  <a:pt x="183835" y="168850"/>
                  <a:pt x="174696" y="159711"/>
                  <a:pt x="174696" y="148437"/>
                </a:cubicBezTo>
                <a:cubicBezTo>
                  <a:pt x="174696" y="137163"/>
                  <a:pt x="183835" y="128024"/>
                  <a:pt x="195109" y="128024"/>
                </a:cubicBezTo>
                <a:close/>
                <a:moveTo>
                  <a:pt x="146332" y="128024"/>
                </a:moveTo>
                <a:cubicBezTo>
                  <a:pt x="157606" y="128024"/>
                  <a:pt x="166745" y="137163"/>
                  <a:pt x="166745" y="148437"/>
                </a:cubicBezTo>
                <a:cubicBezTo>
                  <a:pt x="166745" y="159711"/>
                  <a:pt x="157606" y="168850"/>
                  <a:pt x="146332" y="168850"/>
                </a:cubicBezTo>
                <a:cubicBezTo>
                  <a:pt x="135058" y="168850"/>
                  <a:pt x="125919" y="159711"/>
                  <a:pt x="125919" y="148437"/>
                </a:cubicBezTo>
                <a:cubicBezTo>
                  <a:pt x="125919" y="137163"/>
                  <a:pt x="135058" y="128024"/>
                  <a:pt x="146332" y="128024"/>
                </a:cubicBezTo>
                <a:close/>
                <a:moveTo>
                  <a:pt x="97555" y="128024"/>
                </a:moveTo>
                <a:cubicBezTo>
                  <a:pt x="108829" y="128024"/>
                  <a:pt x="117968" y="137163"/>
                  <a:pt x="117968" y="148437"/>
                </a:cubicBezTo>
                <a:cubicBezTo>
                  <a:pt x="117968" y="159711"/>
                  <a:pt x="108829" y="168850"/>
                  <a:pt x="97555" y="168850"/>
                </a:cubicBezTo>
                <a:cubicBezTo>
                  <a:pt x="86281" y="168850"/>
                  <a:pt x="77142" y="159711"/>
                  <a:pt x="77142" y="148437"/>
                </a:cubicBezTo>
                <a:cubicBezTo>
                  <a:pt x="77142" y="137163"/>
                  <a:pt x="86281" y="128024"/>
                  <a:pt x="97555" y="128024"/>
                </a:cubicBezTo>
                <a:close/>
                <a:moveTo>
                  <a:pt x="48778" y="128024"/>
                </a:moveTo>
                <a:cubicBezTo>
                  <a:pt x="60052" y="128024"/>
                  <a:pt x="69191" y="137163"/>
                  <a:pt x="69191" y="148437"/>
                </a:cubicBezTo>
                <a:cubicBezTo>
                  <a:pt x="69191" y="159711"/>
                  <a:pt x="60052" y="168850"/>
                  <a:pt x="48778" y="168850"/>
                </a:cubicBezTo>
                <a:cubicBezTo>
                  <a:pt x="37504" y="168850"/>
                  <a:pt x="28365" y="159711"/>
                  <a:pt x="28365" y="148437"/>
                </a:cubicBezTo>
                <a:cubicBezTo>
                  <a:pt x="28365" y="137163"/>
                  <a:pt x="37504" y="128024"/>
                  <a:pt x="48778" y="128024"/>
                </a:cubicBezTo>
                <a:close/>
                <a:moveTo>
                  <a:pt x="2" y="128024"/>
                </a:moveTo>
                <a:cubicBezTo>
                  <a:pt x="11275" y="128024"/>
                  <a:pt x="20414" y="137163"/>
                  <a:pt x="20414" y="148437"/>
                </a:cubicBezTo>
                <a:cubicBezTo>
                  <a:pt x="20414" y="159711"/>
                  <a:pt x="11275" y="168850"/>
                  <a:pt x="2" y="168850"/>
                </a:cubicBezTo>
                <a:lnTo>
                  <a:pt x="0" y="168849"/>
                </a:lnTo>
                <a:lnTo>
                  <a:pt x="0" y="128025"/>
                </a:lnTo>
                <a:close/>
                <a:moveTo>
                  <a:pt x="1006915" y="87087"/>
                </a:moveTo>
                <a:lnTo>
                  <a:pt x="1006262" y="100037"/>
                </a:lnTo>
                <a:lnTo>
                  <a:pt x="1003906" y="94351"/>
                </a:lnTo>
                <a:close/>
                <a:moveTo>
                  <a:pt x="975542" y="73938"/>
                </a:moveTo>
                <a:cubicBezTo>
                  <a:pt x="986816" y="73938"/>
                  <a:pt x="995955" y="83077"/>
                  <a:pt x="995955" y="94351"/>
                </a:cubicBezTo>
                <a:cubicBezTo>
                  <a:pt x="995955" y="105625"/>
                  <a:pt x="986816" y="114764"/>
                  <a:pt x="975542" y="114764"/>
                </a:cubicBezTo>
                <a:cubicBezTo>
                  <a:pt x="964268" y="114764"/>
                  <a:pt x="955129" y="105625"/>
                  <a:pt x="955129" y="94351"/>
                </a:cubicBezTo>
                <a:cubicBezTo>
                  <a:pt x="955129" y="83077"/>
                  <a:pt x="964268" y="73938"/>
                  <a:pt x="975542" y="73938"/>
                </a:cubicBezTo>
                <a:close/>
                <a:moveTo>
                  <a:pt x="926765" y="73938"/>
                </a:moveTo>
                <a:cubicBezTo>
                  <a:pt x="938039" y="73938"/>
                  <a:pt x="947178" y="83077"/>
                  <a:pt x="947178" y="94351"/>
                </a:cubicBezTo>
                <a:cubicBezTo>
                  <a:pt x="947178" y="105625"/>
                  <a:pt x="938039" y="114764"/>
                  <a:pt x="926765" y="114764"/>
                </a:cubicBezTo>
                <a:cubicBezTo>
                  <a:pt x="915491" y="114764"/>
                  <a:pt x="906352" y="105625"/>
                  <a:pt x="906352" y="94351"/>
                </a:cubicBezTo>
                <a:cubicBezTo>
                  <a:pt x="906352" y="83077"/>
                  <a:pt x="915491" y="73938"/>
                  <a:pt x="926765" y="73938"/>
                </a:cubicBezTo>
                <a:close/>
                <a:moveTo>
                  <a:pt x="877988" y="73938"/>
                </a:moveTo>
                <a:cubicBezTo>
                  <a:pt x="889262" y="73938"/>
                  <a:pt x="898401" y="83077"/>
                  <a:pt x="898401" y="94351"/>
                </a:cubicBezTo>
                <a:cubicBezTo>
                  <a:pt x="898401" y="105625"/>
                  <a:pt x="889262" y="114764"/>
                  <a:pt x="877988" y="114764"/>
                </a:cubicBezTo>
                <a:cubicBezTo>
                  <a:pt x="866714" y="114764"/>
                  <a:pt x="857575" y="105625"/>
                  <a:pt x="857575" y="94351"/>
                </a:cubicBezTo>
                <a:cubicBezTo>
                  <a:pt x="857575" y="83077"/>
                  <a:pt x="866714" y="73938"/>
                  <a:pt x="877988" y="73938"/>
                </a:cubicBezTo>
                <a:close/>
                <a:moveTo>
                  <a:pt x="829211" y="73938"/>
                </a:moveTo>
                <a:cubicBezTo>
                  <a:pt x="840485" y="73938"/>
                  <a:pt x="849624" y="83077"/>
                  <a:pt x="849624" y="94351"/>
                </a:cubicBezTo>
                <a:cubicBezTo>
                  <a:pt x="849624" y="105625"/>
                  <a:pt x="840485" y="114764"/>
                  <a:pt x="829211" y="114764"/>
                </a:cubicBezTo>
                <a:cubicBezTo>
                  <a:pt x="817937" y="114764"/>
                  <a:pt x="808798" y="105625"/>
                  <a:pt x="808798" y="94351"/>
                </a:cubicBezTo>
                <a:cubicBezTo>
                  <a:pt x="808798" y="83077"/>
                  <a:pt x="817937" y="73938"/>
                  <a:pt x="829211" y="73938"/>
                </a:cubicBezTo>
                <a:close/>
                <a:moveTo>
                  <a:pt x="780434" y="73938"/>
                </a:moveTo>
                <a:cubicBezTo>
                  <a:pt x="791708" y="73938"/>
                  <a:pt x="800847" y="83077"/>
                  <a:pt x="800847" y="94351"/>
                </a:cubicBezTo>
                <a:cubicBezTo>
                  <a:pt x="800847" y="105625"/>
                  <a:pt x="791708" y="114764"/>
                  <a:pt x="780434" y="114764"/>
                </a:cubicBezTo>
                <a:cubicBezTo>
                  <a:pt x="769160" y="114764"/>
                  <a:pt x="760021" y="105625"/>
                  <a:pt x="760021" y="94351"/>
                </a:cubicBezTo>
                <a:cubicBezTo>
                  <a:pt x="760021" y="83077"/>
                  <a:pt x="769160" y="73938"/>
                  <a:pt x="780434" y="73938"/>
                </a:cubicBezTo>
                <a:close/>
                <a:moveTo>
                  <a:pt x="731657" y="73938"/>
                </a:moveTo>
                <a:cubicBezTo>
                  <a:pt x="742931" y="73938"/>
                  <a:pt x="752070" y="83077"/>
                  <a:pt x="752070" y="94351"/>
                </a:cubicBezTo>
                <a:cubicBezTo>
                  <a:pt x="752070" y="105625"/>
                  <a:pt x="742931" y="114764"/>
                  <a:pt x="731657" y="114764"/>
                </a:cubicBezTo>
                <a:cubicBezTo>
                  <a:pt x="720383" y="114764"/>
                  <a:pt x="711244" y="105625"/>
                  <a:pt x="711244" y="94351"/>
                </a:cubicBezTo>
                <a:cubicBezTo>
                  <a:pt x="711244" y="83077"/>
                  <a:pt x="720383" y="73938"/>
                  <a:pt x="731657" y="73938"/>
                </a:cubicBezTo>
                <a:close/>
                <a:moveTo>
                  <a:pt x="682880" y="73938"/>
                </a:moveTo>
                <a:cubicBezTo>
                  <a:pt x="694153" y="73938"/>
                  <a:pt x="703293" y="83077"/>
                  <a:pt x="703293" y="94351"/>
                </a:cubicBezTo>
                <a:cubicBezTo>
                  <a:pt x="703293" y="105625"/>
                  <a:pt x="694153" y="114764"/>
                  <a:pt x="682880" y="114764"/>
                </a:cubicBezTo>
                <a:cubicBezTo>
                  <a:pt x="671606" y="114764"/>
                  <a:pt x="662467" y="105625"/>
                  <a:pt x="662467" y="94351"/>
                </a:cubicBezTo>
                <a:cubicBezTo>
                  <a:pt x="662467" y="83077"/>
                  <a:pt x="671606" y="73938"/>
                  <a:pt x="682880" y="73938"/>
                </a:cubicBezTo>
                <a:close/>
                <a:moveTo>
                  <a:pt x="634103" y="73938"/>
                </a:moveTo>
                <a:cubicBezTo>
                  <a:pt x="645377" y="73938"/>
                  <a:pt x="654516" y="83077"/>
                  <a:pt x="654516" y="94351"/>
                </a:cubicBezTo>
                <a:cubicBezTo>
                  <a:pt x="654516" y="105625"/>
                  <a:pt x="645377" y="114764"/>
                  <a:pt x="634103" y="114764"/>
                </a:cubicBezTo>
                <a:cubicBezTo>
                  <a:pt x="622829" y="114764"/>
                  <a:pt x="613690" y="105625"/>
                  <a:pt x="613690" y="94351"/>
                </a:cubicBezTo>
                <a:cubicBezTo>
                  <a:pt x="613690" y="83077"/>
                  <a:pt x="622829" y="73938"/>
                  <a:pt x="634103" y="73938"/>
                </a:cubicBezTo>
                <a:close/>
                <a:moveTo>
                  <a:pt x="585326" y="73938"/>
                </a:moveTo>
                <a:cubicBezTo>
                  <a:pt x="596599" y="73938"/>
                  <a:pt x="605738" y="83077"/>
                  <a:pt x="605738" y="94351"/>
                </a:cubicBezTo>
                <a:cubicBezTo>
                  <a:pt x="605738" y="105625"/>
                  <a:pt x="596599" y="114764"/>
                  <a:pt x="585326" y="114764"/>
                </a:cubicBezTo>
                <a:cubicBezTo>
                  <a:pt x="574052" y="114764"/>
                  <a:pt x="564913" y="105625"/>
                  <a:pt x="564913" y="94351"/>
                </a:cubicBezTo>
                <a:cubicBezTo>
                  <a:pt x="564913" y="83077"/>
                  <a:pt x="574052" y="73938"/>
                  <a:pt x="585326" y="73938"/>
                </a:cubicBezTo>
                <a:close/>
                <a:moveTo>
                  <a:pt x="536549" y="73938"/>
                </a:moveTo>
                <a:cubicBezTo>
                  <a:pt x="547822" y="73938"/>
                  <a:pt x="556961" y="83077"/>
                  <a:pt x="556961" y="94351"/>
                </a:cubicBezTo>
                <a:cubicBezTo>
                  <a:pt x="556961" y="105625"/>
                  <a:pt x="547822" y="114764"/>
                  <a:pt x="536549" y="114764"/>
                </a:cubicBezTo>
                <a:cubicBezTo>
                  <a:pt x="525275" y="114764"/>
                  <a:pt x="516136" y="105625"/>
                  <a:pt x="516136" y="94351"/>
                </a:cubicBezTo>
                <a:cubicBezTo>
                  <a:pt x="516136" y="83077"/>
                  <a:pt x="525275" y="73938"/>
                  <a:pt x="536549" y="73938"/>
                </a:cubicBezTo>
                <a:close/>
                <a:moveTo>
                  <a:pt x="487772" y="73938"/>
                </a:moveTo>
                <a:cubicBezTo>
                  <a:pt x="499045" y="73938"/>
                  <a:pt x="508184" y="83077"/>
                  <a:pt x="508184" y="94351"/>
                </a:cubicBezTo>
                <a:cubicBezTo>
                  <a:pt x="508184" y="105625"/>
                  <a:pt x="499045" y="114764"/>
                  <a:pt x="487772" y="114764"/>
                </a:cubicBezTo>
                <a:cubicBezTo>
                  <a:pt x="476498" y="114764"/>
                  <a:pt x="467359" y="105625"/>
                  <a:pt x="467359" y="94351"/>
                </a:cubicBezTo>
                <a:cubicBezTo>
                  <a:pt x="467359" y="83077"/>
                  <a:pt x="476498" y="73938"/>
                  <a:pt x="487772" y="73938"/>
                </a:cubicBezTo>
                <a:close/>
                <a:moveTo>
                  <a:pt x="438994" y="73938"/>
                </a:moveTo>
                <a:cubicBezTo>
                  <a:pt x="450268" y="73938"/>
                  <a:pt x="459407" y="83077"/>
                  <a:pt x="459407" y="94351"/>
                </a:cubicBezTo>
                <a:cubicBezTo>
                  <a:pt x="459407" y="105625"/>
                  <a:pt x="450268" y="114764"/>
                  <a:pt x="438994" y="114764"/>
                </a:cubicBezTo>
                <a:cubicBezTo>
                  <a:pt x="427721" y="114764"/>
                  <a:pt x="418582" y="105625"/>
                  <a:pt x="418582" y="94351"/>
                </a:cubicBezTo>
                <a:cubicBezTo>
                  <a:pt x="418582" y="83077"/>
                  <a:pt x="427721" y="73938"/>
                  <a:pt x="438994" y="73938"/>
                </a:cubicBezTo>
                <a:close/>
                <a:moveTo>
                  <a:pt x="390217" y="73938"/>
                </a:moveTo>
                <a:cubicBezTo>
                  <a:pt x="401491" y="73938"/>
                  <a:pt x="410630" y="83077"/>
                  <a:pt x="410630" y="94351"/>
                </a:cubicBezTo>
                <a:cubicBezTo>
                  <a:pt x="410630" y="105625"/>
                  <a:pt x="401491" y="114764"/>
                  <a:pt x="390217" y="114764"/>
                </a:cubicBezTo>
                <a:cubicBezTo>
                  <a:pt x="378944" y="114764"/>
                  <a:pt x="369805" y="105625"/>
                  <a:pt x="369805" y="94351"/>
                </a:cubicBezTo>
                <a:cubicBezTo>
                  <a:pt x="369805" y="83077"/>
                  <a:pt x="378944" y="73938"/>
                  <a:pt x="390217" y="73938"/>
                </a:cubicBezTo>
                <a:close/>
                <a:moveTo>
                  <a:pt x="341440" y="73938"/>
                </a:moveTo>
                <a:cubicBezTo>
                  <a:pt x="352714" y="73938"/>
                  <a:pt x="361853" y="83077"/>
                  <a:pt x="361853" y="94351"/>
                </a:cubicBezTo>
                <a:cubicBezTo>
                  <a:pt x="361853" y="105625"/>
                  <a:pt x="352714" y="114764"/>
                  <a:pt x="341440" y="114764"/>
                </a:cubicBezTo>
                <a:cubicBezTo>
                  <a:pt x="330166" y="114764"/>
                  <a:pt x="321028" y="105625"/>
                  <a:pt x="321028" y="94351"/>
                </a:cubicBezTo>
                <a:cubicBezTo>
                  <a:pt x="321028" y="83077"/>
                  <a:pt x="330166" y="73938"/>
                  <a:pt x="341440" y="73938"/>
                </a:cubicBezTo>
                <a:close/>
                <a:moveTo>
                  <a:pt x="292663" y="73938"/>
                </a:moveTo>
                <a:cubicBezTo>
                  <a:pt x="303937" y="73938"/>
                  <a:pt x="313076" y="83077"/>
                  <a:pt x="313076" y="94351"/>
                </a:cubicBezTo>
                <a:cubicBezTo>
                  <a:pt x="313076" y="105625"/>
                  <a:pt x="303937" y="114764"/>
                  <a:pt x="292663" y="114764"/>
                </a:cubicBezTo>
                <a:cubicBezTo>
                  <a:pt x="281389" y="114764"/>
                  <a:pt x="272251" y="105625"/>
                  <a:pt x="272251" y="94351"/>
                </a:cubicBezTo>
                <a:cubicBezTo>
                  <a:pt x="272251" y="83077"/>
                  <a:pt x="281389" y="73938"/>
                  <a:pt x="292663" y="73938"/>
                </a:cubicBezTo>
                <a:close/>
                <a:moveTo>
                  <a:pt x="243886" y="73938"/>
                </a:moveTo>
                <a:cubicBezTo>
                  <a:pt x="255160" y="73938"/>
                  <a:pt x="264299" y="83077"/>
                  <a:pt x="264299" y="94351"/>
                </a:cubicBezTo>
                <a:cubicBezTo>
                  <a:pt x="264299" y="105625"/>
                  <a:pt x="255160" y="114764"/>
                  <a:pt x="243886" y="114764"/>
                </a:cubicBezTo>
                <a:cubicBezTo>
                  <a:pt x="232612" y="114764"/>
                  <a:pt x="223473" y="105625"/>
                  <a:pt x="223473" y="94351"/>
                </a:cubicBezTo>
                <a:cubicBezTo>
                  <a:pt x="223473" y="83077"/>
                  <a:pt x="232612" y="73938"/>
                  <a:pt x="243886" y="73938"/>
                </a:cubicBezTo>
                <a:close/>
                <a:moveTo>
                  <a:pt x="195109" y="73938"/>
                </a:moveTo>
                <a:cubicBezTo>
                  <a:pt x="206383" y="73938"/>
                  <a:pt x="215522" y="83077"/>
                  <a:pt x="215522" y="94351"/>
                </a:cubicBezTo>
                <a:cubicBezTo>
                  <a:pt x="215522" y="105625"/>
                  <a:pt x="206383" y="114764"/>
                  <a:pt x="195109" y="114764"/>
                </a:cubicBezTo>
                <a:cubicBezTo>
                  <a:pt x="183835" y="114764"/>
                  <a:pt x="174696" y="105625"/>
                  <a:pt x="174696" y="94351"/>
                </a:cubicBezTo>
                <a:cubicBezTo>
                  <a:pt x="174696" y="83077"/>
                  <a:pt x="183835" y="73938"/>
                  <a:pt x="195109" y="73938"/>
                </a:cubicBezTo>
                <a:close/>
                <a:moveTo>
                  <a:pt x="146332" y="73938"/>
                </a:moveTo>
                <a:cubicBezTo>
                  <a:pt x="157606" y="73938"/>
                  <a:pt x="166745" y="83077"/>
                  <a:pt x="166745" y="94351"/>
                </a:cubicBezTo>
                <a:cubicBezTo>
                  <a:pt x="166745" y="105625"/>
                  <a:pt x="157606" y="114764"/>
                  <a:pt x="146332" y="114764"/>
                </a:cubicBezTo>
                <a:cubicBezTo>
                  <a:pt x="135058" y="114764"/>
                  <a:pt x="125919" y="105625"/>
                  <a:pt x="125919" y="94351"/>
                </a:cubicBezTo>
                <a:cubicBezTo>
                  <a:pt x="125919" y="83077"/>
                  <a:pt x="135058" y="73938"/>
                  <a:pt x="146332" y="73938"/>
                </a:cubicBezTo>
                <a:close/>
                <a:moveTo>
                  <a:pt x="97555" y="73938"/>
                </a:moveTo>
                <a:cubicBezTo>
                  <a:pt x="108829" y="73938"/>
                  <a:pt x="117968" y="83077"/>
                  <a:pt x="117968" y="94351"/>
                </a:cubicBezTo>
                <a:cubicBezTo>
                  <a:pt x="117968" y="105625"/>
                  <a:pt x="108829" y="114764"/>
                  <a:pt x="97555" y="114764"/>
                </a:cubicBezTo>
                <a:cubicBezTo>
                  <a:pt x="86281" y="114764"/>
                  <a:pt x="77142" y="105625"/>
                  <a:pt x="77142" y="94351"/>
                </a:cubicBezTo>
                <a:cubicBezTo>
                  <a:pt x="77142" y="83077"/>
                  <a:pt x="86281" y="73938"/>
                  <a:pt x="97555" y="73938"/>
                </a:cubicBezTo>
                <a:close/>
                <a:moveTo>
                  <a:pt x="48778" y="73938"/>
                </a:moveTo>
                <a:cubicBezTo>
                  <a:pt x="60052" y="73938"/>
                  <a:pt x="69191" y="83077"/>
                  <a:pt x="69191" y="94351"/>
                </a:cubicBezTo>
                <a:cubicBezTo>
                  <a:pt x="69191" y="105625"/>
                  <a:pt x="60052" y="114764"/>
                  <a:pt x="48778" y="114764"/>
                </a:cubicBezTo>
                <a:cubicBezTo>
                  <a:pt x="37504" y="114764"/>
                  <a:pt x="28365" y="105625"/>
                  <a:pt x="28365" y="94351"/>
                </a:cubicBezTo>
                <a:cubicBezTo>
                  <a:pt x="28365" y="83077"/>
                  <a:pt x="37504" y="73938"/>
                  <a:pt x="48778" y="73938"/>
                </a:cubicBezTo>
                <a:close/>
                <a:moveTo>
                  <a:pt x="2" y="73938"/>
                </a:moveTo>
                <a:cubicBezTo>
                  <a:pt x="11275" y="73938"/>
                  <a:pt x="20414" y="83077"/>
                  <a:pt x="20414" y="94351"/>
                </a:cubicBezTo>
                <a:cubicBezTo>
                  <a:pt x="20414" y="105625"/>
                  <a:pt x="11275" y="114764"/>
                  <a:pt x="2" y="114764"/>
                </a:cubicBezTo>
                <a:lnTo>
                  <a:pt x="0" y="114763"/>
                </a:lnTo>
                <a:lnTo>
                  <a:pt x="0" y="73939"/>
                </a:lnTo>
                <a:close/>
                <a:moveTo>
                  <a:pt x="1010013" y="25745"/>
                </a:moveTo>
                <a:lnTo>
                  <a:pt x="1008696" y="51828"/>
                </a:lnTo>
                <a:lnTo>
                  <a:pt x="1003906" y="40265"/>
                </a:lnTo>
                <a:cubicBezTo>
                  <a:pt x="1003906" y="34628"/>
                  <a:pt x="1006192" y="29525"/>
                  <a:pt x="1009885" y="25831"/>
                </a:cubicBezTo>
                <a:close/>
                <a:moveTo>
                  <a:pt x="975542" y="19852"/>
                </a:moveTo>
                <a:cubicBezTo>
                  <a:pt x="986816" y="19852"/>
                  <a:pt x="995955" y="28991"/>
                  <a:pt x="995955" y="40265"/>
                </a:cubicBezTo>
                <a:cubicBezTo>
                  <a:pt x="995955" y="51539"/>
                  <a:pt x="986816" y="60678"/>
                  <a:pt x="975542" y="60678"/>
                </a:cubicBezTo>
                <a:cubicBezTo>
                  <a:pt x="964268" y="60678"/>
                  <a:pt x="955129" y="51539"/>
                  <a:pt x="955129" y="40265"/>
                </a:cubicBezTo>
                <a:cubicBezTo>
                  <a:pt x="955129" y="28991"/>
                  <a:pt x="964268" y="19852"/>
                  <a:pt x="975542" y="19852"/>
                </a:cubicBezTo>
                <a:close/>
                <a:moveTo>
                  <a:pt x="926765" y="19852"/>
                </a:moveTo>
                <a:cubicBezTo>
                  <a:pt x="938039" y="19852"/>
                  <a:pt x="947178" y="28991"/>
                  <a:pt x="947178" y="40265"/>
                </a:cubicBezTo>
                <a:cubicBezTo>
                  <a:pt x="947178" y="51539"/>
                  <a:pt x="938039" y="60678"/>
                  <a:pt x="926765" y="60678"/>
                </a:cubicBezTo>
                <a:cubicBezTo>
                  <a:pt x="915491" y="60678"/>
                  <a:pt x="906352" y="51539"/>
                  <a:pt x="906352" y="40265"/>
                </a:cubicBezTo>
                <a:cubicBezTo>
                  <a:pt x="906352" y="28991"/>
                  <a:pt x="915491" y="19852"/>
                  <a:pt x="926765" y="19852"/>
                </a:cubicBezTo>
                <a:close/>
                <a:moveTo>
                  <a:pt x="877988" y="19852"/>
                </a:moveTo>
                <a:cubicBezTo>
                  <a:pt x="889262" y="19852"/>
                  <a:pt x="898401" y="28991"/>
                  <a:pt x="898401" y="40265"/>
                </a:cubicBezTo>
                <a:cubicBezTo>
                  <a:pt x="898401" y="51539"/>
                  <a:pt x="889262" y="60678"/>
                  <a:pt x="877988" y="60678"/>
                </a:cubicBezTo>
                <a:cubicBezTo>
                  <a:pt x="866714" y="60678"/>
                  <a:pt x="857575" y="51539"/>
                  <a:pt x="857575" y="40265"/>
                </a:cubicBezTo>
                <a:cubicBezTo>
                  <a:pt x="857575" y="28991"/>
                  <a:pt x="866714" y="19852"/>
                  <a:pt x="877988" y="19852"/>
                </a:cubicBezTo>
                <a:close/>
                <a:moveTo>
                  <a:pt x="829211" y="19852"/>
                </a:moveTo>
                <a:cubicBezTo>
                  <a:pt x="840485" y="19852"/>
                  <a:pt x="849624" y="28991"/>
                  <a:pt x="849624" y="40265"/>
                </a:cubicBezTo>
                <a:cubicBezTo>
                  <a:pt x="849624" y="51539"/>
                  <a:pt x="840485" y="60678"/>
                  <a:pt x="829211" y="60678"/>
                </a:cubicBezTo>
                <a:cubicBezTo>
                  <a:pt x="817937" y="60678"/>
                  <a:pt x="808798" y="51539"/>
                  <a:pt x="808798" y="40265"/>
                </a:cubicBezTo>
                <a:cubicBezTo>
                  <a:pt x="808798" y="28991"/>
                  <a:pt x="817937" y="19852"/>
                  <a:pt x="829211" y="19852"/>
                </a:cubicBezTo>
                <a:close/>
                <a:moveTo>
                  <a:pt x="780434" y="19852"/>
                </a:moveTo>
                <a:cubicBezTo>
                  <a:pt x="791708" y="19852"/>
                  <a:pt x="800847" y="28991"/>
                  <a:pt x="800847" y="40265"/>
                </a:cubicBezTo>
                <a:cubicBezTo>
                  <a:pt x="800847" y="51539"/>
                  <a:pt x="791708" y="60678"/>
                  <a:pt x="780434" y="60678"/>
                </a:cubicBezTo>
                <a:cubicBezTo>
                  <a:pt x="769160" y="60678"/>
                  <a:pt x="760021" y="51539"/>
                  <a:pt x="760021" y="40265"/>
                </a:cubicBezTo>
                <a:cubicBezTo>
                  <a:pt x="760021" y="28991"/>
                  <a:pt x="769160" y="19852"/>
                  <a:pt x="780434" y="19852"/>
                </a:cubicBezTo>
                <a:close/>
                <a:moveTo>
                  <a:pt x="731657" y="19852"/>
                </a:moveTo>
                <a:cubicBezTo>
                  <a:pt x="742931" y="19852"/>
                  <a:pt x="752070" y="28991"/>
                  <a:pt x="752070" y="40265"/>
                </a:cubicBezTo>
                <a:cubicBezTo>
                  <a:pt x="752070" y="51539"/>
                  <a:pt x="742931" y="60678"/>
                  <a:pt x="731657" y="60678"/>
                </a:cubicBezTo>
                <a:cubicBezTo>
                  <a:pt x="720383" y="60678"/>
                  <a:pt x="711244" y="51539"/>
                  <a:pt x="711244" y="40265"/>
                </a:cubicBezTo>
                <a:cubicBezTo>
                  <a:pt x="711244" y="28991"/>
                  <a:pt x="720383" y="19852"/>
                  <a:pt x="731657" y="19852"/>
                </a:cubicBezTo>
                <a:close/>
                <a:moveTo>
                  <a:pt x="682880" y="19852"/>
                </a:moveTo>
                <a:cubicBezTo>
                  <a:pt x="694153" y="19852"/>
                  <a:pt x="703293" y="28991"/>
                  <a:pt x="703293" y="40265"/>
                </a:cubicBezTo>
                <a:cubicBezTo>
                  <a:pt x="703293" y="51539"/>
                  <a:pt x="694153" y="60678"/>
                  <a:pt x="682880" y="60678"/>
                </a:cubicBezTo>
                <a:cubicBezTo>
                  <a:pt x="671606" y="60678"/>
                  <a:pt x="662467" y="51539"/>
                  <a:pt x="662467" y="40265"/>
                </a:cubicBezTo>
                <a:cubicBezTo>
                  <a:pt x="662467" y="28991"/>
                  <a:pt x="671606" y="19852"/>
                  <a:pt x="682880" y="19852"/>
                </a:cubicBezTo>
                <a:close/>
                <a:moveTo>
                  <a:pt x="634103" y="19852"/>
                </a:moveTo>
                <a:cubicBezTo>
                  <a:pt x="645377" y="19852"/>
                  <a:pt x="654516" y="28991"/>
                  <a:pt x="654516" y="40265"/>
                </a:cubicBezTo>
                <a:cubicBezTo>
                  <a:pt x="654516" y="51539"/>
                  <a:pt x="645377" y="60678"/>
                  <a:pt x="634103" y="60678"/>
                </a:cubicBezTo>
                <a:cubicBezTo>
                  <a:pt x="622829" y="60678"/>
                  <a:pt x="613690" y="51539"/>
                  <a:pt x="613690" y="40265"/>
                </a:cubicBezTo>
                <a:cubicBezTo>
                  <a:pt x="613690" y="28991"/>
                  <a:pt x="622829" y="19852"/>
                  <a:pt x="634103" y="19852"/>
                </a:cubicBezTo>
                <a:close/>
                <a:moveTo>
                  <a:pt x="585326" y="19852"/>
                </a:moveTo>
                <a:cubicBezTo>
                  <a:pt x="596599" y="19852"/>
                  <a:pt x="605738" y="28991"/>
                  <a:pt x="605738" y="40265"/>
                </a:cubicBezTo>
                <a:cubicBezTo>
                  <a:pt x="605738" y="51539"/>
                  <a:pt x="596599" y="60678"/>
                  <a:pt x="585326" y="60678"/>
                </a:cubicBezTo>
                <a:cubicBezTo>
                  <a:pt x="574052" y="60678"/>
                  <a:pt x="564913" y="51539"/>
                  <a:pt x="564913" y="40265"/>
                </a:cubicBezTo>
                <a:cubicBezTo>
                  <a:pt x="564913" y="28991"/>
                  <a:pt x="574052" y="19852"/>
                  <a:pt x="585326" y="19852"/>
                </a:cubicBezTo>
                <a:close/>
                <a:moveTo>
                  <a:pt x="536549" y="19852"/>
                </a:moveTo>
                <a:cubicBezTo>
                  <a:pt x="547822" y="19852"/>
                  <a:pt x="556961" y="28991"/>
                  <a:pt x="556961" y="40265"/>
                </a:cubicBezTo>
                <a:cubicBezTo>
                  <a:pt x="556961" y="51539"/>
                  <a:pt x="547822" y="60678"/>
                  <a:pt x="536549" y="60678"/>
                </a:cubicBezTo>
                <a:cubicBezTo>
                  <a:pt x="525275" y="60678"/>
                  <a:pt x="516136" y="51539"/>
                  <a:pt x="516136" y="40265"/>
                </a:cubicBezTo>
                <a:cubicBezTo>
                  <a:pt x="516136" y="28991"/>
                  <a:pt x="525275" y="19852"/>
                  <a:pt x="536549" y="19852"/>
                </a:cubicBezTo>
                <a:close/>
                <a:moveTo>
                  <a:pt x="487772" y="19852"/>
                </a:moveTo>
                <a:cubicBezTo>
                  <a:pt x="499045" y="19852"/>
                  <a:pt x="508184" y="28991"/>
                  <a:pt x="508184" y="40265"/>
                </a:cubicBezTo>
                <a:cubicBezTo>
                  <a:pt x="508184" y="51539"/>
                  <a:pt x="499045" y="60678"/>
                  <a:pt x="487772" y="60678"/>
                </a:cubicBezTo>
                <a:cubicBezTo>
                  <a:pt x="476498" y="60678"/>
                  <a:pt x="467359" y="51539"/>
                  <a:pt x="467359" y="40265"/>
                </a:cubicBezTo>
                <a:cubicBezTo>
                  <a:pt x="467359" y="28991"/>
                  <a:pt x="476498" y="19852"/>
                  <a:pt x="487772" y="19852"/>
                </a:cubicBezTo>
                <a:close/>
                <a:moveTo>
                  <a:pt x="438994" y="19852"/>
                </a:moveTo>
                <a:cubicBezTo>
                  <a:pt x="450268" y="19852"/>
                  <a:pt x="459407" y="28991"/>
                  <a:pt x="459407" y="40265"/>
                </a:cubicBezTo>
                <a:cubicBezTo>
                  <a:pt x="459407" y="51539"/>
                  <a:pt x="450268" y="60678"/>
                  <a:pt x="438994" y="60678"/>
                </a:cubicBezTo>
                <a:cubicBezTo>
                  <a:pt x="427721" y="60678"/>
                  <a:pt x="418582" y="51539"/>
                  <a:pt x="418582" y="40265"/>
                </a:cubicBezTo>
                <a:cubicBezTo>
                  <a:pt x="418582" y="28991"/>
                  <a:pt x="427721" y="19852"/>
                  <a:pt x="438994" y="19852"/>
                </a:cubicBezTo>
                <a:close/>
                <a:moveTo>
                  <a:pt x="390217" y="19852"/>
                </a:moveTo>
                <a:cubicBezTo>
                  <a:pt x="401491" y="19852"/>
                  <a:pt x="410630" y="28991"/>
                  <a:pt x="410630" y="40265"/>
                </a:cubicBezTo>
                <a:cubicBezTo>
                  <a:pt x="410630" y="51539"/>
                  <a:pt x="401491" y="60678"/>
                  <a:pt x="390217" y="60678"/>
                </a:cubicBezTo>
                <a:cubicBezTo>
                  <a:pt x="378944" y="60678"/>
                  <a:pt x="369805" y="51539"/>
                  <a:pt x="369805" y="40265"/>
                </a:cubicBezTo>
                <a:cubicBezTo>
                  <a:pt x="369805" y="28991"/>
                  <a:pt x="378944" y="19852"/>
                  <a:pt x="390217" y="19852"/>
                </a:cubicBezTo>
                <a:close/>
                <a:moveTo>
                  <a:pt x="341440" y="19852"/>
                </a:moveTo>
                <a:cubicBezTo>
                  <a:pt x="352714" y="19852"/>
                  <a:pt x="361853" y="28991"/>
                  <a:pt x="361853" y="40265"/>
                </a:cubicBezTo>
                <a:cubicBezTo>
                  <a:pt x="361853" y="51539"/>
                  <a:pt x="352714" y="60678"/>
                  <a:pt x="341440" y="60678"/>
                </a:cubicBezTo>
                <a:cubicBezTo>
                  <a:pt x="330166" y="60678"/>
                  <a:pt x="321028" y="51539"/>
                  <a:pt x="321028" y="40265"/>
                </a:cubicBezTo>
                <a:cubicBezTo>
                  <a:pt x="321028" y="28991"/>
                  <a:pt x="330166" y="19852"/>
                  <a:pt x="341440" y="19852"/>
                </a:cubicBezTo>
                <a:close/>
                <a:moveTo>
                  <a:pt x="292663" y="19852"/>
                </a:moveTo>
                <a:cubicBezTo>
                  <a:pt x="303937" y="19852"/>
                  <a:pt x="313076" y="28991"/>
                  <a:pt x="313076" y="40265"/>
                </a:cubicBezTo>
                <a:cubicBezTo>
                  <a:pt x="313076" y="51539"/>
                  <a:pt x="303937" y="60678"/>
                  <a:pt x="292663" y="60678"/>
                </a:cubicBezTo>
                <a:cubicBezTo>
                  <a:pt x="281389" y="60678"/>
                  <a:pt x="272251" y="51539"/>
                  <a:pt x="272251" y="40265"/>
                </a:cubicBezTo>
                <a:cubicBezTo>
                  <a:pt x="272251" y="28991"/>
                  <a:pt x="281389" y="19852"/>
                  <a:pt x="292663" y="19852"/>
                </a:cubicBezTo>
                <a:close/>
                <a:moveTo>
                  <a:pt x="243886" y="19852"/>
                </a:moveTo>
                <a:cubicBezTo>
                  <a:pt x="255160" y="19852"/>
                  <a:pt x="264299" y="28991"/>
                  <a:pt x="264299" y="40265"/>
                </a:cubicBezTo>
                <a:cubicBezTo>
                  <a:pt x="264299" y="51539"/>
                  <a:pt x="255160" y="60678"/>
                  <a:pt x="243886" y="60678"/>
                </a:cubicBezTo>
                <a:cubicBezTo>
                  <a:pt x="232612" y="60678"/>
                  <a:pt x="223473" y="51539"/>
                  <a:pt x="223473" y="40265"/>
                </a:cubicBezTo>
                <a:cubicBezTo>
                  <a:pt x="223473" y="28991"/>
                  <a:pt x="232612" y="19852"/>
                  <a:pt x="243886" y="19852"/>
                </a:cubicBezTo>
                <a:close/>
                <a:moveTo>
                  <a:pt x="195109" y="19852"/>
                </a:moveTo>
                <a:cubicBezTo>
                  <a:pt x="206383" y="19852"/>
                  <a:pt x="215522" y="28991"/>
                  <a:pt x="215522" y="40265"/>
                </a:cubicBezTo>
                <a:cubicBezTo>
                  <a:pt x="215522" y="51539"/>
                  <a:pt x="206383" y="60678"/>
                  <a:pt x="195109" y="60678"/>
                </a:cubicBezTo>
                <a:cubicBezTo>
                  <a:pt x="183835" y="60678"/>
                  <a:pt x="174696" y="51539"/>
                  <a:pt x="174696" y="40265"/>
                </a:cubicBezTo>
                <a:cubicBezTo>
                  <a:pt x="174696" y="28991"/>
                  <a:pt x="183835" y="19852"/>
                  <a:pt x="195109" y="19852"/>
                </a:cubicBezTo>
                <a:close/>
                <a:moveTo>
                  <a:pt x="146332" y="19852"/>
                </a:moveTo>
                <a:cubicBezTo>
                  <a:pt x="157606" y="19852"/>
                  <a:pt x="166745" y="28991"/>
                  <a:pt x="166745" y="40265"/>
                </a:cubicBezTo>
                <a:cubicBezTo>
                  <a:pt x="166745" y="51539"/>
                  <a:pt x="157606" y="60678"/>
                  <a:pt x="146332" y="60678"/>
                </a:cubicBezTo>
                <a:cubicBezTo>
                  <a:pt x="135058" y="60678"/>
                  <a:pt x="125919" y="51539"/>
                  <a:pt x="125919" y="40265"/>
                </a:cubicBezTo>
                <a:cubicBezTo>
                  <a:pt x="125919" y="28991"/>
                  <a:pt x="135058" y="19852"/>
                  <a:pt x="146332" y="19852"/>
                </a:cubicBezTo>
                <a:close/>
                <a:moveTo>
                  <a:pt x="97555" y="19852"/>
                </a:moveTo>
                <a:cubicBezTo>
                  <a:pt x="108829" y="19852"/>
                  <a:pt x="117968" y="28991"/>
                  <a:pt x="117968" y="40265"/>
                </a:cubicBezTo>
                <a:cubicBezTo>
                  <a:pt x="117968" y="51539"/>
                  <a:pt x="108829" y="60678"/>
                  <a:pt x="97555" y="60678"/>
                </a:cubicBezTo>
                <a:cubicBezTo>
                  <a:pt x="86281" y="60678"/>
                  <a:pt x="77142" y="51539"/>
                  <a:pt x="77142" y="40265"/>
                </a:cubicBezTo>
                <a:cubicBezTo>
                  <a:pt x="77142" y="28991"/>
                  <a:pt x="86281" y="19852"/>
                  <a:pt x="97555" y="19852"/>
                </a:cubicBezTo>
                <a:close/>
                <a:moveTo>
                  <a:pt x="48778" y="19852"/>
                </a:moveTo>
                <a:cubicBezTo>
                  <a:pt x="60052" y="19852"/>
                  <a:pt x="69191" y="28991"/>
                  <a:pt x="69191" y="40265"/>
                </a:cubicBezTo>
                <a:cubicBezTo>
                  <a:pt x="69191" y="51539"/>
                  <a:pt x="60052" y="60678"/>
                  <a:pt x="48778" y="60678"/>
                </a:cubicBezTo>
                <a:cubicBezTo>
                  <a:pt x="37504" y="60678"/>
                  <a:pt x="28365" y="51539"/>
                  <a:pt x="28365" y="40265"/>
                </a:cubicBezTo>
                <a:cubicBezTo>
                  <a:pt x="28365" y="28991"/>
                  <a:pt x="37504" y="19852"/>
                  <a:pt x="48778" y="19852"/>
                </a:cubicBezTo>
                <a:close/>
                <a:moveTo>
                  <a:pt x="2" y="19852"/>
                </a:moveTo>
                <a:cubicBezTo>
                  <a:pt x="11275" y="19852"/>
                  <a:pt x="20414" y="28991"/>
                  <a:pt x="20414" y="40265"/>
                </a:cubicBezTo>
                <a:cubicBezTo>
                  <a:pt x="20414" y="51539"/>
                  <a:pt x="11275" y="60678"/>
                  <a:pt x="2" y="60678"/>
                </a:cubicBezTo>
                <a:lnTo>
                  <a:pt x="0" y="60677"/>
                </a:lnTo>
                <a:lnTo>
                  <a:pt x="0" y="19853"/>
                </a:lnTo>
                <a:close/>
                <a:moveTo>
                  <a:pt x="1009631" y="0"/>
                </a:moveTo>
                <a:lnTo>
                  <a:pt x="1010974" y="0"/>
                </a:lnTo>
                <a:lnTo>
                  <a:pt x="1011044" y="1394"/>
                </a:lnTo>
                <a:lnTo>
                  <a:pt x="1009885" y="613"/>
                </a:lnTo>
                <a:close/>
                <a:moveTo>
                  <a:pt x="960854" y="0"/>
                </a:moveTo>
                <a:lnTo>
                  <a:pt x="990230" y="0"/>
                </a:lnTo>
                <a:lnTo>
                  <a:pt x="989976" y="613"/>
                </a:lnTo>
                <a:cubicBezTo>
                  <a:pt x="986282" y="4307"/>
                  <a:pt x="981179" y="6592"/>
                  <a:pt x="975542" y="6592"/>
                </a:cubicBezTo>
                <a:cubicBezTo>
                  <a:pt x="969905" y="6592"/>
                  <a:pt x="964802" y="4307"/>
                  <a:pt x="961108" y="613"/>
                </a:cubicBezTo>
                <a:close/>
                <a:moveTo>
                  <a:pt x="912077" y="0"/>
                </a:moveTo>
                <a:lnTo>
                  <a:pt x="941453" y="0"/>
                </a:lnTo>
                <a:lnTo>
                  <a:pt x="941199" y="613"/>
                </a:lnTo>
                <a:cubicBezTo>
                  <a:pt x="937505" y="4307"/>
                  <a:pt x="932402" y="6592"/>
                  <a:pt x="926765" y="6592"/>
                </a:cubicBezTo>
                <a:cubicBezTo>
                  <a:pt x="921128" y="6592"/>
                  <a:pt x="916025" y="4307"/>
                  <a:pt x="912331" y="613"/>
                </a:cubicBezTo>
                <a:close/>
                <a:moveTo>
                  <a:pt x="863300" y="0"/>
                </a:moveTo>
                <a:lnTo>
                  <a:pt x="892676" y="0"/>
                </a:lnTo>
                <a:lnTo>
                  <a:pt x="892422" y="613"/>
                </a:lnTo>
                <a:cubicBezTo>
                  <a:pt x="888728" y="4307"/>
                  <a:pt x="883625" y="6592"/>
                  <a:pt x="877988" y="6592"/>
                </a:cubicBezTo>
                <a:cubicBezTo>
                  <a:pt x="872351" y="6592"/>
                  <a:pt x="867248" y="4307"/>
                  <a:pt x="863554" y="613"/>
                </a:cubicBezTo>
                <a:close/>
                <a:moveTo>
                  <a:pt x="814523" y="0"/>
                </a:moveTo>
                <a:lnTo>
                  <a:pt x="843899" y="0"/>
                </a:lnTo>
                <a:lnTo>
                  <a:pt x="843645" y="613"/>
                </a:lnTo>
                <a:cubicBezTo>
                  <a:pt x="839951" y="4307"/>
                  <a:pt x="834848" y="6592"/>
                  <a:pt x="829211" y="6592"/>
                </a:cubicBezTo>
                <a:cubicBezTo>
                  <a:pt x="823574" y="6592"/>
                  <a:pt x="818471" y="4307"/>
                  <a:pt x="814777" y="613"/>
                </a:cubicBezTo>
                <a:close/>
                <a:moveTo>
                  <a:pt x="765746" y="0"/>
                </a:moveTo>
                <a:lnTo>
                  <a:pt x="795122" y="0"/>
                </a:lnTo>
                <a:lnTo>
                  <a:pt x="794868" y="613"/>
                </a:lnTo>
                <a:cubicBezTo>
                  <a:pt x="791174" y="4307"/>
                  <a:pt x="786071" y="6592"/>
                  <a:pt x="780434" y="6592"/>
                </a:cubicBezTo>
                <a:cubicBezTo>
                  <a:pt x="774797" y="6592"/>
                  <a:pt x="769694" y="4307"/>
                  <a:pt x="766000" y="613"/>
                </a:cubicBezTo>
                <a:close/>
                <a:moveTo>
                  <a:pt x="716969" y="0"/>
                </a:moveTo>
                <a:lnTo>
                  <a:pt x="746345" y="0"/>
                </a:lnTo>
                <a:lnTo>
                  <a:pt x="746091" y="613"/>
                </a:lnTo>
                <a:cubicBezTo>
                  <a:pt x="742397" y="4307"/>
                  <a:pt x="737294" y="6592"/>
                  <a:pt x="731657" y="6592"/>
                </a:cubicBezTo>
                <a:cubicBezTo>
                  <a:pt x="726020" y="6592"/>
                  <a:pt x="720917" y="4307"/>
                  <a:pt x="717223" y="613"/>
                </a:cubicBezTo>
                <a:close/>
                <a:moveTo>
                  <a:pt x="668192" y="0"/>
                </a:moveTo>
                <a:lnTo>
                  <a:pt x="697568" y="0"/>
                </a:lnTo>
                <a:lnTo>
                  <a:pt x="697314" y="613"/>
                </a:lnTo>
                <a:cubicBezTo>
                  <a:pt x="693620" y="4307"/>
                  <a:pt x="688517" y="6592"/>
                  <a:pt x="682880" y="6592"/>
                </a:cubicBezTo>
                <a:cubicBezTo>
                  <a:pt x="677243" y="6592"/>
                  <a:pt x="672140" y="4307"/>
                  <a:pt x="668446" y="613"/>
                </a:cubicBezTo>
                <a:close/>
                <a:moveTo>
                  <a:pt x="619415" y="0"/>
                </a:moveTo>
                <a:lnTo>
                  <a:pt x="648791" y="0"/>
                </a:lnTo>
                <a:lnTo>
                  <a:pt x="648537" y="613"/>
                </a:lnTo>
                <a:cubicBezTo>
                  <a:pt x="644843" y="4307"/>
                  <a:pt x="639740" y="6592"/>
                  <a:pt x="634103" y="6592"/>
                </a:cubicBezTo>
                <a:cubicBezTo>
                  <a:pt x="628466" y="6592"/>
                  <a:pt x="623363" y="4307"/>
                  <a:pt x="619669" y="613"/>
                </a:cubicBezTo>
                <a:close/>
                <a:moveTo>
                  <a:pt x="570638" y="0"/>
                </a:moveTo>
                <a:lnTo>
                  <a:pt x="600013" y="0"/>
                </a:lnTo>
                <a:lnTo>
                  <a:pt x="599760" y="613"/>
                </a:lnTo>
                <a:cubicBezTo>
                  <a:pt x="596066" y="4307"/>
                  <a:pt x="590963" y="6592"/>
                  <a:pt x="585326" y="6592"/>
                </a:cubicBezTo>
                <a:cubicBezTo>
                  <a:pt x="579689" y="6592"/>
                  <a:pt x="574586" y="4307"/>
                  <a:pt x="570892" y="613"/>
                </a:cubicBezTo>
                <a:close/>
                <a:moveTo>
                  <a:pt x="521861" y="0"/>
                </a:moveTo>
                <a:lnTo>
                  <a:pt x="551237" y="0"/>
                </a:lnTo>
                <a:lnTo>
                  <a:pt x="550983" y="613"/>
                </a:lnTo>
                <a:cubicBezTo>
                  <a:pt x="547289" y="4307"/>
                  <a:pt x="542185" y="6592"/>
                  <a:pt x="536549" y="6592"/>
                </a:cubicBezTo>
                <a:cubicBezTo>
                  <a:pt x="530912" y="6592"/>
                  <a:pt x="525808" y="4307"/>
                  <a:pt x="522114" y="613"/>
                </a:cubicBezTo>
                <a:close/>
                <a:moveTo>
                  <a:pt x="473084" y="0"/>
                </a:moveTo>
                <a:lnTo>
                  <a:pt x="502459" y="0"/>
                </a:lnTo>
                <a:lnTo>
                  <a:pt x="502206" y="613"/>
                </a:lnTo>
                <a:cubicBezTo>
                  <a:pt x="498512" y="4307"/>
                  <a:pt x="493408" y="6592"/>
                  <a:pt x="487772" y="6592"/>
                </a:cubicBezTo>
                <a:cubicBezTo>
                  <a:pt x="482135" y="6592"/>
                  <a:pt x="477031" y="4307"/>
                  <a:pt x="473337" y="613"/>
                </a:cubicBezTo>
                <a:close/>
                <a:moveTo>
                  <a:pt x="424307" y="0"/>
                </a:moveTo>
                <a:lnTo>
                  <a:pt x="453682" y="0"/>
                </a:lnTo>
                <a:lnTo>
                  <a:pt x="453429" y="613"/>
                </a:lnTo>
                <a:cubicBezTo>
                  <a:pt x="449735" y="4307"/>
                  <a:pt x="444631" y="6592"/>
                  <a:pt x="438994" y="6592"/>
                </a:cubicBezTo>
                <a:cubicBezTo>
                  <a:pt x="433358" y="6592"/>
                  <a:pt x="428254" y="4307"/>
                  <a:pt x="424560" y="613"/>
                </a:cubicBezTo>
                <a:close/>
                <a:moveTo>
                  <a:pt x="375529" y="0"/>
                </a:moveTo>
                <a:lnTo>
                  <a:pt x="404905" y="0"/>
                </a:lnTo>
                <a:lnTo>
                  <a:pt x="404651" y="613"/>
                </a:lnTo>
                <a:cubicBezTo>
                  <a:pt x="400957" y="4307"/>
                  <a:pt x="395854" y="6592"/>
                  <a:pt x="390217" y="6592"/>
                </a:cubicBezTo>
                <a:cubicBezTo>
                  <a:pt x="384580" y="6592"/>
                  <a:pt x="379477" y="4307"/>
                  <a:pt x="375783" y="613"/>
                </a:cubicBezTo>
                <a:close/>
                <a:moveTo>
                  <a:pt x="326752" y="0"/>
                </a:moveTo>
                <a:lnTo>
                  <a:pt x="356128" y="0"/>
                </a:lnTo>
                <a:lnTo>
                  <a:pt x="355874" y="613"/>
                </a:lnTo>
                <a:cubicBezTo>
                  <a:pt x="352180" y="4307"/>
                  <a:pt x="347077" y="6592"/>
                  <a:pt x="341440" y="6592"/>
                </a:cubicBezTo>
                <a:cubicBezTo>
                  <a:pt x="335803" y="6592"/>
                  <a:pt x="330700" y="4307"/>
                  <a:pt x="327006" y="613"/>
                </a:cubicBezTo>
                <a:close/>
                <a:moveTo>
                  <a:pt x="277975" y="0"/>
                </a:moveTo>
                <a:lnTo>
                  <a:pt x="307351" y="0"/>
                </a:lnTo>
                <a:lnTo>
                  <a:pt x="307097" y="613"/>
                </a:lnTo>
                <a:cubicBezTo>
                  <a:pt x="303403" y="4307"/>
                  <a:pt x="298300" y="6592"/>
                  <a:pt x="292663" y="6592"/>
                </a:cubicBezTo>
                <a:cubicBezTo>
                  <a:pt x="287026" y="6592"/>
                  <a:pt x="281923" y="4307"/>
                  <a:pt x="278229" y="613"/>
                </a:cubicBezTo>
                <a:close/>
                <a:moveTo>
                  <a:pt x="229198" y="0"/>
                </a:moveTo>
                <a:lnTo>
                  <a:pt x="258574" y="0"/>
                </a:lnTo>
                <a:lnTo>
                  <a:pt x="258320" y="613"/>
                </a:lnTo>
                <a:cubicBezTo>
                  <a:pt x="254626" y="4307"/>
                  <a:pt x="249523" y="6592"/>
                  <a:pt x="243886" y="6592"/>
                </a:cubicBezTo>
                <a:cubicBezTo>
                  <a:pt x="238249" y="6592"/>
                  <a:pt x="233146" y="4307"/>
                  <a:pt x="229452" y="613"/>
                </a:cubicBezTo>
                <a:close/>
                <a:moveTo>
                  <a:pt x="180421" y="0"/>
                </a:moveTo>
                <a:lnTo>
                  <a:pt x="209797" y="0"/>
                </a:lnTo>
                <a:lnTo>
                  <a:pt x="209543" y="613"/>
                </a:lnTo>
                <a:cubicBezTo>
                  <a:pt x="205849" y="4307"/>
                  <a:pt x="200746" y="6592"/>
                  <a:pt x="195109" y="6592"/>
                </a:cubicBezTo>
                <a:cubicBezTo>
                  <a:pt x="189472" y="6592"/>
                  <a:pt x="184369" y="4307"/>
                  <a:pt x="180675" y="613"/>
                </a:cubicBezTo>
                <a:close/>
                <a:moveTo>
                  <a:pt x="131644" y="0"/>
                </a:moveTo>
                <a:lnTo>
                  <a:pt x="161020" y="0"/>
                </a:lnTo>
                <a:lnTo>
                  <a:pt x="160766" y="613"/>
                </a:lnTo>
                <a:cubicBezTo>
                  <a:pt x="157072" y="4307"/>
                  <a:pt x="151969" y="6592"/>
                  <a:pt x="146332" y="6592"/>
                </a:cubicBezTo>
                <a:cubicBezTo>
                  <a:pt x="140695" y="6592"/>
                  <a:pt x="135592" y="4307"/>
                  <a:pt x="131898" y="613"/>
                </a:cubicBezTo>
                <a:close/>
                <a:moveTo>
                  <a:pt x="82867" y="0"/>
                </a:moveTo>
                <a:lnTo>
                  <a:pt x="112243" y="0"/>
                </a:lnTo>
                <a:lnTo>
                  <a:pt x="111989" y="613"/>
                </a:lnTo>
                <a:cubicBezTo>
                  <a:pt x="108295" y="4307"/>
                  <a:pt x="103192" y="6592"/>
                  <a:pt x="97555" y="6592"/>
                </a:cubicBezTo>
                <a:cubicBezTo>
                  <a:pt x="91918" y="6592"/>
                  <a:pt x="86815" y="4307"/>
                  <a:pt x="83121" y="613"/>
                </a:cubicBezTo>
                <a:close/>
                <a:moveTo>
                  <a:pt x="34090" y="0"/>
                </a:moveTo>
                <a:lnTo>
                  <a:pt x="63466" y="0"/>
                </a:lnTo>
                <a:lnTo>
                  <a:pt x="63212" y="613"/>
                </a:lnTo>
                <a:cubicBezTo>
                  <a:pt x="59518" y="4307"/>
                  <a:pt x="54415" y="6592"/>
                  <a:pt x="48778" y="6592"/>
                </a:cubicBezTo>
                <a:cubicBezTo>
                  <a:pt x="43141" y="6592"/>
                  <a:pt x="38038" y="4307"/>
                  <a:pt x="34344" y="613"/>
                </a:cubicBezTo>
                <a:close/>
                <a:moveTo>
                  <a:pt x="0" y="0"/>
                </a:moveTo>
                <a:lnTo>
                  <a:pt x="14689" y="0"/>
                </a:lnTo>
                <a:lnTo>
                  <a:pt x="14435" y="613"/>
                </a:lnTo>
                <a:cubicBezTo>
                  <a:pt x="10741" y="4307"/>
                  <a:pt x="5638" y="6592"/>
                  <a:pt x="2" y="6592"/>
                </a:cubicBezTo>
                <a:lnTo>
                  <a:pt x="0" y="6591"/>
                </a:lnTo>
                <a:close/>
              </a:path>
            </a:pathLst>
          </a:custGeom>
          <a:solidFill>
            <a:schemeClr val="accent1"/>
          </a:solidFill>
          <a:ln>
            <a:noFill/>
          </a:ln>
        </p:spPr>
        <p:txBody>
          <a:bodyPr spcFirstLastPara="1" wrap="square" lIns="68575" tIns="34275" rIns="68575" bIns="34275" anchor="ctr" anchorCtr="0">
            <a:noAutofit/>
          </a:bodyPr>
          <a:lstStyle/>
          <a:p>
            <a:pPr marL="0" marR="0" lvl="0" indent="0" algn="ctr" rtl="0">
              <a:lnSpc>
                <a:spcPct val="90000"/>
              </a:lnSpc>
              <a:spcBef>
                <a:spcPts val="0"/>
              </a:spcBef>
              <a:spcAft>
                <a:spcPts val="0"/>
              </a:spcAft>
              <a:buNone/>
            </a:pPr>
            <a:endParaRPr sz="1400" b="0" i="0" u="none" strike="noStrike" cap="none">
              <a:solidFill>
                <a:schemeClr val="dk1"/>
              </a:solidFill>
              <a:latin typeface="Calibri"/>
              <a:ea typeface="Calibri"/>
              <a:cs typeface="Calibri"/>
              <a:sym typeface="Calibri"/>
            </a:endParaRPr>
          </a:p>
        </p:txBody>
      </p:sp>
      <p:sp>
        <p:nvSpPr>
          <p:cNvPr id="25" name="Google Shape;25;p3"/>
          <p:cNvSpPr/>
          <p:nvPr/>
        </p:nvSpPr>
        <p:spPr>
          <a:xfrm>
            <a:off x="1" y="1"/>
            <a:ext cx="302530" cy="372598"/>
          </a:xfrm>
          <a:custGeom>
            <a:avLst/>
            <a:gdLst/>
            <a:ahLst/>
            <a:cxnLst/>
            <a:rect l="l" t="t" r="r" b="b"/>
            <a:pathLst>
              <a:path w="403373" h="496797" extrusionOk="0">
                <a:moveTo>
                  <a:pt x="229368" y="0"/>
                </a:moveTo>
                <a:lnTo>
                  <a:pt x="384512" y="0"/>
                </a:lnTo>
                <a:lnTo>
                  <a:pt x="403373" y="93424"/>
                </a:lnTo>
                <a:cubicBezTo>
                  <a:pt x="403373" y="316201"/>
                  <a:pt x="222777" y="496797"/>
                  <a:pt x="0" y="496797"/>
                </a:cubicBezTo>
                <a:lnTo>
                  <a:pt x="0" y="341654"/>
                </a:lnTo>
                <a:cubicBezTo>
                  <a:pt x="137093" y="341654"/>
                  <a:pt x="248230" y="230517"/>
                  <a:pt x="248230" y="93424"/>
                </a:cubicBezTo>
                <a:close/>
              </a:path>
            </a:pathLst>
          </a:custGeom>
          <a:gradFill>
            <a:gsLst>
              <a:gs pos="0">
                <a:srgbClr val="FF4E02"/>
              </a:gs>
              <a:gs pos="48000">
                <a:srgbClr val="F69323"/>
              </a:gs>
              <a:gs pos="100000">
                <a:srgbClr val="FABC75"/>
              </a:gs>
            </a:gsLst>
            <a:lin ang="16200038" scaled="0"/>
          </a:gradFill>
          <a:ln>
            <a:noFill/>
          </a:ln>
        </p:spPr>
        <p:txBody>
          <a:bodyPr spcFirstLastPara="1" wrap="square" lIns="68575" tIns="34275" rIns="68575" bIns="34275" anchor="ctr" anchorCtr="0">
            <a:noAutofit/>
          </a:bodyPr>
          <a:lstStyle/>
          <a:p>
            <a:pPr marL="0" marR="0" lvl="0" indent="0" algn="ctr" rtl="0">
              <a:lnSpc>
                <a:spcPct val="90000"/>
              </a:lnSpc>
              <a:spcBef>
                <a:spcPts val="0"/>
              </a:spcBef>
              <a:spcAft>
                <a:spcPts val="0"/>
              </a:spcAft>
              <a:buNone/>
            </a:pPr>
            <a:endParaRPr sz="1400">
              <a:solidFill>
                <a:schemeClr val="dk1"/>
              </a:solidFill>
              <a:latin typeface="Calibri"/>
              <a:ea typeface="Calibri"/>
              <a:cs typeface="Calibri"/>
              <a:sym typeface="Calibri"/>
            </a:endParaRPr>
          </a:p>
        </p:txBody>
      </p:sp>
      <p:sp>
        <p:nvSpPr>
          <p:cNvPr id="26" name="Google Shape;26;p3"/>
          <p:cNvSpPr txBox="1">
            <a:spLocks noGrp="1"/>
          </p:cNvSpPr>
          <p:nvPr>
            <p:ph type="title"/>
          </p:nvPr>
        </p:nvSpPr>
        <p:spPr>
          <a:xfrm>
            <a:off x="415650" y="1557350"/>
            <a:ext cx="4158600" cy="1014600"/>
          </a:xfrm>
          <a:prstGeom prst="rect">
            <a:avLst/>
          </a:prstGeom>
        </p:spPr>
        <p:txBody>
          <a:bodyPr spcFirstLastPara="1" wrap="square" lIns="0" tIns="0" rIns="0" bIns="0" anchor="b" anchorCtr="0">
            <a:noAutofit/>
          </a:bodyPr>
          <a:lstStyle>
            <a:lvl1pPr lvl="0" rtl="0">
              <a:spcBef>
                <a:spcPts val="0"/>
              </a:spcBef>
              <a:spcAft>
                <a:spcPts val="0"/>
              </a:spcAft>
              <a:buClr>
                <a:schemeClr val="accent1"/>
              </a:buClr>
              <a:buSzPts val="3000"/>
              <a:buFont typeface="Poppins Medium"/>
              <a:buNone/>
              <a:defRPr sz="3000">
                <a:solidFill>
                  <a:schemeClr val="accent1"/>
                </a:solidFill>
                <a:latin typeface="Poppins Medium"/>
                <a:ea typeface="Poppins Medium"/>
                <a:cs typeface="Poppins Medium"/>
                <a:sym typeface="Poppins Medium"/>
              </a:defRPr>
            </a:lvl1pPr>
            <a:lvl2pPr lvl="1" rtl="0">
              <a:spcBef>
                <a:spcPts val="0"/>
              </a:spcBef>
              <a:spcAft>
                <a:spcPts val="0"/>
              </a:spcAft>
              <a:buClr>
                <a:schemeClr val="accent1"/>
              </a:buClr>
              <a:buSzPts val="3000"/>
              <a:buFont typeface="Poppins Medium"/>
              <a:buNone/>
              <a:defRPr sz="3000">
                <a:solidFill>
                  <a:schemeClr val="accent1"/>
                </a:solidFill>
                <a:latin typeface="Poppins Medium"/>
                <a:ea typeface="Poppins Medium"/>
                <a:cs typeface="Poppins Medium"/>
                <a:sym typeface="Poppins Medium"/>
              </a:defRPr>
            </a:lvl2pPr>
            <a:lvl3pPr lvl="2" rtl="0">
              <a:spcBef>
                <a:spcPts val="0"/>
              </a:spcBef>
              <a:spcAft>
                <a:spcPts val="0"/>
              </a:spcAft>
              <a:buClr>
                <a:schemeClr val="accent1"/>
              </a:buClr>
              <a:buSzPts val="3000"/>
              <a:buFont typeface="Poppins Medium"/>
              <a:buNone/>
              <a:defRPr sz="3000">
                <a:solidFill>
                  <a:schemeClr val="accent1"/>
                </a:solidFill>
                <a:latin typeface="Poppins Medium"/>
                <a:ea typeface="Poppins Medium"/>
                <a:cs typeface="Poppins Medium"/>
                <a:sym typeface="Poppins Medium"/>
              </a:defRPr>
            </a:lvl3pPr>
            <a:lvl4pPr lvl="3" rtl="0">
              <a:spcBef>
                <a:spcPts val="0"/>
              </a:spcBef>
              <a:spcAft>
                <a:spcPts val="0"/>
              </a:spcAft>
              <a:buClr>
                <a:schemeClr val="accent1"/>
              </a:buClr>
              <a:buSzPts val="3000"/>
              <a:buFont typeface="Poppins Medium"/>
              <a:buNone/>
              <a:defRPr sz="3000">
                <a:solidFill>
                  <a:schemeClr val="accent1"/>
                </a:solidFill>
                <a:latin typeface="Poppins Medium"/>
                <a:ea typeface="Poppins Medium"/>
                <a:cs typeface="Poppins Medium"/>
                <a:sym typeface="Poppins Medium"/>
              </a:defRPr>
            </a:lvl4pPr>
            <a:lvl5pPr lvl="4" rtl="0">
              <a:spcBef>
                <a:spcPts val="0"/>
              </a:spcBef>
              <a:spcAft>
                <a:spcPts val="0"/>
              </a:spcAft>
              <a:buClr>
                <a:schemeClr val="accent1"/>
              </a:buClr>
              <a:buSzPts val="3000"/>
              <a:buFont typeface="Poppins Medium"/>
              <a:buNone/>
              <a:defRPr sz="3000">
                <a:solidFill>
                  <a:schemeClr val="accent1"/>
                </a:solidFill>
                <a:latin typeface="Poppins Medium"/>
                <a:ea typeface="Poppins Medium"/>
                <a:cs typeface="Poppins Medium"/>
                <a:sym typeface="Poppins Medium"/>
              </a:defRPr>
            </a:lvl5pPr>
            <a:lvl6pPr lvl="5" rtl="0">
              <a:spcBef>
                <a:spcPts val="0"/>
              </a:spcBef>
              <a:spcAft>
                <a:spcPts val="0"/>
              </a:spcAft>
              <a:buClr>
                <a:schemeClr val="accent1"/>
              </a:buClr>
              <a:buSzPts val="3000"/>
              <a:buFont typeface="Poppins Medium"/>
              <a:buNone/>
              <a:defRPr sz="3000">
                <a:solidFill>
                  <a:schemeClr val="accent1"/>
                </a:solidFill>
                <a:latin typeface="Poppins Medium"/>
                <a:ea typeface="Poppins Medium"/>
                <a:cs typeface="Poppins Medium"/>
                <a:sym typeface="Poppins Medium"/>
              </a:defRPr>
            </a:lvl6pPr>
            <a:lvl7pPr lvl="6" rtl="0">
              <a:spcBef>
                <a:spcPts val="0"/>
              </a:spcBef>
              <a:spcAft>
                <a:spcPts val="0"/>
              </a:spcAft>
              <a:buClr>
                <a:schemeClr val="accent1"/>
              </a:buClr>
              <a:buSzPts val="3000"/>
              <a:buFont typeface="Poppins Medium"/>
              <a:buNone/>
              <a:defRPr sz="3000">
                <a:solidFill>
                  <a:schemeClr val="accent1"/>
                </a:solidFill>
                <a:latin typeface="Poppins Medium"/>
                <a:ea typeface="Poppins Medium"/>
                <a:cs typeface="Poppins Medium"/>
                <a:sym typeface="Poppins Medium"/>
              </a:defRPr>
            </a:lvl7pPr>
            <a:lvl8pPr lvl="7" rtl="0">
              <a:spcBef>
                <a:spcPts val="0"/>
              </a:spcBef>
              <a:spcAft>
                <a:spcPts val="0"/>
              </a:spcAft>
              <a:buClr>
                <a:schemeClr val="accent1"/>
              </a:buClr>
              <a:buSzPts val="3000"/>
              <a:buFont typeface="Poppins Medium"/>
              <a:buNone/>
              <a:defRPr sz="3000">
                <a:solidFill>
                  <a:schemeClr val="accent1"/>
                </a:solidFill>
                <a:latin typeface="Poppins Medium"/>
                <a:ea typeface="Poppins Medium"/>
                <a:cs typeface="Poppins Medium"/>
                <a:sym typeface="Poppins Medium"/>
              </a:defRPr>
            </a:lvl8pPr>
            <a:lvl9pPr lvl="8" rtl="0">
              <a:spcBef>
                <a:spcPts val="0"/>
              </a:spcBef>
              <a:spcAft>
                <a:spcPts val="0"/>
              </a:spcAft>
              <a:buClr>
                <a:schemeClr val="accent1"/>
              </a:buClr>
              <a:buSzPts val="3000"/>
              <a:buFont typeface="Poppins Medium"/>
              <a:buNone/>
              <a:defRPr sz="3000">
                <a:solidFill>
                  <a:schemeClr val="accent1"/>
                </a:solidFill>
                <a:latin typeface="Poppins Medium"/>
                <a:ea typeface="Poppins Medium"/>
                <a:cs typeface="Poppins Medium"/>
                <a:sym typeface="Poppins Medium"/>
              </a:defRPr>
            </a:lvl9pPr>
          </a:lstStyle>
          <a:p>
            <a:endParaRPr/>
          </a:p>
        </p:txBody>
      </p:sp>
      <p:sp>
        <p:nvSpPr>
          <p:cNvPr id="27" name="Google Shape;27;p3"/>
          <p:cNvSpPr txBox="1">
            <a:spLocks noGrp="1"/>
          </p:cNvSpPr>
          <p:nvPr>
            <p:ph type="subTitle" idx="1"/>
          </p:nvPr>
        </p:nvSpPr>
        <p:spPr>
          <a:xfrm>
            <a:off x="415650" y="2695325"/>
            <a:ext cx="4158600" cy="289500"/>
          </a:xfrm>
          <a:prstGeom prst="rect">
            <a:avLst/>
          </a:prstGeom>
        </p:spPr>
        <p:txBody>
          <a:bodyPr spcFirstLastPara="1" wrap="square" lIns="0" tIns="0" rIns="0" bIns="0" anchor="t" anchorCtr="0">
            <a:noAutofit/>
          </a:bodyPr>
          <a:lstStyle>
            <a:lvl1pPr lvl="0" rtl="0">
              <a:spcBef>
                <a:spcPts val="0"/>
              </a:spcBef>
              <a:spcAft>
                <a:spcPts val="0"/>
              </a:spcAft>
              <a:buSzPts val="1400"/>
              <a:buFont typeface="Poppins"/>
              <a:buNone/>
              <a:defRPr>
                <a:latin typeface="Poppins"/>
                <a:ea typeface="Poppins"/>
                <a:cs typeface="Poppins"/>
                <a:sym typeface="Poppins"/>
              </a:defRPr>
            </a:lvl1pPr>
            <a:lvl2pPr lvl="1" rtl="0">
              <a:spcBef>
                <a:spcPts val="0"/>
              </a:spcBef>
              <a:spcAft>
                <a:spcPts val="0"/>
              </a:spcAft>
              <a:buSzPts val="1400"/>
              <a:buFont typeface="Poppins"/>
              <a:buNone/>
              <a:defRPr>
                <a:latin typeface="Poppins"/>
                <a:ea typeface="Poppins"/>
                <a:cs typeface="Poppins"/>
                <a:sym typeface="Poppins"/>
              </a:defRPr>
            </a:lvl2pPr>
            <a:lvl3pPr lvl="2" rtl="0">
              <a:spcBef>
                <a:spcPts val="0"/>
              </a:spcBef>
              <a:spcAft>
                <a:spcPts val="0"/>
              </a:spcAft>
              <a:buSzPts val="1400"/>
              <a:buFont typeface="Poppins"/>
              <a:buNone/>
              <a:defRPr>
                <a:latin typeface="Poppins"/>
                <a:ea typeface="Poppins"/>
                <a:cs typeface="Poppins"/>
                <a:sym typeface="Poppins"/>
              </a:defRPr>
            </a:lvl3pPr>
            <a:lvl4pPr lvl="3" rtl="0">
              <a:spcBef>
                <a:spcPts val="0"/>
              </a:spcBef>
              <a:spcAft>
                <a:spcPts val="0"/>
              </a:spcAft>
              <a:buSzPts val="1400"/>
              <a:buFont typeface="Poppins"/>
              <a:buNone/>
              <a:defRPr>
                <a:latin typeface="Poppins"/>
                <a:ea typeface="Poppins"/>
                <a:cs typeface="Poppins"/>
                <a:sym typeface="Poppins"/>
              </a:defRPr>
            </a:lvl4pPr>
            <a:lvl5pPr lvl="4" rtl="0">
              <a:spcBef>
                <a:spcPts val="0"/>
              </a:spcBef>
              <a:spcAft>
                <a:spcPts val="0"/>
              </a:spcAft>
              <a:buSzPts val="1400"/>
              <a:buFont typeface="Poppins"/>
              <a:buNone/>
              <a:defRPr>
                <a:latin typeface="Poppins"/>
                <a:ea typeface="Poppins"/>
                <a:cs typeface="Poppins"/>
                <a:sym typeface="Poppins"/>
              </a:defRPr>
            </a:lvl5pPr>
            <a:lvl6pPr lvl="5" rtl="0">
              <a:spcBef>
                <a:spcPts val="0"/>
              </a:spcBef>
              <a:spcAft>
                <a:spcPts val="0"/>
              </a:spcAft>
              <a:buSzPts val="1400"/>
              <a:buFont typeface="Poppins"/>
              <a:buNone/>
              <a:defRPr>
                <a:latin typeface="Poppins"/>
                <a:ea typeface="Poppins"/>
                <a:cs typeface="Poppins"/>
                <a:sym typeface="Poppins"/>
              </a:defRPr>
            </a:lvl6pPr>
            <a:lvl7pPr lvl="6" rtl="0">
              <a:spcBef>
                <a:spcPts val="0"/>
              </a:spcBef>
              <a:spcAft>
                <a:spcPts val="0"/>
              </a:spcAft>
              <a:buSzPts val="1400"/>
              <a:buFont typeface="Poppins"/>
              <a:buNone/>
              <a:defRPr>
                <a:latin typeface="Poppins"/>
                <a:ea typeface="Poppins"/>
                <a:cs typeface="Poppins"/>
                <a:sym typeface="Poppins"/>
              </a:defRPr>
            </a:lvl7pPr>
            <a:lvl8pPr lvl="7" rtl="0">
              <a:spcBef>
                <a:spcPts val="0"/>
              </a:spcBef>
              <a:spcAft>
                <a:spcPts val="0"/>
              </a:spcAft>
              <a:buSzPts val="1400"/>
              <a:buFont typeface="Poppins"/>
              <a:buNone/>
              <a:defRPr>
                <a:latin typeface="Poppins"/>
                <a:ea typeface="Poppins"/>
                <a:cs typeface="Poppins"/>
                <a:sym typeface="Poppins"/>
              </a:defRPr>
            </a:lvl8pPr>
            <a:lvl9pPr lvl="8" rtl="0">
              <a:spcBef>
                <a:spcPts val="0"/>
              </a:spcBef>
              <a:spcAft>
                <a:spcPts val="0"/>
              </a:spcAft>
              <a:buSzPts val="1400"/>
              <a:buFont typeface="Poppins"/>
              <a:buNone/>
              <a:defRPr>
                <a:latin typeface="Poppins"/>
                <a:ea typeface="Poppins"/>
                <a:cs typeface="Poppins"/>
                <a:sym typeface="Poppins"/>
              </a:defRPr>
            </a:lvl9pPr>
          </a:lstStyle>
          <a:p>
            <a:endParaRPr/>
          </a:p>
        </p:txBody>
      </p:sp>
      <p:sp>
        <p:nvSpPr>
          <p:cNvPr id="28" name="Google Shape;28;p3"/>
          <p:cNvSpPr txBox="1">
            <a:spLocks noGrp="1"/>
          </p:cNvSpPr>
          <p:nvPr>
            <p:ph type="subTitle" idx="2"/>
          </p:nvPr>
        </p:nvSpPr>
        <p:spPr>
          <a:xfrm>
            <a:off x="415650" y="3108200"/>
            <a:ext cx="1746600" cy="223500"/>
          </a:xfrm>
          <a:prstGeom prst="rect">
            <a:avLst/>
          </a:prstGeom>
          <a:solidFill>
            <a:srgbClr val="000000">
              <a:alpha val="9800"/>
            </a:srgbClr>
          </a:solidFill>
        </p:spPr>
        <p:txBody>
          <a:bodyPr spcFirstLastPara="1" wrap="square" lIns="91425" tIns="45700" rIns="91425" bIns="45700" anchor="ctr" anchorCtr="0">
            <a:spAutoFit/>
          </a:bodyPr>
          <a:lstStyle>
            <a:lvl1pPr lvl="0" rtl="0">
              <a:spcBef>
                <a:spcPts val="0"/>
              </a:spcBef>
              <a:spcAft>
                <a:spcPts val="0"/>
              </a:spcAft>
              <a:buSzPts val="1000"/>
              <a:buFont typeface="Poppins"/>
              <a:buNone/>
              <a:defRPr sz="1000">
                <a:latin typeface="Poppins"/>
                <a:ea typeface="Poppins"/>
                <a:cs typeface="Poppins"/>
                <a:sym typeface="Poppins"/>
              </a:defRPr>
            </a:lvl1pPr>
            <a:lvl2pPr lvl="1" rtl="0">
              <a:spcBef>
                <a:spcPts val="0"/>
              </a:spcBef>
              <a:spcAft>
                <a:spcPts val="0"/>
              </a:spcAft>
              <a:buSzPts val="1200"/>
              <a:buFont typeface="Poppins"/>
              <a:buNone/>
              <a:defRPr sz="1200">
                <a:latin typeface="Poppins"/>
                <a:ea typeface="Poppins"/>
                <a:cs typeface="Poppins"/>
                <a:sym typeface="Poppins"/>
              </a:defRPr>
            </a:lvl2pPr>
            <a:lvl3pPr lvl="2" rtl="0">
              <a:spcBef>
                <a:spcPts val="0"/>
              </a:spcBef>
              <a:spcAft>
                <a:spcPts val="0"/>
              </a:spcAft>
              <a:buSzPts val="1200"/>
              <a:buFont typeface="Poppins"/>
              <a:buNone/>
              <a:defRPr sz="1200">
                <a:latin typeface="Poppins"/>
                <a:ea typeface="Poppins"/>
                <a:cs typeface="Poppins"/>
                <a:sym typeface="Poppins"/>
              </a:defRPr>
            </a:lvl3pPr>
            <a:lvl4pPr lvl="3" rtl="0">
              <a:spcBef>
                <a:spcPts val="0"/>
              </a:spcBef>
              <a:spcAft>
                <a:spcPts val="0"/>
              </a:spcAft>
              <a:buSzPts val="1200"/>
              <a:buFont typeface="Poppins"/>
              <a:buNone/>
              <a:defRPr sz="1200">
                <a:latin typeface="Poppins"/>
                <a:ea typeface="Poppins"/>
                <a:cs typeface="Poppins"/>
                <a:sym typeface="Poppins"/>
              </a:defRPr>
            </a:lvl4pPr>
            <a:lvl5pPr lvl="4" rtl="0">
              <a:spcBef>
                <a:spcPts val="0"/>
              </a:spcBef>
              <a:spcAft>
                <a:spcPts val="0"/>
              </a:spcAft>
              <a:buSzPts val="1200"/>
              <a:buFont typeface="Poppins"/>
              <a:buNone/>
              <a:defRPr sz="1200">
                <a:latin typeface="Poppins"/>
                <a:ea typeface="Poppins"/>
                <a:cs typeface="Poppins"/>
                <a:sym typeface="Poppins"/>
              </a:defRPr>
            </a:lvl5pPr>
            <a:lvl6pPr lvl="5" rtl="0">
              <a:spcBef>
                <a:spcPts val="0"/>
              </a:spcBef>
              <a:spcAft>
                <a:spcPts val="0"/>
              </a:spcAft>
              <a:buSzPts val="1200"/>
              <a:buFont typeface="Poppins"/>
              <a:buNone/>
              <a:defRPr sz="1200">
                <a:latin typeface="Poppins"/>
                <a:ea typeface="Poppins"/>
                <a:cs typeface="Poppins"/>
                <a:sym typeface="Poppins"/>
              </a:defRPr>
            </a:lvl6pPr>
            <a:lvl7pPr lvl="6" rtl="0">
              <a:spcBef>
                <a:spcPts val="0"/>
              </a:spcBef>
              <a:spcAft>
                <a:spcPts val="0"/>
              </a:spcAft>
              <a:buSzPts val="1200"/>
              <a:buFont typeface="Poppins"/>
              <a:buNone/>
              <a:defRPr sz="1200">
                <a:latin typeface="Poppins"/>
                <a:ea typeface="Poppins"/>
                <a:cs typeface="Poppins"/>
                <a:sym typeface="Poppins"/>
              </a:defRPr>
            </a:lvl7pPr>
            <a:lvl8pPr lvl="7" rtl="0">
              <a:spcBef>
                <a:spcPts val="0"/>
              </a:spcBef>
              <a:spcAft>
                <a:spcPts val="0"/>
              </a:spcAft>
              <a:buSzPts val="1200"/>
              <a:buFont typeface="Poppins"/>
              <a:buNone/>
              <a:defRPr sz="1200">
                <a:latin typeface="Poppins"/>
                <a:ea typeface="Poppins"/>
                <a:cs typeface="Poppins"/>
                <a:sym typeface="Poppins"/>
              </a:defRPr>
            </a:lvl8pPr>
            <a:lvl9pPr lvl="8" rtl="0">
              <a:spcBef>
                <a:spcPts val="0"/>
              </a:spcBef>
              <a:spcAft>
                <a:spcPts val="0"/>
              </a:spcAft>
              <a:buSzPts val="1200"/>
              <a:buFont typeface="Poppins"/>
              <a:buNone/>
              <a:defRPr sz="1200">
                <a:latin typeface="Poppins"/>
                <a:ea typeface="Poppins"/>
                <a:cs typeface="Poppins"/>
                <a:sym typeface="Poppins"/>
              </a:defRPr>
            </a:lvl9pPr>
          </a:lstStyle>
          <a:p>
            <a:endParaRPr/>
          </a:p>
        </p:txBody>
      </p:sp>
      <p:sp>
        <p:nvSpPr>
          <p:cNvPr id="29" name="Google Shape;29;p3"/>
          <p:cNvSpPr/>
          <p:nvPr/>
        </p:nvSpPr>
        <p:spPr>
          <a:xfrm>
            <a:off x="6255299" y="2254991"/>
            <a:ext cx="2888706" cy="2888509"/>
          </a:xfrm>
          <a:custGeom>
            <a:avLst/>
            <a:gdLst/>
            <a:ahLst/>
            <a:cxnLst/>
            <a:rect l="l" t="t" r="r" b="b"/>
            <a:pathLst>
              <a:path w="3826101" h="3851345" extrusionOk="0">
                <a:moveTo>
                  <a:pt x="3826101" y="0"/>
                </a:moveTo>
                <a:lnTo>
                  <a:pt x="3826101" y="584257"/>
                </a:lnTo>
                <a:lnTo>
                  <a:pt x="3672624" y="588138"/>
                </a:lnTo>
                <a:cubicBezTo>
                  <a:pt x="1952295" y="675341"/>
                  <a:pt x="584255" y="2097818"/>
                  <a:pt x="584255" y="3839818"/>
                </a:cubicBezTo>
                <a:lnTo>
                  <a:pt x="584819" y="3851345"/>
                </a:lnTo>
                <a:lnTo>
                  <a:pt x="564" y="3851345"/>
                </a:lnTo>
                <a:lnTo>
                  <a:pt x="0" y="3839817"/>
                </a:lnTo>
                <a:cubicBezTo>
                  <a:pt x="0" y="1785226"/>
                  <a:pt x="1613526" y="107493"/>
                  <a:pt x="3642558" y="4641"/>
                </a:cubicBezTo>
                <a:close/>
              </a:path>
            </a:pathLst>
          </a:custGeom>
          <a:gradFill>
            <a:gsLst>
              <a:gs pos="0">
                <a:srgbClr val="FF4E02"/>
              </a:gs>
              <a:gs pos="48000">
                <a:srgbClr val="F69323"/>
              </a:gs>
              <a:gs pos="100000">
                <a:srgbClr val="FABC75"/>
              </a:gs>
            </a:gsLst>
            <a:lin ang="16200038" scaled="0"/>
          </a:gradFill>
          <a:ln>
            <a:noFill/>
          </a:ln>
        </p:spPr>
        <p:txBody>
          <a:bodyPr spcFirstLastPara="1" wrap="square" lIns="68575" tIns="34275" rIns="68575" bIns="34275" anchor="ctr" anchorCtr="0">
            <a:noAutofit/>
          </a:bodyPr>
          <a:lstStyle/>
          <a:p>
            <a:pPr marL="0" marR="0" lvl="0" indent="0" algn="ctr" rtl="0">
              <a:lnSpc>
                <a:spcPct val="90000"/>
              </a:lnSpc>
              <a:spcBef>
                <a:spcPts val="0"/>
              </a:spcBef>
              <a:spcAft>
                <a:spcPts val="0"/>
              </a:spcAft>
              <a:buNone/>
            </a:pPr>
            <a:endParaRPr sz="1400">
              <a:solidFill>
                <a:schemeClr val="dk1"/>
              </a:solidFill>
              <a:latin typeface="Calibri"/>
              <a:ea typeface="Calibri"/>
              <a:cs typeface="Calibri"/>
              <a:sym typeface="Calibri"/>
            </a:endParaRPr>
          </a:p>
        </p:txBody>
      </p:sp>
      <p:sp>
        <p:nvSpPr>
          <p:cNvPr id="30" name="Google Shape;30;p3"/>
          <p:cNvSpPr txBox="1"/>
          <p:nvPr/>
        </p:nvSpPr>
        <p:spPr>
          <a:xfrm>
            <a:off x="413150" y="4874750"/>
            <a:ext cx="1511100" cy="924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 sz="600">
                <a:solidFill>
                  <a:schemeClr val="dk1"/>
                </a:solidFill>
                <a:latin typeface="Calibri"/>
                <a:ea typeface="Calibri"/>
                <a:cs typeface="Calibri"/>
                <a:sym typeface="Calibri"/>
              </a:rPr>
              <a:t>Tiger Analytics Inc. © 2022. All Rights Reserved.</a:t>
            </a:r>
            <a:endParaRPr sz="600">
              <a:solidFill>
                <a:schemeClr val="dk1"/>
              </a:solidFill>
              <a:latin typeface="Calibri"/>
              <a:ea typeface="Calibri"/>
              <a:cs typeface="Calibri"/>
              <a:sym typeface="Calibri"/>
            </a:endParaRPr>
          </a:p>
        </p:txBody>
      </p:sp>
      <p:sp>
        <p:nvSpPr>
          <p:cNvPr id="31" name="Google Shape;31;p3"/>
          <p:cNvSpPr txBox="1">
            <a:spLocks noGrp="1"/>
          </p:cNvSpPr>
          <p:nvPr>
            <p:ph type="subTitle" idx="3"/>
          </p:nvPr>
        </p:nvSpPr>
        <p:spPr>
          <a:xfrm>
            <a:off x="2308944" y="4874750"/>
            <a:ext cx="1032600" cy="92400"/>
          </a:xfrm>
          <a:prstGeom prst="rect">
            <a:avLst/>
          </a:prstGeom>
        </p:spPr>
        <p:txBody>
          <a:bodyPr spcFirstLastPara="1" wrap="square" lIns="0" tIns="0" rIns="0" bIns="0" anchor="t" anchorCtr="0">
            <a:noAutofit/>
          </a:bodyPr>
          <a:lstStyle>
            <a:lvl1pPr lvl="0" algn="ctr" rtl="0">
              <a:spcBef>
                <a:spcPts val="0"/>
              </a:spcBef>
              <a:spcAft>
                <a:spcPts val="0"/>
              </a:spcAft>
              <a:buClr>
                <a:schemeClr val="dk1"/>
              </a:buClr>
              <a:buSzPts val="600"/>
              <a:buNone/>
              <a:defRPr sz="600">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32" name="Google Shape;32;p3"/>
          <p:cNvSpPr txBox="1">
            <a:spLocks noGrp="1"/>
          </p:cNvSpPr>
          <p:nvPr>
            <p:ph type="subTitle" idx="4"/>
          </p:nvPr>
        </p:nvSpPr>
        <p:spPr>
          <a:xfrm>
            <a:off x="3927616" y="4874750"/>
            <a:ext cx="642000" cy="92400"/>
          </a:xfrm>
          <a:prstGeom prst="rect">
            <a:avLst/>
          </a:prstGeom>
        </p:spPr>
        <p:txBody>
          <a:bodyPr spcFirstLastPara="1" wrap="square" lIns="0" tIns="0" rIns="0" bIns="0" anchor="t" anchorCtr="0">
            <a:noAutofit/>
          </a:bodyPr>
          <a:lstStyle>
            <a:lvl1pPr lvl="0" rtl="0">
              <a:spcBef>
                <a:spcPts val="0"/>
              </a:spcBef>
              <a:spcAft>
                <a:spcPts val="0"/>
              </a:spcAft>
              <a:buClr>
                <a:schemeClr val="dk1"/>
              </a:buClr>
              <a:buSzPts val="600"/>
              <a:buNone/>
              <a:defRPr sz="600">
                <a:solidFill>
                  <a:schemeClr val="dk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3" name="Google Shape;33;p3"/>
          <p:cNvSpPr txBox="1">
            <a:spLocks noGrp="1"/>
          </p:cNvSpPr>
          <p:nvPr>
            <p:ph type="subTitle" idx="5"/>
          </p:nvPr>
        </p:nvSpPr>
        <p:spPr>
          <a:xfrm>
            <a:off x="5237692" y="4874750"/>
            <a:ext cx="558900" cy="92400"/>
          </a:xfrm>
          <a:prstGeom prst="rect">
            <a:avLst/>
          </a:prstGeom>
        </p:spPr>
        <p:txBody>
          <a:bodyPr spcFirstLastPara="1" wrap="square" lIns="0" tIns="0" rIns="0" bIns="0" anchor="t" anchorCtr="0">
            <a:noAutofit/>
          </a:bodyPr>
          <a:lstStyle>
            <a:lvl1pPr lvl="0" rtl="0">
              <a:spcBef>
                <a:spcPts val="0"/>
              </a:spcBef>
              <a:spcAft>
                <a:spcPts val="0"/>
              </a:spcAft>
              <a:buClr>
                <a:schemeClr val="dk1"/>
              </a:buClr>
              <a:buSzPts val="600"/>
              <a:buNone/>
              <a:defRPr sz="600">
                <a:solidFill>
                  <a:schemeClr val="dk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4" name="Google Shape;34;p3"/>
          <p:cNvSpPr txBox="1"/>
          <p:nvPr/>
        </p:nvSpPr>
        <p:spPr>
          <a:xfrm>
            <a:off x="3726222" y="4874750"/>
            <a:ext cx="175800" cy="92400"/>
          </a:xfrm>
          <a:prstGeom prst="rect">
            <a:avLst/>
          </a:prstGeom>
          <a:noFill/>
          <a:ln>
            <a:noFill/>
          </a:ln>
        </p:spPr>
        <p:txBody>
          <a:bodyPr spcFirstLastPara="1" wrap="square" lIns="0" tIns="0" rIns="0" bIns="0" anchor="t" anchorCtr="0">
            <a:noAutofit/>
          </a:bodyPr>
          <a:lstStyle/>
          <a:p>
            <a:pPr marL="0" lvl="0" indent="0" algn="r" rtl="0">
              <a:spcBef>
                <a:spcPts val="0"/>
              </a:spcBef>
              <a:spcAft>
                <a:spcPts val="0"/>
              </a:spcAft>
              <a:buNone/>
            </a:pPr>
            <a:r>
              <a:rPr lang="en" sz="600">
                <a:solidFill>
                  <a:srgbClr val="000000"/>
                </a:solidFill>
                <a:latin typeface="Calibri"/>
                <a:ea typeface="Calibri"/>
                <a:cs typeface="Calibri"/>
                <a:sym typeface="Calibri"/>
              </a:rPr>
              <a:t>Date:</a:t>
            </a:r>
            <a:endParaRPr sz="600">
              <a:solidFill>
                <a:srgbClr val="000000"/>
              </a:solidFill>
              <a:latin typeface="Calibri"/>
              <a:ea typeface="Calibri"/>
              <a:cs typeface="Calibri"/>
              <a:sym typeface="Calibri"/>
            </a:endParaRPr>
          </a:p>
        </p:txBody>
      </p:sp>
      <p:sp>
        <p:nvSpPr>
          <p:cNvPr id="35" name="Google Shape;35;p3"/>
          <p:cNvSpPr txBox="1"/>
          <p:nvPr/>
        </p:nvSpPr>
        <p:spPr>
          <a:xfrm>
            <a:off x="4948530" y="4874750"/>
            <a:ext cx="262500" cy="92400"/>
          </a:xfrm>
          <a:prstGeom prst="rect">
            <a:avLst/>
          </a:prstGeom>
          <a:noFill/>
          <a:ln>
            <a:noFill/>
          </a:ln>
        </p:spPr>
        <p:txBody>
          <a:bodyPr spcFirstLastPara="1" wrap="square" lIns="0" tIns="0" rIns="0" bIns="0" anchor="t" anchorCtr="0">
            <a:noAutofit/>
          </a:bodyPr>
          <a:lstStyle/>
          <a:p>
            <a:pPr marL="0" lvl="0" indent="0" algn="r" rtl="0">
              <a:spcBef>
                <a:spcPts val="0"/>
              </a:spcBef>
              <a:spcAft>
                <a:spcPts val="0"/>
              </a:spcAft>
              <a:buNone/>
            </a:pPr>
            <a:r>
              <a:rPr lang="en" sz="600">
                <a:solidFill>
                  <a:srgbClr val="000000"/>
                </a:solidFill>
                <a:latin typeface="Calibri"/>
                <a:ea typeface="Calibri"/>
                <a:cs typeface="Calibri"/>
                <a:sym typeface="Calibri"/>
              </a:rPr>
              <a:t>Author:</a:t>
            </a:r>
            <a:endParaRPr sz="600">
              <a:solidFill>
                <a:srgbClr val="000000"/>
              </a:solidFill>
              <a:latin typeface="Calibri"/>
              <a:ea typeface="Calibri"/>
              <a:cs typeface="Calibri"/>
              <a:sym typeface="Calibri"/>
            </a:endParaRPr>
          </a:p>
        </p:txBody>
      </p:sp>
    </p:spTree>
  </p:cSld>
  <p:clrMapOvr>
    <a:masterClrMapping/>
  </p:clrMapOvr>
  <p:extLst>
    <p:ext uri="{DCECCB84-F9BA-43D5-87BE-67443E8EF086}">
      <p15:sldGuideLst xmlns:p15="http://schemas.microsoft.com/office/powerpoint/2012/main">
        <p15:guide id="1" orient="horz" pos="518">
          <p15:clr>
            <a:srgbClr val="FA7B17"/>
          </p15:clr>
        </p15:guide>
        <p15:guide id="2" orient="horz" pos="3006">
          <p15:clr>
            <a:srgbClr val="FA7B17"/>
          </p15:clr>
        </p15:guide>
        <p15:guide id="3" pos="260">
          <p15:clr>
            <a:srgbClr val="FA7B17"/>
          </p15:clr>
        </p15:guide>
        <p15:guide id="4" pos="5498">
          <p15:clr>
            <a:srgbClr val="FA7B17"/>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opics/Agenda - One Column">
  <p:cSld name="Title Only 1_1">
    <p:spTree>
      <p:nvGrpSpPr>
        <p:cNvPr id="1" name="Shape 511"/>
        <p:cNvGrpSpPr/>
        <p:nvPr/>
      </p:nvGrpSpPr>
      <p:grpSpPr>
        <a:xfrm>
          <a:off x="0" y="0"/>
          <a:ext cx="0" cy="0"/>
          <a:chOff x="0" y="0"/>
          <a:chExt cx="0" cy="0"/>
        </a:xfrm>
      </p:grpSpPr>
      <p:sp>
        <p:nvSpPr>
          <p:cNvPr id="512" name="Google Shape;512;p22"/>
          <p:cNvSpPr/>
          <p:nvPr/>
        </p:nvSpPr>
        <p:spPr>
          <a:xfrm>
            <a:off x="2" y="0"/>
            <a:ext cx="226157" cy="260447"/>
          </a:xfrm>
          <a:custGeom>
            <a:avLst/>
            <a:gdLst/>
            <a:ahLst/>
            <a:cxnLst/>
            <a:rect l="l" t="t" r="r" b="b"/>
            <a:pathLst>
              <a:path w="1675237" h="1929234" extrusionOk="0">
                <a:moveTo>
                  <a:pt x="461556" y="1897854"/>
                </a:moveTo>
                <a:lnTo>
                  <a:pt x="469774" y="1899513"/>
                </a:lnTo>
                <a:lnTo>
                  <a:pt x="443985" y="1904118"/>
                </a:lnTo>
                <a:lnTo>
                  <a:pt x="449737" y="1900240"/>
                </a:lnTo>
                <a:cubicBezTo>
                  <a:pt x="453370" y="1898704"/>
                  <a:pt x="457364" y="1897854"/>
                  <a:pt x="461556" y="1897854"/>
                </a:cubicBezTo>
                <a:close/>
                <a:moveTo>
                  <a:pt x="389002" y="1897854"/>
                </a:moveTo>
                <a:cubicBezTo>
                  <a:pt x="397386" y="1897854"/>
                  <a:pt x="404977" y="1901253"/>
                  <a:pt x="410472" y="1906747"/>
                </a:cubicBezTo>
                <a:lnTo>
                  <a:pt x="411766" y="1909872"/>
                </a:lnTo>
                <a:lnTo>
                  <a:pt x="400388" y="1911904"/>
                </a:lnTo>
                <a:lnTo>
                  <a:pt x="363451" y="1916598"/>
                </a:lnTo>
                <a:lnTo>
                  <a:pt x="367531" y="1906747"/>
                </a:lnTo>
                <a:cubicBezTo>
                  <a:pt x="373026" y="1901253"/>
                  <a:pt x="380617" y="1897854"/>
                  <a:pt x="389002" y="1897854"/>
                </a:cubicBezTo>
                <a:close/>
                <a:moveTo>
                  <a:pt x="316447" y="1897854"/>
                </a:moveTo>
                <a:cubicBezTo>
                  <a:pt x="324832" y="1897854"/>
                  <a:pt x="332422" y="1901253"/>
                  <a:pt x="337917" y="1906747"/>
                </a:cubicBezTo>
                <a:lnTo>
                  <a:pt x="343070" y="1919187"/>
                </a:lnTo>
                <a:lnTo>
                  <a:pt x="325117" y="1921469"/>
                </a:lnTo>
                <a:lnTo>
                  <a:pt x="287700" y="1924314"/>
                </a:lnTo>
                <a:lnTo>
                  <a:pt x="294977" y="1906747"/>
                </a:lnTo>
                <a:cubicBezTo>
                  <a:pt x="300471" y="1901253"/>
                  <a:pt x="308062" y="1897854"/>
                  <a:pt x="316447" y="1897854"/>
                </a:cubicBezTo>
                <a:close/>
                <a:moveTo>
                  <a:pt x="243892" y="1897854"/>
                </a:moveTo>
                <a:cubicBezTo>
                  <a:pt x="252277" y="1897854"/>
                  <a:pt x="259868" y="1901253"/>
                  <a:pt x="265363" y="1906747"/>
                </a:cubicBezTo>
                <a:lnTo>
                  <a:pt x="273099" y="1925425"/>
                </a:lnTo>
                <a:lnTo>
                  <a:pt x="248735" y="1927277"/>
                </a:lnTo>
                <a:lnTo>
                  <a:pt x="213550" y="1928167"/>
                </a:lnTo>
                <a:lnTo>
                  <a:pt x="222422" y="1906747"/>
                </a:lnTo>
                <a:cubicBezTo>
                  <a:pt x="227917" y="1901253"/>
                  <a:pt x="235508" y="1897854"/>
                  <a:pt x="243892" y="1897854"/>
                </a:cubicBezTo>
                <a:close/>
                <a:moveTo>
                  <a:pt x="171339" y="1897854"/>
                </a:moveTo>
                <a:cubicBezTo>
                  <a:pt x="188107" y="1897854"/>
                  <a:pt x="201701" y="1911448"/>
                  <a:pt x="201701" y="1928218"/>
                </a:cubicBezTo>
                <a:lnTo>
                  <a:pt x="201597" y="1928469"/>
                </a:lnTo>
                <a:lnTo>
                  <a:pt x="171336" y="1929234"/>
                </a:lnTo>
                <a:lnTo>
                  <a:pt x="141087" y="1928469"/>
                </a:lnTo>
                <a:lnTo>
                  <a:pt x="140982" y="1928218"/>
                </a:lnTo>
                <a:cubicBezTo>
                  <a:pt x="140982" y="1911448"/>
                  <a:pt x="154577" y="1897854"/>
                  <a:pt x="171339" y="1897854"/>
                </a:cubicBezTo>
                <a:close/>
                <a:moveTo>
                  <a:pt x="98792" y="1897854"/>
                </a:moveTo>
                <a:cubicBezTo>
                  <a:pt x="107177" y="1897854"/>
                  <a:pt x="114768" y="1901253"/>
                  <a:pt x="120263" y="1906747"/>
                </a:cubicBezTo>
                <a:lnTo>
                  <a:pt x="129135" y="1928167"/>
                </a:lnTo>
                <a:lnTo>
                  <a:pt x="93938" y="1927277"/>
                </a:lnTo>
                <a:lnTo>
                  <a:pt x="69586" y="1925425"/>
                </a:lnTo>
                <a:lnTo>
                  <a:pt x="77322" y="1906747"/>
                </a:lnTo>
                <a:cubicBezTo>
                  <a:pt x="82817" y="1901253"/>
                  <a:pt x="90408" y="1897854"/>
                  <a:pt x="98792" y="1897854"/>
                </a:cubicBezTo>
                <a:close/>
                <a:moveTo>
                  <a:pt x="26239" y="1897854"/>
                </a:moveTo>
                <a:cubicBezTo>
                  <a:pt x="34623" y="1897854"/>
                  <a:pt x="42214" y="1901253"/>
                  <a:pt x="47709" y="1906747"/>
                </a:cubicBezTo>
                <a:lnTo>
                  <a:pt x="54985" y="1924315"/>
                </a:lnTo>
                <a:lnTo>
                  <a:pt x="17556" y="1921469"/>
                </a:lnTo>
                <a:lnTo>
                  <a:pt x="0" y="1919238"/>
                </a:lnTo>
                <a:lnTo>
                  <a:pt x="0" y="1918259"/>
                </a:lnTo>
                <a:lnTo>
                  <a:pt x="4768" y="1906747"/>
                </a:lnTo>
                <a:cubicBezTo>
                  <a:pt x="10263" y="1901253"/>
                  <a:pt x="17854" y="1897854"/>
                  <a:pt x="26239" y="1897854"/>
                </a:cubicBezTo>
                <a:close/>
                <a:moveTo>
                  <a:pt x="679220" y="1817400"/>
                </a:moveTo>
                <a:cubicBezTo>
                  <a:pt x="687604" y="1817400"/>
                  <a:pt x="695195" y="1820799"/>
                  <a:pt x="700690" y="1826293"/>
                </a:cubicBezTo>
                <a:lnTo>
                  <a:pt x="702587" y="1830873"/>
                </a:lnTo>
                <a:lnTo>
                  <a:pt x="649855" y="1850174"/>
                </a:lnTo>
                <a:lnTo>
                  <a:pt x="648856" y="1847763"/>
                </a:lnTo>
                <a:cubicBezTo>
                  <a:pt x="648856" y="1830994"/>
                  <a:pt x="662450" y="1817400"/>
                  <a:pt x="679220" y="1817400"/>
                </a:cubicBezTo>
                <a:close/>
                <a:moveTo>
                  <a:pt x="606665" y="1817400"/>
                </a:moveTo>
                <a:cubicBezTo>
                  <a:pt x="623435" y="1817400"/>
                  <a:pt x="637029" y="1830994"/>
                  <a:pt x="637029" y="1847763"/>
                </a:cubicBezTo>
                <a:lnTo>
                  <a:pt x="633560" y="1856138"/>
                </a:lnTo>
                <a:lnTo>
                  <a:pt x="618594" y="1861615"/>
                </a:lnTo>
                <a:lnTo>
                  <a:pt x="587142" y="1870547"/>
                </a:lnTo>
                <a:lnTo>
                  <a:pt x="585195" y="1869234"/>
                </a:lnTo>
                <a:cubicBezTo>
                  <a:pt x="579700" y="1863739"/>
                  <a:pt x="576302" y="1856148"/>
                  <a:pt x="576302" y="1847763"/>
                </a:cubicBezTo>
                <a:cubicBezTo>
                  <a:pt x="576302" y="1830994"/>
                  <a:pt x="589896" y="1817400"/>
                  <a:pt x="606665" y="1817400"/>
                </a:cubicBezTo>
                <a:close/>
                <a:moveTo>
                  <a:pt x="534111" y="1817400"/>
                </a:moveTo>
                <a:cubicBezTo>
                  <a:pt x="550880" y="1817400"/>
                  <a:pt x="564474" y="1830994"/>
                  <a:pt x="564474" y="1847763"/>
                </a:cubicBezTo>
                <a:cubicBezTo>
                  <a:pt x="564474" y="1864533"/>
                  <a:pt x="550880" y="1878127"/>
                  <a:pt x="534111" y="1878127"/>
                </a:cubicBezTo>
                <a:cubicBezTo>
                  <a:pt x="517341" y="1878127"/>
                  <a:pt x="503747" y="1864533"/>
                  <a:pt x="503747" y="1847763"/>
                </a:cubicBezTo>
                <a:cubicBezTo>
                  <a:pt x="503747" y="1830994"/>
                  <a:pt x="517341" y="1817400"/>
                  <a:pt x="534111" y="1817400"/>
                </a:cubicBezTo>
                <a:close/>
                <a:moveTo>
                  <a:pt x="461556" y="1817400"/>
                </a:moveTo>
                <a:cubicBezTo>
                  <a:pt x="478326" y="1817400"/>
                  <a:pt x="491920" y="1830994"/>
                  <a:pt x="491920" y="1847763"/>
                </a:cubicBezTo>
                <a:cubicBezTo>
                  <a:pt x="491920" y="1864533"/>
                  <a:pt x="478326" y="1878127"/>
                  <a:pt x="461556" y="1878127"/>
                </a:cubicBezTo>
                <a:cubicBezTo>
                  <a:pt x="444787" y="1878127"/>
                  <a:pt x="431192" y="1864533"/>
                  <a:pt x="431192" y="1847763"/>
                </a:cubicBezTo>
                <a:cubicBezTo>
                  <a:pt x="431192" y="1830994"/>
                  <a:pt x="444787" y="1817400"/>
                  <a:pt x="461556" y="1817400"/>
                </a:cubicBezTo>
                <a:close/>
                <a:moveTo>
                  <a:pt x="389002" y="1817400"/>
                </a:moveTo>
                <a:cubicBezTo>
                  <a:pt x="405771" y="1817400"/>
                  <a:pt x="419365" y="1830994"/>
                  <a:pt x="419365" y="1847763"/>
                </a:cubicBezTo>
                <a:cubicBezTo>
                  <a:pt x="419365" y="1864533"/>
                  <a:pt x="405771" y="1878127"/>
                  <a:pt x="389002" y="1878127"/>
                </a:cubicBezTo>
                <a:cubicBezTo>
                  <a:pt x="372232" y="1878127"/>
                  <a:pt x="358638" y="1864533"/>
                  <a:pt x="358638" y="1847763"/>
                </a:cubicBezTo>
                <a:cubicBezTo>
                  <a:pt x="358638" y="1830994"/>
                  <a:pt x="372232" y="1817400"/>
                  <a:pt x="389002" y="1817400"/>
                </a:cubicBezTo>
                <a:close/>
                <a:moveTo>
                  <a:pt x="316447" y="1817400"/>
                </a:moveTo>
                <a:cubicBezTo>
                  <a:pt x="333216" y="1817400"/>
                  <a:pt x="346810" y="1830994"/>
                  <a:pt x="346810" y="1847763"/>
                </a:cubicBezTo>
                <a:cubicBezTo>
                  <a:pt x="346810" y="1864533"/>
                  <a:pt x="333216" y="1878127"/>
                  <a:pt x="316447" y="1878127"/>
                </a:cubicBezTo>
                <a:cubicBezTo>
                  <a:pt x="299677" y="1878127"/>
                  <a:pt x="286084" y="1864533"/>
                  <a:pt x="286084" y="1847763"/>
                </a:cubicBezTo>
                <a:cubicBezTo>
                  <a:pt x="286084" y="1830994"/>
                  <a:pt x="299677" y="1817400"/>
                  <a:pt x="316447" y="1817400"/>
                </a:cubicBezTo>
                <a:close/>
                <a:moveTo>
                  <a:pt x="243892" y="1817400"/>
                </a:moveTo>
                <a:cubicBezTo>
                  <a:pt x="260662" y="1817400"/>
                  <a:pt x="274256" y="1830994"/>
                  <a:pt x="274256" y="1847763"/>
                </a:cubicBezTo>
                <a:cubicBezTo>
                  <a:pt x="274256" y="1864533"/>
                  <a:pt x="260662" y="1878127"/>
                  <a:pt x="243892" y="1878127"/>
                </a:cubicBezTo>
                <a:cubicBezTo>
                  <a:pt x="227123" y="1878127"/>
                  <a:pt x="213529" y="1864533"/>
                  <a:pt x="213529" y="1847763"/>
                </a:cubicBezTo>
                <a:cubicBezTo>
                  <a:pt x="213529" y="1830994"/>
                  <a:pt x="227123" y="1817400"/>
                  <a:pt x="243892" y="1817400"/>
                </a:cubicBezTo>
                <a:close/>
                <a:moveTo>
                  <a:pt x="171339" y="1817400"/>
                </a:moveTo>
                <a:cubicBezTo>
                  <a:pt x="188107" y="1817400"/>
                  <a:pt x="201701" y="1830994"/>
                  <a:pt x="201701" y="1847763"/>
                </a:cubicBezTo>
                <a:cubicBezTo>
                  <a:pt x="201701" y="1864533"/>
                  <a:pt x="188107" y="1878127"/>
                  <a:pt x="171339" y="1878127"/>
                </a:cubicBezTo>
                <a:cubicBezTo>
                  <a:pt x="154583" y="1878127"/>
                  <a:pt x="140989" y="1864533"/>
                  <a:pt x="140989" y="1847763"/>
                </a:cubicBezTo>
                <a:cubicBezTo>
                  <a:pt x="140989" y="1830994"/>
                  <a:pt x="154583" y="1817400"/>
                  <a:pt x="171339" y="1817400"/>
                </a:cubicBezTo>
                <a:close/>
                <a:moveTo>
                  <a:pt x="98799" y="1817400"/>
                </a:moveTo>
                <a:cubicBezTo>
                  <a:pt x="115568" y="1817400"/>
                  <a:pt x="129162" y="1830994"/>
                  <a:pt x="129162" y="1847763"/>
                </a:cubicBezTo>
                <a:cubicBezTo>
                  <a:pt x="129162" y="1864533"/>
                  <a:pt x="115568" y="1878127"/>
                  <a:pt x="98799" y="1878127"/>
                </a:cubicBezTo>
                <a:cubicBezTo>
                  <a:pt x="82029" y="1878127"/>
                  <a:pt x="68435" y="1864533"/>
                  <a:pt x="68435" y="1847763"/>
                </a:cubicBezTo>
                <a:cubicBezTo>
                  <a:pt x="68435" y="1830994"/>
                  <a:pt x="82029" y="1817400"/>
                  <a:pt x="98799" y="1817400"/>
                </a:cubicBezTo>
                <a:close/>
                <a:moveTo>
                  <a:pt x="26245" y="1817400"/>
                </a:moveTo>
                <a:cubicBezTo>
                  <a:pt x="43014" y="1817400"/>
                  <a:pt x="56608" y="1830994"/>
                  <a:pt x="56608" y="1847763"/>
                </a:cubicBezTo>
                <a:cubicBezTo>
                  <a:pt x="56608" y="1864533"/>
                  <a:pt x="43014" y="1878127"/>
                  <a:pt x="26245" y="1878127"/>
                </a:cubicBezTo>
                <a:cubicBezTo>
                  <a:pt x="17860" y="1878127"/>
                  <a:pt x="10269" y="1874729"/>
                  <a:pt x="4775" y="1869234"/>
                </a:cubicBezTo>
                <a:lnTo>
                  <a:pt x="0" y="1857707"/>
                </a:lnTo>
                <a:lnTo>
                  <a:pt x="0" y="1837819"/>
                </a:lnTo>
                <a:lnTo>
                  <a:pt x="4775" y="1826293"/>
                </a:lnTo>
                <a:cubicBezTo>
                  <a:pt x="10269" y="1820799"/>
                  <a:pt x="17860" y="1817400"/>
                  <a:pt x="26245" y="1817400"/>
                </a:cubicBezTo>
                <a:close/>
                <a:moveTo>
                  <a:pt x="896883" y="1736948"/>
                </a:moveTo>
                <a:lnTo>
                  <a:pt x="903696" y="1738324"/>
                </a:lnTo>
                <a:lnTo>
                  <a:pt x="888255" y="1747704"/>
                </a:lnTo>
                <a:lnTo>
                  <a:pt x="871248" y="1755896"/>
                </a:lnTo>
                <a:lnTo>
                  <a:pt x="875413" y="1745841"/>
                </a:lnTo>
                <a:cubicBezTo>
                  <a:pt x="880908" y="1740347"/>
                  <a:pt x="888499" y="1736948"/>
                  <a:pt x="896883" y="1736948"/>
                </a:cubicBezTo>
                <a:close/>
                <a:moveTo>
                  <a:pt x="824329" y="1736948"/>
                </a:moveTo>
                <a:cubicBezTo>
                  <a:pt x="832714" y="1736948"/>
                  <a:pt x="840304" y="1740347"/>
                  <a:pt x="845799" y="1745841"/>
                </a:cubicBezTo>
                <a:lnTo>
                  <a:pt x="853504" y="1764444"/>
                </a:lnTo>
                <a:lnTo>
                  <a:pt x="802910" y="1788817"/>
                </a:lnTo>
                <a:lnTo>
                  <a:pt x="802858" y="1788782"/>
                </a:lnTo>
                <a:cubicBezTo>
                  <a:pt x="797364" y="1783287"/>
                  <a:pt x="793965" y="1775696"/>
                  <a:pt x="793965" y="1767312"/>
                </a:cubicBezTo>
                <a:cubicBezTo>
                  <a:pt x="793965" y="1750542"/>
                  <a:pt x="807559" y="1736948"/>
                  <a:pt x="824329" y="1736948"/>
                </a:cubicBezTo>
                <a:close/>
                <a:moveTo>
                  <a:pt x="751774" y="1736948"/>
                </a:moveTo>
                <a:cubicBezTo>
                  <a:pt x="768544" y="1736948"/>
                  <a:pt x="782138" y="1750542"/>
                  <a:pt x="782138" y="1767312"/>
                </a:cubicBezTo>
                <a:cubicBezTo>
                  <a:pt x="782138" y="1784081"/>
                  <a:pt x="768544" y="1797675"/>
                  <a:pt x="751774" y="1797675"/>
                </a:cubicBezTo>
                <a:cubicBezTo>
                  <a:pt x="735005" y="1797675"/>
                  <a:pt x="721411" y="1784081"/>
                  <a:pt x="721411" y="1767312"/>
                </a:cubicBezTo>
                <a:cubicBezTo>
                  <a:pt x="721411" y="1750542"/>
                  <a:pt x="735005" y="1736948"/>
                  <a:pt x="751774" y="1736948"/>
                </a:cubicBezTo>
                <a:close/>
                <a:moveTo>
                  <a:pt x="679220" y="1736948"/>
                </a:moveTo>
                <a:cubicBezTo>
                  <a:pt x="695989" y="1736948"/>
                  <a:pt x="709583" y="1750542"/>
                  <a:pt x="709583" y="1767312"/>
                </a:cubicBezTo>
                <a:cubicBezTo>
                  <a:pt x="709583" y="1784081"/>
                  <a:pt x="695989" y="1797675"/>
                  <a:pt x="679220" y="1797675"/>
                </a:cubicBezTo>
                <a:cubicBezTo>
                  <a:pt x="662450" y="1797675"/>
                  <a:pt x="648856" y="1784081"/>
                  <a:pt x="648856" y="1767312"/>
                </a:cubicBezTo>
                <a:cubicBezTo>
                  <a:pt x="648856" y="1750542"/>
                  <a:pt x="662450" y="1736948"/>
                  <a:pt x="679220" y="1736948"/>
                </a:cubicBezTo>
                <a:close/>
                <a:moveTo>
                  <a:pt x="606665" y="1736948"/>
                </a:moveTo>
                <a:cubicBezTo>
                  <a:pt x="623435" y="1736948"/>
                  <a:pt x="637029" y="1750542"/>
                  <a:pt x="637029" y="1767312"/>
                </a:cubicBezTo>
                <a:cubicBezTo>
                  <a:pt x="637029" y="1784081"/>
                  <a:pt x="623435" y="1797675"/>
                  <a:pt x="606665" y="1797675"/>
                </a:cubicBezTo>
                <a:cubicBezTo>
                  <a:pt x="589896" y="1797675"/>
                  <a:pt x="576302" y="1784081"/>
                  <a:pt x="576302" y="1767312"/>
                </a:cubicBezTo>
                <a:cubicBezTo>
                  <a:pt x="576302" y="1750542"/>
                  <a:pt x="589896" y="1736948"/>
                  <a:pt x="606665" y="1736948"/>
                </a:cubicBezTo>
                <a:close/>
                <a:moveTo>
                  <a:pt x="534111" y="1736948"/>
                </a:moveTo>
                <a:cubicBezTo>
                  <a:pt x="550880" y="1736948"/>
                  <a:pt x="564474" y="1750542"/>
                  <a:pt x="564474" y="1767312"/>
                </a:cubicBezTo>
                <a:cubicBezTo>
                  <a:pt x="564474" y="1784081"/>
                  <a:pt x="550880" y="1797675"/>
                  <a:pt x="534111" y="1797675"/>
                </a:cubicBezTo>
                <a:cubicBezTo>
                  <a:pt x="517341" y="1797675"/>
                  <a:pt x="503747" y="1784081"/>
                  <a:pt x="503747" y="1767312"/>
                </a:cubicBezTo>
                <a:cubicBezTo>
                  <a:pt x="503747" y="1750542"/>
                  <a:pt x="517341" y="1736948"/>
                  <a:pt x="534111" y="1736948"/>
                </a:cubicBezTo>
                <a:close/>
                <a:moveTo>
                  <a:pt x="461556" y="1736948"/>
                </a:moveTo>
                <a:cubicBezTo>
                  <a:pt x="478326" y="1736948"/>
                  <a:pt x="491920" y="1750542"/>
                  <a:pt x="491920" y="1767312"/>
                </a:cubicBezTo>
                <a:cubicBezTo>
                  <a:pt x="491920" y="1784081"/>
                  <a:pt x="478326" y="1797675"/>
                  <a:pt x="461556" y="1797675"/>
                </a:cubicBezTo>
                <a:cubicBezTo>
                  <a:pt x="444787" y="1797675"/>
                  <a:pt x="431192" y="1784081"/>
                  <a:pt x="431192" y="1767312"/>
                </a:cubicBezTo>
                <a:cubicBezTo>
                  <a:pt x="431192" y="1750542"/>
                  <a:pt x="444787" y="1736948"/>
                  <a:pt x="461556" y="1736948"/>
                </a:cubicBezTo>
                <a:close/>
                <a:moveTo>
                  <a:pt x="389002" y="1736948"/>
                </a:moveTo>
                <a:cubicBezTo>
                  <a:pt x="405771" y="1736948"/>
                  <a:pt x="419365" y="1750542"/>
                  <a:pt x="419365" y="1767312"/>
                </a:cubicBezTo>
                <a:cubicBezTo>
                  <a:pt x="419365" y="1784081"/>
                  <a:pt x="405771" y="1797675"/>
                  <a:pt x="389002" y="1797675"/>
                </a:cubicBezTo>
                <a:cubicBezTo>
                  <a:pt x="372232" y="1797675"/>
                  <a:pt x="358638" y="1784081"/>
                  <a:pt x="358638" y="1767312"/>
                </a:cubicBezTo>
                <a:cubicBezTo>
                  <a:pt x="358638" y="1750542"/>
                  <a:pt x="372232" y="1736948"/>
                  <a:pt x="389002" y="1736948"/>
                </a:cubicBezTo>
                <a:close/>
                <a:moveTo>
                  <a:pt x="316447" y="1736948"/>
                </a:moveTo>
                <a:cubicBezTo>
                  <a:pt x="333216" y="1736948"/>
                  <a:pt x="346810" y="1750542"/>
                  <a:pt x="346810" y="1767312"/>
                </a:cubicBezTo>
                <a:cubicBezTo>
                  <a:pt x="346810" y="1784081"/>
                  <a:pt x="333216" y="1797675"/>
                  <a:pt x="316447" y="1797675"/>
                </a:cubicBezTo>
                <a:cubicBezTo>
                  <a:pt x="299677" y="1797675"/>
                  <a:pt x="286084" y="1784081"/>
                  <a:pt x="286084" y="1767312"/>
                </a:cubicBezTo>
                <a:cubicBezTo>
                  <a:pt x="286084" y="1750542"/>
                  <a:pt x="299677" y="1736948"/>
                  <a:pt x="316447" y="1736948"/>
                </a:cubicBezTo>
                <a:close/>
                <a:moveTo>
                  <a:pt x="243892" y="1736948"/>
                </a:moveTo>
                <a:cubicBezTo>
                  <a:pt x="260662" y="1736948"/>
                  <a:pt x="274256" y="1750542"/>
                  <a:pt x="274256" y="1767312"/>
                </a:cubicBezTo>
                <a:cubicBezTo>
                  <a:pt x="274256" y="1784081"/>
                  <a:pt x="260662" y="1797675"/>
                  <a:pt x="243892" y="1797675"/>
                </a:cubicBezTo>
                <a:cubicBezTo>
                  <a:pt x="227123" y="1797675"/>
                  <a:pt x="213529" y="1784081"/>
                  <a:pt x="213529" y="1767312"/>
                </a:cubicBezTo>
                <a:cubicBezTo>
                  <a:pt x="213529" y="1750542"/>
                  <a:pt x="227123" y="1736948"/>
                  <a:pt x="243892" y="1736948"/>
                </a:cubicBezTo>
                <a:close/>
                <a:moveTo>
                  <a:pt x="171339" y="1736948"/>
                </a:moveTo>
                <a:cubicBezTo>
                  <a:pt x="188107" y="1736948"/>
                  <a:pt x="201701" y="1750542"/>
                  <a:pt x="201701" y="1767312"/>
                </a:cubicBezTo>
                <a:cubicBezTo>
                  <a:pt x="201701" y="1784081"/>
                  <a:pt x="188107" y="1797675"/>
                  <a:pt x="171339" y="1797675"/>
                </a:cubicBezTo>
                <a:cubicBezTo>
                  <a:pt x="154588" y="1797675"/>
                  <a:pt x="140995" y="1784081"/>
                  <a:pt x="140995" y="1767312"/>
                </a:cubicBezTo>
                <a:cubicBezTo>
                  <a:pt x="140995" y="1750542"/>
                  <a:pt x="154588" y="1736948"/>
                  <a:pt x="171339" y="1736948"/>
                </a:cubicBezTo>
                <a:close/>
                <a:moveTo>
                  <a:pt x="98806" y="1736948"/>
                </a:moveTo>
                <a:cubicBezTo>
                  <a:pt x="115574" y="1736948"/>
                  <a:pt x="129168" y="1750542"/>
                  <a:pt x="129168" y="1767312"/>
                </a:cubicBezTo>
                <a:cubicBezTo>
                  <a:pt x="129168" y="1784081"/>
                  <a:pt x="115574" y="1797675"/>
                  <a:pt x="98806" y="1797675"/>
                </a:cubicBezTo>
                <a:cubicBezTo>
                  <a:pt x="82035" y="1797675"/>
                  <a:pt x="68442" y="1784081"/>
                  <a:pt x="68442" y="1767312"/>
                </a:cubicBezTo>
                <a:cubicBezTo>
                  <a:pt x="68442" y="1750542"/>
                  <a:pt x="82035" y="1736948"/>
                  <a:pt x="98806" y="1736948"/>
                </a:cubicBezTo>
                <a:close/>
                <a:moveTo>
                  <a:pt x="26251" y="1736948"/>
                </a:moveTo>
                <a:cubicBezTo>
                  <a:pt x="43020" y="1736948"/>
                  <a:pt x="56614" y="1750542"/>
                  <a:pt x="56614" y="1767312"/>
                </a:cubicBezTo>
                <a:cubicBezTo>
                  <a:pt x="56614" y="1784081"/>
                  <a:pt x="43020" y="1797675"/>
                  <a:pt x="26251" y="1797675"/>
                </a:cubicBezTo>
                <a:cubicBezTo>
                  <a:pt x="17866" y="1797675"/>
                  <a:pt x="10276" y="1794277"/>
                  <a:pt x="4781" y="1788782"/>
                </a:cubicBezTo>
                <a:lnTo>
                  <a:pt x="0" y="1777239"/>
                </a:lnTo>
                <a:lnTo>
                  <a:pt x="0" y="1757384"/>
                </a:lnTo>
                <a:lnTo>
                  <a:pt x="4781" y="1745841"/>
                </a:lnTo>
                <a:cubicBezTo>
                  <a:pt x="10276" y="1740347"/>
                  <a:pt x="17866" y="1736948"/>
                  <a:pt x="26251" y="1736948"/>
                </a:cubicBezTo>
                <a:close/>
                <a:moveTo>
                  <a:pt x="1030341" y="1658849"/>
                </a:moveTo>
                <a:lnTo>
                  <a:pt x="1020041" y="1666551"/>
                </a:lnTo>
                <a:lnTo>
                  <a:pt x="1020522" y="1665390"/>
                </a:lnTo>
                <a:cubicBezTo>
                  <a:pt x="1023269" y="1662642"/>
                  <a:pt x="1026541" y="1660419"/>
                  <a:pt x="1030173" y="1658883"/>
                </a:cubicBezTo>
                <a:close/>
                <a:moveTo>
                  <a:pt x="969438" y="1656497"/>
                </a:moveTo>
                <a:cubicBezTo>
                  <a:pt x="977823" y="1656497"/>
                  <a:pt x="985413" y="1659895"/>
                  <a:pt x="990908" y="1665390"/>
                </a:cubicBezTo>
                <a:lnTo>
                  <a:pt x="997511" y="1681329"/>
                </a:lnTo>
                <a:lnTo>
                  <a:pt x="950384" y="1709959"/>
                </a:lnTo>
                <a:lnTo>
                  <a:pt x="947968" y="1708330"/>
                </a:lnTo>
                <a:cubicBezTo>
                  <a:pt x="942473" y="1702836"/>
                  <a:pt x="939075" y="1695245"/>
                  <a:pt x="939075" y="1686860"/>
                </a:cubicBezTo>
                <a:cubicBezTo>
                  <a:pt x="939075" y="1670091"/>
                  <a:pt x="952669" y="1656497"/>
                  <a:pt x="969438" y="1656497"/>
                </a:cubicBezTo>
                <a:close/>
                <a:moveTo>
                  <a:pt x="896883" y="1656497"/>
                </a:moveTo>
                <a:cubicBezTo>
                  <a:pt x="913653" y="1656497"/>
                  <a:pt x="927247" y="1670091"/>
                  <a:pt x="927247" y="1686860"/>
                </a:cubicBezTo>
                <a:cubicBezTo>
                  <a:pt x="927247" y="1703630"/>
                  <a:pt x="913653" y="1717224"/>
                  <a:pt x="896883" y="1717224"/>
                </a:cubicBezTo>
                <a:cubicBezTo>
                  <a:pt x="880114" y="1717224"/>
                  <a:pt x="866520" y="1703630"/>
                  <a:pt x="866520" y="1686860"/>
                </a:cubicBezTo>
                <a:cubicBezTo>
                  <a:pt x="866520" y="1670091"/>
                  <a:pt x="880114" y="1656497"/>
                  <a:pt x="896883" y="1656497"/>
                </a:cubicBezTo>
                <a:close/>
                <a:moveTo>
                  <a:pt x="824329" y="1656497"/>
                </a:moveTo>
                <a:cubicBezTo>
                  <a:pt x="841098" y="1656497"/>
                  <a:pt x="854692" y="1670091"/>
                  <a:pt x="854692" y="1686860"/>
                </a:cubicBezTo>
                <a:cubicBezTo>
                  <a:pt x="854692" y="1703630"/>
                  <a:pt x="841098" y="1717224"/>
                  <a:pt x="824329" y="1717224"/>
                </a:cubicBezTo>
                <a:cubicBezTo>
                  <a:pt x="807559" y="1717224"/>
                  <a:pt x="793965" y="1703630"/>
                  <a:pt x="793965" y="1686860"/>
                </a:cubicBezTo>
                <a:cubicBezTo>
                  <a:pt x="793965" y="1670091"/>
                  <a:pt x="807559" y="1656497"/>
                  <a:pt x="824329" y="1656497"/>
                </a:cubicBezTo>
                <a:close/>
                <a:moveTo>
                  <a:pt x="751774" y="1656497"/>
                </a:moveTo>
                <a:cubicBezTo>
                  <a:pt x="768544" y="1656497"/>
                  <a:pt x="782138" y="1670091"/>
                  <a:pt x="782138" y="1686860"/>
                </a:cubicBezTo>
                <a:cubicBezTo>
                  <a:pt x="782138" y="1703630"/>
                  <a:pt x="768544" y="1717224"/>
                  <a:pt x="751774" y="1717224"/>
                </a:cubicBezTo>
                <a:cubicBezTo>
                  <a:pt x="735005" y="1717224"/>
                  <a:pt x="721411" y="1703630"/>
                  <a:pt x="721411" y="1686860"/>
                </a:cubicBezTo>
                <a:cubicBezTo>
                  <a:pt x="721411" y="1670091"/>
                  <a:pt x="735005" y="1656497"/>
                  <a:pt x="751774" y="1656497"/>
                </a:cubicBezTo>
                <a:close/>
                <a:moveTo>
                  <a:pt x="679220" y="1656497"/>
                </a:moveTo>
                <a:cubicBezTo>
                  <a:pt x="695989" y="1656497"/>
                  <a:pt x="709583" y="1670091"/>
                  <a:pt x="709583" y="1686860"/>
                </a:cubicBezTo>
                <a:cubicBezTo>
                  <a:pt x="709583" y="1703630"/>
                  <a:pt x="695989" y="1717224"/>
                  <a:pt x="679220" y="1717224"/>
                </a:cubicBezTo>
                <a:cubicBezTo>
                  <a:pt x="662450" y="1717224"/>
                  <a:pt x="648856" y="1703630"/>
                  <a:pt x="648856" y="1686860"/>
                </a:cubicBezTo>
                <a:cubicBezTo>
                  <a:pt x="648856" y="1670091"/>
                  <a:pt x="662450" y="1656497"/>
                  <a:pt x="679220" y="1656497"/>
                </a:cubicBezTo>
                <a:close/>
                <a:moveTo>
                  <a:pt x="606665" y="1656497"/>
                </a:moveTo>
                <a:cubicBezTo>
                  <a:pt x="623435" y="1656497"/>
                  <a:pt x="637029" y="1670091"/>
                  <a:pt x="637029" y="1686860"/>
                </a:cubicBezTo>
                <a:cubicBezTo>
                  <a:pt x="637029" y="1703630"/>
                  <a:pt x="623435" y="1717224"/>
                  <a:pt x="606665" y="1717224"/>
                </a:cubicBezTo>
                <a:cubicBezTo>
                  <a:pt x="589896" y="1717224"/>
                  <a:pt x="576302" y="1703630"/>
                  <a:pt x="576302" y="1686860"/>
                </a:cubicBezTo>
                <a:cubicBezTo>
                  <a:pt x="576302" y="1670091"/>
                  <a:pt x="589896" y="1656497"/>
                  <a:pt x="606665" y="1656497"/>
                </a:cubicBezTo>
                <a:close/>
                <a:moveTo>
                  <a:pt x="534111" y="1656497"/>
                </a:moveTo>
                <a:cubicBezTo>
                  <a:pt x="550880" y="1656497"/>
                  <a:pt x="564474" y="1670091"/>
                  <a:pt x="564474" y="1686860"/>
                </a:cubicBezTo>
                <a:cubicBezTo>
                  <a:pt x="564474" y="1703630"/>
                  <a:pt x="550880" y="1717224"/>
                  <a:pt x="534111" y="1717224"/>
                </a:cubicBezTo>
                <a:cubicBezTo>
                  <a:pt x="517341" y="1717224"/>
                  <a:pt x="503747" y="1703630"/>
                  <a:pt x="503747" y="1686860"/>
                </a:cubicBezTo>
                <a:cubicBezTo>
                  <a:pt x="503747" y="1670091"/>
                  <a:pt x="517341" y="1656497"/>
                  <a:pt x="534111" y="1656497"/>
                </a:cubicBezTo>
                <a:close/>
                <a:moveTo>
                  <a:pt x="461556" y="1656497"/>
                </a:moveTo>
                <a:cubicBezTo>
                  <a:pt x="478326" y="1656497"/>
                  <a:pt x="491920" y="1670091"/>
                  <a:pt x="491920" y="1686860"/>
                </a:cubicBezTo>
                <a:cubicBezTo>
                  <a:pt x="491920" y="1703630"/>
                  <a:pt x="478326" y="1717224"/>
                  <a:pt x="461556" y="1717224"/>
                </a:cubicBezTo>
                <a:cubicBezTo>
                  <a:pt x="444787" y="1717224"/>
                  <a:pt x="431192" y="1703630"/>
                  <a:pt x="431192" y="1686860"/>
                </a:cubicBezTo>
                <a:cubicBezTo>
                  <a:pt x="431192" y="1670091"/>
                  <a:pt x="444787" y="1656497"/>
                  <a:pt x="461556" y="1656497"/>
                </a:cubicBezTo>
                <a:close/>
                <a:moveTo>
                  <a:pt x="389002" y="1656497"/>
                </a:moveTo>
                <a:cubicBezTo>
                  <a:pt x="405771" y="1656497"/>
                  <a:pt x="419365" y="1670091"/>
                  <a:pt x="419365" y="1686860"/>
                </a:cubicBezTo>
                <a:cubicBezTo>
                  <a:pt x="419365" y="1703630"/>
                  <a:pt x="405771" y="1717224"/>
                  <a:pt x="389002" y="1717224"/>
                </a:cubicBezTo>
                <a:cubicBezTo>
                  <a:pt x="372232" y="1717224"/>
                  <a:pt x="358638" y="1703630"/>
                  <a:pt x="358638" y="1686860"/>
                </a:cubicBezTo>
                <a:cubicBezTo>
                  <a:pt x="358638" y="1670091"/>
                  <a:pt x="372232" y="1656497"/>
                  <a:pt x="389002" y="1656497"/>
                </a:cubicBezTo>
                <a:close/>
                <a:moveTo>
                  <a:pt x="316447" y="1656497"/>
                </a:moveTo>
                <a:cubicBezTo>
                  <a:pt x="333216" y="1656497"/>
                  <a:pt x="346810" y="1670091"/>
                  <a:pt x="346810" y="1686860"/>
                </a:cubicBezTo>
                <a:cubicBezTo>
                  <a:pt x="346810" y="1703630"/>
                  <a:pt x="333216" y="1717224"/>
                  <a:pt x="316447" y="1717224"/>
                </a:cubicBezTo>
                <a:cubicBezTo>
                  <a:pt x="299677" y="1717224"/>
                  <a:pt x="286084" y="1703630"/>
                  <a:pt x="286084" y="1686860"/>
                </a:cubicBezTo>
                <a:cubicBezTo>
                  <a:pt x="286084" y="1670091"/>
                  <a:pt x="299677" y="1656497"/>
                  <a:pt x="316447" y="1656497"/>
                </a:cubicBezTo>
                <a:close/>
                <a:moveTo>
                  <a:pt x="243892" y="1656497"/>
                </a:moveTo>
                <a:cubicBezTo>
                  <a:pt x="260662" y="1656497"/>
                  <a:pt x="274256" y="1670091"/>
                  <a:pt x="274256" y="1686860"/>
                </a:cubicBezTo>
                <a:cubicBezTo>
                  <a:pt x="274256" y="1703630"/>
                  <a:pt x="260662" y="1717224"/>
                  <a:pt x="243892" y="1717224"/>
                </a:cubicBezTo>
                <a:cubicBezTo>
                  <a:pt x="227123" y="1717224"/>
                  <a:pt x="213529" y="1703630"/>
                  <a:pt x="213529" y="1686860"/>
                </a:cubicBezTo>
                <a:cubicBezTo>
                  <a:pt x="213529" y="1670091"/>
                  <a:pt x="227123" y="1656497"/>
                  <a:pt x="243892" y="1656497"/>
                </a:cubicBezTo>
                <a:close/>
                <a:moveTo>
                  <a:pt x="171339" y="1656497"/>
                </a:moveTo>
                <a:cubicBezTo>
                  <a:pt x="188107" y="1656497"/>
                  <a:pt x="201701" y="1670091"/>
                  <a:pt x="201701" y="1686860"/>
                </a:cubicBezTo>
                <a:cubicBezTo>
                  <a:pt x="201701" y="1703630"/>
                  <a:pt x="188107" y="1717224"/>
                  <a:pt x="171339" y="1717224"/>
                </a:cubicBezTo>
                <a:cubicBezTo>
                  <a:pt x="154594" y="1717224"/>
                  <a:pt x="141001" y="1703630"/>
                  <a:pt x="141001" y="1686860"/>
                </a:cubicBezTo>
                <a:cubicBezTo>
                  <a:pt x="141001" y="1670091"/>
                  <a:pt x="154594" y="1656497"/>
                  <a:pt x="171339" y="1656497"/>
                </a:cubicBezTo>
                <a:close/>
                <a:moveTo>
                  <a:pt x="98812" y="1656497"/>
                </a:moveTo>
                <a:cubicBezTo>
                  <a:pt x="115580" y="1656497"/>
                  <a:pt x="129174" y="1670091"/>
                  <a:pt x="129174" y="1686860"/>
                </a:cubicBezTo>
                <a:cubicBezTo>
                  <a:pt x="129174" y="1703630"/>
                  <a:pt x="115580" y="1717224"/>
                  <a:pt x="98812" y="1717224"/>
                </a:cubicBezTo>
                <a:cubicBezTo>
                  <a:pt x="82042" y="1717224"/>
                  <a:pt x="68448" y="1703630"/>
                  <a:pt x="68448" y="1686860"/>
                </a:cubicBezTo>
                <a:cubicBezTo>
                  <a:pt x="68448" y="1670091"/>
                  <a:pt x="82042" y="1656497"/>
                  <a:pt x="98812" y="1656497"/>
                </a:cubicBezTo>
                <a:close/>
                <a:moveTo>
                  <a:pt x="26257" y="1656497"/>
                </a:moveTo>
                <a:cubicBezTo>
                  <a:pt x="43026" y="1656497"/>
                  <a:pt x="56620" y="1670091"/>
                  <a:pt x="56620" y="1686860"/>
                </a:cubicBezTo>
                <a:cubicBezTo>
                  <a:pt x="56620" y="1703630"/>
                  <a:pt x="43026" y="1717224"/>
                  <a:pt x="26257" y="1717224"/>
                </a:cubicBezTo>
                <a:cubicBezTo>
                  <a:pt x="17873" y="1717224"/>
                  <a:pt x="10282" y="1713826"/>
                  <a:pt x="4787" y="1708331"/>
                </a:cubicBezTo>
                <a:lnTo>
                  <a:pt x="0" y="1696773"/>
                </a:lnTo>
                <a:lnTo>
                  <a:pt x="0" y="1676947"/>
                </a:lnTo>
                <a:lnTo>
                  <a:pt x="4787" y="1665390"/>
                </a:lnTo>
                <a:cubicBezTo>
                  <a:pt x="10282" y="1659896"/>
                  <a:pt x="17873" y="1656497"/>
                  <a:pt x="26257" y="1656497"/>
                </a:cubicBezTo>
                <a:close/>
                <a:moveTo>
                  <a:pt x="1114547" y="1576045"/>
                </a:moveTo>
                <a:cubicBezTo>
                  <a:pt x="1118739" y="1576045"/>
                  <a:pt x="1122733" y="1576894"/>
                  <a:pt x="1126366" y="1578431"/>
                </a:cubicBezTo>
                <a:lnTo>
                  <a:pt x="1131977" y="1582214"/>
                </a:lnTo>
                <a:lnTo>
                  <a:pt x="1128051" y="1585783"/>
                </a:lnTo>
                <a:lnTo>
                  <a:pt x="1088035" y="1615706"/>
                </a:lnTo>
                <a:lnTo>
                  <a:pt x="1084184" y="1606408"/>
                </a:lnTo>
                <a:cubicBezTo>
                  <a:pt x="1084184" y="1589639"/>
                  <a:pt x="1097778" y="1576045"/>
                  <a:pt x="1114547" y="1576045"/>
                </a:cubicBezTo>
                <a:close/>
                <a:moveTo>
                  <a:pt x="1041993" y="1576045"/>
                </a:moveTo>
                <a:cubicBezTo>
                  <a:pt x="1058762" y="1576045"/>
                  <a:pt x="1072356" y="1589639"/>
                  <a:pt x="1072356" y="1606408"/>
                </a:cubicBezTo>
                <a:cubicBezTo>
                  <a:pt x="1072356" y="1623178"/>
                  <a:pt x="1058762" y="1636772"/>
                  <a:pt x="1041993" y="1636772"/>
                </a:cubicBezTo>
                <a:cubicBezTo>
                  <a:pt x="1025223" y="1636772"/>
                  <a:pt x="1011629" y="1623178"/>
                  <a:pt x="1011629" y="1606408"/>
                </a:cubicBezTo>
                <a:cubicBezTo>
                  <a:pt x="1011629" y="1589639"/>
                  <a:pt x="1025223" y="1576045"/>
                  <a:pt x="1041993" y="1576045"/>
                </a:cubicBezTo>
                <a:close/>
                <a:moveTo>
                  <a:pt x="969438" y="1576045"/>
                </a:moveTo>
                <a:cubicBezTo>
                  <a:pt x="986208" y="1576045"/>
                  <a:pt x="999801" y="1589639"/>
                  <a:pt x="999801" y="1606408"/>
                </a:cubicBezTo>
                <a:cubicBezTo>
                  <a:pt x="999801" y="1623178"/>
                  <a:pt x="986208" y="1636772"/>
                  <a:pt x="969438" y="1636772"/>
                </a:cubicBezTo>
                <a:cubicBezTo>
                  <a:pt x="952669" y="1636772"/>
                  <a:pt x="939075" y="1623178"/>
                  <a:pt x="939075" y="1606408"/>
                </a:cubicBezTo>
                <a:cubicBezTo>
                  <a:pt x="939075" y="1589639"/>
                  <a:pt x="952669" y="1576045"/>
                  <a:pt x="969438" y="1576045"/>
                </a:cubicBezTo>
                <a:close/>
                <a:moveTo>
                  <a:pt x="896883" y="1576045"/>
                </a:moveTo>
                <a:cubicBezTo>
                  <a:pt x="913653" y="1576045"/>
                  <a:pt x="927247" y="1589639"/>
                  <a:pt x="927247" y="1606408"/>
                </a:cubicBezTo>
                <a:cubicBezTo>
                  <a:pt x="927247" y="1623178"/>
                  <a:pt x="913653" y="1636772"/>
                  <a:pt x="896883" y="1636772"/>
                </a:cubicBezTo>
                <a:cubicBezTo>
                  <a:pt x="880114" y="1636772"/>
                  <a:pt x="866520" y="1623178"/>
                  <a:pt x="866520" y="1606408"/>
                </a:cubicBezTo>
                <a:cubicBezTo>
                  <a:pt x="866520" y="1589639"/>
                  <a:pt x="880114" y="1576045"/>
                  <a:pt x="896883" y="1576045"/>
                </a:cubicBezTo>
                <a:close/>
                <a:moveTo>
                  <a:pt x="824329" y="1576045"/>
                </a:moveTo>
                <a:cubicBezTo>
                  <a:pt x="841098" y="1576045"/>
                  <a:pt x="854692" y="1589639"/>
                  <a:pt x="854692" y="1606408"/>
                </a:cubicBezTo>
                <a:cubicBezTo>
                  <a:pt x="854692" y="1623178"/>
                  <a:pt x="841098" y="1636772"/>
                  <a:pt x="824329" y="1636772"/>
                </a:cubicBezTo>
                <a:cubicBezTo>
                  <a:pt x="807559" y="1636772"/>
                  <a:pt x="793965" y="1623178"/>
                  <a:pt x="793965" y="1606408"/>
                </a:cubicBezTo>
                <a:cubicBezTo>
                  <a:pt x="793965" y="1589639"/>
                  <a:pt x="807559" y="1576045"/>
                  <a:pt x="824329" y="1576045"/>
                </a:cubicBezTo>
                <a:close/>
                <a:moveTo>
                  <a:pt x="751774" y="1576045"/>
                </a:moveTo>
                <a:cubicBezTo>
                  <a:pt x="768544" y="1576045"/>
                  <a:pt x="782138" y="1589639"/>
                  <a:pt x="782138" y="1606408"/>
                </a:cubicBezTo>
                <a:cubicBezTo>
                  <a:pt x="782138" y="1623178"/>
                  <a:pt x="768544" y="1636772"/>
                  <a:pt x="751774" y="1636772"/>
                </a:cubicBezTo>
                <a:cubicBezTo>
                  <a:pt x="735005" y="1636772"/>
                  <a:pt x="721411" y="1623178"/>
                  <a:pt x="721411" y="1606408"/>
                </a:cubicBezTo>
                <a:cubicBezTo>
                  <a:pt x="721411" y="1589639"/>
                  <a:pt x="735005" y="1576045"/>
                  <a:pt x="751774" y="1576045"/>
                </a:cubicBezTo>
                <a:close/>
                <a:moveTo>
                  <a:pt x="679220" y="1576045"/>
                </a:moveTo>
                <a:cubicBezTo>
                  <a:pt x="695989" y="1576045"/>
                  <a:pt x="709583" y="1589639"/>
                  <a:pt x="709583" y="1606408"/>
                </a:cubicBezTo>
                <a:cubicBezTo>
                  <a:pt x="709583" y="1623178"/>
                  <a:pt x="695989" y="1636772"/>
                  <a:pt x="679220" y="1636772"/>
                </a:cubicBezTo>
                <a:cubicBezTo>
                  <a:pt x="662450" y="1636772"/>
                  <a:pt x="648856" y="1623178"/>
                  <a:pt x="648856" y="1606408"/>
                </a:cubicBezTo>
                <a:cubicBezTo>
                  <a:pt x="648856" y="1589639"/>
                  <a:pt x="662450" y="1576045"/>
                  <a:pt x="679220" y="1576045"/>
                </a:cubicBezTo>
                <a:close/>
                <a:moveTo>
                  <a:pt x="606665" y="1576045"/>
                </a:moveTo>
                <a:cubicBezTo>
                  <a:pt x="623435" y="1576045"/>
                  <a:pt x="637029" y="1589639"/>
                  <a:pt x="637029" y="1606408"/>
                </a:cubicBezTo>
                <a:cubicBezTo>
                  <a:pt x="637029" y="1623178"/>
                  <a:pt x="623435" y="1636772"/>
                  <a:pt x="606665" y="1636772"/>
                </a:cubicBezTo>
                <a:cubicBezTo>
                  <a:pt x="589896" y="1636772"/>
                  <a:pt x="576302" y="1623178"/>
                  <a:pt x="576302" y="1606408"/>
                </a:cubicBezTo>
                <a:cubicBezTo>
                  <a:pt x="576302" y="1589639"/>
                  <a:pt x="589896" y="1576045"/>
                  <a:pt x="606665" y="1576045"/>
                </a:cubicBezTo>
                <a:close/>
                <a:moveTo>
                  <a:pt x="534111" y="1576045"/>
                </a:moveTo>
                <a:cubicBezTo>
                  <a:pt x="550880" y="1576045"/>
                  <a:pt x="564474" y="1589639"/>
                  <a:pt x="564474" y="1606408"/>
                </a:cubicBezTo>
                <a:cubicBezTo>
                  <a:pt x="564474" y="1623178"/>
                  <a:pt x="550880" y="1636772"/>
                  <a:pt x="534111" y="1636772"/>
                </a:cubicBezTo>
                <a:cubicBezTo>
                  <a:pt x="517341" y="1636772"/>
                  <a:pt x="503747" y="1623178"/>
                  <a:pt x="503747" y="1606408"/>
                </a:cubicBezTo>
                <a:cubicBezTo>
                  <a:pt x="503747" y="1589639"/>
                  <a:pt x="517341" y="1576045"/>
                  <a:pt x="534111" y="1576045"/>
                </a:cubicBezTo>
                <a:close/>
                <a:moveTo>
                  <a:pt x="461556" y="1576045"/>
                </a:moveTo>
                <a:cubicBezTo>
                  <a:pt x="478326" y="1576045"/>
                  <a:pt x="491920" y="1589639"/>
                  <a:pt x="491920" y="1606408"/>
                </a:cubicBezTo>
                <a:cubicBezTo>
                  <a:pt x="491920" y="1623178"/>
                  <a:pt x="478326" y="1636772"/>
                  <a:pt x="461556" y="1636772"/>
                </a:cubicBezTo>
                <a:cubicBezTo>
                  <a:pt x="444787" y="1636772"/>
                  <a:pt x="431192" y="1623178"/>
                  <a:pt x="431192" y="1606408"/>
                </a:cubicBezTo>
                <a:cubicBezTo>
                  <a:pt x="431192" y="1589639"/>
                  <a:pt x="444787" y="1576045"/>
                  <a:pt x="461556" y="1576045"/>
                </a:cubicBezTo>
                <a:close/>
                <a:moveTo>
                  <a:pt x="389002" y="1576045"/>
                </a:moveTo>
                <a:cubicBezTo>
                  <a:pt x="405771" y="1576045"/>
                  <a:pt x="419365" y="1589639"/>
                  <a:pt x="419365" y="1606408"/>
                </a:cubicBezTo>
                <a:cubicBezTo>
                  <a:pt x="419365" y="1623178"/>
                  <a:pt x="405771" y="1636772"/>
                  <a:pt x="389002" y="1636772"/>
                </a:cubicBezTo>
                <a:cubicBezTo>
                  <a:pt x="372232" y="1636772"/>
                  <a:pt x="358638" y="1623178"/>
                  <a:pt x="358638" y="1606408"/>
                </a:cubicBezTo>
                <a:cubicBezTo>
                  <a:pt x="358638" y="1589639"/>
                  <a:pt x="372232" y="1576045"/>
                  <a:pt x="389002" y="1576045"/>
                </a:cubicBezTo>
                <a:close/>
                <a:moveTo>
                  <a:pt x="316447" y="1576045"/>
                </a:moveTo>
                <a:cubicBezTo>
                  <a:pt x="333216" y="1576045"/>
                  <a:pt x="346810" y="1589639"/>
                  <a:pt x="346810" y="1606408"/>
                </a:cubicBezTo>
                <a:cubicBezTo>
                  <a:pt x="346810" y="1623178"/>
                  <a:pt x="333216" y="1636772"/>
                  <a:pt x="316447" y="1636772"/>
                </a:cubicBezTo>
                <a:cubicBezTo>
                  <a:pt x="299677" y="1636772"/>
                  <a:pt x="286084" y="1623178"/>
                  <a:pt x="286084" y="1606408"/>
                </a:cubicBezTo>
                <a:cubicBezTo>
                  <a:pt x="286084" y="1589639"/>
                  <a:pt x="299677" y="1576045"/>
                  <a:pt x="316447" y="1576045"/>
                </a:cubicBezTo>
                <a:close/>
                <a:moveTo>
                  <a:pt x="243892" y="1576045"/>
                </a:moveTo>
                <a:cubicBezTo>
                  <a:pt x="260662" y="1576045"/>
                  <a:pt x="274256" y="1589639"/>
                  <a:pt x="274256" y="1606408"/>
                </a:cubicBezTo>
                <a:cubicBezTo>
                  <a:pt x="274256" y="1623178"/>
                  <a:pt x="260662" y="1636772"/>
                  <a:pt x="243892" y="1636772"/>
                </a:cubicBezTo>
                <a:cubicBezTo>
                  <a:pt x="227123" y="1636772"/>
                  <a:pt x="213529" y="1623178"/>
                  <a:pt x="213529" y="1606408"/>
                </a:cubicBezTo>
                <a:cubicBezTo>
                  <a:pt x="213529" y="1589639"/>
                  <a:pt x="227123" y="1576045"/>
                  <a:pt x="243892" y="1576045"/>
                </a:cubicBezTo>
                <a:close/>
                <a:moveTo>
                  <a:pt x="171339" y="1576045"/>
                </a:moveTo>
                <a:cubicBezTo>
                  <a:pt x="188107" y="1576045"/>
                  <a:pt x="201701" y="1589639"/>
                  <a:pt x="201701" y="1606408"/>
                </a:cubicBezTo>
                <a:cubicBezTo>
                  <a:pt x="201701" y="1623178"/>
                  <a:pt x="188107" y="1636772"/>
                  <a:pt x="171339" y="1636772"/>
                </a:cubicBezTo>
                <a:cubicBezTo>
                  <a:pt x="154599" y="1636772"/>
                  <a:pt x="141006" y="1623178"/>
                  <a:pt x="141006" y="1606408"/>
                </a:cubicBezTo>
                <a:cubicBezTo>
                  <a:pt x="141006" y="1589639"/>
                  <a:pt x="154599" y="1576045"/>
                  <a:pt x="171339" y="1576045"/>
                </a:cubicBezTo>
                <a:close/>
                <a:moveTo>
                  <a:pt x="98818" y="1576045"/>
                </a:moveTo>
                <a:cubicBezTo>
                  <a:pt x="115586" y="1576045"/>
                  <a:pt x="129180" y="1589639"/>
                  <a:pt x="129180" y="1606408"/>
                </a:cubicBezTo>
                <a:cubicBezTo>
                  <a:pt x="129180" y="1623178"/>
                  <a:pt x="115586" y="1636772"/>
                  <a:pt x="98818" y="1636772"/>
                </a:cubicBezTo>
                <a:cubicBezTo>
                  <a:pt x="82048" y="1636772"/>
                  <a:pt x="68454" y="1623178"/>
                  <a:pt x="68454" y="1606408"/>
                </a:cubicBezTo>
                <a:cubicBezTo>
                  <a:pt x="68454" y="1589639"/>
                  <a:pt x="82048" y="1576045"/>
                  <a:pt x="98818" y="1576045"/>
                </a:cubicBezTo>
                <a:close/>
                <a:moveTo>
                  <a:pt x="26264" y="1576045"/>
                </a:moveTo>
                <a:cubicBezTo>
                  <a:pt x="43032" y="1576045"/>
                  <a:pt x="56626" y="1589639"/>
                  <a:pt x="56626" y="1606408"/>
                </a:cubicBezTo>
                <a:cubicBezTo>
                  <a:pt x="56626" y="1623178"/>
                  <a:pt x="43032" y="1636772"/>
                  <a:pt x="26264" y="1636772"/>
                </a:cubicBezTo>
                <a:cubicBezTo>
                  <a:pt x="17880" y="1636772"/>
                  <a:pt x="10289" y="1633374"/>
                  <a:pt x="4794" y="1627879"/>
                </a:cubicBezTo>
                <a:lnTo>
                  <a:pt x="0" y="1616304"/>
                </a:lnTo>
                <a:lnTo>
                  <a:pt x="0" y="1596512"/>
                </a:lnTo>
                <a:lnTo>
                  <a:pt x="4794" y="1584938"/>
                </a:lnTo>
                <a:cubicBezTo>
                  <a:pt x="10289" y="1579444"/>
                  <a:pt x="17880" y="1576045"/>
                  <a:pt x="26264" y="1576045"/>
                </a:cubicBezTo>
                <a:close/>
                <a:moveTo>
                  <a:pt x="1187102" y="1495593"/>
                </a:moveTo>
                <a:cubicBezTo>
                  <a:pt x="1195486" y="1495593"/>
                  <a:pt x="1203077" y="1498992"/>
                  <a:pt x="1208572" y="1504486"/>
                </a:cubicBezTo>
                <a:lnTo>
                  <a:pt x="1211014" y="1510381"/>
                </a:lnTo>
                <a:lnTo>
                  <a:pt x="1168285" y="1549216"/>
                </a:lnTo>
                <a:lnTo>
                  <a:pt x="1165631" y="1547427"/>
                </a:lnTo>
                <a:cubicBezTo>
                  <a:pt x="1160137" y="1541932"/>
                  <a:pt x="1156738" y="1534341"/>
                  <a:pt x="1156738" y="1525957"/>
                </a:cubicBezTo>
                <a:cubicBezTo>
                  <a:pt x="1156738" y="1509187"/>
                  <a:pt x="1170332" y="1495593"/>
                  <a:pt x="1187102" y="1495593"/>
                </a:cubicBezTo>
                <a:close/>
                <a:moveTo>
                  <a:pt x="1114547" y="1495593"/>
                </a:moveTo>
                <a:cubicBezTo>
                  <a:pt x="1131317" y="1495593"/>
                  <a:pt x="1144911" y="1509187"/>
                  <a:pt x="1144911" y="1525957"/>
                </a:cubicBezTo>
                <a:cubicBezTo>
                  <a:pt x="1144911" y="1542726"/>
                  <a:pt x="1131317" y="1556320"/>
                  <a:pt x="1114547" y="1556320"/>
                </a:cubicBezTo>
                <a:cubicBezTo>
                  <a:pt x="1097778" y="1556320"/>
                  <a:pt x="1084184" y="1542726"/>
                  <a:pt x="1084184" y="1525957"/>
                </a:cubicBezTo>
                <a:cubicBezTo>
                  <a:pt x="1084184" y="1509187"/>
                  <a:pt x="1097778" y="1495593"/>
                  <a:pt x="1114547" y="1495593"/>
                </a:cubicBezTo>
                <a:close/>
                <a:moveTo>
                  <a:pt x="1041993" y="1495593"/>
                </a:moveTo>
                <a:cubicBezTo>
                  <a:pt x="1058762" y="1495593"/>
                  <a:pt x="1072356" y="1509187"/>
                  <a:pt x="1072356" y="1525957"/>
                </a:cubicBezTo>
                <a:cubicBezTo>
                  <a:pt x="1072356" y="1542726"/>
                  <a:pt x="1058762" y="1556320"/>
                  <a:pt x="1041993" y="1556320"/>
                </a:cubicBezTo>
                <a:cubicBezTo>
                  <a:pt x="1025223" y="1556320"/>
                  <a:pt x="1011629" y="1542726"/>
                  <a:pt x="1011629" y="1525957"/>
                </a:cubicBezTo>
                <a:cubicBezTo>
                  <a:pt x="1011629" y="1509187"/>
                  <a:pt x="1025223" y="1495593"/>
                  <a:pt x="1041993" y="1495593"/>
                </a:cubicBezTo>
                <a:close/>
                <a:moveTo>
                  <a:pt x="969438" y="1495593"/>
                </a:moveTo>
                <a:cubicBezTo>
                  <a:pt x="986208" y="1495593"/>
                  <a:pt x="999801" y="1509187"/>
                  <a:pt x="999801" y="1525957"/>
                </a:cubicBezTo>
                <a:cubicBezTo>
                  <a:pt x="999801" y="1542726"/>
                  <a:pt x="986208" y="1556320"/>
                  <a:pt x="969438" y="1556320"/>
                </a:cubicBezTo>
                <a:cubicBezTo>
                  <a:pt x="952669" y="1556320"/>
                  <a:pt x="939075" y="1542726"/>
                  <a:pt x="939075" y="1525957"/>
                </a:cubicBezTo>
                <a:cubicBezTo>
                  <a:pt x="939075" y="1509187"/>
                  <a:pt x="952669" y="1495593"/>
                  <a:pt x="969438" y="1495593"/>
                </a:cubicBezTo>
                <a:close/>
                <a:moveTo>
                  <a:pt x="896883" y="1495593"/>
                </a:moveTo>
                <a:cubicBezTo>
                  <a:pt x="913653" y="1495593"/>
                  <a:pt x="927247" y="1509187"/>
                  <a:pt x="927247" y="1525957"/>
                </a:cubicBezTo>
                <a:cubicBezTo>
                  <a:pt x="927247" y="1542726"/>
                  <a:pt x="913653" y="1556320"/>
                  <a:pt x="896883" y="1556320"/>
                </a:cubicBezTo>
                <a:cubicBezTo>
                  <a:pt x="880114" y="1556320"/>
                  <a:pt x="866520" y="1542726"/>
                  <a:pt x="866520" y="1525957"/>
                </a:cubicBezTo>
                <a:cubicBezTo>
                  <a:pt x="866520" y="1509187"/>
                  <a:pt x="880114" y="1495593"/>
                  <a:pt x="896883" y="1495593"/>
                </a:cubicBezTo>
                <a:close/>
                <a:moveTo>
                  <a:pt x="824329" y="1495593"/>
                </a:moveTo>
                <a:cubicBezTo>
                  <a:pt x="841098" y="1495593"/>
                  <a:pt x="854692" y="1509187"/>
                  <a:pt x="854692" y="1525957"/>
                </a:cubicBezTo>
                <a:cubicBezTo>
                  <a:pt x="854692" y="1542726"/>
                  <a:pt x="841098" y="1556320"/>
                  <a:pt x="824329" y="1556320"/>
                </a:cubicBezTo>
                <a:cubicBezTo>
                  <a:pt x="807559" y="1556320"/>
                  <a:pt x="793965" y="1542726"/>
                  <a:pt x="793965" y="1525957"/>
                </a:cubicBezTo>
                <a:cubicBezTo>
                  <a:pt x="793965" y="1509187"/>
                  <a:pt x="807559" y="1495593"/>
                  <a:pt x="824329" y="1495593"/>
                </a:cubicBezTo>
                <a:close/>
                <a:moveTo>
                  <a:pt x="751774" y="1495593"/>
                </a:moveTo>
                <a:cubicBezTo>
                  <a:pt x="768544" y="1495593"/>
                  <a:pt x="782138" y="1509187"/>
                  <a:pt x="782138" y="1525957"/>
                </a:cubicBezTo>
                <a:cubicBezTo>
                  <a:pt x="782138" y="1542726"/>
                  <a:pt x="768544" y="1556320"/>
                  <a:pt x="751774" y="1556320"/>
                </a:cubicBezTo>
                <a:cubicBezTo>
                  <a:pt x="735005" y="1556320"/>
                  <a:pt x="721411" y="1542726"/>
                  <a:pt x="721411" y="1525957"/>
                </a:cubicBezTo>
                <a:cubicBezTo>
                  <a:pt x="721411" y="1509187"/>
                  <a:pt x="735005" y="1495593"/>
                  <a:pt x="751774" y="1495593"/>
                </a:cubicBezTo>
                <a:close/>
                <a:moveTo>
                  <a:pt x="679220" y="1495593"/>
                </a:moveTo>
                <a:cubicBezTo>
                  <a:pt x="695989" y="1495593"/>
                  <a:pt x="709583" y="1509187"/>
                  <a:pt x="709583" y="1525957"/>
                </a:cubicBezTo>
                <a:cubicBezTo>
                  <a:pt x="709583" y="1542726"/>
                  <a:pt x="695989" y="1556320"/>
                  <a:pt x="679220" y="1556320"/>
                </a:cubicBezTo>
                <a:cubicBezTo>
                  <a:pt x="662450" y="1556320"/>
                  <a:pt x="648856" y="1542726"/>
                  <a:pt x="648856" y="1525957"/>
                </a:cubicBezTo>
                <a:cubicBezTo>
                  <a:pt x="648856" y="1509187"/>
                  <a:pt x="662450" y="1495593"/>
                  <a:pt x="679220" y="1495593"/>
                </a:cubicBezTo>
                <a:close/>
                <a:moveTo>
                  <a:pt x="606665" y="1495593"/>
                </a:moveTo>
                <a:cubicBezTo>
                  <a:pt x="623435" y="1495593"/>
                  <a:pt x="637029" y="1509187"/>
                  <a:pt x="637029" y="1525957"/>
                </a:cubicBezTo>
                <a:cubicBezTo>
                  <a:pt x="637029" y="1542726"/>
                  <a:pt x="623435" y="1556320"/>
                  <a:pt x="606665" y="1556320"/>
                </a:cubicBezTo>
                <a:cubicBezTo>
                  <a:pt x="589896" y="1556320"/>
                  <a:pt x="576302" y="1542726"/>
                  <a:pt x="576302" y="1525957"/>
                </a:cubicBezTo>
                <a:cubicBezTo>
                  <a:pt x="576302" y="1509187"/>
                  <a:pt x="589896" y="1495593"/>
                  <a:pt x="606665" y="1495593"/>
                </a:cubicBezTo>
                <a:close/>
                <a:moveTo>
                  <a:pt x="534111" y="1495593"/>
                </a:moveTo>
                <a:cubicBezTo>
                  <a:pt x="550880" y="1495593"/>
                  <a:pt x="564474" y="1509187"/>
                  <a:pt x="564474" y="1525957"/>
                </a:cubicBezTo>
                <a:cubicBezTo>
                  <a:pt x="564474" y="1542726"/>
                  <a:pt x="550880" y="1556320"/>
                  <a:pt x="534111" y="1556320"/>
                </a:cubicBezTo>
                <a:cubicBezTo>
                  <a:pt x="517341" y="1556320"/>
                  <a:pt x="503747" y="1542726"/>
                  <a:pt x="503747" y="1525957"/>
                </a:cubicBezTo>
                <a:cubicBezTo>
                  <a:pt x="503747" y="1509187"/>
                  <a:pt x="517341" y="1495593"/>
                  <a:pt x="534111" y="1495593"/>
                </a:cubicBezTo>
                <a:close/>
                <a:moveTo>
                  <a:pt x="461556" y="1495593"/>
                </a:moveTo>
                <a:cubicBezTo>
                  <a:pt x="478326" y="1495593"/>
                  <a:pt x="491920" y="1509187"/>
                  <a:pt x="491920" y="1525957"/>
                </a:cubicBezTo>
                <a:cubicBezTo>
                  <a:pt x="491920" y="1542726"/>
                  <a:pt x="478326" y="1556320"/>
                  <a:pt x="461556" y="1556320"/>
                </a:cubicBezTo>
                <a:cubicBezTo>
                  <a:pt x="444787" y="1556320"/>
                  <a:pt x="431192" y="1542726"/>
                  <a:pt x="431192" y="1525957"/>
                </a:cubicBezTo>
                <a:cubicBezTo>
                  <a:pt x="431192" y="1509187"/>
                  <a:pt x="444787" y="1495593"/>
                  <a:pt x="461556" y="1495593"/>
                </a:cubicBezTo>
                <a:close/>
                <a:moveTo>
                  <a:pt x="389002" y="1495593"/>
                </a:moveTo>
                <a:cubicBezTo>
                  <a:pt x="405771" y="1495593"/>
                  <a:pt x="419365" y="1509187"/>
                  <a:pt x="419365" y="1525957"/>
                </a:cubicBezTo>
                <a:cubicBezTo>
                  <a:pt x="419365" y="1542726"/>
                  <a:pt x="405771" y="1556320"/>
                  <a:pt x="389002" y="1556320"/>
                </a:cubicBezTo>
                <a:cubicBezTo>
                  <a:pt x="372232" y="1556320"/>
                  <a:pt x="358638" y="1542726"/>
                  <a:pt x="358638" y="1525957"/>
                </a:cubicBezTo>
                <a:cubicBezTo>
                  <a:pt x="358638" y="1509187"/>
                  <a:pt x="372232" y="1495593"/>
                  <a:pt x="389002" y="1495593"/>
                </a:cubicBezTo>
                <a:close/>
                <a:moveTo>
                  <a:pt x="316447" y="1495593"/>
                </a:moveTo>
                <a:cubicBezTo>
                  <a:pt x="333216" y="1495593"/>
                  <a:pt x="346810" y="1509187"/>
                  <a:pt x="346810" y="1525957"/>
                </a:cubicBezTo>
                <a:cubicBezTo>
                  <a:pt x="346810" y="1542726"/>
                  <a:pt x="333216" y="1556320"/>
                  <a:pt x="316447" y="1556320"/>
                </a:cubicBezTo>
                <a:cubicBezTo>
                  <a:pt x="299677" y="1556320"/>
                  <a:pt x="286084" y="1542726"/>
                  <a:pt x="286084" y="1525957"/>
                </a:cubicBezTo>
                <a:cubicBezTo>
                  <a:pt x="286084" y="1509187"/>
                  <a:pt x="299677" y="1495593"/>
                  <a:pt x="316447" y="1495593"/>
                </a:cubicBezTo>
                <a:close/>
                <a:moveTo>
                  <a:pt x="243892" y="1495593"/>
                </a:moveTo>
                <a:cubicBezTo>
                  <a:pt x="260662" y="1495593"/>
                  <a:pt x="274256" y="1509187"/>
                  <a:pt x="274256" y="1525957"/>
                </a:cubicBezTo>
                <a:cubicBezTo>
                  <a:pt x="274256" y="1542726"/>
                  <a:pt x="260662" y="1556320"/>
                  <a:pt x="243892" y="1556320"/>
                </a:cubicBezTo>
                <a:cubicBezTo>
                  <a:pt x="227123" y="1556320"/>
                  <a:pt x="213529" y="1542726"/>
                  <a:pt x="213529" y="1525957"/>
                </a:cubicBezTo>
                <a:cubicBezTo>
                  <a:pt x="213529" y="1509187"/>
                  <a:pt x="227123" y="1495593"/>
                  <a:pt x="243892" y="1495593"/>
                </a:cubicBezTo>
                <a:close/>
                <a:moveTo>
                  <a:pt x="171339" y="1495593"/>
                </a:moveTo>
                <a:cubicBezTo>
                  <a:pt x="188107" y="1495593"/>
                  <a:pt x="201701" y="1509187"/>
                  <a:pt x="201701" y="1525957"/>
                </a:cubicBezTo>
                <a:cubicBezTo>
                  <a:pt x="201701" y="1542726"/>
                  <a:pt x="188107" y="1556320"/>
                  <a:pt x="171339" y="1556320"/>
                </a:cubicBezTo>
                <a:cubicBezTo>
                  <a:pt x="154606" y="1556320"/>
                  <a:pt x="141012" y="1542726"/>
                  <a:pt x="141012" y="1525957"/>
                </a:cubicBezTo>
                <a:cubicBezTo>
                  <a:pt x="141012" y="1509187"/>
                  <a:pt x="154606" y="1495593"/>
                  <a:pt x="171339" y="1495593"/>
                </a:cubicBezTo>
                <a:close/>
                <a:moveTo>
                  <a:pt x="98825" y="1495593"/>
                </a:moveTo>
                <a:cubicBezTo>
                  <a:pt x="115592" y="1495593"/>
                  <a:pt x="129186" y="1509187"/>
                  <a:pt x="129186" y="1525957"/>
                </a:cubicBezTo>
                <a:cubicBezTo>
                  <a:pt x="129186" y="1542726"/>
                  <a:pt x="115592" y="1556320"/>
                  <a:pt x="98825" y="1556320"/>
                </a:cubicBezTo>
                <a:cubicBezTo>
                  <a:pt x="82054" y="1556320"/>
                  <a:pt x="68461" y="1542726"/>
                  <a:pt x="68461" y="1525957"/>
                </a:cubicBezTo>
                <a:cubicBezTo>
                  <a:pt x="68461" y="1509187"/>
                  <a:pt x="82054" y="1495593"/>
                  <a:pt x="98825" y="1495593"/>
                </a:cubicBezTo>
                <a:close/>
                <a:moveTo>
                  <a:pt x="26270" y="1495593"/>
                </a:moveTo>
                <a:cubicBezTo>
                  <a:pt x="43038" y="1495593"/>
                  <a:pt x="56632" y="1509187"/>
                  <a:pt x="56632" y="1525957"/>
                </a:cubicBezTo>
                <a:cubicBezTo>
                  <a:pt x="56632" y="1542726"/>
                  <a:pt x="43038" y="1556320"/>
                  <a:pt x="26270" y="1556320"/>
                </a:cubicBezTo>
                <a:cubicBezTo>
                  <a:pt x="17886" y="1556320"/>
                  <a:pt x="10295" y="1552922"/>
                  <a:pt x="4801" y="1547427"/>
                </a:cubicBezTo>
                <a:lnTo>
                  <a:pt x="0" y="1535836"/>
                </a:lnTo>
                <a:lnTo>
                  <a:pt x="0" y="1516078"/>
                </a:lnTo>
                <a:lnTo>
                  <a:pt x="4801" y="1504486"/>
                </a:lnTo>
                <a:cubicBezTo>
                  <a:pt x="10295" y="1498992"/>
                  <a:pt x="17886" y="1495593"/>
                  <a:pt x="26270" y="1495593"/>
                </a:cubicBezTo>
                <a:close/>
                <a:moveTo>
                  <a:pt x="1259656" y="1415141"/>
                </a:moveTo>
                <a:cubicBezTo>
                  <a:pt x="1268041" y="1415141"/>
                  <a:pt x="1275632" y="1418540"/>
                  <a:pt x="1281127" y="1424035"/>
                </a:cubicBezTo>
                <a:lnTo>
                  <a:pt x="1285044" y="1433492"/>
                </a:lnTo>
                <a:lnTo>
                  <a:pt x="1248565" y="1473629"/>
                </a:lnTo>
                <a:lnTo>
                  <a:pt x="1247837" y="1473482"/>
                </a:lnTo>
                <a:cubicBezTo>
                  <a:pt x="1236940" y="1468873"/>
                  <a:pt x="1229293" y="1458082"/>
                  <a:pt x="1229293" y="1445505"/>
                </a:cubicBezTo>
                <a:cubicBezTo>
                  <a:pt x="1229293" y="1428735"/>
                  <a:pt x="1242887" y="1415141"/>
                  <a:pt x="1259656" y="1415141"/>
                </a:cubicBezTo>
                <a:close/>
                <a:moveTo>
                  <a:pt x="1187102" y="1415141"/>
                </a:moveTo>
                <a:cubicBezTo>
                  <a:pt x="1203871" y="1415141"/>
                  <a:pt x="1217465" y="1428735"/>
                  <a:pt x="1217465" y="1445505"/>
                </a:cubicBezTo>
                <a:cubicBezTo>
                  <a:pt x="1217465" y="1462274"/>
                  <a:pt x="1203871" y="1475868"/>
                  <a:pt x="1187102" y="1475868"/>
                </a:cubicBezTo>
                <a:cubicBezTo>
                  <a:pt x="1170332" y="1475868"/>
                  <a:pt x="1156738" y="1462274"/>
                  <a:pt x="1156738" y="1445505"/>
                </a:cubicBezTo>
                <a:cubicBezTo>
                  <a:pt x="1156738" y="1428735"/>
                  <a:pt x="1170332" y="1415141"/>
                  <a:pt x="1187102" y="1415141"/>
                </a:cubicBezTo>
                <a:close/>
                <a:moveTo>
                  <a:pt x="1114547" y="1415141"/>
                </a:moveTo>
                <a:cubicBezTo>
                  <a:pt x="1131317" y="1415141"/>
                  <a:pt x="1144911" y="1428735"/>
                  <a:pt x="1144911" y="1445505"/>
                </a:cubicBezTo>
                <a:cubicBezTo>
                  <a:pt x="1144911" y="1462274"/>
                  <a:pt x="1131317" y="1475868"/>
                  <a:pt x="1114547" y="1475868"/>
                </a:cubicBezTo>
                <a:cubicBezTo>
                  <a:pt x="1097778" y="1475868"/>
                  <a:pt x="1084184" y="1462274"/>
                  <a:pt x="1084184" y="1445505"/>
                </a:cubicBezTo>
                <a:cubicBezTo>
                  <a:pt x="1084184" y="1428735"/>
                  <a:pt x="1097778" y="1415141"/>
                  <a:pt x="1114547" y="1415141"/>
                </a:cubicBezTo>
                <a:close/>
                <a:moveTo>
                  <a:pt x="1041993" y="1415141"/>
                </a:moveTo>
                <a:cubicBezTo>
                  <a:pt x="1058762" y="1415141"/>
                  <a:pt x="1072356" y="1428735"/>
                  <a:pt x="1072356" y="1445505"/>
                </a:cubicBezTo>
                <a:cubicBezTo>
                  <a:pt x="1072356" y="1462274"/>
                  <a:pt x="1058762" y="1475868"/>
                  <a:pt x="1041993" y="1475868"/>
                </a:cubicBezTo>
                <a:cubicBezTo>
                  <a:pt x="1025223" y="1475868"/>
                  <a:pt x="1011629" y="1462274"/>
                  <a:pt x="1011629" y="1445505"/>
                </a:cubicBezTo>
                <a:cubicBezTo>
                  <a:pt x="1011629" y="1428735"/>
                  <a:pt x="1025223" y="1415141"/>
                  <a:pt x="1041993" y="1415141"/>
                </a:cubicBezTo>
                <a:close/>
                <a:moveTo>
                  <a:pt x="969438" y="1415141"/>
                </a:moveTo>
                <a:cubicBezTo>
                  <a:pt x="986208" y="1415141"/>
                  <a:pt x="999801" y="1428735"/>
                  <a:pt x="999801" y="1445505"/>
                </a:cubicBezTo>
                <a:cubicBezTo>
                  <a:pt x="999801" y="1462274"/>
                  <a:pt x="986208" y="1475868"/>
                  <a:pt x="969438" y="1475868"/>
                </a:cubicBezTo>
                <a:cubicBezTo>
                  <a:pt x="952669" y="1475868"/>
                  <a:pt x="939075" y="1462274"/>
                  <a:pt x="939075" y="1445505"/>
                </a:cubicBezTo>
                <a:cubicBezTo>
                  <a:pt x="939075" y="1428735"/>
                  <a:pt x="952669" y="1415141"/>
                  <a:pt x="969438" y="1415141"/>
                </a:cubicBezTo>
                <a:close/>
                <a:moveTo>
                  <a:pt x="896883" y="1415141"/>
                </a:moveTo>
                <a:cubicBezTo>
                  <a:pt x="913653" y="1415141"/>
                  <a:pt x="927247" y="1428735"/>
                  <a:pt x="927247" y="1445505"/>
                </a:cubicBezTo>
                <a:cubicBezTo>
                  <a:pt x="927247" y="1462274"/>
                  <a:pt x="913653" y="1475868"/>
                  <a:pt x="896883" y="1475868"/>
                </a:cubicBezTo>
                <a:cubicBezTo>
                  <a:pt x="880114" y="1475868"/>
                  <a:pt x="866520" y="1462274"/>
                  <a:pt x="866520" y="1445505"/>
                </a:cubicBezTo>
                <a:cubicBezTo>
                  <a:pt x="866520" y="1428735"/>
                  <a:pt x="880114" y="1415141"/>
                  <a:pt x="896883" y="1415141"/>
                </a:cubicBezTo>
                <a:close/>
                <a:moveTo>
                  <a:pt x="824329" y="1415141"/>
                </a:moveTo>
                <a:cubicBezTo>
                  <a:pt x="841098" y="1415141"/>
                  <a:pt x="854692" y="1428735"/>
                  <a:pt x="854692" y="1445505"/>
                </a:cubicBezTo>
                <a:cubicBezTo>
                  <a:pt x="854692" y="1462274"/>
                  <a:pt x="841098" y="1475868"/>
                  <a:pt x="824329" y="1475868"/>
                </a:cubicBezTo>
                <a:cubicBezTo>
                  <a:pt x="807559" y="1475868"/>
                  <a:pt x="793965" y="1462274"/>
                  <a:pt x="793965" y="1445505"/>
                </a:cubicBezTo>
                <a:cubicBezTo>
                  <a:pt x="793965" y="1428735"/>
                  <a:pt x="807559" y="1415141"/>
                  <a:pt x="824329" y="1415141"/>
                </a:cubicBezTo>
                <a:close/>
                <a:moveTo>
                  <a:pt x="751774" y="1415141"/>
                </a:moveTo>
                <a:cubicBezTo>
                  <a:pt x="768544" y="1415141"/>
                  <a:pt x="782138" y="1428735"/>
                  <a:pt x="782138" y="1445505"/>
                </a:cubicBezTo>
                <a:cubicBezTo>
                  <a:pt x="782138" y="1462274"/>
                  <a:pt x="768544" y="1475868"/>
                  <a:pt x="751774" y="1475868"/>
                </a:cubicBezTo>
                <a:cubicBezTo>
                  <a:pt x="735005" y="1475868"/>
                  <a:pt x="721411" y="1462274"/>
                  <a:pt x="721411" y="1445505"/>
                </a:cubicBezTo>
                <a:cubicBezTo>
                  <a:pt x="721411" y="1428735"/>
                  <a:pt x="735005" y="1415141"/>
                  <a:pt x="751774" y="1415141"/>
                </a:cubicBezTo>
                <a:close/>
                <a:moveTo>
                  <a:pt x="679220" y="1415141"/>
                </a:moveTo>
                <a:cubicBezTo>
                  <a:pt x="695989" y="1415141"/>
                  <a:pt x="709583" y="1428735"/>
                  <a:pt x="709583" y="1445505"/>
                </a:cubicBezTo>
                <a:cubicBezTo>
                  <a:pt x="709583" y="1462274"/>
                  <a:pt x="695989" y="1475868"/>
                  <a:pt x="679220" y="1475868"/>
                </a:cubicBezTo>
                <a:cubicBezTo>
                  <a:pt x="662450" y="1475868"/>
                  <a:pt x="648856" y="1462274"/>
                  <a:pt x="648856" y="1445505"/>
                </a:cubicBezTo>
                <a:cubicBezTo>
                  <a:pt x="648856" y="1428735"/>
                  <a:pt x="662450" y="1415141"/>
                  <a:pt x="679220" y="1415141"/>
                </a:cubicBezTo>
                <a:close/>
                <a:moveTo>
                  <a:pt x="606665" y="1415141"/>
                </a:moveTo>
                <a:cubicBezTo>
                  <a:pt x="623435" y="1415141"/>
                  <a:pt x="637029" y="1428735"/>
                  <a:pt x="637029" y="1445505"/>
                </a:cubicBezTo>
                <a:cubicBezTo>
                  <a:pt x="637029" y="1462274"/>
                  <a:pt x="623435" y="1475868"/>
                  <a:pt x="606665" y="1475868"/>
                </a:cubicBezTo>
                <a:cubicBezTo>
                  <a:pt x="589896" y="1475868"/>
                  <a:pt x="576302" y="1462274"/>
                  <a:pt x="576302" y="1445505"/>
                </a:cubicBezTo>
                <a:cubicBezTo>
                  <a:pt x="576302" y="1428735"/>
                  <a:pt x="589896" y="1415141"/>
                  <a:pt x="606665" y="1415141"/>
                </a:cubicBezTo>
                <a:close/>
                <a:moveTo>
                  <a:pt x="534111" y="1415141"/>
                </a:moveTo>
                <a:cubicBezTo>
                  <a:pt x="550880" y="1415141"/>
                  <a:pt x="564474" y="1428735"/>
                  <a:pt x="564474" y="1445505"/>
                </a:cubicBezTo>
                <a:cubicBezTo>
                  <a:pt x="564474" y="1462274"/>
                  <a:pt x="550880" y="1475868"/>
                  <a:pt x="534111" y="1475868"/>
                </a:cubicBezTo>
                <a:cubicBezTo>
                  <a:pt x="517341" y="1475868"/>
                  <a:pt x="503747" y="1462274"/>
                  <a:pt x="503747" y="1445505"/>
                </a:cubicBezTo>
                <a:cubicBezTo>
                  <a:pt x="503747" y="1428735"/>
                  <a:pt x="517341" y="1415141"/>
                  <a:pt x="534111" y="1415141"/>
                </a:cubicBezTo>
                <a:close/>
                <a:moveTo>
                  <a:pt x="461556" y="1415141"/>
                </a:moveTo>
                <a:cubicBezTo>
                  <a:pt x="478326" y="1415141"/>
                  <a:pt x="491920" y="1428735"/>
                  <a:pt x="491920" y="1445505"/>
                </a:cubicBezTo>
                <a:cubicBezTo>
                  <a:pt x="491920" y="1462274"/>
                  <a:pt x="478326" y="1475868"/>
                  <a:pt x="461556" y="1475868"/>
                </a:cubicBezTo>
                <a:cubicBezTo>
                  <a:pt x="444787" y="1475868"/>
                  <a:pt x="431192" y="1462274"/>
                  <a:pt x="431192" y="1445505"/>
                </a:cubicBezTo>
                <a:cubicBezTo>
                  <a:pt x="431192" y="1428735"/>
                  <a:pt x="444787" y="1415141"/>
                  <a:pt x="461556" y="1415141"/>
                </a:cubicBezTo>
                <a:close/>
                <a:moveTo>
                  <a:pt x="389002" y="1415141"/>
                </a:moveTo>
                <a:cubicBezTo>
                  <a:pt x="405771" y="1415141"/>
                  <a:pt x="419365" y="1428735"/>
                  <a:pt x="419365" y="1445505"/>
                </a:cubicBezTo>
                <a:cubicBezTo>
                  <a:pt x="419365" y="1462274"/>
                  <a:pt x="405771" y="1475868"/>
                  <a:pt x="389002" y="1475868"/>
                </a:cubicBezTo>
                <a:cubicBezTo>
                  <a:pt x="372232" y="1475868"/>
                  <a:pt x="358638" y="1462274"/>
                  <a:pt x="358638" y="1445505"/>
                </a:cubicBezTo>
                <a:cubicBezTo>
                  <a:pt x="358638" y="1428735"/>
                  <a:pt x="372232" y="1415141"/>
                  <a:pt x="389002" y="1415141"/>
                </a:cubicBezTo>
                <a:close/>
                <a:moveTo>
                  <a:pt x="316447" y="1415141"/>
                </a:moveTo>
                <a:cubicBezTo>
                  <a:pt x="333216" y="1415141"/>
                  <a:pt x="346810" y="1428735"/>
                  <a:pt x="346810" y="1445505"/>
                </a:cubicBezTo>
                <a:cubicBezTo>
                  <a:pt x="346810" y="1462274"/>
                  <a:pt x="333216" y="1475868"/>
                  <a:pt x="316447" y="1475868"/>
                </a:cubicBezTo>
                <a:cubicBezTo>
                  <a:pt x="299677" y="1475868"/>
                  <a:pt x="286084" y="1462274"/>
                  <a:pt x="286084" y="1445505"/>
                </a:cubicBezTo>
                <a:cubicBezTo>
                  <a:pt x="286084" y="1428735"/>
                  <a:pt x="299677" y="1415141"/>
                  <a:pt x="316447" y="1415141"/>
                </a:cubicBezTo>
                <a:close/>
                <a:moveTo>
                  <a:pt x="243892" y="1415141"/>
                </a:moveTo>
                <a:cubicBezTo>
                  <a:pt x="260662" y="1415141"/>
                  <a:pt x="274256" y="1428735"/>
                  <a:pt x="274256" y="1445505"/>
                </a:cubicBezTo>
                <a:cubicBezTo>
                  <a:pt x="274256" y="1462274"/>
                  <a:pt x="260662" y="1475868"/>
                  <a:pt x="243892" y="1475868"/>
                </a:cubicBezTo>
                <a:cubicBezTo>
                  <a:pt x="227123" y="1475868"/>
                  <a:pt x="213529" y="1462274"/>
                  <a:pt x="213529" y="1445505"/>
                </a:cubicBezTo>
                <a:cubicBezTo>
                  <a:pt x="213529" y="1428735"/>
                  <a:pt x="227123" y="1415141"/>
                  <a:pt x="243892" y="1415141"/>
                </a:cubicBezTo>
                <a:close/>
                <a:moveTo>
                  <a:pt x="171339" y="1415141"/>
                </a:moveTo>
                <a:cubicBezTo>
                  <a:pt x="188107" y="1415141"/>
                  <a:pt x="201701" y="1428735"/>
                  <a:pt x="201701" y="1445505"/>
                </a:cubicBezTo>
                <a:cubicBezTo>
                  <a:pt x="201701" y="1462274"/>
                  <a:pt x="188107" y="1475868"/>
                  <a:pt x="171339" y="1475868"/>
                </a:cubicBezTo>
                <a:cubicBezTo>
                  <a:pt x="154611" y="1475868"/>
                  <a:pt x="141018" y="1462274"/>
                  <a:pt x="141018" y="1445505"/>
                </a:cubicBezTo>
                <a:cubicBezTo>
                  <a:pt x="141018" y="1428735"/>
                  <a:pt x="154611" y="1415141"/>
                  <a:pt x="171339" y="1415141"/>
                </a:cubicBezTo>
                <a:close/>
                <a:moveTo>
                  <a:pt x="98831" y="1415141"/>
                </a:moveTo>
                <a:cubicBezTo>
                  <a:pt x="115598" y="1415141"/>
                  <a:pt x="129192" y="1428735"/>
                  <a:pt x="129192" y="1445505"/>
                </a:cubicBezTo>
                <a:cubicBezTo>
                  <a:pt x="129192" y="1462274"/>
                  <a:pt x="115598" y="1475868"/>
                  <a:pt x="98831" y="1475868"/>
                </a:cubicBezTo>
                <a:cubicBezTo>
                  <a:pt x="82060" y="1475868"/>
                  <a:pt x="68467" y="1462274"/>
                  <a:pt x="68467" y="1445505"/>
                </a:cubicBezTo>
                <a:cubicBezTo>
                  <a:pt x="68467" y="1428735"/>
                  <a:pt x="82060" y="1415141"/>
                  <a:pt x="98831" y="1415141"/>
                </a:cubicBezTo>
                <a:close/>
                <a:moveTo>
                  <a:pt x="26277" y="1415141"/>
                </a:moveTo>
                <a:cubicBezTo>
                  <a:pt x="43044" y="1415141"/>
                  <a:pt x="56638" y="1428735"/>
                  <a:pt x="56638" y="1445505"/>
                </a:cubicBezTo>
                <a:cubicBezTo>
                  <a:pt x="56638" y="1462274"/>
                  <a:pt x="43044" y="1475868"/>
                  <a:pt x="26277" y="1475868"/>
                </a:cubicBezTo>
                <a:cubicBezTo>
                  <a:pt x="17892" y="1475868"/>
                  <a:pt x="10301" y="1472470"/>
                  <a:pt x="4807" y="1466975"/>
                </a:cubicBezTo>
                <a:lnTo>
                  <a:pt x="0" y="1455370"/>
                </a:lnTo>
                <a:lnTo>
                  <a:pt x="0" y="1435640"/>
                </a:lnTo>
                <a:lnTo>
                  <a:pt x="4807" y="1424034"/>
                </a:lnTo>
                <a:cubicBezTo>
                  <a:pt x="10301" y="1418540"/>
                  <a:pt x="17892" y="1415141"/>
                  <a:pt x="26277" y="1415141"/>
                </a:cubicBezTo>
                <a:close/>
                <a:moveTo>
                  <a:pt x="1332211" y="1334690"/>
                </a:moveTo>
                <a:cubicBezTo>
                  <a:pt x="1340596" y="1334690"/>
                  <a:pt x="1348186" y="1338088"/>
                  <a:pt x="1353681" y="1343583"/>
                </a:cubicBezTo>
                <a:lnTo>
                  <a:pt x="1356143" y="1349526"/>
                </a:lnTo>
                <a:lnTo>
                  <a:pt x="1331934" y="1381900"/>
                </a:lnTo>
                <a:lnTo>
                  <a:pt x="1321597" y="1393274"/>
                </a:lnTo>
                <a:lnTo>
                  <a:pt x="1320392" y="1393030"/>
                </a:lnTo>
                <a:cubicBezTo>
                  <a:pt x="1309494" y="1388421"/>
                  <a:pt x="1301847" y="1377631"/>
                  <a:pt x="1301847" y="1365053"/>
                </a:cubicBezTo>
                <a:cubicBezTo>
                  <a:pt x="1301847" y="1348284"/>
                  <a:pt x="1315441" y="1334690"/>
                  <a:pt x="1332211" y="1334690"/>
                </a:cubicBezTo>
                <a:close/>
                <a:moveTo>
                  <a:pt x="1259656" y="1334690"/>
                </a:moveTo>
                <a:cubicBezTo>
                  <a:pt x="1276426" y="1334690"/>
                  <a:pt x="1290020" y="1348284"/>
                  <a:pt x="1290020" y="1365053"/>
                </a:cubicBezTo>
                <a:cubicBezTo>
                  <a:pt x="1290020" y="1381823"/>
                  <a:pt x="1276426" y="1395417"/>
                  <a:pt x="1259656" y="1395417"/>
                </a:cubicBezTo>
                <a:cubicBezTo>
                  <a:pt x="1242887" y="1395417"/>
                  <a:pt x="1229293" y="1381823"/>
                  <a:pt x="1229293" y="1365053"/>
                </a:cubicBezTo>
                <a:cubicBezTo>
                  <a:pt x="1229293" y="1348284"/>
                  <a:pt x="1242887" y="1334690"/>
                  <a:pt x="1259656" y="1334690"/>
                </a:cubicBezTo>
                <a:close/>
                <a:moveTo>
                  <a:pt x="1187102" y="1334690"/>
                </a:moveTo>
                <a:cubicBezTo>
                  <a:pt x="1203871" y="1334690"/>
                  <a:pt x="1217465" y="1348284"/>
                  <a:pt x="1217465" y="1365053"/>
                </a:cubicBezTo>
                <a:cubicBezTo>
                  <a:pt x="1217465" y="1381823"/>
                  <a:pt x="1203871" y="1395417"/>
                  <a:pt x="1187102" y="1395417"/>
                </a:cubicBezTo>
                <a:cubicBezTo>
                  <a:pt x="1170332" y="1395417"/>
                  <a:pt x="1156738" y="1381823"/>
                  <a:pt x="1156738" y="1365053"/>
                </a:cubicBezTo>
                <a:cubicBezTo>
                  <a:pt x="1156738" y="1348284"/>
                  <a:pt x="1170332" y="1334690"/>
                  <a:pt x="1187102" y="1334690"/>
                </a:cubicBezTo>
                <a:close/>
                <a:moveTo>
                  <a:pt x="1114547" y="1334690"/>
                </a:moveTo>
                <a:cubicBezTo>
                  <a:pt x="1131317" y="1334690"/>
                  <a:pt x="1144911" y="1348284"/>
                  <a:pt x="1144911" y="1365053"/>
                </a:cubicBezTo>
                <a:cubicBezTo>
                  <a:pt x="1144911" y="1381823"/>
                  <a:pt x="1131317" y="1395417"/>
                  <a:pt x="1114547" y="1395417"/>
                </a:cubicBezTo>
                <a:cubicBezTo>
                  <a:pt x="1097778" y="1395417"/>
                  <a:pt x="1084184" y="1381823"/>
                  <a:pt x="1084184" y="1365053"/>
                </a:cubicBezTo>
                <a:cubicBezTo>
                  <a:pt x="1084184" y="1348284"/>
                  <a:pt x="1097778" y="1334690"/>
                  <a:pt x="1114547" y="1334690"/>
                </a:cubicBezTo>
                <a:close/>
                <a:moveTo>
                  <a:pt x="1041993" y="1334690"/>
                </a:moveTo>
                <a:cubicBezTo>
                  <a:pt x="1058762" y="1334690"/>
                  <a:pt x="1072356" y="1348284"/>
                  <a:pt x="1072356" y="1365053"/>
                </a:cubicBezTo>
                <a:cubicBezTo>
                  <a:pt x="1072356" y="1381823"/>
                  <a:pt x="1058762" y="1395417"/>
                  <a:pt x="1041993" y="1395417"/>
                </a:cubicBezTo>
                <a:cubicBezTo>
                  <a:pt x="1025223" y="1395417"/>
                  <a:pt x="1011629" y="1381823"/>
                  <a:pt x="1011629" y="1365053"/>
                </a:cubicBezTo>
                <a:cubicBezTo>
                  <a:pt x="1011629" y="1348284"/>
                  <a:pt x="1025223" y="1334690"/>
                  <a:pt x="1041993" y="1334690"/>
                </a:cubicBezTo>
                <a:close/>
                <a:moveTo>
                  <a:pt x="969438" y="1334690"/>
                </a:moveTo>
                <a:cubicBezTo>
                  <a:pt x="986208" y="1334690"/>
                  <a:pt x="999801" y="1348284"/>
                  <a:pt x="999801" y="1365053"/>
                </a:cubicBezTo>
                <a:cubicBezTo>
                  <a:pt x="999801" y="1381823"/>
                  <a:pt x="986208" y="1395417"/>
                  <a:pt x="969438" y="1395417"/>
                </a:cubicBezTo>
                <a:cubicBezTo>
                  <a:pt x="952669" y="1395417"/>
                  <a:pt x="939075" y="1381823"/>
                  <a:pt x="939075" y="1365053"/>
                </a:cubicBezTo>
                <a:cubicBezTo>
                  <a:pt x="939075" y="1348284"/>
                  <a:pt x="952669" y="1334690"/>
                  <a:pt x="969438" y="1334690"/>
                </a:cubicBezTo>
                <a:close/>
                <a:moveTo>
                  <a:pt x="896883" y="1334690"/>
                </a:moveTo>
                <a:cubicBezTo>
                  <a:pt x="913653" y="1334690"/>
                  <a:pt x="927247" y="1348284"/>
                  <a:pt x="927247" y="1365053"/>
                </a:cubicBezTo>
                <a:cubicBezTo>
                  <a:pt x="927247" y="1381823"/>
                  <a:pt x="913653" y="1395417"/>
                  <a:pt x="896883" y="1395417"/>
                </a:cubicBezTo>
                <a:cubicBezTo>
                  <a:pt x="880114" y="1395417"/>
                  <a:pt x="866520" y="1381823"/>
                  <a:pt x="866520" y="1365053"/>
                </a:cubicBezTo>
                <a:cubicBezTo>
                  <a:pt x="866520" y="1348284"/>
                  <a:pt x="880114" y="1334690"/>
                  <a:pt x="896883" y="1334690"/>
                </a:cubicBezTo>
                <a:close/>
                <a:moveTo>
                  <a:pt x="824329" y="1334690"/>
                </a:moveTo>
                <a:cubicBezTo>
                  <a:pt x="841098" y="1334690"/>
                  <a:pt x="854692" y="1348284"/>
                  <a:pt x="854692" y="1365053"/>
                </a:cubicBezTo>
                <a:cubicBezTo>
                  <a:pt x="854692" y="1381823"/>
                  <a:pt x="841098" y="1395417"/>
                  <a:pt x="824329" y="1395417"/>
                </a:cubicBezTo>
                <a:cubicBezTo>
                  <a:pt x="807559" y="1395417"/>
                  <a:pt x="793965" y="1381823"/>
                  <a:pt x="793965" y="1365053"/>
                </a:cubicBezTo>
                <a:cubicBezTo>
                  <a:pt x="793965" y="1348284"/>
                  <a:pt x="807559" y="1334690"/>
                  <a:pt x="824329" y="1334690"/>
                </a:cubicBezTo>
                <a:close/>
                <a:moveTo>
                  <a:pt x="751774" y="1334690"/>
                </a:moveTo>
                <a:cubicBezTo>
                  <a:pt x="768544" y="1334690"/>
                  <a:pt x="782138" y="1348284"/>
                  <a:pt x="782138" y="1365053"/>
                </a:cubicBezTo>
                <a:cubicBezTo>
                  <a:pt x="782138" y="1381823"/>
                  <a:pt x="768544" y="1395417"/>
                  <a:pt x="751774" y="1395417"/>
                </a:cubicBezTo>
                <a:cubicBezTo>
                  <a:pt x="735005" y="1395417"/>
                  <a:pt x="721411" y="1381823"/>
                  <a:pt x="721411" y="1365053"/>
                </a:cubicBezTo>
                <a:cubicBezTo>
                  <a:pt x="721411" y="1348284"/>
                  <a:pt x="735005" y="1334690"/>
                  <a:pt x="751774" y="1334690"/>
                </a:cubicBezTo>
                <a:close/>
                <a:moveTo>
                  <a:pt x="679220" y="1334690"/>
                </a:moveTo>
                <a:cubicBezTo>
                  <a:pt x="695989" y="1334690"/>
                  <a:pt x="709583" y="1348284"/>
                  <a:pt x="709583" y="1365053"/>
                </a:cubicBezTo>
                <a:cubicBezTo>
                  <a:pt x="709583" y="1381823"/>
                  <a:pt x="695989" y="1395417"/>
                  <a:pt x="679220" y="1395417"/>
                </a:cubicBezTo>
                <a:cubicBezTo>
                  <a:pt x="662450" y="1395417"/>
                  <a:pt x="648856" y="1381823"/>
                  <a:pt x="648856" y="1365053"/>
                </a:cubicBezTo>
                <a:cubicBezTo>
                  <a:pt x="648856" y="1348284"/>
                  <a:pt x="662450" y="1334690"/>
                  <a:pt x="679220" y="1334690"/>
                </a:cubicBezTo>
                <a:close/>
                <a:moveTo>
                  <a:pt x="606665" y="1334690"/>
                </a:moveTo>
                <a:cubicBezTo>
                  <a:pt x="623435" y="1334690"/>
                  <a:pt x="637029" y="1348284"/>
                  <a:pt x="637029" y="1365053"/>
                </a:cubicBezTo>
                <a:cubicBezTo>
                  <a:pt x="637029" y="1381823"/>
                  <a:pt x="623435" y="1395417"/>
                  <a:pt x="606665" y="1395417"/>
                </a:cubicBezTo>
                <a:cubicBezTo>
                  <a:pt x="589896" y="1395417"/>
                  <a:pt x="576302" y="1381823"/>
                  <a:pt x="576302" y="1365053"/>
                </a:cubicBezTo>
                <a:cubicBezTo>
                  <a:pt x="576302" y="1348284"/>
                  <a:pt x="589896" y="1334690"/>
                  <a:pt x="606665" y="1334690"/>
                </a:cubicBezTo>
                <a:close/>
                <a:moveTo>
                  <a:pt x="534111" y="1334690"/>
                </a:moveTo>
                <a:cubicBezTo>
                  <a:pt x="550880" y="1334690"/>
                  <a:pt x="564474" y="1348284"/>
                  <a:pt x="564474" y="1365053"/>
                </a:cubicBezTo>
                <a:cubicBezTo>
                  <a:pt x="564474" y="1381823"/>
                  <a:pt x="550880" y="1395417"/>
                  <a:pt x="534111" y="1395417"/>
                </a:cubicBezTo>
                <a:cubicBezTo>
                  <a:pt x="517341" y="1395417"/>
                  <a:pt x="503747" y="1381823"/>
                  <a:pt x="503747" y="1365053"/>
                </a:cubicBezTo>
                <a:cubicBezTo>
                  <a:pt x="503747" y="1348284"/>
                  <a:pt x="517341" y="1334690"/>
                  <a:pt x="534111" y="1334690"/>
                </a:cubicBezTo>
                <a:close/>
                <a:moveTo>
                  <a:pt x="461556" y="1334690"/>
                </a:moveTo>
                <a:cubicBezTo>
                  <a:pt x="478326" y="1334690"/>
                  <a:pt x="491920" y="1348284"/>
                  <a:pt x="491920" y="1365053"/>
                </a:cubicBezTo>
                <a:cubicBezTo>
                  <a:pt x="491920" y="1381823"/>
                  <a:pt x="478326" y="1395417"/>
                  <a:pt x="461556" y="1395417"/>
                </a:cubicBezTo>
                <a:cubicBezTo>
                  <a:pt x="444787" y="1395417"/>
                  <a:pt x="431192" y="1381823"/>
                  <a:pt x="431192" y="1365053"/>
                </a:cubicBezTo>
                <a:cubicBezTo>
                  <a:pt x="431192" y="1348284"/>
                  <a:pt x="444787" y="1334690"/>
                  <a:pt x="461556" y="1334690"/>
                </a:cubicBezTo>
                <a:close/>
                <a:moveTo>
                  <a:pt x="389002" y="1334690"/>
                </a:moveTo>
                <a:cubicBezTo>
                  <a:pt x="405771" y="1334690"/>
                  <a:pt x="419365" y="1348284"/>
                  <a:pt x="419365" y="1365053"/>
                </a:cubicBezTo>
                <a:cubicBezTo>
                  <a:pt x="419365" y="1381823"/>
                  <a:pt x="405771" y="1395417"/>
                  <a:pt x="389002" y="1395417"/>
                </a:cubicBezTo>
                <a:cubicBezTo>
                  <a:pt x="372232" y="1395417"/>
                  <a:pt x="358638" y="1381823"/>
                  <a:pt x="358638" y="1365053"/>
                </a:cubicBezTo>
                <a:cubicBezTo>
                  <a:pt x="358638" y="1348284"/>
                  <a:pt x="372232" y="1334690"/>
                  <a:pt x="389002" y="1334690"/>
                </a:cubicBezTo>
                <a:close/>
                <a:moveTo>
                  <a:pt x="316447" y="1334690"/>
                </a:moveTo>
                <a:cubicBezTo>
                  <a:pt x="333216" y="1334690"/>
                  <a:pt x="346810" y="1348284"/>
                  <a:pt x="346810" y="1365053"/>
                </a:cubicBezTo>
                <a:cubicBezTo>
                  <a:pt x="346810" y="1381823"/>
                  <a:pt x="333216" y="1395417"/>
                  <a:pt x="316447" y="1395417"/>
                </a:cubicBezTo>
                <a:cubicBezTo>
                  <a:pt x="299677" y="1395417"/>
                  <a:pt x="286084" y="1381823"/>
                  <a:pt x="286084" y="1365053"/>
                </a:cubicBezTo>
                <a:cubicBezTo>
                  <a:pt x="286084" y="1348284"/>
                  <a:pt x="299677" y="1334690"/>
                  <a:pt x="316447" y="1334690"/>
                </a:cubicBezTo>
                <a:close/>
                <a:moveTo>
                  <a:pt x="243892" y="1334690"/>
                </a:moveTo>
                <a:cubicBezTo>
                  <a:pt x="260662" y="1334690"/>
                  <a:pt x="274256" y="1348284"/>
                  <a:pt x="274256" y="1365053"/>
                </a:cubicBezTo>
                <a:cubicBezTo>
                  <a:pt x="274256" y="1381823"/>
                  <a:pt x="260662" y="1395417"/>
                  <a:pt x="243892" y="1395417"/>
                </a:cubicBezTo>
                <a:cubicBezTo>
                  <a:pt x="227123" y="1395417"/>
                  <a:pt x="213529" y="1381823"/>
                  <a:pt x="213529" y="1365053"/>
                </a:cubicBezTo>
                <a:cubicBezTo>
                  <a:pt x="213529" y="1348284"/>
                  <a:pt x="227123" y="1334690"/>
                  <a:pt x="243892" y="1334690"/>
                </a:cubicBezTo>
                <a:close/>
                <a:moveTo>
                  <a:pt x="171339" y="1334690"/>
                </a:moveTo>
                <a:cubicBezTo>
                  <a:pt x="188107" y="1334690"/>
                  <a:pt x="201701" y="1348284"/>
                  <a:pt x="201701" y="1365053"/>
                </a:cubicBezTo>
                <a:cubicBezTo>
                  <a:pt x="201701" y="1381823"/>
                  <a:pt x="188107" y="1395417"/>
                  <a:pt x="171339" y="1395417"/>
                </a:cubicBezTo>
                <a:cubicBezTo>
                  <a:pt x="154616" y="1395417"/>
                  <a:pt x="141023" y="1381823"/>
                  <a:pt x="141023" y="1365053"/>
                </a:cubicBezTo>
                <a:cubicBezTo>
                  <a:pt x="141023" y="1348284"/>
                  <a:pt x="154616" y="1334690"/>
                  <a:pt x="171339" y="1334690"/>
                </a:cubicBezTo>
                <a:close/>
                <a:moveTo>
                  <a:pt x="98838" y="1334690"/>
                </a:moveTo>
                <a:cubicBezTo>
                  <a:pt x="115605" y="1334690"/>
                  <a:pt x="129198" y="1348284"/>
                  <a:pt x="129198" y="1365053"/>
                </a:cubicBezTo>
                <a:cubicBezTo>
                  <a:pt x="129198" y="1381823"/>
                  <a:pt x="115605" y="1395417"/>
                  <a:pt x="98838" y="1395417"/>
                </a:cubicBezTo>
                <a:cubicBezTo>
                  <a:pt x="82067" y="1395417"/>
                  <a:pt x="68474" y="1381823"/>
                  <a:pt x="68474" y="1365053"/>
                </a:cubicBezTo>
                <a:cubicBezTo>
                  <a:pt x="68474" y="1348284"/>
                  <a:pt x="82067" y="1334690"/>
                  <a:pt x="98838" y="1334690"/>
                </a:cubicBezTo>
                <a:close/>
                <a:moveTo>
                  <a:pt x="26283" y="1334690"/>
                </a:moveTo>
                <a:cubicBezTo>
                  <a:pt x="43051" y="1334690"/>
                  <a:pt x="56645" y="1348284"/>
                  <a:pt x="56645" y="1365053"/>
                </a:cubicBezTo>
                <a:cubicBezTo>
                  <a:pt x="56645" y="1381823"/>
                  <a:pt x="43051" y="1395417"/>
                  <a:pt x="26283" y="1395417"/>
                </a:cubicBezTo>
                <a:cubicBezTo>
                  <a:pt x="17898" y="1395417"/>
                  <a:pt x="10308" y="1392019"/>
                  <a:pt x="4813" y="1386524"/>
                </a:cubicBezTo>
                <a:lnTo>
                  <a:pt x="0" y="1374903"/>
                </a:lnTo>
                <a:lnTo>
                  <a:pt x="0" y="1355203"/>
                </a:lnTo>
                <a:lnTo>
                  <a:pt x="4813" y="1343583"/>
                </a:lnTo>
                <a:cubicBezTo>
                  <a:pt x="10308" y="1338089"/>
                  <a:pt x="17898" y="1334690"/>
                  <a:pt x="26283" y="1334690"/>
                </a:cubicBezTo>
                <a:close/>
                <a:moveTo>
                  <a:pt x="1404765" y="1254238"/>
                </a:moveTo>
                <a:cubicBezTo>
                  <a:pt x="1408957" y="1254238"/>
                  <a:pt x="1412951" y="1255088"/>
                  <a:pt x="1416584" y="1256624"/>
                </a:cubicBezTo>
                <a:lnTo>
                  <a:pt x="1422045" y="1260306"/>
                </a:lnTo>
                <a:lnTo>
                  <a:pt x="1418517" y="1266114"/>
                </a:lnTo>
                <a:lnTo>
                  <a:pt x="1386846" y="1308466"/>
                </a:lnTo>
                <a:lnTo>
                  <a:pt x="1383295" y="1306072"/>
                </a:lnTo>
                <a:cubicBezTo>
                  <a:pt x="1377800" y="1300577"/>
                  <a:pt x="1374402" y="1292986"/>
                  <a:pt x="1374402" y="1284602"/>
                </a:cubicBezTo>
                <a:cubicBezTo>
                  <a:pt x="1374402" y="1267832"/>
                  <a:pt x="1387996" y="1254238"/>
                  <a:pt x="1404765" y="1254238"/>
                </a:cubicBezTo>
                <a:close/>
                <a:moveTo>
                  <a:pt x="1332211" y="1254238"/>
                </a:moveTo>
                <a:cubicBezTo>
                  <a:pt x="1348980" y="1254238"/>
                  <a:pt x="1362574" y="1267832"/>
                  <a:pt x="1362574" y="1284602"/>
                </a:cubicBezTo>
                <a:cubicBezTo>
                  <a:pt x="1362574" y="1301371"/>
                  <a:pt x="1348980" y="1314965"/>
                  <a:pt x="1332211" y="1314965"/>
                </a:cubicBezTo>
                <a:cubicBezTo>
                  <a:pt x="1315441" y="1314965"/>
                  <a:pt x="1301847" y="1301371"/>
                  <a:pt x="1301847" y="1284602"/>
                </a:cubicBezTo>
                <a:cubicBezTo>
                  <a:pt x="1301847" y="1267832"/>
                  <a:pt x="1315441" y="1254238"/>
                  <a:pt x="1332211" y="1254238"/>
                </a:cubicBezTo>
                <a:close/>
                <a:moveTo>
                  <a:pt x="1259656" y="1254238"/>
                </a:moveTo>
                <a:cubicBezTo>
                  <a:pt x="1276426" y="1254238"/>
                  <a:pt x="1290020" y="1267832"/>
                  <a:pt x="1290020" y="1284602"/>
                </a:cubicBezTo>
                <a:cubicBezTo>
                  <a:pt x="1290020" y="1301371"/>
                  <a:pt x="1276426" y="1314965"/>
                  <a:pt x="1259656" y="1314965"/>
                </a:cubicBezTo>
                <a:cubicBezTo>
                  <a:pt x="1242887" y="1314965"/>
                  <a:pt x="1229293" y="1301371"/>
                  <a:pt x="1229293" y="1284602"/>
                </a:cubicBezTo>
                <a:cubicBezTo>
                  <a:pt x="1229293" y="1267832"/>
                  <a:pt x="1242887" y="1254238"/>
                  <a:pt x="1259656" y="1254238"/>
                </a:cubicBezTo>
                <a:close/>
                <a:moveTo>
                  <a:pt x="1187102" y="1254238"/>
                </a:moveTo>
                <a:cubicBezTo>
                  <a:pt x="1203871" y="1254238"/>
                  <a:pt x="1217465" y="1267832"/>
                  <a:pt x="1217465" y="1284602"/>
                </a:cubicBezTo>
                <a:cubicBezTo>
                  <a:pt x="1217465" y="1301371"/>
                  <a:pt x="1203871" y="1314965"/>
                  <a:pt x="1187102" y="1314965"/>
                </a:cubicBezTo>
                <a:cubicBezTo>
                  <a:pt x="1170332" y="1314965"/>
                  <a:pt x="1156738" y="1301371"/>
                  <a:pt x="1156738" y="1284602"/>
                </a:cubicBezTo>
                <a:cubicBezTo>
                  <a:pt x="1156738" y="1267832"/>
                  <a:pt x="1170332" y="1254238"/>
                  <a:pt x="1187102" y="1254238"/>
                </a:cubicBezTo>
                <a:close/>
                <a:moveTo>
                  <a:pt x="1114547" y="1254238"/>
                </a:moveTo>
                <a:cubicBezTo>
                  <a:pt x="1131317" y="1254238"/>
                  <a:pt x="1144911" y="1267832"/>
                  <a:pt x="1144911" y="1284602"/>
                </a:cubicBezTo>
                <a:cubicBezTo>
                  <a:pt x="1144911" y="1301371"/>
                  <a:pt x="1131317" y="1314965"/>
                  <a:pt x="1114547" y="1314965"/>
                </a:cubicBezTo>
                <a:cubicBezTo>
                  <a:pt x="1097778" y="1314965"/>
                  <a:pt x="1084184" y="1301371"/>
                  <a:pt x="1084184" y="1284602"/>
                </a:cubicBezTo>
                <a:cubicBezTo>
                  <a:pt x="1084184" y="1267832"/>
                  <a:pt x="1097778" y="1254238"/>
                  <a:pt x="1114547" y="1254238"/>
                </a:cubicBezTo>
                <a:close/>
                <a:moveTo>
                  <a:pt x="1041993" y="1254238"/>
                </a:moveTo>
                <a:cubicBezTo>
                  <a:pt x="1058762" y="1254238"/>
                  <a:pt x="1072356" y="1267832"/>
                  <a:pt x="1072356" y="1284602"/>
                </a:cubicBezTo>
                <a:cubicBezTo>
                  <a:pt x="1072356" y="1301371"/>
                  <a:pt x="1058762" y="1314965"/>
                  <a:pt x="1041993" y="1314965"/>
                </a:cubicBezTo>
                <a:cubicBezTo>
                  <a:pt x="1025223" y="1314965"/>
                  <a:pt x="1011629" y="1301371"/>
                  <a:pt x="1011629" y="1284602"/>
                </a:cubicBezTo>
                <a:cubicBezTo>
                  <a:pt x="1011629" y="1267832"/>
                  <a:pt x="1025223" y="1254238"/>
                  <a:pt x="1041993" y="1254238"/>
                </a:cubicBezTo>
                <a:close/>
                <a:moveTo>
                  <a:pt x="969438" y="1254238"/>
                </a:moveTo>
                <a:cubicBezTo>
                  <a:pt x="986208" y="1254238"/>
                  <a:pt x="999801" y="1267832"/>
                  <a:pt x="999801" y="1284602"/>
                </a:cubicBezTo>
                <a:cubicBezTo>
                  <a:pt x="999801" y="1301371"/>
                  <a:pt x="986208" y="1314965"/>
                  <a:pt x="969438" y="1314965"/>
                </a:cubicBezTo>
                <a:cubicBezTo>
                  <a:pt x="952669" y="1314965"/>
                  <a:pt x="939075" y="1301371"/>
                  <a:pt x="939075" y="1284602"/>
                </a:cubicBezTo>
                <a:cubicBezTo>
                  <a:pt x="939075" y="1267832"/>
                  <a:pt x="952669" y="1254238"/>
                  <a:pt x="969438" y="1254238"/>
                </a:cubicBezTo>
                <a:close/>
                <a:moveTo>
                  <a:pt x="896883" y="1254238"/>
                </a:moveTo>
                <a:cubicBezTo>
                  <a:pt x="913653" y="1254238"/>
                  <a:pt x="927247" y="1267832"/>
                  <a:pt x="927247" y="1284602"/>
                </a:cubicBezTo>
                <a:cubicBezTo>
                  <a:pt x="927247" y="1301371"/>
                  <a:pt x="913653" y="1314965"/>
                  <a:pt x="896883" y="1314965"/>
                </a:cubicBezTo>
                <a:cubicBezTo>
                  <a:pt x="880114" y="1314965"/>
                  <a:pt x="866520" y="1301371"/>
                  <a:pt x="866520" y="1284602"/>
                </a:cubicBezTo>
                <a:cubicBezTo>
                  <a:pt x="866520" y="1267832"/>
                  <a:pt x="880114" y="1254238"/>
                  <a:pt x="896883" y="1254238"/>
                </a:cubicBezTo>
                <a:close/>
                <a:moveTo>
                  <a:pt x="824329" y="1254238"/>
                </a:moveTo>
                <a:cubicBezTo>
                  <a:pt x="841098" y="1254238"/>
                  <a:pt x="854692" y="1267832"/>
                  <a:pt x="854692" y="1284602"/>
                </a:cubicBezTo>
                <a:cubicBezTo>
                  <a:pt x="854692" y="1301371"/>
                  <a:pt x="841098" y="1314965"/>
                  <a:pt x="824329" y="1314965"/>
                </a:cubicBezTo>
                <a:cubicBezTo>
                  <a:pt x="807559" y="1314965"/>
                  <a:pt x="793965" y="1301371"/>
                  <a:pt x="793965" y="1284602"/>
                </a:cubicBezTo>
                <a:cubicBezTo>
                  <a:pt x="793965" y="1267832"/>
                  <a:pt x="807559" y="1254238"/>
                  <a:pt x="824329" y="1254238"/>
                </a:cubicBezTo>
                <a:close/>
                <a:moveTo>
                  <a:pt x="751774" y="1254238"/>
                </a:moveTo>
                <a:cubicBezTo>
                  <a:pt x="768544" y="1254238"/>
                  <a:pt x="782138" y="1267832"/>
                  <a:pt x="782138" y="1284602"/>
                </a:cubicBezTo>
                <a:cubicBezTo>
                  <a:pt x="782138" y="1301371"/>
                  <a:pt x="768544" y="1314965"/>
                  <a:pt x="751774" y="1314965"/>
                </a:cubicBezTo>
                <a:cubicBezTo>
                  <a:pt x="735005" y="1314965"/>
                  <a:pt x="721411" y="1301371"/>
                  <a:pt x="721411" y="1284602"/>
                </a:cubicBezTo>
                <a:cubicBezTo>
                  <a:pt x="721411" y="1267832"/>
                  <a:pt x="735005" y="1254238"/>
                  <a:pt x="751774" y="1254238"/>
                </a:cubicBezTo>
                <a:close/>
                <a:moveTo>
                  <a:pt x="679220" y="1254238"/>
                </a:moveTo>
                <a:cubicBezTo>
                  <a:pt x="695989" y="1254238"/>
                  <a:pt x="709583" y="1267832"/>
                  <a:pt x="709583" y="1284602"/>
                </a:cubicBezTo>
                <a:cubicBezTo>
                  <a:pt x="709583" y="1301371"/>
                  <a:pt x="695989" y="1314965"/>
                  <a:pt x="679220" y="1314965"/>
                </a:cubicBezTo>
                <a:cubicBezTo>
                  <a:pt x="662450" y="1314965"/>
                  <a:pt x="648856" y="1301371"/>
                  <a:pt x="648856" y="1284602"/>
                </a:cubicBezTo>
                <a:cubicBezTo>
                  <a:pt x="648856" y="1267832"/>
                  <a:pt x="662450" y="1254238"/>
                  <a:pt x="679220" y="1254238"/>
                </a:cubicBezTo>
                <a:close/>
                <a:moveTo>
                  <a:pt x="606665" y="1254238"/>
                </a:moveTo>
                <a:cubicBezTo>
                  <a:pt x="623435" y="1254238"/>
                  <a:pt x="637029" y="1267832"/>
                  <a:pt x="637029" y="1284602"/>
                </a:cubicBezTo>
                <a:cubicBezTo>
                  <a:pt x="637029" y="1301371"/>
                  <a:pt x="623435" y="1314965"/>
                  <a:pt x="606665" y="1314965"/>
                </a:cubicBezTo>
                <a:cubicBezTo>
                  <a:pt x="589896" y="1314965"/>
                  <a:pt x="576302" y="1301371"/>
                  <a:pt x="576302" y="1284602"/>
                </a:cubicBezTo>
                <a:cubicBezTo>
                  <a:pt x="576302" y="1267832"/>
                  <a:pt x="589896" y="1254238"/>
                  <a:pt x="606665" y="1254238"/>
                </a:cubicBezTo>
                <a:close/>
                <a:moveTo>
                  <a:pt x="534111" y="1254238"/>
                </a:moveTo>
                <a:cubicBezTo>
                  <a:pt x="550880" y="1254238"/>
                  <a:pt x="564474" y="1267832"/>
                  <a:pt x="564474" y="1284602"/>
                </a:cubicBezTo>
                <a:cubicBezTo>
                  <a:pt x="564474" y="1301371"/>
                  <a:pt x="550880" y="1314965"/>
                  <a:pt x="534111" y="1314965"/>
                </a:cubicBezTo>
                <a:cubicBezTo>
                  <a:pt x="517341" y="1314965"/>
                  <a:pt x="503747" y="1301371"/>
                  <a:pt x="503747" y="1284602"/>
                </a:cubicBezTo>
                <a:cubicBezTo>
                  <a:pt x="503747" y="1267832"/>
                  <a:pt x="517341" y="1254238"/>
                  <a:pt x="534111" y="1254238"/>
                </a:cubicBezTo>
                <a:close/>
                <a:moveTo>
                  <a:pt x="461556" y="1254238"/>
                </a:moveTo>
                <a:cubicBezTo>
                  <a:pt x="478326" y="1254238"/>
                  <a:pt x="491920" y="1267832"/>
                  <a:pt x="491920" y="1284602"/>
                </a:cubicBezTo>
                <a:cubicBezTo>
                  <a:pt x="491920" y="1301371"/>
                  <a:pt x="478326" y="1314965"/>
                  <a:pt x="461556" y="1314965"/>
                </a:cubicBezTo>
                <a:cubicBezTo>
                  <a:pt x="444787" y="1314965"/>
                  <a:pt x="431192" y="1301371"/>
                  <a:pt x="431192" y="1284602"/>
                </a:cubicBezTo>
                <a:cubicBezTo>
                  <a:pt x="431192" y="1267832"/>
                  <a:pt x="444787" y="1254238"/>
                  <a:pt x="461556" y="1254238"/>
                </a:cubicBezTo>
                <a:close/>
                <a:moveTo>
                  <a:pt x="389002" y="1254238"/>
                </a:moveTo>
                <a:cubicBezTo>
                  <a:pt x="405771" y="1254238"/>
                  <a:pt x="419365" y="1267832"/>
                  <a:pt x="419365" y="1284602"/>
                </a:cubicBezTo>
                <a:cubicBezTo>
                  <a:pt x="419365" y="1301371"/>
                  <a:pt x="405771" y="1314965"/>
                  <a:pt x="389002" y="1314965"/>
                </a:cubicBezTo>
                <a:cubicBezTo>
                  <a:pt x="372232" y="1314965"/>
                  <a:pt x="358638" y="1301371"/>
                  <a:pt x="358638" y="1284602"/>
                </a:cubicBezTo>
                <a:cubicBezTo>
                  <a:pt x="358638" y="1267832"/>
                  <a:pt x="372232" y="1254238"/>
                  <a:pt x="389002" y="1254238"/>
                </a:cubicBezTo>
                <a:close/>
                <a:moveTo>
                  <a:pt x="316447" y="1254238"/>
                </a:moveTo>
                <a:cubicBezTo>
                  <a:pt x="333216" y="1254238"/>
                  <a:pt x="346810" y="1267832"/>
                  <a:pt x="346810" y="1284602"/>
                </a:cubicBezTo>
                <a:cubicBezTo>
                  <a:pt x="346810" y="1301371"/>
                  <a:pt x="333216" y="1314965"/>
                  <a:pt x="316447" y="1314965"/>
                </a:cubicBezTo>
                <a:cubicBezTo>
                  <a:pt x="299677" y="1314965"/>
                  <a:pt x="286084" y="1301371"/>
                  <a:pt x="286084" y="1284602"/>
                </a:cubicBezTo>
                <a:cubicBezTo>
                  <a:pt x="286084" y="1267832"/>
                  <a:pt x="299677" y="1254238"/>
                  <a:pt x="316447" y="1254238"/>
                </a:cubicBezTo>
                <a:close/>
                <a:moveTo>
                  <a:pt x="243892" y="1254238"/>
                </a:moveTo>
                <a:cubicBezTo>
                  <a:pt x="260662" y="1254238"/>
                  <a:pt x="274256" y="1267832"/>
                  <a:pt x="274256" y="1284602"/>
                </a:cubicBezTo>
                <a:cubicBezTo>
                  <a:pt x="274256" y="1301371"/>
                  <a:pt x="260662" y="1314965"/>
                  <a:pt x="243892" y="1314965"/>
                </a:cubicBezTo>
                <a:cubicBezTo>
                  <a:pt x="227123" y="1314965"/>
                  <a:pt x="213529" y="1301371"/>
                  <a:pt x="213529" y="1284602"/>
                </a:cubicBezTo>
                <a:cubicBezTo>
                  <a:pt x="213529" y="1267832"/>
                  <a:pt x="227123" y="1254238"/>
                  <a:pt x="243892" y="1254238"/>
                </a:cubicBezTo>
                <a:close/>
                <a:moveTo>
                  <a:pt x="171339" y="1254238"/>
                </a:moveTo>
                <a:cubicBezTo>
                  <a:pt x="188107" y="1254238"/>
                  <a:pt x="201701" y="1267832"/>
                  <a:pt x="201701" y="1284602"/>
                </a:cubicBezTo>
                <a:cubicBezTo>
                  <a:pt x="201701" y="1301371"/>
                  <a:pt x="188107" y="1314965"/>
                  <a:pt x="171339" y="1314965"/>
                </a:cubicBezTo>
                <a:cubicBezTo>
                  <a:pt x="154622" y="1314965"/>
                  <a:pt x="141029" y="1301371"/>
                  <a:pt x="141029" y="1284602"/>
                </a:cubicBezTo>
                <a:cubicBezTo>
                  <a:pt x="141029" y="1267832"/>
                  <a:pt x="154622" y="1254238"/>
                  <a:pt x="171339" y="1254238"/>
                </a:cubicBezTo>
                <a:close/>
                <a:moveTo>
                  <a:pt x="98845" y="1254238"/>
                </a:moveTo>
                <a:cubicBezTo>
                  <a:pt x="115610" y="1254238"/>
                  <a:pt x="129204" y="1267832"/>
                  <a:pt x="129204" y="1284602"/>
                </a:cubicBezTo>
                <a:cubicBezTo>
                  <a:pt x="129204" y="1301371"/>
                  <a:pt x="115610" y="1314965"/>
                  <a:pt x="98845" y="1314965"/>
                </a:cubicBezTo>
                <a:cubicBezTo>
                  <a:pt x="82074" y="1314965"/>
                  <a:pt x="68480" y="1301371"/>
                  <a:pt x="68480" y="1284602"/>
                </a:cubicBezTo>
                <a:cubicBezTo>
                  <a:pt x="68480" y="1267832"/>
                  <a:pt x="82074" y="1254238"/>
                  <a:pt x="98845" y="1254238"/>
                </a:cubicBezTo>
                <a:close/>
                <a:moveTo>
                  <a:pt x="26290" y="1254238"/>
                </a:moveTo>
                <a:cubicBezTo>
                  <a:pt x="43057" y="1254238"/>
                  <a:pt x="56651" y="1267832"/>
                  <a:pt x="56651" y="1284602"/>
                </a:cubicBezTo>
                <a:cubicBezTo>
                  <a:pt x="56651" y="1301371"/>
                  <a:pt x="43057" y="1314965"/>
                  <a:pt x="26290" y="1314965"/>
                </a:cubicBezTo>
                <a:cubicBezTo>
                  <a:pt x="17905" y="1314965"/>
                  <a:pt x="10314" y="1311567"/>
                  <a:pt x="4819" y="1306072"/>
                </a:cubicBezTo>
                <a:lnTo>
                  <a:pt x="0" y="1294437"/>
                </a:lnTo>
                <a:lnTo>
                  <a:pt x="0" y="1274766"/>
                </a:lnTo>
                <a:lnTo>
                  <a:pt x="4819" y="1263131"/>
                </a:lnTo>
                <a:cubicBezTo>
                  <a:pt x="10314" y="1257637"/>
                  <a:pt x="17905" y="1254238"/>
                  <a:pt x="26290" y="1254238"/>
                </a:cubicBezTo>
                <a:close/>
                <a:moveTo>
                  <a:pt x="1474228" y="1174410"/>
                </a:moveTo>
                <a:lnTo>
                  <a:pt x="1450688" y="1213159"/>
                </a:lnTo>
                <a:lnTo>
                  <a:pt x="1446956" y="1204150"/>
                </a:lnTo>
                <a:cubicBezTo>
                  <a:pt x="1446956" y="1191573"/>
                  <a:pt x="1454603" y="1180782"/>
                  <a:pt x="1465501" y="1176173"/>
                </a:cubicBezTo>
                <a:close/>
                <a:moveTo>
                  <a:pt x="1404765" y="1173786"/>
                </a:moveTo>
                <a:cubicBezTo>
                  <a:pt x="1421535" y="1173786"/>
                  <a:pt x="1435129" y="1187380"/>
                  <a:pt x="1435129" y="1204150"/>
                </a:cubicBezTo>
                <a:cubicBezTo>
                  <a:pt x="1435129" y="1220919"/>
                  <a:pt x="1421535" y="1234513"/>
                  <a:pt x="1404765" y="1234513"/>
                </a:cubicBezTo>
                <a:cubicBezTo>
                  <a:pt x="1387996" y="1234513"/>
                  <a:pt x="1374402" y="1220919"/>
                  <a:pt x="1374402" y="1204150"/>
                </a:cubicBezTo>
                <a:cubicBezTo>
                  <a:pt x="1374402" y="1187380"/>
                  <a:pt x="1387996" y="1173786"/>
                  <a:pt x="1404765" y="1173786"/>
                </a:cubicBezTo>
                <a:close/>
                <a:moveTo>
                  <a:pt x="1332211" y="1173786"/>
                </a:moveTo>
                <a:cubicBezTo>
                  <a:pt x="1348980" y="1173786"/>
                  <a:pt x="1362574" y="1187380"/>
                  <a:pt x="1362574" y="1204150"/>
                </a:cubicBezTo>
                <a:cubicBezTo>
                  <a:pt x="1362574" y="1220919"/>
                  <a:pt x="1348980" y="1234513"/>
                  <a:pt x="1332211" y="1234513"/>
                </a:cubicBezTo>
                <a:cubicBezTo>
                  <a:pt x="1315441" y="1234513"/>
                  <a:pt x="1301847" y="1220919"/>
                  <a:pt x="1301847" y="1204150"/>
                </a:cubicBezTo>
                <a:cubicBezTo>
                  <a:pt x="1301847" y="1187380"/>
                  <a:pt x="1315441" y="1173786"/>
                  <a:pt x="1332211" y="1173786"/>
                </a:cubicBezTo>
                <a:close/>
                <a:moveTo>
                  <a:pt x="1259656" y="1173786"/>
                </a:moveTo>
                <a:cubicBezTo>
                  <a:pt x="1276426" y="1173786"/>
                  <a:pt x="1290020" y="1187380"/>
                  <a:pt x="1290020" y="1204150"/>
                </a:cubicBezTo>
                <a:cubicBezTo>
                  <a:pt x="1290020" y="1220919"/>
                  <a:pt x="1276426" y="1234513"/>
                  <a:pt x="1259656" y="1234513"/>
                </a:cubicBezTo>
                <a:cubicBezTo>
                  <a:pt x="1242887" y="1234513"/>
                  <a:pt x="1229293" y="1220919"/>
                  <a:pt x="1229293" y="1204150"/>
                </a:cubicBezTo>
                <a:cubicBezTo>
                  <a:pt x="1229293" y="1187380"/>
                  <a:pt x="1242887" y="1173786"/>
                  <a:pt x="1259656" y="1173786"/>
                </a:cubicBezTo>
                <a:close/>
                <a:moveTo>
                  <a:pt x="1187102" y="1173786"/>
                </a:moveTo>
                <a:cubicBezTo>
                  <a:pt x="1203871" y="1173786"/>
                  <a:pt x="1217465" y="1187380"/>
                  <a:pt x="1217465" y="1204150"/>
                </a:cubicBezTo>
                <a:cubicBezTo>
                  <a:pt x="1217465" y="1220919"/>
                  <a:pt x="1203871" y="1234513"/>
                  <a:pt x="1187102" y="1234513"/>
                </a:cubicBezTo>
                <a:cubicBezTo>
                  <a:pt x="1170332" y="1234513"/>
                  <a:pt x="1156738" y="1220919"/>
                  <a:pt x="1156738" y="1204150"/>
                </a:cubicBezTo>
                <a:cubicBezTo>
                  <a:pt x="1156738" y="1187380"/>
                  <a:pt x="1170332" y="1173786"/>
                  <a:pt x="1187102" y="1173786"/>
                </a:cubicBezTo>
                <a:close/>
                <a:moveTo>
                  <a:pt x="1114547" y="1173786"/>
                </a:moveTo>
                <a:cubicBezTo>
                  <a:pt x="1131317" y="1173786"/>
                  <a:pt x="1144911" y="1187380"/>
                  <a:pt x="1144911" y="1204150"/>
                </a:cubicBezTo>
                <a:cubicBezTo>
                  <a:pt x="1144911" y="1220919"/>
                  <a:pt x="1131317" y="1234513"/>
                  <a:pt x="1114547" y="1234513"/>
                </a:cubicBezTo>
                <a:cubicBezTo>
                  <a:pt x="1097778" y="1234513"/>
                  <a:pt x="1084184" y="1220919"/>
                  <a:pt x="1084184" y="1204150"/>
                </a:cubicBezTo>
                <a:cubicBezTo>
                  <a:pt x="1084184" y="1187380"/>
                  <a:pt x="1097778" y="1173786"/>
                  <a:pt x="1114547" y="1173786"/>
                </a:cubicBezTo>
                <a:close/>
                <a:moveTo>
                  <a:pt x="1041993" y="1173786"/>
                </a:moveTo>
                <a:cubicBezTo>
                  <a:pt x="1058762" y="1173786"/>
                  <a:pt x="1072356" y="1187380"/>
                  <a:pt x="1072356" y="1204150"/>
                </a:cubicBezTo>
                <a:cubicBezTo>
                  <a:pt x="1072356" y="1220919"/>
                  <a:pt x="1058762" y="1234513"/>
                  <a:pt x="1041993" y="1234513"/>
                </a:cubicBezTo>
                <a:cubicBezTo>
                  <a:pt x="1025223" y="1234513"/>
                  <a:pt x="1011629" y="1220919"/>
                  <a:pt x="1011629" y="1204150"/>
                </a:cubicBezTo>
                <a:cubicBezTo>
                  <a:pt x="1011629" y="1187380"/>
                  <a:pt x="1025223" y="1173786"/>
                  <a:pt x="1041993" y="1173786"/>
                </a:cubicBezTo>
                <a:close/>
                <a:moveTo>
                  <a:pt x="969438" y="1173786"/>
                </a:moveTo>
                <a:cubicBezTo>
                  <a:pt x="986208" y="1173786"/>
                  <a:pt x="999801" y="1187380"/>
                  <a:pt x="999801" y="1204150"/>
                </a:cubicBezTo>
                <a:cubicBezTo>
                  <a:pt x="999801" y="1220919"/>
                  <a:pt x="986208" y="1234513"/>
                  <a:pt x="969438" y="1234513"/>
                </a:cubicBezTo>
                <a:cubicBezTo>
                  <a:pt x="952669" y="1234513"/>
                  <a:pt x="939075" y="1220919"/>
                  <a:pt x="939075" y="1204150"/>
                </a:cubicBezTo>
                <a:cubicBezTo>
                  <a:pt x="939075" y="1187380"/>
                  <a:pt x="952669" y="1173786"/>
                  <a:pt x="969438" y="1173786"/>
                </a:cubicBezTo>
                <a:close/>
                <a:moveTo>
                  <a:pt x="896883" y="1173786"/>
                </a:moveTo>
                <a:cubicBezTo>
                  <a:pt x="913653" y="1173786"/>
                  <a:pt x="927247" y="1187380"/>
                  <a:pt x="927247" y="1204150"/>
                </a:cubicBezTo>
                <a:cubicBezTo>
                  <a:pt x="927247" y="1220919"/>
                  <a:pt x="913653" y="1234513"/>
                  <a:pt x="896883" y="1234513"/>
                </a:cubicBezTo>
                <a:cubicBezTo>
                  <a:pt x="880114" y="1234513"/>
                  <a:pt x="866520" y="1220919"/>
                  <a:pt x="866520" y="1204150"/>
                </a:cubicBezTo>
                <a:cubicBezTo>
                  <a:pt x="866520" y="1187380"/>
                  <a:pt x="880114" y="1173786"/>
                  <a:pt x="896883" y="1173786"/>
                </a:cubicBezTo>
                <a:close/>
                <a:moveTo>
                  <a:pt x="824329" y="1173786"/>
                </a:moveTo>
                <a:cubicBezTo>
                  <a:pt x="841098" y="1173786"/>
                  <a:pt x="854692" y="1187380"/>
                  <a:pt x="854692" y="1204150"/>
                </a:cubicBezTo>
                <a:cubicBezTo>
                  <a:pt x="854692" y="1220919"/>
                  <a:pt x="841098" y="1234513"/>
                  <a:pt x="824329" y="1234513"/>
                </a:cubicBezTo>
                <a:cubicBezTo>
                  <a:pt x="807559" y="1234513"/>
                  <a:pt x="793965" y="1220919"/>
                  <a:pt x="793965" y="1204150"/>
                </a:cubicBezTo>
                <a:cubicBezTo>
                  <a:pt x="793965" y="1187380"/>
                  <a:pt x="807559" y="1173786"/>
                  <a:pt x="824329" y="1173786"/>
                </a:cubicBezTo>
                <a:close/>
                <a:moveTo>
                  <a:pt x="751774" y="1173786"/>
                </a:moveTo>
                <a:cubicBezTo>
                  <a:pt x="768544" y="1173786"/>
                  <a:pt x="782138" y="1187380"/>
                  <a:pt x="782138" y="1204150"/>
                </a:cubicBezTo>
                <a:cubicBezTo>
                  <a:pt x="782138" y="1220919"/>
                  <a:pt x="768544" y="1234513"/>
                  <a:pt x="751774" y="1234513"/>
                </a:cubicBezTo>
                <a:cubicBezTo>
                  <a:pt x="735005" y="1234513"/>
                  <a:pt x="721411" y="1220919"/>
                  <a:pt x="721411" y="1204150"/>
                </a:cubicBezTo>
                <a:cubicBezTo>
                  <a:pt x="721411" y="1187380"/>
                  <a:pt x="735005" y="1173786"/>
                  <a:pt x="751774" y="1173786"/>
                </a:cubicBezTo>
                <a:close/>
                <a:moveTo>
                  <a:pt x="679220" y="1173786"/>
                </a:moveTo>
                <a:cubicBezTo>
                  <a:pt x="695989" y="1173786"/>
                  <a:pt x="709583" y="1187380"/>
                  <a:pt x="709583" y="1204150"/>
                </a:cubicBezTo>
                <a:cubicBezTo>
                  <a:pt x="709583" y="1220919"/>
                  <a:pt x="695989" y="1234513"/>
                  <a:pt x="679220" y="1234513"/>
                </a:cubicBezTo>
                <a:cubicBezTo>
                  <a:pt x="662450" y="1234513"/>
                  <a:pt x="648856" y="1220919"/>
                  <a:pt x="648856" y="1204150"/>
                </a:cubicBezTo>
                <a:cubicBezTo>
                  <a:pt x="648856" y="1187380"/>
                  <a:pt x="662450" y="1173786"/>
                  <a:pt x="679220" y="1173786"/>
                </a:cubicBezTo>
                <a:close/>
                <a:moveTo>
                  <a:pt x="606665" y="1173786"/>
                </a:moveTo>
                <a:cubicBezTo>
                  <a:pt x="623435" y="1173786"/>
                  <a:pt x="637029" y="1187380"/>
                  <a:pt x="637029" y="1204150"/>
                </a:cubicBezTo>
                <a:cubicBezTo>
                  <a:pt x="637029" y="1220919"/>
                  <a:pt x="623435" y="1234513"/>
                  <a:pt x="606665" y="1234513"/>
                </a:cubicBezTo>
                <a:cubicBezTo>
                  <a:pt x="589896" y="1234513"/>
                  <a:pt x="576302" y="1220919"/>
                  <a:pt x="576302" y="1204150"/>
                </a:cubicBezTo>
                <a:cubicBezTo>
                  <a:pt x="576302" y="1187380"/>
                  <a:pt x="589896" y="1173786"/>
                  <a:pt x="606665" y="1173786"/>
                </a:cubicBezTo>
                <a:close/>
                <a:moveTo>
                  <a:pt x="534111" y="1173786"/>
                </a:moveTo>
                <a:cubicBezTo>
                  <a:pt x="550880" y="1173786"/>
                  <a:pt x="564474" y="1187380"/>
                  <a:pt x="564474" y="1204150"/>
                </a:cubicBezTo>
                <a:cubicBezTo>
                  <a:pt x="564474" y="1220919"/>
                  <a:pt x="550880" y="1234513"/>
                  <a:pt x="534111" y="1234513"/>
                </a:cubicBezTo>
                <a:cubicBezTo>
                  <a:pt x="517341" y="1234513"/>
                  <a:pt x="503747" y="1220919"/>
                  <a:pt x="503747" y="1204150"/>
                </a:cubicBezTo>
                <a:cubicBezTo>
                  <a:pt x="503747" y="1187380"/>
                  <a:pt x="517341" y="1173786"/>
                  <a:pt x="534111" y="1173786"/>
                </a:cubicBezTo>
                <a:close/>
                <a:moveTo>
                  <a:pt x="461556" y="1173786"/>
                </a:moveTo>
                <a:cubicBezTo>
                  <a:pt x="478326" y="1173786"/>
                  <a:pt x="491920" y="1187380"/>
                  <a:pt x="491920" y="1204150"/>
                </a:cubicBezTo>
                <a:cubicBezTo>
                  <a:pt x="491920" y="1220919"/>
                  <a:pt x="478326" y="1234513"/>
                  <a:pt x="461556" y="1234513"/>
                </a:cubicBezTo>
                <a:cubicBezTo>
                  <a:pt x="444787" y="1234513"/>
                  <a:pt x="431192" y="1220919"/>
                  <a:pt x="431192" y="1204150"/>
                </a:cubicBezTo>
                <a:cubicBezTo>
                  <a:pt x="431192" y="1187380"/>
                  <a:pt x="444787" y="1173786"/>
                  <a:pt x="461556" y="1173786"/>
                </a:cubicBezTo>
                <a:close/>
                <a:moveTo>
                  <a:pt x="389002" y="1173786"/>
                </a:moveTo>
                <a:cubicBezTo>
                  <a:pt x="405771" y="1173786"/>
                  <a:pt x="419365" y="1187380"/>
                  <a:pt x="419365" y="1204150"/>
                </a:cubicBezTo>
                <a:cubicBezTo>
                  <a:pt x="419365" y="1220919"/>
                  <a:pt x="405771" y="1234513"/>
                  <a:pt x="389002" y="1234513"/>
                </a:cubicBezTo>
                <a:cubicBezTo>
                  <a:pt x="372232" y="1234513"/>
                  <a:pt x="358638" y="1220919"/>
                  <a:pt x="358638" y="1204150"/>
                </a:cubicBezTo>
                <a:cubicBezTo>
                  <a:pt x="358638" y="1187380"/>
                  <a:pt x="372232" y="1173786"/>
                  <a:pt x="389002" y="1173786"/>
                </a:cubicBezTo>
                <a:close/>
                <a:moveTo>
                  <a:pt x="316447" y="1173786"/>
                </a:moveTo>
                <a:cubicBezTo>
                  <a:pt x="333216" y="1173786"/>
                  <a:pt x="346810" y="1187380"/>
                  <a:pt x="346810" y="1204150"/>
                </a:cubicBezTo>
                <a:cubicBezTo>
                  <a:pt x="346810" y="1220919"/>
                  <a:pt x="333216" y="1234513"/>
                  <a:pt x="316447" y="1234513"/>
                </a:cubicBezTo>
                <a:cubicBezTo>
                  <a:pt x="299677" y="1234513"/>
                  <a:pt x="286084" y="1220919"/>
                  <a:pt x="286084" y="1204150"/>
                </a:cubicBezTo>
                <a:cubicBezTo>
                  <a:pt x="286084" y="1187380"/>
                  <a:pt x="299677" y="1173786"/>
                  <a:pt x="316447" y="1173786"/>
                </a:cubicBezTo>
                <a:close/>
                <a:moveTo>
                  <a:pt x="243892" y="1173786"/>
                </a:moveTo>
                <a:cubicBezTo>
                  <a:pt x="260662" y="1173786"/>
                  <a:pt x="274256" y="1187380"/>
                  <a:pt x="274256" y="1204150"/>
                </a:cubicBezTo>
                <a:cubicBezTo>
                  <a:pt x="274256" y="1220919"/>
                  <a:pt x="260662" y="1234513"/>
                  <a:pt x="243892" y="1234513"/>
                </a:cubicBezTo>
                <a:cubicBezTo>
                  <a:pt x="227123" y="1234513"/>
                  <a:pt x="213529" y="1220919"/>
                  <a:pt x="213529" y="1204150"/>
                </a:cubicBezTo>
                <a:cubicBezTo>
                  <a:pt x="213529" y="1187380"/>
                  <a:pt x="227123" y="1173786"/>
                  <a:pt x="243892" y="1173786"/>
                </a:cubicBezTo>
                <a:close/>
                <a:moveTo>
                  <a:pt x="171339" y="1173786"/>
                </a:moveTo>
                <a:cubicBezTo>
                  <a:pt x="188107" y="1173786"/>
                  <a:pt x="201701" y="1187380"/>
                  <a:pt x="201701" y="1204150"/>
                </a:cubicBezTo>
                <a:cubicBezTo>
                  <a:pt x="201701" y="1220919"/>
                  <a:pt x="188107" y="1234513"/>
                  <a:pt x="171339" y="1234513"/>
                </a:cubicBezTo>
                <a:cubicBezTo>
                  <a:pt x="154627" y="1234513"/>
                  <a:pt x="141034" y="1220919"/>
                  <a:pt x="141034" y="1204150"/>
                </a:cubicBezTo>
                <a:cubicBezTo>
                  <a:pt x="141034" y="1187380"/>
                  <a:pt x="154627" y="1173786"/>
                  <a:pt x="171339" y="1173786"/>
                </a:cubicBezTo>
                <a:close/>
                <a:moveTo>
                  <a:pt x="98852" y="1173786"/>
                </a:moveTo>
                <a:cubicBezTo>
                  <a:pt x="115616" y="1173786"/>
                  <a:pt x="129210" y="1187380"/>
                  <a:pt x="129210" y="1204150"/>
                </a:cubicBezTo>
                <a:cubicBezTo>
                  <a:pt x="129210" y="1220919"/>
                  <a:pt x="115616" y="1234513"/>
                  <a:pt x="98852" y="1234513"/>
                </a:cubicBezTo>
                <a:cubicBezTo>
                  <a:pt x="82080" y="1234513"/>
                  <a:pt x="68486" y="1220919"/>
                  <a:pt x="68486" y="1204150"/>
                </a:cubicBezTo>
                <a:cubicBezTo>
                  <a:pt x="68486" y="1187380"/>
                  <a:pt x="82080" y="1173786"/>
                  <a:pt x="98852" y="1173786"/>
                </a:cubicBezTo>
                <a:close/>
                <a:moveTo>
                  <a:pt x="26297" y="1173786"/>
                </a:moveTo>
                <a:cubicBezTo>
                  <a:pt x="43063" y="1173786"/>
                  <a:pt x="56658" y="1187380"/>
                  <a:pt x="56658" y="1204150"/>
                </a:cubicBezTo>
                <a:cubicBezTo>
                  <a:pt x="56658" y="1220919"/>
                  <a:pt x="43063" y="1234513"/>
                  <a:pt x="26297" y="1234513"/>
                </a:cubicBezTo>
                <a:cubicBezTo>
                  <a:pt x="17912" y="1234513"/>
                  <a:pt x="10321" y="1231115"/>
                  <a:pt x="4826" y="1225620"/>
                </a:cubicBezTo>
                <a:lnTo>
                  <a:pt x="0" y="1213970"/>
                </a:lnTo>
                <a:lnTo>
                  <a:pt x="0" y="1194329"/>
                </a:lnTo>
                <a:lnTo>
                  <a:pt x="4826" y="1182679"/>
                </a:lnTo>
                <a:cubicBezTo>
                  <a:pt x="10321" y="1177185"/>
                  <a:pt x="17912" y="1173786"/>
                  <a:pt x="26297" y="1173786"/>
                </a:cubicBezTo>
                <a:close/>
                <a:moveTo>
                  <a:pt x="1477320" y="1093335"/>
                </a:moveTo>
                <a:cubicBezTo>
                  <a:pt x="1485705" y="1093335"/>
                  <a:pt x="1493295" y="1096733"/>
                  <a:pt x="1498790" y="1102228"/>
                </a:cubicBezTo>
                <a:lnTo>
                  <a:pt x="1505389" y="1118160"/>
                </a:lnTo>
                <a:lnTo>
                  <a:pt x="1493855" y="1142105"/>
                </a:lnTo>
                <a:lnTo>
                  <a:pt x="1487887" y="1151929"/>
                </a:lnTo>
                <a:lnTo>
                  <a:pt x="1477320" y="1154062"/>
                </a:lnTo>
                <a:cubicBezTo>
                  <a:pt x="1460550" y="1154062"/>
                  <a:pt x="1446956" y="1140468"/>
                  <a:pt x="1446956" y="1123698"/>
                </a:cubicBezTo>
                <a:cubicBezTo>
                  <a:pt x="1446956" y="1106929"/>
                  <a:pt x="1460550" y="1093335"/>
                  <a:pt x="1477320" y="1093335"/>
                </a:cubicBezTo>
                <a:close/>
                <a:moveTo>
                  <a:pt x="1404765" y="1093335"/>
                </a:moveTo>
                <a:cubicBezTo>
                  <a:pt x="1421535" y="1093335"/>
                  <a:pt x="1435129" y="1106929"/>
                  <a:pt x="1435129" y="1123698"/>
                </a:cubicBezTo>
                <a:cubicBezTo>
                  <a:pt x="1435129" y="1140468"/>
                  <a:pt x="1421535" y="1154062"/>
                  <a:pt x="1404765" y="1154062"/>
                </a:cubicBezTo>
                <a:cubicBezTo>
                  <a:pt x="1387996" y="1154062"/>
                  <a:pt x="1374402" y="1140468"/>
                  <a:pt x="1374402" y="1123698"/>
                </a:cubicBezTo>
                <a:cubicBezTo>
                  <a:pt x="1374402" y="1106929"/>
                  <a:pt x="1387996" y="1093335"/>
                  <a:pt x="1404765" y="1093335"/>
                </a:cubicBezTo>
                <a:close/>
                <a:moveTo>
                  <a:pt x="1332211" y="1093335"/>
                </a:moveTo>
                <a:cubicBezTo>
                  <a:pt x="1348980" y="1093335"/>
                  <a:pt x="1362574" y="1106929"/>
                  <a:pt x="1362574" y="1123698"/>
                </a:cubicBezTo>
                <a:cubicBezTo>
                  <a:pt x="1362574" y="1140468"/>
                  <a:pt x="1348980" y="1154062"/>
                  <a:pt x="1332211" y="1154062"/>
                </a:cubicBezTo>
                <a:cubicBezTo>
                  <a:pt x="1315441" y="1154062"/>
                  <a:pt x="1301847" y="1140468"/>
                  <a:pt x="1301847" y="1123698"/>
                </a:cubicBezTo>
                <a:cubicBezTo>
                  <a:pt x="1301847" y="1106929"/>
                  <a:pt x="1315441" y="1093335"/>
                  <a:pt x="1332211" y="1093335"/>
                </a:cubicBezTo>
                <a:close/>
                <a:moveTo>
                  <a:pt x="1259656" y="1093335"/>
                </a:moveTo>
                <a:cubicBezTo>
                  <a:pt x="1276426" y="1093335"/>
                  <a:pt x="1290020" y="1106929"/>
                  <a:pt x="1290020" y="1123698"/>
                </a:cubicBezTo>
                <a:cubicBezTo>
                  <a:pt x="1290020" y="1140468"/>
                  <a:pt x="1276426" y="1154062"/>
                  <a:pt x="1259656" y="1154062"/>
                </a:cubicBezTo>
                <a:cubicBezTo>
                  <a:pt x="1242887" y="1154062"/>
                  <a:pt x="1229293" y="1140468"/>
                  <a:pt x="1229293" y="1123698"/>
                </a:cubicBezTo>
                <a:cubicBezTo>
                  <a:pt x="1229293" y="1106929"/>
                  <a:pt x="1242887" y="1093335"/>
                  <a:pt x="1259656" y="1093335"/>
                </a:cubicBezTo>
                <a:close/>
                <a:moveTo>
                  <a:pt x="1187102" y="1093335"/>
                </a:moveTo>
                <a:cubicBezTo>
                  <a:pt x="1203871" y="1093335"/>
                  <a:pt x="1217465" y="1106929"/>
                  <a:pt x="1217465" y="1123698"/>
                </a:cubicBezTo>
                <a:cubicBezTo>
                  <a:pt x="1217465" y="1140468"/>
                  <a:pt x="1203871" y="1154062"/>
                  <a:pt x="1187102" y="1154062"/>
                </a:cubicBezTo>
                <a:cubicBezTo>
                  <a:pt x="1170332" y="1154062"/>
                  <a:pt x="1156738" y="1140468"/>
                  <a:pt x="1156738" y="1123698"/>
                </a:cubicBezTo>
                <a:cubicBezTo>
                  <a:pt x="1156738" y="1106929"/>
                  <a:pt x="1170332" y="1093335"/>
                  <a:pt x="1187102" y="1093335"/>
                </a:cubicBezTo>
                <a:close/>
                <a:moveTo>
                  <a:pt x="1114547" y="1093335"/>
                </a:moveTo>
                <a:cubicBezTo>
                  <a:pt x="1131317" y="1093335"/>
                  <a:pt x="1144911" y="1106929"/>
                  <a:pt x="1144911" y="1123698"/>
                </a:cubicBezTo>
                <a:cubicBezTo>
                  <a:pt x="1144911" y="1140468"/>
                  <a:pt x="1131317" y="1154062"/>
                  <a:pt x="1114547" y="1154062"/>
                </a:cubicBezTo>
                <a:cubicBezTo>
                  <a:pt x="1097778" y="1154062"/>
                  <a:pt x="1084184" y="1140468"/>
                  <a:pt x="1084184" y="1123698"/>
                </a:cubicBezTo>
                <a:cubicBezTo>
                  <a:pt x="1084184" y="1106929"/>
                  <a:pt x="1097778" y="1093335"/>
                  <a:pt x="1114547" y="1093335"/>
                </a:cubicBezTo>
                <a:close/>
                <a:moveTo>
                  <a:pt x="1041993" y="1093335"/>
                </a:moveTo>
                <a:cubicBezTo>
                  <a:pt x="1058762" y="1093335"/>
                  <a:pt x="1072356" y="1106929"/>
                  <a:pt x="1072356" y="1123698"/>
                </a:cubicBezTo>
                <a:cubicBezTo>
                  <a:pt x="1072356" y="1140468"/>
                  <a:pt x="1058762" y="1154062"/>
                  <a:pt x="1041993" y="1154062"/>
                </a:cubicBezTo>
                <a:cubicBezTo>
                  <a:pt x="1025223" y="1154062"/>
                  <a:pt x="1011629" y="1140468"/>
                  <a:pt x="1011629" y="1123698"/>
                </a:cubicBezTo>
                <a:cubicBezTo>
                  <a:pt x="1011629" y="1106929"/>
                  <a:pt x="1025223" y="1093335"/>
                  <a:pt x="1041993" y="1093335"/>
                </a:cubicBezTo>
                <a:close/>
                <a:moveTo>
                  <a:pt x="969438" y="1093335"/>
                </a:moveTo>
                <a:cubicBezTo>
                  <a:pt x="986208" y="1093335"/>
                  <a:pt x="999801" y="1106929"/>
                  <a:pt x="999801" y="1123698"/>
                </a:cubicBezTo>
                <a:cubicBezTo>
                  <a:pt x="999801" y="1140468"/>
                  <a:pt x="986208" y="1154062"/>
                  <a:pt x="969438" y="1154062"/>
                </a:cubicBezTo>
                <a:cubicBezTo>
                  <a:pt x="952669" y="1154062"/>
                  <a:pt x="939075" y="1140468"/>
                  <a:pt x="939075" y="1123698"/>
                </a:cubicBezTo>
                <a:cubicBezTo>
                  <a:pt x="939075" y="1106929"/>
                  <a:pt x="952669" y="1093335"/>
                  <a:pt x="969438" y="1093335"/>
                </a:cubicBezTo>
                <a:close/>
                <a:moveTo>
                  <a:pt x="896883" y="1093335"/>
                </a:moveTo>
                <a:cubicBezTo>
                  <a:pt x="913653" y="1093335"/>
                  <a:pt x="927247" y="1106929"/>
                  <a:pt x="927247" y="1123698"/>
                </a:cubicBezTo>
                <a:cubicBezTo>
                  <a:pt x="927247" y="1140468"/>
                  <a:pt x="913653" y="1154062"/>
                  <a:pt x="896883" y="1154062"/>
                </a:cubicBezTo>
                <a:cubicBezTo>
                  <a:pt x="880114" y="1154062"/>
                  <a:pt x="866520" y="1140468"/>
                  <a:pt x="866520" y="1123698"/>
                </a:cubicBezTo>
                <a:cubicBezTo>
                  <a:pt x="866520" y="1106929"/>
                  <a:pt x="880114" y="1093335"/>
                  <a:pt x="896883" y="1093335"/>
                </a:cubicBezTo>
                <a:close/>
                <a:moveTo>
                  <a:pt x="824329" y="1093335"/>
                </a:moveTo>
                <a:cubicBezTo>
                  <a:pt x="841098" y="1093335"/>
                  <a:pt x="854692" y="1106929"/>
                  <a:pt x="854692" y="1123698"/>
                </a:cubicBezTo>
                <a:cubicBezTo>
                  <a:pt x="854692" y="1140468"/>
                  <a:pt x="841098" y="1154062"/>
                  <a:pt x="824329" y="1154062"/>
                </a:cubicBezTo>
                <a:cubicBezTo>
                  <a:pt x="807559" y="1154062"/>
                  <a:pt x="793965" y="1140468"/>
                  <a:pt x="793965" y="1123698"/>
                </a:cubicBezTo>
                <a:cubicBezTo>
                  <a:pt x="793965" y="1106929"/>
                  <a:pt x="807559" y="1093335"/>
                  <a:pt x="824329" y="1093335"/>
                </a:cubicBezTo>
                <a:close/>
                <a:moveTo>
                  <a:pt x="751774" y="1093335"/>
                </a:moveTo>
                <a:cubicBezTo>
                  <a:pt x="768544" y="1093335"/>
                  <a:pt x="782138" y="1106929"/>
                  <a:pt x="782138" y="1123698"/>
                </a:cubicBezTo>
                <a:cubicBezTo>
                  <a:pt x="782138" y="1140468"/>
                  <a:pt x="768544" y="1154062"/>
                  <a:pt x="751774" y="1154062"/>
                </a:cubicBezTo>
                <a:cubicBezTo>
                  <a:pt x="735005" y="1154062"/>
                  <a:pt x="721411" y="1140468"/>
                  <a:pt x="721411" y="1123698"/>
                </a:cubicBezTo>
                <a:cubicBezTo>
                  <a:pt x="721411" y="1106929"/>
                  <a:pt x="735005" y="1093335"/>
                  <a:pt x="751774" y="1093335"/>
                </a:cubicBezTo>
                <a:close/>
                <a:moveTo>
                  <a:pt x="679220" y="1093335"/>
                </a:moveTo>
                <a:cubicBezTo>
                  <a:pt x="695989" y="1093335"/>
                  <a:pt x="709583" y="1106929"/>
                  <a:pt x="709583" y="1123698"/>
                </a:cubicBezTo>
                <a:cubicBezTo>
                  <a:pt x="709583" y="1140468"/>
                  <a:pt x="695989" y="1154062"/>
                  <a:pt x="679220" y="1154062"/>
                </a:cubicBezTo>
                <a:cubicBezTo>
                  <a:pt x="662450" y="1154062"/>
                  <a:pt x="648856" y="1140468"/>
                  <a:pt x="648856" y="1123698"/>
                </a:cubicBezTo>
                <a:cubicBezTo>
                  <a:pt x="648856" y="1106929"/>
                  <a:pt x="662450" y="1093335"/>
                  <a:pt x="679220" y="1093335"/>
                </a:cubicBezTo>
                <a:close/>
                <a:moveTo>
                  <a:pt x="606665" y="1093335"/>
                </a:moveTo>
                <a:cubicBezTo>
                  <a:pt x="623435" y="1093335"/>
                  <a:pt x="637029" y="1106929"/>
                  <a:pt x="637029" y="1123698"/>
                </a:cubicBezTo>
                <a:cubicBezTo>
                  <a:pt x="637029" y="1140468"/>
                  <a:pt x="623435" y="1154062"/>
                  <a:pt x="606665" y="1154062"/>
                </a:cubicBezTo>
                <a:cubicBezTo>
                  <a:pt x="589896" y="1154062"/>
                  <a:pt x="576302" y="1140468"/>
                  <a:pt x="576302" y="1123698"/>
                </a:cubicBezTo>
                <a:cubicBezTo>
                  <a:pt x="576302" y="1106929"/>
                  <a:pt x="589896" y="1093335"/>
                  <a:pt x="606665" y="1093335"/>
                </a:cubicBezTo>
                <a:close/>
                <a:moveTo>
                  <a:pt x="534111" y="1093335"/>
                </a:moveTo>
                <a:cubicBezTo>
                  <a:pt x="550880" y="1093335"/>
                  <a:pt x="564474" y="1106929"/>
                  <a:pt x="564474" y="1123698"/>
                </a:cubicBezTo>
                <a:cubicBezTo>
                  <a:pt x="564474" y="1140468"/>
                  <a:pt x="550880" y="1154062"/>
                  <a:pt x="534111" y="1154062"/>
                </a:cubicBezTo>
                <a:cubicBezTo>
                  <a:pt x="517341" y="1154062"/>
                  <a:pt x="503747" y="1140468"/>
                  <a:pt x="503747" y="1123698"/>
                </a:cubicBezTo>
                <a:cubicBezTo>
                  <a:pt x="503747" y="1106929"/>
                  <a:pt x="517341" y="1093335"/>
                  <a:pt x="534111" y="1093335"/>
                </a:cubicBezTo>
                <a:close/>
                <a:moveTo>
                  <a:pt x="461556" y="1093335"/>
                </a:moveTo>
                <a:cubicBezTo>
                  <a:pt x="478326" y="1093335"/>
                  <a:pt x="491920" y="1106929"/>
                  <a:pt x="491920" y="1123698"/>
                </a:cubicBezTo>
                <a:cubicBezTo>
                  <a:pt x="491920" y="1140468"/>
                  <a:pt x="478326" y="1154062"/>
                  <a:pt x="461556" y="1154062"/>
                </a:cubicBezTo>
                <a:cubicBezTo>
                  <a:pt x="444787" y="1154062"/>
                  <a:pt x="431192" y="1140468"/>
                  <a:pt x="431192" y="1123698"/>
                </a:cubicBezTo>
                <a:cubicBezTo>
                  <a:pt x="431192" y="1106929"/>
                  <a:pt x="444787" y="1093335"/>
                  <a:pt x="461556" y="1093335"/>
                </a:cubicBezTo>
                <a:close/>
                <a:moveTo>
                  <a:pt x="389002" y="1093335"/>
                </a:moveTo>
                <a:cubicBezTo>
                  <a:pt x="405771" y="1093335"/>
                  <a:pt x="419365" y="1106929"/>
                  <a:pt x="419365" y="1123698"/>
                </a:cubicBezTo>
                <a:cubicBezTo>
                  <a:pt x="419365" y="1140468"/>
                  <a:pt x="405771" y="1154062"/>
                  <a:pt x="389002" y="1154062"/>
                </a:cubicBezTo>
                <a:cubicBezTo>
                  <a:pt x="372232" y="1154062"/>
                  <a:pt x="358638" y="1140468"/>
                  <a:pt x="358638" y="1123698"/>
                </a:cubicBezTo>
                <a:cubicBezTo>
                  <a:pt x="358638" y="1106929"/>
                  <a:pt x="372232" y="1093335"/>
                  <a:pt x="389002" y="1093335"/>
                </a:cubicBezTo>
                <a:close/>
                <a:moveTo>
                  <a:pt x="316447" y="1093335"/>
                </a:moveTo>
                <a:cubicBezTo>
                  <a:pt x="333216" y="1093335"/>
                  <a:pt x="346810" y="1106929"/>
                  <a:pt x="346810" y="1123698"/>
                </a:cubicBezTo>
                <a:cubicBezTo>
                  <a:pt x="346810" y="1140468"/>
                  <a:pt x="333216" y="1154062"/>
                  <a:pt x="316447" y="1154062"/>
                </a:cubicBezTo>
                <a:cubicBezTo>
                  <a:pt x="299677" y="1154062"/>
                  <a:pt x="286084" y="1140468"/>
                  <a:pt x="286084" y="1123698"/>
                </a:cubicBezTo>
                <a:cubicBezTo>
                  <a:pt x="286084" y="1106929"/>
                  <a:pt x="299677" y="1093335"/>
                  <a:pt x="316447" y="1093335"/>
                </a:cubicBezTo>
                <a:close/>
                <a:moveTo>
                  <a:pt x="243892" y="1093335"/>
                </a:moveTo>
                <a:cubicBezTo>
                  <a:pt x="260662" y="1093335"/>
                  <a:pt x="274256" y="1106929"/>
                  <a:pt x="274256" y="1123698"/>
                </a:cubicBezTo>
                <a:cubicBezTo>
                  <a:pt x="274256" y="1140468"/>
                  <a:pt x="260662" y="1154062"/>
                  <a:pt x="243892" y="1154062"/>
                </a:cubicBezTo>
                <a:cubicBezTo>
                  <a:pt x="227123" y="1154062"/>
                  <a:pt x="213529" y="1140468"/>
                  <a:pt x="213529" y="1123698"/>
                </a:cubicBezTo>
                <a:cubicBezTo>
                  <a:pt x="213529" y="1106929"/>
                  <a:pt x="227123" y="1093335"/>
                  <a:pt x="243892" y="1093335"/>
                </a:cubicBezTo>
                <a:close/>
                <a:moveTo>
                  <a:pt x="171339" y="1093335"/>
                </a:moveTo>
                <a:cubicBezTo>
                  <a:pt x="188107" y="1093335"/>
                  <a:pt x="201701" y="1106929"/>
                  <a:pt x="201701" y="1123698"/>
                </a:cubicBezTo>
                <a:cubicBezTo>
                  <a:pt x="201701" y="1140468"/>
                  <a:pt x="188107" y="1154062"/>
                  <a:pt x="171339" y="1154062"/>
                </a:cubicBezTo>
                <a:cubicBezTo>
                  <a:pt x="154633" y="1154062"/>
                  <a:pt x="141040" y="1140468"/>
                  <a:pt x="141040" y="1123698"/>
                </a:cubicBezTo>
                <a:cubicBezTo>
                  <a:pt x="141040" y="1106929"/>
                  <a:pt x="154633" y="1093335"/>
                  <a:pt x="171339" y="1093335"/>
                </a:cubicBezTo>
                <a:close/>
                <a:moveTo>
                  <a:pt x="98858" y="1093335"/>
                </a:moveTo>
                <a:cubicBezTo>
                  <a:pt x="115622" y="1093335"/>
                  <a:pt x="129216" y="1106929"/>
                  <a:pt x="129216" y="1123698"/>
                </a:cubicBezTo>
                <a:cubicBezTo>
                  <a:pt x="129216" y="1140468"/>
                  <a:pt x="115622" y="1154062"/>
                  <a:pt x="98858" y="1154062"/>
                </a:cubicBezTo>
                <a:cubicBezTo>
                  <a:pt x="82086" y="1154062"/>
                  <a:pt x="68492" y="1140468"/>
                  <a:pt x="68492" y="1123698"/>
                </a:cubicBezTo>
                <a:cubicBezTo>
                  <a:pt x="68492" y="1106929"/>
                  <a:pt x="82086" y="1093335"/>
                  <a:pt x="98858" y="1093335"/>
                </a:cubicBezTo>
                <a:close/>
                <a:moveTo>
                  <a:pt x="26303" y="1093335"/>
                </a:moveTo>
                <a:cubicBezTo>
                  <a:pt x="43069" y="1093335"/>
                  <a:pt x="56664" y="1106929"/>
                  <a:pt x="56664" y="1123698"/>
                </a:cubicBezTo>
                <a:cubicBezTo>
                  <a:pt x="56664" y="1140468"/>
                  <a:pt x="43069" y="1154062"/>
                  <a:pt x="26303" y="1154062"/>
                </a:cubicBezTo>
                <a:cubicBezTo>
                  <a:pt x="17918" y="1154062"/>
                  <a:pt x="10327" y="1150664"/>
                  <a:pt x="4832" y="1145169"/>
                </a:cubicBezTo>
                <a:lnTo>
                  <a:pt x="0" y="1133503"/>
                </a:lnTo>
                <a:lnTo>
                  <a:pt x="0" y="1113894"/>
                </a:lnTo>
                <a:lnTo>
                  <a:pt x="4832" y="1102228"/>
                </a:lnTo>
                <a:cubicBezTo>
                  <a:pt x="10327" y="1096734"/>
                  <a:pt x="17918" y="1093335"/>
                  <a:pt x="26303" y="1093335"/>
                </a:cubicBezTo>
                <a:close/>
                <a:moveTo>
                  <a:pt x="1549874" y="1012883"/>
                </a:moveTo>
                <a:lnTo>
                  <a:pt x="1555552" y="1014029"/>
                </a:lnTo>
                <a:lnTo>
                  <a:pt x="1530465" y="1066106"/>
                </a:lnTo>
                <a:lnTo>
                  <a:pt x="1528404" y="1064717"/>
                </a:lnTo>
                <a:cubicBezTo>
                  <a:pt x="1522910" y="1059222"/>
                  <a:pt x="1519511" y="1051631"/>
                  <a:pt x="1519511" y="1043246"/>
                </a:cubicBezTo>
                <a:cubicBezTo>
                  <a:pt x="1519511" y="1026477"/>
                  <a:pt x="1533105" y="1012883"/>
                  <a:pt x="1549874" y="1012883"/>
                </a:cubicBezTo>
                <a:close/>
                <a:moveTo>
                  <a:pt x="1477320" y="1012883"/>
                </a:moveTo>
                <a:cubicBezTo>
                  <a:pt x="1494089" y="1012883"/>
                  <a:pt x="1507683" y="1026477"/>
                  <a:pt x="1507683" y="1043246"/>
                </a:cubicBezTo>
                <a:cubicBezTo>
                  <a:pt x="1507683" y="1060016"/>
                  <a:pt x="1494089" y="1073610"/>
                  <a:pt x="1477320" y="1073610"/>
                </a:cubicBezTo>
                <a:cubicBezTo>
                  <a:pt x="1460550" y="1073610"/>
                  <a:pt x="1446956" y="1060016"/>
                  <a:pt x="1446956" y="1043246"/>
                </a:cubicBezTo>
                <a:cubicBezTo>
                  <a:pt x="1446956" y="1026477"/>
                  <a:pt x="1460550" y="1012883"/>
                  <a:pt x="1477320" y="1012883"/>
                </a:cubicBezTo>
                <a:close/>
                <a:moveTo>
                  <a:pt x="1404765" y="1012883"/>
                </a:moveTo>
                <a:cubicBezTo>
                  <a:pt x="1421535" y="1012883"/>
                  <a:pt x="1435129" y="1026477"/>
                  <a:pt x="1435129" y="1043246"/>
                </a:cubicBezTo>
                <a:cubicBezTo>
                  <a:pt x="1435129" y="1060016"/>
                  <a:pt x="1421535" y="1073610"/>
                  <a:pt x="1404765" y="1073610"/>
                </a:cubicBezTo>
                <a:cubicBezTo>
                  <a:pt x="1387996" y="1073610"/>
                  <a:pt x="1374402" y="1060016"/>
                  <a:pt x="1374402" y="1043246"/>
                </a:cubicBezTo>
                <a:cubicBezTo>
                  <a:pt x="1374402" y="1026477"/>
                  <a:pt x="1387996" y="1012883"/>
                  <a:pt x="1404765" y="1012883"/>
                </a:cubicBezTo>
                <a:close/>
                <a:moveTo>
                  <a:pt x="1332211" y="1012883"/>
                </a:moveTo>
                <a:cubicBezTo>
                  <a:pt x="1348980" y="1012883"/>
                  <a:pt x="1362574" y="1026477"/>
                  <a:pt x="1362574" y="1043246"/>
                </a:cubicBezTo>
                <a:cubicBezTo>
                  <a:pt x="1362574" y="1060016"/>
                  <a:pt x="1348980" y="1073610"/>
                  <a:pt x="1332211" y="1073610"/>
                </a:cubicBezTo>
                <a:cubicBezTo>
                  <a:pt x="1315441" y="1073610"/>
                  <a:pt x="1301847" y="1060016"/>
                  <a:pt x="1301847" y="1043246"/>
                </a:cubicBezTo>
                <a:cubicBezTo>
                  <a:pt x="1301847" y="1026477"/>
                  <a:pt x="1315441" y="1012883"/>
                  <a:pt x="1332211" y="1012883"/>
                </a:cubicBezTo>
                <a:close/>
                <a:moveTo>
                  <a:pt x="1259656" y="1012883"/>
                </a:moveTo>
                <a:cubicBezTo>
                  <a:pt x="1276426" y="1012883"/>
                  <a:pt x="1290020" y="1026477"/>
                  <a:pt x="1290020" y="1043246"/>
                </a:cubicBezTo>
                <a:cubicBezTo>
                  <a:pt x="1290020" y="1060016"/>
                  <a:pt x="1276426" y="1073610"/>
                  <a:pt x="1259656" y="1073610"/>
                </a:cubicBezTo>
                <a:cubicBezTo>
                  <a:pt x="1242887" y="1073610"/>
                  <a:pt x="1229293" y="1060016"/>
                  <a:pt x="1229293" y="1043246"/>
                </a:cubicBezTo>
                <a:cubicBezTo>
                  <a:pt x="1229293" y="1026477"/>
                  <a:pt x="1242887" y="1012883"/>
                  <a:pt x="1259656" y="1012883"/>
                </a:cubicBezTo>
                <a:close/>
                <a:moveTo>
                  <a:pt x="1187102" y="1012883"/>
                </a:moveTo>
                <a:cubicBezTo>
                  <a:pt x="1203871" y="1012883"/>
                  <a:pt x="1217465" y="1026477"/>
                  <a:pt x="1217465" y="1043246"/>
                </a:cubicBezTo>
                <a:cubicBezTo>
                  <a:pt x="1217465" y="1060016"/>
                  <a:pt x="1203871" y="1073610"/>
                  <a:pt x="1187102" y="1073610"/>
                </a:cubicBezTo>
                <a:cubicBezTo>
                  <a:pt x="1170332" y="1073610"/>
                  <a:pt x="1156738" y="1060016"/>
                  <a:pt x="1156738" y="1043246"/>
                </a:cubicBezTo>
                <a:cubicBezTo>
                  <a:pt x="1156738" y="1026477"/>
                  <a:pt x="1170332" y="1012883"/>
                  <a:pt x="1187102" y="1012883"/>
                </a:cubicBezTo>
                <a:close/>
                <a:moveTo>
                  <a:pt x="1114547" y="1012883"/>
                </a:moveTo>
                <a:cubicBezTo>
                  <a:pt x="1131317" y="1012883"/>
                  <a:pt x="1144911" y="1026477"/>
                  <a:pt x="1144911" y="1043246"/>
                </a:cubicBezTo>
                <a:cubicBezTo>
                  <a:pt x="1144911" y="1060016"/>
                  <a:pt x="1131317" y="1073610"/>
                  <a:pt x="1114547" y="1073610"/>
                </a:cubicBezTo>
                <a:cubicBezTo>
                  <a:pt x="1097778" y="1073610"/>
                  <a:pt x="1084184" y="1060016"/>
                  <a:pt x="1084184" y="1043246"/>
                </a:cubicBezTo>
                <a:cubicBezTo>
                  <a:pt x="1084184" y="1026477"/>
                  <a:pt x="1097778" y="1012883"/>
                  <a:pt x="1114547" y="1012883"/>
                </a:cubicBezTo>
                <a:close/>
                <a:moveTo>
                  <a:pt x="1041993" y="1012883"/>
                </a:moveTo>
                <a:cubicBezTo>
                  <a:pt x="1058762" y="1012883"/>
                  <a:pt x="1072356" y="1026477"/>
                  <a:pt x="1072356" y="1043246"/>
                </a:cubicBezTo>
                <a:cubicBezTo>
                  <a:pt x="1072356" y="1060016"/>
                  <a:pt x="1058762" y="1073610"/>
                  <a:pt x="1041993" y="1073610"/>
                </a:cubicBezTo>
                <a:cubicBezTo>
                  <a:pt x="1025223" y="1073610"/>
                  <a:pt x="1011629" y="1060016"/>
                  <a:pt x="1011629" y="1043246"/>
                </a:cubicBezTo>
                <a:cubicBezTo>
                  <a:pt x="1011629" y="1026477"/>
                  <a:pt x="1025223" y="1012883"/>
                  <a:pt x="1041993" y="1012883"/>
                </a:cubicBezTo>
                <a:close/>
                <a:moveTo>
                  <a:pt x="969438" y="1012883"/>
                </a:moveTo>
                <a:cubicBezTo>
                  <a:pt x="986208" y="1012883"/>
                  <a:pt x="999801" y="1026477"/>
                  <a:pt x="999801" y="1043246"/>
                </a:cubicBezTo>
                <a:cubicBezTo>
                  <a:pt x="999801" y="1060016"/>
                  <a:pt x="986208" y="1073610"/>
                  <a:pt x="969438" y="1073610"/>
                </a:cubicBezTo>
                <a:cubicBezTo>
                  <a:pt x="952669" y="1073610"/>
                  <a:pt x="939075" y="1060016"/>
                  <a:pt x="939075" y="1043246"/>
                </a:cubicBezTo>
                <a:cubicBezTo>
                  <a:pt x="939075" y="1026477"/>
                  <a:pt x="952669" y="1012883"/>
                  <a:pt x="969438" y="1012883"/>
                </a:cubicBezTo>
                <a:close/>
                <a:moveTo>
                  <a:pt x="896883" y="1012883"/>
                </a:moveTo>
                <a:cubicBezTo>
                  <a:pt x="913653" y="1012883"/>
                  <a:pt x="927247" y="1026477"/>
                  <a:pt x="927247" y="1043246"/>
                </a:cubicBezTo>
                <a:cubicBezTo>
                  <a:pt x="927247" y="1060016"/>
                  <a:pt x="913653" y="1073610"/>
                  <a:pt x="896883" y="1073610"/>
                </a:cubicBezTo>
                <a:cubicBezTo>
                  <a:pt x="880114" y="1073610"/>
                  <a:pt x="866520" y="1060016"/>
                  <a:pt x="866520" y="1043246"/>
                </a:cubicBezTo>
                <a:cubicBezTo>
                  <a:pt x="866520" y="1026477"/>
                  <a:pt x="880114" y="1012883"/>
                  <a:pt x="896883" y="1012883"/>
                </a:cubicBezTo>
                <a:close/>
                <a:moveTo>
                  <a:pt x="824329" y="1012883"/>
                </a:moveTo>
                <a:cubicBezTo>
                  <a:pt x="841098" y="1012883"/>
                  <a:pt x="854692" y="1026477"/>
                  <a:pt x="854692" y="1043246"/>
                </a:cubicBezTo>
                <a:cubicBezTo>
                  <a:pt x="854692" y="1060016"/>
                  <a:pt x="841098" y="1073610"/>
                  <a:pt x="824329" y="1073610"/>
                </a:cubicBezTo>
                <a:cubicBezTo>
                  <a:pt x="807559" y="1073610"/>
                  <a:pt x="793965" y="1060016"/>
                  <a:pt x="793965" y="1043246"/>
                </a:cubicBezTo>
                <a:cubicBezTo>
                  <a:pt x="793965" y="1026477"/>
                  <a:pt x="807559" y="1012883"/>
                  <a:pt x="824329" y="1012883"/>
                </a:cubicBezTo>
                <a:close/>
                <a:moveTo>
                  <a:pt x="751774" y="1012883"/>
                </a:moveTo>
                <a:cubicBezTo>
                  <a:pt x="768544" y="1012883"/>
                  <a:pt x="782138" y="1026477"/>
                  <a:pt x="782138" y="1043246"/>
                </a:cubicBezTo>
                <a:cubicBezTo>
                  <a:pt x="782138" y="1060016"/>
                  <a:pt x="768544" y="1073610"/>
                  <a:pt x="751774" y="1073610"/>
                </a:cubicBezTo>
                <a:cubicBezTo>
                  <a:pt x="735005" y="1073610"/>
                  <a:pt x="721411" y="1060016"/>
                  <a:pt x="721411" y="1043246"/>
                </a:cubicBezTo>
                <a:cubicBezTo>
                  <a:pt x="721411" y="1026477"/>
                  <a:pt x="735005" y="1012883"/>
                  <a:pt x="751774" y="1012883"/>
                </a:cubicBezTo>
                <a:close/>
                <a:moveTo>
                  <a:pt x="679220" y="1012883"/>
                </a:moveTo>
                <a:cubicBezTo>
                  <a:pt x="695989" y="1012883"/>
                  <a:pt x="709583" y="1026477"/>
                  <a:pt x="709583" y="1043246"/>
                </a:cubicBezTo>
                <a:cubicBezTo>
                  <a:pt x="709583" y="1060016"/>
                  <a:pt x="695989" y="1073610"/>
                  <a:pt x="679220" y="1073610"/>
                </a:cubicBezTo>
                <a:cubicBezTo>
                  <a:pt x="662450" y="1073610"/>
                  <a:pt x="648856" y="1060016"/>
                  <a:pt x="648856" y="1043246"/>
                </a:cubicBezTo>
                <a:cubicBezTo>
                  <a:pt x="648856" y="1026477"/>
                  <a:pt x="662450" y="1012883"/>
                  <a:pt x="679220" y="1012883"/>
                </a:cubicBezTo>
                <a:close/>
                <a:moveTo>
                  <a:pt x="606665" y="1012883"/>
                </a:moveTo>
                <a:cubicBezTo>
                  <a:pt x="623435" y="1012883"/>
                  <a:pt x="637029" y="1026477"/>
                  <a:pt x="637029" y="1043246"/>
                </a:cubicBezTo>
                <a:cubicBezTo>
                  <a:pt x="637029" y="1060016"/>
                  <a:pt x="623435" y="1073610"/>
                  <a:pt x="606665" y="1073610"/>
                </a:cubicBezTo>
                <a:cubicBezTo>
                  <a:pt x="589896" y="1073610"/>
                  <a:pt x="576302" y="1060016"/>
                  <a:pt x="576302" y="1043246"/>
                </a:cubicBezTo>
                <a:cubicBezTo>
                  <a:pt x="576302" y="1026477"/>
                  <a:pt x="589896" y="1012883"/>
                  <a:pt x="606665" y="1012883"/>
                </a:cubicBezTo>
                <a:close/>
                <a:moveTo>
                  <a:pt x="534111" y="1012883"/>
                </a:moveTo>
                <a:cubicBezTo>
                  <a:pt x="550880" y="1012883"/>
                  <a:pt x="564474" y="1026477"/>
                  <a:pt x="564474" y="1043246"/>
                </a:cubicBezTo>
                <a:cubicBezTo>
                  <a:pt x="564474" y="1060016"/>
                  <a:pt x="550880" y="1073610"/>
                  <a:pt x="534111" y="1073610"/>
                </a:cubicBezTo>
                <a:cubicBezTo>
                  <a:pt x="517341" y="1073610"/>
                  <a:pt x="503747" y="1060016"/>
                  <a:pt x="503747" y="1043246"/>
                </a:cubicBezTo>
                <a:cubicBezTo>
                  <a:pt x="503747" y="1026477"/>
                  <a:pt x="517341" y="1012883"/>
                  <a:pt x="534111" y="1012883"/>
                </a:cubicBezTo>
                <a:close/>
                <a:moveTo>
                  <a:pt x="461556" y="1012883"/>
                </a:moveTo>
                <a:cubicBezTo>
                  <a:pt x="478326" y="1012883"/>
                  <a:pt x="491920" y="1026477"/>
                  <a:pt x="491920" y="1043246"/>
                </a:cubicBezTo>
                <a:cubicBezTo>
                  <a:pt x="491920" y="1060016"/>
                  <a:pt x="478326" y="1073610"/>
                  <a:pt x="461556" y="1073610"/>
                </a:cubicBezTo>
                <a:cubicBezTo>
                  <a:pt x="444787" y="1073610"/>
                  <a:pt x="431192" y="1060016"/>
                  <a:pt x="431192" y="1043246"/>
                </a:cubicBezTo>
                <a:cubicBezTo>
                  <a:pt x="431192" y="1026477"/>
                  <a:pt x="444787" y="1012883"/>
                  <a:pt x="461556" y="1012883"/>
                </a:cubicBezTo>
                <a:close/>
                <a:moveTo>
                  <a:pt x="389002" y="1012883"/>
                </a:moveTo>
                <a:cubicBezTo>
                  <a:pt x="405771" y="1012883"/>
                  <a:pt x="419365" y="1026477"/>
                  <a:pt x="419365" y="1043246"/>
                </a:cubicBezTo>
                <a:cubicBezTo>
                  <a:pt x="419365" y="1060016"/>
                  <a:pt x="405771" y="1073610"/>
                  <a:pt x="389002" y="1073610"/>
                </a:cubicBezTo>
                <a:cubicBezTo>
                  <a:pt x="372232" y="1073610"/>
                  <a:pt x="358638" y="1060016"/>
                  <a:pt x="358638" y="1043246"/>
                </a:cubicBezTo>
                <a:cubicBezTo>
                  <a:pt x="358638" y="1026477"/>
                  <a:pt x="372232" y="1012883"/>
                  <a:pt x="389002" y="1012883"/>
                </a:cubicBezTo>
                <a:close/>
                <a:moveTo>
                  <a:pt x="316447" y="1012883"/>
                </a:moveTo>
                <a:cubicBezTo>
                  <a:pt x="333216" y="1012883"/>
                  <a:pt x="346810" y="1026477"/>
                  <a:pt x="346810" y="1043246"/>
                </a:cubicBezTo>
                <a:cubicBezTo>
                  <a:pt x="346810" y="1060016"/>
                  <a:pt x="333216" y="1073610"/>
                  <a:pt x="316447" y="1073610"/>
                </a:cubicBezTo>
                <a:cubicBezTo>
                  <a:pt x="299677" y="1073610"/>
                  <a:pt x="286084" y="1060016"/>
                  <a:pt x="286084" y="1043246"/>
                </a:cubicBezTo>
                <a:cubicBezTo>
                  <a:pt x="286084" y="1026477"/>
                  <a:pt x="299677" y="1012883"/>
                  <a:pt x="316447" y="1012883"/>
                </a:cubicBezTo>
                <a:close/>
                <a:moveTo>
                  <a:pt x="243892" y="1012883"/>
                </a:moveTo>
                <a:cubicBezTo>
                  <a:pt x="260662" y="1012883"/>
                  <a:pt x="274256" y="1026477"/>
                  <a:pt x="274256" y="1043246"/>
                </a:cubicBezTo>
                <a:cubicBezTo>
                  <a:pt x="274256" y="1060016"/>
                  <a:pt x="260662" y="1073610"/>
                  <a:pt x="243892" y="1073610"/>
                </a:cubicBezTo>
                <a:cubicBezTo>
                  <a:pt x="227123" y="1073610"/>
                  <a:pt x="213529" y="1060016"/>
                  <a:pt x="213529" y="1043246"/>
                </a:cubicBezTo>
                <a:cubicBezTo>
                  <a:pt x="213529" y="1026477"/>
                  <a:pt x="227123" y="1012883"/>
                  <a:pt x="243892" y="1012883"/>
                </a:cubicBezTo>
                <a:close/>
                <a:moveTo>
                  <a:pt x="171339" y="1012883"/>
                </a:moveTo>
                <a:cubicBezTo>
                  <a:pt x="188107" y="1012883"/>
                  <a:pt x="201701" y="1026477"/>
                  <a:pt x="201701" y="1043246"/>
                </a:cubicBezTo>
                <a:cubicBezTo>
                  <a:pt x="201701" y="1060016"/>
                  <a:pt x="188107" y="1073610"/>
                  <a:pt x="171339" y="1073610"/>
                </a:cubicBezTo>
                <a:cubicBezTo>
                  <a:pt x="154639" y="1073610"/>
                  <a:pt x="141045" y="1060016"/>
                  <a:pt x="141045" y="1043246"/>
                </a:cubicBezTo>
                <a:cubicBezTo>
                  <a:pt x="141045" y="1026477"/>
                  <a:pt x="154639" y="1012883"/>
                  <a:pt x="171339" y="1012883"/>
                </a:cubicBezTo>
                <a:close/>
                <a:moveTo>
                  <a:pt x="98865" y="1012883"/>
                </a:moveTo>
                <a:cubicBezTo>
                  <a:pt x="115628" y="1012883"/>
                  <a:pt x="129222" y="1026477"/>
                  <a:pt x="129222" y="1043246"/>
                </a:cubicBezTo>
                <a:cubicBezTo>
                  <a:pt x="129222" y="1060016"/>
                  <a:pt x="115628" y="1073610"/>
                  <a:pt x="98865" y="1073610"/>
                </a:cubicBezTo>
                <a:cubicBezTo>
                  <a:pt x="82093" y="1073610"/>
                  <a:pt x="68498" y="1060016"/>
                  <a:pt x="68498" y="1043246"/>
                </a:cubicBezTo>
                <a:cubicBezTo>
                  <a:pt x="68498" y="1026477"/>
                  <a:pt x="82093" y="1012883"/>
                  <a:pt x="98865" y="1012883"/>
                </a:cubicBezTo>
                <a:close/>
                <a:moveTo>
                  <a:pt x="26309" y="1012883"/>
                </a:moveTo>
                <a:cubicBezTo>
                  <a:pt x="43075" y="1012883"/>
                  <a:pt x="56670" y="1026477"/>
                  <a:pt x="56670" y="1043246"/>
                </a:cubicBezTo>
                <a:cubicBezTo>
                  <a:pt x="56670" y="1060016"/>
                  <a:pt x="43075" y="1073610"/>
                  <a:pt x="26309" y="1073610"/>
                </a:cubicBezTo>
                <a:cubicBezTo>
                  <a:pt x="17924" y="1073610"/>
                  <a:pt x="10333" y="1070212"/>
                  <a:pt x="4838" y="1064717"/>
                </a:cubicBezTo>
                <a:lnTo>
                  <a:pt x="0" y="1053036"/>
                </a:lnTo>
                <a:lnTo>
                  <a:pt x="0" y="1033457"/>
                </a:lnTo>
                <a:lnTo>
                  <a:pt x="4838" y="1021776"/>
                </a:lnTo>
                <a:cubicBezTo>
                  <a:pt x="10333" y="1016282"/>
                  <a:pt x="17924" y="1012883"/>
                  <a:pt x="26309" y="1012883"/>
                </a:cubicBezTo>
                <a:close/>
                <a:moveTo>
                  <a:pt x="1549874" y="932431"/>
                </a:moveTo>
                <a:cubicBezTo>
                  <a:pt x="1558259" y="932431"/>
                  <a:pt x="1565850" y="935830"/>
                  <a:pt x="1571345" y="941324"/>
                </a:cubicBezTo>
                <a:lnTo>
                  <a:pt x="1577296" y="955693"/>
                </a:lnTo>
                <a:lnTo>
                  <a:pt x="1565363" y="988298"/>
                </a:lnTo>
                <a:lnTo>
                  <a:pt x="1561694" y="990772"/>
                </a:lnTo>
                <a:cubicBezTo>
                  <a:pt x="1558061" y="992309"/>
                  <a:pt x="1554067" y="993158"/>
                  <a:pt x="1549874" y="993158"/>
                </a:cubicBezTo>
                <a:cubicBezTo>
                  <a:pt x="1533105" y="993158"/>
                  <a:pt x="1519511" y="979564"/>
                  <a:pt x="1519511" y="962795"/>
                </a:cubicBezTo>
                <a:cubicBezTo>
                  <a:pt x="1519511" y="946025"/>
                  <a:pt x="1533105" y="932431"/>
                  <a:pt x="1549874" y="932431"/>
                </a:cubicBezTo>
                <a:close/>
                <a:moveTo>
                  <a:pt x="1477320" y="932431"/>
                </a:moveTo>
                <a:cubicBezTo>
                  <a:pt x="1494089" y="932431"/>
                  <a:pt x="1507683" y="946025"/>
                  <a:pt x="1507683" y="962795"/>
                </a:cubicBezTo>
                <a:cubicBezTo>
                  <a:pt x="1507683" y="979564"/>
                  <a:pt x="1494089" y="993158"/>
                  <a:pt x="1477320" y="993158"/>
                </a:cubicBezTo>
                <a:cubicBezTo>
                  <a:pt x="1460550" y="993158"/>
                  <a:pt x="1446956" y="979564"/>
                  <a:pt x="1446956" y="962795"/>
                </a:cubicBezTo>
                <a:cubicBezTo>
                  <a:pt x="1446956" y="946025"/>
                  <a:pt x="1460550" y="932431"/>
                  <a:pt x="1477320" y="932431"/>
                </a:cubicBezTo>
                <a:close/>
                <a:moveTo>
                  <a:pt x="1404765" y="932431"/>
                </a:moveTo>
                <a:cubicBezTo>
                  <a:pt x="1421535" y="932431"/>
                  <a:pt x="1435129" y="946025"/>
                  <a:pt x="1435129" y="962795"/>
                </a:cubicBezTo>
                <a:cubicBezTo>
                  <a:pt x="1435129" y="979564"/>
                  <a:pt x="1421535" y="993158"/>
                  <a:pt x="1404765" y="993158"/>
                </a:cubicBezTo>
                <a:cubicBezTo>
                  <a:pt x="1387996" y="993158"/>
                  <a:pt x="1374402" y="979564"/>
                  <a:pt x="1374402" y="962795"/>
                </a:cubicBezTo>
                <a:cubicBezTo>
                  <a:pt x="1374402" y="946025"/>
                  <a:pt x="1387996" y="932431"/>
                  <a:pt x="1404765" y="932431"/>
                </a:cubicBezTo>
                <a:close/>
                <a:moveTo>
                  <a:pt x="1332211" y="932431"/>
                </a:moveTo>
                <a:cubicBezTo>
                  <a:pt x="1348980" y="932431"/>
                  <a:pt x="1362574" y="946025"/>
                  <a:pt x="1362574" y="962795"/>
                </a:cubicBezTo>
                <a:cubicBezTo>
                  <a:pt x="1362574" y="979564"/>
                  <a:pt x="1348980" y="993158"/>
                  <a:pt x="1332211" y="993158"/>
                </a:cubicBezTo>
                <a:cubicBezTo>
                  <a:pt x="1315441" y="993158"/>
                  <a:pt x="1301847" y="979564"/>
                  <a:pt x="1301847" y="962795"/>
                </a:cubicBezTo>
                <a:cubicBezTo>
                  <a:pt x="1301847" y="946025"/>
                  <a:pt x="1315441" y="932431"/>
                  <a:pt x="1332211" y="932431"/>
                </a:cubicBezTo>
                <a:close/>
                <a:moveTo>
                  <a:pt x="1259656" y="932431"/>
                </a:moveTo>
                <a:cubicBezTo>
                  <a:pt x="1276426" y="932431"/>
                  <a:pt x="1290020" y="946025"/>
                  <a:pt x="1290020" y="962795"/>
                </a:cubicBezTo>
                <a:cubicBezTo>
                  <a:pt x="1290020" y="979564"/>
                  <a:pt x="1276426" y="993158"/>
                  <a:pt x="1259656" y="993158"/>
                </a:cubicBezTo>
                <a:cubicBezTo>
                  <a:pt x="1242887" y="993158"/>
                  <a:pt x="1229293" y="979564"/>
                  <a:pt x="1229293" y="962795"/>
                </a:cubicBezTo>
                <a:cubicBezTo>
                  <a:pt x="1229293" y="946025"/>
                  <a:pt x="1242887" y="932431"/>
                  <a:pt x="1259656" y="932431"/>
                </a:cubicBezTo>
                <a:close/>
                <a:moveTo>
                  <a:pt x="1187102" y="932431"/>
                </a:moveTo>
                <a:cubicBezTo>
                  <a:pt x="1203871" y="932431"/>
                  <a:pt x="1217465" y="946025"/>
                  <a:pt x="1217465" y="962795"/>
                </a:cubicBezTo>
                <a:cubicBezTo>
                  <a:pt x="1217465" y="979564"/>
                  <a:pt x="1203871" y="993158"/>
                  <a:pt x="1187102" y="993158"/>
                </a:cubicBezTo>
                <a:cubicBezTo>
                  <a:pt x="1170332" y="993158"/>
                  <a:pt x="1156738" y="979564"/>
                  <a:pt x="1156738" y="962795"/>
                </a:cubicBezTo>
                <a:cubicBezTo>
                  <a:pt x="1156738" y="946025"/>
                  <a:pt x="1170332" y="932431"/>
                  <a:pt x="1187102" y="932431"/>
                </a:cubicBezTo>
                <a:close/>
                <a:moveTo>
                  <a:pt x="1114547" y="932431"/>
                </a:moveTo>
                <a:cubicBezTo>
                  <a:pt x="1131317" y="932431"/>
                  <a:pt x="1144911" y="946025"/>
                  <a:pt x="1144911" y="962795"/>
                </a:cubicBezTo>
                <a:cubicBezTo>
                  <a:pt x="1144911" y="979564"/>
                  <a:pt x="1131317" y="993158"/>
                  <a:pt x="1114547" y="993158"/>
                </a:cubicBezTo>
                <a:cubicBezTo>
                  <a:pt x="1097778" y="993158"/>
                  <a:pt x="1084184" y="979564"/>
                  <a:pt x="1084184" y="962795"/>
                </a:cubicBezTo>
                <a:cubicBezTo>
                  <a:pt x="1084184" y="946025"/>
                  <a:pt x="1097778" y="932431"/>
                  <a:pt x="1114547" y="932431"/>
                </a:cubicBezTo>
                <a:close/>
                <a:moveTo>
                  <a:pt x="1041993" y="932431"/>
                </a:moveTo>
                <a:cubicBezTo>
                  <a:pt x="1058762" y="932431"/>
                  <a:pt x="1072356" y="946025"/>
                  <a:pt x="1072356" y="962795"/>
                </a:cubicBezTo>
                <a:cubicBezTo>
                  <a:pt x="1072356" y="979564"/>
                  <a:pt x="1058762" y="993158"/>
                  <a:pt x="1041993" y="993158"/>
                </a:cubicBezTo>
                <a:cubicBezTo>
                  <a:pt x="1025223" y="993158"/>
                  <a:pt x="1011629" y="979564"/>
                  <a:pt x="1011629" y="962795"/>
                </a:cubicBezTo>
                <a:cubicBezTo>
                  <a:pt x="1011629" y="946025"/>
                  <a:pt x="1025223" y="932431"/>
                  <a:pt x="1041993" y="932431"/>
                </a:cubicBezTo>
                <a:close/>
                <a:moveTo>
                  <a:pt x="969438" y="932431"/>
                </a:moveTo>
                <a:cubicBezTo>
                  <a:pt x="986208" y="932431"/>
                  <a:pt x="999801" y="946025"/>
                  <a:pt x="999801" y="962795"/>
                </a:cubicBezTo>
                <a:cubicBezTo>
                  <a:pt x="999801" y="979564"/>
                  <a:pt x="986208" y="993158"/>
                  <a:pt x="969438" y="993158"/>
                </a:cubicBezTo>
                <a:cubicBezTo>
                  <a:pt x="952669" y="993158"/>
                  <a:pt x="939075" y="979564"/>
                  <a:pt x="939075" y="962795"/>
                </a:cubicBezTo>
                <a:cubicBezTo>
                  <a:pt x="939075" y="946025"/>
                  <a:pt x="952669" y="932431"/>
                  <a:pt x="969438" y="932431"/>
                </a:cubicBezTo>
                <a:close/>
                <a:moveTo>
                  <a:pt x="896883" y="932431"/>
                </a:moveTo>
                <a:cubicBezTo>
                  <a:pt x="913653" y="932431"/>
                  <a:pt x="927247" y="946025"/>
                  <a:pt x="927247" y="962795"/>
                </a:cubicBezTo>
                <a:cubicBezTo>
                  <a:pt x="927247" y="979564"/>
                  <a:pt x="913653" y="993158"/>
                  <a:pt x="896883" y="993158"/>
                </a:cubicBezTo>
                <a:cubicBezTo>
                  <a:pt x="880114" y="993158"/>
                  <a:pt x="866520" y="979564"/>
                  <a:pt x="866520" y="962795"/>
                </a:cubicBezTo>
                <a:cubicBezTo>
                  <a:pt x="866520" y="946025"/>
                  <a:pt x="880114" y="932431"/>
                  <a:pt x="896883" y="932431"/>
                </a:cubicBezTo>
                <a:close/>
                <a:moveTo>
                  <a:pt x="824329" y="932431"/>
                </a:moveTo>
                <a:cubicBezTo>
                  <a:pt x="841098" y="932431"/>
                  <a:pt x="854692" y="946025"/>
                  <a:pt x="854692" y="962795"/>
                </a:cubicBezTo>
                <a:cubicBezTo>
                  <a:pt x="854692" y="979564"/>
                  <a:pt x="841098" y="993158"/>
                  <a:pt x="824329" y="993158"/>
                </a:cubicBezTo>
                <a:cubicBezTo>
                  <a:pt x="807559" y="993158"/>
                  <a:pt x="793965" y="979564"/>
                  <a:pt x="793965" y="962795"/>
                </a:cubicBezTo>
                <a:cubicBezTo>
                  <a:pt x="793965" y="946025"/>
                  <a:pt x="807559" y="932431"/>
                  <a:pt x="824329" y="932431"/>
                </a:cubicBezTo>
                <a:close/>
                <a:moveTo>
                  <a:pt x="751774" y="932431"/>
                </a:moveTo>
                <a:cubicBezTo>
                  <a:pt x="768544" y="932431"/>
                  <a:pt x="782138" y="946025"/>
                  <a:pt x="782138" y="962795"/>
                </a:cubicBezTo>
                <a:cubicBezTo>
                  <a:pt x="782138" y="979564"/>
                  <a:pt x="768544" y="993158"/>
                  <a:pt x="751774" y="993158"/>
                </a:cubicBezTo>
                <a:cubicBezTo>
                  <a:pt x="735005" y="993158"/>
                  <a:pt x="721411" y="979564"/>
                  <a:pt x="721411" y="962795"/>
                </a:cubicBezTo>
                <a:cubicBezTo>
                  <a:pt x="721411" y="946025"/>
                  <a:pt x="735005" y="932431"/>
                  <a:pt x="751774" y="932431"/>
                </a:cubicBezTo>
                <a:close/>
                <a:moveTo>
                  <a:pt x="679220" y="932431"/>
                </a:moveTo>
                <a:cubicBezTo>
                  <a:pt x="695989" y="932431"/>
                  <a:pt x="709583" y="946025"/>
                  <a:pt x="709583" y="962795"/>
                </a:cubicBezTo>
                <a:cubicBezTo>
                  <a:pt x="709583" y="979564"/>
                  <a:pt x="695989" y="993158"/>
                  <a:pt x="679220" y="993158"/>
                </a:cubicBezTo>
                <a:cubicBezTo>
                  <a:pt x="662450" y="993158"/>
                  <a:pt x="648856" y="979564"/>
                  <a:pt x="648856" y="962795"/>
                </a:cubicBezTo>
                <a:cubicBezTo>
                  <a:pt x="648856" y="946025"/>
                  <a:pt x="662450" y="932431"/>
                  <a:pt x="679220" y="932431"/>
                </a:cubicBezTo>
                <a:close/>
                <a:moveTo>
                  <a:pt x="606665" y="932431"/>
                </a:moveTo>
                <a:cubicBezTo>
                  <a:pt x="623435" y="932431"/>
                  <a:pt x="637029" y="946025"/>
                  <a:pt x="637029" y="962795"/>
                </a:cubicBezTo>
                <a:cubicBezTo>
                  <a:pt x="637029" y="979564"/>
                  <a:pt x="623435" y="993158"/>
                  <a:pt x="606665" y="993158"/>
                </a:cubicBezTo>
                <a:cubicBezTo>
                  <a:pt x="589896" y="993158"/>
                  <a:pt x="576302" y="979564"/>
                  <a:pt x="576302" y="962795"/>
                </a:cubicBezTo>
                <a:cubicBezTo>
                  <a:pt x="576302" y="946025"/>
                  <a:pt x="589896" y="932431"/>
                  <a:pt x="606665" y="932431"/>
                </a:cubicBezTo>
                <a:close/>
                <a:moveTo>
                  <a:pt x="534111" y="932431"/>
                </a:moveTo>
                <a:cubicBezTo>
                  <a:pt x="550880" y="932431"/>
                  <a:pt x="564474" y="946025"/>
                  <a:pt x="564474" y="962795"/>
                </a:cubicBezTo>
                <a:cubicBezTo>
                  <a:pt x="564474" y="979564"/>
                  <a:pt x="550880" y="993158"/>
                  <a:pt x="534111" y="993158"/>
                </a:cubicBezTo>
                <a:cubicBezTo>
                  <a:pt x="517341" y="993158"/>
                  <a:pt x="503747" y="979564"/>
                  <a:pt x="503747" y="962795"/>
                </a:cubicBezTo>
                <a:cubicBezTo>
                  <a:pt x="503747" y="946025"/>
                  <a:pt x="517341" y="932431"/>
                  <a:pt x="534111" y="932431"/>
                </a:cubicBezTo>
                <a:close/>
                <a:moveTo>
                  <a:pt x="461556" y="932431"/>
                </a:moveTo>
                <a:cubicBezTo>
                  <a:pt x="478326" y="932431"/>
                  <a:pt x="491920" y="946025"/>
                  <a:pt x="491920" y="962795"/>
                </a:cubicBezTo>
                <a:cubicBezTo>
                  <a:pt x="491920" y="979564"/>
                  <a:pt x="478326" y="993158"/>
                  <a:pt x="461556" y="993158"/>
                </a:cubicBezTo>
                <a:cubicBezTo>
                  <a:pt x="444787" y="993158"/>
                  <a:pt x="431192" y="979564"/>
                  <a:pt x="431192" y="962795"/>
                </a:cubicBezTo>
                <a:cubicBezTo>
                  <a:pt x="431192" y="946025"/>
                  <a:pt x="444787" y="932431"/>
                  <a:pt x="461556" y="932431"/>
                </a:cubicBezTo>
                <a:close/>
                <a:moveTo>
                  <a:pt x="389002" y="932431"/>
                </a:moveTo>
                <a:cubicBezTo>
                  <a:pt x="405771" y="932431"/>
                  <a:pt x="419365" y="946025"/>
                  <a:pt x="419365" y="962795"/>
                </a:cubicBezTo>
                <a:cubicBezTo>
                  <a:pt x="419365" y="979564"/>
                  <a:pt x="405771" y="993158"/>
                  <a:pt x="389002" y="993158"/>
                </a:cubicBezTo>
                <a:cubicBezTo>
                  <a:pt x="372232" y="993158"/>
                  <a:pt x="358638" y="979564"/>
                  <a:pt x="358638" y="962795"/>
                </a:cubicBezTo>
                <a:cubicBezTo>
                  <a:pt x="358638" y="946025"/>
                  <a:pt x="372232" y="932431"/>
                  <a:pt x="389002" y="932431"/>
                </a:cubicBezTo>
                <a:close/>
                <a:moveTo>
                  <a:pt x="316447" y="932431"/>
                </a:moveTo>
                <a:cubicBezTo>
                  <a:pt x="333216" y="932431"/>
                  <a:pt x="346810" y="946025"/>
                  <a:pt x="346810" y="962795"/>
                </a:cubicBezTo>
                <a:cubicBezTo>
                  <a:pt x="346810" y="979564"/>
                  <a:pt x="333216" y="993158"/>
                  <a:pt x="316447" y="993158"/>
                </a:cubicBezTo>
                <a:cubicBezTo>
                  <a:pt x="299677" y="993158"/>
                  <a:pt x="286084" y="979564"/>
                  <a:pt x="286084" y="962795"/>
                </a:cubicBezTo>
                <a:cubicBezTo>
                  <a:pt x="286084" y="946025"/>
                  <a:pt x="299677" y="932431"/>
                  <a:pt x="316447" y="932431"/>
                </a:cubicBezTo>
                <a:close/>
                <a:moveTo>
                  <a:pt x="243892" y="932431"/>
                </a:moveTo>
                <a:cubicBezTo>
                  <a:pt x="260662" y="932431"/>
                  <a:pt x="274256" y="946025"/>
                  <a:pt x="274256" y="962795"/>
                </a:cubicBezTo>
                <a:cubicBezTo>
                  <a:pt x="274256" y="979564"/>
                  <a:pt x="260662" y="993158"/>
                  <a:pt x="243892" y="993158"/>
                </a:cubicBezTo>
                <a:cubicBezTo>
                  <a:pt x="227123" y="993158"/>
                  <a:pt x="213529" y="979564"/>
                  <a:pt x="213529" y="962795"/>
                </a:cubicBezTo>
                <a:cubicBezTo>
                  <a:pt x="213529" y="946025"/>
                  <a:pt x="227123" y="932431"/>
                  <a:pt x="243892" y="932431"/>
                </a:cubicBezTo>
                <a:close/>
                <a:moveTo>
                  <a:pt x="171339" y="932431"/>
                </a:moveTo>
                <a:cubicBezTo>
                  <a:pt x="188107" y="932431"/>
                  <a:pt x="201701" y="946025"/>
                  <a:pt x="201701" y="962795"/>
                </a:cubicBezTo>
                <a:cubicBezTo>
                  <a:pt x="201701" y="979564"/>
                  <a:pt x="188107" y="993158"/>
                  <a:pt x="171339" y="993158"/>
                </a:cubicBezTo>
                <a:cubicBezTo>
                  <a:pt x="154645" y="993158"/>
                  <a:pt x="141051" y="979564"/>
                  <a:pt x="141051" y="962795"/>
                </a:cubicBezTo>
                <a:cubicBezTo>
                  <a:pt x="141051" y="946025"/>
                  <a:pt x="154645" y="932431"/>
                  <a:pt x="171339" y="932431"/>
                </a:cubicBezTo>
                <a:close/>
                <a:moveTo>
                  <a:pt x="98870" y="932431"/>
                </a:moveTo>
                <a:cubicBezTo>
                  <a:pt x="115634" y="932431"/>
                  <a:pt x="129228" y="946025"/>
                  <a:pt x="129228" y="962795"/>
                </a:cubicBezTo>
                <a:cubicBezTo>
                  <a:pt x="129228" y="979564"/>
                  <a:pt x="115634" y="993158"/>
                  <a:pt x="98870" y="993158"/>
                </a:cubicBezTo>
                <a:cubicBezTo>
                  <a:pt x="82099" y="993158"/>
                  <a:pt x="68505" y="979564"/>
                  <a:pt x="68505" y="962795"/>
                </a:cubicBezTo>
                <a:cubicBezTo>
                  <a:pt x="68505" y="946025"/>
                  <a:pt x="82099" y="932431"/>
                  <a:pt x="98870" y="932431"/>
                </a:cubicBezTo>
                <a:close/>
                <a:moveTo>
                  <a:pt x="26316" y="932431"/>
                </a:moveTo>
                <a:cubicBezTo>
                  <a:pt x="43081" y="932431"/>
                  <a:pt x="56676" y="946025"/>
                  <a:pt x="56676" y="962795"/>
                </a:cubicBezTo>
                <a:cubicBezTo>
                  <a:pt x="56676" y="979564"/>
                  <a:pt x="43081" y="993158"/>
                  <a:pt x="26316" y="993158"/>
                </a:cubicBezTo>
                <a:cubicBezTo>
                  <a:pt x="17931" y="993158"/>
                  <a:pt x="10340" y="989760"/>
                  <a:pt x="4845" y="984265"/>
                </a:cubicBezTo>
                <a:lnTo>
                  <a:pt x="0" y="972570"/>
                </a:lnTo>
                <a:lnTo>
                  <a:pt x="0" y="953020"/>
                </a:lnTo>
                <a:lnTo>
                  <a:pt x="4845" y="941324"/>
                </a:lnTo>
                <a:cubicBezTo>
                  <a:pt x="10340" y="935830"/>
                  <a:pt x="17931" y="932431"/>
                  <a:pt x="26316" y="932431"/>
                </a:cubicBezTo>
                <a:close/>
                <a:moveTo>
                  <a:pt x="1612513" y="853981"/>
                </a:moveTo>
                <a:lnTo>
                  <a:pt x="1607766" y="872445"/>
                </a:lnTo>
                <a:lnTo>
                  <a:pt x="1598477" y="897823"/>
                </a:lnTo>
                <a:lnTo>
                  <a:pt x="1592066" y="882343"/>
                </a:lnTo>
                <a:cubicBezTo>
                  <a:pt x="1592066" y="869766"/>
                  <a:pt x="1599712" y="858975"/>
                  <a:pt x="1610610" y="854366"/>
                </a:cubicBezTo>
                <a:close/>
                <a:moveTo>
                  <a:pt x="1549874" y="851979"/>
                </a:moveTo>
                <a:cubicBezTo>
                  <a:pt x="1566644" y="851979"/>
                  <a:pt x="1580238" y="865573"/>
                  <a:pt x="1580238" y="882343"/>
                </a:cubicBezTo>
                <a:cubicBezTo>
                  <a:pt x="1580238" y="899112"/>
                  <a:pt x="1566644" y="912706"/>
                  <a:pt x="1549874" y="912706"/>
                </a:cubicBezTo>
                <a:cubicBezTo>
                  <a:pt x="1533105" y="912706"/>
                  <a:pt x="1519511" y="899112"/>
                  <a:pt x="1519511" y="882343"/>
                </a:cubicBezTo>
                <a:cubicBezTo>
                  <a:pt x="1519511" y="865573"/>
                  <a:pt x="1533105" y="851979"/>
                  <a:pt x="1549874" y="851979"/>
                </a:cubicBezTo>
                <a:close/>
                <a:moveTo>
                  <a:pt x="1477320" y="851979"/>
                </a:moveTo>
                <a:cubicBezTo>
                  <a:pt x="1494089" y="851979"/>
                  <a:pt x="1507683" y="865573"/>
                  <a:pt x="1507683" y="882343"/>
                </a:cubicBezTo>
                <a:cubicBezTo>
                  <a:pt x="1507683" y="899112"/>
                  <a:pt x="1494089" y="912706"/>
                  <a:pt x="1477320" y="912706"/>
                </a:cubicBezTo>
                <a:cubicBezTo>
                  <a:pt x="1460550" y="912706"/>
                  <a:pt x="1446956" y="899112"/>
                  <a:pt x="1446956" y="882343"/>
                </a:cubicBezTo>
                <a:cubicBezTo>
                  <a:pt x="1446956" y="865573"/>
                  <a:pt x="1460550" y="851979"/>
                  <a:pt x="1477320" y="851979"/>
                </a:cubicBezTo>
                <a:close/>
                <a:moveTo>
                  <a:pt x="1404765" y="851979"/>
                </a:moveTo>
                <a:cubicBezTo>
                  <a:pt x="1421535" y="851979"/>
                  <a:pt x="1435129" y="865573"/>
                  <a:pt x="1435129" y="882343"/>
                </a:cubicBezTo>
                <a:cubicBezTo>
                  <a:pt x="1435129" y="899112"/>
                  <a:pt x="1421535" y="912706"/>
                  <a:pt x="1404765" y="912706"/>
                </a:cubicBezTo>
                <a:cubicBezTo>
                  <a:pt x="1387996" y="912706"/>
                  <a:pt x="1374402" y="899112"/>
                  <a:pt x="1374402" y="882343"/>
                </a:cubicBezTo>
                <a:cubicBezTo>
                  <a:pt x="1374402" y="865573"/>
                  <a:pt x="1387996" y="851979"/>
                  <a:pt x="1404765" y="851979"/>
                </a:cubicBezTo>
                <a:close/>
                <a:moveTo>
                  <a:pt x="1332211" y="851979"/>
                </a:moveTo>
                <a:cubicBezTo>
                  <a:pt x="1348980" y="851979"/>
                  <a:pt x="1362574" y="865573"/>
                  <a:pt x="1362574" y="882343"/>
                </a:cubicBezTo>
                <a:cubicBezTo>
                  <a:pt x="1362574" y="899112"/>
                  <a:pt x="1348980" y="912706"/>
                  <a:pt x="1332211" y="912706"/>
                </a:cubicBezTo>
                <a:cubicBezTo>
                  <a:pt x="1315441" y="912706"/>
                  <a:pt x="1301847" y="899112"/>
                  <a:pt x="1301847" y="882343"/>
                </a:cubicBezTo>
                <a:cubicBezTo>
                  <a:pt x="1301847" y="865573"/>
                  <a:pt x="1315441" y="851979"/>
                  <a:pt x="1332211" y="851979"/>
                </a:cubicBezTo>
                <a:close/>
                <a:moveTo>
                  <a:pt x="1259656" y="851979"/>
                </a:moveTo>
                <a:cubicBezTo>
                  <a:pt x="1276426" y="851979"/>
                  <a:pt x="1290020" y="865573"/>
                  <a:pt x="1290020" y="882343"/>
                </a:cubicBezTo>
                <a:cubicBezTo>
                  <a:pt x="1290020" y="899112"/>
                  <a:pt x="1276426" y="912706"/>
                  <a:pt x="1259656" y="912706"/>
                </a:cubicBezTo>
                <a:cubicBezTo>
                  <a:pt x="1242887" y="912706"/>
                  <a:pt x="1229293" y="899112"/>
                  <a:pt x="1229293" y="882343"/>
                </a:cubicBezTo>
                <a:cubicBezTo>
                  <a:pt x="1229293" y="865573"/>
                  <a:pt x="1242887" y="851979"/>
                  <a:pt x="1259656" y="851979"/>
                </a:cubicBezTo>
                <a:close/>
                <a:moveTo>
                  <a:pt x="1187102" y="851979"/>
                </a:moveTo>
                <a:cubicBezTo>
                  <a:pt x="1203871" y="851979"/>
                  <a:pt x="1217465" y="865573"/>
                  <a:pt x="1217465" y="882343"/>
                </a:cubicBezTo>
                <a:cubicBezTo>
                  <a:pt x="1217465" y="899112"/>
                  <a:pt x="1203871" y="912706"/>
                  <a:pt x="1187102" y="912706"/>
                </a:cubicBezTo>
                <a:cubicBezTo>
                  <a:pt x="1170332" y="912706"/>
                  <a:pt x="1156738" y="899112"/>
                  <a:pt x="1156738" y="882343"/>
                </a:cubicBezTo>
                <a:cubicBezTo>
                  <a:pt x="1156738" y="865573"/>
                  <a:pt x="1170332" y="851979"/>
                  <a:pt x="1187102" y="851979"/>
                </a:cubicBezTo>
                <a:close/>
                <a:moveTo>
                  <a:pt x="1114547" y="851979"/>
                </a:moveTo>
                <a:cubicBezTo>
                  <a:pt x="1131317" y="851979"/>
                  <a:pt x="1144911" y="865573"/>
                  <a:pt x="1144911" y="882343"/>
                </a:cubicBezTo>
                <a:cubicBezTo>
                  <a:pt x="1144911" y="899112"/>
                  <a:pt x="1131317" y="912706"/>
                  <a:pt x="1114547" y="912706"/>
                </a:cubicBezTo>
                <a:cubicBezTo>
                  <a:pt x="1097778" y="912706"/>
                  <a:pt x="1084184" y="899112"/>
                  <a:pt x="1084184" y="882343"/>
                </a:cubicBezTo>
                <a:cubicBezTo>
                  <a:pt x="1084184" y="865573"/>
                  <a:pt x="1097778" y="851979"/>
                  <a:pt x="1114547" y="851979"/>
                </a:cubicBezTo>
                <a:close/>
                <a:moveTo>
                  <a:pt x="1041993" y="851979"/>
                </a:moveTo>
                <a:cubicBezTo>
                  <a:pt x="1058762" y="851979"/>
                  <a:pt x="1072356" y="865573"/>
                  <a:pt x="1072356" y="882343"/>
                </a:cubicBezTo>
                <a:cubicBezTo>
                  <a:pt x="1072356" y="899112"/>
                  <a:pt x="1058762" y="912706"/>
                  <a:pt x="1041993" y="912706"/>
                </a:cubicBezTo>
                <a:cubicBezTo>
                  <a:pt x="1025223" y="912706"/>
                  <a:pt x="1011629" y="899112"/>
                  <a:pt x="1011629" y="882343"/>
                </a:cubicBezTo>
                <a:cubicBezTo>
                  <a:pt x="1011629" y="865573"/>
                  <a:pt x="1025223" y="851979"/>
                  <a:pt x="1041993" y="851979"/>
                </a:cubicBezTo>
                <a:close/>
                <a:moveTo>
                  <a:pt x="969438" y="851979"/>
                </a:moveTo>
                <a:cubicBezTo>
                  <a:pt x="986208" y="851979"/>
                  <a:pt x="999801" y="865573"/>
                  <a:pt x="999801" y="882343"/>
                </a:cubicBezTo>
                <a:cubicBezTo>
                  <a:pt x="999801" y="899112"/>
                  <a:pt x="986208" y="912706"/>
                  <a:pt x="969438" y="912706"/>
                </a:cubicBezTo>
                <a:cubicBezTo>
                  <a:pt x="952669" y="912706"/>
                  <a:pt x="939075" y="899112"/>
                  <a:pt x="939075" y="882343"/>
                </a:cubicBezTo>
                <a:cubicBezTo>
                  <a:pt x="939075" y="865573"/>
                  <a:pt x="952669" y="851979"/>
                  <a:pt x="969438" y="851979"/>
                </a:cubicBezTo>
                <a:close/>
                <a:moveTo>
                  <a:pt x="896883" y="851979"/>
                </a:moveTo>
                <a:cubicBezTo>
                  <a:pt x="913653" y="851979"/>
                  <a:pt x="927247" y="865573"/>
                  <a:pt x="927247" y="882343"/>
                </a:cubicBezTo>
                <a:cubicBezTo>
                  <a:pt x="927247" y="899112"/>
                  <a:pt x="913653" y="912706"/>
                  <a:pt x="896883" y="912706"/>
                </a:cubicBezTo>
                <a:cubicBezTo>
                  <a:pt x="880114" y="912706"/>
                  <a:pt x="866520" y="899112"/>
                  <a:pt x="866520" y="882343"/>
                </a:cubicBezTo>
                <a:cubicBezTo>
                  <a:pt x="866520" y="865573"/>
                  <a:pt x="880114" y="851979"/>
                  <a:pt x="896883" y="851979"/>
                </a:cubicBezTo>
                <a:close/>
                <a:moveTo>
                  <a:pt x="824329" y="851979"/>
                </a:moveTo>
                <a:cubicBezTo>
                  <a:pt x="841098" y="851979"/>
                  <a:pt x="854692" y="865573"/>
                  <a:pt x="854692" y="882343"/>
                </a:cubicBezTo>
                <a:cubicBezTo>
                  <a:pt x="854692" y="899112"/>
                  <a:pt x="841098" y="912706"/>
                  <a:pt x="824329" y="912706"/>
                </a:cubicBezTo>
                <a:cubicBezTo>
                  <a:pt x="807559" y="912706"/>
                  <a:pt x="793965" y="899112"/>
                  <a:pt x="793965" y="882343"/>
                </a:cubicBezTo>
                <a:cubicBezTo>
                  <a:pt x="793965" y="865573"/>
                  <a:pt x="807559" y="851979"/>
                  <a:pt x="824329" y="851979"/>
                </a:cubicBezTo>
                <a:close/>
                <a:moveTo>
                  <a:pt x="751774" y="851979"/>
                </a:moveTo>
                <a:cubicBezTo>
                  <a:pt x="768544" y="851979"/>
                  <a:pt x="782138" y="865573"/>
                  <a:pt x="782138" y="882343"/>
                </a:cubicBezTo>
                <a:cubicBezTo>
                  <a:pt x="782138" y="899112"/>
                  <a:pt x="768544" y="912706"/>
                  <a:pt x="751774" y="912706"/>
                </a:cubicBezTo>
                <a:cubicBezTo>
                  <a:pt x="735005" y="912706"/>
                  <a:pt x="721411" y="899112"/>
                  <a:pt x="721411" y="882343"/>
                </a:cubicBezTo>
                <a:cubicBezTo>
                  <a:pt x="721411" y="865573"/>
                  <a:pt x="735005" y="851979"/>
                  <a:pt x="751774" y="851979"/>
                </a:cubicBezTo>
                <a:close/>
                <a:moveTo>
                  <a:pt x="679220" y="851979"/>
                </a:moveTo>
                <a:cubicBezTo>
                  <a:pt x="695989" y="851979"/>
                  <a:pt x="709583" y="865573"/>
                  <a:pt x="709583" y="882343"/>
                </a:cubicBezTo>
                <a:cubicBezTo>
                  <a:pt x="709583" y="899112"/>
                  <a:pt x="695989" y="912706"/>
                  <a:pt x="679220" y="912706"/>
                </a:cubicBezTo>
                <a:cubicBezTo>
                  <a:pt x="662450" y="912706"/>
                  <a:pt x="648856" y="899112"/>
                  <a:pt x="648856" y="882343"/>
                </a:cubicBezTo>
                <a:cubicBezTo>
                  <a:pt x="648856" y="865573"/>
                  <a:pt x="662450" y="851979"/>
                  <a:pt x="679220" y="851979"/>
                </a:cubicBezTo>
                <a:close/>
                <a:moveTo>
                  <a:pt x="606665" y="851979"/>
                </a:moveTo>
                <a:cubicBezTo>
                  <a:pt x="623435" y="851979"/>
                  <a:pt x="637029" y="865573"/>
                  <a:pt x="637029" y="882343"/>
                </a:cubicBezTo>
                <a:cubicBezTo>
                  <a:pt x="637029" y="899112"/>
                  <a:pt x="623435" y="912706"/>
                  <a:pt x="606665" y="912706"/>
                </a:cubicBezTo>
                <a:cubicBezTo>
                  <a:pt x="589896" y="912706"/>
                  <a:pt x="576302" y="899112"/>
                  <a:pt x="576302" y="882343"/>
                </a:cubicBezTo>
                <a:cubicBezTo>
                  <a:pt x="576302" y="865573"/>
                  <a:pt x="589896" y="851979"/>
                  <a:pt x="606665" y="851979"/>
                </a:cubicBezTo>
                <a:close/>
                <a:moveTo>
                  <a:pt x="534111" y="851979"/>
                </a:moveTo>
                <a:cubicBezTo>
                  <a:pt x="550880" y="851979"/>
                  <a:pt x="564474" y="865573"/>
                  <a:pt x="564474" y="882343"/>
                </a:cubicBezTo>
                <a:cubicBezTo>
                  <a:pt x="564474" y="899112"/>
                  <a:pt x="550880" y="912706"/>
                  <a:pt x="534111" y="912706"/>
                </a:cubicBezTo>
                <a:cubicBezTo>
                  <a:pt x="517341" y="912706"/>
                  <a:pt x="503747" y="899112"/>
                  <a:pt x="503747" y="882343"/>
                </a:cubicBezTo>
                <a:cubicBezTo>
                  <a:pt x="503747" y="865573"/>
                  <a:pt x="517341" y="851979"/>
                  <a:pt x="534111" y="851979"/>
                </a:cubicBezTo>
                <a:close/>
                <a:moveTo>
                  <a:pt x="461556" y="851979"/>
                </a:moveTo>
                <a:cubicBezTo>
                  <a:pt x="478326" y="851979"/>
                  <a:pt x="491920" y="865573"/>
                  <a:pt x="491920" y="882343"/>
                </a:cubicBezTo>
                <a:cubicBezTo>
                  <a:pt x="491920" y="899112"/>
                  <a:pt x="478326" y="912706"/>
                  <a:pt x="461556" y="912706"/>
                </a:cubicBezTo>
                <a:cubicBezTo>
                  <a:pt x="444787" y="912706"/>
                  <a:pt x="431192" y="899112"/>
                  <a:pt x="431192" y="882343"/>
                </a:cubicBezTo>
                <a:cubicBezTo>
                  <a:pt x="431192" y="865573"/>
                  <a:pt x="444787" y="851979"/>
                  <a:pt x="461556" y="851979"/>
                </a:cubicBezTo>
                <a:close/>
                <a:moveTo>
                  <a:pt x="389002" y="851979"/>
                </a:moveTo>
                <a:cubicBezTo>
                  <a:pt x="405771" y="851979"/>
                  <a:pt x="419365" y="865573"/>
                  <a:pt x="419365" y="882343"/>
                </a:cubicBezTo>
                <a:cubicBezTo>
                  <a:pt x="419365" y="899112"/>
                  <a:pt x="405771" y="912706"/>
                  <a:pt x="389002" y="912706"/>
                </a:cubicBezTo>
                <a:cubicBezTo>
                  <a:pt x="372232" y="912706"/>
                  <a:pt x="358638" y="899112"/>
                  <a:pt x="358638" y="882343"/>
                </a:cubicBezTo>
                <a:cubicBezTo>
                  <a:pt x="358638" y="865573"/>
                  <a:pt x="372232" y="851979"/>
                  <a:pt x="389002" y="851979"/>
                </a:cubicBezTo>
                <a:close/>
                <a:moveTo>
                  <a:pt x="316447" y="851979"/>
                </a:moveTo>
                <a:cubicBezTo>
                  <a:pt x="333216" y="851979"/>
                  <a:pt x="346810" y="865573"/>
                  <a:pt x="346810" y="882343"/>
                </a:cubicBezTo>
                <a:cubicBezTo>
                  <a:pt x="346810" y="899112"/>
                  <a:pt x="333216" y="912706"/>
                  <a:pt x="316447" y="912706"/>
                </a:cubicBezTo>
                <a:cubicBezTo>
                  <a:pt x="299677" y="912706"/>
                  <a:pt x="286084" y="899112"/>
                  <a:pt x="286084" y="882343"/>
                </a:cubicBezTo>
                <a:cubicBezTo>
                  <a:pt x="286084" y="865573"/>
                  <a:pt x="299677" y="851979"/>
                  <a:pt x="316447" y="851979"/>
                </a:cubicBezTo>
                <a:close/>
                <a:moveTo>
                  <a:pt x="243892" y="851979"/>
                </a:moveTo>
                <a:cubicBezTo>
                  <a:pt x="260662" y="851979"/>
                  <a:pt x="274256" y="865573"/>
                  <a:pt x="274256" y="882343"/>
                </a:cubicBezTo>
                <a:cubicBezTo>
                  <a:pt x="274256" y="899112"/>
                  <a:pt x="260662" y="912706"/>
                  <a:pt x="243892" y="912706"/>
                </a:cubicBezTo>
                <a:cubicBezTo>
                  <a:pt x="227123" y="912706"/>
                  <a:pt x="213529" y="899112"/>
                  <a:pt x="213529" y="882343"/>
                </a:cubicBezTo>
                <a:cubicBezTo>
                  <a:pt x="213529" y="865573"/>
                  <a:pt x="227123" y="851979"/>
                  <a:pt x="243892" y="851979"/>
                </a:cubicBezTo>
                <a:close/>
                <a:moveTo>
                  <a:pt x="171339" y="851979"/>
                </a:moveTo>
                <a:cubicBezTo>
                  <a:pt x="188107" y="851979"/>
                  <a:pt x="201701" y="865573"/>
                  <a:pt x="201701" y="882343"/>
                </a:cubicBezTo>
                <a:cubicBezTo>
                  <a:pt x="201701" y="899112"/>
                  <a:pt x="188107" y="912706"/>
                  <a:pt x="171339" y="912706"/>
                </a:cubicBezTo>
                <a:cubicBezTo>
                  <a:pt x="154651" y="912706"/>
                  <a:pt x="141056" y="899112"/>
                  <a:pt x="141056" y="882343"/>
                </a:cubicBezTo>
                <a:cubicBezTo>
                  <a:pt x="141056" y="865573"/>
                  <a:pt x="154651" y="851979"/>
                  <a:pt x="171339" y="851979"/>
                </a:cubicBezTo>
                <a:close/>
                <a:moveTo>
                  <a:pt x="98877" y="851979"/>
                </a:moveTo>
                <a:cubicBezTo>
                  <a:pt x="115640" y="851979"/>
                  <a:pt x="129234" y="865573"/>
                  <a:pt x="129234" y="882343"/>
                </a:cubicBezTo>
                <a:cubicBezTo>
                  <a:pt x="129234" y="899112"/>
                  <a:pt x="115640" y="912706"/>
                  <a:pt x="98877" y="912706"/>
                </a:cubicBezTo>
                <a:cubicBezTo>
                  <a:pt x="82106" y="912706"/>
                  <a:pt x="68511" y="899112"/>
                  <a:pt x="68511" y="882343"/>
                </a:cubicBezTo>
                <a:cubicBezTo>
                  <a:pt x="68511" y="865573"/>
                  <a:pt x="82106" y="851979"/>
                  <a:pt x="98877" y="851979"/>
                </a:cubicBezTo>
                <a:close/>
                <a:moveTo>
                  <a:pt x="26322" y="851979"/>
                </a:moveTo>
                <a:cubicBezTo>
                  <a:pt x="43087" y="851979"/>
                  <a:pt x="56682" y="865573"/>
                  <a:pt x="56682" y="882343"/>
                </a:cubicBezTo>
                <a:cubicBezTo>
                  <a:pt x="56682" y="899112"/>
                  <a:pt x="43087" y="912706"/>
                  <a:pt x="26322" y="912706"/>
                </a:cubicBezTo>
                <a:cubicBezTo>
                  <a:pt x="17937" y="912706"/>
                  <a:pt x="10346" y="909308"/>
                  <a:pt x="4851" y="903813"/>
                </a:cubicBezTo>
                <a:lnTo>
                  <a:pt x="0" y="892101"/>
                </a:lnTo>
                <a:lnTo>
                  <a:pt x="0" y="872585"/>
                </a:lnTo>
                <a:lnTo>
                  <a:pt x="4851" y="860872"/>
                </a:lnTo>
                <a:cubicBezTo>
                  <a:pt x="10346" y="855378"/>
                  <a:pt x="17937" y="851979"/>
                  <a:pt x="26322" y="851979"/>
                </a:cubicBezTo>
                <a:close/>
                <a:moveTo>
                  <a:pt x="1622429" y="771528"/>
                </a:moveTo>
                <a:lnTo>
                  <a:pt x="1633158" y="773694"/>
                </a:lnTo>
                <a:lnTo>
                  <a:pt x="1618313" y="831424"/>
                </a:lnTo>
                <a:lnTo>
                  <a:pt x="1610610" y="829868"/>
                </a:lnTo>
                <a:cubicBezTo>
                  <a:pt x="1599712" y="825259"/>
                  <a:pt x="1592066" y="814469"/>
                  <a:pt x="1592066" y="801891"/>
                </a:cubicBezTo>
                <a:cubicBezTo>
                  <a:pt x="1592066" y="785122"/>
                  <a:pt x="1605659" y="771528"/>
                  <a:pt x="1622429" y="771528"/>
                </a:cubicBezTo>
                <a:close/>
                <a:moveTo>
                  <a:pt x="1549874" y="771528"/>
                </a:moveTo>
                <a:cubicBezTo>
                  <a:pt x="1566644" y="771528"/>
                  <a:pt x="1580238" y="785122"/>
                  <a:pt x="1580238" y="801891"/>
                </a:cubicBezTo>
                <a:cubicBezTo>
                  <a:pt x="1580238" y="818661"/>
                  <a:pt x="1566644" y="832255"/>
                  <a:pt x="1549874" y="832255"/>
                </a:cubicBezTo>
                <a:cubicBezTo>
                  <a:pt x="1533105" y="832255"/>
                  <a:pt x="1519511" y="818661"/>
                  <a:pt x="1519511" y="801891"/>
                </a:cubicBezTo>
                <a:cubicBezTo>
                  <a:pt x="1519511" y="785122"/>
                  <a:pt x="1533105" y="771528"/>
                  <a:pt x="1549874" y="771528"/>
                </a:cubicBezTo>
                <a:close/>
                <a:moveTo>
                  <a:pt x="1477320" y="771528"/>
                </a:moveTo>
                <a:cubicBezTo>
                  <a:pt x="1494089" y="771528"/>
                  <a:pt x="1507683" y="785122"/>
                  <a:pt x="1507683" y="801891"/>
                </a:cubicBezTo>
                <a:cubicBezTo>
                  <a:pt x="1507683" y="818661"/>
                  <a:pt x="1494089" y="832255"/>
                  <a:pt x="1477320" y="832255"/>
                </a:cubicBezTo>
                <a:cubicBezTo>
                  <a:pt x="1460550" y="832255"/>
                  <a:pt x="1446956" y="818661"/>
                  <a:pt x="1446956" y="801891"/>
                </a:cubicBezTo>
                <a:cubicBezTo>
                  <a:pt x="1446956" y="785122"/>
                  <a:pt x="1460550" y="771528"/>
                  <a:pt x="1477320" y="771528"/>
                </a:cubicBezTo>
                <a:close/>
                <a:moveTo>
                  <a:pt x="1404765" y="771528"/>
                </a:moveTo>
                <a:cubicBezTo>
                  <a:pt x="1421535" y="771528"/>
                  <a:pt x="1435129" y="785122"/>
                  <a:pt x="1435129" y="801891"/>
                </a:cubicBezTo>
                <a:cubicBezTo>
                  <a:pt x="1435129" y="818661"/>
                  <a:pt x="1421535" y="832255"/>
                  <a:pt x="1404765" y="832255"/>
                </a:cubicBezTo>
                <a:cubicBezTo>
                  <a:pt x="1387996" y="832255"/>
                  <a:pt x="1374402" y="818661"/>
                  <a:pt x="1374402" y="801891"/>
                </a:cubicBezTo>
                <a:cubicBezTo>
                  <a:pt x="1374402" y="785122"/>
                  <a:pt x="1387996" y="771528"/>
                  <a:pt x="1404765" y="771528"/>
                </a:cubicBezTo>
                <a:close/>
                <a:moveTo>
                  <a:pt x="1332211" y="771528"/>
                </a:moveTo>
                <a:cubicBezTo>
                  <a:pt x="1348980" y="771528"/>
                  <a:pt x="1362574" y="785122"/>
                  <a:pt x="1362574" y="801891"/>
                </a:cubicBezTo>
                <a:cubicBezTo>
                  <a:pt x="1362574" y="818661"/>
                  <a:pt x="1348980" y="832255"/>
                  <a:pt x="1332211" y="832255"/>
                </a:cubicBezTo>
                <a:cubicBezTo>
                  <a:pt x="1315441" y="832255"/>
                  <a:pt x="1301847" y="818661"/>
                  <a:pt x="1301847" y="801891"/>
                </a:cubicBezTo>
                <a:cubicBezTo>
                  <a:pt x="1301847" y="785122"/>
                  <a:pt x="1315441" y="771528"/>
                  <a:pt x="1332211" y="771528"/>
                </a:cubicBezTo>
                <a:close/>
                <a:moveTo>
                  <a:pt x="1259656" y="771528"/>
                </a:moveTo>
                <a:cubicBezTo>
                  <a:pt x="1276426" y="771528"/>
                  <a:pt x="1290020" y="785122"/>
                  <a:pt x="1290020" y="801891"/>
                </a:cubicBezTo>
                <a:cubicBezTo>
                  <a:pt x="1290020" y="818661"/>
                  <a:pt x="1276426" y="832255"/>
                  <a:pt x="1259656" y="832255"/>
                </a:cubicBezTo>
                <a:cubicBezTo>
                  <a:pt x="1242887" y="832255"/>
                  <a:pt x="1229293" y="818661"/>
                  <a:pt x="1229293" y="801891"/>
                </a:cubicBezTo>
                <a:cubicBezTo>
                  <a:pt x="1229293" y="785122"/>
                  <a:pt x="1242887" y="771528"/>
                  <a:pt x="1259656" y="771528"/>
                </a:cubicBezTo>
                <a:close/>
                <a:moveTo>
                  <a:pt x="1187102" y="771528"/>
                </a:moveTo>
                <a:cubicBezTo>
                  <a:pt x="1203871" y="771528"/>
                  <a:pt x="1217465" y="785122"/>
                  <a:pt x="1217465" y="801891"/>
                </a:cubicBezTo>
                <a:cubicBezTo>
                  <a:pt x="1217465" y="818661"/>
                  <a:pt x="1203871" y="832255"/>
                  <a:pt x="1187102" y="832255"/>
                </a:cubicBezTo>
                <a:cubicBezTo>
                  <a:pt x="1170332" y="832255"/>
                  <a:pt x="1156738" y="818661"/>
                  <a:pt x="1156738" y="801891"/>
                </a:cubicBezTo>
                <a:cubicBezTo>
                  <a:pt x="1156738" y="785122"/>
                  <a:pt x="1170332" y="771528"/>
                  <a:pt x="1187102" y="771528"/>
                </a:cubicBezTo>
                <a:close/>
                <a:moveTo>
                  <a:pt x="1114547" y="771528"/>
                </a:moveTo>
                <a:cubicBezTo>
                  <a:pt x="1131317" y="771528"/>
                  <a:pt x="1144911" y="785122"/>
                  <a:pt x="1144911" y="801891"/>
                </a:cubicBezTo>
                <a:cubicBezTo>
                  <a:pt x="1144911" y="818661"/>
                  <a:pt x="1131317" y="832255"/>
                  <a:pt x="1114547" y="832255"/>
                </a:cubicBezTo>
                <a:cubicBezTo>
                  <a:pt x="1097778" y="832255"/>
                  <a:pt x="1084184" y="818661"/>
                  <a:pt x="1084184" y="801891"/>
                </a:cubicBezTo>
                <a:cubicBezTo>
                  <a:pt x="1084184" y="785122"/>
                  <a:pt x="1097778" y="771528"/>
                  <a:pt x="1114547" y="771528"/>
                </a:cubicBezTo>
                <a:close/>
                <a:moveTo>
                  <a:pt x="1041993" y="771528"/>
                </a:moveTo>
                <a:cubicBezTo>
                  <a:pt x="1058762" y="771528"/>
                  <a:pt x="1072356" y="785122"/>
                  <a:pt x="1072356" y="801891"/>
                </a:cubicBezTo>
                <a:cubicBezTo>
                  <a:pt x="1072356" y="818661"/>
                  <a:pt x="1058762" y="832255"/>
                  <a:pt x="1041993" y="832255"/>
                </a:cubicBezTo>
                <a:cubicBezTo>
                  <a:pt x="1025223" y="832255"/>
                  <a:pt x="1011629" y="818661"/>
                  <a:pt x="1011629" y="801891"/>
                </a:cubicBezTo>
                <a:cubicBezTo>
                  <a:pt x="1011629" y="785122"/>
                  <a:pt x="1025223" y="771528"/>
                  <a:pt x="1041993" y="771528"/>
                </a:cubicBezTo>
                <a:close/>
                <a:moveTo>
                  <a:pt x="969438" y="771528"/>
                </a:moveTo>
                <a:cubicBezTo>
                  <a:pt x="986208" y="771528"/>
                  <a:pt x="999801" y="785122"/>
                  <a:pt x="999801" y="801891"/>
                </a:cubicBezTo>
                <a:cubicBezTo>
                  <a:pt x="999801" y="818661"/>
                  <a:pt x="986208" y="832255"/>
                  <a:pt x="969438" y="832255"/>
                </a:cubicBezTo>
                <a:cubicBezTo>
                  <a:pt x="952669" y="832255"/>
                  <a:pt x="939075" y="818661"/>
                  <a:pt x="939075" y="801891"/>
                </a:cubicBezTo>
                <a:cubicBezTo>
                  <a:pt x="939075" y="785122"/>
                  <a:pt x="952669" y="771528"/>
                  <a:pt x="969438" y="771528"/>
                </a:cubicBezTo>
                <a:close/>
                <a:moveTo>
                  <a:pt x="896883" y="771528"/>
                </a:moveTo>
                <a:cubicBezTo>
                  <a:pt x="913653" y="771528"/>
                  <a:pt x="927247" y="785122"/>
                  <a:pt x="927247" y="801891"/>
                </a:cubicBezTo>
                <a:cubicBezTo>
                  <a:pt x="927247" y="818661"/>
                  <a:pt x="913653" y="832255"/>
                  <a:pt x="896883" y="832255"/>
                </a:cubicBezTo>
                <a:cubicBezTo>
                  <a:pt x="880114" y="832255"/>
                  <a:pt x="866520" y="818661"/>
                  <a:pt x="866520" y="801891"/>
                </a:cubicBezTo>
                <a:cubicBezTo>
                  <a:pt x="866520" y="785122"/>
                  <a:pt x="880114" y="771528"/>
                  <a:pt x="896883" y="771528"/>
                </a:cubicBezTo>
                <a:close/>
                <a:moveTo>
                  <a:pt x="824329" y="771528"/>
                </a:moveTo>
                <a:cubicBezTo>
                  <a:pt x="841098" y="771528"/>
                  <a:pt x="854692" y="785122"/>
                  <a:pt x="854692" y="801891"/>
                </a:cubicBezTo>
                <a:cubicBezTo>
                  <a:pt x="854692" y="818661"/>
                  <a:pt x="841098" y="832255"/>
                  <a:pt x="824329" y="832255"/>
                </a:cubicBezTo>
                <a:cubicBezTo>
                  <a:pt x="807559" y="832255"/>
                  <a:pt x="793965" y="818661"/>
                  <a:pt x="793965" y="801891"/>
                </a:cubicBezTo>
                <a:cubicBezTo>
                  <a:pt x="793965" y="785122"/>
                  <a:pt x="807559" y="771528"/>
                  <a:pt x="824329" y="771528"/>
                </a:cubicBezTo>
                <a:close/>
                <a:moveTo>
                  <a:pt x="751774" y="771528"/>
                </a:moveTo>
                <a:cubicBezTo>
                  <a:pt x="768544" y="771528"/>
                  <a:pt x="782138" y="785122"/>
                  <a:pt x="782138" y="801891"/>
                </a:cubicBezTo>
                <a:cubicBezTo>
                  <a:pt x="782138" y="818661"/>
                  <a:pt x="768544" y="832255"/>
                  <a:pt x="751774" y="832255"/>
                </a:cubicBezTo>
                <a:cubicBezTo>
                  <a:pt x="735005" y="832255"/>
                  <a:pt x="721411" y="818661"/>
                  <a:pt x="721411" y="801891"/>
                </a:cubicBezTo>
                <a:cubicBezTo>
                  <a:pt x="721411" y="785122"/>
                  <a:pt x="735005" y="771528"/>
                  <a:pt x="751774" y="771528"/>
                </a:cubicBezTo>
                <a:close/>
                <a:moveTo>
                  <a:pt x="679220" y="771528"/>
                </a:moveTo>
                <a:cubicBezTo>
                  <a:pt x="695989" y="771528"/>
                  <a:pt x="709583" y="785122"/>
                  <a:pt x="709583" y="801891"/>
                </a:cubicBezTo>
                <a:cubicBezTo>
                  <a:pt x="709583" y="818661"/>
                  <a:pt x="695989" y="832255"/>
                  <a:pt x="679220" y="832255"/>
                </a:cubicBezTo>
                <a:cubicBezTo>
                  <a:pt x="662450" y="832255"/>
                  <a:pt x="648856" y="818661"/>
                  <a:pt x="648856" y="801891"/>
                </a:cubicBezTo>
                <a:cubicBezTo>
                  <a:pt x="648856" y="785122"/>
                  <a:pt x="662450" y="771528"/>
                  <a:pt x="679220" y="771528"/>
                </a:cubicBezTo>
                <a:close/>
                <a:moveTo>
                  <a:pt x="606665" y="771528"/>
                </a:moveTo>
                <a:cubicBezTo>
                  <a:pt x="623435" y="771528"/>
                  <a:pt x="637029" y="785122"/>
                  <a:pt x="637029" y="801891"/>
                </a:cubicBezTo>
                <a:cubicBezTo>
                  <a:pt x="637029" y="818661"/>
                  <a:pt x="623435" y="832255"/>
                  <a:pt x="606665" y="832255"/>
                </a:cubicBezTo>
                <a:cubicBezTo>
                  <a:pt x="589896" y="832255"/>
                  <a:pt x="576302" y="818661"/>
                  <a:pt x="576302" y="801891"/>
                </a:cubicBezTo>
                <a:cubicBezTo>
                  <a:pt x="576302" y="785122"/>
                  <a:pt x="589896" y="771528"/>
                  <a:pt x="606665" y="771528"/>
                </a:cubicBezTo>
                <a:close/>
                <a:moveTo>
                  <a:pt x="534111" y="771528"/>
                </a:moveTo>
                <a:cubicBezTo>
                  <a:pt x="550880" y="771528"/>
                  <a:pt x="564474" y="785122"/>
                  <a:pt x="564474" y="801891"/>
                </a:cubicBezTo>
                <a:cubicBezTo>
                  <a:pt x="564474" y="818661"/>
                  <a:pt x="550880" y="832255"/>
                  <a:pt x="534111" y="832255"/>
                </a:cubicBezTo>
                <a:cubicBezTo>
                  <a:pt x="517341" y="832255"/>
                  <a:pt x="503747" y="818661"/>
                  <a:pt x="503747" y="801891"/>
                </a:cubicBezTo>
                <a:cubicBezTo>
                  <a:pt x="503747" y="785122"/>
                  <a:pt x="517341" y="771528"/>
                  <a:pt x="534111" y="771528"/>
                </a:cubicBezTo>
                <a:close/>
                <a:moveTo>
                  <a:pt x="461556" y="771528"/>
                </a:moveTo>
                <a:cubicBezTo>
                  <a:pt x="478326" y="771528"/>
                  <a:pt x="491920" y="785122"/>
                  <a:pt x="491920" y="801891"/>
                </a:cubicBezTo>
                <a:cubicBezTo>
                  <a:pt x="491920" y="818661"/>
                  <a:pt x="478326" y="832255"/>
                  <a:pt x="461556" y="832255"/>
                </a:cubicBezTo>
                <a:cubicBezTo>
                  <a:pt x="444787" y="832255"/>
                  <a:pt x="431192" y="818661"/>
                  <a:pt x="431192" y="801891"/>
                </a:cubicBezTo>
                <a:cubicBezTo>
                  <a:pt x="431192" y="785122"/>
                  <a:pt x="444787" y="771528"/>
                  <a:pt x="461556" y="771528"/>
                </a:cubicBezTo>
                <a:close/>
                <a:moveTo>
                  <a:pt x="389002" y="771528"/>
                </a:moveTo>
                <a:cubicBezTo>
                  <a:pt x="405771" y="771528"/>
                  <a:pt x="419365" y="785122"/>
                  <a:pt x="419365" y="801891"/>
                </a:cubicBezTo>
                <a:cubicBezTo>
                  <a:pt x="419365" y="818661"/>
                  <a:pt x="405771" y="832255"/>
                  <a:pt x="389002" y="832255"/>
                </a:cubicBezTo>
                <a:cubicBezTo>
                  <a:pt x="372232" y="832255"/>
                  <a:pt x="358638" y="818661"/>
                  <a:pt x="358638" y="801891"/>
                </a:cubicBezTo>
                <a:cubicBezTo>
                  <a:pt x="358638" y="785122"/>
                  <a:pt x="372232" y="771528"/>
                  <a:pt x="389002" y="771528"/>
                </a:cubicBezTo>
                <a:close/>
                <a:moveTo>
                  <a:pt x="316447" y="771528"/>
                </a:moveTo>
                <a:cubicBezTo>
                  <a:pt x="333216" y="771528"/>
                  <a:pt x="346810" y="785122"/>
                  <a:pt x="346810" y="801891"/>
                </a:cubicBezTo>
                <a:cubicBezTo>
                  <a:pt x="346810" y="818661"/>
                  <a:pt x="333216" y="832255"/>
                  <a:pt x="316447" y="832255"/>
                </a:cubicBezTo>
                <a:cubicBezTo>
                  <a:pt x="299677" y="832255"/>
                  <a:pt x="286084" y="818661"/>
                  <a:pt x="286084" y="801891"/>
                </a:cubicBezTo>
                <a:cubicBezTo>
                  <a:pt x="286084" y="785122"/>
                  <a:pt x="299677" y="771528"/>
                  <a:pt x="316447" y="771528"/>
                </a:cubicBezTo>
                <a:close/>
                <a:moveTo>
                  <a:pt x="243892" y="771528"/>
                </a:moveTo>
                <a:cubicBezTo>
                  <a:pt x="260662" y="771528"/>
                  <a:pt x="274256" y="785122"/>
                  <a:pt x="274256" y="801891"/>
                </a:cubicBezTo>
                <a:cubicBezTo>
                  <a:pt x="274256" y="818661"/>
                  <a:pt x="260662" y="832255"/>
                  <a:pt x="243892" y="832255"/>
                </a:cubicBezTo>
                <a:cubicBezTo>
                  <a:pt x="227123" y="832255"/>
                  <a:pt x="213529" y="818661"/>
                  <a:pt x="213529" y="801891"/>
                </a:cubicBezTo>
                <a:cubicBezTo>
                  <a:pt x="213529" y="785122"/>
                  <a:pt x="227123" y="771528"/>
                  <a:pt x="243892" y="771528"/>
                </a:cubicBezTo>
                <a:close/>
                <a:moveTo>
                  <a:pt x="171339" y="771528"/>
                </a:moveTo>
                <a:cubicBezTo>
                  <a:pt x="188107" y="771528"/>
                  <a:pt x="201701" y="785122"/>
                  <a:pt x="201701" y="801891"/>
                </a:cubicBezTo>
                <a:cubicBezTo>
                  <a:pt x="201701" y="818661"/>
                  <a:pt x="188107" y="832255"/>
                  <a:pt x="171339" y="832255"/>
                </a:cubicBezTo>
                <a:cubicBezTo>
                  <a:pt x="154656" y="832255"/>
                  <a:pt x="141062" y="818661"/>
                  <a:pt x="141062" y="801891"/>
                </a:cubicBezTo>
                <a:cubicBezTo>
                  <a:pt x="141062" y="785122"/>
                  <a:pt x="154656" y="771528"/>
                  <a:pt x="171339" y="771528"/>
                </a:cubicBezTo>
                <a:close/>
                <a:moveTo>
                  <a:pt x="98884" y="771528"/>
                </a:moveTo>
                <a:cubicBezTo>
                  <a:pt x="115646" y="771528"/>
                  <a:pt x="129240" y="785122"/>
                  <a:pt x="129240" y="801891"/>
                </a:cubicBezTo>
                <a:cubicBezTo>
                  <a:pt x="129240" y="818661"/>
                  <a:pt x="115646" y="832255"/>
                  <a:pt x="98884" y="832255"/>
                </a:cubicBezTo>
                <a:cubicBezTo>
                  <a:pt x="82112" y="832255"/>
                  <a:pt x="68517" y="818661"/>
                  <a:pt x="68517" y="801891"/>
                </a:cubicBezTo>
                <a:cubicBezTo>
                  <a:pt x="68517" y="785122"/>
                  <a:pt x="82112" y="771528"/>
                  <a:pt x="98884" y="771528"/>
                </a:cubicBezTo>
                <a:close/>
                <a:moveTo>
                  <a:pt x="26329" y="771528"/>
                </a:moveTo>
                <a:cubicBezTo>
                  <a:pt x="43093" y="771528"/>
                  <a:pt x="56688" y="785122"/>
                  <a:pt x="56688" y="801891"/>
                </a:cubicBezTo>
                <a:cubicBezTo>
                  <a:pt x="56688" y="818661"/>
                  <a:pt x="43093" y="832255"/>
                  <a:pt x="26329" y="832255"/>
                </a:cubicBezTo>
                <a:cubicBezTo>
                  <a:pt x="17944" y="832255"/>
                  <a:pt x="10353" y="828857"/>
                  <a:pt x="4858" y="823362"/>
                </a:cubicBezTo>
                <a:lnTo>
                  <a:pt x="0" y="811633"/>
                </a:lnTo>
                <a:lnTo>
                  <a:pt x="0" y="792150"/>
                </a:lnTo>
                <a:lnTo>
                  <a:pt x="4858" y="780421"/>
                </a:lnTo>
                <a:cubicBezTo>
                  <a:pt x="10353" y="774927"/>
                  <a:pt x="17944" y="771528"/>
                  <a:pt x="26329" y="771528"/>
                </a:cubicBezTo>
                <a:close/>
                <a:moveTo>
                  <a:pt x="1622429" y="691076"/>
                </a:moveTo>
                <a:cubicBezTo>
                  <a:pt x="1630814" y="691076"/>
                  <a:pt x="1638404" y="694475"/>
                  <a:pt x="1643899" y="699969"/>
                </a:cubicBezTo>
                <a:lnTo>
                  <a:pt x="1647739" y="709237"/>
                </a:lnTo>
                <a:lnTo>
                  <a:pt x="1644828" y="728305"/>
                </a:lnTo>
                <a:lnTo>
                  <a:pt x="1640480" y="745215"/>
                </a:lnTo>
                <a:lnTo>
                  <a:pt x="1634248" y="749417"/>
                </a:lnTo>
                <a:cubicBezTo>
                  <a:pt x="1630615" y="750953"/>
                  <a:pt x="1626621" y="751803"/>
                  <a:pt x="1622429" y="751803"/>
                </a:cubicBezTo>
                <a:cubicBezTo>
                  <a:pt x="1605659" y="751803"/>
                  <a:pt x="1592066" y="738209"/>
                  <a:pt x="1592066" y="721440"/>
                </a:cubicBezTo>
                <a:cubicBezTo>
                  <a:pt x="1592066" y="704670"/>
                  <a:pt x="1605659" y="691076"/>
                  <a:pt x="1622429" y="691076"/>
                </a:cubicBezTo>
                <a:close/>
                <a:moveTo>
                  <a:pt x="1549874" y="691076"/>
                </a:moveTo>
                <a:cubicBezTo>
                  <a:pt x="1566644" y="691076"/>
                  <a:pt x="1580238" y="704670"/>
                  <a:pt x="1580238" y="721440"/>
                </a:cubicBezTo>
                <a:cubicBezTo>
                  <a:pt x="1580238" y="738209"/>
                  <a:pt x="1566644" y="751803"/>
                  <a:pt x="1549874" y="751803"/>
                </a:cubicBezTo>
                <a:cubicBezTo>
                  <a:pt x="1533105" y="751803"/>
                  <a:pt x="1519511" y="738209"/>
                  <a:pt x="1519511" y="721440"/>
                </a:cubicBezTo>
                <a:cubicBezTo>
                  <a:pt x="1519511" y="704670"/>
                  <a:pt x="1533105" y="691076"/>
                  <a:pt x="1549874" y="691076"/>
                </a:cubicBezTo>
                <a:close/>
                <a:moveTo>
                  <a:pt x="1477320" y="691076"/>
                </a:moveTo>
                <a:cubicBezTo>
                  <a:pt x="1494089" y="691076"/>
                  <a:pt x="1507683" y="704670"/>
                  <a:pt x="1507683" y="721440"/>
                </a:cubicBezTo>
                <a:cubicBezTo>
                  <a:pt x="1507683" y="738209"/>
                  <a:pt x="1494089" y="751803"/>
                  <a:pt x="1477320" y="751803"/>
                </a:cubicBezTo>
                <a:cubicBezTo>
                  <a:pt x="1460550" y="751803"/>
                  <a:pt x="1446956" y="738209"/>
                  <a:pt x="1446956" y="721440"/>
                </a:cubicBezTo>
                <a:cubicBezTo>
                  <a:pt x="1446956" y="704670"/>
                  <a:pt x="1460550" y="691076"/>
                  <a:pt x="1477320" y="691076"/>
                </a:cubicBezTo>
                <a:close/>
                <a:moveTo>
                  <a:pt x="1404765" y="691076"/>
                </a:moveTo>
                <a:cubicBezTo>
                  <a:pt x="1421535" y="691076"/>
                  <a:pt x="1435129" y="704670"/>
                  <a:pt x="1435129" y="721440"/>
                </a:cubicBezTo>
                <a:cubicBezTo>
                  <a:pt x="1435129" y="738209"/>
                  <a:pt x="1421535" y="751803"/>
                  <a:pt x="1404765" y="751803"/>
                </a:cubicBezTo>
                <a:cubicBezTo>
                  <a:pt x="1387996" y="751803"/>
                  <a:pt x="1374402" y="738209"/>
                  <a:pt x="1374402" y="721440"/>
                </a:cubicBezTo>
                <a:cubicBezTo>
                  <a:pt x="1374402" y="704670"/>
                  <a:pt x="1387996" y="691076"/>
                  <a:pt x="1404765" y="691076"/>
                </a:cubicBezTo>
                <a:close/>
                <a:moveTo>
                  <a:pt x="1332211" y="691076"/>
                </a:moveTo>
                <a:cubicBezTo>
                  <a:pt x="1348980" y="691076"/>
                  <a:pt x="1362574" y="704670"/>
                  <a:pt x="1362574" y="721440"/>
                </a:cubicBezTo>
                <a:cubicBezTo>
                  <a:pt x="1362574" y="738209"/>
                  <a:pt x="1348980" y="751803"/>
                  <a:pt x="1332211" y="751803"/>
                </a:cubicBezTo>
                <a:cubicBezTo>
                  <a:pt x="1315441" y="751803"/>
                  <a:pt x="1301847" y="738209"/>
                  <a:pt x="1301847" y="721440"/>
                </a:cubicBezTo>
                <a:cubicBezTo>
                  <a:pt x="1301847" y="704670"/>
                  <a:pt x="1315441" y="691076"/>
                  <a:pt x="1332211" y="691076"/>
                </a:cubicBezTo>
                <a:close/>
                <a:moveTo>
                  <a:pt x="1259656" y="691076"/>
                </a:moveTo>
                <a:cubicBezTo>
                  <a:pt x="1276426" y="691076"/>
                  <a:pt x="1290020" y="704670"/>
                  <a:pt x="1290020" y="721440"/>
                </a:cubicBezTo>
                <a:cubicBezTo>
                  <a:pt x="1290020" y="738209"/>
                  <a:pt x="1276426" y="751803"/>
                  <a:pt x="1259656" y="751803"/>
                </a:cubicBezTo>
                <a:cubicBezTo>
                  <a:pt x="1242887" y="751803"/>
                  <a:pt x="1229293" y="738209"/>
                  <a:pt x="1229293" y="721440"/>
                </a:cubicBezTo>
                <a:cubicBezTo>
                  <a:pt x="1229293" y="704670"/>
                  <a:pt x="1242887" y="691076"/>
                  <a:pt x="1259656" y="691076"/>
                </a:cubicBezTo>
                <a:close/>
                <a:moveTo>
                  <a:pt x="1187102" y="691076"/>
                </a:moveTo>
                <a:cubicBezTo>
                  <a:pt x="1203871" y="691076"/>
                  <a:pt x="1217465" y="704670"/>
                  <a:pt x="1217465" y="721440"/>
                </a:cubicBezTo>
                <a:cubicBezTo>
                  <a:pt x="1217465" y="738209"/>
                  <a:pt x="1203871" y="751803"/>
                  <a:pt x="1187102" y="751803"/>
                </a:cubicBezTo>
                <a:cubicBezTo>
                  <a:pt x="1170332" y="751803"/>
                  <a:pt x="1156738" y="738209"/>
                  <a:pt x="1156738" y="721440"/>
                </a:cubicBezTo>
                <a:cubicBezTo>
                  <a:pt x="1156738" y="704670"/>
                  <a:pt x="1170332" y="691076"/>
                  <a:pt x="1187102" y="691076"/>
                </a:cubicBezTo>
                <a:close/>
                <a:moveTo>
                  <a:pt x="1114547" y="691076"/>
                </a:moveTo>
                <a:cubicBezTo>
                  <a:pt x="1131317" y="691076"/>
                  <a:pt x="1144911" y="704670"/>
                  <a:pt x="1144911" y="721440"/>
                </a:cubicBezTo>
                <a:cubicBezTo>
                  <a:pt x="1144911" y="738209"/>
                  <a:pt x="1131317" y="751803"/>
                  <a:pt x="1114547" y="751803"/>
                </a:cubicBezTo>
                <a:cubicBezTo>
                  <a:pt x="1097778" y="751803"/>
                  <a:pt x="1084184" y="738209"/>
                  <a:pt x="1084184" y="721440"/>
                </a:cubicBezTo>
                <a:cubicBezTo>
                  <a:pt x="1084184" y="704670"/>
                  <a:pt x="1097778" y="691076"/>
                  <a:pt x="1114547" y="691076"/>
                </a:cubicBezTo>
                <a:close/>
                <a:moveTo>
                  <a:pt x="1041993" y="691076"/>
                </a:moveTo>
                <a:cubicBezTo>
                  <a:pt x="1058762" y="691076"/>
                  <a:pt x="1072356" y="704670"/>
                  <a:pt x="1072356" y="721440"/>
                </a:cubicBezTo>
                <a:cubicBezTo>
                  <a:pt x="1072356" y="738209"/>
                  <a:pt x="1058762" y="751803"/>
                  <a:pt x="1041993" y="751803"/>
                </a:cubicBezTo>
                <a:cubicBezTo>
                  <a:pt x="1025223" y="751803"/>
                  <a:pt x="1011629" y="738209"/>
                  <a:pt x="1011629" y="721440"/>
                </a:cubicBezTo>
                <a:cubicBezTo>
                  <a:pt x="1011629" y="704670"/>
                  <a:pt x="1025223" y="691076"/>
                  <a:pt x="1041993" y="691076"/>
                </a:cubicBezTo>
                <a:close/>
                <a:moveTo>
                  <a:pt x="969438" y="691076"/>
                </a:moveTo>
                <a:cubicBezTo>
                  <a:pt x="986208" y="691076"/>
                  <a:pt x="999801" y="704670"/>
                  <a:pt x="999801" y="721440"/>
                </a:cubicBezTo>
                <a:cubicBezTo>
                  <a:pt x="999801" y="738209"/>
                  <a:pt x="986208" y="751803"/>
                  <a:pt x="969438" y="751803"/>
                </a:cubicBezTo>
                <a:cubicBezTo>
                  <a:pt x="952669" y="751803"/>
                  <a:pt x="939075" y="738209"/>
                  <a:pt x="939075" y="721440"/>
                </a:cubicBezTo>
                <a:cubicBezTo>
                  <a:pt x="939075" y="704670"/>
                  <a:pt x="952669" y="691076"/>
                  <a:pt x="969438" y="691076"/>
                </a:cubicBezTo>
                <a:close/>
                <a:moveTo>
                  <a:pt x="896883" y="691076"/>
                </a:moveTo>
                <a:cubicBezTo>
                  <a:pt x="913653" y="691076"/>
                  <a:pt x="927247" y="704670"/>
                  <a:pt x="927247" y="721440"/>
                </a:cubicBezTo>
                <a:cubicBezTo>
                  <a:pt x="927247" y="738209"/>
                  <a:pt x="913653" y="751803"/>
                  <a:pt x="896883" y="751803"/>
                </a:cubicBezTo>
                <a:cubicBezTo>
                  <a:pt x="880114" y="751803"/>
                  <a:pt x="866520" y="738209"/>
                  <a:pt x="866520" y="721440"/>
                </a:cubicBezTo>
                <a:cubicBezTo>
                  <a:pt x="866520" y="704670"/>
                  <a:pt x="880114" y="691076"/>
                  <a:pt x="896883" y="691076"/>
                </a:cubicBezTo>
                <a:close/>
                <a:moveTo>
                  <a:pt x="824329" y="691076"/>
                </a:moveTo>
                <a:cubicBezTo>
                  <a:pt x="841098" y="691076"/>
                  <a:pt x="854692" y="704670"/>
                  <a:pt x="854692" y="721440"/>
                </a:cubicBezTo>
                <a:cubicBezTo>
                  <a:pt x="854692" y="738209"/>
                  <a:pt x="841098" y="751803"/>
                  <a:pt x="824329" y="751803"/>
                </a:cubicBezTo>
                <a:cubicBezTo>
                  <a:pt x="807559" y="751803"/>
                  <a:pt x="793965" y="738209"/>
                  <a:pt x="793965" y="721440"/>
                </a:cubicBezTo>
                <a:cubicBezTo>
                  <a:pt x="793965" y="704670"/>
                  <a:pt x="807559" y="691076"/>
                  <a:pt x="824329" y="691076"/>
                </a:cubicBezTo>
                <a:close/>
                <a:moveTo>
                  <a:pt x="751774" y="691076"/>
                </a:moveTo>
                <a:cubicBezTo>
                  <a:pt x="768544" y="691076"/>
                  <a:pt x="782138" y="704670"/>
                  <a:pt x="782138" y="721440"/>
                </a:cubicBezTo>
                <a:cubicBezTo>
                  <a:pt x="782138" y="738209"/>
                  <a:pt x="768544" y="751803"/>
                  <a:pt x="751774" y="751803"/>
                </a:cubicBezTo>
                <a:cubicBezTo>
                  <a:pt x="735005" y="751803"/>
                  <a:pt x="721411" y="738209"/>
                  <a:pt x="721411" y="721440"/>
                </a:cubicBezTo>
                <a:cubicBezTo>
                  <a:pt x="721411" y="704670"/>
                  <a:pt x="735005" y="691076"/>
                  <a:pt x="751774" y="691076"/>
                </a:cubicBezTo>
                <a:close/>
                <a:moveTo>
                  <a:pt x="679220" y="691076"/>
                </a:moveTo>
                <a:cubicBezTo>
                  <a:pt x="695989" y="691076"/>
                  <a:pt x="709583" y="704670"/>
                  <a:pt x="709583" y="721440"/>
                </a:cubicBezTo>
                <a:cubicBezTo>
                  <a:pt x="709583" y="738209"/>
                  <a:pt x="695989" y="751803"/>
                  <a:pt x="679220" y="751803"/>
                </a:cubicBezTo>
                <a:cubicBezTo>
                  <a:pt x="662450" y="751803"/>
                  <a:pt x="648856" y="738209"/>
                  <a:pt x="648856" y="721440"/>
                </a:cubicBezTo>
                <a:cubicBezTo>
                  <a:pt x="648856" y="704670"/>
                  <a:pt x="662450" y="691076"/>
                  <a:pt x="679220" y="691076"/>
                </a:cubicBezTo>
                <a:close/>
                <a:moveTo>
                  <a:pt x="606665" y="691076"/>
                </a:moveTo>
                <a:cubicBezTo>
                  <a:pt x="623435" y="691076"/>
                  <a:pt x="637029" y="704670"/>
                  <a:pt x="637029" y="721440"/>
                </a:cubicBezTo>
                <a:cubicBezTo>
                  <a:pt x="637029" y="738209"/>
                  <a:pt x="623435" y="751803"/>
                  <a:pt x="606665" y="751803"/>
                </a:cubicBezTo>
                <a:cubicBezTo>
                  <a:pt x="589896" y="751803"/>
                  <a:pt x="576302" y="738209"/>
                  <a:pt x="576302" y="721440"/>
                </a:cubicBezTo>
                <a:cubicBezTo>
                  <a:pt x="576302" y="704670"/>
                  <a:pt x="589896" y="691076"/>
                  <a:pt x="606665" y="691076"/>
                </a:cubicBezTo>
                <a:close/>
                <a:moveTo>
                  <a:pt x="534111" y="691076"/>
                </a:moveTo>
                <a:cubicBezTo>
                  <a:pt x="550880" y="691076"/>
                  <a:pt x="564474" y="704670"/>
                  <a:pt x="564474" y="721440"/>
                </a:cubicBezTo>
                <a:cubicBezTo>
                  <a:pt x="564474" y="738209"/>
                  <a:pt x="550880" y="751803"/>
                  <a:pt x="534111" y="751803"/>
                </a:cubicBezTo>
                <a:cubicBezTo>
                  <a:pt x="517341" y="751803"/>
                  <a:pt x="503747" y="738209"/>
                  <a:pt x="503747" y="721440"/>
                </a:cubicBezTo>
                <a:cubicBezTo>
                  <a:pt x="503747" y="704670"/>
                  <a:pt x="517341" y="691076"/>
                  <a:pt x="534111" y="691076"/>
                </a:cubicBezTo>
                <a:close/>
                <a:moveTo>
                  <a:pt x="461556" y="691076"/>
                </a:moveTo>
                <a:cubicBezTo>
                  <a:pt x="478326" y="691076"/>
                  <a:pt x="491920" y="704670"/>
                  <a:pt x="491920" y="721440"/>
                </a:cubicBezTo>
                <a:cubicBezTo>
                  <a:pt x="491920" y="738209"/>
                  <a:pt x="478326" y="751803"/>
                  <a:pt x="461556" y="751803"/>
                </a:cubicBezTo>
                <a:cubicBezTo>
                  <a:pt x="444787" y="751803"/>
                  <a:pt x="431192" y="738209"/>
                  <a:pt x="431192" y="721440"/>
                </a:cubicBezTo>
                <a:cubicBezTo>
                  <a:pt x="431192" y="704670"/>
                  <a:pt x="444787" y="691076"/>
                  <a:pt x="461556" y="691076"/>
                </a:cubicBezTo>
                <a:close/>
                <a:moveTo>
                  <a:pt x="389002" y="691076"/>
                </a:moveTo>
                <a:cubicBezTo>
                  <a:pt x="405771" y="691076"/>
                  <a:pt x="419365" y="704670"/>
                  <a:pt x="419365" y="721440"/>
                </a:cubicBezTo>
                <a:cubicBezTo>
                  <a:pt x="419365" y="738209"/>
                  <a:pt x="405771" y="751803"/>
                  <a:pt x="389002" y="751803"/>
                </a:cubicBezTo>
                <a:cubicBezTo>
                  <a:pt x="372232" y="751803"/>
                  <a:pt x="358638" y="738209"/>
                  <a:pt x="358638" y="721440"/>
                </a:cubicBezTo>
                <a:cubicBezTo>
                  <a:pt x="358638" y="704670"/>
                  <a:pt x="372232" y="691076"/>
                  <a:pt x="389002" y="691076"/>
                </a:cubicBezTo>
                <a:close/>
                <a:moveTo>
                  <a:pt x="316447" y="691076"/>
                </a:moveTo>
                <a:cubicBezTo>
                  <a:pt x="333216" y="691076"/>
                  <a:pt x="346810" y="704670"/>
                  <a:pt x="346810" y="721440"/>
                </a:cubicBezTo>
                <a:cubicBezTo>
                  <a:pt x="346810" y="738209"/>
                  <a:pt x="333216" y="751803"/>
                  <a:pt x="316447" y="751803"/>
                </a:cubicBezTo>
                <a:cubicBezTo>
                  <a:pt x="299677" y="751803"/>
                  <a:pt x="286084" y="738209"/>
                  <a:pt x="286084" y="721440"/>
                </a:cubicBezTo>
                <a:cubicBezTo>
                  <a:pt x="286084" y="704670"/>
                  <a:pt x="299677" y="691076"/>
                  <a:pt x="316447" y="691076"/>
                </a:cubicBezTo>
                <a:close/>
                <a:moveTo>
                  <a:pt x="243892" y="691076"/>
                </a:moveTo>
                <a:cubicBezTo>
                  <a:pt x="260662" y="691076"/>
                  <a:pt x="274256" y="704670"/>
                  <a:pt x="274256" y="721440"/>
                </a:cubicBezTo>
                <a:cubicBezTo>
                  <a:pt x="274256" y="738209"/>
                  <a:pt x="260662" y="751803"/>
                  <a:pt x="243892" y="751803"/>
                </a:cubicBezTo>
                <a:cubicBezTo>
                  <a:pt x="227123" y="751803"/>
                  <a:pt x="213529" y="738209"/>
                  <a:pt x="213529" y="721440"/>
                </a:cubicBezTo>
                <a:cubicBezTo>
                  <a:pt x="213529" y="704670"/>
                  <a:pt x="227123" y="691076"/>
                  <a:pt x="243892" y="691076"/>
                </a:cubicBezTo>
                <a:close/>
                <a:moveTo>
                  <a:pt x="171339" y="691076"/>
                </a:moveTo>
                <a:cubicBezTo>
                  <a:pt x="188107" y="691076"/>
                  <a:pt x="201701" y="704670"/>
                  <a:pt x="201701" y="721440"/>
                </a:cubicBezTo>
                <a:cubicBezTo>
                  <a:pt x="201701" y="738209"/>
                  <a:pt x="188107" y="751803"/>
                  <a:pt x="171339" y="751803"/>
                </a:cubicBezTo>
                <a:cubicBezTo>
                  <a:pt x="154662" y="751803"/>
                  <a:pt x="141067" y="738209"/>
                  <a:pt x="141067" y="721440"/>
                </a:cubicBezTo>
                <a:cubicBezTo>
                  <a:pt x="141067" y="704670"/>
                  <a:pt x="154662" y="691076"/>
                  <a:pt x="171339" y="691076"/>
                </a:cubicBezTo>
                <a:close/>
                <a:moveTo>
                  <a:pt x="98890" y="691076"/>
                </a:moveTo>
                <a:cubicBezTo>
                  <a:pt x="115653" y="691076"/>
                  <a:pt x="129246" y="704670"/>
                  <a:pt x="129246" y="721440"/>
                </a:cubicBezTo>
                <a:cubicBezTo>
                  <a:pt x="129246" y="738209"/>
                  <a:pt x="115653" y="751803"/>
                  <a:pt x="98890" y="751803"/>
                </a:cubicBezTo>
                <a:cubicBezTo>
                  <a:pt x="82117" y="751803"/>
                  <a:pt x="68523" y="738209"/>
                  <a:pt x="68523" y="721440"/>
                </a:cubicBezTo>
                <a:cubicBezTo>
                  <a:pt x="68523" y="704670"/>
                  <a:pt x="82117" y="691076"/>
                  <a:pt x="98890" y="691076"/>
                </a:cubicBezTo>
                <a:close/>
                <a:moveTo>
                  <a:pt x="26336" y="691076"/>
                </a:moveTo>
                <a:cubicBezTo>
                  <a:pt x="43099" y="691076"/>
                  <a:pt x="56694" y="704670"/>
                  <a:pt x="56694" y="721440"/>
                </a:cubicBezTo>
                <a:cubicBezTo>
                  <a:pt x="56694" y="738209"/>
                  <a:pt x="43099" y="751803"/>
                  <a:pt x="26336" y="751803"/>
                </a:cubicBezTo>
                <a:cubicBezTo>
                  <a:pt x="17950" y="751803"/>
                  <a:pt x="10359" y="748405"/>
                  <a:pt x="4864" y="742910"/>
                </a:cubicBezTo>
                <a:lnTo>
                  <a:pt x="0" y="731167"/>
                </a:lnTo>
                <a:lnTo>
                  <a:pt x="0" y="711713"/>
                </a:lnTo>
                <a:lnTo>
                  <a:pt x="4864" y="699969"/>
                </a:lnTo>
                <a:cubicBezTo>
                  <a:pt x="10359" y="694475"/>
                  <a:pt x="17950" y="691076"/>
                  <a:pt x="26336" y="691076"/>
                </a:cubicBezTo>
                <a:close/>
                <a:moveTo>
                  <a:pt x="1622429" y="610624"/>
                </a:moveTo>
                <a:cubicBezTo>
                  <a:pt x="1639199" y="610624"/>
                  <a:pt x="1652792" y="624218"/>
                  <a:pt x="1652792" y="640988"/>
                </a:cubicBezTo>
                <a:cubicBezTo>
                  <a:pt x="1652792" y="657757"/>
                  <a:pt x="1639199" y="671351"/>
                  <a:pt x="1622429" y="671351"/>
                </a:cubicBezTo>
                <a:cubicBezTo>
                  <a:pt x="1605659" y="671351"/>
                  <a:pt x="1592066" y="657757"/>
                  <a:pt x="1592066" y="640988"/>
                </a:cubicBezTo>
                <a:cubicBezTo>
                  <a:pt x="1592066" y="624218"/>
                  <a:pt x="1605659" y="610624"/>
                  <a:pt x="1622429" y="610624"/>
                </a:cubicBezTo>
                <a:close/>
                <a:moveTo>
                  <a:pt x="1549874" y="610624"/>
                </a:moveTo>
                <a:cubicBezTo>
                  <a:pt x="1566644" y="610624"/>
                  <a:pt x="1580238" y="624218"/>
                  <a:pt x="1580238" y="640988"/>
                </a:cubicBezTo>
                <a:cubicBezTo>
                  <a:pt x="1580238" y="657757"/>
                  <a:pt x="1566644" y="671351"/>
                  <a:pt x="1549874" y="671351"/>
                </a:cubicBezTo>
                <a:cubicBezTo>
                  <a:pt x="1533105" y="671351"/>
                  <a:pt x="1519511" y="657757"/>
                  <a:pt x="1519511" y="640988"/>
                </a:cubicBezTo>
                <a:cubicBezTo>
                  <a:pt x="1519511" y="624218"/>
                  <a:pt x="1533105" y="610624"/>
                  <a:pt x="1549874" y="610624"/>
                </a:cubicBezTo>
                <a:close/>
                <a:moveTo>
                  <a:pt x="1477320" y="610624"/>
                </a:moveTo>
                <a:cubicBezTo>
                  <a:pt x="1494089" y="610624"/>
                  <a:pt x="1507683" y="624218"/>
                  <a:pt x="1507683" y="640988"/>
                </a:cubicBezTo>
                <a:cubicBezTo>
                  <a:pt x="1507683" y="657757"/>
                  <a:pt x="1494089" y="671351"/>
                  <a:pt x="1477320" y="671351"/>
                </a:cubicBezTo>
                <a:cubicBezTo>
                  <a:pt x="1460550" y="671351"/>
                  <a:pt x="1446956" y="657757"/>
                  <a:pt x="1446956" y="640988"/>
                </a:cubicBezTo>
                <a:cubicBezTo>
                  <a:pt x="1446956" y="624218"/>
                  <a:pt x="1460550" y="610624"/>
                  <a:pt x="1477320" y="610624"/>
                </a:cubicBezTo>
                <a:close/>
                <a:moveTo>
                  <a:pt x="1404765" y="610624"/>
                </a:moveTo>
                <a:cubicBezTo>
                  <a:pt x="1421535" y="610624"/>
                  <a:pt x="1435129" y="624218"/>
                  <a:pt x="1435129" y="640988"/>
                </a:cubicBezTo>
                <a:cubicBezTo>
                  <a:pt x="1435129" y="657757"/>
                  <a:pt x="1421535" y="671351"/>
                  <a:pt x="1404765" y="671351"/>
                </a:cubicBezTo>
                <a:cubicBezTo>
                  <a:pt x="1387996" y="671351"/>
                  <a:pt x="1374402" y="657757"/>
                  <a:pt x="1374402" y="640988"/>
                </a:cubicBezTo>
                <a:cubicBezTo>
                  <a:pt x="1374402" y="624218"/>
                  <a:pt x="1387996" y="610624"/>
                  <a:pt x="1404765" y="610624"/>
                </a:cubicBezTo>
                <a:close/>
                <a:moveTo>
                  <a:pt x="1332211" y="610624"/>
                </a:moveTo>
                <a:cubicBezTo>
                  <a:pt x="1348980" y="610624"/>
                  <a:pt x="1362574" y="624218"/>
                  <a:pt x="1362574" y="640988"/>
                </a:cubicBezTo>
                <a:cubicBezTo>
                  <a:pt x="1362574" y="657757"/>
                  <a:pt x="1348980" y="671351"/>
                  <a:pt x="1332211" y="671351"/>
                </a:cubicBezTo>
                <a:cubicBezTo>
                  <a:pt x="1315441" y="671351"/>
                  <a:pt x="1301847" y="657757"/>
                  <a:pt x="1301847" y="640988"/>
                </a:cubicBezTo>
                <a:cubicBezTo>
                  <a:pt x="1301847" y="624218"/>
                  <a:pt x="1315441" y="610624"/>
                  <a:pt x="1332211" y="610624"/>
                </a:cubicBezTo>
                <a:close/>
                <a:moveTo>
                  <a:pt x="1259656" y="610624"/>
                </a:moveTo>
                <a:cubicBezTo>
                  <a:pt x="1276426" y="610624"/>
                  <a:pt x="1290020" y="624218"/>
                  <a:pt x="1290020" y="640988"/>
                </a:cubicBezTo>
                <a:cubicBezTo>
                  <a:pt x="1290020" y="657757"/>
                  <a:pt x="1276426" y="671351"/>
                  <a:pt x="1259656" y="671351"/>
                </a:cubicBezTo>
                <a:cubicBezTo>
                  <a:pt x="1242887" y="671351"/>
                  <a:pt x="1229293" y="657757"/>
                  <a:pt x="1229293" y="640988"/>
                </a:cubicBezTo>
                <a:cubicBezTo>
                  <a:pt x="1229293" y="624218"/>
                  <a:pt x="1242887" y="610624"/>
                  <a:pt x="1259656" y="610624"/>
                </a:cubicBezTo>
                <a:close/>
                <a:moveTo>
                  <a:pt x="1187102" y="610624"/>
                </a:moveTo>
                <a:cubicBezTo>
                  <a:pt x="1203871" y="610624"/>
                  <a:pt x="1217465" y="624218"/>
                  <a:pt x="1217465" y="640988"/>
                </a:cubicBezTo>
                <a:cubicBezTo>
                  <a:pt x="1217465" y="657757"/>
                  <a:pt x="1203871" y="671351"/>
                  <a:pt x="1187102" y="671351"/>
                </a:cubicBezTo>
                <a:cubicBezTo>
                  <a:pt x="1170332" y="671351"/>
                  <a:pt x="1156738" y="657757"/>
                  <a:pt x="1156738" y="640988"/>
                </a:cubicBezTo>
                <a:cubicBezTo>
                  <a:pt x="1156738" y="624218"/>
                  <a:pt x="1170332" y="610624"/>
                  <a:pt x="1187102" y="610624"/>
                </a:cubicBezTo>
                <a:close/>
                <a:moveTo>
                  <a:pt x="1114547" y="610624"/>
                </a:moveTo>
                <a:cubicBezTo>
                  <a:pt x="1131317" y="610624"/>
                  <a:pt x="1144911" y="624218"/>
                  <a:pt x="1144911" y="640988"/>
                </a:cubicBezTo>
                <a:cubicBezTo>
                  <a:pt x="1144911" y="657757"/>
                  <a:pt x="1131317" y="671351"/>
                  <a:pt x="1114547" y="671351"/>
                </a:cubicBezTo>
                <a:cubicBezTo>
                  <a:pt x="1097778" y="671351"/>
                  <a:pt x="1084184" y="657757"/>
                  <a:pt x="1084184" y="640988"/>
                </a:cubicBezTo>
                <a:cubicBezTo>
                  <a:pt x="1084184" y="624218"/>
                  <a:pt x="1097778" y="610624"/>
                  <a:pt x="1114547" y="610624"/>
                </a:cubicBezTo>
                <a:close/>
                <a:moveTo>
                  <a:pt x="1041993" y="610624"/>
                </a:moveTo>
                <a:cubicBezTo>
                  <a:pt x="1058762" y="610624"/>
                  <a:pt x="1072356" y="624218"/>
                  <a:pt x="1072356" y="640988"/>
                </a:cubicBezTo>
                <a:cubicBezTo>
                  <a:pt x="1072356" y="657757"/>
                  <a:pt x="1058762" y="671351"/>
                  <a:pt x="1041993" y="671351"/>
                </a:cubicBezTo>
                <a:cubicBezTo>
                  <a:pt x="1025223" y="671351"/>
                  <a:pt x="1011629" y="657757"/>
                  <a:pt x="1011629" y="640988"/>
                </a:cubicBezTo>
                <a:cubicBezTo>
                  <a:pt x="1011629" y="624218"/>
                  <a:pt x="1025223" y="610624"/>
                  <a:pt x="1041993" y="610624"/>
                </a:cubicBezTo>
                <a:close/>
                <a:moveTo>
                  <a:pt x="969438" y="610624"/>
                </a:moveTo>
                <a:cubicBezTo>
                  <a:pt x="986208" y="610624"/>
                  <a:pt x="999801" y="624218"/>
                  <a:pt x="999801" y="640988"/>
                </a:cubicBezTo>
                <a:cubicBezTo>
                  <a:pt x="999801" y="657757"/>
                  <a:pt x="986208" y="671351"/>
                  <a:pt x="969438" y="671351"/>
                </a:cubicBezTo>
                <a:cubicBezTo>
                  <a:pt x="952669" y="671351"/>
                  <a:pt x="939075" y="657757"/>
                  <a:pt x="939075" y="640988"/>
                </a:cubicBezTo>
                <a:cubicBezTo>
                  <a:pt x="939075" y="624218"/>
                  <a:pt x="952669" y="610624"/>
                  <a:pt x="969438" y="610624"/>
                </a:cubicBezTo>
                <a:close/>
                <a:moveTo>
                  <a:pt x="896883" y="610624"/>
                </a:moveTo>
                <a:cubicBezTo>
                  <a:pt x="913653" y="610624"/>
                  <a:pt x="927247" y="624218"/>
                  <a:pt x="927247" y="640988"/>
                </a:cubicBezTo>
                <a:cubicBezTo>
                  <a:pt x="927247" y="657757"/>
                  <a:pt x="913653" y="671351"/>
                  <a:pt x="896883" y="671351"/>
                </a:cubicBezTo>
                <a:cubicBezTo>
                  <a:pt x="880114" y="671351"/>
                  <a:pt x="866520" y="657757"/>
                  <a:pt x="866520" y="640988"/>
                </a:cubicBezTo>
                <a:cubicBezTo>
                  <a:pt x="866520" y="624218"/>
                  <a:pt x="880114" y="610624"/>
                  <a:pt x="896883" y="610624"/>
                </a:cubicBezTo>
                <a:close/>
                <a:moveTo>
                  <a:pt x="824329" y="610624"/>
                </a:moveTo>
                <a:cubicBezTo>
                  <a:pt x="841098" y="610624"/>
                  <a:pt x="854692" y="624218"/>
                  <a:pt x="854692" y="640988"/>
                </a:cubicBezTo>
                <a:cubicBezTo>
                  <a:pt x="854692" y="657757"/>
                  <a:pt x="841098" y="671351"/>
                  <a:pt x="824329" y="671351"/>
                </a:cubicBezTo>
                <a:cubicBezTo>
                  <a:pt x="807559" y="671351"/>
                  <a:pt x="793965" y="657757"/>
                  <a:pt x="793965" y="640988"/>
                </a:cubicBezTo>
                <a:cubicBezTo>
                  <a:pt x="793965" y="624218"/>
                  <a:pt x="807559" y="610624"/>
                  <a:pt x="824329" y="610624"/>
                </a:cubicBezTo>
                <a:close/>
                <a:moveTo>
                  <a:pt x="751774" y="610624"/>
                </a:moveTo>
                <a:cubicBezTo>
                  <a:pt x="768544" y="610624"/>
                  <a:pt x="782138" y="624218"/>
                  <a:pt x="782138" y="640988"/>
                </a:cubicBezTo>
                <a:cubicBezTo>
                  <a:pt x="782138" y="657757"/>
                  <a:pt x="768544" y="671351"/>
                  <a:pt x="751774" y="671351"/>
                </a:cubicBezTo>
                <a:cubicBezTo>
                  <a:pt x="735005" y="671351"/>
                  <a:pt x="721411" y="657757"/>
                  <a:pt x="721411" y="640988"/>
                </a:cubicBezTo>
                <a:cubicBezTo>
                  <a:pt x="721411" y="624218"/>
                  <a:pt x="735005" y="610624"/>
                  <a:pt x="751774" y="610624"/>
                </a:cubicBezTo>
                <a:close/>
                <a:moveTo>
                  <a:pt x="679220" y="610624"/>
                </a:moveTo>
                <a:cubicBezTo>
                  <a:pt x="695989" y="610624"/>
                  <a:pt x="709583" y="624218"/>
                  <a:pt x="709583" y="640988"/>
                </a:cubicBezTo>
                <a:cubicBezTo>
                  <a:pt x="709583" y="657757"/>
                  <a:pt x="695989" y="671351"/>
                  <a:pt x="679220" y="671351"/>
                </a:cubicBezTo>
                <a:cubicBezTo>
                  <a:pt x="662450" y="671351"/>
                  <a:pt x="648856" y="657757"/>
                  <a:pt x="648856" y="640988"/>
                </a:cubicBezTo>
                <a:cubicBezTo>
                  <a:pt x="648856" y="624218"/>
                  <a:pt x="662450" y="610624"/>
                  <a:pt x="679220" y="610624"/>
                </a:cubicBezTo>
                <a:close/>
                <a:moveTo>
                  <a:pt x="606665" y="610624"/>
                </a:moveTo>
                <a:cubicBezTo>
                  <a:pt x="623435" y="610624"/>
                  <a:pt x="637029" y="624218"/>
                  <a:pt x="637029" y="640988"/>
                </a:cubicBezTo>
                <a:cubicBezTo>
                  <a:pt x="637029" y="657757"/>
                  <a:pt x="623435" y="671351"/>
                  <a:pt x="606665" y="671351"/>
                </a:cubicBezTo>
                <a:cubicBezTo>
                  <a:pt x="589896" y="671351"/>
                  <a:pt x="576302" y="657757"/>
                  <a:pt x="576302" y="640988"/>
                </a:cubicBezTo>
                <a:cubicBezTo>
                  <a:pt x="576302" y="624218"/>
                  <a:pt x="589896" y="610624"/>
                  <a:pt x="606665" y="610624"/>
                </a:cubicBezTo>
                <a:close/>
                <a:moveTo>
                  <a:pt x="534111" y="610624"/>
                </a:moveTo>
                <a:cubicBezTo>
                  <a:pt x="550880" y="610624"/>
                  <a:pt x="564474" y="624218"/>
                  <a:pt x="564474" y="640988"/>
                </a:cubicBezTo>
                <a:cubicBezTo>
                  <a:pt x="564474" y="657757"/>
                  <a:pt x="550880" y="671351"/>
                  <a:pt x="534111" y="671351"/>
                </a:cubicBezTo>
                <a:cubicBezTo>
                  <a:pt x="517341" y="671351"/>
                  <a:pt x="503747" y="657757"/>
                  <a:pt x="503747" y="640988"/>
                </a:cubicBezTo>
                <a:cubicBezTo>
                  <a:pt x="503747" y="624218"/>
                  <a:pt x="517341" y="610624"/>
                  <a:pt x="534111" y="610624"/>
                </a:cubicBezTo>
                <a:close/>
                <a:moveTo>
                  <a:pt x="461556" y="610624"/>
                </a:moveTo>
                <a:cubicBezTo>
                  <a:pt x="478326" y="610624"/>
                  <a:pt x="491920" y="624218"/>
                  <a:pt x="491920" y="640988"/>
                </a:cubicBezTo>
                <a:cubicBezTo>
                  <a:pt x="491920" y="657757"/>
                  <a:pt x="478326" y="671351"/>
                  <a:pt x="461556" y="671351"/>
                </a:cubicBezTo>
                <a:cubicBezTo>
                  <a:pt x="444787" y="671351"/>
                  <a:pt x="431192" y="657757"/>
                  <a:pt x="431192" y="640988"/>
                </a:cubicBezTo>
                <a:cubicBezTo>
                  <a:pt x="431192" y="624218"/>
                  <a:pt x="444787" y="610624"/>
                  <a:pt x="461556" y="610624"/>
                </a:cubicBezTo>
                <a:close/>
                <a:moveTo>
                  <a:pt x="389002" y="610624"/>
                </a:moveTo>
                <a:cubicBezTo>
                  <a:pt x="405771" y="610624"/>
                  <a:pt x="419365" y="624218"/>
                  <a:pt x="419365" y="640988"/>
                </a:cubicBezTo>
                <a:cubicBezTo>
                  <a:pt x="419365" y="657757"/>
                  <a:pt x="405771" y="671351"/>
                  <a:pt x="389002" y="671351"/>
                </a:cubicBezTo>
                <a:cubicBezTo>
                  <a:pt x="372232" y="671351"/>
                  <a:pt x="358638" y="657757"/>
                  <a:pt x="358638" y="640988"/>
                </a:cubicBezTo>
                <a:cubicBezTo>
                  <a:pt x="358638" y="624218"/>
                  <a:pt x="372232" y="610624"/>
                  <a:pt x="389002" y="610624"/>
                </a:cubicBezTo>
                <a:close/>
                <a:moveTo>
                  <a:pt x="316447" y="610624"/>
                </a:moveTo>
                <a:cubicBezTo>
                  <a:pt x="333216" y="610624"/>
                  <a:pt x="346810" y="624218"/>
                  <a:pt x="346810" y="640988"/>
                </a:cubicBezTo>
                <a:cubicBezTo>
                  <a:pt x="346810" y="657757"/>
                  <a:pt x="333216" y="671351"/>
                  <a:pt x="316447" y="671351"/>
                </a:cubicBezTo>
                <a:cubicBezTo>
                  <a:pt x="299677" y="671351"/>
                  <a:pt x="286084" y="657757"/>
                  <a:pt x="286084" y="640988"/>
                </a:cubicBezTo>
                <a:cubicBezTo>
                  <a:pt x="286084" y="624218"/>
                  <a:pt x="299677" y="610624"/>
                  <a:pt x="316447" y="610624"/>
                </a:cubicBezTo>
                <a:close/>
                <a:moveTo>
                  <a:pt x="243892" y="610624"/>
                </a:moveTo>
                <a:cubicBezTo>
                  <a:pt x="260662" y="610624"/>
                  <a:pt x="274256" y="624218"/>
                  <a:pt x="274256" y="640988"/>
                </a:cubicBezTo>
                <a:cubicBezTo>
                  <a:pt x="274256" y="657757"/>
                  <a:pt x="260662" y="671351"/>
                  <a:pt x="243892" y="671351"/>
                </a:cubicBezTo>
                <a:cubicBezTo>
                  <a:pt x="227123" y="671351"/>
                  <a:pt x="213529" y="657757"/>
                  <a:pt x="213529" y="640988"/>
                </a:cubicBezTo>
                <a:cubicBezTo>
                  <a:pt x="213529" y="624218"/>
                  <a:pt x="227123" y="610624"/>
                  <a:pt x="243892" y="610624"/>
                </a:cubicBezTo>
                <a:close/>
                <a:moveTo>
                  <a:pt x="171339" y="610624"/>
                </a:moveTo>
                <a:cubicBezTo>
                  <a:pt x="188107" y="610624"/>
                  <a:pt x="201701" y="624218"/>
                  <a:pt x="201701" y="640988"/>
                </a:cubicBezTo>
                <a:cubicBezTo>
                  <a:pt x="201701" y="657757"/>
                  <a:pt x="188107" y="671351"/>
                  <a:pt x="171339" y="671351"/>
                </a:cubicBezTo>
                <a:cubicBezTo>
                  <a:pt x="154667" y="671351"/>
                  <a:pt x="141073" y="657757"/>
                  <a:pt x="141073" y="640988"/>
                </a:cubicBezTo>
                <a:cubicBezTo>
                  <a:pt x="141073" y="624218"/>
                  <a:pt x="154667" y="610624"/>
                  <a:pt x="171339" y="610624"/>
                </a:cubicBezTo>
                <a:close/>
                <a:moveTo>
                  <a:pt x="98897" y="610624"/>
                </a:moveTo>
                <a:cubicBezTo>
                  <a:pt x="115658" y="610624"/>
                  <a:pt x="129252" y="624218"/>
                  <a:pt x="129252" y="640988"/>
                </a:cubicBezTo>
                <a:cubicBezTo>
                  <a:pt x="129252" y="657757"/>
                  <a:pt x="115658" y="671351"/>
                  <a:pt x="98897" y="671351"/>
                </a:cubicBezTo>
                <a:cubicBezTo>
                  <a:pt x="82124" y="671351"/>
                  <a:pt x="68530" y="657757"/>
                  <a:pt x="68530" y="640988"/>
                </a:cubicBezTo>
                <a:cubicBezTo>
                  <a:pt x="68530" y="624218"/>
                  <a:pt x="82124" y="610624"/>
                  <a:pt x="98897" y="610624"/>
                </a:cubicBezTo>
                <a:close/>
                <a:moveTo>
                  <a:pt x="26342" y="610624"/>
                </a:moveTo>
                <a:cubicBezTo>
                  <a:pt x="43106" y="610624"/>
                  <a:pt x="56701" y="624218"/>
                  <a:pt x="56701" y="640988"/>
                </a:cubicBezTo>
                <a:cubicBezTo>
                  <a:pt x="56701" y="657757"/>
                  <a:pt x="43106" y="671351"/>
                  <a:pt x="26342" y="671351"/>
                </a:cubicBezTo>
                <a:cubicBezTo>
                  <a:pt x="17956" y="671351"/>
                  <a:pt x="10365" y="667953"/>
                  <a:pt x="4871" y="662458"/>
                </a:cubicBezTo>
                <a:lnTo>
                  <a:pt x="0" y="650698"/>
                </a:lnTo>
                <a:lnTo>
                  <a:pt x="0" y="631277"/>
                </a:lnTo>
                <a:lnTo>
                  <a:pt x="4871" y="619517"/>
                </a:lnTo>
                <a:cubicBezTo>
                  <a:pt x="10365" y="614023"/>
                  <a:pt x="17956" y="610624"/>
                  <a:pt x="26342" y="610624"/>
                </a:cubicBezTo>
                <a:close/>
                <a:moveTo>
                  <a:pt x="1669096" y="549730"/>
                </a:moveTo>
                <a:lnTo>
                  <a:pt x="1668124" y="568994"/>
                </a:lnTo>
                <a:lnTo>
                  <a:pt x="1664620" y="560536"/>
                </a:lnTo>
                <a:close/>
                <a:moveTo>
                  <a:pt x="1622429" y="530173"/>
                </a:moveTo>
                <a:cubicBezTo>
                  <a:pt x="1639199" y="530173"/>
                  <a:pt x="1652792" y="543767"/>
                  <a:pt x="1652792" y="560536"/>
                </a:cubicBezTo>
                <a:cubicBezTo>
                  <a:pt x="1652792" y="577306"/>
                  <a:pt x="1639199" y="590900"/>
                  <a:pt x="1622429" y="590900"/>
                </a:cubicBezTo>
                <a:cubicBezTo>
                  <a:pt x="1605659" y="590900"/>
                  <a:pt x="1592066" y="577306"/>
                  <a:pt x="1592066" y="560536"/>
                </a:cubicBezTo>
                <a:cubicBezTo>
                  <a:pt x="1592066" y="543767"/>
                  <a:pt x="1605659" y="530173"/>
                  <a:pt x="1622429" y="530173"/>
                </a:cubicBezTo>
                <a:close/>
                <a:moveTo>
                  <a:pt x="1549874" y="530173"/>
                </a:moveTo>
                <a:cubicBezTo>
                  <a:pt x="1566644" y="530173"/>
                  <a:pt x="1580238" y="543767"/>
                  <a:pt x="1580238" y="560536"/>
                </a:cubicBezTo>
                <a:cubicBezTo>
                  <a:pt x="1580238" y="577306"/>
                  <a:pt x="1566644" y="590900"/>
                  <a:pt x="1549874" y="590900"/>
                </a:cubicBezTo>
                <a:cubicBezTo>
                  <a:pt x="1533105" y="590900"/>
                  <a:pt x="1519511" y="577306"/>
                  <a:pt x="1519511" y="560536"/>
                </a:cubicBezTo>
                <a:cubicBezTo>
                  <a:pt x="1519511" y="543767"/>
                  <a:pt x="1533105" y="530173"/>
                  <a:pt x="1549874" y="530173"/>
                </a:cubicBezTo>
                <a:close/>
                <a:moveTo>
                  <a:pt x="1477320" y="530173"/>
                </a:moveTo>
                <a:cubicBezTo>
                  <a:pt x="1494089" y="530173"/>
                  <a:pt x="1507683" y="543767"/>
                  <a:pt x="1507683" y="560536"/>
                </a:cubicBezTo>
                <a:cubicBezTo>
                  <a:pt x="1507683" y="577306"/>
                  <a:pt x="1494089" y="590900"/>
                  <a:pt x="1477320" y="590900"/>
                </a:cubicBezTo>
                <a:cubicBezTo>
                  <a:pt x="1460550" y="590900"/>
                  <a:pt x="1446956" y="577306"/>
                  <a:pt x="1446956" y="560536"/>
                </a:cubicBezTo>
                <a:cubicBezTo>
                  <a:pt x="1446956" y="543767"/>
                  <a:pt x="1460550" y="530173"/>
                  <a:pt x="1477320" y="530173"/>
                </a:cubicBezTo>
                <a:close/>
                <a:moveTo>
                  <a:pt x="1404765" y="530173"/>
                </a:moveTo>
                <a:cubicBezTo>
                  <a:pt x="1421535" y="530173"/>
                  <a:pt x="1435129" y="543767"/>
                  <a:pt x="1435129" y="560536"/>
                </a:cubicBezTo>
                <a:cubicBezTo>
                  <a:pt x="1435129" y="577306"/>
                  <a:pt x="1421535" y="590900"/>
                  <a:pt x="1404765" y="590900"/>
                </a:cubicBezTo>
                <a:cubicBezTo>
                  <a:pt x="1387996" y="590900"/>
                  <a:pt x="1374402" y="577306"/>
                  <a:pt x="1374402" y="560536"/>
                </a:cubicBezTo>
                <a:cubicBezTo>
                  <a:pt x="1374402" y="543767"/>
                  <a:pt x="1387996" y="530173"/>
                  <a:pt x="1404765" y="530173"/>
                </a:cubicBezTo>
                <a:close/>
                <a:moveTo>
                  <a:pt x="1332211" y="530173"/>
                </a:moveTo>
                <a:cubicBezTo>
                  <a:pt x="1348980" y="530173"/>
                  <a:pt x="1362574" y="543767"/>
                  <a:pt x="1362574" y="560536"/>
                </a:cubicBezTo>
                <a:cubicBezTo>
                  <a:pt x="1362574" y="577306"/>
                  <a:pt x="1348980" y="590900"/>
                  <a:pt x="1332211" y="590900"/>
                </a:cubicBezTo>
                <a:cubicBezTo>
                  <a:pt x="1315441" y="590900"/>
                  <a:pt x="1301847" y="577306"/>
                  <a:pt x="1301847" y="560536"/>
                </a:cubicBezTo>
                <a:cubicBezTo>
                  <a:pt x="1301847" y="543767"/>
                  <a:pt x="1315441" y="530173"/>
                  <a:pt x="1332211" y="530173"/>
                </a:cubicBezTo>
                <a:close/>
                <a:moveTo>
                  <a:pt x="1259656" y="530173"/>
                </a:moveTo>
                <a:cubicBezTo>
                  <a:pt x="1276426" y="530173"/>
                  <a:pt x="1290020" y="543767"/>
                  <a:pt x="1290020" y="560536"/>
                </a:cubicBezTo>
                <a:cubicBezTo>
                  <a:pt x="1290020" y="577306"/>
                  <a:pt x="1276426" y="590900"/>
                  <a:pt x="1259656" y="590900"/>
                </a:cubicBezTo>
                <a:cubicBezTo>
                  <a:pt x="1242887" y="590900"/>
                  <a:pt x="1229293" y="577306"/>
                  <a:pt x="1229293" y="560536"/>
                </a:cubicBezTo>
                <a:cubicBezTo>
                  <a:pt x="1229293" y="543767"/>
                  <a:pt x="1242887" y="530173"/>
                  <a:pt x="1259656" y="530173"/>
                </a:cubicBezTo>
                <a:close/>
                <a:moveTo>
                  <a:pt x="1187102" y="530173"/>
                </a:moveTo>
                <a:cubicBezTo>
                  <a:pt x="1203871" y="530173"/>
                  <a:pt x="1217465" y="543767"/>
                  <a:pt x="1217465" y="560536"/>
                </a:cubicBezTo>
                <a:cubicBezTo>
                  <a:pt x="1217465" y="577306"/>
                  <a:pt x="1203871" y="590900"/>
                  <a:pt x="1187102" y="590900"/>
                </a:cubicBezTo>
                <a:cubicBezTo>
                  <a:pt x="1170332" y="590900"/>
                  <a:pt x="1156738" y="577306"/>
                  <a:pt x="1156738" y="560536"/>
                </a:cubicBezTo>
                <a:cubicBezTo>
                  <a:pt x="1156738" y="543767"/>
                  <a:pt x="1170332" y="530173"/>
                  <a:pt x="1187102" y="530173"/>
                </a:cubicBezTo>
                <a:close/>
                <a:moveTo>
                  <a:pt x="1114547" y="530173"/>
                </a:moveTo>
                <a:cubicBezTo>
                  <a:pt x="1131317" y="530173"/>
                  <a:pt x="1144911" y="543767"/>
                  <a:pt x="1144911" y="560536"/>
                </a:cubicBezTo>
                <a:cubicBezTo>
                  <a:pt x="1144911" y="577306"/>
                  <a:pt x="1131317" y="590900"/>
                  <a:pt x="1114547" y="590900"/>
                </a:cubicBezTo>
                <a:cubicBezTo>
                  <a:pt x="1097778" y="590900"/>
                  <a:pt x="1084184" y="577306"/>
                  <a:pt x="1084184" y="560536"/>
                </a:cubicBezTo>
                <a:cubicBezTo>
                  <a:pt x="1084184" y="543767"/>
                  <a:pt x="1097778" y="530173"/>
                  <a:pt x="1114547" y="530173"/>
                </a:cubicBezTo>
                <a:close/>
                <a:moveTo>
                  <a:pt x="1041993" y="530173"/>
                </a:moveTo>
                <a:cubicBezTo>
                  <a:pt x="1058762" y="530173"/>
                  <a:pt x="1072356" y="543767"/>
                  <a:pt x="1072356" y="560536"/>
                </a:cubicBezTo>
                <a:cubicBezTo>
                  <a:pt x="1072356" y="577306"/>
                  <a:pt x="1058762" y="590900"/>
                  <a:pt x="1041993" y="590900"/>
                </a:cubicBezTo>
                <a:cubicBezTo>
                  <a:pt x="1025223" y="590900"/>
                  <a:pt x="1011629" y="577306"/>
                  <a:pt x="1011629" y="560536"/>
                </a:cubicBezTo>
                <a:cubicBezTo>
                  <a:pt x="1011629" y="543767"/>
                  <a:pt x="1025223" y="530173"/>
                  <a:pt x="1041993" y="530173"/>
                </a:cubicBezTo>
                <a:close/>
                <a:moveTo>
                  <a:pt x="969438" y="530173"/>
                </a:moveTo>
                <a:cubicBezTo>
                  <a:pt x="986208" y="530173"/>
                  <a:pt x="999801" y="543767"/>
                  <a:pt x="999801" y="560536"/>
                </a:cubicBezTo>
                <a:cubicBezTo>
                  <a:pt x="999801" y="577306"/>
                  <a:pt x="986208" y="590900"/>
                  <a:pt x="969438" y="590900"/>
                </a:cubicBezTo>
                <a:cubicBezTo>
                  <a:pt x="952669" y="590900"/>
                  <a:pt x="939075" y="577306"/>
                  <a:pt x="939075" y="560536"/>
                </a:cubicBezTo>
                <a:cubicBezTo>
                  <a:pt x="939075" y="543767"/>
                  <a:pt x="952669" y="530173"/>
                  <a:pt x="969438" y="530173"/>
                </a:cubicBezTo>
                <a:close/>
                <a:moveTo>
                  <a:pt x="896883" y="530173"/>
                </a:moveTo>
                <a:cubicBezTo>
                  <a:pt x="913653" y="530173"/>
                  <a:pt x="927247" y="543767"/>
                  <a:pt x="927247" y="560536"/>
                </a:cubicBezTo>
                <a:cubicBezTo>
                  <a:pt x="927247" y="577306"/>
                  <a:pt x="913653" y="590900"/>
                  <a:pt x="896883" y="590900"/>
                </a:cubicBezTo>
                <a:cubicBezTo>
                  <a:pt x="880114" y="590900"/>
                  <a:pt x="866520" y="577306"/>
                  <a:pt x="866520" y="560536"/>
                </a:cubicBezTo>
                <a:cubicBezTo>
                  <a:pt x="866520" y="543767"/>
                  <a:pt x="880114" y="530173"/>
                  <a:pt x="896883" y="530173"/>
                </a:cubicBezTo>
                <a:close/>
                <a:moveTo>
                  <a:pt x="824329" y="530173"/>
                </a:moveTo>
                <a:cubicBezTo>
                  <a:pt x="841098" y="530173"/>
                  <a:pt x="854692" y="543767"/>
                  <a:pt x="854692" y="560536"/>
                </a:cubicBezTo>
                <a:cubicBezTo>
                  <a:pt x="854692" y="577306"/>
                  <a:pt x="841098" y="590900"/>
                  <a:pt x="824329" y="590900"/>
                </a:cubicBezTo>
                <a:cubicBezTo>
                  <a:pt x="807559" y="590900"/>
                  <a:pt x="793965" y="577306"/>
                  <a:pt x="793965" y="560536"/>
                </a:cubicBezTo>
                <a:cubicBezTo>
                  <a:pt x="793965" y="543767"/>
                  <a:pt x="807559" y="530173"/>
                  <a:pt x="824329" y="530173"/>
                </a:cubicBezTo>
                <a:close/>
                <a:moveTo>
                  <a:pt x="751774" y="530173"/>
                </a:moveTo>
                <a:cubicBezTo>
                  <a:pt x="768544" y="530173"/>
                  <a:pt x="782138" y="543767"/>
                  <a:pt x="782138" y="560536"/>
                </a:cubicBezTo>
                <a:cubicBezTo>
                  <a:pt x="782138" y="577306"/>
                  <a:pt x="768544" y="590900"/>
                  <a:pt x="751774" y="590900"/>
                </a:cubicBezTo>
                <a:cubicBezTo>
                  <a:pt x="735005" y="590900"/>
                  <a:pt x="721411" y="577306"/>
                  <a:pt x="721411" y="560536"/>
                </a:cubicBezTo>
                <a:cubicBezTo>
                  <a:pt x="721411" y="543767"/>
                  <a:pt x="735005" y="530173"/>
                  <a:pt x="751774" y="530173"/>
                </a:cubicBezTo>
                <a:close/>
                <a:moveTo>
                  <a:pt x="679220" y="530173"/>
                </a:moveTo>
                <a:cubicBezTo>
                  <a:pt x="695989" y="530173"/>
                  <a:pt x="709583" y="543767"/>
                  <a:pt x="709583" y="560536"/>
                </a:cubicBezTo>
                <a:cubicBezTo>
                  <a:pt x="709583" y="577306"/>
                  <a:pt x="695989" y="590900"/>
                  <a:pt x="679220" y="590900"/>
                </a:cubicBezTo>
                <a:cubicBezTo>
                  <a:pt x="662450" y="590900"/>
                  <a:pt x="648856" y="577306"/>
                  <a:pt x="648856" y="560536"/>
                </a:cubicBezTo>
                <a:cubicBezTo>
                  <a:pt x="648856" y="543767"/>
                  <a:pt x="662450" y="530173"/>
                  <a:pt x="679220" y="530173"/>
                </a:cubicBezTo>
                <a:close/>
                <a:moveTo>
                  <a:pt x="606665" y="530173"/>
                </a:moveTo>
                <a:cubicBezTo>
                  <a:pt x="623435" y="530173"/>
                  <a:pt x="637029" y="543767"/>
                  <a:pt x="637029" y="560536"/>
                </a:cubicBezTo>
                <a:cubicBezTo>
                  <a:pt x="637029" y="577306"/>
                  <a:pt x="623435" y="590900"/>
                  <a:pt x="606665" y="590900"/>
                </a:cubicBezTo>
                <a:cubicBezTo>
                  <a:pt x="589896" y="590900"/>
                  <a:pt x="576302" y="577306"/>
                  <a:pt x="576302" y="560536"/>
                </a:cubicBezTo>
                <a:cubicBezTo>
                  <a:pt x="576302" y="543767"/>
                  <a:pt x="589896" y="530173"/>
                  <a:pt x="606665" y="530173"/>
                </a:cubicBezTo>
                <a:close/>
                <a:moveTo>
                  <a:pt x="534111" y="530173"/>
                </a:moveTo>
                <a:cubicBezTo>
                  <a:pt x="550880" y="530173"/>
                  <a:pt x="564474" y="543767"/>
                  <a:pt x="564474" y="560536"/>
                </a:cubicBezTo>
                <a:cubicBezTo>
                  <a:pt x="564474" y="577306"/>
                  <a:pt x="550880" y="590900"/>
                  <a:pt x="534111" y="590900"/>
                </a:cubicBezTo>
                <a:cubicBezTo>
                  <a:pt x="517341" y="590900"/>
                  <a:pt x="503747" y="577306"/>
                  <a:pt x="503747" y="560536"/>
                </a:cubicBezTo>
                <a:cubicBezTo>
                  <a:pt x="503747" y="543767"/>
                  <a:pt x="517341" y="530173"/>
                  <a:pt x="534111" y="530173"/>
                </a:cubicBezTo>
                <a:close/>
                <a:moveTo>
                  <a:pt x="461556" y="530173"/>
                </a:moveTo>
                <a:cubicBezTo>
                  <a:pt x="478326" y="530173"/>
                  <a:pt x="491920" y="543767"/>
                  <a:pt x="491920" y="560536"/>
                </a:cubicBezTo>
                <a:cubicBezTo>
                  <a:pt x="491920" y="577306"/>
                  <a:pt x="478326" y="590900"/>
                  <a:pt x="461556" y="590900"/>
                </a:cubicBezTo>
                <a:cubicBezTo>
                  <a:pt x="444787" y="590900"/>
                  <a:pt x="431192" y="577306"/>
                  <a:pt x="431192" y="560536"/>
                </a:cubicBezTo>
                <a:cubicBezTo>
                  <a:pt x="431192" y="543767"/>
                  <a:pt x="444787" y="530173"/>
                  <a:pt x="461556" y="530173"/>
                </a:cubicBezTo>
                <a:close/>
                <a:moveTo>
                  <a:pt x="389002" y="530173"/>
                </a:moveTo>
                <a:cubicBezTo>
                  <a:pt x="405771" y="530173"/>
                  <a:pt x="419365" y="543767"/>
                  <a:pt x="419365" y="560536"/>
                </a:cubicBezTo>
                <a:cubicBezTo>
                  <a:pt x="419365" y="577306"/>
                  <a:pt x="405771" y="590900"/>
                  <a:pt x="389002" y="590900"/>
                </a:cubicBezTo>
                <a:cubicBezTo>
                  <a:pt x="372232" y="590900"/>
                  <a:pt x="358638" y="577306"/>
                  <a:pt x="358638" y="560536"/>
                </a:cubicBezTo>
                <a:cubicBezTo>
                  <a:pt x="358638" y="543767"/>
                  <a:pt x="372232" y="530173"/>
                  <a:pt x="389002" y="530173"/>
                </a:cubicBezTo>
                <a:close/>
                <a:moveTo>
                  <a:pt x="316447" y="530173"/>
                </a:moveTo>
                <a:cubicBezTo>
                  <a:pt x="333216" y="530173"/>
                  <a:pt x="346810" y="543767"/>
                  <a:pt x="346810" y="560536"/>
                </a:cubicBezTo>
                <a:cubicBezTo>
                  <a:pt x="346810" y="577306"/>
                  <a:pt x="333216" y="590900"/>
                  <a:pt x="316447" y="590900"/>
                </a:cubicBezTo>
                <a:cubicBezTo>
                  <a:pt x="299677" y="590900"/>
                  <a:pt x="286084" y="577306"/>
                  <a:pt x="286084" y="560536"/>
                </a:cubicBezTo>
                <a:cubicBezTo>
                  <a:pt x="286084" y="543767"/>
                  <a:pt x="299677" y="530173"/>
                  <a:pt x="316447" y="530173"/>
                </a:cubicBezTo>
                <a:close/>
                <a:moveTo>
                  <a:pt x="243892" y="530173"/>
                </a:moveTo>
                <a:cubicBezTo>
                  <a:pt x="260662" y="530173"/>
                  <a:pt x="274256" y="543767"/>
                  <a:pt x="274256" y="560536"/>
                </a:cubicBezTo>
                <a:cubicBezTo>
                  <a:pt x="274256" y="577306"/>
                  <a:pt x="260662" y="590900"/>
                  <a:pt x="243892" y="590900"/>
                </a:cubicBezTo>
                <a:cubicBezTo>
                  <a:pt x="227123" y="590900"/>
                  <a:pt x="213529" y="577306"/>
                  <a:pt x="213529" y="560536"/>
                </a:cubicBezTo>
                <a:cubicBezTo>
                  <a:pt x="213529" y="543767"/>
                  <a:pt x="227123" y="530173"/>
                  <a:pt x="243892" y="530173"/>
                </a:cubicBezTo>
                <a:close/>
                <a:moveTo>
                  <a:pt x="171339" y="530173"/>
                </a:moveTo>
                <a:cubicBezTo>
                  <a:pt x="188107" y="530173"/>
                  <a:pt x="201701" y="543767"/>
                  <a:pt x="201701" y="560536"/>
                </a:cubicBezTo>
                <a:cubicBezTo>
                  <a:pt x="201701" y="577306"/>
                  <a:pt x="188107" y="590900"/>
                  <a:pt x="171339" y="590900"/>
                </a:cubicBezTo>
                <a:cubicBezTo>
                  <a:pt x="154673" y="590900"/>
                  <a:pt x="141079" y="577306"/>
                  <a:pt x="141079" y="560536"/>
                </a:cubicBezTo>
                <a:cubicBezTo>
                  <a:pt x="141079" y="543767"/>
                  <a:pt x="154673" y="530173"/>
                  <a:pt x="171339" y="530173"/>
                </a:cubicBezTo>
                <a:close/>
                <a:moveTo>
                  <a:pt x="98904" y="530173"/>
                </a:moveTo>
                <a:cubicBezTo>
                  <a:pt x="115664" y="530173"/>
                  <a:pt x="129258" y="543767"/>
                  <a:pt x="129258" y="560536"/>
                </a:cubicBezTo>
                <a:cubicBezTo>
                  <a:pt x="129258" y="577306"/>
                  <a:pt x="115664" y="590900"/>
                  <a:pt x="98904" y="590900"/>
                </a:cubicBezTo>
                <a:cubicBezTo>
                  <a:pt x="82130" y="590900"/>
                  <a:pt x="68536" y="577306"/>
                  <a:pt x="68536" y="560536"/>
                </a:cubicBezTo>
                <a:cubicBezTo>
                  <a:pt x="68536" y="543767"/>
                  <a:pt x="82130" y="530173"/>
                  <a:pt x="98904" y="530173"/>
                </a:cubicBezTo>
                <a:close/>
                <a:moveTo>
                  <a:pt x="26349" y="530173"/>
                </a:moveTo>
                <a:cubicBezTo>
                  <a:pt x="43112" y="530173"/>
                  <a:pt x="56707" y="543767"/>
                  <a:pt x="56707" y="560536"/>
                </a:cubicBezTo>
                <a:cubicBezTo>
                  <a:pt x="56707" y="577306"/>
                  <a:pt x="43112" y="590900"/>
                  <a:pt x="26349" y="590900"/>
                </a:cubicBezTo>
                <a:cubicBezTo>
                  <a:pt x="17963" y="590900"/>
                  <a:pt x="10372" y="587502"/>
                  <a:pt x="4877" y="582007"/>
                </a:cubicBezTo>
                <a:lnTo>
                  <a:pt x="0" y="570232"/>
                </a:lnTo>
                <a:lnTo>
                  <a:pt x="0" y="550840"/>
                </a:lnTo>
                <a:lnTo>
                  <a:pt x="4877" y="539066"/>
                </a:lnTo>
                <a:cubicBezTo>
                  <a:pt x="10372" y="533572"/>
                  <a:pt x="17963" y="530173"/>
                  <a:pt x="26349" y="530173"/>
                </a:cubicBezTo>
                <a:close/>
                <a:moveTo>
                  <a:pt x="1673704" y="458486"/>
                </a:moveTo>
                <a:lnTo>
                  <a:pt x="1671744" y="497284"/>
                </a:lnTo>
                <a:lnTo>
                  <a:pt x="1664620" y="480084"/>
                </a:lnTo>
                <a:cubicBezTo>
                  <a:pt x="1664620" y="471700"/>
                  <a:pt x="1668019" y="464109"/>
                  <a:pt x="1673514" y="458614"/>
                </a:cubicBezTo>
                <a:close/>
                <a:moveTo>
                  <a:pt x="1622429" y="449721"/>
                </a:moveTo>
                <a:cubicBezTo>
                  <a:pt x="1639199" y="449721"/>
                  <a:pt x="1652792" y="463315"/>
                  <a:pt x="1652792" y="480084"/>
                </a:cubicBezTo>
                <a:cubicBezTo>
                  <a:pt x="1652792" y="496854"/>
                  <a:pt x="1639199" y="510448"/>
                  <a:pt x="1622429" y="510448"/>
                </a:cubicBezTo>
                <a:cubicBezTo>
                  <a:pt x="1605659" y="510448"/>
                  <a:pt x="1592066" y="496854"/>
                  <a:pt x="1592066" y="480084"/>
                </a:cubicBezTo>
                <a:cubicBezTo>
                  <a:pt x="1592066" y="463315"/>
                  <a:pt x="1605659" y="449721"/>
                  <a:pt x="1622429" y="449721"/>
                </a:cubicBezTo>
                <a:close/>
                <a:moveTo>
                  <a:pt x="1549874" y="449721"/>
                </a:moveTo>
                <a:cubicBezTo>
                  <a:pt x="1566644" y="449721"/>
                  <a:pt x="1580238" y="463315"/>
                  <a:pt x="1580238" y="480084"/>
                </a:cubicBezTo>
                <a:cubicBezTo>
                  <a:pt x="1580238" y="496854"/>
                  <a:pt x="1566644" y="510448"/>
                  <a:pt x="1549874" y="510448"/>
                </a:cubicBezTo>
                <a:cubicBezTo>
                  <a:pt x="1533105" y="510448"/>
                  <a:pt x="1519511" y="496854"/>
                  <a:pt x="1519511" y="480084"/>
                </a:cubicBezTo>
                <a:cubicBezTo>
                  <a:pt x="1519511" y="463315"/>
                  <a:pt x="1533105" y="449721"/>
                  <a:pt x="1549874" y="449721"/>
                </a:cubicBezTo>
                <a:close/>
                <a:moveTo>
                  <a:pt x="1477320" y="449721"/>
                </a:moveTo>
                <a:cubicBezTo>
                  <a:pt x="1494089" y="449721"/>
                  <a:pt x="1507683" y="463315"/>
                  <a:pt x="1507683" y="480084"/>
                </a:cubicBezTo>
                <a:cubicBezTo>
                  <a:pt x="1507683" y="496854"/>
                  <a:pt x="1494089" y="510448"/>
                  <a:pt x="1477320" y="510448"/>
                </a:cubicBezTo>
                <a:cubicBezTo>
                  <a:pt x="1460550" y="510448"/>
                  <a:pt x="1446956" y="496854"/>
                  <a:pt x="1446956" y="480084"/>
                </a:cubicBezTo>
                <a:cubicBezTo>
                  <a:pt x="1446956" y="463315"/>
                  <a:pt x="1460550" y="449721"/>
                  <a:pt x="1477320" y="449721"/>
                </a:cubicBezTo>
                <a:close/>
                <a:moveTo>
                  <a:pt x="1404765" y="449721"/>
                </a:moveTo>
                <a:cubicBezTo>
                  <a:pt x="1421535" y="449721"/>
                  <a:pt x="1435129" y="463315"/>
                  <a:pt x="1435129" y="480084"/>
                </a:cubicBezTo>
                <a:cubicBezTo>
                  <a:pt x="1435129" y="496854"/>
                  <a:pt x="1421535" y="510448"/>
                  <a:pt x="1404765" y="510448"/>
                </a:cubicBezTo>
                <a:cubicBezTo>
                  <a:pt x="1387996" y="510448"/>
                  <a:pt x="1374402" y="496854"/>
                  <a:pt x="1374402" y="480084"/>
                </a:cubicBezTo>
                <a:cubicBezTo>
                  <a:pt x="1374402" y="463315"/>
                  <a:pt x="1387996" y="449721"/>
                  <a:pt x="1404765" y="449721"/>
                </a:cubicBezTo>
                <a:close/>
                <a:moveTo>
                  <a:pt x="1332211" y="449721"/>
                </a:moveTo>
                <a:cubicBezTo>
                  <a:pt x="1348980" y="449721"/>
                  <a:pt x="1362574" y="463315"/>
                  <a:pt x="1362574" y="480084"/>
                </a:cubicBezTo>
                <a:cubicBezTo>
                  <a:pt x="1362574" y="496854"/>
                  <a:pt x="1348980" y="510448"/>
                  <a:pt x="1332211" y="510448"/>
                </a:cubicBezTo>
                <a:cubicBezTo>
                  <a:pt x="1315441" y="510448"/>
                  <a:pt x="1301847" y="496854"/>
                  <a:pt x="1301847" y="480084"/>
                </a:cubicBezTo>
                <a:cubicBezTo>
                  <a:pt x="1301847" y="463315"/>
                  <a:pt x="1315441" y="449721"/>
                  <a:pt x="1332211" y="449721"/>
                </a:cubicBezTo>
                <a:close/>
                <a:moveTo>
                  <a:pt x="1259656" y="449721"/>
                </a:moveTo>
                <a:cubicBezTo>
                  <a:pt x="1276426" y="449721"/>
                  <a:pt x="1290020" y="463315"/>
                  <a:pt x="1290020" y="480084"/>
                </a:cubicBezTo>
                <a:cubicBezTo>
                  <a:pt x="1290020" y="496854"/>
                  <a:pt x="1276426" y="510448"/>
                  <a:pt x="1259656" y="510448"/>
                </a:cubicBezTo>
                <a:cubicBezTo>
                  <a:pt x="1242887" y="510448"/>
                  <a:pt x="1229293" y="496854"/>
                  <a:pt x="1229293" y="480084"/>
                </a:cubicBezTo>
                <a:cubicBezTo>
                  <a:pt x="1229293" y="463315"/>
                  <a:pt x="1242887" y="449721"/>
                  <a:pt x="1259656" y="449721"/>
                </a:cubicBezTo>
                <a:close/>
                <a:moveTo>
                  <a:pt x="1187102" y="449721"/>
                </a:moveTo>
                <a:cubicBezTo>
                  <a:pt x="1203871" y="449721"/>
                  <a:pt x="1217465" y="463315"/>
                  <a:pt x="1217465" y="480084"/>
                </a:cubicBezTo>
                <a:cubicBezTo>
                  <a:pt x="1217465" y="496854"/>
                  <a:pt x="1203871" y="510448"/>
                  <a:pt x="1187102" y="510448"/>
                </a:cubicBezTo>
                <a:cubicBezTo>
                  <a:pt x="1170332" y="510448"/>
                  <a:pt x="1156738" y="496854"/>
                  <a:pt x="1156738" y="480084"/>
                </a:cubicBezTo>
                <a:cubicBezTo>
                  <a:pt x="1156738" y="463315"/>
                  <a:pt x="1170332" y="449721"/>
                  <a:pt x="1187102" y="449721"/>
                </a:cubicBezTo>
                <a:close/>
                <a:moveTo>
                  <a:pt x="1114547" y="449721"/>
                </a:moveTo>
                <a:cubicBezTo>
                  <a:pt x="1131317" y="449721"/>
                  <a:pt x="1144911" y="463315"/>
                  <a:pt x="1144911" y="480084"/>
                </a:cubicBezTo>
                <a:cubicBezTo>
                  <a:pt x="1144911" y="496854"/>
                  <a:pt x="1131317" y="510448"/>
                  <a:pt x="1114547" y="510448"/>
                </a:cubicBezTo>
                <a:cubicBezTo>
                  <a:pt x="1097778" y="510448"/>
                  <a:pt x="1084184" y="496854"/>
                  <a:pt x="1084184" y="480084"/>
                </a:cubicBezTo>
                <a:cubicBezTo>
                  <a:pt x="1084184" y="463315"/>
                  <a:pt x="1097778" y="449721"/>
                  <a:pt x="1114547" y="449721"/>
                </a:cubicBezTo>
                <a:close/>
                <a:moveTo>
                  <a:pt x="1041993" y="449721"/>
                </a:moveTo>
                <a:cubicBezTo>
                  <a:pt x="1058762" y="449721"/>
                  <a:pt x="1072356" y="463315"/>
                  <a:pt x="1072356" y="480084"/>
                </a:cubicBezTo>
                <a:cubicBezTo>
                  <a:pt x="1072356" y="496854"/>
                  <a:pt x="1058762" y="510448"/>
                  <a:pt x="1041993" y="510448"/>
                </a:cubicBezTo>
                <a:cubicBezTo>
                  <a:pt x="1025223" y="510448"/>
                  <a:pt x="1011629" y="496854"/>
                  <a:pt x="1011629" y="480084"/>
                </a:cubicBezTo>
                <a:cubicBezTo>
                  <a:pt x="1011629" y="463315"/>
                  <a:pt x="1025223" y="449721"/>
                  <a:pt x="1041993" y="449721"/>
                </a:cubicBezTo>
                <a:close/>
                <a:moveTo>
                  <a:pt x="969438" y="449721"/>
                </a:moveTo>
                <a:cubicBezTo>
                  <a:pt x="986208" y="449721"/>
                  <a:pt x="999801" y="463315"/>
                  <a:pt x="999801" y="480084"/>
                </a:cubicBezTo>
                <a:cubicBezTo>
                  <a:pt x="999801" y="496854"/>
                  <a:pt x="986208" y="510448"/>
                  <a:pt x="969438" y="510448"/>
                </a:cubicBezTo>
                <a:cubicBezTo>
                  <a:pt x="952669" y="510448"/>
                  <a:pt x="939075" y="496854"/>
                  <a:pt x="939075" y="480084"/>
                </a:cubicBezTo>
                <a:cubicBezTo>
                  <a:pt x="939075" y="463315"/>
                  <a:pt x="952669" y="449721"/>
                  <a:pt x="969438" y="449721"/>
                </a:cubicBezTo>
                <a:close/>
                <a:moveTo>
                  <a:pt x="896883" y="449721"/>
                </a:moveTo>
                <a:cubicBezTo>
                  <a:pt x="913653" y="449721"/>
                  <a:pt x="927247" y="463315"/>
                  <a:pt x="927247" y="480084"/>
                </a:cubicBezTo>
                <a:cubicBezTo>
                  <a:pt x="927247" y="496854"/>
                  <a:pt x="913653" y="510448"/>
                  <a:pt x="896883" y="510448"/>
                </a:cubicBezTo>
                <a:cubicBezTo>
                  <a:pt x="880114" y="510448"/>
                  <a:pt x="866520" y="496854"/>
                  <a:pt x="866520" y="480084"/>
                </a:cubicBezTo>
                <a:cubicBezTo>
                  <a:pt x="866520" y="463315"/>
                  <a:pt x="880114" y="449721"/>
                  <a:pt x="896883" y="449721"/>
                </a:cubicBezTo>
                <a:close/>
                <a:moveTo>
                  <a:pt x="824329" y="449721"/>
                </a:moveTo>
                <a:cubicBezTo>
                  <a:pt x="841098" y="449721"/>
                  <a:pt x="854692" y="463315"/>
                  <a:pt x="854692" y="480084"/>
                </a:cubicBezTo>
                <a:cubicBezTo>
                  <a:pt x="854692" y="496854"/>
                  <a:pt x="841098" y="510448"/>
                  <a:pt x="824329" y="510448"/>
                </a:cubicBezTo>
                <a:cubicBezTo>
                  <a:pt x="807559" y="510448"/>
                  <a:pt x="793965" y="496854"/>
                  <a:pt x="793965" y="480084"/>
                </a:cubicBezTo>
                <a:cubicBezTo>
                  <a:pt x="793965" y="463315"/>
                  <a:pt x="807559" y="449721"/>
                  <a:pt x="824329" y="449721"/>
                </a:cubicBezTo>
                <a:close/>
                <a:moveTo>
                  <a:pt x="751774" y="449721"/>
                </a:moveTo>
                <a:cubicBezTo>
                  <a:pt x="768544" y="449721"/>
                  <a:pt x="782138" y="463315"/>
                  <a:pt x="782138" y="480084"/>
                </a:cubicBezTo>
                <a:cubicBezTo>
                  <a:pt x="782138" y="496854"/>
                  <a:pt x="768544" y="510448"/>
                  <a:pt x="751774" y="510448"/>
                </a:cubicBezTo>
                <a:cubicBezTo>
                  <a:pt x="735005" y="510448"/>
                  <a:pt x="721411" y="496854"/>
                  <a:pt x="721411" y="480084"/>
                </a:cubicBezTo>
                <a:cubicBezTo>
                  <a:pt x="721411" y="463315"/>
                  <a:pt x="735005" y="449721"/>
                  <a:pt x="751774" y="449721"/>
                </a:cubicBezTo>
                <a:close/>
                <a:moveTo>
                  <a:pt x="679220" y="449721"/>
                </a:moveTo>
                <a:cubicBezTo>
                  <a:pt x="695989" y="449721"/>
                  <a:pt x="709583" y="463315"/>
                  <a:pt x="709583" y="480084"/>
                </a:cubicBezTo>
                <a:cubicBezTo>
                  <a:pt x="709583" y="496854"/>
                  <a:pt x="695989" y="510448"/>
                  <a:pt x="679220" y="510448"/>
                </a:cubicBezTo>
                <a:cubicBezTo>
                  <a:pt x="662450" y="510448"/>
                  <a:pt x="648856" y="496854"/>
                  <a:pt x="648856" y="480084"/>
                </a:cubicBezTo>
                <a:cubicBezTo>
                  <a:pt x="648856" y="463315"/>
                  <a:pt x="662450" y="449721"/>
                  <a:pt x="679220" y="449721"/>
                </a:cubicBezTo>
                <a:close/>
                <a:moveTo>
                  <a:pt x="606665" y="449721"/>
                </a:moveTo>
                <a:cubicBezTo>
                  <a:pt x="623435" y="449721"/>
                  <a:pt x="637029" y="463315"/>
                  <a:pt x="637029" y="480084"/>
                </a:cubicBezTo>
                <a:cubicBezTo>
                  <a:pt x="637029" y="496854"/>
                  <a:pt x="623435" y="510448"/>
                  <a:pt x="606665" y="510448"/>
                </a:cubicBezTo>
                <a:cubicBezTo>
                  <a:pt x="589896" y="510448"/>
                  <a:pt x="576302" y="496854"/>
                  <a:pt x="576302" y="480084"/>
                </a:cubicBezTo>
                <a:cubicBezTo>
                  <a:pt x="576302" y="463315"/>
                  <a:pt x="589896" y="449721"/>
                  <a:pt x="606665" y="449721"/>
                </a:cubicBezTo>
                <a:close/>
                <a:moveTo>
                  <a:pt x="534111" y="449721"/>
                </a:moveTo>
                <a:cubicBezTo>
                  <a:pt x="550880" y="449721"/>
                  <a:pt x="564474" y="463315"/>
                  <a:pt x="564474" y="480084"/>
                </a:cubicBezTo>
                <a:cubicBezTo>
                  <a:pt x="564474" y="496854"/>
                  <a:pt x="550880" y="510448"/>
                  <a:pt x="534111" y="510448"/>
                </a:cubicBezTo>
                <a:cubicBezTo>
                  <a:pt x="517341" y="510448"/>
                  <a:pt x="503747" y="496854"/>
                  <a:pt x="503747" y="480084"/>
                </a:cubicBezTo>
                <a:cubicBezTo>
                  <a:pt x="503747" y="463315"/>
                  <a:pt x="517341" y="449721"/>
                  <a:pt x="534111" y="449721"/>
                </a:cubicBezTo>
                <a:close/>
                <a:moveTo>
                  <a:pt x="461556" y="449721"/>
                </a:moveTo>
                <a:cubicBezTo>
                  <a:pt x="478326" y="449721"/>
                  <a:pt x="491920" y="463315"/>
                  <a:pt x="491920" y="480084"/>
                </a:cubicBezTo>
                <a:cubicBezTo>
                  <a:pt x="491920" y="496854"/>
                  <a:pt x="478326" y="510448"/>
                  <a:pt x="461556" y="510448"/>
                </a:cubicBezTo>
                <a:cubicBezTo>
                  <a:pt x="444787" y="510448"/>
                  <a:pt x="431192" y="496854"/>
                  <a:pt x="431192" y="480084"/>
                </a:cubicBezTo>
                <a:cubicBezTo>
                  <a:pt x="431192" y="463315"/>
                  <a:pt x="444787" y="449721"/>
                  <a:pt x="461556" y="449721"/>
                </a:cubicBezTo>
                <a:close/>
                <a:moveTo>
                  <a:pt x="389002" y="449721"/>
                </a:moveTo>
                <a:cubicBezTo>
                  <a:pt x="405771" y="449721"/>
                  <a:pt x="419365" y="463315"/>
                  <a:pt x="419365" y="480084"/>
                </a:cubicBezTo>
                <a:cubicBezTo>
                  <a:pt x="419365" y="496854"/>
                  <a:pt x="405771" y="510448"/>
                  <a:pt x="389002" y="510448"/>
                </a:cubicBezTo>
                <a:cubicBezTo>
                  <a:pt x="372232" y="510448"/>
                  <a:pt x="358638" y="496854"/>
                  <a:pt x="358638" y="480084"/>
                </a:cubicBezTo>
                <a:cubicBezTo>
                  <a:pt x="358638" y="463315"/>
                  <a:pt x="372232" y="449721"/>
                  <a:pt x="389002" y="449721"/>
                </a:cubicBezTo>
                <a:close/>
                <a:moveTo>
                  <a:pt x="316447" y="449721"/>
                </a:moveTo>
                <a:cubicBezTo>
                  <a:pt x="333216" y="449721"/>
                  <a:pt x="346810" y="463315"/>
                  <a:pt x="346810" y="480084"/>
                </a:cubicBezTo>
                <a:cubicBezTo>
                  <a:pt x="346810" y="496854"/>
                  <a:pt x="333216" y="510448"/>
                  <a:pt x="316447" y="510448"/>
                </a:cubicBezTo>
                <a:cubicBezTo>
                  <a:pt x="299677" y="510448"/>
                  <a:pt x="286084" y="496854"/>
                  <a:pt x="286084" y="480084"/>
                </a:cubicBezTo>
                <a:cubicBezTo>
                  <a:pt x="286084" y="463315"/>
                  <a:pt x="299677" y="449721"/>
                  <a:pt x="316447" y="449721"/>
                </a:cubicBezTo>
                <a:close/>
                <a:moveTo>
                  <a:pt x="243892" y="449721"/>
                </a:moveTo>
                <a:cubicBezTo>
                  <a:pt x="260662" y="449721"/>
                  <a:pt x="274256" y="463315"/>
                  <a:pt x="274256" y="480084"/>
                </a:cubicBezTo>
                <a:cubicBezTo>
                  <a:pt x="274256" y="496854"/>
                  <a:pt x="260662" y="510448"/>
                  <a:pt x="243892" y="510448"/>
                </a:cubicBezTo>
                <a:cubicBezTo>
                  <a:pt x="227123" y="510448"/>
                  <a:pt x="213529" y="496854"/>
                  <a:pt x="213529" y="480084"/>
                </a:cubicBezTo>
                <a:cubicBezTo>
                  <a:pt x="213529" y="463315"/>
                  <a:pt x="227123" y="449721"/>
                  <a:pt x="243892" y="449721"/>
                </a:cubicBezTo>
                <a:close/>
                <a:moveTo>
                  <a:pt x="171339" y="449721"/>
                </a:moveTo>
                <a:cubicBezTo>
                  <a:pt x="188107" y="449721"/>
                  <a:pt x="201701" y="463315"/>
                  <a:pt x="201701" y="480084"/>
                </a:cubicBezTo>
                <a:cubicBezTo>
                  <a:pt x="201701" y="496854"/>
                  <a:pt x="188107" y="510448"/>
                  <a:pt x="171339" y="510448"/>
                </a:cubicBezTo>
                <a:cubicBezTo>
                  <a:pt x="154679" y="510448"/>
                  <a:pt x="141085" y="496854"/>
                  <a:pt x="141085" y="480084"/>
                </a:cubicBezTo>
                <a:cubicBezTo>
                  <a:pt x="141085" y="463315"/>
                  <a:pt x="154679" y="449721"/>
                  <a:pt x="171339" y="449721"/>
                </a:cubicBezTo>
                <a:close/>
                <a:moveTo>
                  <a:pt x="98910" y="449721"/>
                </a:moveTo>
                <a:cubicBezTo>
                  <a:pt x="115670" y="449721"/>
                  <a:pt x="129264" y="463315"/>
                  <a:pt x="129264" y="480084"/>
                </a:cubicBezTo>
                <a:cubicBezTo>
                  <a:pt x="129264" y="496854"/>
                  <a:pt x="115670" y="510448"/>
                  <a:pt x="98910" y="510448"/>
                </a:cubicBezTo>
                <a:cubicBezTo>
                  <a:pt x="82136" y="510448"/>
                  <a:pt x="68542" y="496854"/>
                  <a:pt x="68542" y="480084"/>
                </a:cubicBezTo>
                <a:cubicBezTo>
                  <a:pt x="68542" y="463315"/>
                  <a:pt x="82136" y="449721"/>
                  <a:pt x="98910" y="449721"/>
                </a:cubicBezTo>
                <a:close/>
                <a:moveTo>
                  <a:pt x="26355" y="449721"/>
                </a:moveTo>
                <a:cubicBezTo>
                  <a:pt x="43118" y="449721"/>
                  <a:pt x="56713" y="463315"/>
                  <a:pt x="56713" y="480084"/>
                </a:cubicBezTo>
                <a:cubicBezTo>
                  <a:pt x="56713" y="496854"/>
                  <a:pt x="43118" y="510448"/>
                  <a:pt x="26355" y="510448"/>
                </a:cubicBezTo>
                <a:cubicBezTo>
                  <a:pt x="17970" y="510448"/>
                  <a:pt x="10379" y="507050"/>
                  <a:pt x="4884" y="501555"/>
                </a:cubicBezTo>
                <a:lnTo>
                  <a:pt x="0" y="489763"/>
                </a:lnTo>
                <a:lnTo>
                  <a:pt x="0" y="470405"/>
                </a:lnTo>
                <a:lnTo>
                  <a:pt x="4884" y="458614"/>
                </a:lnTo>
                <a:cubicBezTo>
                  <a:pt x="10379" y="453120"/>
                  <a:pt x="17970" y="449721"/>
                  <a:pt x="26355" y="449721"/>
                </a:cubicBezTo>
                <a:close/>
                <a:moveTo>
                  <a:pt x="1673066" y="379245"/>
                </a:moveTo>
                <a:lnTo>
                  <a:pt x="1675237" y="422266"/>
                </a:lnTo>
                <a:lnTo>
                  <a:pt x="1673514" y="421103"/>
                </a:lnTo>
                <a:cubicBezTo>
                  <a:pt x="1668019" y="415609"/>
                  <a:pt x="1664620" y="408017"/>
                  <a:pt x="1664620" y="399633"/>
                </a:cubicBezTo>
                <a:close/>
                <a:moveTo>
                  <a:pt x="1622429" y="369269"/>
                </a:moveTo>
                <a:cubicBezTo>
                  <a:pt x="1639199" y="369269"/>
                  <a:pt x="1652792" y="382864"/>
                  <a:pt x="1652792" y="399633"/>
                </a:cubicBezTo>
                <a:cubicBezTo>
                  <a:pt x="1652792" y="416402"/>
                  <a:pt x="1639199" y="429997"/>
                  <a:pt x="1622429" y="429997"/>
                </a:cubicBezTo>
                <a:cubicBezTo>
                  <a:pt x="1605659" y="429997"/>
                  <a:pt x="1592066" y="416402"/>
                  <a:pt x="1592066" y="399633"/>
                </a:cubicBezTo>
                <a:cubicBezTo>
                  <a:pt x="1592066" y="382864"/>
                  <a:pt x="1605659" y="369269"/>
                  <a:pt x="1622429" y="369269"/>
                </a:cubicBezTo>
                <a:close/>
                <a:moveTo>
                  <a:pt x="1549874" y="369269"/>
                </a:moveTo>
                <a:cubicBezTo>
                  <a:pt x="1566644" y="369269"/>
                  <a:pt x="1580238" y="382864"/>
                  <a:pt x="1580238" y="399633"/>
                </a:cubicBezTo>
                <a:cubicBezTo>
                  <a:pt x="1580238" y="416402"/>
                  <a:pt x="1566644" y="429997"/>
                  <a:pt x="1549874" y="429997"/>
                </a:cubicBezTo>
                <a:cubicBezTo>
                  <a:pt x="1533105" y="429997"/>
                  <a:pt x="1519511" y="416402"/>
                  <a:pt x="1519511" y="399633"/>
                </a:cubicBezTo>
                <a:cubicBezTo>
                  <a:pt x="1519511" y="382864"/>
                  <a:pt x="1533105" y="369269"/>
                  <a:pt x="1549874" y="369269"/>
                </a:cubicBezTo>
                <a:close/>
                <a:moveTo>
                  <a:pt x="1477320" y="369269"/>
                </a:moveTo>
                <a:cubicBezTo>
                  <a:pt x="1494089" y="369269"/>
                  <a:pt x="1507683" y="382864"/>
                  <a:pt x="1507683" y="399633"/>
                </a:cubicBezTo>
                <a:cubicBezTo>
                  <a:pt x="1507683" y="416402"/>
                  <a:pt x="1494089" y="429997"/>
                  <a:pt x="1477320" y="429997"/>
                </a:cubicBezTo>
                <a:cubicBezTo>
                  <a:pt x="1460550" y="429997"/>
                  <a:pt x="1446956" y="416402"/>
                  <a:pt x="1446956" y="399633"/>
                </a:cubicBezTo>
                <a:cubicBezTo>
                  <a:pt x="1446956" y="382864"/>
                  <a:pt x="1460550" y="369269"/>
                  <a:pt x="1477320" y="369269"/>
                </a:cubicBezTo>
                <a:close/>
                <a:moveTo>
                  <a:pt x="1404765" y="369269"/>
                </a:moveTo>
                <a:cubicBezTo>
                  <a:pt x="1421535" y="369269"/>
                  <a:pt x="1435129" y="382864"/>
                  <a:pt x="1435129" y="399633"/>
                </a:cubicBezTo>
                <a:cubicBezTo>
                  <a:pt x="1435129" y="416402"/>
                  <a:pt x="1421535" y="429997"/>
                  <a:pt x="1404765" y="429997"/>
                </a:cubicBezTo>
                <a:cubicBezTo>
                  <a:pt x="1387996" y="429997"/>
                  <a:pt x="1374402" y="416402"/>
                  <a:pt x="1374402" y="399633"/>
                </a:cubicBezTo>
                <a:cubicBezTo>
                  <a:pt x="1374402" y="382864"/>
                  <a:pt x="1387996" y="369269"/>
                  <a:pt x="1404765" y="369269"/>
                </a:cubicBezTo>
                <a:close/>
                <a:moveTo>
                  <a:pt x="1332211" y="369269"/>
                </a:moveTo>
                <a:cubicBezTo>
                  <a:pt x="1348980" y="369269"/>
                  <a:pt x="1362574" y="382864"/>
                  <a:pt x="1362574" y="399633"/>
                </a:cubicBezTo>
                <a:cubicBezTo>
                  <a:pt x="1362574" y="416402"/>
                  <a:pt x="1348980" y="429997"/>
                  <a:pt x="1332211" y="429997"/>
                </a:cubicBezTo>
                <a:cubicBezTo>
                  <a:pt x="1315441" y="429997"/>
                  <a:pt x="1301847" y="416402"/>
                  <a:pt x="1301847" y="399633"/>
                </a:cubicBezTo>
                <a:cubicBezTo>
                  <a:pt x="1301847" y="382864"/>
                  <a:pt x="1315441" y="369269"/>
                  <a:pt x="1332211" y="369269"/>
                </a:cubicBezTo>
                <a:close/>
                <a:moveTo>
                  <a:pt x="1259656" y="369269"/>
                </a:moveTo>
                <a:cubicBezTo>
                  <a:pt x="1276426" y="369269"/>
                  <a:pt x="1290020" y="382864"/>
                  <a:pt x="1290020" y="399633"/>
                </a:cubicBezTo>
                <a:cubicBezTo>
                  <a:pt x="1290020" y="416402"/>
                  <a:pt x="1276426" y="429997"/>
                  <a:pt x="1259656" y="429997"/>
                </a:cubicBezTo>
                <a:cubicBezTo>
                  <a:pt x="1242887" y="429997"/>
                  <a:pt x="1229293" y="416402"/>
                  <a:pt x="1229293" y="399633"/>
                </a:cubicBezTo>
                <a:cubicBezTo>
                  <a:pt x="1229293" y="382864"/>
                  <a:pt x="1242887" y="369269"/>
                  <a:pt x="1259656" y="369269"/>
                </a:cubicBezTo>
                <a:close/>
                <a:moveTo>
                  <a:pt x="1187102" y="369269"/>
                </a:moveTo>
                <a:cubicBezTo>
                  <a:pt x="1203871" y="369269"/>
                  <a:pt x="1217465" y="382864"/>
                  <a:pt x="1217465" y="399633"/>
                </a:cubicBezTo>
                <a:cubicBezTo>
                  <a:pt x="1217465" y="416402"/>
                  <a:pt x="1203871" y="429997"/>
                  <a:pt x="1187102" y="429997"/>
                </a:cubicBezTo>
                <a:cubicBezTo>
                  <a:pt x="1170332" y="429997"/>
                  <a:pt x="1156738" y="416402"/>
                  <a:pt x="1156738" y="399633"/>
                </a:cubicBezTo>
                <a:cubicBezTo>
                  <a:pt x="1156738" y="382864"/>
                  <a:pt x="1170332" y="369269"/>
                  <a:pt x="1187102" y="369269"/>
                </a:cubicBezTo>
                <a:close/>
                <a:moveTo>
                  <a:pt x="1114547" y="369269"/>
                </a:moveTo>
                <a:cubicBezTo>
                  <a:pt x="1131317" y="369269"/>
                  <a:pt x="1144911" y="382864"/>
                  <a:pt x="1144911" y="399633"/>
                </a:cubicBezTo>
                <a:cubicBezTo>
                  <a:pt x="1144911" y="416402"/>
                  <a:pt x="1131317" y="429997"/>
                  <a:pt x="1114547" y="429997"/>
                </a:cubicBezTo>
                <a:cubicBezTo>
                  <a:pt x="1097778" y="429997"/>
                  <a:pt x="1084184" y="416402"/>
                  <a:pt x="1084184" y="399633"/>
                </a:cubicBezTo>
                <a:cubicBezTo>
                  <a:pt x="1084184" y="382864"/>
                  <a:pt x="1097778" y="369269"/>
                  <a:pt x="1114547" y="369269"/>
                </a:cubicBezTo>
                <a:close/>
                <a:moveTo>
                  <a:pt x="1041993" y="369269"/>
                </a:moveTo>
                <a:cubicBezTo>
                  <a:pt x="1058762" y="369269"/>
                  <a:pt x="1072356" y="382864"/>
                  <a:pt x="1072356" y="399633"/>
                </a:cubicBezTo>
                <a:cubicBezTo>
                  <a:pt x="1072356" y="416402"/>
                  <a:pt x="1058762" y="429997"/>
                  <a:pt x="1041993" y="429997"/>
                </a:cubicBezTo>
                <a:cubicBezTo>
                  <a:pt x="1025223" y="429997"/>
                  <a:pt x="1011629" y="416402"/>
                  <a:pt x="1011629" y="399633"/>
                </a:cubicBezTo>
                <a:cubicBezTo>
                  <a:pt x="1011629" y="382864"/>
                  <a:pt x="1025223" y="369269"/>
                  <a:pt x="1041993" y="369269"/>
                </a:cubicBezTo>
                <a:close/>
                <a:moveTo>
                  <a:pt x="969438" y="369269"/>
                </a:moveTo>
                <a:cubicBezTo>
                  <a:pt x="986208" y="369269"/>
                  <a:pt x="999801" y="382864"/>
                  <a:pt x="999801" y="399633"/>
                </a:cubicBezTo>
                <a:cubicBezTo>
                  <a:pt x="999801" y="416402"/>
                  <a:pt x="986208" y="429997"/>
                  <a:pt x="969438" y="429997"/>
                </a:cubicBezTo>
                <a:cubicBezTo>
                  <a:pt x="952669" y="429997"/>
                  <a:pt x="939075" y="416402"/>
                  <a:pt x="939075" y="399633"/>
                </a:cubicBezTo>
                <a:cubicBezTo>
                  <a:pt x="939075" y="382864"/>
                  <a:pt x="952669" y="369269"/>
                  <a:pt x="969438" y="369269"/>
                </a:cubicBezTo>
                <a:close/>
                <a:moveTo>
                  <a:pt x="896883" y="369269"/>
                </a:moveTo>
                <a:cubicBezTo>
                  <a:pt x="913653" y="369269"/>
                  <a:pt x="927247" y="382864"/>
                  <a:pt x="927247" y="399633"/>
                </a:cubicBezTo>
                <a:cubicBezTo>
                  <a:pt x="927247" y="416402"/>
                  <a:pt x="913653" y="429997"/>
                  <a:pt x="896883" y="429997"/>
                </a:cubicBezTo>
                <a:cubicBezTo>
                  <a:pt x="880114" y="429997"/>
                  <a:pt x="866520" y="416402"/>
                  <a:pt x="866520" y="399633"/>
                </a:cubicBezTo>
                <a:cubicBezTo>
                  <a:pt x="866520" y="382864"/>
                  <a:pt x="880114" y="369269"/>
                  <a:pt x="896883" y="369269"/>
                </a:cubicBezTo>
                <a:close/>
                <a:moveTo>
                  <a:pt x="824329" y="369269"/>
                </a:moveTo>
                <a:cubicBezTo>
                  <a:pt x="841098" y="369269"/>
                  <a:pt x="854692" y="382864"/>
                  <a:pt x="854692" y="399633"/>
                </a:cubicBezTo>
                <a:cubicBezTo>
                  <a:pt x="854692" y="416402"/>
                  <a:pt x="841098" y="429997"/>
                  <a:pt x="824329" y="429997"/>
                </a:cubicBezTo>
                <a:cubicBezTo>
                  <a:pt x="807559" y="429997"/>
                  <a:pt x="793965" y="416402"/>
                  <a:pt x="793965" y="399633"/>
                </a:cubicBezTo>
                <a:cubicBezTo>
                  <a:pt x="793965" y="382864"/>
                  <a:pt x="807559" y="369269"/>
                  <a:pt x="824329" y="369269"/>
                </a:cubicBezTo>
                <a:close/>
                <a:moveTo>
                  <a:pt x="751774" y="369269"/>
                </a:moveTo>
                <a:cubicBezTo>
                  <a:pt x="768544" y="369269"/>
                  <a:pt x="782138" y="382864"/>
                  <a:pt x="782138" y="399633"/>
                </a:cubicBezTo>
                <a:cubicBezTo>
                  <a:pt x="782138" y="416402"/>
                  <a:pt x="768544" y="429997"/>
                  <a:pt x="751774" y="429997"/>
                </a:cubicBezTo>
                <a:cubicBezTo>
                  <a:pt x="735005" y="429997"/>
                  <a:pt x="721411" y="416402"/>
                  <a:pt x="721411" y="399633"/>
                </a:cubicBezTo>
                <a:cubicBezTo>
                  <a:pt x="721411" y="382864"/>
                  <a:pt x="735005" y="369269"/>
                  <a:pt x="751774" y="369269"/>
                </a:cubicBezTo>
                <a:close/>
                <a:moveTo>
                  <a:pt x="679220" y="369269"/>
                </a:moveTo>
                <a:cubicBezTo>
                  <a:pt x="695989" y="369269"/>
                  <a:pt x="709583" y="382864"/>
                  <a:pt x="709583" y="399633"/>
                </a:cubicBezTo>
                <a:cubicBezTo>
                  <a:pt x="709583" y="416402"/>
                  <a:pt x="695989" y="429997"/>
                  <a:pt x="679220" y="429997"/>
                </a:cubicBezTo>
                <a:cubicBezTo>
                  <a:pt x="662450" y="429997"/>
                  <a:pt x="648856" y="416402"/>
                  <a:pt x="648856" y="399633"/>
                </a:cubicBezTo>
                <a:cubicBezTo>
                  <a:pt x="648856" y="382864"/>
                  <a:pt x="662450" y="369269"/>
                  <a:pt x="679220" y="369269"/>
                </a:cubicBezTo>
                <a:close/>
                <a:moveTo>
                  <a:pt x="606665" y="369269"/>
                </a:moveTo>
                <a:cubicBezTo>
                  <a:pt x="623435" y="369269"/>
                  <a:pt x="637029" y="382864"/>
                  <a:pt x="637029" y="399633"/>
                </a:cubicBezTo>
                <a:cubicBezTo>
                  <a:pt x="637029" y="416402"/>
                  <a:pt x="623435" y="429997"/>
                  <a:pt x="606665" y="429997"/>
                </a:cubicBezTo>
                <a:cubicBezTo>
                  <a:pt x="589896" y="429997"/>
                  <a:pt x="576302" y="416402"/>
                  <a:pt x="576302" y="399633"/>
                </a:cubicBezTo>
                <a:cubicBezTo>
                  <a:pt x="576302" y="382864"/>
                  <a:pt x="589896" y="369269"/>
                  <a:pt x="606665" y="369269"/>
                </a:cubicBezTo>
                <a:close/>
                <a:moveTo>
                  <a:pt x="534111" y="369269"/>
                </a:moveTo>
                <a:cubicBezTo>
                  <a:pt x="550880" y="369269"/>
                  <a:pt x="564474" y="382864"/>
                  <a:pt x="564474" y="399633"/>
                </a:cubicBezTo>
                <a:cubicBezTo>
                  <a:pt x="564474" y="416402"/>
                  <a:pt x="550880" y="429997"/>
                  <a:pt x="534111" y="429997"/>
                </a:cubicBezTo>
                <a:cubicBezTo>
                  <a:pt x="517341" y="429997"/>
                  <a:pt x="503747" y="416402"/>
                  <a:pt x="503747" y="399633"/>
                </a:cubicBezTo>
                <a:cubicBezTo>
                  <a:pt x="503747" y="382864"/>
                  <a:pt x="517341" y="369269"/>
                  <a:pt x="534111" y="369269"/>
                </a:cubicBezTo>
                <a:close/>
                <a:moveTo>
                  <a:pt x="461556" y="369269"/>
                </a:moveTo>
                <a:cubicBezTo>
                  <a:pt x="478326" y="369269"/>
                  <a:pt x="491920" y="382864"/>
                  <a:pt x="491920" y="399633"/>
                </a:cubicBezTo>
                <a:cubicBezTo>
                  <a:pt x="491920" y="416402"/>
                  <a:pt x="478326" y="429997"/>
                  <a:pt x="461556" y="429997"/>
                </a:cubicBezTo>
                <a:cubicBezTo>
                  <a:pt x="444787" y="429997"/>
                  <a:pt x="431192" y="416402"/>
                  <a:pt x="431192" y="399633"/>
                </a:cubicBezTo>
                <a:cubicBezTo>
                  <a:pt x="431192" y="382864"/>
                  <a:pt x="444787" y="369269"/>
                  <a:pt x="461556" y="369269"/>
                </a:cubicBezTo>
                <a:close/>
                <a:moveTo>
                  <a:pt x="389002" y="369269"/>
                </a:moveTo>
                <a:cubicBezTo>
                  <a:pt x="405771" y="369269"/>
                  <a:pt x="419365" y="382864"/>
                  <a:pt x="419365" y="399633"/>
                </a:cubicBezTo>
                <a:cubicBezTo>
                  <a:pt x="419365" y="416402"/>
                  <a:pt x="405771" y="429997"/>
                  <a:pt x="389002" y="429997"/>
                </a:cubicBezTo>
                <a:cubicBezTo>
                  <a:pt x="372232" y="429997"/>
                  <a:pt x="358638" y="416402"/>
                  <a:pt x="358638" y="399633"/>
                </a:cubicBezTo>
                <a:cubicBezTo>
                  <a:pt x="358638" y="382864"/>
                  <a:pt x="372232" y="369269"/>
                  <a:pt x="389002" y="369269"/>
                </a:cubicBezTo>
                <a:close/>
                <a:moveTo>
                  <a:pt x="316447" y="369269"/>
                </a:moveTo>
                <a:cubicBezTo>
                  <a:pt x="333216" y="369269"/>
                  <a:pt x="346810" y="382864"/>
                  <a:pt x="346810" y="399633"/>
                </a:cubicBezTo>
                <a:cubicBezTo>
                  <a:pt x="346810" y="416402"/>
                  <a:pt x="333216" y="429997"/>
                  <a:pt x="316447" y="429997"/>
                </a:cubicBezTo>
                <a:cubicBezTo>
                  <a:pt x="299677" y="429997"/>
                  <a:pt x="286084" y="416402"/>
                  <a:pt x="286084" y="399633"/>
                </a:cubicBezTo>
                <a:cubicBezTo>
                  <a:pt x="286084" y="382864"/>
                  <a:pt x="299677" y="369269"/>
                  <a:pt x="316447" y="369269"/>
                </a:cubicBezTo>
                <a:close/>
                <a:moveTo>
                  <a:pt x="243892" y="369269"/>
                </a:moveTo>
                <a:cubicBezTo>
                  <a:pt x="260662" y="369269"/>
                  <a:pt x="274256" y="382864"/>
                  <a:pt x="274256" y="399633"/>
                </a:cubicBezTo>
                <a:cubicBezTo>
                  <a:pt x="274256" y="416402"/>
                  <a:pt x="260662" y="429997"/>
                  <a:pt x="243892" y="429997"/>
                </a:cubicBezTo>
                <a:cubicBezTo>
                  <a:pt x="227123" y="429997"/>
                  <a:pt x="213529" y="416402"/>
                  <a:pt x="213529" y="399633"/>
                </a:cubicBezTo>
                <a:cubicBezTo>
                  <a:pt x="213529" y="382864"/>
                  <a:pt x="227123" y="369269"/>
                  <a:pt x="243892" y="369269"/>
                </a:cubicBezTo>
                <a:close/>
                <a:moveTo>
                  <a:pt x="171339" y="369269"/>
                </a:moveTo>
                <a:cubicBezTo>
                  <a:pt x="188107" y="369269"/>
                  <a:pt x="201701" y="382864"/>
                  <a:pt x="201701" y="399633"/>
                </a:cubicBezTo>
                <a:cubicBezTo>
                  <a:pt x="201701" y="416402"/>
                  <a:pt x="188107" y="429997"/>
                  <a:pt x="171339" y="429997"/>
                </a:cubicBezTo>
                <a:cubicBezTo>
                  <a:pt x="154685" y="429997"/>
                  <a:pt x="141090" y="416402"/>
                  <a:pt x="141090" y="399633"/>
                </a:cubicBezTo>
                <a:cubicBezTo>
                  <a:pt x="141090" y="382864"/>
                  <a:pt x="154685" y="369269"/>
                  <a:pt x="171339" y="369269"/>
                </a:cubicBezTo>
                <a:close/>
                <a:moveTo>
                  <a:pt x="98917" y="369269"/>
                </a:moveTo>
                <a:cubicBezTo>
                  <a:pt x="115677" y="369269"/>
                  <a:pt x="129270" y="382864"/>
                  <a:pt x="129270" y="399633"/>
                </a:cubicBezTo>
                <a:cubicBezTo>
                  <a:pt x="129270" y="416402"/>
                  <a:pt x="115677" y="429997"/>
                  <a:pt x="98917" y="429997"/>
                </a:cubicBezTo>
                <a:cubicBezTo>
                  <a:pt x="82143" y="429997"/>
                  <a:pt x="68549" y="416402"/>
                  <a:pt x="68549" y="399633"/>
                </a:cubicBezTo>
                <a:cubicBezTo>
                  <a:pt x="68549" y="382864"/>
                  <a:pt x="82143" y="369269"/>
                  <a:pt x="98917" y="369269"/>
                </a:cubicBezTo>
                <a:close/>
                <a:moveTo>
                  <a:pt x="26362" y="369269"/>
                </a:moveTo>
                <a:cubicBezTo>
                  <a:pt x="43124" y="369269"/>
                  <a:pt x="56719" y="382864"/>
                  <a:pt x="56719" y="399633"/>
                </a:cubicBezTo>
                <a:cubicBezTo>
                  <a:pt x="56719" y="416402"/>
                  <a:pt x="43124" y="429997"/>
                  <a:pt x="26362" y="429997"/>
                </a:cubicBezTo>
                <a:cubicBezTo>
                  <a:pt x="17976" y="429997"/>
                  <a:pt x="10385" y="426598"/>
                  <a:pt x="4890" y="421103"/>
                </a:cubicBezTo>
                <a:lnTo>
                  <a:pt x="0" y="409299"/>
                </a:lnTo>
                <a:lnTo>
                  <a:pt x="0" y="389967"/>
                </a:lnTo>
                <a:lnTo>
                  <a:pt x="4890" y="378163"/>
                </a:lnTo>
                <a:cubicBezTo>
                  <a:pt x="10385" y="372668"/>
                  <a:pt x="17976" y="369269"/>
                  <a:pt x="26362" y="369269"/>
                </a:cubicBezTo>
                <a:close/>
                <a:moveTo>
                  <a:pt x="1669444" y="307535"/>
                </a:moveTo>
                <a:lnTo>
                  <a:pt x="1670784" y="334061"/>
                </a:lnTo>
                <a:lnTo>
                  <a:pt x="1664620" y="319181"/>
                </a:lnTo>
                <a:close/>
                <a:moveTo>
                  <a:pt x="1622429" y="288818"/>
                </a:moveTo>
                <a:cubicBezTo>
                  <a:pt x="1639199" y="288818"/>
                  <a:pt x="1652792" y="302412"/>
                  <a:pt x="1652792" y="319181"/>
                </a:cubicBezTo>
                <a:cubicBezTo>
                  <a:pt x="1652792" y="335950"/>
                  <a:pt x="1639199" y="349545"/>
                  <a:pt x="1622429" y="349545"/>
                </a:cubicBezTo>
                <a:cubicBezTo>
                  <a:pt x="1605659" y="349545"/>
                  <a:pt x="1592066" y="335950"/>
                  <a:pt x="1592066" y="319181"/>
                </a:cubicBezTo>
                <a:cubicBezTo>
                  <a:pt x="1592066" y="302412"/>
                  <a:pt x="1605659" y="288818"/>
                  <a:pt x="1622429" y="288818"/>
                </a:cubicBezTo>
                <a:close/>
                <a:moveTo>
                  <a:pt x="1549874" y="288818"/>
                </a:moveTo>
                <a:cubicBezTo>
                  <a:pt x="1566644" y="288818"/>
                  <a:pt x="1580238" y="302412"/>
                  <a:pt x="1580238" y="319181"/>
                </a:cubicBezTo>
                <a:cubicBezTo>
                  <a:pt x="1580238" y="335950"/>
                  <a:pt x="1566644" y="349545"/>
                  <a:pt x="1549874" y="349545"/>
                </a:cubicBezTo>
                <a:cubicBezTo>
                  <a:pt x="1533105" y="349545"/>
                  <a:pt x="1519511" y="335950"/>
                  <a:pt x="1519511" y="319181"/>
                </a:cubicBezTo>
                <a:cubicBezTo>
                  <a:pt x="1519511" y="302412"/>
                  <a:pt x="1533105" y="288818"/>
                  <a:pt x="1549874" y="288818"/>
                </a:cubicBezTo>
                <a:close/>
                <a:moveTo>
                  <a:pt x="1477320" y="288818"/>
                </a:moveTo>
                <a:cubicBezTo>
                  <a:pt x="1494089" y="288818"/>
                  <a:pt x="1507683" y="302412"/>
                  <a:pt x="1507683" y="319181"/>
                </a:cubicBezTo>
                <a:cubicBezTo>
                  <a:pt x="1507683" y="335950"/>
                  <a:pt x="1494089" y="349545"/>
                  <a:pt x="1477320" y="349545"/>
                </a:cubicBezTo>
                <a:cubicBezTo>
                  <a:pt x="1460550" y="349545"/>
                  <a:pt x="1446956" y="335950"/>
                  <a:pt x="1446956" y="319181"/>
                </a:cubicBezTo>
                <a:cubicBezTo>
                  <a:pt x="1446956" y="302412"/>
                  <a:pt x="1460550" y="288818"/>
                  <a:pt x="1477320" y="288818"/>
                </a:cubicBezTo>
                <a:close/>
                <a:moveTo>
                  <a:pt x="1404765" y="288818"/>
                </a:moveTo>
                <a:cubicBezTo>
                  <a:pt x="1421535" y="288818"/>
                  <a:pt x="1435129" y="302412"/>
                  <a:pt x="1435129" y="319181"/>
                </a:cubicBezTo>
                <a:cubicBezTo>
                  <a:pt x="1435129" y="335950"/>
                  <a:pt x="1421535" y="349545"/>
                  <a:pt x="1404765" y="349545"/>
                </a:cubicBezTo>
                <a:cubicBezTo>
                  <a:pt x="1387996" y="349545"/>
                  <a:pt x="1374402" y="335950"/>
                  <a:pt x="1374402" y="319181"/>
                </a:cubicBezTo>
                <a:cubicBezTo>
                  <a:pt x="1374402" y="302412"/>
                  <a:pt x="1387996" y="288818"/>
                  <a:pt x="1404765" y="288818"/>
                </a:cubicBezTo>
                <a:close/>
                <a:moveTo>
                  <a:pt x="1332211" y="288818"/>
                </a:moveTo>
                <a:cubicBezTo>
                  <a:pt x="1348980" y="288818"/>
                  <a:pt x="1362574" y="302412"/>
                  <a:pt x="1362574" y="319181"/>
                </a:cubicBezTo>
                <a:cubicBezTo>
                  <a:pt x="1362574" y="335950"/>
                  <a:pt x="1348980" y="349545"/>
                  <a:pt x="1332211" y="349545"/>
                </a:cubicBezTo>
                <a:cubicBezTo>
                  <a:pt x="1315441" y="349545"/>
                  <a:pt x="1301847" y="335950"/>
                  <a:pt x="1301847" y="319181"/>
                </a:cubicBezTo>
                <a:cubicBezTo>
                  <a:pt x="1301847" y="302412"/>
                  <a:pt x="1315441" y="288818"/>
                  <a:pt x="1332211" y="288818"/>
                </a:cubicBezTo>
                <a:close/>
                <a:moveTo>
                  <a:pt x="1259656" y="288818"/>
                </a:moveTo>
                <a:cubicBezTo>
                  <a:pt x="1276426" y="288818"/>
                  <a:pt x="1290020" y="302412"/>
                  <a:pt x="1290020" y="319181"/>
                </a:cubicBezTo>
                <a:cubicBezTo>
                  <a:pt x="1290020" y="335950"/>
                  <a:pt x="1276426" y="349545"/>
                  <a:pt x="1259656" y="349545"/>
                </a:cubicBezTo>
                <a:cubicBezTo>
                  <a:pt x="1242887" y="349545"/>
                  <a:pt x="1229293" y="335950"/>
                  <a:pt x="1229293" y="319181"/>
                </a:cubicBezTo>
                <a:cubicBezTo>
                  <a:pt x="1229293" y="302412"/>
                  <a:pt x="1242887" y="288818"/>
                  <a:pt x="1259656" y="288818"/>
                </a:cubicBezTo>
                <a:close/>
                <a:moveTo>
                  <a:pt x="1187102" y="288818"/>
                </a:moveTo>
                <a:cubicBezTo>
                  <a:pt x="1203871" y="288818"/>
                  <a:pt x="1217465" y="302412"/>
                  <a:pt x="1217465" y="319181"/>
                </a:cubicBezTo>
                <a:cubicBezTo>
                  <a:pt x="1217465" y="335950"/>
                  <a:pt x="1203871" y="349545"/>
                  <a:pt x="1187102" y="349545"/>
                </a:cubicBezTo>
                <a:cubicBezTo>
                  <a:pt x="1170332" y="349545"/>
                  <a:pt x="1156738" y="335950"/>
                  <a:pt x="1156738" y="319181"/>
                </a:cubicBezTo>
                <a:cubicBezTo>
                  <a:pt x="1156738" y="302412"/>
                  <a:pt x="1170332" y="288818"/>
                  <a:pt x="1187102" y="288818"/>
                </a:cubicBezTo>
                <a:close/>
                <a:moveTo>
                  <a:pt x="1114547" y="288818"/>
                </a:moveTo>
                <a:cubicBezTo>
                  <a:pt x="1131317" y="288818"/>
                  <a:pt x="1144911" y="302412"/>
                  <a:pt x="1144911" y="319181"/>
                </a:cubicBezTo>
                <a:cubicBezTo>
                  <a:pt x="1144911" y="335950"/>
                  <a:pt x="1131317" y="349545"/>
                  <a:pt x="1114547" y="349545"/>
                </a:cubicBezTo>
                <a:cubicBezTo>
                  <a:pt x="1097778" y="349545"/>
                  <a:pt x="1084184" y="335950"/>
                  <a:pt x="1084184" y="319181"/>
                </a:cubicBezTo>
                <a:cubicBezTo>
                  <a:pt x="1084184" y="302412"/>
                  <a:pt x="1097778" y="288818"/>
                  <a:pt x="1114547" y="288818"/>
                </a:cubicBezTo>
                <a:close/>
                <a:moveTo>
                  <a:pt x="1041993" y="288818"/>
                </a:moveTo>
                <a:cubicBezTo>
                  <a:pt x="1058762" y="288818"/>
                  <a:pt x="1072356" y="302412"/>
                  <a:pt x="1072356" y="319181"/>
                </a:cubicBezTo>
                <a:cubicBezTo>
                  <a:pt x="1072356" y="335950"/>
                  <a:pt x="1058762" y="349545"/>
                  <a:pt x="1041993" y="349545"/>
                </a:cubicBezTo>
                <a:cubicBezTo>
                  <a:pt x="1025223" y="349545"/>
                  <a:pt x="1011629" y="335950"/>
                  <a:pt x="1011629" y="319181"/>
                </a:cubicBezTo>
                <a:cubicBezTo>
                  <a:pt x="1011629" y="302412"/>
                  <a:pt x="1025223" y="288818"/>
                  <a:pt x="1041993" y="288818"/>
                </a:cubicBezTo>
                <a:close/>
                <a:moveTo>
                  <a:pt x="969438" y="288818"/>
                </a:moveTo>
                <a:cubicBezTo>
                  <a:pt x="986208" y="288818"/>
                  <a:pt x="999801" y="302412"/>
                  <a:pt x="999801" y="319181"/>
                </a:cubicBezTo>
                <a:cubicBezTo>
                  <a:pt x="999801" y="335950"/>
                  <a:pt x="986208" y="349545"/>
                  <a:pt x="969438" y="349545"/>
                </a:cubicBezTo>
                <a:cubicBezTo>
                  <a:pt x="952669" y="349545"/>
                  <a:pt x="939075" y="335950"/>
                  <a:pt x="939075" y="319181"/>
                </a:cubicBezTo>
                <a:cubicBezTo>
                  <a:pt x="939075" y="302412"/>
                  <a:pt x="952669" y="288818"/>
                  <a:pt x="969438" y="288818"/>
                </a:cubicBezTo>
                <a:close/>
                <a:moveTo>
                  <a:pt x="896883" y="288818"/>
                </a:moveTo>
                <a:cubicBezTo>
                  <a:pt x="913653" y="288818"/>
                  <a:pt x="927247" y="302412"/>
                  <a:pt x="927247" y="319181"/>
                </a:cubicBezTo>
                <a:cubicBezTo>
                  <a:pt x="927247" y="335950"/>
                  <a:pt x="913653" y="349545"/>
                  <a:pt x="896883" y="349545"/>
                </a:cubicBezTo>
                <a:cubicBezTo>
                  <a:pt x="880114" y="349545"/>
                  <a:pt x="866520" y="335950"/>
                  <a:pt x="866520" y="319181"/>
                </a:cubicBezTo>
                <a:cubicBezTo>
                  <a:pt x="866520" y="302412"/>
                  <a:pt x="880114" y="288818"/>
                  <a:pt x="896883" y="288818"/>
                </a:cubicBezTo>
                <a:close/>
                <a:moveTo>
                  <a:pt x="824329" y="288818"/>
                </a:moveTo>
                <a:cubicBezTo>
                  <a:pt x="841098" y="288818"/>
                  <a:pt x="854692" y="302412"/>
                  <a:pt x="854692" y="319181"/>
                </a:cubicBezTo>
                <a:cubicBezTo>
                  <a:pt x="854692" y="335950"/>
                  <a:pt x="841098" y="349545"/>
                  <a:pt x="824329" y="349545"/>
                </a:cubicBezTo>
                <a:cubicBezTo>
                  <a:pt x="807559" y="349545"/>
                  <a:pt x="793965" y="335950"/>
                  <a:pt x="793965" y="319181"/>
                </a:cubicBezTo>
                <a:cubicBezTo>
                  <a:pt x="793965" y="302412"/>
                  <a:pt x="807559" y="288818"/>
                  <a:pt x="824329" y="288818"/>
                </a:cubicBezTo>
                <a:close/>
                <a:moveTo>
                  <a:pt x="751774" y="288818"/>
                </a:moveTo>
                <a:cubicBezTo>
                  <a:pt x="768544" y="288818"/>
                  <a:pt x="782138" y="302412"/>
                  <a:pt x="782138" y="319181"/>
                </a:cubicBezTo>
                <a:cubicBezTo>
                  <a:pt x="782138" y="335950"/>
                  <a:pt x="768544" y="349545"/>
                  <a:pt x="751774" y="349545"/>
                </a:cubicBezTo>
                <a:cubicBezTo>
                  <a:pt x="735005" y="349545"/>
                  <a:pt x="721411" y="335950"/>
                  <a:pt x="721411" y="319181"/>
                </a:cubicBezTo>
                <a:cubicBezTo>
                  <a:pt x="721411" y="302412"/>
                  <a:pt x="735005" y="288818"/>
                  <a:pt x="751774" y="288818"/>
                </a:cubicBezTo>
                <a:close/>
                <a:moveTo>
                  <a:pt x="679220" y="288818"/>
                </a:moveTo>
                <a:cubicBezTo>
                  <a:pt x="695989" y="288818"/>
                  <a:pt x="709583" y="302412"/>
                  <a:pt x="709583" y="319181"/>
                </a:cubicBezTo>
                <a:cubicBezTo>
                  <a:pt x="709583" y="335950"/>
                  <a:pt x="695989" y="349545"/>
                  <a:pt x="679220" y="349545"/>
                </a:cubicBezTo>
                <a:cubicBezTo>
                  <a:pt x="662450" y="349545"/>
                  <a:pt x="648856" y="335950"/>
                  <a:pt x="648856" y="319181"/>
                </a:cubicBezTo>
                <a:cubicBezTo>
                  <a:pt x="648856" y="302412"/>
                  <a:pt x="662450" y="288818"/>
                  <a:pt x="679220" y="288818"/>
                </a:cubicBezTo>
                <a:close/>
                <a:moveTo>
                  <a:pt x="606665" y="288818"/>
                </a:moveTo>
                <a:cubicBezTo>
                  <a:pt x="623435" y="288818"/>
                  <a:pt x="637029" y="302412"/>
                  <a:pt x="637029" y="319181"/>
                </a:cubicBezTo>
                <a:cubicBezTo>
                  <a:pt x="637029" y="335950"/>
                  <a:pt x="623435" y="349545"/>
                  <a:pt x="606665" y="349545"/>
                </a:cubicBezTo>
                <a:cubicBezTo>
                  <a:pt x="589896" y="349545"/>
                  <a:pt x="576302" y="335950"/>
                  <a:pt x="576302" y="319181"/>
                </a:cubicBezTo>
                <a:cubicBezTo>
                  <a:pt x="576302" y="302412"/>
                  <a:pt x="589896" y="288818"/>
                  <a:pt x="606665" y="288818"/>
                </a:cubicBezTo>
                <a:close/>
                <a:moveTo>
                  <a:pt x="534111" y="288818"/>
                </a:moveTo>
                <a:cubicBezTo>
                  <a:pt x="550880" y="288818"/>
                  <a:pt x="564474" y="302412"/>
                  <a:pt x="564474" y="319181"/>
                </a:cubicBezTo>
                <a:cubicBezTo>
                  <a:pt x="564474" y="335950"/>
                  <a:pt x="550880" y="349545"/>
                  <a:pt x="534111" y="349545"/>
                </a:cubicBezTo>
                <a:cubicBezTo>
                  <a:pt x="517341" y="349545"/>
                  <a:pt x="503747" y="335950"/>
                  <a:pt x="503747" y="319181"/>
                </a:cubicBezTo>
                <a:cubicBezTo>
                  <a:pt x="503747" y="302412"/>
                  <a:pt x="517341" y="288818"/>
                  <a:pt x="534111" y="288818"/>
                </a:cubicBezTo>
                <a:close/>
                <a:moveTo>
                  <a:pt x="461556" y="288818"/>
                </a:moveTo>
                <a:cubicBezTo>
                  <a:pt x="478326" y="288818"/>
                  <a:pt x="491920" y="302412"/>
                  <a:pt x="491920" y="319181"/>
                </a:cubicBezTo>
                <a:cubicBezTo>
                  <a:pt x="491920" y="335950"/>
                  <a:pt x="478326" y="349545"/>
                  <a:pt x="461556" y="349545"/>
                </a:cubicBezTo>
                <a:cubicBezTo>
                  <a:pt x="444787" y="349545"/>
                  <a:pt x="431192" y="335950"/>
                  <a:pt x="431192" y="319181"/>
                </a:cubicBezTo>
                <a:cubicBezTo>
                  <a:pt x="431192" y="302412"/>
                  <a:pt x="444787" y="288818"/>
                  <a:pt x="461556" y="288818"/>
                </a:cubicBezTo>
                <a:close/>
                <a:moveTo>
                  <a:pt x="389002" y="288818"/>
                </a:moveTo>
                <a:cubicBezTo>
                  <a:pt x="405771" y="288818"/>
                  <a:pt x="419365" y="302412"/>
                  <a:pt x="419365" y="319181"/>
                </a:cubicBezTo>
                <a:cubicBezTo>
                  <a:pt x="419365" y="335950"/>
                  <a:pt x="405771" y="349545"/>
                  <a:pt x="389002" y="349545"/>
                </a:cubicBezTo>
                <a:cubicBezTo>
                  <a:pt x="372232" y="349545"/>
                  <a:pt x="358638" y="335950"/>
                  <a:pt x="358638" y="319181"/>
                </a:cubicBezTo>
                <a:cubicBezTo>
                  <a:pt x="358638" y="302412"/>
                  <a:pt x="372232" y="288818"/>
                  <a:pt x="389002" y="288818"/>
                </a:cubicBezTo>
                <a:close/>
                <a:moveTo>
                  <a:pt x="316447" y="288818"/>
                </a:moveTo>
                <a:cubicBezTo>
                  <a:pt x="333216" y="288818"/>
                  <a:pt x="346810" y="302412"/>
                  <a:pt x="346810" y="319181"/>
                </a:cubicBezTo>
                <a:cubicBezTo>
                  <a:pt x="346810" y="335950"/>
                  <a:pt x="333216" y="349545"/>
                  <a:pt x="316447" y="349545"/>
                </a:cubicBezTo>
                <a:cubicBezTo>
                  <a:pt x="299677" y="349545"/>
                  <a:pt x="286084" y="335950"/>
                  <a:pt x="286084" y="319181"/>
                </a:cubicBezTo>
                <a:cubicBezTo>
                  <a:pt x="286084" y="302412"/>
                  <a:pt x="299677" y="288818"/>
                  <a:pt x="316447" y="288818"/>
                </a:cubicBezTo>
                <a:close/>
                <a:moveTo>
                  <a:pt x="243892" y="288818"/>
                </a:moveTo>
                <a:cubicBezTo>
                  <a:pt x="260662" y="288818"/>
                  <a:pt x="274256" y="302412"/>
                  <a:pt x="274256" y="319181"/>
                </a:cubicBezTo>
                <a:cubicBezTo>
                  <a:pt x="274256" y="335950"/>
                  <a:pt x="260662" y="349545"/>
                  <a:pt x="243892" y="349545"/>
                </a:cubicBezTo>
                <a:cubicBezTo>
                  <a:pt x="227123" y="349545"/>
                  <a:pt x="213529" y="335950"/>
                  <a:pt x="213529" y="319181"/>
                </a:cubicBezTo>
                <a:cubicBezTo>
                  <a:pt x="213529" y="302412"/>
                  <a:pt x="227123" y="288818"/>
                  <a:pt x="243892" y="288818"/>
                </a:cubicBezTo>
                <a:close/>
                <a:moveTo>
                  <a:pt x="171339" y="288818"/>
                </a:moveTo>
                <a:cubicBezTo>
                  <a:pt x="188107" y="288818"/>
                  <a:pt x="201701" y="302412"/>
                  <a:pt x="201701" y="319181"/>
                </a:cubicBezTo>
                <a:cubicBezTo>
                  <a:pt x="201701" y="335950"/>
                  <a:pt x="188107" y="349545"/>
                  <a:pt x="171339" y="349545"/>
                </a:cubicBezTo>
                <a:cubicBezTo>
                  <a:pt x="154691" y="349545"/>
                  <a:pt x="141096" y="335950"/>
                  <a:pt x="141096" y="319181"/>
                </a:cubicBezTo>
                <a:cubicBezTo>
                  <a:pt x="141096" y="302412"/>
                  <a:pt x="154691" y="288818"/>
                  <a:pt x="171339" y="288818"/>
                </a:cubicBezTo>
                <a:close/>
                <a:moveTo>
                  <a:pt x="98923" y="288818"/>
                </a:moveTo>
                <a:cubicBezTo>
                  <a:pt x="115682" y="288818"/>
                  <a:pt x="129276" y="302412"/>
                  <a:pt x="129276" y="319181"/>
                </a:cubicBezTo>
                <a:cubicBezTo>
                  <a:pt x="129276" y="335950"/>
                  <a:pt x="115682" y="349545"/>
                  <a:pt x="98923" y="349545"/>
                </a:cubicBezTo>
                <a:cubicBezTo>
                  <a:pt x="82149" y="349545"/>
                  <a:pt x="68554" y="335950"/>
                  <a:pt x="68554" y="319181"/>
                </a:cubicBezTo>
                <a:cubicBezTo>
                  <a:pt x="68554" y="302412"/>
                  <a:pt x="82149" y="288818"/>
                  <a:pt x="98923" y="288818"/>
                </a:cubicBezTo>
                <a:close/>
                <a:moveTo>
                  <a:pt x="26368" y="288818"/>
                </a:moveTo>
                <a:cubicBezTo>
                  <a:pt x="43131" y="288818"/>
                  <a:pt x="56725" y="302412"/>
                  <a:pt x="56725" y="319181"/>
                </a:cubicBezTo>
                <a:cubicBezTo>
                  <a:pt x="56725" y="335950"/>
                  <a:pt x="43131" y="349545"/>
                  <a:pt x="26368" y="349545"/>
                </a:cubicBezTo>
                <a:cubicBezTo>
                  <a:pt x="17983" y="349545"/>
                  <a:pt x="10391" y="346146"/>
                  <a:pt x="4896" y="340651"/>
                </a:cubicBezTo>
                <a:lnTo>
                  <a:pt x="0" y="328831"/>
                </a:lnTo>
                <a:lnTo>
                  <a:pt x="0" y="309532"/>
                </a:lnTo>
                <a:lnTo>
                  <a:pt x="4896" y="297711"/>
                </a:lnTo>
                <a:cubicBezTo>
                  <a:pt x="10391" y="292217"/>
                  <a:pt x="17983" y="288818"/>
                  <a:pt x="26368" y="288818"/>
                </a:cubicBezTo>
                <a:close/>
                <a:moveTo>
                  <a:pt x="1622429" y="208366"/>
                </a:moveTo>
                <a:cubicBezTo>
                  <a:pt x="1639199" y="208366"/>
                  <a:pt x="1652792" y="221960"/>
                  <a:pt x="1652792" y="238729"/>
                </a:cubicBezTo>
                <a:cubicBezTo>
                  <a:pt x="1652792" y="255499"/>
                  <a:pt x="1639199" y="269093"/>
                  <a:pt x="1622429" y="269093"/>
                </a:cubicBezTo>
                <a:cubicBezTo>
                  <a:pt x="1605659" y="269093"/>
                  <a:pt x="1592066" y="255499"/>
                  <a:pt x="1592066" y="238729"/>
                </a:cubicBezTo>
                <a:cubicBezTo>
                  <a:pt x="1592066" y="221960"/>
                  <a:pt x="1605659" y="208366"/>
                  <a:pt x="1622429" y="208366"/>
                </a:cubicBezTo>
                <a:close/>
                <a:moveTo>
                  <a:pt x="1549874" y="208366"/>
                </a:moveTo>
                <a:cubicBezTo>
                  <a:pt x="1566644" y="208366"/>
                  <a:pt x="1580238" y="221960"/>
                  <a:pt x="1580238" y="238729"/>
                </a:cubicBezTo>
                <a:cubicBezTo>
                  <a:pt x="1580238" y="255499"/>
                  <a:pt x="1566644" y="269093"/>
                  <a:pt x="1549874" y="269093"/>
                </a:cubicBezTo>
                <a:cubicBezTo>
                  <a:pt x="1533105" y="269093"/>
                  <a:pt x="1519511" y="255499"/>
                  <a:pt x="1519511" y="238729"/>
                </a:cubicBezTo>
                <a:cubicBezTo>
                  <a:pt x="1519511" y="221960"/>
                  <a:pt x="1533105" y="208366"/>
                  <a:pt x="1549874" y="208366"/>
                </a:cubicBezTo>
                <a:close/>
                <a:moveTo>
                  <a:pt x="1477320" y="208366"/>
                </a:moveTo>
                <a:cubicBezTo>
                  <a:pt x="1494089" y="208366"/>
                  <a:pt x="1507683" y="221960"/>
                  <a:pt x="1507683" y="238729"/>
                </a:cubicBezTo>
                <a:cubicBezTo>
                  <a:pt x="1507683" y="255499"/>
                  <a:pt x="1494089" y="269093"/>
                  <a:pt x="1477320" y="269093"/>
                </a:cubicBezTo>
                <a:cubicBezTo>
                  <a:pt x="1460550" y="269093"/>
                  <a:pt x="1446956" y="255499"/>
                  <a:pt x="1446956" y="238729"/>
                </a:cubicBezTo>
                <a:cubicBezTo>
                  <a:pt x="1446956" y="221960"/>
                  <a:pt x="1460550" y="208366"/>
                  <a:pt x="1477320" y="208366"/>
                </a:cubicBezTo>
                <a:close/>
                <a:moveTo>
                  <a:pt x="1404765" y="208366"/>
                </a:moveTo>
                <a:cubicBezTo>
                  <a:pt x="1421535" y="208366"/>
                  <a:pt x="1435129" y="221960"/>
                  <a:pt x="1435129" y="238729"/>
                </a:cubicBezTo>
                <a:cubicBezTo>
                  <a:pt x="1435129" y="255499"/>
                  <a:pt x="1421535" y="269093"/>
                  <a:pt x="1404765" y="269093"/>
                </a:cubicBezTo>
                <a:cubicBezTo>
                  <a:pt x="1387996" y="269093"/>
                  <a:pt x="1374402" y="255499"/>
                  <a:pt x="1374402" y="238729"/>
                </a:cubicBezTo>
                <a:cubicBezTo>
                  <a:pt x="1374402" y="221960"/>
                  <a:pt x="1387996" y="208366"/>
                  <a:pt x="1404765" y="208366"/>
                </a:cubicBezTo>
                <a:close/>
                <a:moveTo>
                  <a:pt x="1332211" y="208366"/>
                </a:moveTo>
                <a:cubicBezTo>
                  <a:pt x="1348980" y="208366"/>
                  <a:pt x="1362574" y="221960"/>
                  <a:pt x="1362574" y="238729"/>
                </a:cubicBezTo>
                <a:cubicBezTo>
                  <a:pt x="1362574" y="255499"/>
                  <a:pt x="1348980" y="269093"/>
                  <a:pt x="1332211" y="269093"/>
                </a:cubicBezTo>
                <a:cubicBezTo>
                  <a:pt x="1315441" y="269093"/>
                  <a:pt x="1301847" y="255499"/>
                  <a:pt x="1301847" y="238729"/>
                </a:cubicBezTo>
                <a:cubicBezTo>
                  <a:pt x="1301847" y="221960"/>
                  <a:pt x="1315441" y="208366"/>
                  <a:pt x="1332211" y="208366"/>
                </a:cubicBezTo>
                <a:close/>
                <a:moveTo>
                  <a:pt x="1259656" y="208366"/>
                </a:moveTo>
                <a:cubicBezTo>
                  <a:pt x="1276426" y="208366"/>
                  <a:pt x="1290020" y="221960"/>
                  <a:pt x="1290020" y="238729"/>
                </a:cubicBezTo>
                <a:cubicBezTo>
                  <a:pt x="1290020" y="255499"/>
                  <a:pt x="1276426" y="269093"/>
                  <a:pt x="1259656" y="269093"/>
                </a:cubicBezTo>
                <a:cubicBezTo>
                  <a:pt x="1242887" y="269093"/>
                  <a:pt x="1229293" y="255499"/>
                  <a:pt x="1229293" y="238729"/>
                </a:cubicBezTo>
                <a:cubicBezTo>
                  <a:pt x="1229293" y="221960"/>
                  <a:pt x="1242887" y="208366"/>
                  <a:pt x="1259656" y="208366"/>
                </a:cubicBezTo>
                <a:close/>
                <a:moveTo>
                  <a:pt x="1187102" y="208366"/>
                </a:moveTo>
                <a:cubicBezTo>
                  <a:pt x="1203871" y="208366"/>
                  <a:pt x="1217465" y="221960"/>
                  <a:pt x="1217465" y="238729"/>
                </a:cubicBezTo>
                <a:cubicBezTo>
                  <a:pt x="1217465" y="255499"/>
                  <a:pt x="1203871" y="269093"/>
                  <a:pt x="1187102" y="269093"/>
                </a:cubicBezTo>
                <a:cubicBezTo>
                  <a:pt x="1170332" y="269093"/>
                  <a:pt x="1156738" y="255499"/>
                  <a:pt x="1156738" y="238729"/>
                </a:cubicBezTo>
                <a:cubicBezTo>
                  <a:pt x="1156738" y="221960"/>
                  <a:pt x="1170332" y="208366"/>
                  <a:pt x="1187102" y="208366"/>
                </a:cubicBezTo>
                <a:close/>
                <a:moveTo>
                  <a:pt x="1114547" y="208366"/>
                </a:moveTo>
                <a:cubicBezTo>
                  <a:pt x="1131317" y="208366"/>
                  <a:pt x="1144911" y="221960"/>
                  <a:pt x="1144911" y="238729"/>
                </a:cubicBezTo>
                <a:cubicBezTo>
                  <a:pt x="1144911" y="255499"/>
                  <a:pt x="1131317" y="269093"/>
                  <a:pt x="1114547" y="269093"/>
                </a:cubicBezTo>
                <a:cubicBezTo>
                  <a:pt x="1097778" y="269093"/>
                  <a:pt x="1084184" y="255499"/>
                  <a:pt x="1084184" y="238729"/>
                </a:cubicBezTo>
                <a:cubicBezTo>
                  <a:pt x="1084184" y="221960"/>
                  <a:pt x="1097778" y="208366"/>
                  <a:pt x="1114547" y="208366"/>
                </a:cubicBezTo>
                <a:close/>
                <a:moveTo>
                  <a:pt x="1041993" y="208366"/>
                </a:moveTo>
                <a:cubicBezTo>
                  <a:pt x="1058762" y="208366"/>
                  <a:pt x="1072356" y="221960"/>
                  <a:pt x="1072356" y="238729"/>
                </a:cubicBezTo>
                <a:cubicBezTo>
                  <a:pt x="1072356" y="255499"/>
                  <a:pt x="1058762" y="269093"/>
                  <a:pt x="1041993" y="269093"/>
                </a:cubicBezTo>
                <a:cubicBezTo>
                  <a:pt x="1025223" y="269093"/>
                  <a:pt x="1011629" y="255499"/>
                  <a:pt x="1011629" y="238729"/>
                </a:cubicBezTo>
                <a:cubicBezTo>
                  <a:pt x="1011629" y="221960"/>
                  <a:pt x="1025223" y="208366"/>
                  <a:pt x="1041993" y="208366"/>
                </a:cubicBezTo>
                <a:close/>
                <a:moveTo>
                  <a:pt x="969438" y="208366"/>
                </a:moveTo>
                <a:cubicBezTo>
                  <a:pt x="986208" y="208366"/>
                  <a:pt x="999801" y="221960"/>
                  <a:pt x="999801" y="238729"/>
                </a:cubicBezTo>
                <a:cubicBezTo>
                  <a:pt x="999801" y="255499"/>
                  <a:pt x="986208" y="269093"/>
                  <a:pt x="969438" y="269093"/>
                </a:cubicBezTo>
                <a:cubicBezTo>
                  <a:pt x="952669" y="269093"/>
                  <a:pt x="939075" y="255499"/>
                  <a:pt x="939075" y="238729"/>
                </a:cubicBezTo>
                <a:cubicBezTo>
                  <a:pt x="939075" y="221960"/>
                  <a:pt x="952669" y="208366"/>
                  <a:pt x="969438" y="208366"/>
                </a:cubicBezTo>
                <a:close/>
                <a:moveTo>
                  <a:pt x="896883" y="208366"/>
                </a:moveTo>
                <a:cubicBezTo>
                  <a:pt x="913653" y="208366"/>
                  <a:pt x="927247" y="221960"/>
                  <a:pt x="927247" y="238729"/>
                </a:cubicBezTo>
                <a:cubicBezTo>
                  <a:pt x="927247" y="255499"/>
                  <a:pt x="913653" y="269093"/>
                  <a:pt x="896883" y="269093"/>
                </a:cubicBezTo>
                <a:cubicBezTo>
                  <a:pt x="880114" y="269093"/>
                  <a:pt x="866520" y="255499"/>
                  <a:pt x="866520" y="238729"/>
                </a:cubicBezTo>
                <a:cubicBezTo>
                  <a:pt x="866520" y="221960"/>
                  <a:pt x="880114" y="208366"/>
                  <a:pt x="896883" y="208366"/>
                </a:cubicBezTo>
                <a:close/>
                <a:moveTo>
                  <a:pt x="824329" y="208366"/>
                </a:moveTo>
                <a:cubicBezTo>
                  <a:pt x="841098" y="208366"/>
                  <a:pt x="854692" y="221960"/>
                  <a:pt x="854692" y="238729"/>
                </a:cubicBezTo>
                <a:cubicBezTo>
                  <a:pt x="854692" y="255499"/>
                  <a:pt x="841098" y="269093"/>
                  <a:pt x="824329" y="269093"/>
                </a:cubicBezTo>
                <a:cubicBezTo>
                  <a:pt x="807559" y="269093"/>
                  <a:pt x="793965" y="255499"/>
                  <a:pt x="793965" y="238729"/>
                </a:cubicBezTo>
                <a:cubicBezTo>
                  <a:pt x="793965" y="221960"/>
                  <a:pt x="807559" y="208366"/>
                  <a:pt x="824329" y="208366"/>
                </a:cubicBezTo>
                <a:close/>
                <a:moveTo>
                  <a:pt x="751774" y="208366"/>
                </a:moveTo>
                <a:cubicBezTo>
                  <a:pt x="768544" y="208366"/>
                  <a:pt x="782138" y="221960"/>
                  <a:pt x="782138" y="238729"/>
                </a:cubicBezTo>
                <a:cubicBezTo>
                  <a:pt x="782138" y="255499"/>
                  <a:pt x="768544" y="269093"/>
                  <a:pt x="751774" y="269093"/>
                </a:cubicBezTo>
                <a:cubicBezTo>
                  <a:pt x="735005" y="269093"/>
                  <a:pt x="721411" y="255499"/>
                  <a:pt x="721411" y="238729"/>
                </a:cubicBezTo>
                <a:cubicBezTo>
                  <a:pt x="721411" y="221960"/>
                  <a:pt x="735005" y="208366"/>
                  <a:pt x="751774" y="208366"/>
                </a:cubicBezTo>
                <a:close/>
                <a:moveTo>
                  <a:pt x="679220" y="208366"/>
                </a:moveTo>
                <a:cubicBezTo>
                  <a:pt x="695989" y="208366"/>
                  <a:pt x="709583" y="221960"/>
                  <a:pt x="709583" y="238729"/>
                </a:cubicBezTo>
                <a:cubicBezTo>
                  <a:pt x="709583" y="255499"/>
                  <a:pt x="695989" y="269093"/>
                  <a:pt x="679220" y="269093"/>
                </a:cubicBezTo>
                <a:cubicBezTo>
                  <a:pt x="662450" y="269093"/>
                  <a:pt x="648856" y="255499"/>
                  <a:pt x="648856" y="238729"/>
                </a:cubicBezTo>
                <a:cubicBezTo>
                  <a:pt x="648856" y="221960"/>
                  <a:pt x="662450" y="208366"/>
                  <a:pt x="679220" y="208366"/>
                </a:cubicBezTo>
                <a:close/>
                <a:moveTo>
                  <a:pt x="606665" y="208366"/>
                </a:moveTo>
                <a:cubicBezTo>
                  <a:pt x="623435" y="208366"/>
                  <a:pt x="637029" y="221960"/>
                  <a:pt x="637029" y="238729"/>
                </a:cubicBezTo>
                <a:cubicBezTo>
                  <a:pt x="637029" y="255499"/>
                  <a:pt x="623435" y="269093"/>
                  <a:pt x="606665" y="269093"/>
                </a:cubicBezTo>
                <a:cubicBezTo>
                  <a:pt x="589896" y="269093"/>
                  <a:pt x="576302" y="255499"/>
                  <a:pt x="576302" y="238729"/>
                </a:cubicBezTo>
                <a:cubicBezTo>
                  <a:pt x="576302" y="221960"/>
                  <a:pt x="589896" y="208366"/>
                  <a:pt x="606665" y="208366"/>
                </a:cubicBezTo>
                <a:close/>
                <a:moveTo>
                  <a:pt x="534111" y="208366"/>
                </a:moveTo>
                <a:cubicBezTo>
                  <a:pt x="550880" y="208366"/>
                  <a:pt x="564474" y="221960"/>
                  <a:pt x="564474" y="238729"/>
                </a:cubicBezTo>
                <a:cubicBezTo>
                  <a:pt x="564474" y="255499"/>
                  <a:pt x="550880" y="269093"/>
                  <a:pt x="534111" y="269093"/>
                </a:cubicBezTo>
                <a:cubicBezTo>
                  <a:pt x="517341" y="269093"/>
                  <a:pt x="503747" y="255499"/>
                  <a:pt x="503747" y="238729"/>
                </a:cubicBezTo>
                <a:cubicBezTo>
                  <a:pt x="503747" y="221960"/>
                  <a:pt x="517341" y="208366"/>
                  <a:pt x="534111" y="208366"/>
                </a:cubicBezTo>
                <a:close/>
                <a:moveTo>
                  <a:pt x="461556" y="208366"/>
                </a:moveTo>
                <a:cubicBezTo>
                  <a:pt x="478326" y="208366"/>
                  <a:pt x="491920" y="221960"/>
                  <a:pt x="491920" y="238729"/>
                </a:cubicBezTo>
                <a:cubicBezTo>
                  <a:pt x="491920" y="255499"/>
                  <a:pt x="478326" y="269093"/>
                  <a:pt x="461556" y="269093"/>
                </a:cubicBezTo>
                <a:cubicBezTo>
                  <a:pt x="444787" y="269093"/>
                  <a:pt x="431192" y="255499"/>
                  <a:pt x="431192" y="238729"/>
                </a:cubicBezTo>
                <a:cubicBezTo>
                  <a:pt x="431192" y="221960"/>
                  <a:pt x="444787" y="208366"/>
                  <a:pt x="461556" y="208366"/>
                </a:cubicBezTo>
                <a:close/>
                <a:moveTo>
                  <a:pt x="389002" y="208366"/>
                </a:moveTo>
                <a:cubicBezTo>
                  <a:pt x="405771" y="208366"/>
                  <a:pt x="419365" y="221960"/>
                  <a:pt x="419365" y="238729"/>
                </a:cubicBezTo>
                <a:cubicBezTo>
                  <a:pt x="419365" y="255499"/>
                  <a:pt x="405771" y="269093"/>
                  <a:pt x="389002" y="269093"/>
                </a:cubicBezTo>
                <a:cubicBezTo>
                  <a:pt x="372232" y="269093"/>
                  <a:pt x="358638" y="255499"/>
                  <a:pt x="358638" y="238729"/>
                </a:cubicBezTo>
                <a:cubicBezTo>
                  <a:pt x="358638" y="221960"/>
                  <a:pt x="372232" y="208366"/>
                  <a:pt x="389002" y="208366"/>
                </a:cubicBezTo>
                <a:close/>
                <a:moveTo>
                  <a:pt x="316447" y="208366"/>
                </a:moveTo>
                <a:cubicBezTo>
                  <a:pt x="333216" y="208366"/>
                  <a:pt x="346810" y="221960"/>
                  <a:pt x="346810" y="238729"/>
                </a:cubicBezTo>
                <a:cubicBezTo>
                  <a:pt x="346810" y="255499"/>
                  <a:pt x="333216" y="269093"/>
                  <a:pt x="316447" y="269093"/>
                </a:cubicBezTo>
                <a:cubicBezTo>
                  <a:pt x="299677" y="269093"/>
                  <a:pt x="286084" y="255499"/>
                  <a:pt x="286084" y="238729"/>
                </a:cubicBezTo>
                <a:cubicBezTo>
                  <a:pt x="286084" y="221960"/>
                  <a:pt x="299677" y="208366"/>
                  <a:pt x="316447" y="208366"/>
                </a:cubicBezTo>
                <a:close/>
                <a:moveTo>
                  <a:pt x="243892" y="208366"/>
                </a:moveTo>
                <a:cubicBezTo>
                  <a:pt x="260662" y="208366"/>
                  <a:pt x="274256" y="221960"/>
                  <a:pt x="274256" y="238729"/>
                </a:cubicBezTo>
                <a:cubicBezTo>
                  <a:pt x="274256" y="255499"/>
                  <a:pt x="260662" y="269093"/>
                  <a:pt x="243892" y="269093"/>
                </a:cubicBezTo>
                <a:cubicBezTo>
                  <a:pt x="227123" y="269093"/>
                  <a:pt x="213529" y="255499"/>
                  <a:pt x="213529" y="238729"/>
                </a:cubicBezTo>
                <a:cubicBezTo>
                  <a:pt x="213529" y="221960"/>
                  <a:pt x="227123" y="208366"/>
                  <a:pt x="243892" y="208366"/>
                </a:cubicBezTo>
                <a:close/>
                <a:moveTo>
                  <a:pt x="171339" y="208366"/>
                </a:moveTo>
                <a:cubicBezTo>
                  <a:pt x="188107" y="208366"/>
                  <a:pt x="201701" y="221960"/>
                  <a:pt x="201701" y="238729"/>
                </a:cubicBezTo>
                <a:cubicBezTo>
                  <a:pt x="201701" y="255499"/>
                  <a:pt x="188107" y="269093"/>
                  <a:pt x="171339" y="269093"/>
                </a:cubicBezTo>
                <a:cubicBezTo>
                  <a:pt x="154697" y="269093"/>
                  <a:pt x="141102" y="255499"/>
                  <a:pt x="141102" y="238729"/>
                </a:cubicBezTo>
                <a:cubicBezTo>
                  <a:pt x="141102" y="221960"/>
                  <a:pt x="154697" y="208366"/>
                  <a:pt x="171339" y="208366"/>
                </a:cubicBezTo>
                <a:close/>
                <a:moveTo>
                  <a:pt x="98929" y="208366"/>
                </a:moveTo>
                <a:cubicBezTo>
                  <a:pt x="115688" y="208366"/>
                  <a:pt x="129282" y="221960"/>
                  <a:pt x="129282" y="238729"/>
                </a:cubicBezTo>
                <a:cubicBezTo>
                  <a:pt x="129282" y="255499"/>
                  <a:pt x="115688" y="269093"/>
                  <a:pt x="98929" y="269093"/>
                </a:cubicBezTo>
                <a:cubicBezTo>
                  <a:pt x="82155" y="269093"/>
                  <a:pt x="68561" y="255499"/>
                  <a:pt x="68561" y="238729"/>
                </a:cubicBezTo>
                <a:cubicBezTo>
                  <a:pt x="68561" y="221960"/>
                  <a:pt x="82155" y="208366"/>
                  <a:pt x="98929" y="208366"/>
                </a:cubicBezTo>
                <a:close/>
                <a:moveTo>
                  <a:pt x="26375" y="208366"/>
                </a:moveTo>
                <a:cubicBezTo>
                  <a:pt x="43137" y="208366"/>
                  <a:pt x="56732" y="221960"/>
                  <a:pt x="56732" y="238729"/>
                </a:cubicBezTo>
                <a:cubicBezTo>
                  <a:pt x="56732" y="255499"/>
                  <a:pt x="43137" y="269093"/>
                  <a:pt x="26375" y="269093"/>
                </a:cubicBezTo>
                <a:cubicBezTo>
                  <a:pt x="17989" y="269093"/>
                  <a:pt x="10398" y="265695"/>
                  <a:pt x="4903" y="260200"/>
                </a:cubicBezTo>
                <a:lnTo>
                  <a:pt x="0" y="248364"/>
                </a:lnTo>
                <a:lnTo>
                  <a:pt x="0" y="229094"/>
                </a:lnTo>
                <a:lnTo>
                  <a:pt x="4903" y="217259"/>
                </a:lnTo>
                <a:cubicBezTo>
                  <a:pt x="10398" y="211765"/>
                  <a:pt x="17989" y="208366"/>
                  <a:pt x="26375" y="208366"/>
                </a:cubicBezTo>
                <a:close/>
                <a:moveTo>
                  <a:pt x="1622429" y="127914"/>
                </a:moveTo>
                <a:cubicBezTo>
                  <a:pt x="1630814" y="127914"/>
                  <a:pt x="1638404" y="131313"/>
                  <a:pt x="1643899" y="136808"/>
                </a:cubicBezTo>
                <a:lnTo>
                  <a:pt x="1648931" y="148957"/>
                </a:lnTo>
                <a:lnTo>
                  <a:pt x="1651011" y="162579"/>
                </a:lnTo>
                <a:lnTo>
                  <a:pt x="1643899" y="179748"/>
                </a:lnTo>
                <a:cubicBezTo>
                  <a:pt x="1638404" y="185243"/>
                  <a:pt x="1630814" y="188641"/>
                  <a:pt x="1622429" y="188641"/>
                </a:cubicBezTo>
                <a:cubicBezTo>
                  <a:pt x="1605659" y="188641"/>
                  <a:pt x="1592066" y="175047"/>
                  <a:pt x="1592066" y="158278"/>
                </a:cubicBezTo>
                <a:cubicBezTo>
                  <a:pt x="1592066" y="141508"/>
                  <a:pt x="1605659" y="127914"/>
                  <a:pt x="1622429" y="127914"/>
                </a:cubicBezTo>
                <a:close/>
                <a:moveTo>
                  <a:pt x="1549874" y="127914"/>
                </a:moveTo>
                <a:cubicBezTo>
                  <a:pt x="1566644" y="127914"/>
                  <a:pt x="1580238" y="141508"/>
                  <a:pt x="1580238" y="158278"/>
                </a:cubicBezTo>
                <a:cubicBezTo>
                  <a:pt x="1580238" y="175047"/>
                  <a:pt x="1566644" y="188641"/>
                  <a:pt x="1549874" y="188641"/>
                </a:cubicBezTo>
                <a:cubicBezTo>
                  <a:pt x="1533105" y="188641"/>
                  <a:pt x="1519511" y="175047"/>
                  <a:pt x="1519511" y="158278"/>
                </a:cubicBezTo>
                <a:cubicBezTo>
                  <a:pt x="1519511" y="141508"/>
                  <a:pt x="1533105" y="127914"/>
                  <a:pt x="1549874" y="127914"/>
                </a:cubicBezTo>
                <a:close/>
                <a:moveTo>
                  <a:pt x="1477320" y="127914"/>
                </a:moveTo>
                <a:cubicBezTo>
                  <a:pt x="1494089" y="127914"/>
                  <a:pt x="1507683" y="141508"/>
                  <a:pt x="1507683" y="158278"/>
                </a:cubicBezTo>
                <a:cubicBezTo>
                  <a:pt x="1507683" y="175047"/>
                  <a:pt x="1494089" y="188641"/>
                  <a:pt x="1477320" y="188641"/>
                </a:cubicBezTo>
                <a:cubicBezTo>
                  <a:pt x="1460550" y="188641"/>
                  <a:pt x="1446956" y="175047"/>
                  <a:pt x="1446956" y="158278"/>
                </a:cubicBezTo>
                <a:cubicBezTo>
                  <a:pt x="1446956" y="141508"/>
                  <a:pt x="1460550" y="127914"/>
                  <a:pt x="1477320" y="127914"/>
                </a:cubicBezTo>
                <a:close/>
                <a:moveTo>
                  <a:pt x="1404765" y="127914"/>
                </a:moveTo>
                <a:cubicBezTo>
                  <a:pt x="1421535" y="127914"/>
                  <a:pt x="1435129" y="141508"/>
                  <a:pt x="1435129" y="158278"/>
                </a:cubicBezTo>
                <a:cubicBezTo>
                  <a:pt x="1435129" y="175047"/>
                  <a:pt x="1421535" y="188641"/>
                  <a:pt x="1404765" y="188641"/>
                </a:cubicBezTo>
                <a:cubicBezTo>
                  <a:pt x="1387996" y="188641"/>
                  <a:pt x="1374402" y="175047"/>
                  <a:pt x="1374402" y="158278"/>
                </a:cubicBezTo>
                <a:cubicBezTo>
                  <a:pt x="1374402" y="141508"/>
                  <a:pt x="1387996" y="127914"/>
                  <a:pt x="1404765" y="127914"/>
                </a:cubicBezTo>
                <a:close/>
                <a:moveTo>
                  <a:pt x="1332211" y="127914"/>
                </a:moveTo>
                <a:cubicBezTo>
                  <a:pt x="1348980" y="127914"/>
                  <a:pt x="1362574" y="141508"/>
                  <a:pt x="1362574" y="158278"/>
                </a:cubicBezTo>
                <a:cubicBezTo>
                  <a:pt x="1362574" y="175047"/>
                  <a:pt x="1348980" y="188641"/>
                  <a:pt x="1332211" y="188641"/>
                </a:cubicBezTo>
                <a:cubicBezTo>
                  <a:pt x="1315441" y="188641"/>
                  <a:pt x="1301847" y="175047"/>
                  <a:pt x="1301847" y="158278"/>
                </a:cubicBezTo>
                <a:cubicBezTo>
                  <a:pt x="1301847" y="141508"/>
                  <a:pt x="1315441" y="127914"/>
                  <a:pt x="1332211" y="127914"/>
                </a:cubicBezTo>
                <a:close/>
                <a:moveTo>
                  <a:pt x="1259656" y="127914"/>
                </a:moveTo>
                <a:cubicBezTo>
                  <a:pt x="1276426" y="127914"/>
                  <a:pt x="1290020" y="141508"/>
                  <a:pt x="1290020" y="158278"/>
                </a:cubicBezTo>
                <a:cubicBezTo>
                  <a:pt x="1290020" y="175047"/>
                  <a:pt x="1276426" y="188641"/>
                  <a:pt x="1259656" y="188641"/>
                </a:cubicBezTo>
                <a:cubicBezTo>
                  <a:pt x="1242887" y="188641"/>
                  <a:pt x="1229293" y="175047"/>
                  <a:pt x="1229293" y="158278"/>
                </a:cubicBezTo>
                <a:cubicBezTo>
                  <a:pt x="1229293" y="141508"/>
                  <a:pt x="1242887" y="127914"/>
                  <a:pt x="1259656" y="127914"/>
                </a:cubicBezTo>
                <a:close/>
                <a:moveTo>
                  <a:pt x="1187102" y="127914"/>
                </a:moveTo>
                <a:cubicBezTo>
                  <a:pt x="1203871" y="127914"/>
                  <a:pt x="1217465" y="141508"/>
                  <a:pt x="1217465" y="158278"/>
                </a:cubicBezTo>
                <a:cubicBezTo>
                  <a:pt x="1217465" y="175047"/>
                  <a:pt x="1203871" y="188641"/>
                  <a:pt x="1187102" y="188641"/>
                </a:cubicBezTo>
                <a:cubicBezTo>
                  <a:pt x="1170332" y="188641"/>
                  <a:pt x="1156738" y="175047"/>
                  <a:pt x="1156738" y="158278"/>
                </a:cubicBezTo>
                <a:cubicBezTo>
                  <a:pt x="1156738" y="141508"/>
                  <a:pt x="1170332" y="127914"/>
                  <a:pt x="1187102" y="127914"/>
                </a:cubicBezTo>
                <a:close/>
                <a:moveTo>
                  <a:pt x="1114547" y="127914"/>
                </a:moveTo>
                <a:cubicBezTo>
                  <a:pt x="1131317" y="127914"/>
                  <a:pt x="1144911" y="141508"/>
                  <a:pt x="1144911" y="158278"/>
                </a:cubicBezTo>
                <a:cubicBezTo>
                  <a:pt x="1144911" y="175047"/>
                  <a:pt x="1131317" y="188641"/>
                  <a:pt x="1114547" y="188641"/>
                </a:cubicBezTo>
                <a:cubicBezTo>
                  <a:pt x="1097778" y="188641"/>
                  <a:pt x="1084184" y="175047"/>
                  <a:pt x="1084184" y="158278"/>
                </a:cubicBezTo>
                <a:cubicBezTo>
                  <a:pt x="1084184" y="141508"/>
                  <a:pt x="1097778" y="127914"/>
                  <a:pt x="1114547" y="127914"/>
                </a:cubicBezTo>
                <a:close/>
                <a:moveTo>
                  <a:pt x="1041993" y="127914"/>
                </a:moveTo>
                <a:cubicBezTo>
                  <a:pt x="1058762" y="127914"/>
                  <a:pt x="1072356" y="141508"/>
                  <a:pt x="1072356" y="158278"/>
                </a:cubicBezTo>
                <a:cubicBezTo>
                  <a:pt x="1072356" y="175047"/>
                  <a:pt x="1058762" y="188641"/>
                  <a:pt x="1041993" y="188641"/>
                </a:cubicBezTo>
                <a:cubicBezTo>
                  <a:pt x="1025223" y="188641"/>
                  <a:pt x="1011629" y="175047"/>
                  <a:pt x="1011629" y="158278"/>
                </a:cubicBezTo>
                <a:cubicBezTo>
                  <a:pt x="1011629" y="141508"/>
                  <a:pt x="1025223" y="127914"/>
                  <a:pt x="1041993" y="127914"/>
                </a:cubicBezTo>
                <a:close/>
                <a:moveTo>
                  <a:pt x="969438" y="127914"/>
                </a:moveTo>
                <a:cubicBezTo>
                  <a:pt x="986208" y="127914"/>
                  <a:pt x="999801" y="141508"/>
                  <a:pt x="999801" y="158278"/>
                </a:cubicBezTo>
                <a:cubicBezTo>
                  <a:pt x="999801" y="175047"/>
                  <a:pt x="986208" y="188641"/>
                  <a:pt x="969438" y="188641"/>
                </a:cubicBezTo>
                <a:cubicBezTo>
                  <a:pt x="952669" y="188641"/>
                  <a:pt x="939075" y="175047"/>
                  <a:pt x="939075" y="158278"/>
                </a:cubicBezTo>
                <a:cubicBezTo>
                  <a:pt x="939075" y="141508"/>
                  <a:pt x="952669" y="127914"/>
                  <a:pt x="969438" y="127914"/>
                </a:cubicBezTo>
                <a:close/>
                <a:moveTo>
                  <a:pt x="896883" y="127914"/>
                </a:moveTo>
                <a:cubicBezTo>
                  <a:pt x="913653" y="127914"/>
                  <a:pt x="927247" y="141508"/>
                  <a:pt x="927247" y="158278"/>
                </a:cubicBezTo>
                <a:cubicBezTo>
                  <a:pt x="927247" y="175047"/>
                  <a:pt x="913653" y="188641"/>
                  <a:pt x="896883" y="188641"/>
                </a:cubicBezTo>
                <a:cubicBezTo>
                  <a:pt x="880114" y="188641"/>
                  <a:pt x="866520" y="175047"/>
                  <a:pt x="866520" y="158278"/>
                </a:cubicBezTo>
                <a:cubicBezTo>
                  <a:pt x="866520" y="141508"/>
                  <a:pt x="880114" y="127914"/>
                  <a:pt x="896883" y="127914"/>
                </a:cubicBezTo>
                <a:close/>
                <a:moveTo>
                  <a:pt x="824329" y="127914"/>
                </a:moveTo>
                <a:cubicBezTo>
                  <a:pt x="841098" y="127914"/>
                  <a:pt x="854692" y="141508"/>
                  <a:pt x="854692" y="158278"/>
                </a:cubicBezTo>
                <a:cubicBezTo>
                  <a:pt x="854692" y="175047"/>
                  <a:pt x="841098" y="188641"/>
                  <a:pt x="824329" y="188641"/>
                </a:cubicBezTo>
                <a:cubicBezTo>
                  <a:pt x="807559" y="188641"/>
                  <a:pt x="793965" y="175047"/>
                  <a:pt x="793965" y="158278"/>
                </a:cubicBezTo>
                <a:cubicBezTo>
                  <a:pt x="793965" y="141508"/>
                  <a:pt x="807559" y="127914"/>
                  <a:pt x="824329" y="127914"/>
                </a:cubicBezTo>
                <a:close/>
                <a:moveTo>
                  <a:pt x="751774" y="127914"/>
                </a:moveTo>
                <a:cubicBezTo>
                  <a:pt x="768544" y="127914"/>
                  <a:pt x="782138" y="141508"/>
                  <a:pt x="782138" y="158278"/>
                </a:cubicBezTo>
                <a:cubicBezTo>
                  <a:pt x="782138" y="175047"/>
                  <a:pt x="768544" y="188641"/>
                  <a:pt x="751774" y="188641"/>
                </a:cubicBezTo>
                <a:cubicBezTo>
                  <a:pt x="735005" y="188641"/>
                  <a:pt x="721411" y="175047"/>
                  <a:pt x="721411" y="158278"/>
                </a:cubicBezTo>
                <a:cubicBezTo>
                  <a:pt x="721411" y="141508"/>
                  <a:pt x="735005" y="127914"/>
                  <a:pt x="751774" y="127914"/>
                </a:cubicBezTo>
                <a:close/>
                <a:moveTo>
                  <a:pt x="679220" y="127914"/>
                </a:moveTo>
                <a:cubicBezTo>
                  <a:pt x="695989" y="127914"/>
                  <a:pt x="709583" y="141508"/>
                  <a:pt x="709583" y="158278"/>
                </a:cubicBezTo>
                <a:cubicBezTo>
                  <a:pt x="709583" y="175047"/>
                  <a:pt x="695989" y="188641"/>
                  <a:pt x="679220" y="188641"/>
                </a:cubicBezTo>
                <a:cubicBezTo>
                  <a:pt x="662450" y="188641"/>
                  <a:pt x="648856" y="175047"/>
                  <a:pt x="648856" y="158278"/>
                </a:cubicBezTo>
                <a:cubicBezTo>
                  <a:pt x="648856" y="141508"/>
                  <a:pt x="662450" y="127914"/>
                  <a:pt x="679220" y="127914"/>
                </a:cubicBezTo>
                <a:close/>
                <a:moveTo>
                  <a:pt x="606665" y="127914"/>
                </a:moveTo>
                <a:cubicBezTo>
                  <a:pt x="623435" y="127914"/>
                  <a:pt x="637029" y="141508"/>
                  <a:pt x="637029" y="158278"/>
                </a:cubicBezTo>
                <a:cubicBezTo>
                  <a:pt x="637029" y="175047"/>
                  <a:pt x="623435" y="188641"/>
                  <a:pt x="606665" y="188641"/>
                </a:cubicBezTo>
                <a:cubicBezTo>
                  <a:pt x="589896" y="188641"/>
                  <a:pt x="576302" y="175047"/>
                  <a:pt x="576302" y="158278"/>
                </a:cubicBezTo>
                <a:cubicBezTo>
                  <a:pt x="576302" y="141508"/>
                  <a:pt x="589896" y="127914"/>
                  <a:pt x="606665" y="127914"/>
                </a:cubicBezTo>
                <a:close/>
                <a:moveTo>
                  <a:pt x="534111" y="127914"/>
                </a:moveTo>
                <a:cubicBezTo>
                  <a:pt x="550880" y="127914"/>
                  <a:pt x="564474" y="141508"/>
                  <a:pt x="564474" y="158278"/>
                </a:cubicBezTo>
                <a:cubicBezTo>
                  <a:pt x="564474" y="175047"/>
                  <a:pt x="550880" y="188641"/>
                  <a:pt x="534111" y="188641"/>
                </a:cubicBezTo>
                <a:cubicBezTo>
                  <a:pt x="517341" y="188641"/>
                  <a:pt x="503747" y="175047"/>
                  <a:pt x="503747" y="158278"/>
                </a:cubicBezTo>
                <a:cubicBezTo>
                  <a:pt x="503747" y="141508"/>
                  <a:pt x="517341" y="127914"/>
                  <a:pt x="534111" y="127914"/>
                </a:cubicBezTo>
                <a:close/>
                <a:moveTo>
                  <a:pt x="461556" y="127914"/>
                </a:moveTo>
                <a:cubicBezTo>
                  <a:pt x="478326" y="127914"/>
                  <a:pt x="491920" y="141508"/>
                  <a:pt x="491920" y="158278"/>
                </a:cubicBezTo>
                <a:cubicBezTo>
                  <a:pt x="491920" y="175047"/>
                  <a:pt x="478326" y="188641"/>
                  <a:pt x="461556" y="188641"/>
                </a:cubicBezTo>
                <a:cubicBezTo>
                  <a:pt x="444787" y="188641"/>
                  <a:pt x="431192" y="175047"/>
                  <a:pt x="431192" y="158278"/>
                </a:cubicBezTo>
                <a:cubicBezTo>
                  <a:pt x="431192" y="141508"/>
                  <a:pt x="444787" y="127914"/>
                  <a:pt x="461556" y="127914"/>
                </a:cubicBezTo>
                <a:close/>
                <a:moveTo>
                  <a:pt x="389002" y="127914"/>
                </a:moveTo>
                <a:cubicBezTo>
                  <a:pt x="405771" y="127914"/>
                  <a:pt x="419365" y="141508"/>
                  <a:pt x="419365" y="158278"/>
                </a:cubicBezTo>
                <a:cubicBezTo>
                  <a:pt x="419365" y="175047"/>
                  <a:pt x="405771" y="188641"/>
                  <a:pt x="389002" y="188641"/>
                </a:cubicBezTo>
                <a:cubicBezTo>
                  <a:pt x="372232" y="188641"/>
                  <a:pt x="358638" y="175047"/>
                  <a:pt x="358638" y="158278"/>
                </a:cubicBezTo>
                <a:cubicBezTo>
                  <a:pt x="358638" y="141508"/>
                  <a:pt x="372232" y="127914"/>
                  <a:pt x="389002" y="127914"/>
                </a:cubicBezTo>
                <a:close/>
                <a:moveTo>
                  <a:pt x="316447" y="127914"/>
                </a:moveTo>
                <a:cubicBezTo>
                  <a:pt x="333216" y="127914"/>
                  <a:pt x="346810" y="141508"/>
                  <a:pt x="346810" y="158278"/>
                </a:cubicBezTo>
                <a:cubicBezTo>
                  <a:pt x="346810" y="175047"/>
                  <a:pt x="333216" y="188641"/>
                  <a:pt x="316447" y="188641"/>
                </a:cubicBezTo>
                <a:cubicBezTo>
                  <a:pt x="299677" y="188641"/>
                  <a:pt x="286084" y="175047"/>
                  <a:pt x="286084" y="158278"/>
                </a:cubicBezTo>
                <a:cubicBezTo>
                  <a:pt x="286084" y="141508"/>
                  <a:pt x="299677" y="127914"/>
                  <a:pt x="316447" y="127914"/>
                </a:cubicBezTo>
                <a:close/>
                <a:moveTo>
                  <a:pt x="243892" y="127914"/>
                </a:moveTo>
                <a:cubicBezTo>
                  <a:pt x="260662" y="127914"/>
                  <a:pt x="274256" y="141508"/>
                  <a:pt x="274256" y="158278"/>
                </a:cubicBezTo>
                <a:cubicBezTo>
                  <a:pt x="274256" y="175047"/>
                  <a:pt x="260662" y="188641"/>
                  <a:pt x="243892" y="188641"/>
                </a:cubicBezTo>
                <a:cubicBezTo>
                  <a:pt x="227123" y="188641"/>
                  <a:pt x="213529" y="175047"/>
                  <a:pt x="213529" y="158278"/>
                </a:cubicBezTo>
                <a:cubicBezTo>
                  <a:pt x="213529" y="141508"/>
                  <a:pt x="227123" y="127914"/>
                  <a:pt x="243892" y="127914"/>
                </a:cubicBezTo>
                <a:close/>
                <a:moveTo>
                  <a:pt x="171339" y="127914"/>
                </a:moveTo>
                <a:cubicBezTo>
                  <a:pt x="188107" y="127914"/>
                  <a:pt x="201701" y="141508"/>
                  <a:pt x="201701" y="158278"/>
                </a:cubicBezTo>
                <a:cubicBezTo>
                  <a:pt x="201701" y="175047"/>
                  <a:pt x="188107" y="188641"/>
                  <a:pt x="171339" y="188641"/>
                </a:cubicBezTo>
                <a:cubicBezTo>
                  <a:pt x="154702" y="188641"/>
                  <a:pt x="141108" y="175047"/>
                  <a:pt x="141108" y="158278"/>
                </a:cubicBezTo>
                <a:cubicBezTo>
                  <a:pt x="141108" y="141508"/>
                  <a:pt x="154702" y="127914"/>
                  <a:pt x="171339" y="127914"/>
                </a:cubicBezTo>
                <a:close/>
                <a:moveTo>
                  <a:pt x="98936" y="127914"/>
                </a:moveTo>
                <a:cubicBezTo>
                  <a:pt x="115695" y="127914"/>
                  <a:pt x="129288" y="141508"/>
                  <a:pt x="129288" y="158278"/>
                </a:cubicBezTo>
                <a:cubicBezTo>
                  <a:pt x="129288" y="175047"/>
                  <a:pt x="115695" y="188641"/>
                  <a:pt x="98936" y="188641"/>
                </a:cubicBezTo>
                <a:cubicBezTo>
                  <a:pt x="82162" y="188641"/>
                  <a:pt x="68567" y="175047"/>
                  <a:pt x="68567" y="158278"/>
                </a:cubicBezTo>
                <a:cubicBezTo>
                  <a:pt x="68567" y="141508"/>
                  <a:pt x="82162" y="127914"/>
                  <a:pt x="98936" y="127914"/>
                </a:cubicBezTo>
                <a:close/>
                <a:moveTo>
                  <a:pt x="26381" y="127914"/>
                </a:moveTo>
                <a:cubicBezTo>
                  <a:pt x="43143" y="127914"/>
                  <a:pt x="56738" y="141508"/>
                  <a:pt x="56738" y="158278"/>
                </a:cubicBezTo>
                <a:cubicBezTo>
                  <a:pt x="56738" y="175047"/>
                  <a:pt x="43143" y="188641"/>
                  <a:pt x="26381" y="188641"/>
                </a:cubicBezTo>
                <a:cubicBezTo>
                  <a:pt x="17995" y="188641"/>
                  <a:pt x="10404" y="185243"/>
                  <a:pt x="4909" y="179748"/>
                </a:cubicBezTo>
                <a:lnTo>
                  <a:pt x="0" y="167898"/>
                </a:lnTo>
                <a:lnTo>
                  <a:pt x="0" y="148658"/>
                </a:lnTo>
                <a:lnTo>
                  <a:pt x="4909" y="136807"/>
                </a:lnTo>
                <a:cubicBezTo>
                  <a:pt x="10404" y="131313"/>
                  <a:pt x="17995" y="127914"/>
                  <a:pt x="26381" y="127914"/>
                </a:cubicBezTo>
                <a:close/>
                <a:moveTo>
                  <a:pt x="1622429" y="47462"/>
                </a:moveTo>
                <a:lnTo>
                  <a:pt x="1625821" y="48147"/>
                </a:lnTo>
                <a:lnTo>
                  <a:pt x="1639701" y="102127"/>
                </a:lnTo>
                <a:lnTo>
                  <a:pt x="1634248" y="105804"/>
                </a:lnTo>
                <a:cubicBezTo>
                  <a:pt x="1630615" y="107340"/>
                  <a:pt x="1626621" y="108189"/>
                  <a:pt x="1622429" y="108189"/>
                </a:cubicBezTo>
                <a:cubicBezTo>
                  <a:pt x="1605659" y="108189"/>
                  <a:pt x="1592066" y="94595"/>
                  <a:pt x="1592066" y="77826"/>
                </a:cubicBezTo>
                <a:cubicBezTo>
                  <a:pt x="1592066" y="61056"/>
                  <a:pt x="1605659" y="47462"/>
                  <a:pt x="1622429" y="47462"/>
                </a:cubicBezTo>
                <a:close/>
                <a:moveTo>
                  <a:pt x="1549874" y="47462"/>
                </a:moveTo>
                <a:cubicBezTo>
                  <a:pt x="1566644" y="47462"/>
                  <a:pt x="1580238" y="61056"/>
                  <a:pt x="1580238" y="77826"/>
                </a:cubicBezTo>
                <a:cubicBezTo>
                  <a:pt x="1580238" y="94595"/>
                  <a:pt x="1566644" y="108189"/>
                  <a:pt x="1549874" y="108189"/>
                </a:cubicBezTo>
                <a:cubicBezTo>
                  <a:pt x="1533105" y="108189"/>
                  <a:pt x="1519511" y="94595"/>
                  <a:pt x="1519511" y="77826"/>
                </a:cubicBezTo>
                <a:cubicBezTo>
                  <a:pt x="1519511" y="61056"/>
                  <a:pt x="1533105" y="47462"/>
                  <a:pt x="1549874" y="47462"/>
                </a:cubicBezTo>
                <a:close/>
                <a:moveTo>
                  <a:pt x="1477320" y="47462"/>
                </a:moveTo>
                <a:cubicBezTo>
                  <a:pt x="1494089" y="47462"/>
                  <a:pt x="1507683" y="61056"/>
                  <a:pt x="1507683" y="77826"/>
                </a:cubicBezTo>
                <a:cubicBezTo>
                  <a:pt x="1507683" y="94595"/>
                  <a:pt x="1494089" y="108189"/>
                  <a:pt x="1477320" y="108189"/>
                </a:cubicBezTo>
                <a:cubicBezTo>
                  <a:pt x="1460550" y="108189"/>
                  <a:pt x="1446956" y="94595"/>
                  <a:pt x="1446956" y="77826"/>
                </a:cubicBezTo>
                <a:cubicBezTo>
                  <a:pt x="1446956" y="61056"/>
                  <a:pt x="1460550" y="47462"/>
                  <a:pt x="1477320" y="47462"/>
                </a:cubicBezTo>
                <a:close/>
                <a:moveTo>
                  <a:pt x="1404765" y="47462"/>
                </a:moveTo>
                <a:cubicBezTo>
                  <a:pt x="1421535" y="47462"/>
                  <a:pt x="1435129" y="61056"/>
                  <a:pt x="1435129" y="77826"/>
                </a:cubicBezTo>
                <a:cubicBezTo>
                  <a:pt x="1435129" y="94595"/>
                  <a:pt x="1421535" y="108189"/>
                  <a:pt x="1404765" y="108189"/>
                </a:cubicBezTo>
                <a:cubicBezTo>
                  <a:pt x="1387996" y="108189"/>
                  <a:pt x="1374402" y="94595"/>
                  <a:pt x="1374402" y="77826"/>
                </a:cubicBezTo>
                <a:cubicBezTo>
                  <a:pt x="1374402" y="61056"/>
                  <a:pt x="1387996" y="47462"/>
                  <a:pt x="1404765" y="47462"/>
                </a:cubicBezTo>
                <a:close/>
                <a:moveTo>
                  <a:pt x="1332211" y="47462"/>
                </a:moveTo>
                <a:cubicBezTo>
                  <a:pt x="1348980" y="47462"/>
                  <a:pt x="1362574" y="61056"/>
                  <a:pt x="1362574" y="77826"/>
                </a:cubicBezTo>
                <a:cubicBezTo>
                  <a:pt x="1362574" y="94595"/>
                  <a:pt x="1348980" y="108189"/>
                  <a:pt x="1332211" y="108189"/>
                </a:cubicBezTo>
                <a:cubicBezTo>
                  <a:pt x="1315441" y="108189"/>
                  <a:pt x="1301847" y="94595"/>
                  <a:pt x="1301847" y="77826"/>
                </a:cubicBezTo>
                <a:cubicBezTo>
                  <a:pt x="1301847" y="61056"/>
                  <a:pt x="1315441" y="47462"/>
                  <a:pt x="1332211" y="47462"/>
                </a:cubicBezTo>
                <a:close/>
                <a:moveTo>
                  <a:pt x="1259656" y="47462"/>
                </a:moveTo>
                <a:cubicBezTo>
                  <a:pt x="1276426" y="47462"/>
                  <a:pt x="1290020" y="61056"/>
                  <a:pt x="1290020" y="77826"/>
                </a:cubicBezTo>
                <a:cubicBezTo>
                  <a:pt x="1290020" y="94595"/>
                  <a:pt x="1276426" y="108189"/>
                  <a:pt x="1259656" y="108189"/>
                </a:cubicBezTo>
                <a:cubicBezTo>
                  <a:pt x="1242887" y="108189"/>
                  <a:pt x="1229293" y="94595"/>
                  <a:pt x="1229293" y="77826"/>
                </a:cubicBezTo>
                <a:cubicBezTo>
                  <a:pt x="1229293" y="61056"/>
                  <a:pt x="1242887" y="47462"/>
                  <a:pt x="1259656" y="47462"/>
                </a:cubicBezTo>
                <a:close/>
                <a:moveTo>
                  <a:pt x="1187102" y="47462"/>
                </a:moveTo>
                <a:cubicBezTo>
                  <a:pt x="1203871" y="47462"/>
                  <a:pt x="1217465" y="61056"/>
                  <a:pt x="1217465" y="77826"/>
                </a:cubicBezTo>
                <a:cubicBezTo>
                  <a:pt x="1217465" y="94595"/>
                  <a:pt x="1203871" y="108189"/>
                  <a:pt x="1187102" y="108189"/>
                </a:cubicBezTo>
                <a:cubicBezTo>
                  <a:pt x="1170332" y="108189"/>
                  <a:pt x="1156738" y="94595"/>
                  <a:pt x="1156738" y="77826"/>
                </a:cubicBezTo>
                <a:cubicBezTo>
                  <a:pt x="1156738" y="61056"/>
                  <a:pt x="1170332" y="47462"/>
                  <a:pt x="1187102" y="47462"/>
                </a:cubicBezTo>
                <a:close/>
                <a:moveTo>
                  <a:pt x="1114547" y="47462"/>
                </a:moveTo>
                <a:cubicBezTo>
                  <a:pt x="1131317" y="47462"/>
                  <a:pt x="1144911" y="61056"/>
                  <a:pt x="1144911" y="77826"/>
                </a:cubicBezTo>
                <a:cubicBezTo>
                  <a:pt x="1144911" y="94595"/>
                  <a:pt x="1131317" y="108189"/>
                  <a:pt x="1114547" y="108189"/>
                </a:cubicBezTo>
                <a:cubicBezTo>
                  <a:pt x="1097778" y="108189"/>
                  <a:pt x="1084184" y="94595"/>
                  <a:pt x="1084184" y="77826"/>
                </a:cubicBezTo>
                <a:cubicBezTo>
                  <a:pt x="1084184" y="61056"/>
                  <a:pt x="1097778" y="47462"/>
                  <a:pt x="1114547" y="47462"/>
                </a:cubicBezTo>
                <a:close/>
                <a:moveTo>
                  <a:pt x="1041993" y="47462"/>
                </a:moveTo>
                <a:cubicBezTo>
                  <a:pt x="1058762" y="47462"/>
                  <a:pt x="1072356" y="61056"/>
                  <a:pt x="1072356" y="77826"/>
                </a:cubicBezTo>
                <a:cubicBezTo>
                  <a:pt x="1072356" y="94595"/>
                  <a:pt x="1058762" y="108189"/>
                  <a:pt x="1041993" y="108189"/>
                </a:cubicBezTo>
                <a:cubicBezTo>
                  <a:pt x="1025223" y="108189"/>
                  <a:pt x="1011629" y="94595"/>
                  <a:pt x="1011629" y="77826"/>
                </a:cubicBezTo>
                <a:cubicBezTo>
                  <a:pt x="1011629" y="61056"/>
                  <a:pt x="1025223" y="47462"/>
                  <a:pt x="1041993" y="47462"/>
                </a:cubicBezTo>
                <a:close/>
                <a:moveTo>
                  <a:pt x="969438" y="47462"/>
                </a:moveTo>
                <a:cubicBezTo>
                  <a:pt x="986208" y="47462"/>
                  <a:pt x="999801" y="61056"/>
                  <a:pt x="999801" y="77826"/>
                </a:cubicBezTo>
                <a:cubicBezTo>
                  <a:pt x="999801" y="94595"/>
                  <a:pt x="986208" y="108189"/>
                  <a:pt x="969438" y="108189"/>
                </a:cubicBezTo>
                <a:cubicBezTo>
                  <a:pt x="952669" y="108189"/>
                  <a:pt x="939075" y="94595"/>
                  <a:pt x="939075" y="77826"/>
                </a:cubicBezTo>
                <a:cubicBezTo>
                  <a:pt x="939075" y="61056"/>
                  <a:pt x="952669" y="47462"/>
                  <a:pt x="969438" y="47462"/>
                </a:cubicBezTo>
                <a:close/>
                <a:moveTo>
                  <a:pt x="896883" y="47462"/>
                </a:moveTo>
                <a:cubicBezTo>
                  <a:pt x="913653" y="47462"/>
                  <a:pt x="927247" y="61056"/>
                  <a:pt x="927247" y="77826"/>
                </a:cubicBezTo>
                <a:cubicBezTo>
                  <a:pt x="927247" y="94595"/>
                  <a:pt x="913653" y="108189"/>
                  <a:pt x="896883" y="108189"/>
                </a:cubicBezTo>
                <a:cubicBezTo>
                  <a:pt x="880114" y="108189"/>
                  <a:pt x="866520" y="94595"/>
                  <a:pt x="866520" y="77826"/>
                </a:cubicBezTo>
                <a:cubicBezTo>
                  <a:pt x="866520" y="61056"/>
                  <a:pt x="880114" y="47462"/>
                  <a:pt x="896883" y="47462"/>
                </a:cubicBezTo>
                <a:close/>
                <a:moveTo>
                  <a:pt x="824329" y="47462"/>
                </a:moveTo>
                <a:cubicBezTo>
                  <a:pt x="841098" y="47462"/>
                  <a:pt x="854692" y="61056"/>
                  <a:pt x="854692" y="77826"/>
                </a:cubicBezTo>
                <a:cubicBezTo>
                  <a:pt x="854692" y="94595"/>
                  <a:pt x="841098" y="108189"/>
                  <a:pt x="824329" y="108189"/>
                </a:cubicBezTo>
                <a:cubicBezTo>
                  <a:pt x="807559" y="108189"/>
                  <a:pt x="793965" y="94595"/>
                  <a:pt x="793965" y="77826"/>
                </a:cubicBezTo>
                <a:cubicBezTo>
                  <a:pt x="793965" y="61056"/>
                  <a:pt x="807559" y="47462"/>
                  <a:pt x="824329" y="47462"/>
                </a:cubicBezTo>
                <a:close/>
                <a:moveTo>
                  <a:pt x="751774" y="47462"/>
                </a:moveTo>
                <a:cubicBezTo>
                  <a:pt x="768544" y="47462"/>
                  <a:pt x="782138" y="61056"/>
                  <a:pt x="782138" y="77826"/>
                </a:cubicBezTo>
                <a:cubicBezTo>
                  <a:pt x="782138" y="94595"/>
                  <a:pt x="768544" y="108189"/>
                  <a:pt x="751774" y="108189"/>
                </a:cubicBezTo>
                <a:cubicBezTo>
                  <a:pt x="735005" y="108189"/>
                  <a:pt x="721411" y="94595"/>
                  <a:pt x="721411" y="77826"/>
                </a:cubicBezTo>
                <a:cubicBezTo>
                  <a:pt x="721411" y="61056"/>
                  <a:pt x="735005" y="47462"/>
                  <a:pt x="751774" y="47462"/>
                </a:cubicBezTo>
                <a:close/>
                <a:moveTo>
                  <a:pt x="679220" y="47462"/>
                </a:moveTo>
                <a:cubicBezTo>
                  <a:pt x="695989" y="47462"/>
                  <a:pt x="709583" y="61056"/>
                  <a:pt x="709583" y="77826"/>
                </a:cubicBezTo>
                <a:cubicBezTo>
                  <a:pt x="709583" y="94595"/>
                  <a:pt x="695989" y="108189"/>
                  <a:pt x="679220" y="108189"/>
                </a:cubicBezTo>
                <a:cubicBezTo>
                  <a:pt x="662450" y="108189"/>
                  <a:pt x="648856" y="94595"/>
                  <a:pt x="648856" y="77826"/>
                </a:cubicBezTo>
                <a:cubicBezTo>
                  <a:pt x="648856" y="61056"/>
                  <a:pt x="662450" y="47462"/>
                  <a:pt x="679220" y="47462"/>
                </a:cubicBezTo>
                <a:close/>
                <a:moveTo>
                  <a:pt x="606665" y="47462"/>
                </a:moveTo>
                <a:cubicBezTo>
                  <a:pt x="623435" y="47462"/>
                  <a:pt x="637029" y="61056"/>
                  <a:pt x="637029" y="77826"/>
                </a:cubicBezTo>
                <a:cubicBezTo>
                  <a:pt x="637029" y="94595"/>
                  <a:pt x="623435" y="108189"/>
                  <a:pt x="606665" y="108189"/>
                </a:cubicBezTo>
                <a:cubicBezTo>
                  <a:pt x="589896" y="108189"/>
                  <a:pt x="576302" y="94595"/>
                  <a:pt x="576302" y="77826"/>
                </a:cubicBezTo>
                <a:cubicBezTo>
                  <a:pt x="576302" y="61056"/>
                  <a:pt x="589896" y="47462"/>
                  <a:pt x="606665" y="47462"/>
                </a:cubicBezTo>
                <a:close/>
                <a:moveTo>
                  <a:pt x="534111" y="47462"/>
                </a:moveTo>
                <a:cubicBezTo>
                  <a:pt x="550880" y="47462"/>
                  <a:pt x="564474" y="61056"/>
                  <a:pt x="564474" y="77826"/>
                </a:cubicBezTo>
                <a:cubicBezTo>
                  <a:pt x="564474" y="94595"/>
                  <a:pt x="550880" y="108189"/>
                  <a:pt x="534111" y="108189"/>
                </a:cubicBezTo>
                <a:cubicBezTo>
                  <a:pt x="517341" y="108189"/>
                  <a:pt x="503747" y="94595"/>
                  <a:pt x="503747" y="77826"/>
                </a:cubicBezTo>
                <a:cubicBezTo>
                  <a:pt x="503747" y="61056"/>
                  <a:pt x="517341" y="47462"/>
                  <a:pt x="534111" y="47462"/>
                </a:cubicBezTo>
                <a:close/>
                <a:moveTo>
                  <a:pt x="461556" y="47462"/>
                </a:moveTo>
                <a:cubicBezTo>
                  <a:pt x="478326" y="47462"/>
                  <a:pt x="491920" y="61056"/>
                  <a:pt x="491920" y="77826"/>
                </a:cubicBezTo>
                <a:cubicBezTo>
                  <a:pt x="491920" y="94595"/>
                  <a:pt x="478326" y="108189"/>
                  <a:pt x="461556" y="108189"/>
                </a:cubicBezTo>
                <a:cubicBezTo>
                  <a:pt x="444787" y="108189"/>
                  <a:pt x="431192" y="94595"/>
                  <a:pt x="431192" y="77826"/>
                </a:cubicBezTo>
                <a:cubicBezTo>
                  <a:pt x="431192" y="61056"/>
                  <a:pt x="444787" y="47462"/>
                  <a:pt x="461556" y="47462"/>
                </a:cubicBezTo>
                <a:close/>
                <a:moveTo>
                  <a:pt x="389002" y="47462"/>
                </a:moveTo>
                <a:cubicBezTo>
                  <a:pt x="405771" y="47462"/>
                  <a:pt x="419365" y="61056"/>
                  <a:pt x="419365" y="77826"/>
                </a:cubicBezTo>
                <a:cubicBezTo>
                  <a:pt x="419365" y="94595"/>
                  <a:pt x="405771" y="108189"/>
                  <a:pt x="389002" y="108189"/>
                </a:cubicBezTo>
                <a:cubicBezTo>
                  <a:pt x="372232" y="108189"/>
                  <a:pt x="358638" y="94595"/>
                  <a:pt x="358638" y="77826"/>
                </a:cubicBezTo>
                <a:cubicBezTo>
                  <a:pt x="358638" y="61056"/>
                  <a:pt x="372232" y="47462"/>
                  <a:pt x="389002" y="47462"/>
                </a:cubicBezTo>
                <a:close/>
                <a:moveTo>
                  <a:pt x="316447" y="47462"/>
                </a:moveTo>
                <a:cubicBezTo>
                  <a:pt x="333216" y="47462"/>
                  <a:pt x="346810" y="61056"/>
                  <a:pt x="346810" y="77826"/>
                </a:cubicBezTo>
                <a:cubicBezTo>
                  <a:pt x="346810" y="94595"/>
                  <a:pt x="333216" y="108189"/>
                  <a:pt x="316447" y="108189"/>
                </a:cubicBezTo>
                <a:cubicBezTo>
                  <a:pt x="299677" y="108189"/>
                  <a:pt x="286084" y="94595"/>
                  <a:pt x="286084" y="77826"/>
                </a:cubicBezTo>
                <a:cubicBezTo>
                  <a:pt x="286084" y="61056"/>
                  <a:pt x="299677" y="47462"/>
                  <a:pt x="316447" y="47462"/>
                </a:cubicBezTo>
                <a:close/>
                <a:moveTo>
                  <a:pt x="243892" y="47462"/>
                </a:moveTo>
                <a:cubicBezTo>
                  <a:pt x="260662" y="47462"/>
                  <a:pt x="274256" y="61056"/>
                  <a:pt x="274256" y="77826"/>
                </a:cubicBezTo>
                <a:cubicBezTo>
                  <a:pt x="274256" y="94595"/>
                  <a:pt x="260662" y="108189"/>
                  <a:pt x="243892" y="108189"/>
                </a:cubicBezTo>
                <a:cubicBezTo>
                  <a:pt x="227123" y="108189"/>
                  <a:pt x="213529" y="94595"/>
                  <a:pt x="213529" y="77826"/>
                </a:cubicBezTo>
                <a:cubicBezTo>
                  <a:pt x="213529" y="61056"/>
                  <a:pt x="227123" y="47462"/>
                  <a:pt x="243892" y="47462"/>
                </a:cubicBezTo>
                <a:close/>
                <a:moveTo>
                  <a:pt x="171339" y="47462"/>
                </a:moveTo>
                <a:cubicBezTo>
                  <a:pt x="188107" y="47462"/>
                  <a:pt x="201701" y="61056"/>
                  <a:pt x="201701" y="77826"/>
                </a:cubicBezTo>
                <a:cubicBezTo>
                  <a:pt x="201701" y="94595"/>
                  <a:pt x="188107" y="108189"/>
                  <a:pt x="171339" y="108189"/>
                </a:cubicBezTo>
                <a:cubicBezTo>
                  <a:pt x="154708" y="108189"/>
                  <a:pt x="141113" y="94595"/>
                  <a:pt x="141113" y="77826"/>
                </a:cubicBezTo>
                <a:cubicBezTo>
                  <a:pt x="141113" y="61056"/>
                  <a:pt x="154708" y="47462"/>
                  <a:pt x="171339" y="47462"/>
                </a:cubicBezTo>
                <a:close/>
                <a:moveTo>
                  <a:pt x="98942" y="47462"/>
                </a:moveTo>
                <a:cubicBezTo>
                  <a:pt x="115700" y="47462"/>
                  <a:pt x="129294" y="61056"/>
                  <a:pt x="129294" y="77826"/>
                </a:cubicBezTo>
                <a:cubicBezTo>
                  <a:pt x="129294" y="94595"/>
                  <a:pt x="115700" y="108189"/>
                  <a:pt x="98942" y="108189"/>
                </a:cubicBezTo>
                <a:cubicBezTo>
                  <a:pt x="82168" y="108189"/>
                  <a:pt x="68573" y="94595"/>
                  <a:pt x="68573" y="77826"/>
                </a:cubicBezTo>
                <a:cubicBezTo>
                  <a:pt x="68573" y="61056"/>
                  <a:pt x="82168" y="47462"/>
                  <a:pt x="98942" y="47462"/>
                </a:cubicBezTo>
                <a:close/>
                <a:moveTo>
                  <a:pt x="26388" y="47462"/>
                </a:moveTo>
                <a:cubicBezTo>
                  <a:pt x="43149" y="47462"/>
                  <a:pt x="56744" y="61056"/>
                  <a:pt x="56744" y="77826"/>
                </a:cubicBezTo>
                <a:cubicBezTo>
                  <a:pt x="56744" y="94595"/>
                  <a:pt x="43149" y="108189"/>
                  <a:pt x="26388" y="108189"/>
                </a:cubicBezTo>
                <a:cubicBezTo>
                  <a:pt x="18002" y="108189"/>
                  <a:pt x="10410" y="104791"/>
                  <a:pt x="4916" y="99296"/>
                </a:cubicBezTo>
                <a:lnTo>
                  <a:pt x="0" y="87429"/>
                </a:lnTo>
                <a:lnTo>
                  <a:pt x="0" y="68222"/>
                </a:lnTo>
                <a:lnTo>
                  <a:pt x="4916" y="56355"/>
                </a:lnTo>
                <a:cubicBezTo>
                  <a:pt x="10410" y="50861"/>
                  <a:pt x="18002" y="47462"/>
                  <a:pt x="26388" y="47462"/>
                </a:cubicBezTo>
                <a:close/>
                <a:moveTo>
                  <a:pt x="1592868" y="0"/>
                </a:moveTo>
                <a:lnTo>
                  <a:pt x="1613441" y="0"/>
                </a:lnTo>
                <a:lnTo>
                  <a:pt x="1620472" y="27343"/>
                </a:lnTo>
                <a:lnTo>
                  <a:pt x="1610610" y="25352"/>
                </a:lnTo>
                <a:cubicBezTo>
                  <a:pt x="1605161" y="23047"/>
                  <a:pt x="1600525" y="19197"/>
                  <a:pt x="1597251" y="14351"/>
                </a:cubicBezTo>
                <a:close/>
                <a:moveTo>
                  <a:pt x="1520598" y="0"/>
                </a:moveTo>
                <a:lnTo>
                  <a:pt x="1579150" y="0"/>
                </a:lnTo>
                <a:lnTo>
                  <a:pt x="1571345" y="18844"/>
                </a:lnTo>
                <a:cubicBezTo>
                  <a:pt x="1565850" y="24339"/>
                  <a:pt x="1558259" y="27738"/>
                  <a:pt x="1549874" y="27738"/>
                </a:cubicBezTo>
                <a:cubicBezTo>
                  <a:pt x="1541490" y="27738"/>
                  <a:pt x="1533899" y="24339"/>
                  <a:pt x="1528404" y="18844"/>
                </a:cubicBezTo>
                <a:close/>
                <a:moveTo>
                  <a:pt x="1448044" y="0"/>
                </a:moveTo>
                <a:lnTo>
                  <a:pt x="1506596" y="0"/>
                </a:lnTo>
                <a:lnTo>
                  <a:pt x="1498790" y="18844"/>
                </a:lnTo>
                <a:cubicBezTo>
                  <a:pt x="1493295" y="24339"/>
                  <a:pt x="1485705" y="27738"/>
                  <a:pt x="1477320" y="27738"/>
                </a:cubicBezTo>
                <a:cubicBezTo>
                  <a:pt x="1468935" y="27738"/>
                  <a:pt x="1461344" y="24339"/>
                  <a:pt x="1455850" y="18844"/>
                </a:cubicBezTo>
                <a:close/>
                <a:moveTo>
                  <a:pt x="1375489" y="0"/>
                </a:moveTo>
                <a:lnTo>
                  <a:pt x="1434041" y="0"/>
                </a:lnTo>
                <a:lnTo>
                  <a:pt x="1426236" y="18844"/>
                </a:lnTo>
                <a:cubicBezTo>
                  <a:pt x="1420741" y="24339"/>
                  <a:pt x="1413150" y="27738"/>
                  <a:pt x="1404765" y="27738"/>
                </a:cubicBezTo>
                <a:cubicBezTo>
                  <a:pt x="1396381" y="27738"/>
                  <a:pt x="1388790" y="24339"/>
                  <a:pt x="1383295" y="18844"/>
                </a:cubicBezTo>
                <a:close/>
                <a:moveTo>
                  <a:pt x="1302935" y="0"/>
                </a:moveTo>
                <a:lnTo>
                  <a:pt x="1361486" y="0"/>
                </a:lnTo>
                <a:lnTo>
                  <a:pt x="1353681" y="18844"/>
                </a:lnTo>
                <a:cubicBezTo>
                  <a:pt x="1348186" y="24339"/>
                  <a:pt x="1340596" y="27738"/>
                  <a:pt x="1332211" y="27738"/>
                </a:cubicBezTo>
                <a:cubicBezTo>
                  <a:pt x="1323826" y="27738"/>
                  <a:pt x="1316235" y="24339"/>
                  <a:pt x="1310740" y="18844"/>
                </a:cubicBezTo>
                <a:close/>
                <a:moveTo>
                  <a:pt x="1230380" y="0"/>
                </a:moveTo>
                <a:lnTo>
                  <a:pt x="1288932" y="0"/>
                </a:lnTo>
                <a:lnTo>
                  <a:pt x="1281126" y="18844"/>
                </a:lnTo>
                <a:cubicBezTo>
                  <a:pt x="1275632" y="24339"/>
                  <a:pt x="1268041" y="27738"/>
                  <a:pt x="1259656" y="27738"/>
                </a:cubicBezTo>
                <a:cubicBezTo>
                  <a:pt x="1251271" y="27738"/>
                  <a:pt x="1243680" y="24339"/>
                  <a:pt x="1238186" y="18844"/>
                </a:cubicBezTo>
                <a:close/>
                <a:moveTo>
                  <a:pt x="1157826" y="0"/>
                </a:moveTo>
                <a:lnTo>
                  <a:pt x="1216377" y="0"/>
                </a:lnTo>
                <a:lnTo>
                  <a:pt x="1208572" y="18844"/>
                </a:lnTo>
                <a:cubicBezTo>
                  <a:pt x="1203077" y="24339"/>
                  <a:pt x="1195486" y="27738"/>
                  <a:pt x="1187102" y="27738"/>
                </a:cubicBezTo>
                <a:cubicBezTo>
                  <a:pt x="1178717" y="27738"/>
                  <a:pt x="1171126" y="24339"/>
                  <a:pt x="1165631" y="18844"/>
                </a:cubicBezTo>
                <a:close/>
                <a:moveTo>
                  <a:pt x="1085271" y="0"/>
                </a:moveTo>
                <a:lnTo>
                  <a:pt x="1143823" y="0"/>
                </a:lnTo>
                <a:lnTo>
                  <a:pt x="1136017" y="18844"/>
                </a:lnTo>
                <a:cubicBezTo>
                  <a:pt x="1130523" y="24339"/>
                  <a:pt x="1122932" y="27738"/>
                  <a:pt x="1114547" y="27738"/>
                </a:cubicBezTo>
                <a:cubicBezTo>
                  <a:pt x="1106162" y="27738"/>
                  <a:pt x="1098571" y="24339"/>
                  <a:pt x="1093077" y="18844"/>
                </a:cubicBezTo>
                <a:close/>
                <a:moveTo>
                  <a:pt x="1012717" y="0"/>
                </a:moveTo>
                <a:lnTo>
                  <a:pt x="1071268" y="0"/>
                </a:lnTo>
                <a:lnTo>
                  <a:pt x="1063463" y="18844"/>
                </a:lnTo>
                <a:cubicBezTo>
                  <a:pt x="1057968" y="24339"/>
                  <a:pt x="1050377" y="27738"/>
                  <a:pt x="1041993" y="27738"/>
                </a:cubicBezTo>
                <a:cubicBezTo>
                  <a:pt x="1033608" y="27738"/>
                  <a:pt x="1026017" y="24339"/>
                  <a:pt x="1020522" y="18844"/>
                </a:cubicBezTo>
                <a:close/>
                <a:moveTo>
                  <a:pt x="940162" y="0"/>
                </a:moveTo>
                <a:lnTo>
                  <a:pt x="998714" y="0"/>
                </a:lnTo>
                <a:lnTo>
                  <a:pt x="990908" y="18844"/>
                </a:lnTo>
                <a:cubicBezTo>
                  <a:pt x="985414" y="24339"/>
                  <a:pt x="977823" y="27738"/>
                  <a:pt x="969438" y="27738"/>
                </a:cubicBezTo>
                <a:cubicBezTo>
                  <a:pt x="961053" y="27738"/>
                  <a:pt x="953462" y="24339"/>
                  <a:pt x="947968" y="18844"/>
                </a:cubicBezTo>
                <a:close/>
                <a:moveTo>
                  <a:pt x="867607" y="0"/>
                </a:moveTo>
                <a:lnTo>
                  <a:pt x="926159" y="0"/>
                </a:lnTo>
                <a:lnTo>
                  <a:pt x="918354" y="18844"/>
                </a:lnTo>
                <a:cubicBezTo>
                  <a:pt x="912859" y="24339"/>
                  <a:pt x="905268" y="27738"/>
                  <a:pt x="896883" y="27738"/>
                </a:cubicBezTo>
                <a:cubicBezTo>
                  <a:pt x="888499" y="27738"/>
                  <a:pt x="880908" y="24339"/>
                  <a:pt x="875413" y="18844"/>
                </a:cubicBezTo>
                <a:close/>
                <a:moveTo>
                  <a:pt x="795053" y="0"/>
                </a:moveTo>
                <a:lnTo>
                  <a:pt x="853605" y="0"/>
                </a:lnTo>
                <a:lnTo>
                  <a:pt x="845799" y="18844"/>
                </a:lnTo>
                <a:cubicBezTo>
                  <a:pt x="840304" y="24339"/>
                  <a:pt x="832714" y="27738"/>
                  <a:pt x="824329" y="27738"/>
                </a:cubicBezTo>
                <a:cubicBezTo>
                  <a:pt x="815944" y="27738"/>
                  <a:pt x="808353" y="24339"/>
                  <a:pt x="802858" y="18844"/>
                </a:cubicBezTo>
                <a:close/>
                <a:moveTo>
                  <a:pt x="722498" y="0"/>
                </a:moveTo>
                <a:lnTo>
                  <a:pt x="781050" y="0"/>
                </a:lnTo>
                <a:lnTo>
                  <a:pt x="773245" y="18844"/>
                </a:lnTo>
                <a:cubicBezTo>
                  <a:pt x="767750" y="24339"/>
                  <a:pt x="760159" y="27738"/>
                  <a:pt x="751774" y="27738"/>
                </a:cubicBezTo>
                <a:cubicBezTo>
                  <a:pt x="743390" y="27738"/>
                  <a:pt x="735799" y="24339"/>
                  <a:pt x="730304" y="18844"/>
                </a:cubicBezTo>
                <a:close/>
                <a:moveTo>
                  <a:pt x="649944" y="0"/>
                </a:moveTo>
                <a:lnTo>
                  <a:pt x="708496" y="0"/>
                </a:lnTo>
                <a:lnTo>
                  <a:pt x="700690" y="18844"/>
                </a:lnTo>
                <a:cubicBezTo>
                  <a:pt x="695195" y="24339"/>
                  <a:pt x="687604" y="27738"/>
                  <a:pt x="679220" y="27738"/>
                </a:cubicBezTo>
                <a:cubicBezTo>
                  <a:pt x="670835" y="27738"/>
                  <a:pt x="663244" y="24339"/>
                  <a:pt x="657749" y="18844"/>
                </a:cubicBezTo>
                <a:close/>
                <a:moveTo>
                  <a:pt x="577389" y="0"/>
                </a:moveTo>
                <a:lnTo>
                  <a:pt x="635941" y="0"/>
                </a:lnTo>
                <a:lnTo>
                  <a:pt x="628135" y="18844"/>
                </a:lnTo>
                <a:cubicBezTo>
                  <a:pt x="622641" y="24339"/>
                  <a:pt x="615050" y="27738"/>
                  <a:pt x="606665" y="27738"/>
                </a:cubicBezTo>
                <a:cubicBezTo>
                  <a:pt x="598280" y="27738"/>
                  <a:pt x="590690" y="24339"/>
                  <a:pt x="585195" y="18844"/>
                </a:cubicBezTo>
                <a:close/>
                <a:moveTo>
                  <a:pt x="504835" y="0"/>
                </a:moveTo>
                <a:lnTo>
                  <a:pt x="563386" y="0"/>
                </a:lnTo>
                <a:lnTo>
                  <a:pt x="555581" y="18844"/>
                </a:lnTo>
                <a:cubicBezTo>
                  <a:pt x="550086" y="24339"/>
                  <a:pt x="542495" y="27738"/>
                  <a:pt x="534111" y="27738"/>
                </a:cubicBezTo>
                <a:cubicBezTo>
                  <a:pt x="525726" y="27738"/>
                  <a:pt x="518135" y="24339"/>
                  <a:pt x="512640" y="18844"/>
                </a:cubicBezTo>
                <a:close/>
                <a:moveTo>
                  <a:pt x="432280" y="0"/>
                </a:moveTo>
                <a:lnTo>
                  <a:pt x="490832" y="0"/>
                </a:lnTo>
                <a:lnTo>
                  <a:pt x="483026" y="18844"/>
                </a:lnTo>
                <a:cubicBezTo>
                  <a:pt x="477532" y="24339"/>
                  <a:pt x="469941" y="27738"/>
                  <a:pt x="461556" y="27738"/>
                </a:cubicBezTo>
                <a:cubicBezTo>
                  <a:pt x="453171" y="27738"/>
                  <a:pt x="445580" y="24339"/>
                  <a:pt x="440086" y="18844"/>
                </a:cubicBezTo>
                <a:close/>
                <a:moveTo>
                  <a:pt x="359726" y="0"/>
                </a:moveTo>
                <a:lnTo>
                  <a:pt x="418277" y="0"/>
                </a:lnTo>
                <a:lnTo>
                  <a:pt x="410472" y="18844"/>
                </a:lnTo>
                <a:cubicBezTo>
                  <a:pt x="404977" y="24339"/>
                  <a:pt x="397386" y="27738"/>
                  <a:pt x="389002" y="27738"/>
                </a:cubicBezTo>
                <a:cubicBezTo>
                  <a:pt x="380617" y="27738"/>
                  <a:pt x="373026" y="24339"/>
                  <a:pt x="367531" y="18844"/>
                </a:cubicBezTo>
                <a:close/>
                <a:moveTo>
                  <a:pt x="287171" y="0"/>
                </a:moveTo>
                <a:lnTo>
                  <a:pt x="345723" y="0"/>
                </a:lnTo>
                <a:lnTo>
                  <a:pt x="337917" y="18844"/>
                </a:lnTo>
                <a:cubicBezTo>
                  <a:pt x="332423" y="24339"/>
                  <a:pt x="324832" y="27738"/>
                  <a:pt x="316447" y="27738"/>
                </a:cubicBezTo>
                <a:cubicBezTo>
                  <a:pt x="308062" y="27738"/>
                  <a:pt x="300471" y="24339"/>
                  <a:pt x="294977" y="18844"/>
                </a:cubicBezTo>
                <a:close/>
                <a:moveTo>
                  <a:pt x="214617" y="0"/>
                </a:moveTo>
                <a:lnTo>
                  <a:pt x="273168" y="0"/>
                </a:lnTo>
                <a:lnTo>
                  <a:pt x="265363" y="18844"/>
                </a:lnTo>
                <a:cubicBezTo>
                  <a:pt x="259868" y="24339"/>
                  <a:pt x="252277" y="27738"/>
                  <a:pt x="243892" y="27738"/>
                </a:cubicBezTo>
                <a:cubicBezTo>
                  <a:pt x="235508" y="27738"/>
                  <a:pt x="227917" y="24339"/>
                  <a:pt x="222422" y="18844"/>
                </a:cubicBezTo>
                <a:close/>
                <a:moveTo>
                  <a:pt x="142204" y="0"/>
                </a:moveTo>
                <a:lnTo>
                  <a:pt x="200614" y="0"/>
                </a:lnTo>
                <a:lnTo>
                  <a:pt x="192808" y="18844"/>
                </a:lnTo>
                <a:cubicBezTo>
                  <a:pt x="187314" y="24339"/>
                  <a:pt x="179723" y="27738"/>
                  <a:pt x="171339" y="27738"/>
                </a:cubicBezTo>
                <a:cubicBezTo>
                  <a:pt x="163026" y="27738"/>
                  <a:pt x="155471" y="24339"/>
                  <a:pt x="149994" y="18844"/>
                </a:cubicBezTo>
                <a:close/>
                <a:moveTo>
                  <a:pt x="69668" y="0"/>
                </a:moveTo>
                <a:lnTo>
                  <a:pt x="128212" y="0"/>
                </a:lnTo>
                <a:lnTo>
                  <a:pt x="120408" y="18844"/>
                </a:lnTo>
                <a:cubicBezTo>
                  <a:pt x="114915" y="24339"/>
                  <a:pt x="107328" y="27738"/>
                  <a:pt x="98949" y="27738"/>
                </a:cubicBezTo>
                <a:cubicBezTo>
                  <a:pt x="90562" y="27738"/>
                  <a:pt x="82969" y="24339"/>
                  <a:pt x="77474" y="18844"/>
                </a:cubicBezTo>
                <a:close/>
                <a:moveTo>
                  <a:pt x="0" y="0"/>
                </a:moveTo>
                <a:lnTo>
                  <a:pt x="55662" y="0"/>
                </a:lnTo>
                <a:lnTo>
                  <a:pt x="47858" y="18844"/>
                </a:lnTo>
                <a:cubicBezTo>
                  <a:pt x="42364" y="24339"/>
                  <a:pt x="34775" y="27738"/>
                  <a:pt x="26394" y="27738"/>
                </a:cubicBezTo>
                <a:cubicBezTo>
                  <a:pt x="18009" y="27738"/>
                  <a:pt x="10417" y="24339"/>
                  <a:pt x="4922" y="18844"/>
                </a:cubicBezTo>
                <a:lnTo>
                  <a:pt x="0" y="6962"/>
                </a:lnTo>
                <a:close/>
              </a:path>
            </a:pathLst>
          </a:custGeom>
          <a:solidFill>
            <a:schemeClr val="accent1">
              <a:alpha val="60000"/>
            </a:schemeClr>
          </a:solidFill>
          <a:ln>
            <a:noFill/>
          </a:ln>
        </p:spPr>
        <p:txBody>
          <a:bodyPr spcFirstLastPara="1" wrap="square" lIns="68575" tIns="34275" rIns="68575" bIns="34275" anchor="ctr" anchorCtr="0">
            <a:noAutofit/>
          </a:bodyPr>
          <a:lstStyle/>
          <a:p>
            <a:pPr marL="0" marR="0" lvl="0" indent="0" algn="ctr" rtl="0">
              <a:lnSpc>
                <a:spcPct val="90000"/>
              </a:lnSpc>
              <a:spcBef>
                <a:spcPts val="0"/>
              </a:spcBef>
              <a:spcAft>
                <a:spcPts val="0"/>
              </a:spcAft>
              <a:buNone/>
            </a:pPr>
            <a:endParaRPr sz="1400" b="0" i="0" u="none" strike="noStrike" cap="none">
              <a:solidFill>
                <a:schemeClr val="dk1"/>
              </a:solidFill>
              <a:latin typeface="Calibri"/>
              <a:ea typeface="Calibri"/>
              <a:cs typeface="Calibri"/>
              <a:sym typeface="Calibri"/>
            </a:endParaRPr>
          </a:p>
        </p:txBody>
      </p:sp>
      <p:sp>
        <p:nvSpPr>
          <p:cNvPr id="513" name="Google Shape;513;p22"/>
          <p:cNvSpPr/>
          <p:nvPr/>
        </p:nvSpPr>
        <p:spPr>
          <a:xfrm>
            <a:off x="1" y="1"/>
            <a:ext cx="302530" cy="372598"/>
          </a:xfrm>
          <a:custGeom>
            <a:avLst/>
            <a:gdLst/>
            <a:ahLst/>
            <a:cxnLst/>
            <a:rect l="l" t="t" r="r" b="b"/>
            <a:pathLst>
              <a:path w="403373" h="496797" extrusionOk="0">
                <a:moveTo>
                  <a:pt x="229368" y="0"/>
                </a:moveTo>
                <a:lnTo>
                  <a:pt x="384512" y="0"/>
                </a:lnTo>
                <a:lnTo>
                  <a:pt x="403373" y="93424"/>
                </a:lnTo>
                <a:cubicBezTo>
                  <a:pt x="403373" y="316201"/>
                  <a:pt x="222777" y="496797"/>
                  <a:pt x="0" y="496797"/>
                </a:cubicBezTo>
                <a:lnTo>
                  <a:pt x="0" y="341654"/>
                </a:lnTo>
                <a:cubicBezTo>
                  <a:pt x="137093" y="341654"/>
                  <a:pt x="248230" y="230517"/>
                  <a:pt x="248230" y="93424"/>
                </a:cubicBezTo>
                <a:close/>
              </a:path>
            </a:pathLst>
          </a:custGeom>
          <a:gradFill>
            <a:gsLst>
              <a:gs pos="0">
                <a:srgbClr val="FF4E02"/>
              </a:gs>
              <a:gs pos="48000">
                <a:srgbClr val="F69323"/>
              </a:gs>
              <a:gs pos="100000">
                <a:srgbClr val="FABC75"/>
              </a:gs>
            </a:gsLst>
            <a:lin ang="16200038" scaled="0"/>
          </a:gradFill>
          <a:ln>
            <a:noFill/>
          </a:ln>
        </p:spPr>
        <p:txBody>
          <a:bodyPr spcFirstLastPara="1" wrap="square" lIns="68575" tIns="34275" rIns="68575" bIns="34275" anchor="ctr" anchorCtr="0">
            <a:noAutofit/>
          </a:bodyPr>
          <a:lstStyle/>
          <a:p>
            <a:pPr marL="0" marR="0" lvl="0" indent="0" algn="ctr" rtl="0">
              <a:lnSpc>
                <a:spcPct val="90000"/>
              </a:lnSpc>
              <a:spcBef>
                <a:spcPts val="0"/>
              </a:spcBef>
              <a:spcAft>
                <a:spcPts val="0"/>
              </a:spcAft>
              <a:buNone/>
            </a:pPr>
            <a:endParaRPr sz="1400" b="0" i="0" u="none" strike="noStrike" cap="none">
              <a:solidFill>
                <a:schemeClr val="dk1"/>
              </a:solidFill>
              <a:latin typeface="Calibri"/>
              <a:ea typeface="Calibri"/>
              <a:cs typeface="Calibri"/>
              <a:sym typeface="Calibri"/>
            </a:endParaRPr>
          </a:p>
        </p:txBody>
      </p:sp>
      <p:sp>
        <p:nvSpPr>
          <p:cNvPr id="514" name="Google Shape;514;p22"/>
          <p:cNvSpPr/>
          <p:nvPr/>
        </p:nvSpPr>
        <p:spPr>
          <a:xfrm>
            <a:off x="8844446" y="4871162"/>
            <a:ext cx="228600" cy="229500"/>
          </a:xfrm>
          <a:prstGeom prst="ellipse">
            <a:avLst/>
          </a:prstGeom>
          <a:noFill/>
          <a:ln>
            <a:noFill/>
          </a:ln>
        </p:spPr>
        <p:txBody>
          <a:bodyPr spcFirstLastPara="1" wrap="square" lIns="0" tIns="0" rIns="0" bIns="0" anchor="ctr" anchorCtr="0">
            <a:noAutofit/>
          </a:bodyPr>
          <a:lstStyle/>
          <a:p>
            <a:pPr marL="0" marR="0" lvl="0" indent="0" algn="r" rtl="0">
              <a:spcBef>
                <a:spcPts val="0"/>
              </a:spcBef>
              <a:spcAft>
                <a:spcPts val="0"/>
              </a:spcAft>
              <a:buNone/>
            </a:pPr>
            <a:fld id="{00000000-1234-1234-1234-123412341234}" type="slidenum">
              <a:rPr lang="en" sz="700">
                <a:solidFill>
                  <a:schemeClr val="dk1"/>
                </a:solidFill>
                <a:latin typeface="Calibri"/>
                <a:ea typeface="Calibri"/>
                <a:cs typeface="Calibri"/>
                <a:sym typeface="Calibri"/>
              </a:rPr>
              <a:t>‹#›</a:t>
            </a:fld>
            <a:endParaRPr sz="700">
              <a:solidFill>
                <a:schemeClr val="dk1"/>
              </a:solidFill>
              <a:latin typeface="Calibri"/>
              <a:ea typeface="Calibri"/>
              <a:cs typeface="Calibri"/>
              <a:sym typeface="Calibri"/>
            </a:endParaRPr>
          </a:p>
        </p:txBody>
      </p:sp>
      <p:sp>
        <p:nvSpPr>
          <p:cNvPr id="515" name="Google Shape;515;p22"/>
          <p:cNvSpPr txBox="1">
            <a:spLocks noGrp="1"/>
          </p:cNvSpPr>
          <p:nvPr>
            <p:ph type="title"/>
          </p:nvPr>
        </p:nvSpPr>
        <p:spPr>
          <a:xfrm>
            <a:off x="415625" y="372600"/>
            <a:ext cx="8312700" cy="458700"/>
          </a:xfrm>
          <a:prstGeom prst="rect">
            <a:avLst/>
          </a:prstGeom>
          <a:noFill/>
          <a:ln>
            <a:noFill/>
          </a:ln>
        </p:spPr>
        <p:txBody>
          <a:bodyPr spcFirstLastPara="1" wrap="square" lIns="0" tIns="0" rIns="0" bIns="0" anchor="t" anchorCtr="0">
            <a:noAutofit/>
          </a:bodyPr>
          <a:lstStyle>
            <a:lvl1pPr lvl="0" algn="l" rtl="0">
              <a:lnSpc>
                <a:spcPct val="90000"/>
              </a:lnSpc>
              <a:spcBef>
                <a:spcPts val="0"/>
              </a:spcBef>
              <a:spcAft>
                <a:spcPts val="0"/>
              </a:spcAft>
              <a:buClr>
                <a:schemeClr val="dk1"/>
              </a:buClr>
              <a:buSzPts val="1800"/>
              <a:buNone/>
              <a:defRPr sz="1800">
                <a:solidFill>
                  <a:schemeClr val="dk1"/>
                </a:solidFill>
              </a:defRPr>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516" name="Google Shape;516;p22"/>
          <p:cNvSpPr/>
          <p:nvPr/>
        </p:nvSpPr>
        <p:spPr>
          <a:xfrm rot="5400000" flipH="1">
            <a:off x="8245407" y="-63326"/>
            <a:ext cx="843246" cy="953938"/>
          </a:xfrm>
          <a:custGeom>
            <a:avLst/>
            <a:gdLst/>
            <a:ahLst/>
            <a:cxnLst/>
            <a:rect l="l" t="t" r="r" b="b"/>
            <a:pathLst>
              <a:path w="843246" h="953938" extrusionOk="0">
                <a:moveTo>
                  <a:pt x="843246" y="953827"/>
                </a:moveTo>
                <a:lnTo>
                  <a:pt x="843246" y="756569"/>
                </a:lnTo>
                <a:lnTo>
                  <a:pt x="842143" y="756680"/>
                </a:lnTo>
                <a:cubicBezTo>
                  <a:pt x="485983" y="756680"/>
                  <a:pt x="197258" y="467955"/>
                  <a:pt x="197258" y="111795"/>
                </a:cubicBezTo>
                <a:lnTo>
                  <a:pt x="214160" y="0"/>
                </a:lnTo>
                <a:lnTo>
                  <a:pt x="11270" y="0"/>
                </a:lnTo>
                <a:lnTo>
                  <a:pt x="0" y="111795"/>
                </a:lnTo>
                <a:cubicBezTo>
                  <a:pt x="0" y="576898"/>
                  <a:pt x="377040" y="953938"/>
                  <a:pt x="842143" y="953938"/>
                </a:cubicBezTo>
                <a:close/>
              </a:path>
            </a:pathLst>
          </a:custGeom>
          <a:gradFill>
            <a:gsLst>
              <a:gs pos="0">
                <a:srgbClr val="FF4E02"/>
              </a:gs>
              <a:gs pos="48000">
                <a:srgbClr val="F69323"/>
              </a:gs>
              <a:gs pos="100000">
                <a:srgbClr val="FABC75"/>
              </a:gs>
            </a:gsLst>
            <a:lin ang="16200038" scaled="0"/>
          </a:gradFill>
          <a:ln>
            <a:noFill/>
          </a:ln>
        </p:spPr>
        <p:txBody>
          <a:bodyPr spcFirstLastPara="1" wrap="square" lIns="68575" tIns="34275" rIns="68575" bIns="34275" anchor="ctr" anchorCtr="0">
            <a:noAutofit/>
          </a:bodyPr>
          <a:lstStyle/>
          <a:p>
            <a:pPr marL="0" marR="0" lvl="0" indent="0" algn="ctr" rtl="0">
              <a:lnSpc>
                <a:spcPct val="9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517" name="Google Shape;517;p22"/>
          <p:cNvSpPr txBox="1">
            <a:spLocks noGrp="1"/>
          </p:cNvSpPr>
          <p:nvPr>
            <p:ph type="subTitle" idx="1"/>
          </p:nvPr>
        </p:nvSpPr>
        <p:spPr>
          <a:xfrm>
            <a:off x="1021123" y="1033700"/>
            <a:ext cx="7707300" cy="260400"/>
          </a:xfrm>
          <a:prstGeom prst="rect">
            <a:avLst/>
          </a:prstGeom>
          <a:noFill/>
        </p:spPr>
        <p:txBody>
          <a:bodyPr spcFirstLastPara="1" wrap="square" lIns="0" tIns="0" rIns="0" bIns="0" anchor="ctr" anchorCtr="0">
            <a:noAutofit/>
          </a:bodyPr>
          <a:lstStyle>
            <a:lvl1pPr lvl="0" rtl="0">
              <a:spcBef>
                <a:spcPts val="0"/>
              </a:spcBef>
              <a:spcAft>
                <a:spcPts val="0"/>
              </a:spcAft>
              <a:buClr>
                <a:schemeClr val="dk1"/>
              </a:buClr>
              <a:buSzPts val="1000"/>
              <a:buNone/>
              <a:defRPr sz="1000">
                <a:solidFill>
                  <a:schemeClr val="dk1"/>
                </a:solidFill>
              </a:defRPr>
            </a:lvl1pPr>
            <a:lvl2pPr lvl="1" rtl="0">
              <a:spcBef>
                <a:spcPts val="0"/>
              </a:spcBef>
              <a:spcAft>
                <a:spcPts val="0"/>
              </a:spcAft>
              <a:buSzPts val="1000"/>
              <a:buNone/>
              <a:defRPr sz="1000"/>
            </a:lvl2pPr>
            <a:lvl3pPr lvl="2" rtl="0">
              <a:spcBef>
                <a:spcPts val="0"/>
              </a:spcBef>
              <a:spcAft>
                <a:spcPts val="0"/>
              </a:spcAft>
              <a:buSzPts val="1000"/>
              <a:buNone/>
              <a:defRPr sz="1000"/>
            </a:lvl3pPr>
            <a:lvl4pPr lvl="3" rtl="0">
              <a:spcBef>
                <a:spcPts val="0"/>
              </a:spcBef>
              <a:spcAft>
                <a:spcPts val="0"/>
              </a:spcAft>
              <a:buSzPts val="1000"/>
              <a:buNone/>
              <a:defRPr sz="1000"/>
            </a:lvl4pPr>
            <a:lvl5pPr lvl="4" rtl="0">
              <a:spcBef>
                <a:spcPts val="0"/>
              </a:spcBef>
              <a:spcAft>
                <a:spcPts val="0"/>
              </a:spcAft>
              <a:buSzPts val="1000"/>
              <a:buNone/>
              <a:defRPr sz="1000"/>
            </a:lvl5pPr>
            <a:lvl6pPr lvl="5" rtl="0">
              <a:spcBef>
                <a:spcPts val="0"/>
              </a:spcBef>
              <a:spcAft>
                <a:spcPts val="0"/>
              </a:spcAft>
              <a:buSzPts val="1000"/>
              <a:buNone/>
              <a:defRPr sz="1000"/>
            </a:lvl6pPr>
            <a:lvl7pPr lvl="6" rtl="0">
              <a:spcBef>
                <a:spcPts val="0"/>
              </a:spcBef>
              <a:spcAft>
                <a:spcPts val="0"/>
              </a:spcAft>
              <a:buSzPts val="1000"/>
              <a:buNone/>
              <a:defRPr sz="1000"/>
            </a:lvl7pPr>
            <a:lvl8pPr lvl="7" rtl="0">
              <a:spcBef>
                <a:spcPts val="0"/>
              </a:spcBef>
              <a:spcAft>
                <a:spcPts val="0"/>
              </a:spcAft>
              <a:buSzPts val="1000"/>
              <a:buNone/>
              <a:defRPr sz="1000"/>
            </a:lvl8pPr>
            <a:lvl9pPr lvl="8" rtl="0">
              <a:spcBef>
                <a:spcPts val="0"/>
              </a:spcBef>
              <a:spcAft>
                <a:spcPts val="0"/>
              </a:spcAft>
              <a:buSzPts val="1000"/>
              <a:buNone/>
              <a:defRPr sz="1000"/>
            </a:lvl9pPr>
          </a:lstStyle>
          <a:p>
            <a:endParaRPr/>
          </a:p>
        </p:txBody>
      </p:sp>
      <p:sp>
        <p:nvSpPr>
          <p:cNvPr id="518" name="Google Shape;518;p22"/>
          <p:cNvSpPr txBox="1">
            <a:spLocks noGrp="1"/>
          </p:cNvSpPr>
          <p:nvPr>
            <p:ph type="subTitle" idx="2"/>
          </p:nvPr>
        </p:nvSpPr>
        <p:spPr>
          <a:xfrm>
            <a:off x="415625" y="1033700"/>
            <a:ext cx="365700" cy="260400"/>
          </a:xfrm>
          <a:prstGeom prst="rect">
            <a:avLst/>
          </a:prstGeom>
          <a:noFill/>
        </p:spPr>
        <p:txBody>
          <a:bodyPr spcFirstLastPara="1" wrap="square" lIns="0" tIns="0" rIns="0" bIns="0" anchor="ctr" anchorCtr="0">
            <a:noAutofit/>
          </a:bodyPr>
          <a:lstStyle>
            <a:lvl1pPr lvl="0" algn="ctr" rtl="0">
              <a:spcBef>
                <a:spcPts val="0"/>
              </a:spcBef>
              <a:spcAft>
                <a:spcPts val="0"/>
              </a:spcAft>
              <a:buClr>
                <a:schemeClr val="accent1"/>
              </a:buClr>
              <a:buSzPts val="1000"/>
              <a:buNone/>
              <a:defRPr sz="1000" b="1">
                <a:solidFill>
                  <a:schemeClr val="accent1"/>
                </a:solidFill>
              </a:defRPr>
            </a:lvl1pPr>
            <a:lvl2pPr lvl="1" algn="ctr" rtl="0">
              <a:spcBef>
                <a:spcPts val="0"/>
              </a:spcBef>
              <a:spcAft>
                <a:spcPts val="0"/>
              </a:spcAft>
              <a:buClr>
                <a:schemeClr val="accent1"/>
              </a:buClr>
              <a:buSzPts val="1000"/>
              <a:buNone/>
              <a:defRPr sz="1000" b="1">
                <a:solidFill>
                  <a:schemeClr val="accent1"/>
                </a:solidFill>
              </a:defRPr>
            </a:lvl2pPr>
            <a:lvl3pPr lvl="2" algn="ctr" rtl="0">
              <a:spcBef>
                <a:spcPts val="0"/>
              </a:spcBef>
              <a:spcAft>
                <a:spcPts val="0"/>
              </a:spcAft>
              <a:buClr>
                <a:schemeClr val="accent1"/>
              </a:buClr>
              <a:buSzPts val="1000"/>
              <a:buNone/>
              <a:defRPr sz="1000" b="1">
                <a:solidFill>
                  <a:schemeClr val="accent1"/>
                </a:solidFill>
              </a:defRPr>
            </a:lvl3pPr>
            <a:lvl4pPr lvl="3" algn="ctr" rtl="0">
              <a:spcBef>
                <a:spcPts val="0"/>
              </a:spcBef>
              <a:spcAft>
                <a:spcPts val="0"/>
              </a:spcAft>
              <a:buClr>
                <a:schemeClr val="accent1"/>
              </a:buClr>
              <a:buSzPts val="1000"/>
              <a:buNone/>
              <a:defRPr sz="1000" b="1">
                <a:solidFill>
                  <a:schemeClr val="accent1"/>
                </a:solidFill>
              </a:defRPr>
            </a:lvl4pPr>
            <a:lvl5pPr lvl="4" algn="ctr" rtl="0">
              <a:spcBef>
                <a:spcPts val="0"/>
              </a:spcBef>
              <a:spcAft>
                <a:spcPts val="0"/>
              </a:spcAft>
              <a:buClr>
                <a:schemeClr val="accent1"/>
              </a:buClr>
              <a:buSzPts val="1000"/>
              <a:buNone/>
              <a:defRPr sz="1000" b="1">
                <a:solidFill>
                  <a:schemeClr val="accent1"/>
                </a:solidFill>
              </a:defRPr>
            </a:lvl5pPr>
            <a:lvl6pPr lvl="5" algn="ctr" rtl="0">
              <a:spcBef>
                <a:spcPts val="0"/>
              </a:spcBef>
              <a:spcAft>
                <a:spcPts val="0"/>
              </a:spcAft>
              <a:buClr>
                <a:schemeClr val="accent1"/>
              </a:buClr>
              <a:buSzPts val="1000"/>
              <a:buNone/>
              <a:defRPr sz="1000" b="1">
                <a:solidFill>
                  <a:schemeClr val="accent1"/>
                </a:solidFill>
              </a:defRPr>
            </a:lvl6pPr>
            <a:lvl7pPr lvl="6" algn="ctr" rtl="0">
              <a:spcBef>
                <a:spcPts val="0"/>
              </a:spcBef>
              <a:spcAft>
                <a:spcPts val="0"/>
              </a:spcAft>
              <a:buClr>
                <a:schemeClr val="accent1"/>
              </a:buClr>
              <a:buSzPts val="1000"/>
              <a:buNone/>
              <a:defRPr sz="1000" b="1">
                <a:solidFill>
                  <a:schemeClr val="accent1"/>
                </a:solidFill>
              </a:defRPr>
            </a:lvl7pPr>
            <a:lvl8pPr lvl="7" algn="ctr" rtl="0">
              <a:spcBef>
                <a:spcPts val="0"/>
              </a:spcBef>
              <a:spcAft>
                <a:spcPts val="0"/>
              </a:spcAft>
              <a:buClr>
                <a:schemeClr val="accent1"/>
              </a:buClr>
              <a:buSzPts val="1000"/>
              <a:buNone/>
              <a:defRPr sz="1000" b="1">
                <a:solidFill>
                  <a:schemeClr val="accent1"/>
                </a:solidFill>
              </a:defRPr>
            </a:lvl8pPr>
            <a:lvl9pPr lvl="8" algn="ctr" rtl="0">
              <a:spcBef>
                <a:spcPts val="0"/>
              </a:spcBef>
              <a:spcAft>
                <a:spcPts val="0"/>
              </a:spcAft>
              <a:buClr>
                <a:schemeClr val="accent1"/>
              </a:buClr>
              <a:buSzPts val="1000"/>
              <a:buNone/>
              <a:defRPr sz="1000" b="1">
                <a:solidFill>
                  <a:schemeClr val="accent1"/>
                </a:solidFill>
              </a:defRPr>
            </a:lvl9pPr>
          </a:lstStyle>
          <a:p>
            <a:endParaRPr/>
          </a:p>
        </p:txBody>
      </p:sp>
      <p:sp>
        <p:nvSpPr>
          <p:cNvPr id="519" name="Google Shape;519;p22"/>
          <p:cNvSpPr txBox="1">
            <a:spLocks noGrp="1"/>
          </p:cNvSpPr>
          <p:nvPr>
            <p:ph type="subTitle" idx="3"/>
          </p:nvPr>
        </p:nvSpPr>
        <p:spPr>
          <a:xfrm>
            <a:off x="780266" y="1033700"/>
            <a:ext cx="101700" cy="260400"/>
          </a:xfrm>
          <a:prstGeom prst="rect">
            <a:avLst/>
          </a:prstGeom>
          <a:noFill/>
          <a:ln>
            <a:noFill/>
          </a:ln>
        </p:spPr>
        <p:txBody>
          <a:bodyPr spcFirstLastPara="1" wrap="square" lIns="0" tIns="0" rIns="0" bIns="0" anchor="ctr" anchorCtr="0">
            <a:noAutofit/>
          </a:bodyPr>
          <a:lstStyle>
            <a:lvl1pPr lvl="0" algn="ctr" rtl="0">
              <a:spcBef>
                <a:spcPts val="0"/>
              </a:spcBef>
              <a:spcAft>
                <a:spcPts val="0"/>
              </a:spcAft>
              <a:buClr>
                <a:schemeClr val="lt1"/>
              </a:buClr>
              <a:buSzPts val="1000"/>
              <a:buNone/>
              <a:defRPr sz="1000" b="1">
                <a:solidFill>
                  <a:schemeClr val="lt1"/>
                </a:solidFill>
              </a:defRPr>
            </a:lvl1pPr>
            <a:lvl2pPr lvl="1" algn="ctr" rtl="0">
              <a:spcBef>
                <a:spcPts val="0"/>
              </a:spcBef>
              <a:spcAft>
                <a:spcPts val="0"/>
              </a:spcAft>
              <a:buClr>
                <a:schemeClr val="lt1"/>
              </a:buClr>
              <a:buSzPts val="1000"/>
              <a:buNone/>
              <a:defRPr sz="1000" b="1">
                <a:solidFill>
                  <a:schemeClr val="lt1"/>
                </a:solidFill>
              </a:defRPr>
            </a:lvl2pPr>
            <a:lvl3pPr lvl="2" algn="ctr" rtl="0">
              <a:spcBef>
                <a:spcPts val="0"/>
              </a:spcBef>
              <a:spcAft>
                <a:spcPts val="0"/>
              </a:spcAft>
              <a:buClr>
                <a:schemeClr val="lt1"/>
              </a:buClr>
              <a:buSzPts val="1000"/>
              <a:buNone/>
              <a:defRPr sz="1000" b="1">
                <a:solidFill>
                  <a:schemeClr val="lt1"/>
                </a:solidFill>
              </a:defRPr>
            </a:lvl3pPr>
            <a:lvl4pPr lvl="3" algn="ctr" rtl="0">
              <a:spcBef>
                <a:spcPts val="0"/>
              </a:spcBef>
              <a:spcAft>
                <a:spcPts val="0"/>
              </a:spcAft>
              <a:buClr>
                <a:schemeClr val="lt1"/>
              </a:buClr>
              <a:buSzPts val="1000"/>
              <a:buNone/>
              <a:defRPr sz="1000" b="1">
                <a:solidFill>
                  <a:schemeClr val="lt1"/>
                </a:solidFill>
              </a:defRPr>
            </a:lvl4pPr>
            <a:lvl5pPr lvl="4" algn="ctr" rtl="0">
              <a:spcBef>
                <a:spcPts val="0"/>
              </a:spcBef>
              <a:spcAft>
                <a:spcPts val="0"/>
              </a:spcAft>
              <a:buClr>
                <a:schemeClr val="lt1"/>
              </a:buClr>
              <a:buSzPts val="1000"/>
              <a:buNone/>
              <a:defRPr sz="1000" b="1">
                <a:solidFill>
                  <a:schemeClr val="lt1"/>
                </a:solidFill>
              </a:defRPr>
            </a:lvl5pPr>
            <a:lvl6pPr lvl="5" algn="ctr" rtl="0">
              <a:spcBef>
                <a:spcPts val="0"/>
              </a:spcBef>
              <a:spcAft>
                <a:spcPts val="0"/>
              </a:spcAft>
              <a:buClr>
                <a:schemeClr val="lt1"/>
              </a:buClr>
              <a:buSzPts val="1000"/>
              <a:buNone/>
              <a:defRPr sz="1000" b="1">
                <a:solidFill>
                  <a:schemeClr val="lt1"/>
                </a:solidFill>
              </a:defRPr>
            </a:lvl6pPr>
            <a:lvl7pPr lvl="6" algn="ctr" rtl="0">
              <a:spcBef>
                <a:spcPts val="0"/>
              </a:spcBef>
              <a:spcAft>
                <a:spcPts val="0"/>
              </a:spcAft>
              <a:buClr>
                <a:schemeClr val="lt1"/>
              </a:buClr>
              <a:buSzPts val="1000"/>
              <a:buNone/>
              <a:defRPr sz="1000" b="1">
                <a:solidFill>
                  <a:schemeClr val="lt1"/>
                </a:solidFill>
              </a:defRPr>
            </a:lvl7pPr>
            <a:lvl8pPr lvl="7" algn="ctr" rtl="0">
              <a:spcBef>
                <a:spcPts val="0"/>
              </a:spcBef>
              <a:spcAft>
                <a:spcPts val="0"/>
              </a:spcAft>
              <a:buClr>
                <a:schemeClr val="lt1"/>
              </a:buClr>
              <a:buSzPts val="1000"/>
              <a:buNone/>
              <a:defRPr sz="1000" b="1">
                <a:solidFill>
                  <a:schemeClr val="lt1"/>
                </a:solidFill>
              </a:defRPr>
            </a:lvl8pPr>
            <a:lvl9pPr lvl="8" algn="ctr" rtl="0">
              <a:spcBef>
                <a:spcPts val="0"/>
              </a:spcBef>
              <a:spcAft>
                <a:spcPts val="0"/>
              </a:spcAft>
              <a:buClr>
                <a:schemeClr val="lt1"/>
              </a:buClr>
              <a:buSzPts val="1000"/>
              <a:buNone/>
              <a:defRPr sz="1000" b="1">
                <a:solidFill>
                  <a:schemeClr val="lt1"/>
                </a:solidFill>
              </a:defRPr>
            </a:lvl9pPr>
          </a:lstStyle>
          <a:p>
            <a:endParaRPr/>
          </a:p>
        </p:txBody>
      </p:sp>
      <p:sp>
        <p:nvSpPr>
          <p:cNvPr id="520" name="Google Shape;520;p22"/>
          <p:cNvSpPr txBox="1">
            <a:spLocks noGrp="1"/>
          </p:cNvSpPr>
          <p:nvPr>
            <p:ph type="subTitle" idx="4"/>
          </p:nvPr>
        </p:nvSpPr>
        <p:spPr>
          <a:xfrm>
            <a:off x="1021123" y="1400725"/>
            <a:ext cx="7707300" cy="260400"/>
          </a:xfrm>
          <a:prstGeom prst="rect">
            <a:avLst/>
          </a:prstGeom>
          <a:noFill/>
        </p:spPr>
        <p:txBody>
          <a:bodyPr spcFirstLastPara="1" wrap="square" lIns="0" tIns="0" rIns="0" bIns="0" anchor="ctr" anchorCtr="0">
            <a:noAutofit/>
          </a:bodyPr>
          <a:lstStyle>
            <a:lvl1pPr lvl="0" rtl="0">
              <a:spcBef>
                <a:spcPts val="0"/>
              </a:spcBef>
              <a:spcAft>
                <a:spcPts val="0"/>
              </a:spcAft>
              <a:buClr>
                <a:schemeClr val="dk1"/>
              </a:buClr>
              <a:buSzPts val="1000"/>
              <a:buNone/>
              <a:defRPr sz="1000">
                <a:solidFill>
                  <a:schemeClr val="dk1"/>
                </a:solidFill>
              </a:defRPr>
            </a:lvl1pPr>
            <a:lvl2pPr lvl="1" rtl="0">
              <a:spcBef>
                <a:spcPts val="0"/>
              </a:spcBef>
              <a:spcAft>
                <a:spcPts val="0"/>
              </a:spcAft>
              <a:buSzPts val="1000"/>
              <a:buNone/>
              <a:defRPr sz="1000"/>
            </a:lvl2pPr>
            <a:lvl3pPr lvl="2" rtl="0">
              <a:spcBef>
                <a:spcPts val="0"/>
              </a:spcBef>
              <a:spcAft>
                <a:spcPts val="0"/>
              </a:spcAft>
              <a:buSzPts val="1000"/>
              <a:buNone/>
              <a:defRPr sz="1000"/>
            </a:lvl3pPr>
            <a:lvl4pPr lvl="3" rtl="0">
              <a:spcBef>
                <a:spcPts val="0"/>
              </a:spcBef>
              <a:spcAft>
                <a:spcPts val="0"/>
              </a:spcAft>
              <a:buSzPts val="1000"/>
              <a:buNone/>
              <a:defRPr sz="1000"/>
            </a:lvl4pPr>
            <a:lvl5pPr lvl="4" rtl="0">
              <a:spcBef>
                <a:spcPts val="0"/>
              </a:spcBef>
              <a:spcAft>
                <a:spcPts val="0"/>
              </a:spcAft>
              <a:buSzPts val="1000"/>
              <a:buNone/>
              <a:defRPr sz="1000"/>
            </a:lvl5pPr>
            <a:lvl6pPr lvl="5" rtl="0">
              <a:spcBef>
                <a:spcPts val="0"/>
              </a:spcBef>
              <a:spcAft>
                <a:spcPts val="0"/>
              </a:spcAft>
              <a:buSzPts val="1000"/>
              <a:buNone/>
              <a:defRPr sz="1000"/>
            </a:lvl6pPr>
            <a:lvl7pPr lvl="6" rtl="0">
              <a:spcBef>
                <a:spcPts val="0"/>
              </a:spcBef>
              <a:spcAft>
                <a:spcPts val="0"/>
              </a:spcAft>
              <a:buSzPts val="1000"/>
              <a:buNone/>
              <a:defRPr sz="1000"/>
            </a:lvl7pPr>
            <a:lvl8pPr lvl="7" rtl="0">
              <a:spcBef>
                <a:spcPts val="0"/>
              </a:spcBef>
              <a:spcAft>
                <a:spcPts val="0"/>
              </a:spcAft>
              <a:buSzPts val="1000"/>
              <a:buNone/>
              <a:defRPr sz="1000"/>
            </a:lvl8pPr>
            <a:lvl9pPr lvl="8" rtl="0">
              <a:spcBef>
                <a:spcPts val="0"/>
              </a:spcBef>
              <a:spcAft>
                <a:spcPts val="0"/>
              </a:spcAft>
              <a:buSzPts val="1000"/>
              <a:buNone/>
              <a:defRPr sz="1000"/>
            </a:lvl9pPr>
          </a:lstStyle>
          <a:p>
            <a:endParaRPr/>
          </a:p>
        </p:txBody>
      </p:sp>
      <p:sp>
        <p:nvSpPr>
          <p:cNvPr id="521" name="Google Shape;521;p22"/>
          <p:cNvSpPr txBox="1">
            <a:spLocks noGrp="1"/>
          </p:cNvSpPr>
          <p:nvPr>
            <p:ph type="subTitle" idx="5"/>
          </p:nvPr>
        </p:nvSpPr>
        <p:spPr>
          <a:xfrm>
            <a:off x="415625" y="1400725"/>
            <a:ext cx="365700" cy="260400"/>
          </a:xfrm>
          <a:prstGeom prst="rect">
            <a:avLst/>
          </a:prstGeom>
          <a:noFill/>
        </p:spPr>
        <p:txBody>
          <a:bodyPr spcFirstLastPara="1" wrap="square" lIns="0" tIns="0" rIns="0" bIns="0" anchor="ctr" anchorCtr="0">
            <a:noAutofit/>
          </a:bodyPr>
          <a:lstStyle>
            <a:lvl1pPr lvl="0" algn="ctr" rtl="0">
              <a:spcBef>
                <a:spcPts val="0"/>
              </a:spcBef>
              <a:spcAft>
                <a:spcPts val="0"/>
              </a:spcAft>
              <a:buClr>
                <a:schemeClr val="accent1"/>
              </a:buClr>
              <a:buSzPts val="1000"/>
              <a:buNone/>
              <a:defRPr sz="1000" b="1">
                <a:solidFill>
                  <a:schemeClr val="accent1"/>
                </a:solidFill>
              </a:defRPr>
            </a:lvl1pPr>
            <a:lvl2pPr lvl="1" algn="ctr" rtl="0">
              <a:spcBef>
                <a:spcPts val="0"/>
              </a:spcBef>
              <a:spcAft>
                <a:spcPts val="0"/>
              </a:spcAft>
              <a:buClr>
                <a:schemeClr val="accent1"/>
              </a:buClr>
              <a:buSzPts val="1000"/>
              <a:buNone/>
              <a:defRPr sz="1000" b="1">
                <a:solidFill>
                  <a:schemeClr val="accent1"/>
                </a:solidFill>
              </a:defRPr>
            </a:lvl2pPr>
            <a:lvl3pPr lvl="2" algn="ctr" rtl="0">
              <a:spcBef>
                <a:spcPts val="0"/>
              </a:spcBef>
              <a:spcAft>
                <a:spcPts val="0"/>
              </a:spcAft>
              <a:buClr>
                <a:schemeClr val="accent1"/>
              </a:buClr>
              <a:buSzPts val="1000"/>
              <a:buNone/>
              <a:defRPr sz="1000" b="1">
                <a:solidFill>
                  <a:schemeClr val="accent1"/>
                </a:solidFill>
              </a:defRPr>
            </a:lvl3pPr>
            <a:lvl4pPr lvl="3" algn="ctr" rtl="0">
              <a:spcBef>
                <a:spcPts val="0"/>
              </a:spcBef>
              <a:spcAft>
                <a:spcPts val="0"/>
              </a:spcAft>
              <a:buClr>
                <a:schemeClr val="accent1"/>
              </a:buClr>
              <a:buSzPts val="1000"/>
              <a:buNone/>
              <a:defRPr sz="1000" b="1">
                <a:solidFill>
                  <a:schemeClr val="accent1"/>
                </a:solidFill>
              </a:defRPr>
            </a:lvl4pPr>
            <a:lvl5pPr lvl="4" algn="ctr" rtl="0">
              <a:spcBef>
                <a:spcPts val="0"/>
              </a:spcBef>
              <a:spcAft>
                <a:spcPts val="0"/>
              </a:spcAft>
              <a:buClr>
                <a:schemeClr val="accent1"/>
              </a:buClr>
              <a:buSzPts val="1000"/>
              <a:buNone/>
              <a:defRPr sz="1000" b="1">
                <a:solidFill>
                  <a:schemeClr val="accent1"/>
                </a:solidFill>
              </a:defRPr>
            </a:lvl5pPr>
            <a:lvl6pPr lvl="5" algn="ctr" rtl="0">
              <a:spcBef>
                <a:spcPts val="0"/>
              </a:spcBef>
              <a:spcAft>
                <a:spcPts val="0"/>
              </a:spcAft>
              <a:buClr>
                <a:schemeClr val="accent1"/>
              </a:buClr>
              <a:buSzPts val="1000"/>
              <a:buNone/>
              <a:defRPr sz="1000" b="1">
                <a:solidFill>
                  <a:schemeClr val="accent1"/>
                </a:solidFill>
              </a:defRPr>
            </a:lvl6pPr>
            <a:lvl7pPr lvl="6" algn="ctr" rtl="0">
              <a:spcBef>
                <a:spcPts val="0"/>
              </a:spcBef>
              <a:spcAft>
                <a:spcPts val="0"/>
              </a:spcAft>
              <a:buClr>
                <a:schemeClr val="accent1"/>
              </a:buClr>
              <a:buSzPts val="1000"/>
              <a:buNone/>
              <a:defRPr sz="1000" b="1">
                <a:solidFill>
                  <a:schemeClr val="accent1"/>
                </a:solidFill>
              </a:defRPr>
            </a:lvl7pPr>
            <a:lvl8pPr lvl="7" algn="ctr" rtl="0">
              <a:spcBef>
                <a:spcPts val="0"/>
              </a:spcBef>
              <a:spcAft>
                <a:spcPts val="0"/>
              </a:spcAft>
              <a:buClr>
                <a:schemeClr val="accent1"/>
              </a:buClr>
              <a:buSzPts val="1000"/>
              <a:buNone/>
              <a:defRPr sz="1000" b="1">
                <a:solidFill>
                  <a:schemeClr val="accent1"/>
                </a:solidFill>
              </a:defRPr>
            </a:lvl8pPr>
            <a:lvl9pPr lvl="8" algn="ctr" rtl="0">
              <a:spcBef>
                <a:spcPts val="0"/>
              </a:spcBef>
              <a:spcAft>
                <a:spcPts val="0"/>
              </a:spcAft>
              <a:buClr>
                <a:schemeClr val="accent1"/>
              </a:buClr>
              <a:buSzPts val="1000"/>
              <a:buNone/>
              <a:defRPr sz="1000" b="1">
                <a:solidFill>
                  <a:schemeClr val="accent1"/>
                </a:solidFill>
              </a:defRPr>
            </a:lvl9pPr>
          </a:lstStyle>
          <a:p>
            <a:endParaRPr/>
          </a:p>
        </p:txBody>
      </p:sp>
      <p:sp>
        <p:nvSpPr>
          <p:cNvPr id="522" name="Google Shape;522;p22"/>
          <p:cNvSpPr txBox="1">
            <a:spLocks noGrp="1"/>
          </p:cNvSpPr>
          <p:nvPr>
            <p:ph type="subTitle" idx="6"/>
          </p:nvPr>
        </p:nvSpPr>
        <p:spPr>
          <a:xfrm>
            <a:off x="780266" y="1400725"/>
            <a:ext cx="101700" cy="260400"/>
          </a:xfrm>
          <a:prstGeom prst="rect">
            <a:avLst/>
          </a:prstGeom>
          <a:noFill/>
          <a:ln>
            <a:noFill/>
          </a:ln>
        </p:spPr>
        <p:txBody>
          <a:bodyPr spcFirstLastPara="1" wrap="square" lIns="0" tIns="0" rIns="0" bIns="0" anchor="ctr" anchorCtr="0">
            <a:noAutofit/>
          </a:bodyPr>
          <a:lstStyle>
            <a:lvl1pPr lvl="0" algn="ctr" rtl="0">
              <a:spcBef>
                <a:spcPts val="0"/>
              </a:spcBef>
              <a:spcAft>
                <a:spcPts val="0"/>
              </a:spcAft>
              <a:buClr>
                <a:schemeClr val="lt1"/>
              </a:buClr>
              <a:buSzPts val="1000"/>
              <a:buNone/>
              <a:defRPr sz="1000" b="1">
                <a:solidFill>
                  <a:schemeClr val="lt1"/>
                </a:solidFill>
              </a:defRPr>
            </a:lvl1pPr>
            <a:lvl2pPr lvl="1" algn="ctr" rtl="0">
              <a:spcBef>
                <a:spcPts val="0"/>
              </a:spcBef>
              <a:spcAft>
                <a:spcPts val="0"/>
              </a:spcAft>
              <a:buClr>
                <a:schemeClr val="lt1"/>
              </a:buClr>
              <a:buSzPts val="1000"/>
              <a:buNone/>
              <a:defRPr sz="1000" b="1">
                <a:solidFill>
                  <a:schemeClr val="lt1"/>
                </a:solidFill>
              </a:defRPr>
            </a:lvl2pPr>
            <a:lvl3pPr lvl="2" algn="ctr" rtl="0">
              <a:spcBef>
                <a:spcPts val="0"/>
              </a:spcBef>
              <a:spcAft>
                <a:spcPts val="0"/>
              </a:spcAft>
              <a:buClr>
                <a:schemeClr val="lt1"/>
              </a:buClr>
              <a:buSzPts val="1000"/>
              <a:buNone/>
              <a:defRPr sz="1000" b="1">
                <a:solidFill>
                  <a:schemeClr val="lt1"/>
                </a:solidFill>
              </a:defRPr>
            </a:lvl3pPr>
            <a:lvl4pPr lvl="3" algn="ctr" rtl="0">
              <a:spcBef>
                <a:spcPts val="0"/>
              </a:spcBef>
              <a:spcAft>
                <a:spcPts val="0"/>
              </a:spcAft>
              <a:buClr>
                <a:schemeClr val="lt1"/>
              </a:buClr>
              <a:buSzPts val="1000"/>
              <a:buNone/>
              <a:defRPr sz="1000" b="1">
                <a:solidFill>
                  <a:schemeClr val="lt1"/>
                </a:solidFill>
              </a:defRPr>
            </a:lvl4pPr>
            <a:lvl5pPr lvl="4" algn="ctr" rtl="0">
              <a:spcBef>
                <a:spcPts val="0"/>
              </a:spcBef>
              <a:spcAft>
                <a:spcPts val="0"/>
              </a:spcAft>
              <a:buClr>
                <a:schemeClr val="lt1"/>
              </a:buClr>
              <a:buSzPts val="1000"/>
              <a:buNone/>
              <a:defRPr sz="1000" b="1">
                <a:solidFill>
                  <a:schemeClr val="lt1"/>
                </a:solidFill>
              </a:defRPr>
            </a:lvl5pPr>
            <a:lvl6pPr lvl="5" algn="ctr" rtl="0">
              <a:spcBef>
                <a:spcPts val="0"/>
              </a:spcBef>
              <a:spcAft>
                <a:spcPts val="0"/>
              </a:spcAft>
              <a:buClr>
                <a:schemeClr val="lt1"/>
              </a:buClr>
              <a:buSzPts val="1000"/>
              <a:buNone/>
              <a:defRPr sz="1000" b="1">
                <a:solidFill>
                  <a:schemeClr val="lt1"/>
                </a:solidFill>
              </a:defRPr>
            </a:lvl6pPr>
            <a:lvl7pPr lvl="6" algn="ctr" rtl="0">
              <a:spcBef>
                <a:spcPts val="0"/>
              </a:spcBef>
              <a:spcAft>
                <a:spcPts val="0"/>
              </a:spcAft>
              <a:buClr>
                <a:schemeClr val="lt1"/>
              </a:buClr>
              <a:buSzPts val="1000"/>
              <a:buNone/>
              <a:defRPr sz="1000" b="1">
                <a:solidFill>
                  <a:schemeClr val="lt1"/>
                </a:solidFill>
              </a:defRPr>
            </a:lvl7pPr>
            <a:lvl8pPr lvl="7" algn="ctr" rtl="0">
              <a:spcBef>
                <a:spcPts val="0"/>
              </a:spcBef>
              <a:spcAft>
                <a:spcPts val="0"/>
              </a:spcAft>
              <a:buClr>
                <a:schemeClr val="lt1"/>
              </a:buClr>
              <a:buSzPts val="1000"/>
              <a:buNone/>
              <a:defRPr sz="1000" b="1">
                <a:solidFill>
                  <a:schemeClr val="lt1"/>
                </a:solidFill>
              </a:defRPr>
            </a:lvl8pPr>
            <a:lvl9pPr lvl="8" algn="ctr" rtl="0">
              <a:spcBef>
                <a:spcPts val="0"/>
              </a:spcBef>
              <a:spcAft>
                <a:spcPts val="0"/>
              </a:spcAft>
              <a:buClr>
                <a:schemeClr val="lt1"/>
              </a:buClr>
              <a:buSzPts val="1000"/>
              <a:buNone/>
              <a:defRPr sz="1000" b="1">
                <a:solidFill>
                  <a:schemeClr val="lt1"/>
                </a:solidFill>
              </a:defRPr>
            </a:lvl9pPr>
          </a:lstStyle>
          <a:p>
            <a:endParaRPr/>
          </a:p>
        </p:txBody>
      </p:sp>
      <p:sp>
        <p:nvSpPr>
          <p:cNvPr id="523" name="Google Shape;523;p22"/>
          <p:cNvSpPr txBox="1">
            <a:spLocks noGrp="1"/>
          </p:cNvSpPr>
          <p:nvPr>
            <p:ph type="subTitle" idx="7"/>
          </p:nvPr>
        </p:nvSpPr>
        <p:spPr>
          <a:xfrm>
            <a:off x="1021123" y="1767750"/>
            <a:ext cx="7707300" cy="260400"/>
          </a:xfrm>
          <a:prstGeom prst="rect">
            <a:avLst/>
          </a:prstGeom>
          <a:noFill/>
        </p:spPr>
        <p:txBody>
          <a:bodyPr spcFirstLastPara="1" wrap="square" lIns="0" tIns="0" rIns="0" bIns="0" anchor="ctr" anchorCtr="0">
            <a:noAutofit/>
          </a:bodyPr>
          <a:lstStyle>
            <a:lvl1pPr lvl="0" rtl="0">
              <a:spcBef>
                <a:spcPts val="0"/>
              </a:spcBef>
              <a:spcAft>
                <a:spcPts val="0"/>
              </a:spcAft>
              <a:buClr>
                <a:schemeClr val="dk1"/>
              </a:buClr>
              <a:buSzPts val="1000"/>
              <a:buNone/>
              <a:defRPr sz="1000">
                <a:solidFill>
                  <a:schemeClr val="dk1"/>
                </a:solidFill>
              </a:defRPr>
            </a:lvl1pPr>
            <a:lvl2pPr lvl="1" rtl="0">
              <a:spcBef>
                <a:spcPts val="0"/>
              </a:spcBef>
              <a:spcAft>
                <a:spcPts val="0"/>
              </a:spcAft>
              <a:buSzPts val="1000"/>
              <a:buNone/>
              <a:defRPr sz="1000"/>
            </a:lvl2pPr>
            <a:lvl3pPr lvl="2" rtl="0">
              <a:spcBef>
                <a:spcPts val="0"/>
              </a:spcBef>
              <a:spcAft>
                <a:spcPts val="0"/>
              </a:spcAft>
              <a:buSzPts val="1000"/>
              <a:buNone/>
              <a:defRPr sz="1000"/>
            </a:lvl3pPr>
            <a:lvl4pPr lvl="3" rtl="0">
              <a:spcBef>
                <a:spcPts val="0"/>
              </a:spcBef>
              <a:spcAft>
                <a:spcPts val="0"/>
              </a:spcAft>
              <a:buSzPts val="1000"/>
              <a:buNone/>
              <a:defRPr sz="1000"/>
            </a:lvl4pPr>
            <a:lvl5pPr lvl="4" rtl="0">
              <a:spcBef>
                <a:spcPts val="0"/>
              </a:spcBef>
              <a:spcAft>
                <a:spcPts val="0"/>
              </a:spcAft>
              <a:buSzPts val="1000"/>
              <a:buNone/>
              <a:defRPr sz="1000"/>
            </a:lvl5pPr>
            <a:lvl6pPr lvl="5" rtl="0">
              <a:spcBef>
                <a:spcPts val="0"/>
              </a:spcBef>
              <a:spcAft>
                <a:spcPts val="0"/>
              </a:spcAft>
              <a:buSzPts val="1000"/>
              <a:buNone/>
              <a:defRPr sz="1000"/>
            </a:lvl6pPr>
            <a:lvl7pPr lvl="6" rtl="0">
              <a:spcBef>
                <a:spcPts val="0"/>
              </a:spcBef>
              <a:spcAft>
                <a:spcPts val="0"/>
              </a:spcAft>
              <a:buSzPts val="1000"/>
              <a:buNone/>
              <a:defRPr sz="1000"/>
            </a:lvl7pPr>
            <a:lvl8pPr lvl="7" rtl="0">
              <a:spcBef>
                <a:spcPts val="0"/>
              </a:spcBef>
              <a:spcAft>
                <a:spcPts val="0"/>
              </a:spcAft>
              <a:buSzPts val="1000"/>
              <a:buNone/>
              <a:defRPr sz="1000"/>
            </a:lvl8pPr>
            <a:lvl9pPr lvl="8" rtl="0">
              <a:spcBef>
                <a:spcPts val="0"/>
              </a:spcBef>
              <a:spcAft>
                <a:spcPts val="0"/>
              </a:spcAft>
              <a:buSzPts val="1000"/>
              <a:buNone/>
              <a:defRPr sz="1000"/>
            </a:lvl9pPr>
          </a:lstStyle>
          <a:p>
            <a:endParaRPr/>
          </a:p>
        </p:txBody>
      </p:sp>
      <p:sp>
        <p:nvSpPr>
          <p:cNvPr id="524" name="Google Shape;524;p22"/>
          <p:cNvSpPr txBox="1">
            <a:spLocks noGrp="1"/>
          </p:cNvSpPr>
          <p:nvPr>
            <p:ph type="subTitle" idx="8"/>
          </p:nvPr>
        </p:nvSpPr>
        <p:spPr>
          <a:xfrm>
            <a:off x="415625" y="1767750"/>
            <a:ext cx="365700" cy="260400"/>
          </a:xfrm>
          <a:prstGeom prst="rect">
            <a:avLst/>
          </a:prstGeom>
          <a:noFill/>
        </p:spPr>
        <p:txBody>
          <a:bodyPr spcFirstLastPara="1" wrap="square" lIns="0" tIns="0" rIns="0" bIns="0" anchor="ctr" anchorCtr="0">
            <a:noAutofit/>
          </a:bodyPr>
          <a:lstStyle>
            <a:lvl1pPr lvl="0" algn="ctr" rtl="0">
              <a:spcBef>
                <a:spcPts val="0"/>
              </a:spcBef>
              <a:spcAft>
                <a:spcPts val="0"/>
              </a:spcAft>
              <a:buClr>
                <a:schemeClr val="accent1"/>
              </a:buClr>
              <a:buSzPts val="1000"/>
              <a:buNone/>
              <a:defRPr sz="1000" b="1">
                <a:solidFill>
                  <a:schemeClr val="accent1"/>
                </a:solidFill>
              </a:defRPr>
            </a:lvl1pPr>
            <a:lvl2pPr lvl="1" algn="ctr" rtl="0">
              <a:spcBef>
                <a:spcPts val="0"/>
              </a:spcBef>
              <a:spcAft>
                <a:spcPts val="0"/>
              </a:spcAft>
              <a:buClr>
                <a:schemeClr val="accent1"/>
              </a:buClr>
              <a:buSzPts val="1000"/>
              <a:buNone/>
              <a:defRPr sz="1000" b="1">
                <a:solidFill>
                  <a:schemeClr val="accent1"/>
                </a:solidFill>
              </a:defRPr>
            </a:lvl2pPr>
            <a:lvl3pPr lvl="2" algn="ctr" rtl="0">
              <a:spcBef>
                <a:spcPts val="0"/>
              </a:spcBef>
              <a:spcAft>
                <a:spcPts val="0"/>
              </a:spcAft>
              <a:buClr>
                <a:schemeClr val="accent1"/>
              </a:buClr>
              <a:buSzPts val="1000"/>
              <a:buNone/>
              <a:defRPr sz="1000" b="1">
                <a:solidFill>
                  <a:schemeClr val="accent1"/>
                </a:solidFill>
              </a:defRPr>
            </a:lvl3pPr>
            <a:lvl4pPr lvl="3" algn="ctr" rtl="0">
              <a:spcBef>
                <a:spcPts val="0"/>
              </a:spcBef>
              <a:spcAft>
                <a:spcPts val="0"/>
              </a:spcAft>
              <a:buClr>
                <a:schemeClr val="accent1"/>
              </a:buClr>
              <a:buSzPts val="1000"/>
              <a:buNone/>
              <a:defRPr sz="1000" b="1">
                <a:solidFill>
                  <a:schemeClr val="accent1"/>
                </a:solidFill>
              </a:defRPr>
            </a:lvl4pPr>
            <a:lvl5pPr lvl="4" algn="ctr" rtl="0">
              <a:spcBef>
                <a:spcPts val="0"/>
              </a:spcBef>
              <a:spcAft>
                <a:spcPts val="0"/>
              </a:spcAft>
              <a:buClr>
                <a:schemeClr val="accent1"/>
              </a:buClr>
              <a:buSzPts val="1000"/>
              <a:buNone/>
              <a:defRPr sz="1000" b="1">
                <a:solidFill>
                  <a:schemeClr val="accent1"/>
                </a:solidFill>
              </a:defRPr>
            </a:lvl5pPr>
            <a:lvl6pPr lvl="5" algn="ctr" rtl="0">
              <a:spcBef>
                <a:spcPts val="0"/>
              </a:spcBef>
              <a:spcAft>
                <a:spcPts val="0"/>
              </a:spcAft>
              <a:buClr>
                <a:schemeClr val="accent1"/>
              </a:buClr>
              <a:buSzPts val="1000"/>
              <a:buNone/>
              <a:defRPr sz="1000" b="1">
                <a:solidFill>
                  <a:schemeClr val="accent1"/>
                </a:solidFill>
              </a:defRPr>
            </a:lvl6pPr>
            <a:lvl7pPr lvl="6" algn="ctr" rtl="0">
              <a:spcBef>
                <a:spcPts val="0"/>
              </a:spcBef>
              <a:spcAft>
                <a:spcPts val="0"/>
              </a:spcAft>
              <a:buClr>
                <a:schemeClr val="accent1"/>
              </a:buClr>
              <a:buSzPts val="1000"/>
              <a:buNone/>
              <a:defRPr sz="1000" b="1">
                <a:solidFill>
                  <a:schemeClr val="accent1"/>
                </a:solidFill>
              </a:defRPr>
            </a:lvl7pPr>
            <a:lvl8pPr lvl="7" algn="ctr" rtl="0">
              <a:spcBef>
                <a:spcPts val="0"/>
              </a:spcBef>
              <a:spcAft>
                <a:spcPts val="0"/>
              </a:spcAft>
              <a:buClr>
                <a:schemeClr val="accent1"/>
              </a:buClr>
              <a:buSzPts val="1000"/>
              <a:buNone/>
              <a:defRPr sz="1000" b="1">
                <a:solidFill>
                  <a:schemeClr val="accent1"/>
                </a:solidFill>
              </a:defRPr>
            </a:lvl8pPr>
            <a:lvl9pPr lvl="8" algn="ctr" rtl="0">
              <a:spcBef>
                <a:spcPts val="0"/>
              </a:spcBef>
              <a:spcAft>
                <a:spcPts val="0"/>
              </a:spcAft>
              <a:buClr>
                <a:schemeClr val="accent1"/>
              </a:buClr>
              <a:buSzPts val="1000"/>
              <a:buNone/>
              <a:defRPr sz="1000" b="1">
                <a:solidFill>
                  <a:schemeClr val="accent1"/>
                </a:solidFill>
              </a:defRPr>
            </a:lvl9pPr>
          </a:lstStyle>
          <a:p>
            <a:endParaRPr/>
          </a:p>
        </p:txBody>
      </p:sp>
      <p:sp>
        <p:nvSpPr>
          <p:cNvPr id="525" name="Google Shape;525;p22"/>
          <p:cNvSpPr txBox="1">
            <a:spLocks noGrp="1"/>
          </p:cNvSpPr>
          <p:nvPr>
            <p:ph type="subTitle" idx="9"/>
          </p:nvPr>
        </p:nvSpPr>
        <p:spPr>
          <a:xfrm>
            <a:off x="780266" y="1767750"/>
            <a:ext cx="101700" cy="260400"/>
          </a:xfrm>
          <a:prstGeom prst="rect">
            <a:avLst/>
          </a:prstGeom>
          <a:noFill/>
          <a:ln>
            <a:noFill/>
          </a:ln>
        </p:spPr>
        <p:txBody>
          <a:bodyPr spcFirstLastPara="1" wrap="square" lIns="0" tIns="0" rIns="0" bIns="0" anchor="ctr" anchorCtr="0">
            <a:noAutofit/>
          </a:bodyPr>
          <a:lstStyle>
            <a:lvl1pPr lvl="0" algn="ctr" rtl="0">
              <a:spcBef>
                <a:spcPts val="0"/>
              </a:spcBef>
              <a:spcAft>
                <a:spcPts val="0"/>
              </a:spcAft>
              <a:buClr>
                <a:schemeClr val="lt1"/>
              </a:buClr>
              <a:buSzPts val="1000"/>
              <a:buNone/>
              <a:defRPr sz="1000" b="1">
                <a:solidFill>
                  <a:schemeClr val="lt1"/>
                </a:solidFill>
              </a:defRPr>
            </a:lvl1pPr>
            <a:lvl2pPr lvl="1" algn="ctr" rtl="0">
              <a:spcBef>
                <a:spcPts val="0"/>
              </a:spcBef>
              <a:spcAft>
                <a:spcPts val="0"/>
              </a:spcAft>
              <a:buClr>
                <a:schemeClr val="lt1"/>
              </a:buClr>
              <a:buSzPts val="1000"/>
              <a:buNone/>
              <a:defRPr sz="1000" b="1">
                <a:solidFill>
                  <a:schemeClr val="lt1"/>
                </a:solidFill>
              </a:defRPr>
            </a:lvl2pPr>
            <a:lvl3pPr lvl="2" algn="ctr" rtl="0">
              <a:spcBef>
                <a:spcPts val="0"/>
              </a:spcBef>
              <a:spcAft>
                <a:spcPts val="0"/>
              </a:spcAft>
              <a:buClr>
                <a:schemeClr val="lt1"/>
              </a:buClr>
              <a:buSzPts val="1000"/>
              <a:buNone/>
              <a:defRPr sz="1000" b="1">
                <a:solidFill>
                  <a:schemeClr val="lt1"/>
                </a:solidFill>
              </a:defRPr>
            </a:lvl3pPr>
            <a:lvl4pPr lvl="3" algn="ctr" rtl="0">
              <a:spcBef>
                <a:spcPts val="0"/>
              </a:spcBef>
              <a:spcAft>
                <a:spcPts val="0"/>
              </a:spcAft>
              <a:buClr>
                <a:schemeClr val="lt1"/>
              </a:buClr>
              <a:buSzPts val="1000"/>
              <a:buNone/>
              <a:defRPr sz="1000" b="1">
                <a:solidFill>
                  <a:schemeClr val="lt1"/>
                </a:solidFill>
              </a:defRPr>
            </a:lvl4pPr>
            <a:lvl5pPr lvl="4" algn="ctr" rtl="0">
              <a:spcBef>
                <a:spcPts val="0"/>
              </a:spcBef>
              <a:spcAft>
                <a:spcPts val="0"/>
              </a:spcAft>
              <a:buClr>
                <a:schemeClr val="lt1"/>
              </a:buClr>
              <a:buSzPts val="1000"/>
              <a:buNone/>
              <a:defRPr sz="1000" b="1">
                <a:solidFill>
                  <a:schemeClr val="lt1"/>
                </a:solidFill>
              </a:defRPr>
            </a:lvl5pPr>
            <a:lvl6pPr lvl="5" algn="ctr" rtl="0">
              <a:spcBef>
                <a:spcPts val="0"/>
              </a:spcBef>
              <a:spcAft>
                <a:spcPts val="0"/>
              </a:spcAft>
              <a:buClr>
                <a:schemeClr val="lt1"/>
              </a:buClr>
              <a:buSzPts val="1000"/>
              <a:buNone/>
              <a:defRPr sz="1000" b="1">
                <a:solidFill>
                  <a:schemeClr val="lt1"/>
                </a:solidFill>
              </a:defRPr>
            </a:lvl6pPr>
            <a:lvl7pPr lvl="6" algn="ctr" rtl="0">
              <a:spcBef>
                <a:spcPts val="0"/>
              </a:spcBef>
              <a:spcAft>
                <a:spcPts val="0"/>
              </a:spcAft>
              <a:buClr>
                <a:schemeClr val="lt1"/>
              </a:buClr>
              <a:buSzPts val="1000"/>
              <a:buNone/>
              <a:defRPr sz="1000" b="1">
                <a:solidFill>
                  <a:schemeClr val="lt1"/>
                </a:solidFill>
              </a:defRPr>
            </a:lvl7pPr>
            <a:lvl8pPr lvl="7" algn="ctr" rtl="0">
              <a:spcBef>
                <a:spcPts val="0"/>
              </a:spcBef>
              <a:spcAft>
                <a:spcPts val="0"/>
              </a:spcAft>
              <a:buClr>
                <a:schemeClr val="lt1"/>
              </a:buClr>
              <a:buSzPts val="1000"/>
              <a:buNone/>
              <a:defRPr sz="1000" b="1">
                <a:solidFill>
                  <a:schemeClr val="lt1"/>
                </a:solidFill>
              </a:defRPr>
            </a:lvl8pPr>
            <a:lvl9pPr lvl="8" algn="ctr" rtl="0">
              <a:spcBef>
                <a:spcPts val="0"/>
              </a:spcBef>
              <a:spcAft>
                <a:spcPts val="0"/>
              </a:spcAft>
              <a:buClr>
                <a:schemeClr val="lt1"/>
              </a:buClr>
              <a:buSzPts val="1000"/>
              <a:buNone/>
              <a:defRPr sz="1000" b="1">
                <a:solidFill>
                  <a:schemeClr val="lt1"/>
                </a:solidFill>
              </a:defRPr>
            </a:lvl9pPr>
          </a:lstStyle>
          <a:p>
            <a:endParaRPr/>
          </a:p>
        </p:txBody>
      </p:sp>
      <p:sp>
        <p:nvSpPr>
          <p:cNvPr id="526" name="Google Shape;526;p22"/>
          <p:cNvSpPr txBox="1">
            <a:spLocks noGrp="1"/>
          </p:cNvSpPr>
          <p:nvPr>
            <p:ph type="subTitle" idx="13"/>
          </p:nvPr>
        </p:nvSpPr>
        <p:spPr>
          <a:xfrm>
            <a:off x="1021123" y="2134775"/>
            <a:ext cx="7707300" cy="260400"/>
          </a:xfrm>
          <a:prstGeom prst="rect">
            <a:avLst/>
          </a:prstGeom>
          <a:noFill/>
        </p:spPr>
        <p:txBody>
          <a:bodyPr spcFirstLastPara="1" wrap="square" lIns="0" tIns="0" rIns="0" bIns="0" anchor="ctr" anchorCtr="0">
            <a:noAutofit/>
          </a:bodyPr>
          <a:lstStyle>
            <a:lvl1pPr lvl="0" rtl="0">
              <a:spcBef>
                <a:spcPts val="0"/>
              </a:spcBef>
              <a:spcAft>
                <a:spcPts val="0"/>
              </a:spcAft>
              <a:buClr>
                <a:schemeClr val="dk1"/>
              </a:buClr>
              <a:buSzPts val="1000"/>
              <a:buNone/>
              <a:defRPr sz="1000">
                <a:solidFill>
                  <a:schemeClr val="dk1"/>
                </a:solidFill>
              </a:defRPr>
            </a:lvl1pPr>
            <a:lvl2pPr lvl="1" rtl="0">
              <a:spcBef>
                <a:spcPts val="0"/>
              </a:spcBef>
              <a:spcAft>
                <a:spcPts val="0"/>
              </a:spcAft>
              <a:buSzPts val="1000"/>
              <a:buNone/>
              <a:defRPr sz="1000"/>
            </a:lvl2pPr>
            <a:lvl3pPr lvl="2" rtl="0">
              <a:spcBef>
                <a:spcPts val="0"/>
              </a:spcBef>
              <a:spcAft>
                <a:spcPts val="0"/>
              </a:spcAft>
              <a:buSzPts val="1000"/>
              <a:buNone/>
              <a:defRPr sz="1000"/>
            </a:lvl3pPr>
            <a:lvl4pPr lvl="3" rtl="0">
              <a:spcBef>
                <a:spcPts val="0"/>
              </a:spcBef>
              <a:spcAft>
                <a:spcPts val="0"/>
              </a:spcAft>
              <a:buSzPts val="1000"/>
              <a:buNone/>
              <a:defRPr sz="1000"/>
            </a:lvl4pPr>
            <a:lvl5pPr lvl="4" rtl="0">
              <a:spcBef>
                <a:spcPts val="0"/>
              </a:spcBef>
              <a:spcAft>
                <a:spcPts val="0"/>
              </a:spcAft>
              <a:buSzPts val="1000"/>
              <a:buNone/>
              <a:defRPr sz="1000"/>
            </a:lvl5pPr>
            <a:lvl6pPr lvl="5" rtl="0">
              <a:spcBef>
                <a:spcPts val="0"/>
              </a:spcBef>
              <a:spcAft>
                <a:spcPts val="0"/>
              </a:spcAft>
              <a:buSzPts val="1000"/>
              <a:buNone/>
              <a:defRPr sz="1000"/>
            </a:lvl6pPr>
            <a:lvl7pPr lvl="6" rtl="0">
              <a:spcBef>
                <a:spcPts val="0"/>
              </a:spcBef>
              <a:spcAft>
                <a:spcPts val="0"/>
              </a:spcAft>
              <a:buSzPts val="1000"/>
              <a:buNone/>
              <a:defRPr sz="1000"/>
            </a:lvl7pPr>
            <a:lvl8pPr lvl="7" rtl="0">
              <a:spcBef>
                <a:spcPts val="0"/>
              </a:spcBef>
              <a:spcAft>
                <a:spcPts val="0"/>
              </a:spcAft>
              <a:buSzPts val="1000"/>
              <a:buNone/>
              <a:defRPr sz="1000"/>
            </a:lvl8pPr>
            <a:lvl9pPr lvl="8" rtl="0">
              <a:spcBef>
                <a:spcPts val="0"/>
              </a:spcBef>
              <a:spcAft>
                <a:spcPts val="0"/>
              </a:spcAft>
              <a:buSzPts val="1000"/>
              <a:buNone/>
              <a:defRPr sz="1000"/>
            </a:lvl9pPr>
          </a:lstStyle>
          <a:p>
            <a:endParaRPr/>
          </a:p>
        </p:txBody>
      </p:sp>
      <p:sp>
        <p:nvSpPr>
          <p:cNvPr id="527" name="Google Shape;527;p22"/>
          <p:cNvSpPr txBox="1">
            <a:spLocks noGrp="1"/>
          </p:cNvSpPr>
          <p:nvPr>
            <p:ph type="subTitle" idx="14"/>
          </p:nvPr>
        </p:nvSpPr>
        <p:spPr>
          <a:xfrm>
            <a:off x="415625" y="2134775"/>
            <a:ext cx="365700" cy="260400"/>
          </a:xfrm>
          <a:prstGeom prst="rect">
            <a:avLst/>
          </a:prstGeom>
          <a:noFill/>
        </p:spPr>
        <p:txBody>
          <a:bodyPr spcFirstLastPara="1" wrap="square" lIns="0" tIns="0" rIns="0" bIns="0" anchor="ctr" anchorCtr="0">
            <a:noAutofit/>
          </a:bodyPr>
          <a:lstStyle>
            <a:lvl1pPr lvl="0" algn="ctr" rtl="0">
              <a:spcBef>
                <a:spcPts val="0"/>
              </a:spcBef>
              <a:spcAft>
                <a:spcPts val="0"/>
              </a:spcAft>
              <a:buClr>
                <a:schemeClr val="accent1"/>
              </a:buClr>
              <a:buSzPts val="1000"/>
              <a:buNone/>
              <a:defRPr sz="1000" b="1">
                <a:solidFill>
                  <a:schemeClr val="accent1"/>
                </a:solidFill>
              </a:defRPr>
            </a:lvl1pPr>
            <a:lvl2pPr lvl="1" algn="ctr" rtl="0">
              <a:spcBef>
                <a:spcPts val="0"/>
              </a:spcBef>
              <a:spcAft>
                <a:spcPts val="0"/>
              </a:spcAft>
              <a:buClr>
                <a:schemeClr val="accent1"/>
              </a:buClr>
              <a:buSzPts val="1000"/>
              <a:buNone/>
              <a:defRPr sz="1000" b="1">
                <a:solidFill>
                  <a:schemeClr val="accent1"/>
                </a:solidFill>
              </a:defRPr>
            </a:lvl2pPr>
            <a:lvl3pPr lvl="2" algn="ctr" rtl="0">
              <a:spcBef>
                <a:spcPts val="0"/>
              </a:spcBef>
              <a:spcAft>
                <a:spcPts val="0"/>
              </a:spcAft>
              <a:buClr>
                <a:schemeClr val="accent1"/>
              </a:buClr>
              <a:buSzPts val="1000"/>
              <a:buNone/>
              <a:defRPr sz="1000" b="1">
                <a:solidFill>
                  <a:schemeClr val="accent1"/>
                </a:solidFill>
              </a:defRPr>
            </a:lvl3pPr>
            <a:lvl4pPr lvl="3" algn="ctr" rtl="0">
              <a:spcBef>
                <a:spcPts val="0"/>
              </a:spcBef>
              <a:spcAft>
                <a:spcPts val="0"/>
              </a:spcAft>
              <a:buClr>
                <a:schemeClr val="accent1"/>
              </a:buClr>
              <a:buSzPts val="1000"/>
              <a:buNone/>
              <a:defRPr sz="1000" b="1">
                <a:solidFill>
                  <a:schemeClr val="accent1"/>
                </a:solidFill>
              </a:defRPr>
            </a:lvl4pPr>
            <a:lvl5pPr lvl="4" algn="ctr" rtl="0">
              <a:spcBef>
                <a:spcPts val="0"/>
              </a:spcBef>
              <a:spcAft>
                <a:spcPts val="0"/>
              </a:spcAft>
              <a:buClr>
                <a:schemeClr val="accent1"/>
              </a:buClr>
              <a:buSzPts val="1000"/>
              <a:buNone/>
              <a:defRPr sz="1000" b="1">
                <a:solidFill>
                  <a:schemeClr val="accent1"/>
                </a:solidFill>
              </a:defRPr>
            </a:lvl5pPr>
            <a:lvl6pPr lvl="5" algn="ctr" rtl="0">
              <a:spcBef>
                <a:spcPts val="0"/>
              </a:spcBef>
              <a:spcAft>
                <a:spcPts val="0"/>
              </a:spcAft>
              <a:buClr>
                <a:schemeClr val="accent1"/>
              </a:buClr>
              <a:buSzPts val="1000"/>
              <a:buNone/>
              <a:defRPr sz="1000" b="1">
                <a:solidFill>
                  <a:schemeClr val="accent1"/>
                </a:solidFill>
              </a:defRPr>
            </a:lvl6pPr>
            <a:lvl7pPr lvl="6" algn="ctr" rtl="0">
              <a:spcBef>
                <a:spcPts val="0"/>
              </a:spcBef>
              <a:spcAft>
                <a:spcPts val="0"/>
              </a:spcAft>
              <a:buClr>
                <a:schemeClr val="accent1"/>
              </a:buClr>
              <a:buSzPts val="1000"/>
              <a:buNone/>
              <a:defRPr sz="1000" b="1">
                <a:solidFill>
                  <a:schemeClr val="accent1"/>
                </a:solidFill>
              </a:defRPr>
            </a:lvl7pPr>
            <a:lvl8pPr lvl="7" algn="ctr" rtl="0">
              <a:spcBef>
                <a:spcPts val="0"/>
              </a:spcBef>
              <a:spcAft>
                <a:spcPts val="0"/>
              </a:spcAft>
              <a:buClr>
                <a:schemeClr val="accent1"/>
              </a:buClr>
              <a:buSzPts val="1000"/>
              <a:buNone/>
              <a:defRPr sz="1000" b="1">
                <a:solidFill>
                  <a:schemeClr val="accent1"/>
                </a:solidFill>
              </a:defRPr>
            </a:lvl8pPr>
            <a:lvl9pPr lvl="8" algn="ctr" rtl="0">
              <a:spcBef>
                <a:spcPts val="0"/>
              </a:spcBef>
              <a:spcAft>
                <a:spcPts val="0"/>
              </a:spcAft>
              <a:buClr>
                <a:schemeClr val="accent1"/>
              </a:buClr>
              <a:buSzPts val="1000"/>
              <a:buNone/>
              <a:defRPr sz="1000" b="1">
                <a:solidFill>
                  <a:schemeClr val="accent1"/>
                </a:solidFill>
              </a:defRPr>
            </a:lvl9pPr>
          </a:lstStyle>
          <a:p>
            <a:endParaRPr/>
          </a:p>
        </p:txBody>
      </p:sp>
      <p:sp>
        <p:nvSpPr>
          <p:cNvPr id="528" name="Google Shape;528;p22"/>
          <p:cNvSpPr txBox="1">
            <a:spLocks noGrp="1"/>
          </p:cNvSpPr>
          <p:nvPr>
            <p:ph type="subTitle" idx="15"/>
          </p:nvPr>
        </p:nvSpPr>
        <p:spPr>
          <a:xfrm>
            <a:off x="780266" y="2134775"/>
            <a:ext cx="101700" cy="260400"/>
          </a:xfrm>
          <a:prstGeom prst="rect">
            <a:avLst/>
          </a:prstGeom>
          <a:noFill/>
          <a:ln>
            <a:noFill/>
          </a:ln>
        </p:spPr>
        <p:txBody>
          <a:bodyPr spcFirstLastPara="1" wrap="square" lIns="0" tIns="0" rIns="0" bIns="0" anchor="ctr" anchorCtr="0">
            <a:noAutofit/>
          </a:bodyPr>
          <a:lstStyle>
            <a:lvl1pPr lvl="0" algn="ctr" rtl="0">
              <a:spcBef>
                <a:spcPts val="0"/>
              </a:spcBef>
              <a:spcAft>
                <a:spcPts val="0"/>
              </a:spcAft>
              <a:buClr>
                <a:schemeClr val="lt1"/>
              </a:buClr>
              <a:buSzPts val="1000"/>
              <a:buNone/>
              <a:defRPr sz="1000" b="1">
                <a:solidFill>
                  <a:schemeClr val="lt1"/>
                </a:solidFill>
              </a:defRPr>
            </a:lvl1pPr>
            <a:lvl2pPr lvl="1" algn="ctr" rtl="0">
              <a:spcBef>
                <a:spcPts val="0"/>
              </a:spcBef>
              <a:spcAft>
                <a:spcPts val="0"/>
              </a:spcAft>
              <a:buClr>
                <a:schemeClr val="lt1"/>
              </a:buClr>
              <a:buSzPts val="1000"/>
              <a:buNone/>
              <a:defRPr sz="1000" b="1">
                <a:solidFill>
                  <a:schemeClr val="lt1"/>
                </a:solidFill>
              </a:defRPr>
            </a:lvl2pPr>
            <a:lvl3pPr lvl="2" algn="ctr" rtl="0">
              <a:spcBef>
                <a:spcPts val="0"/>
              </a:spcBef>
              <a:spcAft>
                <a:spcPts val="0"/>
              </a:spcAft>
              <a:buClr>
                <a:schemeClr val="lt1"/>
              </a:buClr>
              <a:buSzPts val="1000"/>
              <a:buNone/>
              <a:defRPr sz="1000" b="1">
                <a:solidFill>
                  <a:schemeClr val="lt1"/>
                </a:solidFill>
              </a:defRPr>
            </a:lvl3pPr>
            <a:lvl4pPr lvl="3" algn="ctr" rtl="0">
              <a:spcBef>
                <a:spcPts val="0"/>
              </a:spcBef>
              <a:spcAft>
                <a:spcPts val="0"/>
              </a:spcAft>
              <a:buClr>
                <a:schemeClr val="lt1"/>
              </a:buClr>
              <a:buSzPts val="1000"/>
              <a:buNone/>
              <a:defRPr sz="1000" b="1">
                <a:solidFill>
                  <a:schemeClr val="lt1"/>
                </a:solidFill>
              </a:defRPr>
            </a:lvl4pPr>
            <a:lvl5pPr lvl="4" algn="ctr" rtl="0">
              <a:spcBef>
                <a:spcPts val="0"/>
              </a:spcBef>
              <a:spcAft>
                <a:spcPts val="0"/>
              </a:spcAft>
              <a:buClr>
                <a:schemeClr val="lt1"/>
              </a:buClr>
              <a:buSzPts val="1000"/>
              <a:buNone/>
              <a:defRPr sz="1000" b="1">
                <a:solidFill>
                  <a:schemeClr val="lt1"/>
                </a:solidFill>
              </a:defRPr>
            </a:lvl5pPr>
            <a:lvl6pPr lvl="5" algn="ctr" rtl="0">
              <a:spcBef>
                <a:spcPts val="0"/>
              </a:spcBef>
              <a:spcAft>
                <a:spcPts val="0"/>
              </a:spcAft>
              <a:buClr>
                <a:schemeClr val="lt1"/>
              </a:buClr>
              <a:buSzPts val="1000"/>
              <a:buNone/>
              <a:defRPr sz="1000" b="1">
                <a:solidFill>
                  <a:schemeClr val="lt1"/>
                </a:solidFill>
              </a:defRPr>
            </a:lvl6pPr>
            <a:lvl7pPr lvl="6" algn="ctr" rtl="0">
              <a:spcBef>
                <a:spcPts val="0"/>
              </a:spcBef>
              <a:spcAft>
                <a:spcPts val="0"/>
              </a:spcAft>
              <a:buClr>
                <a:schemeClr val="lt1"/>
              </a:buClr>
              <a:buSzPts val="1000"/>
              <a:buNone/>
              <a:defRPr sz="1000" b="1">
                <a:solidFill>
                  <a:schemeClr val="lt1"/>
                </a:solidFill>
              </a:defRPr>
            </a:lvl7pPr>
            <a:lvl8pPr lvl="7" algn="ctr" rtl="0">
              <a:spcBef>
                <a:spcPts val="0"/>
              </a:spcBef>
              <a:spcAft>
                <a:spcPts val="0"/>
              </a:spcAft>
              <a:buClr>
                <a:schemeClr val="lt1"/>
              </a:buClr>
              <a:buSzPts val="1000"/>
              <a:buNone/>
              <a:defRPr sz="1000" b="1">
                <a:solidFill>
                  <a:schemeClr val="lt1"/>
                </a:solidFill>
              </a:defRPr>
            </a:lvl8pPr>
            <a:lvl9pPr lvl="8" algn="ctr" rtl="0">
              <a:spcBef>
                <a:spcPts val="0"/>
              </a:spcBef>
              <a:spcAft>
                <a:spcPts val="0"/>
              </a:spcAft>
              <a:buClr>
                <a:schemeClr val="lt1"/>
              </a:buClr>
              <a:buSzPts val="1000"/>
              <a:buNone/>
              <a:defRPr sz="1000" b="1">
                <a:solidFill>
                  <a:schemeClr val="lt1"/>
                </a:solidFill>
              </a:defRPr>
            </a:lvl9pPr>
          </a:lstStyle>
          <a:p>
            <a:endParaRPr/>
          </a:p>
        </p:txBody>
      </p:sp>
      <p:sp>
        <p:nvSpPr>
          <p:cNvPr id="529" name="Google Shape;529;p22"/>
          <p:cNvSpPr txBox="1">
            <a:spLocks noGrp="1"/>
          </p:cNvSpPr>
          <p:nvPr>
            <p:ph type="subTitle" idx="16"/>
          </p:nvPr>
        </p:nvSpPr>
        <p:spPr>
          <a:xfrm>
            <a:off x="1021123" y="2501800"/>
            <a:ext cx="7707300" cy="260400"/>
          </a:xfrm>
          <a:prstGeom prst="rect">
            <a:avLst/>
          </a:prstGeom>
          <a:noFill/>
        </p:spPr>
        <p:txBody>
          <a:bodyPr spcFirstLastPara="1" wrap="square" lIns="0" tIns="0" rIns="0" bIns="0" anchor="ctr" anchorCtr="0">
            <a:noAutofit/>
          </a:bodyPr>
          <a:lstStyle>
            <a:lvl1pPr lvl="0" rtl="0">
              <a:spcBef>
                <a:spcPts val="0"/>
              </a:spcBef>
              <a:spcAft>
                <a:spcPts val="0"/>
              </a:spcAft>
              <a:buClr>
                <a:schemeClr val="dk1"/>
              </a:buClr>
              <a:buSzPts val="1000"/>
              <a:buNone/>
              <a:defRPr sz="1000">
                <a:solidFill>
                  <a:schemeClr val="dk1"/>
                </a:solidFill>
              </a:defRPr>
            </a:lvl1pPr>
            <a:lvl2pPr lvl="1" rtl="0">
              <a:spcBef>
                <a:spcPts val="0"/>
              </a:spcBef>
              <a:spcAft>
                <a:spcPts val="0"/>
              </a:spcAft>
              <a:buSzPts val="1000"/>
              <a:buNone/>
              <a:defRPr sz="1000"/>
            </a:lvl2pPr>
            <a:lvl3pPr lvl="2" rtl="0">
              <a:spcBef>
                <a:spcPts val="0"/>
              </a:spcBef>
              <a:spcAft>
                <a:spcPts val="0"/>
              </a:spcAft>
              <a:buSzPts val="1000"/>
              <a:buNone/>
              <a:defRPr sz="1000"/>
            </a:lvl3pPr>
            <a:lvl4pPr lvl="3" rtl="0">
              <a:spcBef>
                <a:spcPts val="0"/>
              </a:spcBef>
              <a:spcAft>
                <a:spcPts val="0"/>
              </a:spcAft>
              <a:buSzPts val="1000"/>
              <a:buNone/>
              <a:defRPr sz="1000"/>
            </a:lvl4pPr>
            <a:lvl5pPr lvl="4" rtl="0">
              <a:spcBef>
                <a:spcPts val="0"/>
              </a:spcBef>
              <a:spcAft>
                <a:spcPts val="0"/>
              </a:spcAft>
              <a:buSzPts val="1000"/>
              <a:buNone/>
              <a:defRPr sz="1000"/>
            </a:lvl5pPr>
            <a:lvl6pPr lvl="5" rtl="0">
              <a:spcBef>
                <a:spcPts val="0"/>
              </a:spcBef>
              <a:spcAft>
                <a:spcPts val="0"/>
              </a:spcAft>
              <a:buSzPts val="1000"/>
              <a:buNone/>
              <a:defRPr sz="1000"/>
            </a:lvl6pPr>
            <a:lvl7pPr lvl="6" rtl="0">
              <a:spcBef>
                <a:spcPts val="0"/>
              </a:spcBef>
              <a:spcAft>
                <a:spcPts val="0"/>
              </a:spcAft>
              <a:buSzPts val="1000"/>
              <a:buNone/>
              <a:defRPr sz="1000"/>
            </a:lvl7pPr>
            <a:lvl8pPr lvl="7" rtl="0">
              <a:spcBef>
                <a:spcPts val="0"/>
              </a:spcBef>
              <a:spcAft>
                <a:spcPts val="0"/>
              </a:spcAft>
              <a:buSzPts val="1000"/>
              <a:buNone/>
              <a:defRPr sz="1000"/>
            </a:lvl8pPr>
            <a:lvl9pPr lvl="8" rtl="0">
              <a:spcBef>
                <a:spcPts val="0"/>
              </a:spcBef>
              <a:spcAft>
                <a:spcPts val="0"/>
              </a:spcAft>
              <a:buSzPts val="1000"/>
              <a:buNone/>
              <a:defRPr sz="1000"/>
            </a:lvl9pPr>
          </a:lstStyle>
          <a:p>
            <a:endParaRPr/>
          </a:p>
        </p:txBody>
      </p:sp>
      <p:sp>
        <p:nvSpPr>
          <p:cNvPr id="530" name="Google Shape;530;p22"/>
          <p:cNvSpPr txBox="1">
            <a:spLocks noGrp="1"/>
          </p:cNvSpPr>
          <p:nvPr>
            <p:ph type="subTitle" idx="17"/>
          </p:nvPr>
        </p:nvSpPr>
        <p:spPr>
          <a:xfrm>
            <a:off x="415625" y="2501800"/>
            <a:ext cx="365700" cy="260400"/>
          </a:xfrm>
          <a:prstGeom prst="rect">
            <a:avLst/>
          </a:prstGeom>
          <a:noFill/>
        </p:spPr>
        <p:txBody>
          <a:bodyPr spcFirstLastPara="1" wrap="square" lIns="0" tIns="0" rIns="0" bIns="0" anchor="ctr" anchorCtr="0">
            <a:noAutofit/>
          </a:bodyPr>
          <a:lstStyle>
            <a:lvl1pPr lvl="0" algn="ctr" rtl="0">
              <a:spcBef>
                <a:spcPts val="0"/>
              </a:spcBef>
              <a:spcAft>
                <a:spcPts val="0"/>
              </a:spcAft>
              <a:buClr>
                <a:schemeClr val="accent1"/>
              </a:buClr>
              <a:buSzPts val="1000"/>
              <a:buNone/>
              <a:defRPr sz="1000" b="1">
                <a:solidFill>
                  <a:schemeClr val="accent1"/>
                </a:solidFill>
              </a:defRPr>
            </a:lvl1pPr>
            <a:lvl2pPr lvl="1" algn="ctr" rtl="0">
              <a:spcBef>
                <a:spcPts val="0"/>
              </a:spcBef>
              <a:spcAft>
                <a:spcPts val="0"/>
              </a:spcAft>
              <a:buClr>
                <a:schemeClr val="accent1"/>
              </a:buClr>
              <a:buSzPts val="1000"/>
              <a:buNone/>
              <a:defRPr sz="1000" b="1">
                <a:solidFill>
                  <a:schemeClr val="accent1"/>
                </a:solidFill>
              </a:defRPr>
            </a:lvl2pPr>
            <a:lvl3pPr lvl="2" algn="ctr" rtl="0">
              <a:spcBef>
                <a:spcPts val="0"/>
              </a:spcBef>
              <a:spcAft>
                <a:spcPts val="0"/>
              </a:spcAft>
              <a:buClr>
                <a:schemeClr val="accent1"/>
              </a:buClr>
              <a:buSzPts val="1000"/>
              <a:buNone/>
              <a:defRPr sz="1000" b="1">
                <a:solidFill>
                  <a:schemeClr val="accent1"/>
                </a:solidFill>
              </a:defRPr>
            </a:lvl3pPr>
            <a:lvl4pPr lvl="3" algn="ctr" rtl="0">
              <a:spcBef>
                <a:spcPts val="0"/>
              </a:spcBef>
              <a:spcAft>
                <a:spcPts val="0"/>
              </a:spcAft>
              <a:buClr>
                <a:schemeClr val="accent1"/>
              </a:buClr>
              <a:buSzPts val="1000"/>
              <a:buNone/>
              <a:defRPr sz="1000" b="1">
                <a:solidFill>
                  <a:schemeClr val="accent1"/>
                </a:solidFill>
              </a:defRPr>
            </a:lvl4pPr>
            <a:lvl5pPr lvl="4" algn="ctr" rtl="0">
              <a:spcBef>
                <a:spcPts val="0"/>
              </a:spcBef>
              <a:spcAft>
                <a:spcPts val="0"/>
              </a:spcAft>
              <a:buClr>
                <a:schemeClr val="accent1"/>
              </a:buClr>
              <a:buSzPts val="1000"/>
              <a:buNone/>
              <a:defRPr sz="1000" b="1">
                <a:solidFill>
                  <a:schemeClr val="accent1"/>
                </a:solidFill>
              </a:defRPr>
            </a:lvl5pPr>
            <a:lvl6pPr lvl="5" algn="ctr" rtl="0">
              <a:spcBef>
                <a:spcPts val="0"/>
              </a:spcBef>
              <a:spcAft>
                <a:spcPts val="0"/>
              </a:spcAft>
              <a:buClr>
                <a:schemeClr val="accent1"/>
              </a:buClr>
              <a:buSzPts val="1000"/>
              <a:buNone/>
              <a:defRPr sz="1000" b="1">
                <a:solidFill>
                  <a:schemeClr val="accent1"/>
                </a:solidFill>
              </a:defRPr>
            </a:lvl6pPr>
            <a:lvl7pPr lvl="6" algn="ctr" rtl="0">
              <a:spcBef>
                <a:spcPts val="0"/>
              </a:spcBef>
              <a:spcAft>
                <a:spcPts val="0"/>
              </a:spcAft>
              <a:buClr>
                <a:schemeClr val="accent1"/>
              </a:buClr>
              <a:buSzPts val="1000"/>
              <a:buNone/>
              <a:defRPr sz="1000" b="1">
                <a:solidFill>
                  <a:schemeClr val="accent1"/>
                </a:solidFill>
              </a:defRPr>
            </a:lvl7pPr>
            <a:lvl8pPr lvl="7" algn="ctr" rtl="0">
              <a:spcBef>
                <a:spcPts val="0"/>
              </a:spcBef>
              <a:spcAft>
                <a:spcPts val="0"/>
              </a:spcAft>
              <a:buClr>
                <a:schemeClr val="accent1"/>
              </a:buClr>
              <a:buSzPts val="1000"/>
              <a:buNone/>
              <a:defRPr sz="1000" b="1">
                <a:solidFill>
                  <a:schemeClr val="accent1"/>
                </a:solidFill>
              </a:defRPr>
            </a:lvl8pPr>
            <a:lvl9pPr lvl="8" algn="ctr" rtl="0">
              <a:spcBef>
                <a:spcPts val="0"/>
              </a:spcBef>
              <a:spcAft>
                <a:spcPts val="0"/>
              </a:spcAft>
              <a:buClr>
                <a:schemeClr val="accent1"/>
              </a:buClr>
              <a:buSzPts val="1000"/>
              <a:buNone/>
              <a:defRPr sz="1000" b="1">
                <a:solidFill>
                  <a:schemeClr val="accent1"/>
                </a:solidFill>
              </a:defRPr>
            </a:lvl9pPr>
          </a:lstStyle>
          <a:p>
            <a:endParaRPr/>
          </a:p>
        </p:txBody>
      </p:sp>
      <p:sp>
        <p:nvSpPr>
          <p:cNvPr id="531" name="Google Shape;531;p22"/>
          <p:cNvSpPr txBox="1">
            <a:spLocks noGrp="1"/>
          </p:cNvSpPr>
          <p:nvPr>
            <p:ph type="subTitle" idx="18"/>
          </p:nvPr>
        </p:nvSpPr>
        <p:spPr>
          <a:xfrm>
            <a:off x="780266" y="2501800"/>
            <a:ext cx="101700" cy="260400"/>
          </a:xfrm>
          <a:prstGeom prst="rect">
            <a:avLst/>
          </a:prstGeom>
          <a:noFill/>
          <a:ln>
            <a:noFill/>
          </a:ln>
        </p:spPr>
        <p:txBody>
          <a:bodyPr spcFirstLastPara="1" wrap="square" lIns="0" tIns="0" rIns="0" bIns="0" anchor="ctr" anchorCtr="0">
            <a:noAutofit/>
          </a:bodyPr>
          <a:lstStyle>
            <a:lvl1pPr lvl="0" algn="ctr" rtl="0">
              <a:spcBef>
                <a:spcPts val="0"/>
              </a:spcBef>
              <a:spcAft>
                <a:spcPts val="0"/>
              </a:spcAft>
              <a:buClr>
                <a:schemeClr val="lt1"/>
              </a:buClr>
              <a:buSzPts val="1000"/>
              <a:buNone/>
              <a:defRPr sz="1000" b="1">
                <a:solidFill>
                  <a:schemeClr val="lt1"/>
                </a:solidFill>
              </a:defRPr>
            </a:lvl1pPr>
            <a:lvl2pPr lvl="1" algn="ctr" rtl="0">
              <a:spcBef>
                <a:spcPts val="0"/>
              </a:spcBef>
              <a:spcAft>
                <a:spcPts val="0"/>
              </a:spcAft>
              <a:buClr>
                <a:schemeClr val="lt1"/>
              </a:buClr>
              <a:buSzPts val="1000"/>
              <a:buNone/>
              <a:defRPr sz="1000" b="1">
                <a:solidFill>
                  <a:schemeClr val="lt1"/>
                </a:solidFill>
              </a:defRPr>
            </a:lvl2pPr>
            <a:lvl3pPr lvl="2" algn="ctr" rtl="0">
              <a:spcBef>
                <a:spcPts val="0"/>
              </a:spcBef>
              <a:spcAft>
                <a:spcPts val="0"/>
              </a:spcAft>
              <a:buClr>
                <a:schemeClr val="lt1"/>
              </a:buClr>
              <a:buSzPts val="1000"/>
              <a:buNone/>
              <a:defRPr sz="1000" b="1">
                <a:solidFill>
                  <a:schemeClr val="lt1"/>
                </a:solidFill>
              </a:defRPr>
            </a:lvl3pPr>
            <a:lvl4pPr lvl="3" algn="ctr" rtl="0">
              <a:spcBef>
                <a:spcPts val="0"/>
              </a:spcBef>
              <a:spcAft>
                <a:spcPts val="0"/>
              </a:spcAft>
              <a:buClr>
                <a:schemeClr val="lt1"/>
              </a:buClr>
              <a:buSzPts val="1000"/>
              <a:buNone/>
              <a:defRPr sz="1000" b="1">
                <a:solidFill>
                  <a:schemeClr val="lt1"/>
                </a:solidFill>
              </a:defRPr>
            </a:lvl4pPr>
            <a:lvl5pPr lvl="4" algn="ctr" rtl="0">
              <a:spcBef>
                <a:spcPts val="0"/>
              </a:spcBef>
              <a:spcAft>
                <a:spcPts val="0"/>
              </a:spcAft>
              <a:buClr>
                <a:schemeClr val="lt1"/>
              </a:buClr>
              <a:buSzPts val="1000"/>
              <a:buNone/>
              <a:defRPr sz="1000" b="1">
                <a:solidFill>
                  <a:schemeClr val="lt1"/>
                </a:solidFill>
              </a:defRPr>
            </a:lvl5pPr>
            <a:lvl6pPr lvl="5" algn="ctr" rtl="0">
              <a:spcBef>
                <a:spcPts val="0"/>
              </a:spcBef>
              <a:spcAft>
                <a:spcPts val="0"/>
              </a:spcAft>
              <a:buClr>
                <a:schemeClr val="lt1"/>
              </a:buClr>
              <a:buSzPts val="1000"/>
              <a:buNone/>
              <a:defRPr sz="1000" b="1">
                <a:solidFill>
                  <a:schemeClr val="lt1"/>
                </a:solidFill>
              </a:defRPr>
            </a:lvl6pPr>
            <a:lvl7pPr lvl="6" algn="ctr" rtl="0">
              <a:spcBef>
                <a:spcPts val="0"/>
              </a:spcBef>
              <a:spcAft>
                <a:spcPts val="0"/>
              </a:spcAft>
              <a:buClr>
                <a:schemeClr val="lt1"/>
              </a:buClr>
              <a:buSzPts val="1000"/>
              <a:buNone/>
              <a:defRPr sz="1000" b="1">
                <a:solidFill>
                  <a:schemeClr val="lt1"/>
                </a:solidFill>
              </a:defRPr>
            </a:lvl7pPr>
            <a:lvl8pPr lvl="7" algn="ctr" rtl="0">
              <a:spcBef>
                <a:spcPts val="0"/>
              </a:spcBef>
              <a:spcAft>
                <a:spcPts val="0"/>
              </a:spcAft>
              <a:buClr>
                <a:schemeClr val="lt1"/>
              </a:buClr>
              <a:buSzPts val="1000"/>
              <a:buNone/>
              <a:defRPr sz="1000" b="1">
                <a:solidFill>
                  <a:schemeClr val="lt1"/>
                </a:solidFill>
              </a:defRPr>
            </a:lvl8pPr>
            <a:lvl9pPr lvl="8" algn="ctr" rtl="0">
              <a:spcBef>
                <a:spcPts val="0"/>
              </a:spcBef>
              <a:spcAft>
                <a:spcPts val="0"/>
              </a:spcAft>
              <a:buClr>
                <a:schemeClr val="lt1"/>
              </a:buClr>
              <a:buSzPts val="1000"/>
              <a:buNone/>
              <a:defRPr sz="1000" b="1">
                <a:solidFill>
                  <a:schemeClr val="lt1"/>
                </a:solidFill>
              </a:defRPr>
            </a:lvl9pPr>
          </a:lstStyle>
          <a:p>
            <a:endParaRPr/>
          </a:p>
        </p:txBody>
      </p:sp>
      <p:sp>
        <p:nvSpPr>
          <p:cNvPr id="532" name="Google Shape;532;p22"/>
          <p:cNvSpPr txBox="1">
            <a:spLocks noGrp="1"/>
          </p:cNvSpPr>
          <p:nvPr>
            <p:ph type="subTitle" idx="19"/>
          </p:nvPr>
        </p:nvSpPr>
        <p:spPr>
          <a:xfrm>
            <a:off x="1021123" y="2868825"/>
            <a:ext cx="7707300" cy="260400"/>
          </a:xfrm>
          <a:prstGeom prst="rect">
            <a:avLst/>
          </a:prstGeom>
          <a:noFill/>
        </p:spPr>
        <p:txBody>
          <a:bodyPr spcFirstLastPara="1" wrap="square" lIns="0" tIns="0" rIns="0" bIns="0" anchor="ctr" anchorCtr="0">
            <a:noAutofit/>
          </a:bodyPr>
          <a:lstStyle>
            <a:lvl1pPr lvl="0" rtl="0">
              <a:spcBef>
                <a:spcPts val="0"/>
              </a:spcBef>
              <a:spcAft>
                <a:spcPts val="0"/>
              </a:spcAft>
              <a:buClr>
                <a:schemeClr val="dk1"/>
              </a:buClr>
              <a:buSzPts val="1000"/>
              <a:buNone/>
              <a:defRPr sz="1000">
                <a:solidFill>
                  <a:schemeClr val="dk1"/>
                </a:solidFill>
              </a:defRPr>
            </a:lvl1pPr>
            <a:lvl2pPr lvl="1" rtl="0">
              <a:spcBef>
                <a:spcPts val="0"/>
              </a:spcBef>
              <a:spcAft>
                <a:spcPts val="0"/>
              </a:spcAft>
              <a:buSzPts val="1000"/>
              <a:buNone/>
              <a:defRPr sz="1000"/>
            </a:lvl2pPr>
            <a:lvl3pPr lvl="2" rtl="0">
              <a:spcBef>
                <a:spcPts val="0"/>
              </a:spcBef>
              <a:spcAft>
                <a:spcPts val="0"/>
              </a:spcAft>
              <a:buSzPts val="1000"/>
              <a:buNone/>
              <a:defRPr sz="1000"/>
            </a:lvl3pPr>
            <a:lvl4pPr lvl="3" rtl="0">
              <a:spcBef>
                <a:spcPts val="0"/>
              </a:spcBef>
              <a:spcAft>
                <a:spcPts val="0"/>
              </a:spcAft>
              <a:buSzPts val="1000"/>
              <a:buNone/>
              <a:defRPr sz="1000"/>
            </a:lvl4pPr>
            <a:lvl5pPr lvl="4" rtl="0">
              <a:spcBef>
                <a:spcPts val="0"/>
              </a:spcBef>
              <a:spcAft>
                <a:spcPts val="0"/>
              </a:spcAft>
              <a:buSzPts val="1000"/>
              <a:buNone/>
              <a:defRPr sz="1000"/>
            </a:lvl5pPr>
            <a:lvl6pPr lvl="5" rtl="0">
              <a:spcBef>
                <a:spcPts val="0"/>
              </a:spcBef>
              <a:spcAft>
                <a:spcPts val="0"/>
              </a:spcAft>
              <a:buSzPts val="1000"/>
              <a:buNone/>
              <a:defRPr sz="1000"/>
            </a:lvl6pPr>
            <a:lvl7pPr lvl="6" rtl="0">
              <a:spcBef>
                <a:spcPts val="0"/>
              </a:spcBef>
              <a:spcAft>
                <a:spcPts val="0"/>
              </a:spcAft>
              <a:buSzPts val="1000"/>
              <a:buNone/>
              <a:defRPr sz="1000"/>
            </a:lvl7pPr>
            <a:lvl8pPr lvl="7" rtl="0">
              <a:spcBef>
                <a:spcPts val="0"/>
              </a:spcBef>
              <a:spcAft>
                <a:spcPts val="0"/>
              </a:spcAft>
              <a:buSzPts val="1000"/>
              <a:buNone/>
              <a:defRPr sz="1000"/>
            </a:lvl8pPr>
            <a:lvl9pPr lvl="8" rtl="0">
              <a:spcBef>
                <a:spcPts val="0"/>
              </a:spcBef>
              <a:spcAft>
                <a:spcPts val="0"/>
              </a:spcAft>
              <a:buSzPts val="1000"/>
              <a:buNone/>
              <a:defRPr sz="1000"/>
            </a:lvl9pPr>
          </a:lstStyle>
          <a:p>
            <a:endParaRPr/>
          </a:p>
        </p:txBody>
      </p:sp>
      <p:sp>
        <p:nvSpPr>
          <p:cNvPr id="533" name="Google Shape;533;p22"/>
          <p:cNvSpPr txBox="1">
            <a:spLocks noGrp="1"/>
          </p:cNvSpPr>
          <p:nvPr>
            <p:ph type="subTitle" idx="20"/>
          </p:nvPr>
        </p:nvSpPr>
        <p:spPr>
          <a:xfrm>
            <a:off x="415625" y="2868825"/>
            <a:ext cx="365700" cy="260400"/>
          </a:xfrm>
          <a:prstGeom prst="rect">
            <a:avLst/>
          </a:prstGeom>
          <a:noFill/>
        </p:spPr>
        <p:txBody>
          <a:bodyPr spcFirstLastPara="1" wrap="square" lIns="0" tIns="0" rIns="0" bIns="0" anchor="ctr" anchorCtr="0">
            <a:noAutofit/>
          </a:bodyPr>
          <a:lstStyle>
            <a:lvl1pPr lvl="0" algn="ctr" rtl="0">
              <a:spcBef>
                <a:spcPts val="0"/>
              </a:spcBef>
              <a:spcAft>
                <a:spcPts val="0"/>
              </a:spcAft>
              <a:buClr>
                <a:schemeClr val="accent1"/>
              </a:buClr>
              <a:buSzPts val="1000"/>
              <a:buNone/>
              <a:defRPr sz="1000" b="1">
                <a:solidFill>
                  <a:schemeClr val="accent1"/>
                </a:solidFill>
              </a:defRPr>
            </a:lvl1pPr>
            <a:lvl2pPr lvl="1" algn="ctr" rtl="0">
              <a:spcBef>
                <a:spcPts val="0"/>
              </a:spcBef>
              <a:spcAft>
                <a:spcPts val="0"/>
              </a:spcAft>
              <a:buClr>
                <a:schemeClr val="accent1"/>
              </a:buClr>
              <a:buSzPts val="1000"/>
              <a:buNone/>
              <a:defRPr sz="1000" b="1">
                <a:solidFill>
                  <a:schemeClr val="accent1"/>
                </a:solidFill>
              </a:defRPr>
            </a:lvl2pPr>
            <a:lvl3pPr lvl="2" algn="ctr" rtl="0">
              <a:spcBef>
                <a:spcPts val="0"/>
              </a:spcBef>
              <a:spcAft>
                <a:spcPts val="0"/>
              </a:spcAft>
              <a:buClr>
                <a:schemeClr val="accent1"/>
              </a:buClr>
              <a:buSzPts val="1000"/>
              <a:buNone/>
              <a:defRPr sz="1000" b="1">
                <a:solidFill>
                  <a:schemeClr val="accent1"/>
                </a:solidFill>
              </a:defRPr>
            </a:lvl3pPr>
            <a:lvl4pPr lvl="3" algn="ctr" rtl="0">
              <a:spcBef>
                <a:spcPts val="0"/>
              </a:spcBef>
              <a:spcAft>
                <a:spcPts val="0"/>
              </a:spcAft>
              <a:buClr>
                <a:schemeClr val="accent1"/>
              </a:buClr>
              <a:buSzPts val="1000"/>
              <a:buNone/>
              <a:defRPr sz="1000" b="1">
                <a:solidFill>
                  <a:schemeClr val="accent1"/>
                </a:solidFill>
              </a:defRPr>
            </a:lvl4pPr>
            <a:lvl5pPr lvl="4" algn="ctr" rtl="0">
              <a:spcBef>
                <a:spcPts val="0"/>
              </a:spcBef>
              <a:spcAft>
                <a:spcPts val="0"/>
              </a:spcAft>
              <a:buClr>
                <a:schemeClr val="accent1"/>
              </a:buClr>
              <a:buSzPts val="1000"/>
              <a:buNone/>
              <a:defRPr sz="1000" b="1">
                <a:solidFill>
                  <a:schemeClr val="accent1"/>
                </a:solidFill>
              </a:defRPr>
            </a:lvl5pPr>
            <a:lvl6pPr lvl="5" algn="ctr" rtl="0">
              <a:spcBef>
                <a:spcPts val="0"/>
              </a:spcBef>
              <a:spcAft>
                <a:spcPts val="0"/>
              </a:spcAft>
              <a:buClr>
                <a:schemeClr val="accent1"/>
              </a:buClr>
              <a:buSzPts val="1000"/>
              <a:buNone/>
              <a:defRPr sz="1000" b="1">
                <a:solidFill>
                  <a:schemeClr val="accent1"/>
                </a:solidFill>
              </a:defRPr>
            </a:lvl6pPr>
            <a:lvl7pPr lvl="6" algn="ctr" rtl="0">
              <a:spcBef>
                <a:spcPts val="0"/>
              </a:spcBef>
              <a:spcAft>
                <a:spcPts val="0"/>
              </a:spcAft>
              <a:buClr>
                <a:schemeClr val="accent1"/>
              </a:buClr>
              <a:buSzPts val="1000"/>
              <a:buNone/>
              <a:defRPr sz="1000" b="1">
                <a:solidFill>
                  <a:schemeClr val="accent1"/>
                </a:solidFill>
              </a:defRPr>
            </a:lvl7pPr>
            <a:lvl8pPr lvl="7" algn="ctr" rtl="0">
              <a:spcBef>
                <a:spcPts val="0"/>
              </a:spcBef>
              <a:spcAft>
                <a:spcPts val="0"/>
              </a:spcAft>
              <a:buClr>
                <a:schemeClr val="accent1"/>
              </a:buClr>
              <a:buSzPts val="1000"/>
              <a:buNone/>
              <a:defRPr sz="1000" b="1">
                <a:solidFill>
                  <a:schemeClr val="accent1"/>
                </a:solidFill>
              </a:defRPr>
            </a:lvl8pPr>
            <a:lvl9pPr lvl="8" algn="ctr" rtl="0">
              <a:spcBef>
                <a:spcPts val="0"/>
              </a:spcBef>
              <a:spcAft>
                <a:spcPts val="0"/>
              </a:spcAft>
              <a:buClr>
                <a:schemeClr val="accent1"/>
              </a:buClr>
              <a:buSzPts val="1000"/>
              <a:buNone/>
              <a:defRPr sz="1000" b="1">
                <a:solidFill>
                  <a:schemeClr val="accent1"/>
                </a:solidFill>
              </a:defRPr>
            </a:lvl9pPr>
          </a:lstStyle>
          <a:p>
            <a:endParaRPr/>
          </a:p>
        </p:txBody>
      </p:sp>
      <p:sp>
        <p:nvSpPr>
          <p:cNvPr id="534" name="Google Shape;534;p22"/>
          <p:cNvSpPr txBox="1">
            <a:spLocks noGrp="1"/>
          </p:cNvSpPr>
          <p:nvPr>
            <p:ph type="subTitle" idx="21"/>
          </p:nvPr>
        </p:nvSpPr>
        <p:spPr>
          <a:xfrm>
            <a:off x="780266" y="2868825"/>
            <a:ext cx="101700" cy="260400"/>
          </a:xfrm>
          <a:prstGeom prst="rect">
            <a:avLst/>
          </a:prstGeom>
          <a:noFill/>
          <a:ln>
            <a:noFill/>
          </a:ln>
        </p:spPr>
        <p:txBody>
          <a:bodyPr spcFirstLastPara="1" wrap="square" lIns="0" tIns="0" rIns="0" bIns="0" anchor="ctr" anchorCtr="0">
            <a:noAutofit/>
          </a:bodyPr>
          <a:lstStyle>
            <a:lvl1pPr lvl="0" algn="ctr" rtl="0">
              <a:spcBef>
                <a:spcPts val="0"/>
              </a:spcBef>
              <a:spcAft>
                <a:spcPts val="0"/>
              </a:spcAft>
              <a:buClr>
                <a:schemeClr val="lt1"/>
              </a:buClr>
              <a:buSzPts val="1000"/>
              <a:buNone/>
              <a:defRPr sz="1000" b="1">
                <a:solidFill>
                  <a:schemeClr val="lt1"/>
                </a:solidFill>
              </a:defRPr>
            </a:lvl1pPr>
            <a:lvl2pPr lvl="1" algn="ctr" rtl="0">
              <a:spcBef>
                <a:spcPts val="0"/>
              </a:spcBef>
              <a:spcAft>
                <a:spcPts val="0"/>
              </a:spcAft>
              <a:buClr>
                <a:schemeClr val="lt1"/>
              </a:buClr>
              <a:buSzPts val="1000"/>
              <a:buNone/>
              <a:defRPr sz="1000" b="1">
                <a:solidFill>
                  <a:schemeClr val="lt1"/>
                </a:solidFill>
              </a:defRPr>
            </a:lvl2pPr>
            <a:lvl3pPr lvl="2" algn="ctr" rtl="0">
              <a:spcBef>
                <a:spcPts val="0"/>
              </a:spcBef>
              <a:spcAft>
                <a:spcPts val="0"/>
              </a:spcAft>
              <a:buClr>
                <a:schemeClr val="lt1"/>
              </a:buClr>
              <a:buSzPts val="1000"/>
              <a:buNone/>
              <a:defRPr sz="1000" b="1">
                <a:solidFill>
                  <a:schemeClr val="lt1"/>
                </a:solidFill>
              </a:defRPr>
            </a:lvl3pPr>
            <a:lvl4pPr lvl="3" algn="ctr" rtl="0">
              <a:spcBef>
                <a:spcPts val="0"/>
              </a:spcBef>
              <a:spcAft>
                <a:spcPts val="0"/>
              </a:spcAft>
              <a:buClr>
                <a:schemeClr val="lt1"/>
              </a:buClr>
              <a:buSzPts val="1000"/>
              <a:buNone/>
              <a:defRPr sz="1000" b="1">
                <a:solidFill>
                  <a:schemeClr val="lt1"/>
                </a:solidFill>
              </a:defRPr>
            </a:lvl4pPr>
            <a:lvl5pPr lvl="4" algn="ctr" rtl="0">
              <a:spcBef>
                <a:spcPts val="0"/>
              </a:spcBef>
              <a:spcAft>
                <a:spcPts val="0"/>
              </a:spcAft>
              <a:buClr>
                <a:schemeClr val="lt1"/>
              </a:buClr>
              <a:buSzPts val="1000"/>
              <a:buNone/>
              <a:defRPr sz="1000" b="1">
                <a:solidFill>
                  <a:schemeClr val="lt1"/>
                </a:solidFill>
              </a:defRPr>
            </a:lvl5pPr>
            <a:lvl6pPr lvl="5" algn="ctr" rtl="0">
              <a:spcBef>
                <a:spcPts val="0"/>
              </a:spcBef>
              <a:spcAft>
                <a:spcPts val="0"/>
              </a:spcAft>
              <a:buClr>
                <a:schemeClr val="lt1"/>
              </a:buClr>
              <a:buSzPts val="1000"/>
              <a:buNone/>
              <a:defRPr sz="1000" b="1">
                <a:solidFill>
                  <a:schemeClr val="lt1"/>
                </a:solidFill>
              </a:defRPr>
            </a:lvl6pPr>
            <a:lvl7pPr lvl="6" algn="ctr" rtl="0">
              <a:spcBef>
                <a:spcPts val="0"/>
              </a:spcBef>
              <a:spcAft>
                <a:spcPts val="0"/>
              </a:spcAft>
              <a:buClr>
                <a:schemeClr val="lt1"/>
              </a:buClr>
              <a:buSzPts val="1000"/>
              <a:buNone/>
              <a:defRPr sz="1000" b="1">
                <a:solidFill>
                  <a:schemeClr val="lt1"/>
                </a:solidFill>
              </a:defRPr>
            </a:lvl7pPr>
            <a:lvl8pPr lvl="7" algn="ctr" rtl="0">
              <a:spcBef>
                <a:spcPts val="0"/>
              </a:spcBef>
              <a:spcAft>
                <a:spcPts val="0"/>
              </a:spcAft>
              <a:buClr>
                <a:schemeClr val="lt1"/>
              </a:buClr>
              <a:buSzPts val="1000"/>
              <a:buNone/>
              <a:defRPr sz="1000" b="1">
                <a:solidFill>
                  <a:schemeClr val="lt1"/>
                </a:solidFill>
              </a:defRPr>
            </a:lvl8pPr>
            <a:lvl9pPr lvl="8" algn="ctr" rtl="0">
              <a:spcBef>
                <a:spcPts val="0"/>
              </a:spcBef>
              <a:spcAft>
                <a:spcPts val="0"/>
              </a:spcAft>
              <a:buClr>
                <a:schemeClr val="lt1"/>
              </a:buClr>
              <a:buSzPts val="1000"/>
              <a:buNone/>
              <a:defRPr sz="1000" b="1">
                <a:solidFill>
                  <a:schemeClr val="lt1"/>
                </a:solidFill>
              </a:defRPr>
            </a:lvl9pPr>
          </a:lstStyle>
          <a:p>
            <a:endParaRPr/>
          </a:p>
        </p:txBody>
      </p:sp>
      <p:sp>
        <p:nvSpPr>
          <p:cNvPr id="535" name="Google Shape;535;p22"/>
          <p:cNvSpPr txBox="1">
            <a:spLocks noGrp="1"/>
          </p:cNvSpPr>
          <p:nvPr>
            <p:ph type="subTitle" idx="22"/>
          </p:nvPr>
        </p:nvSpPr>
        <p:spPr>
          <a:xfrm>
            <a:off x="1021123" y="3235850"/>
            <a:ext cx="7707300" cy="260400"/>
          </a:xfrm>
          <a:prstGeom prst="rect">
            <a:avLst/>
          </a:prstGeom>
          <a:noFill/>
        </p:spPr>
        <p:txBody>
          <a:bodyPr spcFirstLastPara="1" wrap="square" lIns="0" tIns="0" rIns="0" bIns="0" anchor="ctr" anchorCtr="0">
            <a:noAutofit/>
          </a:bodyPr>
          <a:lstStyle>
            <a:lvl1pPr lvl="0" rtl="0">
              <a:spcBef>
                <a:spcPts val="0"/>
              </a:spcBef>
              <a:spcAft>
                <a:spcPts val="0"/>
              </a:spcAft>
              <a:buClr>
                <a:schemeClr val="dk1"/>
              </a:buClr>
              <a:buSzPts val="1000"/>
              <a:buNone/>
              <a:defRPr sz="1000">
                <a:solidFill>
                  <a:schemeClr val="dk1"/>
                </a:solidFill>
              </a:defRPr>
            </a:lvl1pPr>
            <a:lvl2pPr lvl="1" rtl="0">
              <a:spcBef>
                <a:spcPts val="0"/>
              </a:spcBef>
              <a:spcAft>
                <a:spcPts val="0"/>
              </a:spcAft>
              <a:buSzPts val="1000"/>
              <a:buNone/>
              <a:defRPr sz="1000"/>
            </a:lvl2pPr>
            <a:lvl3pPr lvl="2" rtl="0">
              <a:spcBef>
                <a:spcPts val="0"/>
              </a:spcBef>
              <a:spcAft>
                <a:spcPts val="0"/>
              </a:spcAft>
              <a:buSzPts val="1000"/>
              <a:buNone/>
              <a:defRPr sz="1000"/>
            </a:lvl3pPr>
            <a:lvl4pPr lvl="3" rtl="0">
              <a:spcBef>
                <a:spcPts val="0"/>
              </a:spcBef>
              <a:spcAft>
                <a:spcPts val="0"/>
              </a:spcAft>
              <a:buSzPts val="1000"/>
              <a:buNone/>
              <a:defRPr sz="1000"/>
            </a:lvl4pPr>
            <a:lvl5pPr lvl="4" rtl="0">
              <a:spcBef>
                <a:spcPts val="0"/>
              </a:spcBef>
              <a:spcAft>
                <a:spcPts val="0"/>
              </a:spcAft>
              <a:buSzPts val="1000"/>
              <a:buNone/>
              <a:defRPr sz="1000"/>
            </a:lvl5pPr>
            <a:lvl6pPr lvl="5" rtl="0">
              <a:spcBef>
                <a:spcPts val="0"/>
              </a:spcBef>
              <a:spcAft>
                <a:spcPts val="0"/>
              </a:spcAft>
              <a:buSzPts val="1000"/>
              <a:buNone/>
              <a:defRPr sz="1000"/>
            </a:lvl6pPr>
            <a:lvl7pPr lvl="6" rtl="0">
              <a:spcBef>
                <a:spcPts val="0"/>
              </a:spcBef>
              <a:spcAft>
                <a:spcPts val="0"/>
              </a:spcAft>
              <a:buSzPts val="1000"/>
              <a:buNone/>
              <a:defRPr sz="1000"/>
            </a:lvl7pPr>
            <a:lvl8pPr lvl="7" rtl="0">
              <a:spcBef>
                <a:spcPts val="0"/>
              </a:spcBef>
              <a:spcAft>
                <a:spcPts val="0"/>
              </a:spcAft>
              <a:buSzPts val="1000"/>
              <a:buNone/>
              <a:defRPr sz="1000"/>
            </a:lvl8pPr>
            <a:lvl9pPr lvl="8" rtl="0">
              <a:spcBef>
                <a:spcPts val="0"/>
              </a:spcBef>
              <a:spcAft>
                <a:spcPts val="0"/>
              </a:spcAft>
              <a:buSzPts val="1000"/>
              <a:buNone/>
              <a:defRPr sz="1000"/>
            </a:lvl9pPr>
          </a:lstStyle>
          <a:p>
            <a:endParaRPr/>
          </a:p>
        </p:txBody>
      </p:sp>
      <p:sp>
        <p:nvSpPr>
          <p:cNvPr id="536" name="Google Shape;536;p22"/>
          <p:cNvSpPr txBox="1">
            <a:spLocks noGrp="1"/>
          </p:cNvSpPr>
          <p:nvPr>
            <p:ph type="subTitle" idx="23"/>
          </p:nvPr>
        </p:nvSpPr>
        <p:spPr>
          <a:xfrm>
            <a:off x="415625" y="3235850"/>
            <a:ext cx="365700" cy="260400"/>
          </a:xfrm>
          <a:prstGeom prst="rect">
            <a:avLst/>
          </a:prstGeom>
          <a:noFill/>
        </p:spPr>
        <p:txBody>
          <a:bodyPr spcFirstLastPara="1" wrap="square" lIns="0" tIns="0" rIns="0" bIns="0" anchor="ctr" anchorCtr="0">
            <a:noAutofit/>
          </a:bodyPr>
          <a:lstStyle>
            <a:lvl1pPr lvl="0" algn="ctr" rtl="0">
              <a:spcBef>
                <a:spcPts val="0"/>
              </a:spcBef>
              <a:spcAft>
                <a:spcPts val="0"/>
              </a:spcAft>
              <a:buClr>
                <a:schemeClr val="accent1"/>
              </a:buClr>
              <a:buSzPts val="1000"/>
              <a:buNone/>
              <a:defRPr sz="1000" b="1">
                <a:solidFill>
                  <a:schemeClr val="accent1"/>
                </a:solidFill>
              </a:defRPr>
            </a:lvl1pPr>
            <a:lvl2pPr lvl="1" algn="ctr" rtl="0">
              <a:spcBef>
                <a:spcPts val="0"/>
              </a:spcBef>
              <a:spcAft>
                <a:spcPts val="0"/>
              </a:spcAft>
              <a:buClr>
                <a:schemeClr val="accent1"/>
              </a:buClr>
              <a:buSzPts val="1000"/>
              <a:buNone/>
              <a:defRPr sz="1000" b="1">
                <a:solidFill>
                  <a:schemeClr val="accent1"/>
                </a:solidFill>
              </a:defRPr>
            </a:lvl2pPr>
            <a:lvl3pPr lvl="2" algn="ctr" rtl="0">
              <a:spcBef>
                <a:spcPts val="0"/>
              </a:spcBef>
              <a:spcAft>
                <a:spcPts val="0"/>
              </a:spcAft>
              <a:buClr>
                <a:schemeClr val="accent1"/>
              </a:buClr>
              <a:buSzPts val="1000"/>
              <a:buNone/>
              <a:defRPr sz="1000" b="1">
                <a:solidFill>
                  <a:schemeClr val="accent1"/>
                </a:solidFill>
              </a:defRPr>
            </a:lvl3pPr>
            <a:lvl4pPr lvl="3" algn="ctr" rtl="0">
              <a:spcBef>
                <a:spcPts val="0"/>
              </a:spcBef>
              <a:spcAft>
                <a:spcPts val="0"/>
              </a:spcAft>
              <a:buClr>
                <a:schemeClr val="accent1"/>
              </a:buClr>
              <a:buSzPts val="1000"/>
              <a:buNone/>
              <a:defRPr sz="1000" b="1">
                <a:solidFill>
                  <a:schemeClr val="accent1"/>
                </a:solidFill>
              </a:defRPr>
            </a:lvl4pPr>
            <a:lvl5pPr lvl="4" algn="ctr" rtl="0">
              <a:spcBef>
                <a:spcPts val="0"/>
              </a:spcBef>
              <a:spcAft>
                <a:spcPts val="0"/>
              </a:spcAft>
              <a:buClr>
                <a:schemeClr val="accent1"/>
              </a:buClr>
              <a:buSzPts val="1000"/>
              <a:buNone/>
              <a:defRPr sz="1000" b="1">
                <a:solidFill>
                  <a:schemeClr val="accent1"/>
                </a:solidFill>
              </a:defRPr>
            </a:lvl5pPr>
            <a:lvl6pPr lvl="5" algn="ctr" rtl="0">
              <a:spcBef>
                <a:spcPts val="0"/>
              </a:spcBef>
              <a:spcAft>
                <a:spcPts val="0"/>
              </a:spcAft>
              <a:buClr>
                <a:schemeClr val="accent1"/>
              </a:buClr>
              <a:buSzPts val="1000"/>
              <a:buNone/>
              <a:defRPr sz="1000" b="1">
                <a:solidFill>
                  <a:schemeClr val="accent1"/>
                </a:solidFill>
              </a:defRPr>
            </a:lvl6pPr>
            <a:lvl7pPr lvl="6" algn="ctr" rtl="0">
              <a:spcBef>
                <a:spcPts val="0"/>
              </a:spcBef>
              <a:spcAft>
                <a:spcPts val="0"/>
              </a:spcAft>
              <a:buClr>
                <a:schemeClr val="accent1"/>
              </a:buClr>
              <a:buSzPts val="1000"/>
              <a:buNone/>
              <a:defRPr sz="1000" b="1">
                <a:solidFill>
                  <a:schemeClr val="accent1"/>
                </a:solidFill>
              </a:defRPr>
            </a:lvl7pPr>
            <a:lvl8pPr lvl="7" algn="ctr" rtl="0">
              <a:spcBef>
                <a:spcPts val="0"/>
              </a:spcBef>
              <a:spcAft>
                <a:spcPts val="0"/>
              </a:spcAft>
              <a:buClr>
                <a:schemeClr val="accent1"/>
              </a:buClr>
              <a:buSzPts val="1000"/>
              <a:buNone/>
              <a:defRPr sz="1000" b="1">
                <a:solidFill>
                  <a:schemeClr val="accent1"/>
                </a:solidFill>
              </a:defRPr>
            </a:lvl8pPr>
            <a:lvl9pPr lvl="8" algn="ctr" rtl="0">
              <a:spcBef>
                <a:spcPts val="0"/>
              </a:spcBef>
              <a:spcAft>
                <a:spcPts val="0"/>
              </a:spcAft>
              <a:buClr>
                <a:schemeClr val="accent1"/>
              </a:buClr>
              <a:buSzPts val="1000"/>
              <a:buNone/>
              <a:defRPr sz="1000" b="1">
                <a:solidFill>
                  <a:schemeClr val="accent1"/>
                </a:solidFill>
              </a:defRPr>
            </a:lvl9pPr>
          </a:lstStyle>
          <a:p>
            <a:endParaRPr/>
          </a:p>
        </p:txBody>
      </p:sp>
      <p:sp>
        <p:nvSpPr>
          <p:cNvPr id="537" name="Google Shape;537;p22"/>
          <p:cNvSpPr txBox="1">
            <a:spLocks noGrp="1"/>
          </p:cNvSpPr>
          <p:nvPr>
            <p:ph type="subTitle" idx="24"/>
          </p:nvPr>
        </p:nvSpPr>
        <p:spPr>
          <a:xfrm>
            <a:off x="780266" y="3235850"/>
            <a:ext cx="101700" cy="260400"/>
          </a:xfrm>
          <a:prstGeom prst="rect">
            <a:avLst/>
          </a:prstGeom>
          <a:noFill/>
          <a:ln>
            <a:noFill/>
          </a:ln>
        </p:spPr>
        <p:txBody>
          <a:bodyPr spcFirstLastPara="1" wrap="square" lIns="0" tIns="0" rIns="0" bIns="0" anchor="ctr" anchorCtr="0">
            <a:noAutofit/>
          </a:bodyPr>
          <a:lstStyle>
            <a:lvl1pPr lvl="0" algn="ctr" rtl="0">
              <a:spcBef>
                <a:spcPts val="0"/>
              </a:spcBef>
              <a:spcAft>
                <a:spcPts val="0"/>
              </a:spcAft>
              <a:buClr>
                <a:schemeClr val="lt1"/>
              </a:buClr>
              <a:buSzPts val="1000"/>
              <a:buNone/>
              <a:defRPr sz="1000" b="1">
                <a:solidFill>
                  <a:schemeClr val="lt1"/>
                </a:solidFill>
              </a:defRPr>
            </a:lvl1pPr>
            <a:lvl2pPr lvl="1" algn="ctr" rtl="0">
              <a:spcBef>
                <a:spcPts val="0"/>
              </a:spcBef>
              <a:spcAft>
                <a:spcPts val="0"/>
              </a:spcAft>
              <a:buClr>
                <a:schemeClr val="lt1"/>
              </a:buClr>
              <a:buSzPts val="1000"/>
              <a:buNone/>
              <a:defRPr sz="1000" b="1">
                <a:solidFill>
                  <a:schemeClr val="lt1"/>
                </a:solidFill>
              </a:defRPr>
            </a:lvl2pPr>
            <a:lvl3pPr lvl="2" algn="ctr" rtl="0">
              <a:spcBef>
                <a:spcPts val="0"/>
              </a:spcBef>
              <a:spcAft>
                <a:spcPts val="0"/>
              </a:spcAft>
              <a:buClr>
                <a:schemeClr val="lt1"/>
              </a:buClr>
              <a:buSzPts val="1000"/>
              <a:buNone/>
              <a:defRPr sz="1000" b="1">
                <a:solidFill>
                  <a:schemeClr val="lt1"/>
                </a:solidFill>
              </a:defRPr>
            </a:lvl3pPr>
            <a:lvl4pPr lvl="3" algn="ctr" rtl="0">
              <a:spcBef>
                <a:spcPts val="0"/>
              </a:spcBef>
              <a:spcAft>
                <a:spcPts val="0"/>
              </a:spcAft>
              <a:buClr>
                <a:schemeClr val="lt1"/>
              </a:buClr>
              <a:buSzPts val="1000"/>
              <a:buNone/>
              <a:defRPr sz="1000" b="1">
                <a:solidFill>
                  <a:schemeClr val="lt1"/>
                </a:solidFill>
              </a:defRPr>
            </a:lvl4pPr>
            <a:lvl5pPr lvl="4" algn="ctr" rtl="0">
              <a:spcBef>
                <a:spcPts val="0"/>
              </a:spcBef>
              <a:spcAft>
                <a:spcPts val="0"/>
              </a:spcAft>
              <a:buClr>
                <a:schemeClr val="lt1"/>
              </a:buClr>
              <a:buSzPts val="1000"/>
              <a:buNone/>
              <a:defRPr sz="1000" b="1">
                <a:solidFill>
                  <a:schemeClr val="lt1"/>
                </a:solidFill>
              </a:defRPr>
            </a:lvl5pPr>
            <a:lvl6pPr lvl="5" algn="ctr" rtl="0">
              <a:spcBef>
                <a:spcPts val="0"/>
              </a:spcBef>
              <a:spcAft>
                <a:spcPts val="0"/>
              </a:spcAft>
              <a:buClr>
                <a:schemeClr val="lt1"/>
              </a:buClr>
              <a:buSzPts val="1000"/>
              <a:buNone/>
              <a:defRPr sz="1000" b="1">
                <a:solidFill>
                  <a:schemeClr val="lt1"/>
                </a:solidFill>
              </a:defRPr>
            </a:lvl6pPr>
            <a:lvl7pPr lvl="6" algn="ctr" rtl="0">
              <a:spcBef>
                <a:spcPts val="0"/>
              </a:spcBef>
              <a:spcAft>
                <a:spcPts val="0"/>
              </a:spcAft>
              <a:buClr>
                <a:schemeClr val="lt1"/>
              </a:buClr>
              <a:buSzPts val="1000"/>
              <a:buNone/>
              <a:defRPr sz="1000" b="1">
                <a:solidFill>
                  <a:schemeClr val="lt1"/>
                </a:solidFill>
              </a:defRPr>
            </a:lvl7pPr>
            <a:lvl8pPr lvl="7" algn="ctr" rtl="0">
              <a:spcBef>
                <a:spcPts val="0"/>
              </a:spcBef>
              <a:spcAft>
                <a:spcPts val="0"/>
              </a:spcAft>
              <a:buClr>
                <a:schemeClr val="lt1"/>
              </a:buClr>
              <a:buSzPts val="1000"/>
              <a:buNone/>
              <a:defRPr sz="1000" b="1">
                <a:solidFill>
                  <a:schemeClr val="lt1"/>
                </a:solidFill>
              </a:defRPr>
            </a:lvl8pPr>
            <a:lvl9pPr lvl="8" algn="ctr" rtl="0">
              <a:spcBef>
                <a:spcPts val="0"/>
              </a:spcBef>
              <a:spcAft>
                <a:spcPts val="0"/>
              </a:spcAft>
              <a:buClr>
                <a:schemeClr val="lt1"/>
              </a:buClr>
              <a:buSzPts val="1000"/>
              <a:buNone/>
              <a:defRPr sz="1000" b="1">
                <a:solidFill>
                  <a:schemeClr val="lt1"/>
                </a:solidFill>
              </a:defRPr>
            </a:lvl9pPr>
          </a:lstStyle>
          <a:p>
            <a:endParaRPr/>
          </a:p>
        </p:txBody>
      </p:sp>
      <p:sp>
        <p:nvSpPr>
          <p:cNvPr id="538" name="Google Shape;538;p22"/>
          <p:cNvSpPr txBox="1">
            <a:spLocks noGrp="1"/>
          </p:cNvSpPr>
          <p:nvPr>
            <p:ph type="subTitle" idx="25"/>
          </p:nvPr>
        </p:nvSpPr>
        <p:spPr>
          <a:xfrm>
            <a:off x="1021123" y="3602875"/>
            <a:ext cx="7707300" cy="260400"/>
          </a:xfrm>
          <a:prstGeom prst="rect">
            <a:avLst/>
          </a:prstGeom>
          <a:noFill/>
        </p:spPr>
        <p:txBody>
          <a:bodyPr spcFirstLastPara="1" wrap="square" lIns="0" tIns="0" rIns="0" bIns="0" anchor="ctr" anchorCtr="0">
            <a:noAutofit/>
          </a:bodyPr>
          <a:lstStyle>
            <a:lvl1pPr lvl="0" rtl="0">
              <a:spcBef>
                <a:spcPts val="0"/>
              </a:spcBef>
              <a:spcAft>
                <a:spcPts val="0"/>
              </a:spcAft>
              <a:buClr>
                <a:schemeClr val="dk1"/>
              </a:buClr>
              <a:buSzPts val="1000"/>
              <a:buNone/>
              <a:defRPr sz="1000">
                <a:solidFill>
                  <a:schemeClr val="dk1"/>
                </a:solidFill>
              </a:defRPr>
            </a:lvl1pPr>
            <a:lvl2pPr lvl="1" rtl="0">
              <a:spcBef>
                <a:spcPts val="0"/>
              </a:spcBef>
              <a:spcAft>
                <a:spcPts val="0"/>
              </a:spcAft>
              <a:buSzPts val="1000"/>
              <a:buNone/>
              <a:defRPr sz="1000"/>
            </a:lvl2pPr>
            <a:lvl3pPr lvl="2" rtl="0">
              <a:spcBef>
                <a:spcPts val="0"/>
              </a:spcBef>
              <a:spcAft>
                <a:spcPts val="0"/>
              </a:spcAft>
              <a:buSzPts val="1000"/>
              <a:buNone/>
              <a:defRPr sz="1000"/>
            </a:lvl3pPr>
            <a:lvl4pPr lvl="3" rtl="0">
              <a:spcBef>
                <a:spcPts val="0"/>
              </a:spcBef>
              <a:spcAft>
                <a:spcPts val="0"/>
              </a:spcAft>
              <a:buSzPts val="1000"/>
              <a:buNone/>
              <a:defRPr sz="1000"/>
            </a:lvl4pPr>
            <a:lvl5pPr lvl="4" rtl="0">
              <a:spcBef>
                <a:spcPts val="0"/>
              </a:spcBef>
              <a:spcAft>
                <a:spcPts val="0"/>
              </a:spcAft>
              <a:buSzPts val="1000"/>
              <a:buNone/>
              <a:defRPr sz="1000"/>
            </a:lvl5pPr>
            <a:lvl6pPr lvl="5" rtl="0">
              <a:spcBef>
                <a:spcPts val="0"/>
              </a:spcBef>
              <a:spcAft>
                <a:spcPts val="0"/>
              </a:spcAft>
              <a:buSzPts val="1000"/>
              <a:buNone/>
              <a:defRPr sz="1000"/>
            </a:lvl6pPr>
            <a:lvl7pPr lvl="6" rtl="0">
              <a:spcBef>
                <a:spcPts val="0"/>
              </a:spcBef>
              <a:spcAft>
                <a:spcPts val="0"/>
              </a:spcAft>
              <a:buSzPts val="1000"/>
              <a:buNone/>
              <a:defRPr sz="1000"/>
            </a:lvl7pPr>
            <a:lvl8pPr lvl="7" rtl="0">
              <a:spcBef>
                <a:spcPts val="0"/>
              </a:spcBef>
              <a:spcAft>
                <a:spcPts val="0"/>
              </a:spcAft>
              <a:buSzPts val="1000"/>
              <a:buNone/>
              <a:defRPr sz="1000"/>
            </a:lvl8pPr>
            <a:lvl9pPr lvl="8" rtl="0">
              <a:spcBef>
                <a:spcPts val="0"/>
              </a:spcBef>
              <a:spcAft>
                <a:spcPts val="0"/>
              </a:spcAft>
              <a:buSzPts val="1000"/>
              <a:buNone/>
              <a:defRPr sz="1000"/>
            </a:lvl9pPr>
          </a:lstStyle>
          <a:p>
            <a:endParaRPr/>
          </a:p>
        </p:txBody>
      </p:sp>
      <p:sp>
        <p:nvSpPr>
          <p:cNvPr id="539" name="Google Shape;539;p22"/>
          <p:cNvSpPr txBox="1">
            <a:spLocks noGrp="1"/>
          </p:cNvSpPr>
          <p:nvPr>
            <p:ph type="subTitle" idx="26"/>
          </p:nvPr>
        </p:nvSpPr>
        <p:spPr>
          <a:xfrm>
            <a:off x="415625" y="3602875"/>
            <a:ext cx="365700" cy="260400"/>
          </a:xfrm>
          <a:prstGeom prst="rect">
            <a:avLst/>
          </a:prstGeom>
          <a:noFill/>
        </p:spPr>
        <p:txBody>
          <a:bodyPr spcFirstLastPara="1" wrap="square" lIns="0" tIns="0" rIns="0" bIns="0" anchor="ctr" anchorCtr="0">
            <a:noAutofit/>
          </a:bodyPr>
          <a:lstStyle>
            <a:lvl1pPr lvl="0" algn="ctr" rtl="0">
              <a:spcBef>
                <a:spcPts val="0"/>
              </a:spcBef>
              <a:spcAft>
                <a:spcPts val="0"/>
              </a:spcAft>
              <a:buClr>
                <a:schemeClr val="accent1"/>
              </a:buClr>
              <a:buSzPts val="1000"/>
              <a:buNone/>
              <a:defRPr sz="1000" b="1">
                <a:solidFill>
                  <a:schemeClr val="accent1"/>
                </a:solidFill>
              </a:defRPr>
            </a:lvl1pPr>
            <a:lvl2pPr lvl="1" algn="ctr" rtl="0">
              <a:spcBef>
                <a:spcPts val="0"/>
              </a:spcBef>
              <a:spcAft>
                <a:spcPts val="0"/>
              </a:spcAft>
              <a:buClr>
                <a:schemeClr val="accent1"/>
              </a:buClr>
              <a:buSzPts val="1000"/>
              <a:buNone/>
              <a:defRPr sz="1000" b="1">
                <a:solidFill>
                  <a:schemeClr val="accent1"/>
                </a:solidFill>
              </a:defRPr>
            </a:lvl2pPr>
            <a:lvl3pPr lvl="2" algn="ctr" rtl="0">
              <a:spcBef>
                <a:spcPts val="0"/>
              </a:spcBef>
              <a:spcAft>
                <a:spcPts val="0"/>
              </a:spcAft>
              <a:buClr>
                <a:schemeClr val="accent1"/>
              </a:buClr>
              <a:buSzPts val="1000"/>
              <a:buNone/>
              <a:defRPr sz="1000" b="1">
                <a:solidFill>
                  <a:schemeClr val="accent1"/>
                </a:solidFill>
              </a:defRPr>
            </a:lvl3pPr>
            <a:lvl4pPr lvl="3" algn="ctr" rtl="0">
              <a:spcBef>
                <a:spcPts val="0"/>
              </a:spcBef>
              <a:spcAft>
                <a:spcPts val="0"/>
              </a:spcAft>
              <a:buClr>
                <a:schemeClr val="accent1"/>
              </a:buClr>
              <a:buSzPts val="1000"/>
              <a:buNone/>
              <a:defRPr sz="1000" b="1">
                <a:solidFill>
                  <a:schemeClr val="accent1"/>
                </a:solidFill>
              </a:defRPr>
            </a:lvl4pPr>
            <a:lvl5pPr lvl="4" algn="ctr" rtl="0">
              <a:spcBef>
                <a:spcPts val="0"/>
              </a:spcBef>
              <a:spcAft>
                <a:spcPts val="0"/>
              </a:spcAft>
              <a:buClr>
                <a:schemeClr val="accent1"/>
              </a:buClr>
              <a:buSzPts val="1000"/>
              <a:buNone/>
              <a:defRPr sz="1000" b="1">
                <a:solidFill>
                  <a:schemeClr val="accent1"/>
                </a:solidFill>
              </a:defRPr>
            </a:lvl5pPr>
            <a:lvl6pPr lvl="5" algn="ctr" rtl="0">
              <a:spcBef>
                <a:spcPts val="0"/>
              </a:spcBef>
              <a:spcAft>
                <a:spcPts val="0"/>
              </a:spcAft>
              <a:buClr>
                <a:schemeClr val="accent1"/>
              </a:buClr>
              <a:buSzPts val="1000"/>
              <a:buNone/>
              <a:defRPr sz="1000" b="1">
                <a:solidFill>
                  <a:schemeClr val="accent1"/>
                </a:solidFill>
              </a:defRPr>
            </a:lvl6pPr>
            <a:lvl7pPr lvl="6" algn="ctr" rtl="0">
              <a:spcBef>
                <a:spcPts val="0"/>
              </a:spcBef>
              <a:spcAft>
                <a:spcPts val="0"/>
              </a:spcAft>
              <a:buClr>
                <a:schemeClr val="accent1"/>
              </a:buClr>
              <a:buSzPts val="1000"/>
              <a:buNone/>
              <a:defRPr sz="1000" b="1">
                <a:solidFill>
                  <a:schemeClr val="accent1"/>
                </a:solidFill>
              </a:defRPr>
            </a:lvl7pPr>
            <a:lvl8pPr lvl="7" algn="ctr" rtl="0">
              <a:spcBef>
                <a:spcPts val="0"/>
              </a:spcBef>
              <a:spcAft>
                <a:spcPts val="0"/>
              </a:spcAft>
              <a:buClr>
                <a:schemeClr val="accent1"/>
              </a:buClr>
              <a:buSzPts val="1000"/>
              <a:buNone/>
              <a:defRPr sz="1000" b="1">
                <a:solidFill>
                  <a:schemeClr val="accent1"/>
                </a:solidFill>
              </a:defRPr>
            </a:lvl8pPr>
            <a:lvl9pPr lvl="8" algn="ctr" rtl="0">
              <a:spcBef>
                <a:spcPts val="0"/>
              </a:spcBef>
              <a:spcAft>
                <a:spcPts val="0"/>
              </a:spcAft>
              <a:buClr>
                <a:schemeClr val="accent1"/>
              </a:buClr>
              <a:buSzPts val="1000"/>
              <a:buNone/>
              <a:defRPr sz="1000" b="1">
                <a:solidFill>
                  <a:schemeClr val="accent1"/>
                </a:solidFill>
              </a:defRPr>
            </a:lvl9pPr>
          </a:lstStyle>
          <a:p>
            <a:endParaRPr/>
          </a:p>
        </p:txBody>
      </p:sp>
      <p:sp>
        <p:nvSpPr>
          <p:cNvPr id="540" name="Google Shape;540;p22"/>
          <p:cNvSpPr txBox="1">
            <a:spLocks noGrp="1"/>
          </p:cNvSpPr>
          <p:nvPr>
            <p:ph type="subTitle" idx="27"/>
          </p:nvPr>
        </p:nvSpPr>
        <p:spPr>
          <a:xfrm>
            <a:off x="780266" y="3602875"/>
            <a:ext cx="101700" cy="260400"/>
          </a:xfrm>
          <a:prstGeom prst="rect">
            <a:avLst/>
          </a:prstGeom>
          <a:noFill/>
          <a:ln>
            <a:noFill/>
          </a:ln>
        </p:spPr>
        <p:txBody>
          <a:bodyPr spcFirstLastPara="1" wrap="square" lIns="0" tIns="0" rIns="0" bIns="0" anchor="ctr" anchorCtr="0">
            <a:noAutofit/>
          </a:bodyPr>
          <a:lstStyle>
            <a:lvl1pPr lvl="0" algn="ctr" rtl="0">
              <a:spcBef>
                <a:spcPts val="0"/>
              </a:spcBef>
              <a:spcAft>
                <a:spcPts val="0"/>
              </a:spcAft>
              <a:buClr>
                <a:schemeClr val="lt1"/>
              </a:buClr>
              <a:buSzPts val="1000"/>
              <a:buNone/>
              <a:defRPr sz="1000" b="1">
                <a:solidFill>
                  <a:schemeClr val="lt1"/>
                </a:solidFill>
              </a:defRPr>
            </a:lvl1pPr>
            <a:lvl2pPr lvl="1" algn="ctr" rtl="0">
              <a:spcBef>
                <a:spcPts val="0"/>
              </a:spcBef>
              <a:spcAft>
                <a:spcPts val="0"/>
              </a:spcAft>
              <a:buClr>
                <a:schemeClr val="lt1"/>
              </a:buClr>
              <a:buSzPts val="1000"/>
              <a:buNone/>
              <a:defRPr sz="1000" b="1">
                <a:solidFill>
                  <a:schemeClr val="lt1"/>
                </a:solidFill>
              </a:defRPr>
            </a:lvl2pPr>
            <a:lvl3pPr lvl="2" algn="ctr" rtl="0">
              <a:spcBef>
                <a:spcPts val="0"/>
              </a:spcBef>
              <a:spcAft>
                <a:spcPts val="0"/>
              </a:spcAft>
              <a:buClr>
                <a:schemeClr val="lt1"/>
              </a:buClr>
              <a:buSzPts val="1000"/>
              <a:buNone/>
              <a:defRPr sz="1000" b="1">
                <a:solidFill>
                  <a:schemeClr val="lt1"/>
                </a:solidFill>
              </a:defRPr>
            </a:lvl3pPr>
            <a:lvl4pPr lvl="3" algn="ctr" rtl="0">
              <a:spcBef>
                <a:spcPts val="0"/>
              </a:spcBef>
              <a:spcAft>
                <a:spcPts val="0"/>
              </a:spcAft>
              <a:buClr>
                <a:schemeClr val="lt1"/>
              </a:buClr>
              <a:buSzPts val="1000"/>
              <a:buNone/>
              <a:defRPr sz="1000" b="1">
                <a:solidFill>
                  <a:schemeClr val="lt1"/>
                </a:solidFill>
              </a:defRPr>
            </a:lvl4pPr>
            <a:lvl5pPr lvl="4" algn="ctr" rtl="0">
              <a:spcBef>
                <a:spcPts val="0"/>
              </a:spcBef>
              <a:spcAft>
                <a:spcPts val="0"/>
              </a:spcAft>
              <a:buClr>
                <a:schemeClr val="lt1"/>
              </a:buClr>
              <a:buSzPts val="1000"/>
              <a:buNone/>
              <a:defRPr sz="1000" b="1">
                <a:solidFill>
                  <a:schemeClr val="lt1"/>
                </a:solidFill>
              </a:defRPr>
            </a:lvl5pPr>
            <a:lvl6pPr lvl="5" algn="ctr" rtl="0">
              <a:spcBef>
                <a:spcPts val="0"/>
              </a:spcBef>
              <a:spcAft>
                <a:spcPts val="0"/>
              </a:spcAft>
              <a:buClr>
                <a:schemeClr val="lt1"/>
              </a:buClr>
              <a:buSzPts val="1000"/>
              <a:buNone/>
              <a:defRPr sz="1000" b="1">
                <a:solidFill>
                  <a:schemeClr val="lt1"/>
                </a:solidFill>
              </a:defRPr>
            </a:lvl6pPr>
            <a:lvl7pPr lvl="6" algn="ctr" rtl="0">
              <a:spcBef>
                <a:spcPts val="0"/>
              </a:spcBef>
              <a:spcAft>
                <a:spcPts val="0"/>
              </a:spcAft>
              <a:buClr>
                <a:schemeClr val="lt1"/>
              </a:buClr>
              <a:buSzPts val="1000"/>
              <a:buNone/>
              <a:defRPr sz="1000" b="1">
                <a:solidFill>
                  <a:schemeClr val="lt1"/>
                </a:solidFill>
              </a:defRPr>
            </a:lvl7pPr>
            <a:lvl8pPr lvl="7" algn="ctr" rtl="0">
              <a:spcBef>
                <a:spcPts val="0"/>
              </a:spcBef>
              <a:spcAft>
                <a:spcPts val="0"/>
              </a:spcAft>
              <a:buClr>
                <a:schemeClr val="lt1"/>
              </a:buClr>
              <a:buSzPts val="1000"/>
              <a:buNone/>
              <a:defRPr sz="1000" b="1">
                <a:solidFill>
                  <a:schemeClr val="lt1"/>
                </a:solidFill>
              </a:defRPr>
            </a:lvl8pPr>
            <a:lvl9pPr lvl="8" algn="ctr" rtl="0">
              <a:spcBef>
                <a:spcPts val="0"/>
              </a:spcBef>
              <a:spcAft>
                <a:spcPts val="0"/>
              </a:spcAft>
              <a:buClr>
                <a:schemeClr val="lt1"/>
              </a:buClr>
              <a:buSzPts val="1000"/>
              <a:buNone/>
              <a:defRPr sz="1000" b="1">
                <a:solidFill>
                  <a:schemeClr val="lt1"/>
                </a:solidFill>
              </a:defRPr>
            </a:lvl9pPr>
          </a:lstStyle>
          <a:p>
            <a:endParaRPr/>
          </a:p>
        </p:txBody>
      </p:sp>
      <p:sp>
        <p:nvSpPr>
          <p:cNvPr id="541" name="Google Shape;541;p22"/>
          <p:cNvSpPr txBox="1">
            <a:spLocks noGrp="1"/>
          </p:cNvSpPr>
          <p:nvPr>
            <p:ph type="subTitle" idx="28"/>
          </p:nvPr>
        </p:nvSpPr>
        <p:spPr>
          <a:xfrm>
            <a:off x="1021123" y="3969900"/>
            <a:ext cx="7707300" cy="260400"/>
          </a:xfrm>
          <a:prstGeom prst="rect">
            <a:avLst/>
          </a:prstGeom>
          <a:noFill/>
        </p:spPr>
        <p:txBody>
          <a:bodyPr spcFirstLastPara="1" wrap="square" lIns="0" tIns="0" rIns="0" bIns="0" anchor="ctr" anchorCtr="0">
            <a:noAutofit/>
          </a:bodyPr>
          <a:lstStyle>
            <a:lvl1pPr lvl="0" rtl="0">
              <a:spcBef>
                <a:spcPts val="0"/>
              </a:spcBef>
              <a:spcAft>
                <a:spcPts val="0"/>
              </a:spcAft>
              <a:buClr>
                <a:schemeClr val="dk1"/>
              </a:buClr>
              <a:buSzPts val="1000"/>
              <a:buNone/>
              <a:defRPr sz="1000">
                <a:solidFill>
                  <a:schemeClr val="dk1"/>
                </a:solidFill>
              </a:defRPr>
            </a:lvl1pPr>
            <a:lvl2pPr lvl="1" rtl="0">
              <a:spcBef>
                <a:spcPts val="0"/>
              </a:spcBef>
              <a:spcAft>
                <a:spcPts val="0"/>
              </a:spcAft>
              <a:buSzPts val="1000"/>
              <a:buNone/>
              <a:defRPr sz="1000"/>
            </a:lvl2pPr>
            <a:lvl3pPr lvl="2" rtl="0">
              <a:spcBef>
                <a:spcPts val="0"/>
              </a:spcBef>
              <a:spcAft>
                <a:spcPts val="0"/>
              </a:spcAft>
              <a:buSzPts val="1000"/>
              <a:buNone/>
              <a:defRPr sz="1000"/>
            </a:lvl3pPr>
            <a:lvl4pPr lvl="3" rtl="0">
              <a:spcBef>
                <a:spcPts val="0"/>
              </a:spcBef>
              <a:spcAft>
                <a:spcPts val="0"/>
              </a:spcAft>
              <a:buSzPts val="1000"/>
              <a:buNone/>
              <a:defRPr sz="1000"/>
            </a:lvl4pPr>
            <a:lvl5pPr lvl="4" rtl="0">
              <a:spcBef>
                <a:spcPts val="0"/>
              </a:spcBef>
              <a:spcAft>
                <a:spcPts val="0"/>
              </a:spcAft>
              <a:buSzPts val="1000"/>
              <a:buNone/>
              <a:defRPr sz="1000"/>
            </a:lvl5pPr>
            <a:lvl6pPr lvl="5" rtl="0">
              <a:spcBef>
                <a:spcPts val="0"/>
              </a:spcBef>
              <a:spcAft>
                <a:spcPts val="0"/>
              </a:spcAft>
              <a:buSzPts val="1000"/>
              <a:buNone/>
              <a:defRPr sz="1000"/>
            </a:lvl6pPr>
            <a:lvl7pPr lvl="6" rtl="0">
              <a:spcBef>
                <a:spcPts val="0"/>
              </a:spcBef>
              <a:spcAft>
                <a:spcPts val="0"/>
              </a:spcAft>
              <a:buSzPts val="1000"/>
              <a:buNone/>
              <a:defRPr sz="1000"/>
            </a:lvl7pPr>
            <a:lvl8pPr lvl="7" rtl="0">
              <a:spcBef>
                <a:spcPts val="0"/>
              </a:spcBef>
              <a:spcAft>
                <a:spcPts val="0"/>
              </a:spcAft>
              <a:buSzPts val="1000"/>
              <a:buNone/>
              <a:defRPr sz="1000"/>
            </a:lvl8pPr>
            <a:lvl9pPr lvl="8" rtl="0">
              <a:spcBef>
                <a:spcPts val="0"/>
              </a:spcBef>
              <a:spcAft>
                <a:spcPts val="0"/>
              </a:spcAft>
              <a:buSzPts val="1000"/>
              <a:buNone/>
              <a:defRPr sz="1000"/>
            </a:lvl9pPr>
          </a:lstStyle>
          <a:p>
            <a:endParaRPr/>
          </a:p>
        </p:txBody>
      </p:sp>
      <p:sp>
        <p:nvSpPr>
          <p:cNvPr id="542" name="Google Shape;542;p22"/>
          <p:cNvSpPr txBox="1">
            <a:spLocks noGrp="1"/>
          </p:cNvSpPr>
          <p:nvPr>
            <p:ph type="subTitle" idx="29"/>
          </p:nvPr>
        </p:nvSpPr>
        <p:spPr>
          <a:xfrm>
            <a:off x="415625" y="3969900"/>
            <a:ext cx="365700" cy="260400"/>
          </a:xfrm>
          <a:prstGeom prst="rect">
            <a:avLst/>
          </a:prstGeom>
          <a:noFill/>
        </p:spPr>
        <p:txBody>
          <a:bodyPr spcFirstLastPara="1" wrap="square" lIns="0" tIns="0" rIns="0" bIns="0" anchor="ctr" anchorCtr="0">
            <a:noAutofit/>
          </a:bodyPr>
          <a:lstStyle>
            <a:lvl1pPr lvl="0" algn="ctr" rtl="0">
              <a:spcBef>
                <a:spcPts val="0"/>
              </a:spcBef>
              <a:spcAft>
                <a:spcPts val="0"/>
              </a:spcAft>
              <a:buClr>
                <a:schemeClr val="accent1"/>
              </a:buClr>
              <a:buSzPts val="1000"/>
              <a:buNone/>
              <a:defRPr sz="1000" b="1">
                <a:solidFill>
                  <a:schemeClr val="accent1"/>
                </a:solidFill>
              </a:defRPr>
            </a:lvl1pPr>
            <a:lvl2pPr lvl="1" algn="ctr" rtl="0">
              <a:spcBef>
                <a:spcPts val="0"/>
              </a:spcBef>
              <a:spcAft>
                <a:spcPts val="0"/>
              </a:spcAft>
              <a:buClr>
                <a:schemeClr val="accent1"/>
              </a:buClr>
              <a:buSzPts val="1000"/>
              <a:buNone/>
              <a:defRPr sz="1000" b="1">
                <a:solidFill>
                  <a:schemeClr val="accent1"/>
                </a:solidFill>
              </a:defRPr>
            </a:lvl2pPr>
            <a:lvl3pPr lvl="2" algn="ctr" rtl="0">
              <a:spcBef>
                <a:spcPts val="0"/>
              </a:spcBef>
              <a:spcAft>
                <a:spcPts val="0"/>
              </a:spcAft>
              <a:buClr>
                <a:schemeClr val="accent1"/>
              </a:buClr>
              <a:buSzPts val="1000"/>
              <a:buNone/>
              <a:defRPr sz="1000" b="1">
                <a:solidFill>
                  <a:schemeClr val="accent1"/>
                </a:solidFill>
              </a:defRPr>
            </a:lvl3pPr>
            <a:lvl4pPr lvl="3" algn="ctr" rtl="0">
              <a:spcBef>
                <a:spcPts val="0"/>
              </a:spcBef>
              <a:spcAft>
                <a:spcPts val="0"/>
              </a:spcAft>
              <a:buClr>
                <a:schemeClr val="accent1"/>
              </a:buClr>
              <a:buSzPts val="1000"/>
              <a:buNone/>
              <a:defRPr sz="1000" b="1">
                <a:solidFill>
                  <a:schemeClr val="accent1"/>
                </a:solidFill>
              </a:defRPr>
            </a:lvl4pPr>
            <a:lvl5pPr lvl="4" algn="ctr" rtl="0">
              <a:spcBef>
                <a:spcPts val="0"/>
              </a:spcBef>
              <a:spcAft>
                <a:spcPts val="0"/>
              </a:spcAft>
              <a:buClr>
                <a:schemeClr val="accent1"/>
              </a:buClr>
              <a:buSzPts val="1000"/>
              <a:buNone/>
              <a:defRPr sz="1000" b="1">
                <a:solidFill>
                  <a:schemeClr val="accent1"/>
                </a:solidFill>
              </a:defRPr>
            </a:lvl5pPr>
            <a:lvl6pPr lvl="5" algn="ctr" rtl="0">
              <a:spcBef>
                <a:spcPts val="0"/>
              </a:spcBef>
              <a:spcAft>
                <a:spcPts val="0"/>
              </a:spcAft>
              <a:buClr>
                <a:schemeClr val="accent1"/>
              </a:buClr>
              <a:buSzPts val="1000"/>
              <a:buNone/>
              <a:defRPr sz="1000" b="1">
                <a:solidFill>
                  <a:schemeClr val="accent1"/>
                </a:solidFill>
              </a:defRPr>
            </a:lvl6pPr>
            <a:lvl7pPr lvl="6" algn="ctr" rtl="0">
              <a:spcBef>
                <a:spcPts val="0"/>
              </a:spcBef>
              <a:spcAft>
                <a:spcPts val="0"/>
              </a:spcAft>
              <a:buClr>
                <a:schemeClr val="accent1"/>
              </a:buClr>
              <a:buSzPts val="1000"/>
              <a:buNone/>
              <a:defRPr sz="1000" b="1">
                <a:solidFill>
                  <a:schemeClr val="accent1"/>
                </a:solidFill>
              </a:defRPr>
            </a:lvl7pPr>
            <a:lvl8pPr lvl="7" algn="ctr" rtl="0">
              <a:spcBef>
                <a:spcPts val="0"/>
              </a:spcBef>
              <a:spcAft>
                <a:spcPts val="0"/>
              </a:spcAft>
              <a:buClr>
                <a:schemeClr val="accent1"/>
              </a:buClr>
              <a:buSzPts val="1000"/>
              <a:buNone/>
              <a:defRPr sz="1000" b="1">
                <a:solidFill>
                  <a:schemeClr val="accent1"/>
                </a:solidFill>
              </a:defRPr>
            </a:lvl8pPr>
            <a:lvl9pPr lvl="8" algn="ctr" rtl="0">
              <a:spcBef>
                <a:spcPts val="0"/>
              </a:spcBef>
              <a:spcAft>
                <a:spcPts val="0"/>
              </a:spcAft>
              <a:buClr>
                <a:schemeClr val="accent1"/>
              </a:buClr>
              <a:buSzPts val="1000"/>
              <a:buNone/>
              <a:defRPr sz="1000" b="1">
                <a:solidFill>
                  <a:schemeClr val="accent1"/>
                </a:solidFill>
              </a:defRPr>
            </a:lvl9pPr>
          </a:lstStyle>
          <a:p>
            <a:endParaRPr/>
          </a:p>
        </p:txBody>
      </p:sp>
      <p:sp>
        <p:nvSpPr>
          <p:cNvPr id="543" name="Google Shape;543;p22"/>
          <p:cNvSpPr txBox="1">
            <a:spLocks noGrp="1"/>
          </p:cNvSpPr>
          <p:nvPr>
            <p:ph type="subTitle" idx="30"/>
          </p:nvPr>
        </p:nvSpPr>
        <p:spPr>
          <a:xfrm>
            <a:off x="780266" y="3969900"/>
            <a:ext cx="101700" cy="260400"/>
          </a:xfrm>
          <a:prstGeom prst="rect">
            <a:avLst/>
          </a:prstGeom>
          <a:noFill/>
          <a:ln>
            <a:noFill/>
          </a:ln>
        </p:spPr>
        <p:txBody>
          <a:bodyPr spcFirstLastPara="1" wrap="square" lIns="0" tIns="0" rIns="0" bIns="0" anchor="ctr" anchorCtr="0">
            <a:noAutofit/>
          </a:bodyPr>
          <a:lstStyle>
            <a:lvl1pPr lvl="0" algn="ctr" rtl="0">
              <a:spcBef>
                <a:spcPts val="0"/>
              </a:spcBef>
              <a:spcAft>
                <a:spcPts val="0"/>
              </a:spcAft>
              <a:buClr>
                <a:schemeClr val="lt1"/>
              </a:buClr>
              <a:buSzPts val="1000"/>
              <a:buNone/>
              <a:defRPr sz="1000" b="1">
                <a:solidFill>
                  <a:schemeClr val="lt1"/>
                </a:solidFill>
              </a:defRPr>
            </a:lvl1pPr>
            <a:lvl2pPr lvl="1" algn="ctr" rtl="0">
              <a:spcBef>
                <a:spcPts val="0"/>
              </a:spcBef>
              <a:spcAft>
                <a:spcPts val="0"/>
              </a:spcAft>
              <a:buClr>
                <a:schemeClr val="lt1"/>
              </a:buClr>
              <a:buSzPts val="1000"/>
              <a:buNone/>
              <a:defRPr sz="1000" b="1">
                <a:solidFill>
                  <a:schemeClr val="lt1"/>
                </a:solidFill>
              </a:defRPr>
            </a:lvl2pPr>
            <a:lvl3pPr lvl="2" algn="ctr" rtl="0">
              <a:spcBef>
                <a:spcPts val="0"/>
              </a:spcBef>
              <a:spcAft>
                <a:spcPts val="0"/>
              </a:spcAft>
              <a:buClr>
                <a:schemeClr val="lt1"/>
              </a:buClr>
              <a:buSzPts val="1000"/>
              <a:buNone/>
              <a:defRPr sz="1000" b="1">
                <a:solidFill>
                  <a:schemeClr val="lt1"/>
                </a:solidFill>
              </a:defRPr>
            </a:lvl3pPr>
            <a:lvl4pPr lvl="3" algn="ctr" rtl="0">
              <a:spcBef>
                <a:spcPts val="0"/>
              </a:spcBef>
              <a:spcAft>
                <a:spcPts val="0"/>
              </a:spcAft>
              <a:buClr>
                <a:schemeClr val="lt1"/>
              </a:buClr>
              <a:buSzPts val="1000"/>
              <a:buNone/>
              <a:defRPr sz="1000" b="1">
                <a:solidFill>
                  <a:schemeClr val="lt1"/>
                </a:solidFill>
              </a:defRPr>
            </a:lvl4pPr>
            <a:lvl5pPr lvl="4" algn="ctr" rtl="0">
              <a:spcBef>
                <a:spcPts val="0"/>
              </a:spcBef>
              <a:spcAft>
                <a:spcPts val="0"/>
              </a:spcAft>
              <a:buClr>
                <a:schemeClr val="lt1"/>
              </a:buClr>
              <a:buSzPts val="1000"/>
              <a:buNone/>
              <a:defRPr sz="1000" b="1">
                <a:solidFill>
                  <a:schemeClr val="lt1"/>
                </a:solidFill>
              </a:defRPr>
            </a:lvl5pPr>
            <a:lvl6pPr lvl="5" algn="ctr" rtl="0">
              <a:spcBef>
                <a:spcPts val="0"/>
              </a:spcBef>
              <a:spcAft>
                <a:spcPts val="0"/>
              </a:spcAft>
              <a:buClr>
                <a:schemeClr val="lt1"/>
              </a:buClr>
              <a:buSzPts val="1000"/>
              <a:buNone/>
              <a:defRPr sz="1000" b="1">
                <a:solidFill>
                  <a:schemeClr val="lt1"/>
                </a:solidFill>
              </a:defRPr>
            </a:lvl6pPr>
            <a:lvl7pPr lvl="6" algn="ctr" rtl="0">
              <a:spcBef>
                <a:spcPts val="0"/>
              </a:spcBef>
              <a:spcAft>
                <a:spcPts val="0"/>
              </a:spcAft>
              <a:buClr>
                <a:schemeClr val="lt1"/>
              </a:buClr>
              <a:buSzPts val="1000"/>
              <a:buNone/>
              <a:defRPr sz="1000" b="1">
                <a:solidFill>
                  <a:schemeClr val="lt1"/>
                </a:solidFill>
              </a:defRPr>
            </a:lvl7pPr>
            <a:lvl8pPr lvl="7" algn="ctr" rtl="0">
              <a:spcBef>
                <a:spcPts val="0"/>
              </a:spcBef>
              <a:spcAft>
                <a:spcPts val="0"/>
              </a:spcAft>
              <a:buClr>
                <a:schemeClr val="lt1"/>
              </a:buClr>
              <a:buSzPts val="1000"/>
              <a:buNone/>
              <a:defRPr sz="1000" b="1">
                <a:solidFill>
                  <a:schemeClr val="lt1"/>
                </a:solidFill>
              </a:defRPr>
            </a:lvl8pPr>
            <a:lvl9pPr lvl="8" algn="ctr" rtl="0">
              <a:spcBef>
                <a:spcPts val="0"/>
              </a:spcBef>
              <a:spcAft>
                <a:spcPts val="0"/>
              </a:spcAft>
              <a:buClr>
                <a:schemeClr val="lt1"/>
              </a:buClr>
              <a:buSzPts val="1000"/>
              <a:buNone/>
              <a:defRPr sz="1000" b="1">
                <a:solidFill>
                  <a:schemeClr val="lt1"/>
                </a:solidFill>
              </a:defRPr>
            </a:lvl9pPr>
          </a:lstStyle>
          <a:p>
            <a:endParaRPr/>
          </a:p>
        </p:txBody>
      </p:sp>
      <p:sp>
        <p:nvSpPr>
          <p:cNvPr id="544" name="Google Shape;544;p22"/>
          <p:cNvSpPr txBox="1">
            <a:spLocks noGrp="1"/>
          </p:cNvSpPr>
          <p:nvPr>
            <p:ph type="subTitle" idx="31"/>
          </p:nvPr>
        </p:nvSpPr>
        <p:spPr>
          <a:xfrm>
            <a:off x="1021123" y="4336925"/>
            <a:ext cx="7707300" cy="260400"/>
          </a:xfrm>
          <a:prstGeom prst="rect">
            <a:avLst/>
          </a:prstGeom>
          <a:noFill/>
        </p:spPr>
        <p:txBody>
          <a:bodyPr spcFirstLastPara="1" wrap="square" lIns="0" tIns="0" rIns="0" bIns="0" anchor="ctr" anchorCtr="0">
            <a:noAutofit/>
          </a:bodyPr>
          <a:lstStyle>
            <a:lvl1pPr lvl="0" rtl="0">
              <a:spcBef>
                <a:spcPts val="0"/>
              </a:spcBef>
              <a:spcAft>
                <a:spcPts val="0"/>
              </a:spcAft>
              <a:buClr>
                <a:schemeClr val="dk1"/>
              </a:buClr>
              <a:buSzPts val="1000"/>
              <a:buNone/>
              <a:defRPr sz="1000">
                <a:solidFill>
                  <a:schemeClr val="dk1"/>
                </a:solidFill>
              </a:defRPr>
            </a:lvl1pPr>
            <a:lvl2pPr lvl="1" rtl="0">
              <a:spcBef>
                <a:spcPts val="0"/>
              </a:spcBef>
              <a:spcAft>
                <a:spcPts val="0"/>
              </a:spcAft>
              <a:buSzPts val="1000"/>
              <a:buNone/>
              <a:defRPr sz="1000"/>
            </a:lvl2pPr>
            <a:lvl3pPr lvl="2" rtl="0">
              <a:spcBef>
                <a:spcPts val="0"/>
              </a:spcBef>
              <a:spcAft>
                <a:spcPts val="0"/>
              </a:spcAft>
              <a:buSzPts val="1000"/>
              <a:buNone/>
              <a:defRPr sz="1000"/>
            </a:lvl3pPr>
            <a:lvl4pPr lvl="3" rtl="0">
              <a:spcBef>
                <a:spcPts val="0"/>
              </a:spcBef>
              <a:spcAft>
                <a:spcPts val="0"/>
              </a:spcAft>
              <a:buSzPts val="1000"/>
              <a:buNone/>
              <a:defRPr sz="1000"/>
            </a:lvl4pPr>
            <a:lvl5pPr lvl="4" rtl="0">
              <a:spcBef>
                <a:spcPts val="0"/>
              </a:spcBef>
              <a:spcAft>
                <a:spcPts val="0"/>
              </a:spcAft>
              <a:buSzPts val="1000"/>
              <a:buNone/>
              <a:defRPr sz="1000"/>
            </a:lvl5pPr>
            <a:lvl6pPr lvl="5" rtl="0">
              <a:spcBef>
                <a:spcPts val="0"/>
              </a:spcBef>
              <a:spcAft>
                <a:spcPts val="0"/>
              </a:spcAft>
              <a:buSzPts val="1000"/>
              <a:buNone/>
              <a:defRPr sz="1000"/>
            </a:lvl6pPr>
            <a:lvl7pPr lvl="6" rtl="0">
              <a:spcBef>
                <a:spcPts val="0"/>
              </a:spcBef>
              <a:spcAft>
                <a:spcPts val="0"/>
              </a:spcAft>
              <a:buSzPts val="1000"/>
              <a:buNone/>
              <a:defRPr sz="1000"/>
            </a:lvl7pPr>
            <a:lvl8pPr lvl="7" rtl="0">
              <a:spcBef>
                <a:spcPts val="0"/>
              </a:spcBef>
              <a:spcAft>
                <a:spcPts val="0"/>
              </a:spcAft>
              <a:buSzPts val="1000"/>
              <a:buNone/>
              <a:defRPr sz="1000"/>
            </a:lvl8pPr>
            <a:lvl9pPr lvl="8" rtl="0">
              <a:spcBef>
                <a:spcPts val="0"/>
              </a:spcBef>
              <a:spcAft>
                <a:spcPts val="0"/>
              </a:spcAft>
              <a:buSzPts val="1000"/>
              <a:buNone/>
              <a:defRPr sz="1000"/>
            </a:lvl9pPr>
          </a:lstStyle>
          <a:p>
            <a:endParaRPr/>
          </a:p>
        </p:txBody>
      </p:sp>
      <p:sp>
        <p:nvSpPr>
          <p:cNvPr id="545" name="Google Shape;545;p22"/>
          <p:cNvSpPr txBox="1">
            <a:spLocks noGrp="1"/>
          </p:cNvSpPr>
          <p:nvPr>
            <p:ph type="subTitle" idx="32"/>
          </p:nvPr>
        </p:nvSpPr>
        <p:spPr>
          <a:xfrm>
            <a:off x="415625" y="4336925"/>
            <a:ext cx="365700" cy="260400"/>
          </a:xfrm>
          <a:prstGeom prst="rect">
            <a:avLst/>
          </a:prstGeom>
          <a:noFill/>
        </p:spPr>
        <p:txBody>
          <a:bodyPr spcFirstLastPara="1" wrap="square" lIns="0" tIns="0" rIns="0" bIns="0" anchor="ctr" anchorCtr="0">
            <a:noAutofit/>
          </a:bodyPr>
          <a:lstStyle>
            <a:lvl1pPr lvl="0" algn="ctr" rtl="0">
              <a:spcBef>
                <a:spcPts val="0"/>
              </a:spcBef>
              <a:spcAft>
                <a:spcPts val="0"/>
              </a:spcAft>
              <a:buClr>
                <a:schemeClr val="accent1"/>
              </a:buClr>
              <a:buSzPts val="1000"/>
              <a:buNone/>
              <a:defRPr sz="1000" b="1">
                <a:solidFill>
                  <a:schemeClr val="accent1"/>
                </a:solidFill>
              </a:defRPr>
            </a:lvl1pPr>
            <a:lvl2pPr lvl="1" algn="ctr" rtl="0">
              <a:spcBef>
                <a:spcPts val="0"/>
              </a:spcBef>
              <a:spcAft>
                <a:spcPts val="0"/>
              </a:spcAft>
              <a:buClr>
                <a:schemeClr val="accent1"/>
              </a:buClr>
              <a:buSzPts val="1000"/>
              <a:buNone/>
              <a:defRPr sz="1000" b="1">
                <a:solidFill>
                  <a:schemeClr val="accent1"/>
                </a:solidFill>
              </a:defRPr>
            </a:lvl2pPr>
            <a:lvl3pPr lvl="2" algn="ctr" rtl="0">
              <a:spcBef>
                <a:spcPts val="0"/>
              </a:spcBef>
              <a:spcAft>
                <a:spcPts val="0"/>
              </a:spcAft>
              <a:buClr>
                <a:schemeClr val="accent1"/>
              </a:buClr>
              <a:buSzPts val="1000"/>
              <a:buNone/>
              <a:defRPr sz="1000" b="1">
                <a:solidFill>
                  <a:schemeClr val="accent1"/>
                </a:solidFill>
              </a:defRPr>
            </a:lvl3pPr>
            <a:lvl4pPr lvl="3" algn="ctr" rtl="0">
              <a:spcBef>
                <a:spcPts val="0"/>
              </a:spcBef>
              <a:spcAft>
                <a:spcPts val="0"/>
              </a:spcAft>
              <a:buClr>
                <a:schemeClr val="accent1"/>
              </a:buClr>
              <a:buSzPts val="1000"/>
              <a:buNone/>
              <a:defRPr sz="1000" b="1">
                <a:solidFill>
                  <a:schemeClr val="accent1"/>
                </a:solidFill>
              </a:defRPr>
            </a:lvl4pPr>
            <a:lvl5pPr lvl="4" algn="ctr" rtl="0">
              <a:spcBef>
                <a:spcPts val="0"/>
              </a:spcBef>
              <a:spcAft>
                <a:spcPts val="0"/>
              </a:spcAft>
              <a:buClr>
                <a:schemeClr val="accent1"/>
              </a:buClr>
              <a:buSzPts val="1000"/>
              <a:buNone/>
              <a:defRPr sz="1000" b="1">
                <a:solidFill>
                  <a:schemeClr val="accent1"/>
                </a:solidFill>
              </a:defRPr>
            </a:lvl5pPr>
            <a:lvl6pPr lvl="5" algn="ctr" rtl="0">
              <a:spcBef>
                <a:spcPts val="0"/>
              </a:spcBef>
              <a:spcAft>
                <a:spcPts val="0"/>
              </a:spcAft>
              <a:buClr>
                <a:schemeClr val="accent1"/>
              </a:buClr>
              <a:buSzPts val="1000"/>
              <a:buNone/>
              <a:defRPr sz="1000" b="1">
                <a:solidFill>
                  <a:schemeClr val="accent1"/>
                </a:solidFill>
              </a:defRPr>
            </a:lvl6pPr>
            <a:lvl7pPr lvl="6" algn="ctr" rtl="0">
              <a:spcBef>
                <a:spcPts val="0"/>
              </a:spcBef>
              <a:spcAft>
                <a:spcPts val="0"/>
              </a:spcAft>
              <a:buClr>
                <a:schemeClr val="accent1"/>
              </a:buClr>
              <a:buSzPts val="1000"/>
              <a:buNone/>
              <a:defRPr sz="1000" b="1">
                <a:solidFill>
                  <a:schemeClr val="accent1"/>
                </a:solidFill>
              </a:defRPr>
            </a:lvl7pPr>
            <a:lvl8pPr lvl="7" algn="ctr" rtl="0">
              <a:spcBef>
                <a:spcPts val="0"/>
              </a:spcBef>
              <a:spcAft>
                <a:spcPts val="0"/>
              </a:spcAft>
              <a:buClr>
                <a:schemeClr val="accent1"/>
              </a:buClr>
              <a:buSzPts val="1000"/>
              <a:buNone/>
              <a:defRPr sz="1000" b="1">
                <a:solidFill>
                  <a:schemeClr val="accent1"/>
                </a:solidFill>
              </a:defRPr>
            </a:lvl8pPr>
            <a:lvl9pPr lvl="8" algn="ctr" rtl="0">
              <a:spcBef>
                <a:spcPts val="0"/>
              </a:spcBef>
              <a:spcAft>
                <a:spcPts val="0"/>
              </a:spcAft>
              <a:buClr>
                <a:schemeClr val="accent1"/>
              </a:buClr>
              <a:buSzPts val="1000"/>
              <a:buNone/>
              <a:defRPr sz="1000" b="1">
                <a:solidFill>
                  <a:schemeClr val="accent1"/>
                </a:solidFill>
              </a:defRPr>
            </a:lvl9pPr>
          </a:lstStyle>
          <a:p>
            <a:endParaRPr/>
          </a:p>
        </p:txBody>
      </p:sp>
      <p:sp>
        <p:nvSpPr>
          <p:cNvPr id="546" name="Google Shape;546;p22"/>
          <p:cNvSpPr txBox="1">
            <a:spLocks noGrp="1"/>
          </p:cNvSpPr>
          <p:nvPr>
            <p:ph type="subTitle" idx="33"/>
          </p:nvPr>
        </p:nvSpPr>
        <p:spPr>
          <a:xfrm>
            <a:off x="780266" y="4336925"/>
            <a:ext cx="101700" cy="260400"/>
          </a:xfrm>
          <a:prstGeom prst="rect">
            <a:avLst/>
          </a:prstGeom>
          <a:noFill/>
          <a:ln>
            <a:noFill/>
          </a:ln>
        </p:spPr>
        <p:txBody>
          <a:bodyPr spcFirstLastPara="1" wrap="square" lIns="0" tIns="0" rIns="0" bIns="0" anchor="ctr" anchorCtr="0">
            <a:noAutofit/>
          </a:bodyPr>
          <a:lstStyle>
            <a:lvl1pPr lvl="0" algn="ctr" rtl="0">
              <a:spcBef>
                <a:spcPts val="0"/>
              </a:spcBef>
              <a:spcAft>
                <a:spcPts val="0"/>
              </a:spcAft>
              <a:buClr>
                <a:schemeClr val="lt1"/>
              </a:buClr>
              <a:buSzPts val="1000"/>
              <a:buNone/>
              <a:defRPr sz="1000" b="1">
                <a:solidFill>
                  <a:schemeClr val="lt1"/>
                </a:solidFill>
              </a:defRPr>
            </a:lvl1pPr>
            <a:lvl2pPr lvl="1" algn="ctr" rtl="0">
              <a:spcBef>
                <a:spcPts val="0"/>
              </a:spcBef>
              <a:spcAft>
                <a:spcPts val="0"/>
              </a:spcAft>
              <a:buClr>
                <a:schemeClr val="lt1"/>
              </a:buClr>
              <a:buSzPts val="1000"/>
              <a:buNone/>
              <a:defRPr sz="1000" b="1">
                <a:solidFill>
                  <a:schemeClr val="lt1"/>
                </a:solidFill>
              </a:defRPr>
            </a:lvl2pPr>
            <a:lvl3pPr lvl="2" algn="ctr" rtl="0">
              <a:spcBef>
                <a:spcPts val="0"/>
              </a:spcBef>
              <a:spcAft>
                <a:spcPts val="0"/>
              </a:spcAft>
              <a:buClr>
                <a:schemeClr val="lt1"/>
              </a:buClr>
              <a:buSzPts val="1000"/>
              <a:buNone/>
              <a:defRPr sz="1000" b="1">
                <a:solidFill>
                  <a:schemeClr val="lt1"/>
                </a:solidFill>
              </a:defRPr>
            </a:lvl3pPr>
            <a:lvl4pPr lvl="3" algn="ctr" rtl="0">
              <a:spcBef>
                <a:spcPts val="0"/>
              </a:spcBef>
              <a:spcAft>
                <a:spcPts val="0"/>
              </a:spcAft>
              <a:buClr>
                <a:schemeClr val="lt1"/>
              </a:buClr>
              <a:buSzPts val="1000"/>
              <a:buNone/>
              <a:defRPr sz="1000" b="1">
                <a:solidFill>
                  <a:schemeClr val="lt1"/>
                </a:solidFill>
              </a:defRPr>
            </a:lvl4pPr>
            <a:lvl5pPr lvl="4" algn="ctr" rtl="0">
              <a:spcBef>
                <a:spcPts val="0"/>
              </a:spcBef>
              <a:spcAft>
                <a:spcPts val="0"/>
              </a:spcAft>
              <a:buClr>
                <a:schemeClr val="lt1"/>
              </a:buClr>
              <a:buSzPts val="1000"/>
              <a:buNone/>
              <a:defRPr sz="1000" b="1">
                <a:solidFill>
                  <a:schemeClr val="lt1"/>
                </a:solidFill>
              </a:defRPr>
            </a:lvl5pPr>
            <a:lvl6pPr lvl="5" algn="ctr" rtl="0">
              <a:spcBef>
                <a:spcPts val="0"/>
              </a:spcBef>
              <a:spcAft>
                <a:spcPts val="0"/>
              </a:spcAft>
              <a:buClr>
                <a:schemeClr val="lt1"/>
              </a:buClr>
              <a:buSzPts val="1000"/>
              <a:buNone/>
              <a:defRPr sz="1000" b="1">
                <a:solidFill>
                  <a:schemeClr val="lt1"/>
                </a:solidFill>
              </a:defRPr>
            </a:lvl6pPr>
            <a:lvl7pPr lvl="6" algn="ctr" rtl="0">
              <a:spcBef>
                <a:spcPts val="0"/>
              </a:spcBef>
              <a:spcAft>
                <a:spcPts val="0"/>
              </a:spcAft>
              <a:buClr>
                <a:schemeClr val="lt1"/>
              </a:buClr>
              <a:buSzPts val="1000"/>
              <a:buNone/>
              <a:defRPr sz="1000" b="1">
                <a:solidFill>
                  <a:schemeClr val="lt1"/>
                </a:solidFill>
              </a:defRPr>
            </a:lvl7pPr>
            <a:lvl8pPr lvl="7" algn="ctr" rtl="0">
              <a:spcBef>
                <a:spcPts val="0"/>
              </a:spcBef>
              <a:spcAft>
                <a:spcPts val="0"/>
              </a:spcAft>
              <a:buClr>
                <a:schemeClr val="lt1"/>
              </a:buClr>
              <a:buSzPts val="1000"/>
              <a:buNone/>
              <a:defRPr sz="1000" b="1">
                <a:solidFill>
                  <a:schemeClr val="lt1"/>
                </a:solidFill>
              </a:defRPr>
            </a:lvl8pPr>
            <a:lvl9pPr lvl="8" algn="ctr" rtl="0">
              <a:spcBef>
                <a:spcPts val="0"/>
              </a:spcBef>
              <a:spcAft>
                <a:spcPts val="0"/>
              </a:spcAft>
              <a:buClr>
                <a:schemeClr val="lt1"/>
              </a:buClr>
              <a:buSzPts val="1000"/>
              <a:buNone/>
              <a:defRPr sz="1000" b="1">
                <a:solidFill>
                  <a:schemeClr val="lt1"/>
                </a:solidFill>
              </a:defRPr>
            </a:lvl9pPr>
          </a:lstStyle>
          <a:p>
            <a:endParaRPr/>
          </a:p>
        </p:txBody>
      </p:sp>
      <p:pic>
        <p:nvPicPr>
          <p:cNvPr id="547" name="Google Shape;547;p22"/>
          <p:cNvPicPr preferRelativeResize="0"/>
          <p:nvPr/>
        </p:nvPicPr>
        <p:blipFill>
          <a:blip r:embed="rId2">
            <a:alphaModFix/>
          </a:blip>
          <a:stretch>
            <a:fillRect/>
          </a:stretch>
        </p:blipFill>
        <p:spPr>
          <a:xfrm>
            <a:off x="0" y="5108251"/>
            <a:ext cx="9144000" cy="38100"/>
          </a:xfrm>
          <a:prstGeom prst="rect">
            <a:avLst/>
          </a:prstGeom>
          <a:noFill/>
          <a:ln>
            <a:noFill/>
          </a:ln>
        </p:spPr>
      </p:pic>
    </p:spTree>
  </p:cSld>
  <p:clrMapOvr>
    <a:masterClrMapping/>
  </p:clrMapOvr>
  <p:extLst>
    <p:ext uri="{DCECCB84-F9BA-43D5-87BE-67443E8EF086}">
      <p15:sldGuideLst xmlns:p15="http://schemas.microsoft.com/office/powerpoint/2012/main">
        <p15:guide id="1" orient="horz" pos="518">
          <p15:clr>
            <a:srgbClr val="FA7B17"/>
          </p15:clr>
        </p15:guide>
        <p15:guide id="2" orient="horz" pos="3070">
          <p15:clr>
            <a:srgbClr val="FA7B17"/>
          </p15:clr>
        </p15:guide>
        <p15:guide id="3" pos="259">
          <p15:clr>
            <a:srgbClr val="FA7B17"/>
          </p15:clr>
        </p15:guide>
        <p15:guide id="4" pos="5501">
          <p15:clr>
            <a:srgbClr val="FA7B17"/>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opics/Agenda">
  <p:cSld name="Title Only 1_1_2">
    <p:spTree>
      <p:nvGrpSpPr>
        <p:cNvPr id="1" name="Shape 548"/>
        <p:cNvGrpSpPr/>
        <p:nvPr/>
      </p:nvGrpSpPr>
      <p:grpSpPr>
        <a:xfrm>
          <a:off x="0" y="0"/>
          <a:ext cx="0" cy="0"/>
          <a:chOff x="0" y="0"/>
          <a:chExt cx="0" cy="0"/>
        </a:xfrm>
      </p:grpSpPr>
      <p:sp>
        <p:nvSpPr>
          <p:cNvPr id="549" name="Google Shape;549;p23"/>
          <p:cNvSpPr/>
          <p:nvPr/>
        </p:nvSpPr>
        <p:spPr>
          <a:xfrm>
            <a:off x="2" y="0"/>
            <a:ext cx="226157" cy="260447"/>
          </a:xfrm>
          <a:custGeom>
            <a:avLst/>
            <a:gdLst/>
            <a:ahLst/>
            <a:cxnLst/>
            <a:rect l="l" t="t" r="r" b="b"/>
            <a:pathLst>
              <a:path w="1675237" h="1929234" extrusionOk="0">
                <a:moveTo>
                  <a:pt x="461556" y="1897854"/>
                </a:moveTo>
                <a:lnTo>
                  <a:pt x="469774" y="1899513"/>
                </a:lnTo>
                <a:lnTo>
                  <a:pt x="443985" y="1904118"/>
                </a:lnTo>
                <a:lnTo>
                  <a:pt x="449737" y="1900240"/>
                </a:lnTo>
                <a:cubicBezTo>
                  <a:pt x="453370" y="1898704"/>
                  <a:pt x="457364" y="1897854"/>
                  <a:pt x="461556" y="1897854"/>
                </a:cubicBezTo>
                <a:close/>
                <a:moveTo>
                  <a:pt x="389002" y="1897854"/>
                </a:moveTo>
                <a:cubicBezTo>
                  <a:pt x="397386" y="1897854"/>
                  <a:pt x="404977" y="1901253"/>
                  <a:pt x="410472" y="1906747"/>
                </a:cubicBezTo>
                <a:lnTo>
                  <a:pt x="411766" y="1909872"/>
                </a:lnTo>
                <a:lnTo>
                  <a:pt x="400388" y="1911904"/>
                </a:lnTo>
                <a:lnTo>
                  <a:pt x="363451" y="1916598"/>
                </a:lnTo>
                <a:lnTo>
                  <a:pt x="367531" y="1906747"/>
                </a:lnTo>
                <a:cubicBezTo>
                  <a:pt x="373026" y="1901253"/>
                  <a:pt x="380617" y="1897854"/>
                  <a:pt x="389002" y="1897854"/>
                </a:cubicBezTo>
                <a:close/>
                <a:moveTo>
                  <a:pt x="316447" y="1897854"/>
                </a:moveTo>
                <a:cubicBezTo>
                  <a:pt x="324832" y="1897854"/>
                  <a:pt x="332422" y="1901253"/>
                  <a:pt x="337917" y="1906747"/>
                </a:cubicBezTo>
                <a:lnTo>
                  <a:pt x="343070" y="1919187"/>
                </a:lnTo>
                <a:lnTo>
                  <a:pt x="325117" y="1921469"/>
                </a:lnTo>
                <a:lnTo>
                  <a:pt x="287700" y="1924314"/>
                </a:lnTo>
                <a:lnTo>
                  <a:pt x="294977" y="1906747"/>
                </a:lnTo>
                <a:cubicBezTo>
                  <a:pt x="300471" y="1901253"/>
                  <a:pt x="308062" y="1897854"/>
                  <a:pt x="316447" y="1897854"/>
                </a:cubicBezTo>
                <a:close/>
                <a:moveTo>
                  <a:pt x="243892" y="1897854"/>
                </a:moveTo>
                <a:cubicBezTo>
                  <a:pt x="252277" y="1897854"/>
                  <a:pt x="259868" y="1901253"/>
                  <a:pt x="265363" y="1906747"/>
                </a:cubicBezTo>
                <a:lnTo>
                  <a:pt x="273099" y="1925425"/>
                </a:lnTo>
                <a:lnTo>
                  <a:pt x="248735" y="1927277"/>
                </a:lnTo>
                <a:lnTo>
                  <a:pt x="213550" y="1928167"/>
                </a:lnTo>
                <a:lnTo>
                  <a:pt x="222422" y="1906747"/>
                </a:lnTo>
                <a:cubicBezTo>
                  <a:pt x="227917" y="1901253"/>
                  <a:pt x="235508" y="1897854"/>
                  <a:pt x="243892" y="1897854"/>
                </a:cubicBezTo>
                <a:close/>
                <a:moveTo>
                  <a:pt x="171339" y="1897854"/>
                </a:moveTo>
                <a:cubicBezTo>
                  <a:pt x="188107" y="1897854"/>
                  <a:pt x="201701" y="1911448"/>
                  <a:pt x="201701" y="1928218"/>
                </a:cubicBezTo>
                <a:lnTo>
                  <a:pt x="201597" y="1928469"/>
                </a:lnTo>
                <a:lnTo>
                  <a:pt x="171336" y="1929234"/>
                </a:lnTo>
                <a:lnTo>
                  <a:pt x="141087" y="1928469"/>
                </a:lnTo>
                <a:lnTo>
                  <a:pt x="140982" y="1928218"/>
                </a:lnTo>
                <a:cubicBezTo>
                  <a:pt x="140982" y="1911448"/>
                  <a:pt x="154577" y="1897854"/>
                  <a:pt x="171339" y="1897854"/>
                </a:cubicBezTo>
                <a:close/>
                <a:moveTo>
                  <a:pt x="98792" y="1897854"/>
                </a:moveTo>
                <a:cubicBezTo>
                  <a:pt x="107177" y="1897854"/>
                  <a:pt x="114768" y="1901253"/>
                  <a:pt x="120263" y="1906747"/>
                </a:cubicBezTo>
                <a:lnTo>
                  <a:pt x="129135" y="1928167"/>
                </a:lnTo>
                <a:lnTo>
                  <a:pt x="93938" y="1927277"/>
                </a:lnTo>
                <a:lnTo>
                  <a:pt x="69586" y="1925425"/>
                </a:lnTo>
                <a:lnTo>
                  <a:pt x="77322" y="1906747"/>
                </a:lnTo>
                <a:cubicBezTo>
                  <a:pt x="82817" y="1901253"/>
                  <a:pt x="90408" y="1897854"/>
                  <a:pt x="98792" y="1897854"/>
                </a:cubicBezTo>
                <a:close/>
                <a:moveTo>
                  <a:pt x="26239" y="1897854"/>
                </a:moveTo>
                <a:cubicBezTo>
                  <a:pt x="34623" y="1897854"/>
                  <a:pt x="42214" y="1901253"/>
                  <a:pt x="47709" y="1906747"/>
                </a:cubicBezTo>
                <a:lnTo>
                  <a:pt x="54985" y="1924315"/>
                </a:lnTo>
                <a:lnTo>
                  <a:pt x="17556" y="1921469"/>
                </a:lnTo>
                <a:lnTo>
                  <a:pt x="0" y="1919238"/>
                </a:lnTo>
                <a:lnTo>
                  <a:pt x="0" y="1918259"/>
                </a:lnTo>
                <a:lnTo>
                  <a:pt x="4768" y="1906747"/>
                </a:lnTo>
                <a:cubicBezTo>
                  <a:pt x="10263" y="1901253"/>
                  <a:pt x="17854" y="1897854"/>
                  <a:pt x="26239" y="1897854"/>
                </a:cubicBezTo>
                <a:close/>
                <a:moveTo>
                  <a:pt x="679220" y="1817400"/>
                </a:moveTo>
                <a:cubicBezTo>
                  <a:pt x="687604" y="1817400"/>
                  <a:pt x="695195" y="1820799"/>
                  <a:pt x="700690" y="1826293"/>
                </a:cubicBezTo>
                <a:lnTo>
                  <a:pt x="702587" y="1830873"/>
                </a:lnTo>
                <a:lnTo>
                  <a:pt x="649855" y="1850174"/>
                </a:lnTo>
                <a:lnTo>
                  <a:pt x="648856" y="1847763"/>
                </a:lnTo>
                <a:cubicBezTo>
                  <a:pt x="648856" y="1830994"/>
                  <a:pt x="662450" y="1817400"/>
                  <a:pt x="679220" y="1817400"/>
                </a:cubicBezTo>
                <a:close/>
                <a:moveTo>
                  <a:pt x="606665" y="1817400"/>
                </a:moveTo>
                <a:cubicBezTo>
                  <a:pt x="623435" y="1817400"/>
                  <a:pt x="637029" y="1830994"/>
                  <a:pt x="637029" y="1847763"/>
                </a:cubicBezTo>
                <a:lnTo>
                  <a:pt x="633560" y="1856138"/>
                </a:lnTo>
                <a:lnTo>
                  <a:pt x="618594" y="1861615"/>
                </a:lnTo>
                <a:lnTo>
                  <a:pt x="587142" y="1870547"/>
                </a:lnTo>
                <a:lnTo>
                  <a:pt x="585195" y="1869234"/>
                </a:lnTo>
                <a:cubicBezTo>
                  <a:pt x="579700" y="1863739"/>
                  <a:pt x="576302" y="1856148"/>
                  <a:pt x="576302" y="1847763"/>
                </a:cubicBezTo>
                <a:cubicBezTo>
                  <a:pt x="576302" y="1830994"/>
                  <a:pt x="589896" y="1817400"/>
                  <a:pt x="606665" y="1817400"/>
                </a:cubicBezTo>
                <a:close/>
                <a:moveTo>
                  <a:pt x="534111" y="1817400"/>
                </a:moveTo>
                <a:cubicBezTo>
                  <a:pt x="550880" y="1817400"/>
                  <a:pt x="564474" y="1830994"/>
                  <a:pt x="564474" y="1847763"/>
                </a:cubicBezTo>
                <a:cubicBezTo>
                  <a:pt x="564474" y="1864533"/>
                  <a:pt x="550880" y="1878127"/>
                  <a:pt x="534111" y="1878127"/>
                </a:cubicBezTo>
                <a:cubicBezTo>
                  <a:pt x="517341" y="1878127"/>
                  <a:pt x="503747" y="1864533"/>
                  <a:pt x="503747" y="1847763"/>
                </a:cubicBezTo>
                <a:cubicBezTo>
                  <a:pt x="503747" y="1830994"/>
                  <a:pt x="517341" y="1817400"/>
                  <a:pt x="534111" y="1817400"/>
                </a:cubicBezTo>
                <a:close/>
                <a:moveTo>
                  <a:pt x="461556" y="1817400"/>
                </a:moveTo>
                <a:cubicBezTo>
                  <a:pt x="478326" y="1817400"/>
                  <a:pt x="491920" y="1830994"/>
                  <a:pt x="491920" y="1847763"/>
                </a:cubicBezTo>
                <a:cubicBezTo>
                  <a:pt x="491920" y="1864533"/>
                  <a:pt x="478326" y="1878127"/>
                  <a:pt x="461556" y="1878127"/>
                </a:cubicBezTo>
                <a:cubicBezTo>
                  <a:pt x="444787" y="1878127"/>
                  <a:pt x="431192" y="1864533"/>
                  <a:pt x="431192" y="1847763"/>
                </a:cubicBezTo>
                <a:cubicBezTo>
                  <a:pt x="431192" y="1830994"/>
                  <a:pt x="444787" y="1817400"/>
                  <a:pt x="461556" y="1817400"/>
                </a:cubicBezTo>
                <a:close/>
                <a:moveTo>
                  <a:pt x="389002" y="1817400"/>
                </a:moveTo>
                <a:cubicBezTo>
                  <a:pt x="405771" y="1817400"/>
                  <a:pt x="419365" y="1830994"/>
                  <a:pt x="419365" y="1847763"/>
                </a:cubicBezTo>
                <a:cubicBezTo>
                  <a:pt x="419365" y="1864533"/>
                  <a:pt x="405771" y="1878127"/>
                  <a:pt x="389002" y="1878127"/>
                </a:cubicBezTo>
                <a:cubicBezTo>
                  <a:pt x="372232" y="1878127"/>
                  <a:pt x="358638" y="1864533"/>
                  <a:pt x="358638" y="1847763"/>
                </a:cubicBezTo>
                <a:cubicBezTo>
                  <a:pt x="358638" y="1830994"/>
                  <a:pt x="372232" y="1817400"/>
                  <a:pt x="389002" y="1817400"/>
                </a:cubicBezTo>
                <a:close/>
                <a:moveTo>
                  <a:pt x="316447" y="1817400"/>
                </a:moveTo>
                <a:cubicBezTo>
                  <a:pt x="333216" y="1817400"/>
                  <a:pt x="346810" y="1830994"/>
                  <a:pt x="346810" y="1847763"/>
                </a:cubicBezTo>
                <a:cubicBezTo>
                  <a:pt x="346810" y="1864533"/>
                  <a:pt x="333216" y="1878127"/>
                  <a:pt x="316447" y="1878127"/>
                </a:cubicBezTo>
                <a:cubicBezTo>
                  <a:pt x="299677" y="1878127"/>
                  <a:pt x="286084" y="1864533"/>
                  <a:pt x="286084" y="1847763"/>
                </a:cubicBezTo>
                <a:cubicBezTo>
                  <a:pt x="286084" y="1830994"/>
                  <a:pt x="299677" y="1817400"/>
                  <a:pt x="316447" y="1817400"/>
                </a:cubicBezTo>
                <a:close/>
                <a:moveTo>
                  <a:pt x="243892" y="1817400"/>
                </a:moveTo>
                <a:cubicBezTo>
                  <a:pt x="260662" y="1817400"/>
                  <a:pt x="274256" y="1830994"/>
                  <a:pt x="274256" y="1847763"/>
                </a:cubicBezTo>
                <a:cubicBezTo>
                  <a:pt x="274256" y="1864533"/>
                  <a:pt x="260662" y="1878127"/>
                  <a:pt x="243892" y="1878127"/>
                </a:cubicBezTo>
                <a:cubicBezTo>
                  <a:pt x="227123" y="1878127"/>
                  <a:pt x="213529" y="1864533"/>
                  <a:pt x="213529" y="1847763"/>
                </a:cubicBezTo>
                <a:cubicBezTo>
                  <a:pt x="213529" y="1830994"/>
                  <a:pt x="227123" y="1817400"/>
                  <a:pt x="243892" y="1817400"/>
                </a:cubicBezTo>
                <a:close/>
                <a:moveTo>
                  <a:pt x="171339" y="1817400"/>
                </a:moveTo>
                <a:cubicBezTo>
                  <a:pt x="188107" y="1817400"/>
                  <a:pt x="201701" y="1830994"/>
                  <a:pt x="201701" y="1847763"/>
                </a:cubicBezTo>
                <a:cubicBezTo>
                  <a:pt x="201701" y="1864533"/>
                  <a:pt x="188107" y="1878127"/>
                  <a:pt x="171339" y="1878127"/>
                </a:cubicBezTo>
                <a:cubicBezTo>
                  <a:pt x="154583" y="1878127"/>
                  <a:pt x="140989" y="1864533"/>
                  <a:pt x="140989" y="1847763"/>
                </a:cubicBezTo>
                <a:cubicBezTo>
                  <a:pt x="140989" y="1830994"/>
                  <a:pt x="154583" y="1817400"/>
                  <a:pt x="171339" y="1817400"/>
                </a:cubicBezTo>
                <a:close/>
                <a:moveTo>
                  <a:pt x="98799" y="1817400"/>
                </a:moveTo>
                <a:cubicBezTo>
                  <a:pt x="115568" y="1817400"/>
                  <a:pt x="129162" y="1830994"/>
                  <a:pt x="129162" y="1847763"/>
                </a:cubicBezTo>
                <a:cubicBezTo>
                  <a:pt x="129162" y="1864533"/>
                  <a:pt x="115568" y="1878127"/>
                  <a:pt x="98799" y="1878127"/>
                </a:cubicBezTo>
                <a:cubicBezTo>
                  <a:pt x="82029" y="1878127"/>
                  <a:pt x="68435" y="1864533"/>
                  <a:pt x="68435" y="1847763"/>
                </a:cubicBezTo>
                <a:cubicBezTo>
                  <a:pt x="68435" y="1830994"/>
                  <a:pt x="82029" y="1817400"/>
                  <a:pt x="98799" y="1817400"/>
                </a:cubicBezTo>
                <a:close/>
                <a:moveTo>
                  <a:pt x="26245" y="1817400"/>
                </a:moveTo>
                <a:cubicBezTo>
                  <a:pt x="43014" y="1817400"/>
                  <a:pt x="56608" y="1830994"/>
                  <a:pt x="56608" y="1847763"/>
                </a:cubicBezTo>
                <a:cubicBezTo>
                  <a:pt x="56608" y="1864533"/>
                  <a:pt x="43014" y="1878127"/>
                  <a:pt x="26245" y="1878127"/>
                </a:cubicBezTo>
                <a:cubicBezTo>
                  <a:pt x="17860" y="1878127"/>
                  <a:pt x="10269" y="1874729"/>
                  <a:pt x="4775" y="1869234"/>
                </a:cubicBezTo>
                <a:lnTo>
                  <a:pt x="0" y="1857707"/>
                </a:lnTo>
                <a:lnTo>
                  <a:pt x="0" y="1837819"/>
                </a:lnTo>
                <a:lnTo>
                  <a:pt x="4775" y="1826293"/>
                </a:lnTo>
                <a:cubicBezTo>
                  <a:pt x="10269" y="1820799"/>
                  <a:pt x="17860" y="1817400"/>
                  <a:pt x="26245" y="1817400"/>
                </a:cubicBezTo>
                <a:close/>
                <a:moveTo>
                  <a:pt x="896883" y="1736948"/>
                </a:moveTo>
                <a:lnTo>
                  <a:pt x="903696" y="1738324"/>
                </a:lnTo>
                <a:lnTo>
                  <a:pt x="888255" y="1747704"/>
                </a:lnTo>
                <a:lnTo>
                  <a:pt x="871248" y="1755896"/>
                </a:lnTo>
                <a:lnTo>
                  <a:pt x="875413" y="1745841"/>
                </a:lnTo>
                <a:cubicBezTo>
                  <a:pt x="880908" y="1740347"/>
                  <a:pt x="888499" y="1736948"/>
                  <a:pt x="896883" y="1736948"/>
                </a:cubicBezTo>
                <a:close/>
                <a:moveTo>
                  <a:pt x="824329" y="1736948"/>
                </a:moveTo>
                <a:cubicBezTo>
                  <a:pt x="832714" y="1736948"/>
                  <a:pt x="840304" y="1740347"/>
                  <a:pt x="845799" y="1745841"/>
                </a:cubicBezTo>
                <a:lnTo>
                  <a:pt x="853504" y="1764444"/>
                </a:lnTo>
                <a:lnTo>
                  <a:pt x="802910" y="1788817"/>
                </a:lnTo>
                <a:lnTo>
                  <a:pt x="802858" y="1788782"/>
                </a:lnTo>
                <a:cubicBezTo>
                  <a:pt x="797364" y="1783287"/>
                  <a:pt x="793965" y="1775696"/>
                  <a:pt x="793965" y="1767312"/>
                </a:cubicBezTo>
                <a:cubicBezTo>
                  <a:pt x="793965" y="1750542"/>
                  <a:pt x="807559" y="1736948"/>
                  <a:pt x="824329" y="1736948"/>
                </a:cubicBezTo>
                <a:close/>
                <a:moveTo>
                  <a:pt x="751774" y="1736948"/>
                </a:moveTo>
                <a:cubicBezTo>
                  <a:pt x="768544" y="1736948"/>
                  <a:pt x="782138" y="1750542"/>
                  <a:pt x="782138" y="1767312"/>
                </a:cubicBezTo>
                <a:cubicBezTo>
                  <a:pt x="782138" y="1784081"/>
                  <a:pt x="768544" y="1797675"/>
                  <a:pt x="751774" y="1797675"/>
                </a:cubicBezTo>
                <a:cubicBezTo>
                  <a:pt x="735005" y="1797675"/>
                  <a:pt x="721411" y="1784081"/>
                  <a:pt x="721411" y="1767312"/>
                </a:cubicBezTo>
                <a:cubicBezTo>
                  <a:pt x="721411" y="1750542"/>
                  <a:pt x="735005" y="1736948"/>
                  <a:pt x="751774" y="1736948"/>
                </a:cubicBezTo>
                <a:close/>
                <a:moveTo>
                  <a:pt x="679220" y="1736948"/>
                </a:moveTo>
                <a:cubicBezTo>
                  <a:pt x="695989" y="1736948"/>
                  <a:pt x="709583" y="1750542"/>
                  <a:pt x="709583" y="1767312"/>
                </a:cubicBezTo>
                <a:cubicBezTo>
                  <a:pt x="709583" y="1784081"/>
                  <a:pt x="695989" y="1797675"/>
                  <a:pt x="679220" y="1797675"/>
                </a:cubicBezTo>
                <a:cubicBezTo>
                  <a:pt x="662450" y="1797675"/>
                  <a:pt x="648856" y="1784081"/>
                  <a:pt x="648856" y="1767312"/>
                </a:cubicBezTo>
                <a:cubicBezTo>
                  <a:pt x="648856" y="1750542"/>
                  <a:pt x="662450" y="1736948"/>
                  <a:pt x="679220" y="1736948"/>
                </a:cubicBezTo>
                <a:close/>
                <a:moveTo>
                  <a:pt x="606665" y="1736948"/>
                </a:moveTo>
                <a:cubicBezTo>
                  <a:pt x="623435" y="1736948"/>
                  <a:pt x="637029" y="1750542"/>
                  <a:pt x="637029" y="1767312"/>
                </a:cubicBezTo>
                <a:cubicBezTo>
                  <a:pt x="637029" y="1784081"/>
                  <a:pt x="623435" y="1797675"/>
                  <a:pt x="606665" y="1797675"/>
                </a:cubicBezTo>
                <a:cubicBezTo>
                  <a:pt x="589896" y="1797675"/>
                  <a:pt x="576302" y="1784081"/>
                  <a:pt x="576302" y="1767312"/>
                </a:cubicBezTo>
                <a:cubicBezTo>
                  <a:pt x="576302" y="1750542"/>
                  <a:pt x="589896" y="1736948"/>
                  <a:pt x="606665" y="1736948"/>
                </a:cubicBezTo>
                <a:close/>
                <a:moveTo>
                  <a:pt x="534111" y="1736948"/>
                </a:moveTo>
                <a:cubicBezTo>
                  <a:pt x="550880" y="1736948"/>
                  <a:pt x="564474" y="1750542"/>
                  <a:pt x="564474" y="1767312"/>
                </a:cubicBezTo>
                <a:cubicBezTo>
                  <a:pt x="564474" y="1784081"/>
                  <a:pt x="550880" y="1797675"/>
                  <a:pt x="534111" y="1797675"/>
                </a:cubicBezTo>
                <a:cubicBezTo>
                  <a:pt x="517341" y="1797675"/>
                  <a:pt x="503747" y="1784081"/>
                  <a:pt x="503747" y="1767312"/>
                </a:cubicBezTo>
                <a:cubicBezTo>
                  <a:pt x="503747" y="1750542"/>
                  <a:pt x="517341" y="1736948"/>
                  <a:pt x="534111" y="1736948"/>
                </a:cubicBezTo>
                <a:close/>
                <a:moveTo>
                  <a:pt x="461556" y="1736948"/>
                </a:moveTo>
                <a:cubicBezTo>
                  <a:pt x="478326" y="1736948"/>
                  <a:pt x="491920" y="1750542"/>
                  <a:pt x="491920" y="1767312"/>
                </a:cubicBezTo>
                <a:cubicBezTo>
                  <a:pt x="491920" y="1784081"/>
                  <a:pt x="478326" y="1797675"/>
                  <a:pt x="461556" y="1797675"/>
                </a:cubicBezTo>
                <a:cubicBezTo>
                  <a:pt x="444787" y="1797675"/>
                  <a:pt x="431192" y="1784081"/>
                  <a:pt x="431192" y="1767312"/>
                </a:cubicBezTo>
                <a:cubicBezTo>
                  <a:pt x="431192" y="1750542"/>
                  <a:pt x="444787" y="1736948"/>
                  <a:pt x="461556" y="1736948"/>
                </a:cubicBezTo>
                <a:close/>
                <a:moveTo>
                  <a:pt x="389002" y="1736948"/>
                </a:moveTo>
                <a:cubicBezTo>
                  <a:pt x="405771" y="1736948"/>
                  <a:pt x="419365" y="1750542"/>
                  <a:pt x="419365" y="1767312"/>
                </a:cubicBezTo>
                <a:cubicBezTo>
                  <a:pt x="419365" y="1784081"/>
                  <a:pt x="405771" y="1797675"/>
                  <a:pt x="389002" y="1797675"/>
                </a:cubicBezTo>
                <a:cubicBezTo>
                  <a:pt x="372232" y="1797675"/>
                  <a:pt x="358638" y="1784081"/>
                  <a:pt x="358638" y="1767312"/>
                </a:cubicBezTo>
                <a:cubicBezTo>
                  <a:pt x="358638" y="1750542"/>
                  <a:pt x="372232" y="1736948"/>
                  <a:pt x="389002" y="1736948"/>
                </a:cubicBezTo>
                <a:close/>
                <a:moveTo>
                  <a:pt x="316447" y="1736948"/>
                </a:moveTo>
                <a:cubicBezTo>
                  <a:pt x="333216" y="1736948"/>
                  <a:pt x="346810" y="1750542"/>
                  <a:pt x="346810" y="1767312"/>
                </a:cubicBezTo>
                <a:cubicBezTo>
                  <a:pt x="346810" y="1784081"/>
                  <a:pt x="333216" y="1797675"/>
                  <a:pt x="316447" y="1797675"/>
                </a:cubicBezTo>
                <a:cubicBezTo>
                  <a:pt x="299677" y="1797675"/>
                  <a:pt x="286084" y="1784081"/>
                  <a:pt x="286084" y="1767312"/>
                </a:cubicBezTo>
                <a:cubicBezTo>
                  <a:pt x="286084" y="1750542"/>
                  <a:pt x="299677" y="1736948"/>
                  <a:pt x="316447" y="1736948"/>
                </a:cubicBezTo>
                <a:close/>
                <a:moveTo>
                  <a:pt x="243892" y="1736948"/>
                </a:moveTo>
                <a:cubicBezTo>
                  <a:pt x="260662" y="1736948"/>
                  <a:pt x="274256" y="1750542"/>
                  <a:pt x="274256" y="1767312"/>
                </a:cubicBezTo>
                <a:cubicBezTo>
                  <a:pt x="274256" y="1784081"/>
                  <a:pt x="260662" y="1797675"/>
                  <a:pt x="243892" y="1797675"/>
                </a:cubicBezTo>
                <a:cubicBezTo>
                  <a:pt x="227123" y="1797675"/>
                  <a:pt x="213529" y="1784081"/>
                  <a:pt x="213529" y="1767312"/>
                </a:cubicBezTo>
                <a:cubicBezTo>
                  <a:pt x="213529" y="1750542"/>
                  <a:pt x="227123" y="1736948"/>
                  <a:pt x="243892" y="1736948"/>
                </a:cubicBezTo>
                <a:close/>
                <a:moveTo>
                  <a:pt x="171339" y="1736948"/>
                </a:moveTo>
                <a:cubicBezTo>
                  <a:pt x="188107" y="1736948"/>
                  <a:pt x="201701" y="1750542"/>
                  <a:pt x="201701" y="1767312"/>
                </a:cubicBezTo>
                <a:cubicBezTo>
                  <a:pt x="201701" y="1784081"/>
                  <a:pt x="188107" y="1797675"/>
                  <a:pt x="171339" y="1797675"/>
                </a:cubicBezTo>
                <a:cubicBezTo>
                  <a:pt x="154588" y="1797675"/>
                  <a:pt x="140995" y="1784081"/>
                  <a:pt x="140995" y="1767312"/>
                </a:cubicBezTo>
                <a:cubicBezTo>
                  <a:pt x="140995" y="1750542"/>
                  <a:pt x="154588" y="1736948"/>
                  <a:pt x="171339" y="1736948"/>
                </a:cubicBezTo>
                <a:close/>
                <a:moveTo>
                  <a:pt x="98806" y="1736948"/>
                </a:moveTo>
                <a:cubicBezTo>
                  <a:pt x="115574" y="1736948"/>
                  <a:pt x="129168" y="1750542"/>
                  <a:pt x="129168" y="1767312"/>
                </a:cubicBezTo>
                <a:cubicBezTo>
                  <a:pt x="129168" y="1784081"/>
                  <a:pt x="115574" y="1797675"/>
                  <a:pt x="98806" y="1797675"/>
                </a:cubicBezTo>
                <a:cubicBezTo>
                  <a:pt x="82035" y="1797675"/>
                  <a:pt x="68442" y="1784081"/>
                  <a:pt x="68442" y="1767312"/>
                </a:cubicBezTo>
                <a:cubicBezTo>
                  <a:pt x="68442" y="1750542"/>
                  <a:pt x="82035" y="1736948"/>
                  <a:pt x="98806" y="1736948"/>
                </a:cubicBezTo>
                <a:close/>
                <a:moveTo>
                  <a:pt x="26251" y="1736948"/>
                </a:moveTo>
                <a:cubicBezTo>
                  <a:pt x="43020" y="1736948"/>
                  <a:pt x="56614" y="1750542"/>
                  <a:pt x="56614" y="1767312"/>
                </a:cubicBezTo>
                <a:cubicBezTo>
                  <a:pt x="56614" y="1784081"/>
                  <a:pt x="43020" y="1797675"/>
                  <a:pt x="26251" y="1797675"/>
                </a:cubicBezTo>
                <a:cubicBezTo>
                  <a:pt x="17866" y="1797675"/>
                  <a:pt x="10276" y="1794277"/>
                  <a:pt x="4781" y="1788782"/>
                </a:cubicBezTo>
                <a:lnTo>
                  <a:pt x="0" y="1777239"/>
                </a:lnTo>
                <a:lnTo>
                  <a:pt x="0" y="1757384"/>
                </a:lnTo>
                <a:lnTo>
                  <a:pt x="4781" y="1745841"/>
                </a:lnTo>
                <a:cubicBezTo>
                  <a:pt x="10276" y="1740347"/>
                  <a:pt x="17866" y="1736948"/>
                  <a:pt x="26251" y="1736948"/>
                </a:cubicBezTo>
                <a:close/>
                <a:moveTo>
                  <a:pt x="1030341" y="1658849"/>
                </a:moveTo>
                <a:lnTo>
                  <a:pt x="1020041" y="1666551"/>
                </a:lnTo>
                <a:lnTo>
                  <a:pt x="1020522" y="1665390"/>
                </a:lnTo>
                <a:cubicBezTo>
                  <a:pt x="1023269" y="1662642"/>
                  <a:pt x="1026541" y="1660419"/>
                  <a:pt x="1030173" y="1658883"/>
                </a:cubicBezTo>
                <a:close/>
                <a:moveTo>
                  <a:pt x="969438" y="1656497"/>
                </a:moveTo>
                <a:cubicBezTo>
                  <a:pt x="977823" y="1656497"/>
                  <a:pt x="985413" y="1659895"/>
                  <a:pt x="990908" y="1665390"/>
                </a:cubicBezTo>
                <a:lnTo>
                  <a:pt x="997511" y="1681329"/>
                </a:lnTo>
                <a:lnTo>
                  <a:pt x="950384" y="1709959"/>
                </a:lnTo>
                <a:lnTo>
                  <a:pt x="947968" y="1708330"/>
                </a:lnTo>
                <a:cubicBezTo>
                  <a:pt x="942473" y="1702836"/>
                  <a:pt x="939075" y="1695245"/>
                  <a:pt x="939075" y="1686860"/>
                </a:cubicBezTo>
                <a:cubicBezTo>
                  <a:pt x="939075" y="1670091"/>
                  <a:pt x="952669" y="1656497"/>
                  <a:pt x="969438" y="1656497"/>
                </a:cubicBezTo>
                <a:close/>
                <a:moveTo>
                  <a:pt x="896883" y="1656497"/>
                </a:moveTo>
                <a:cubicBezTo>
                  <a:pt x="913653" y="1656497"/>
                  <a:pt x="927247" y="1670091"/>
                  <a:pt x="927247" y="1686860"/>
                </a:cubicBezTo>
                <a:cubicBezTo>
                  <a:pt x="927247" y="1703630"/>
                  <a:pt x="913653" y="1717224"/>
                  <a:pt x="896883" y="1717224"/>
                </a:cubicBezTo>
                <a:cubicBezTo>
                  <a:pt x="880114" y="1717224"/>
                  <a:pt x="866520" y="1703630"/>
                  <a:pt x="866520" y="1686860"/>
                </a:cubicBezTo>
                <a:cubicBezTo>
                  <a:pt x="866520" y="1670091"/>
                  <a:pt x="880114" y="1656497"/>
                  <a:pt x="896883" y="1656497"/>
                </a:cubicBezTo>
                <a:close/>
                <a:moveTo>
                  <a:pt x="824329" y="1656497"/>
                </a:moveTo>
                <a:cubicBezTo>
                  <a:pt x="841098" y="1656497"/>
                  <a:pt x="854692" y="1670091"/>
                  <a:pt x="854692" y="1686860"/>
                </a:cubicBezTo>
                <a:cubicBezTo>
                  <a:pt x="854692" y="1703630"/>
                  <a:pt x="841098" y="1717224"/>
                  <a:pt x="824329" y="1717224"/>
                </a:cubicBezTo>
                <a:cubicBezTo>
                  <a:pt x="807559" y="1717224"/>
                  <a:pt x="793965" y="1703630"/>
                  <a:pt x="793965" y="1686860"/>
                </a:cubicBezTo>
                <a:cubicBezTo>
                  <a:pt x="793965" y="1670091"/>
                  <a:pt x="807559" y="1656497"/>
                  <a:pt x="824329" y="1656497"/>
                </a:cubicBezTo>
                <a:close/>
                <a:moveTo>
                  <a:pt x="751774" y="1656497"/>
                </a:moveTo>
                <a:cubicBezTo>
                  <a:pt x="768544" y="1656497"/>
                  <a:pt x="782138" y="1670091"/>
                  <a:pt x="782138" y="1686860"/>
                </a:cubicBezTo>
                <a:cubicBezTo>
                  <a:pt x="782138" y="1703630"/>
                  <a:pt x="768544" y="1717224"/>
                  <a:pt x="751774" y="1717224"/>
                </a:cubicBezTo>
                <a:cubicBezTo>
                  <a:pt x="735005" y="1717224"/>
                  <a:pt x="721411" y="1703630"/>
                  <a:pt x="721411" y="1686860"/>
                </a:cubicBezTo>
                <a:cubicBezTo>
                  <a:pt x="721411" y="1670091"/>
                  <a:pt x="735005" y="1656497"/>
                  <a:pt x="751774" y="1656497"/>
                </a:cubicBezTo>
                <a:close/>
                <a:moveTo>
                  <a:pt x="679220" y="1656497"/>
                </a:moveTo>
                <a:cubicBezTo>
                  <a:pt x="695989" y="1656497"/>
                  <a:pt x="709583" y="1670091"/>
                  <a:pt x="709583" y="1686860"/>
                </a:cubicBezTo>
                <a:cubicBezTo>
                  <a:pt x="709583" y="1703630"/>
                  <a:pt x="695989" y="1717224"/>
                  <a:pt x="679220" y="1717224"/>
                </a:cubicBezTo>
                <a:cubicBezTo>
                  <a:pt x="662450" y="1717224"/>
                  <a:pt x="648856" y="1703630"/>
                  <a:pt x="648856" y="1686860"/>
                </a:cubicBezTo>
                <a:cubicBezTo>
                  <a:pt x="648856" y="1670091"/>
                  <a:pt x="662450" y="1656497"/>
                  <a:pt x="679220" y="1656497"/>
                </a:cubicBezTo>
                <a:close/>
                <a:moveTo>
                  <a:pt x="606665" y="1656497"/>
                </a:moveTo>
                <a:cubicBezTo>
                  <a:pt x="623435" y="1656497"/>
                  <a:pt x="637029" y="1670091"/>
                  <a:pt x="637029" y="1686860"/>
                </a:cubicBezTo>
                <a:cubicBezTo>
                  <a:pt x="637029" y="1703630"/>
                  <a:pt x="623435" y="1717224"/>
                  <a:pt x="606665" y="1717224"/>
                </a:cubicBezTo>
                <a:cubicBezTo>
                  <a:pt x="589896" y="1717224"/>
                  <a:pt x="576302" y="1703630"/>
                  <a:pt x="576302" y="1686860"/>
                </a:cubicBezTo>
                <a:cubicBezTo>
                  <a:pt x="576302" y="1670091"/>
                  <a:pt x="589896" y="1656497"/>
                  <a:pt x="606665" y="1656497"/>
                </a:cubicBezTo>
                <a:close/>
                <a:moveTo>
                  <a:pt x="534111" y="1656497"/>
                </a:moveTo>
                <a:cubicBezTo>
                  <a:pt x="550880" y="1656497"/>
                  <a:pt x="564474" y="1670091"/>
                  <a:pt x="564474" y="1686860"/>
                </a:cubicBezTo>
                <a:cubicBezTo>
                  <a:pt x="564474" y="1703630"/>
                  <a:pt x="550880" y="1717224"/>
                  <a:pt x="534111" y="1717224"/>
                </a:cubicBezTo>
                <a:cubicBezTo>
                  <a:pt x="517341" y="1717224"/>
                  <a:pt x="503747" y="1703630"/>
                  <a:pt x="503747" y="1686860"/>
                </a:cubicBezTo>
                <a:cubicBezTo>
                  <a:pt x="503747" y="1670091"/>
                  <a:pt x="517341" y="1656497"/>
                  <a:pt x="534111" y="1656497"/>
                </a:cubicBezTo>
                <a:close/>
                <a:moveTo>
                  <a:pt x="461556" y="1656497"/>
                </a:moveTo>
                <a:cubicBezTo>
                  <a:pt x="478326" y="1656497"/>
                  <a:pt x="491920" y="1670091"/>
                  <a:pt x="491920" y="1686860"/>
                </a:cubicBezTo>
                <a:cubicBezTo>
                  <a:pt x="491920" y="1703630"/>
                  <a:pt x="478326" y="1717224"/>
                  <a:pt x="461556" y="1717224"/>
                </a:cubicBezTo>
                <a:cubicBezTo>
                  <a:pt x="444787" y="1717224"/>
                  <a:pt x="431192" y="1703630"/>
                  <a:pt x="431192" y="1686860"/>
                </a:cubicBezTo>
                <a:cubicBezTo>
                  <a:pt x="431192" y="1670091"/>
                  <a:pt x="444787" y="1656497"/>
                  <a:pt x="461556" y="1656497"/>
                </a:cubicBezTo>
                <a:close/>
                <a:moveTo>
                  <a:pt x="389002" y="1656497"/>
                </a:moveTo>
                <a:cubicBezTo>
                  <a:pt x="405771" y="1656497"/>
                  <a:pt x="419365" y="1670091"/>
                  <a:pt x="419365" y="1686860"/>
                </a:cubicBezTo>
                <a:cubicBezTo>
                  <a:pt x="419365" y="1703630"/>
                  <a:pt x="405771" y="1717224"/>
                  <a:pt x="389002" y="1717224"/>
                </a:cubicBezTo>
                <a:cubicBezTo>
                  <a:pt x="372232" y="1717224"/>
                  <a:pt x="358638" y="1703630"/>
                  <a:pt x="358638" y="1686860"/>
                </a:cubicBezTo>
                <a:cubicBezTo>
                  <a:pt x="358638" y="1670091"/>
                  <a:pt x="372232" y="1656497"/>
                  <a:pt x="389002" y="1656497"/>
                </a:cubicBezTo>
                <a:close/>
                <a:moveTo>
                  <a:pt x="316447" y="1656497"/>
                </a:moveTo>
                <a:cubicBezTo>
                  <a:pt x="333216" y="1656497"/>
                  <a:pt x="346810" y="1670091"/>
                  <a:pt x="346810" y="1686860"/>
                </a:cubicBezTo>
                <a:cubicBezTo>
                  <a:pt x="346810" y="1703630"/>
                  <a:pt x="333216" y="1717224"/>
                  <a:pt x="316447" y="1717224"/>
                </a:cubicBezTo>
                <a:cubicBezTo>
                  <a:pt x="299677" y="1717224"/>
                  <a:pt x="286084" y="1703630"/>
                  <a:pt x="286084" y="1686860"/>
                </a:cubicBezTo>
                <a:cubicBezTo>
                  <a:pt x="286084" y="1670091"/>
                  <a:pt x="299677" y="1656497"/>
                  <a:pt x="316447" y="1656497"/>
                </a:cubicBezTo>
                <a:close/>
                <a:moveTo>
                  <a:pt x="243892" y="1656497"/>
                </a:moveTo>
                <a:cubicBezTo>
                  <a:pt x="260662" y="1656497"/>
                  <a:pt x="274256" y="1670091"/>
                  <a:pt x="274256" y="1686860"/>
                </a:cubicBezTo>
                <a:cubicBezTo>
                  <a:pt x="274256" y="1703630"/>
                  <a:pt x="260662" y="1717224"/>
                  <a:pt x="243892" y="1717224"/>
                </a:cubicBezTo>
                <a:cubicBezTo>
                  <a:pt x="227123" y="1717224"/>
                  <a:pt x="213529" y="1703630"/>
                  <a:pt x="213529" y="1686860"/>
                </a:cubicBezTo>
                <a:cubicBezTo>
                  <a:pt x="213529" y="1670091"/>
                  <a:pt x="227123" y="1656497"/>
                  <a:pt x="243892" y="1656497"/>
                </a:cubicBezTo>
                <a:close/>
                <a:moveTo>
                  <a:pt x="171339" y="1656497"/>
                </a:moveTo>
                <a:cubicBezTo>
                  <a:pt x="188107" y="1656497"/>
                  <a:pt x="201701" y="1670091"/>
                  <a:pt x="201701" y="1686860"/>
                </a:cubicBezTo>
                <a:cubicBezTo>
                  <a:pt x="201701" y="1703630"/>
                  <a:pt x="188107" y="1717224"/>
                  <a:pt x="171339" y="1717224"/>
                </a:cubicBezTo>
                <a:cubicBezTo>
                  <a:pt x="154594" y="1717224"/>
                  <a:pt x="141001" y="1703630"/>
                  <a:pt x="141001" y="1686860"/>
                </a:cubicBezTo>
                <a:cubicBezTo>
                  <a:pt x="141001" y="1670091"/>
                  <a:pt x="154594" y="1656497"/>
                  <a:pt x="171339" y="1656497"/>
                </a:cubicBezTo>
                <a:close/>
                <a:moveTo>
                  <a:pt x="98812" y="1656497"/>
                </a:moveTo>
                <a:cubicBezTo>
                  <a:pt x="115580" y="1656497"/>
                  <a:pt x="129174" y="1670091"/>
                  <a:pt x="129174" y="1686860"/>
                </a:cubicBezTo>
                <a:cubicBezTo>
                  <a:pt x="129174" y="1703630"/>
                  <a:pt x="115580" y="1717224"/>
                  <a:pt x="98812" y="1717224"/>
                </a:cubicBezTo>
                <a:cubicBezTo>
                  <a:pt x="82042" y="1717224"/>
                  <a:pt x="68448" y="1703630"/>
                  <a:pt x="68448" y="1686860"/>
                </a:cubicBezTo>
                <a:cubicBezTo>
                  <a:pt x="68448" y="1670091"/>
                  <a:pt x="82042" y="1656497"/>
                  <a:pt x="98812" y="1656497"/>
                </a:cubicBezTo>
                <a:close/>
                <a:moveTo>
                  <a:pt x="26257" y="1656497"/>
                </a:moveTo>
                <a:cubicBezTo>
                  <a:pt x="43026" y="1656497"/>
                  <a:pt x="56620" y="1670091"/>
                  <a:pt x="56620" y="1686860"/>
                </a:cubicBezTo>
                <a:cubicBezTo>
                  <a:pt x="56620" y="1703630"/>
                  <a:pt x="43026" y="1717224"/>
                  <a:pt x="26257" y="1717224"/>
                </a:cubicBezTo>
                <a:cubicBezTo>
                  <a:pt x="17873" y="1717224"/>
                  <a:pt x="10282" y="1713826"/>
                  <a:pt x="4787" y="1708331"/>
                </a:cubicBezTo>
                <a:lnTo>
                  <a:pt x="0" y="1696773"/>
                </a:lnTo>
                <a:lnTo>
                  <a:pt x="0" y="1676947"/>
                </a:lnTo>
                <a:lnTo>
                  <a:pt x="4787" y="1665390"/>
                </a:lnTo>
                <a:cubicBezTo>
                  <a:pt x="10282" y="1659896"/>
                  <a:pt x="17873" y="1656497"/>
                  <a:pt x="26257" y="1656497"/>
                </a:cubicBezTo>
                <a:close/>
                <a:moveTo>
                  <a:pt x="1114547" y="1576045"/>
                </a:moveTo>
                <a:cubicBezTo>
                  <a:pt x="1118739" y="1576045"/>
                  <a:pt x="1122733" y="1576894"/>
                  <a:pt x="1126366" y="1578431"/>
                </a:cubicBezTo>
                <a:lnTo>
                  <a:pt x="1131977" y="1582214"/>
                </a:lnTo>
                <a:lnTo>
                  <a:pt x="1128051" y="1585783"/>
                </a:lnTo>
                <a:lnTo>
                  <a:pt x="1088035" y="1615706"/>
                </a:lnTo>
                <a:lnTo>
                  <a:pt x="1084184" y="1606408"/>
                </a:lnTo>
                <a:cubicBezTo>
                  <a:pt x="1084184" y="1589639"/>
                  <a:pt x="1097778" y="1576045"/>
                  <a:pt x="1114547" y="1576045"/>
                </a:cubicBezTo>
                <a:close/>
                <a:moveTo>
                  <a:pt x="1041993" y="1576045"/>
                </a:moveTo>
                <a:cubicBezTo>
                  <a:pt x="1058762" y="1576045"/>
                  <a:pt x="1072356" y="1589639"/>
                  <a:pt x="1072356" y="1606408"/>
                </a:cubicBezTo>
                <a:cubicBezTo>
                  <a:pt x="1072356" y="1623178"/>
                  <a:pt x="1058762" y="1636772"/>
                  <a:pt x="1041993" y="1636772"/>
                </a:cubicBezTo>
                <a:cubicBezTo>
                  <a:pt x="1025223" y="1636772"/>
                  <a:pt x="1011629" y="1623178"/>
                  <a:pt x="1011629" y="1606408"/>
                </a:cubicBezTo>
                <a:cubicBezTo>
                  <a:pt x="1011629" y="1589639"/>
                  <a:pt x="1025223" y="1576045"/>
                  <a:pt x="1041993" y="1576045"/>
                </a:cubicBezTo>
                <a:close/>
                <a:moveTo>
                  <a:pt x="969438" y="1576045"/>
                </a:moveTo>
                <a:cubicBezTo>
                  <a:pt x="986208" y="1576045"/>
                  <a:pt x="999801" y="1589639"/>
                  <a:pt x="999801" y="1606408"/>
                </a:cubicBezTo>
                <a:cubicBezTo>
                  <a:pt x="999801" y="1623178"/>
                  <a:pt x="986208" y="1636772"/>
                  <a:pt x="969438" y="1636772"/>
                </a:cubicBezTo>
                <a:cubicBezTo>
                  <a:pt x="952669" y="1636772"/>
                  <a:pt x="939075" y="1623178"/>
                  <a:pt x="939075" y="1606408"/>
                </a:cubicBezTo>
                <a:cubicBezTo>
                  <a:pt x="939075" y="1589639"/>
                  <a:pt x="952669" y="1576045"/>
                  <a:pt x="969438" y="1576045"/>
                </a:cubicBezTo>
                <a:close/>
                <a:moveTo>
                  <a:pt x="896883" y="1576045"/>
                </a:moveTo>
                <a:cubicBezTo>
                  <a:pt x="913653" y="1576045"/>
                  <a:pt x="927247" y="1589639"/>
                  <a:pt x="927247" y="1606408"/>
                </a:cubicBezTo>
                <a:cubicBezTo>
                  <a:pt x="927247" y="1623178"/>
                  <a:pt x="913653" y="1636772"/>
                  <a:pt x="896883" y="1636772"/>
                </a:cubicBezTo>
                <a:cubicBezTo>
                  <a:pt x="880114" y="1636772"/>
                  <a:pt x="866520" y="1623178"/>
                  <a:pt x="866520" y="1606408"/>
                </a:cubicBezTo>
                <a:cubicBezTo>
                  <a:pt x="866520" y="1589639"/>
                  <a:pt x="880114" y="1576045"/>
                  <a:pt x="896883" y="1576045"/>
                </a:cubicBezTo>
                <a:close/>
                <a:moveTo>
                  <a:pt x="824329" y="1576045"/>
                </a:moveTo>
                <a:cubicBezTo>
                  <a:pt x="841098" y="1576045"/>
                  <a:pt x="854692" y="1589639"/>
                  <a:pt x="854692" y="1606408"/>
                </a:cubicBezTo>
                <a:cubicBezTo>
                  <a:pt x="854692" y="1623178"/>
                  <a:pt x="841098" y="1636772"/>
                  <a:pt x="824329" y="1636772"/>
                </a:cubicBezTo>
                <a:cubicBezTo>
                  <a:pt x="807559" y="1636772"/>
                  <a:pt x="793965" y="1623178"/>
                  <a:pt x="793965" y="1606408"/>
                </a:cubicBezTo>
                <a:cubicBezTo>
                  <a:pt x="793965" y="1589639"/>
                  <a:pt x="807559" y="1576045"/>
                  <a:pt x="824329" y="1576045"/>
                </a:cubicBezTo>
                <a:close/>
                <a:moveTo>
                  <a:pt x="751774" y="1576045"/>
                </a:moveTo>
                <a:cubicBezTo>
                  <a:pt x="768544" y="1576045"/>
                  <a:pt x="782138" y="1589639"/>
                  <a:pt x="782138" y="1606408"/>
                </a:cubicBezTo>
                <a:cubicBezTo>
                  <a:pt x="782138" y="1623178"/>
                  <a:pt x="768544" y="1636772"/>
                  <a:pt x="751774" y="1636772"/>
                </a:cubicBezTo>
                <a:cubicBezTo>
                  <a:pt x="735005" y="1636772"/>
                  <a:pt x="721411" y="1623178"/>
                  <a:pt x="721411" y="1606408"/>
                </a:cubicBezTo>
                <a:cubicBezTo>
                  <a:pt x="721411" y="1589639"/>
                  <a:pt x="735005" y="1576045"/>
                  <a:pt x="751774" y="1576045"/>
                </a:cubicBezTo>
                <a:close/>
                <a:moveTo>
                  <a:pt x="679220" y="1576045"/>
                </a:moveTo>
                <a:cubicBezTo>
                  <a:pt x="695989" y="1576045"/>
                  <a:pt x="709583" y="1589639"/>
                  <a:pt x="709583" y="1606408"/>
                </a:cubicBezTo>
                <a:cubicBezTo>
                  <a:pt x="709583" y="1623178"/>
                  <a:pt x="695989" y="1636772"/>
                  <a:pt x="679220" y="1636772"/>
                </a:cubicBezTo>
                <a:cubicBezTo>
                  <a:pt x="662450" y="1636772"/>
                  <a:pt x="648856" y="1623178"/>
                  <a:pt x="648856" y="1606408"/>
                </a:cubicBezTo>
                <a:cubicBezTo>
                  <a:pt x="648856" y="1589639"/>
                  <a:pt x="662450" y="1576045"/>
                  <a:pt x="679220" y="1576045"/>
                </a:cubicBezTo>
                <a:close/>
                <a:moveTo>
                  <a:pt x="606665" y="1576045"/>
                </a:moveTo>
                <a:cubicBezTo>
                  <a:pt x="623435" y="1576045"/>
                  <a:pt x="637029" y="1589639"/>
                  <a:pt x="637029" y="1606408"/>
                </a:cubicBezTo>
                <a:cubicBezTo>
                  <a:pt x="637029" y="1623178"/>
                  <a:pt x="623435" y="1636772"/>
                  <a:pt x="606665" y="1636772"/>
                </a:cubicBezTo>
                <a:cubicBezTo>
                  <a:pt x="589896" y="1636772"/>
                  <a:pt x="576302" y="1623178"/>
                  <a:pt x="576302" y="1606408"/>
                </a:cubicBezTo>
                <a:cubicBezTo>
                  <a:pt x="576302" y="1589639"/>
                  <a:pt x="589896" y="1576045"/>
                  <a:pt x="606665" y="1576045"/>
                </a:cubicBezTo>
                <a:close/>
                <a:moveTo>
                  <a:pt x="534111" y="1576045"/>
                </a:moveTo>
                <a:cubicBezTo>
                  <a:pt x="550880" y="1576045"/>
                  <a:pt x="564474" y="1589639"/>
                  <a:pt x="564474" y="1606408"/>
                </a:cubicBezTo>
                <a:cubicBezTo>
                  <a:pt x="564474" y="1623178"/>
                  <a:pt x="550880" y="1636772"/>
                  <a:pt x="534111" y="1636772"/>
                </a:cubicBezTo>
                <a:cubicBezTo>
                  <a:pt x="517341" y="1636772"/>
                  <a:pt x="503747" y="1623178"/>
                  <a:pt x="503747" y="1606408"/>
                </a:cubicBezTo>
                <a:cubicBezTo>
                  <a:pt x="503747" y="1589639"/>
                  <a:pt x="517341" y="1576045"/>
                  <a:pt x="534111" y="1576045"/>
                </a:cubicBezTo>
                <a:close/>
                <a:moveTo>
                  <a:pt x="461556" y="1576045"/>
                </a:moveTo>
                <a:cubicBezTo>
                  <a:pt x="478326" y="1576045"/>
                  <a:pt x="491920" y="1589639"/>
                  <a:pt x="491920" y="1606408"/>
                </a:cubicBezTo>
                <a:cubicBezTo>
                  <a:pt x="491920" y="1623178"/>
                  <a:pt x="478326" y="1636772"/>
                  <a:pt x="461556" y="1636772"/>
                </a:cubicBezTo>
                <a:cubicBezTo>
                  <a:pt x="444787" y="1636772"/>
                  <a:pt x="431192" y="1623178"/>
                  <a:pt x="431192" y="1606408"/>
                </a:cubicBezTo>
                <a:cubicBezTo>
                  <a:pt x="431192" y="1589639"/>
                  <a:pt x="444787" y="1576045"/>
                  <a:pt x="461556" y="1576045"/>
                </a:cubicBezTo>
                <a:close/>
                <a:moveTo>
                  <a:pt x="389002" y="1576045"/>
                </a:moveTo>
                <a:cubicBezTo>
                  <a:pt x="405771" y="1576045"/>
                  <a:pt x="419365" y="1589639"/>
                  <a:pt x="419365" y="1606408"/>
                </a:cubicBezTo>
                <a:cubicBezTo>
                  <a:pt x="419365" y="1623178"/>
                  <a:pt x="405771" y="1636772"/>
                  <a:pt x="389002" y="1636772"/>
                </a:cubicBezTo>
                <a:cubicBezTo>
                  <a:pt x="372232" y="1636772"/>
                  <a:pt x="358638" y="1623178"/>
                  <a:pt x="358638" y="1606408"/>
                </a:cubicBezTo>
                <a:cubicBezTo>
                  <a:pt x="358638" y="1589639"/>
                  <a:pt x="372232" y="1576045"/>
                  <a:pt x="389002" y="1576045"/>
                </a:cubicBezTo>
                <a:close/>
                <a:moveTo>
                  <a:pt x="316447" y="1576045"/>
                </a:moveTo>
                <a:cubicBezTo>
                  <a:pt x="333216" y="1576045"/>
                  <a:pt x="346810" y="1589639"/>
                  <a:pt x="346810" y="1606408"/>
                </a:cubicBezTo>
                <a:cubicBezTo>
                  <a:pt x="346810" y="1623178"/>
                  <a:pt x="333216" y="1636772"/>
                  <a:pt x="316447" y="1636772"/>
                </a:cubicBezTo>
                <a:cubicBezTo>
                  <a:pt x="299677" y="1636772"/>
                  <a:pt x="286084" y="1623178"/>
                  <a:pt x="286084" y="1606408"/>
                </a:cubicBezTo>
                <a:cubicBezTo>
                  <a:pt x="286084" y="1589639"/>
                  <a:pt x="299677" y="1576045"/>
                  <a:pt x="316447" y="1576045"/>
                </a:cubicBezTo>
                <a:close/>
                <a:moveTo>
                  <a:pt x="243892" y="1576045"/>
                </a:moveTo>
                <a:cubicBezTo>
                  <a:pt x="260662" y="1576045"/>
                  <a:pt x="274256" y="1589639"/>
                  <a:pt x="274256" y="1606408"/>
                </a:cubicBezTo>
                <a:cubicBezTo>
                  <a:pt x="274256" y="1623178"/>
                  <a:pt x="260662" y="1636772"/>
                  <a:pt x="243892" y="1636772"/>
                </a:cubicBezTo>
                <a:cubicBezTo>
                  <a:pt x="227123" y="1636772"/>
                  <a:pt x="213529" y="1623178"/>
                  <a:pt x="213529" y="1606408"/>
                </a:cubicBezTo>
                <a:cubicBezTo>
                  <a:pt x="213529" y="1589639"/>
                  <a:pt x="227123" y="1576045"/>
                  <a:pt x="243892" y="1576045"/>
                </a:cubicBezTo>
                <a:close/>
                <a:moveTo>
                  <a:pt x="171339" y="1576045"/>
                </a:moveTo>
                <a:cubicBezTo>
                  <a:pt x="188107" y="1576045"/>
                  <a:pt x="201701" y="1589639"/>
                  <a:pt x="201701" y="1606408"/>
                </a:cubicBezTo>
                <a:cubicBezTo>
                  <a:pt x="201701" y="1623178"/>
                  <a:pt x="188107" y="1636772"/>
                  <a:pt x="171339" y="1636772"/>
                </a:cubicBezTo>
                <a:cubicBezTo>
                  <a:pt x="154599" y="1636772"/>
                  <a:pt x="141006" y="1623178"/>
                  <a:pt x="141006" y="1606408"/>
                </a:cubicBezTo>
                <a:cubicBezTo>
                  <a:pt x="141006" y="1589639"/>
                  <a:pt x="154599" y="1576045"/>
                  <a:pt x="171339" y="1576045"/>
                </a:cubicBezTo>
                <a:close/>
                <a:moveTo>
                  <a:pt x="98818" y="1576045"/>
                </a:moveTo>
                <a:cubicBezTo>
                  <a:pt x="115586" y="1576045"/>
                  <a:pt x="129180" y="1589639"/>
                  <a:pt x="129180" y="1606408"/>
                </a:cubicBezTo>
                <a:cubicBezTo>
                  <a:pt x="129180" y="1623178"/>
                  <a:pt x="115586" y="1636772"/>
                  <a:pt x="98818" y="1636772"/>
                </a:cubicBezTo>
                <a:cubicBezTo>
                  <a:pt x="82048" y="1636772"/>
                  <a:pt x="68454" y="1623178"/>
                  <a:pt x="68454" y="1606408"/>
                </a:cubicBezTo>
                <a:cubicBezTo>
                  <a:pt x="68454" y="1589639"/>
                  <a:pt x="82048" y="1576045"/>
                  <a:pt x="98818" y="1576045"/>
                </a:cubicBezTo>
                <a:close/>
                <a:moveTo>
                  <a:pt x="26264" y="1576045"/>
                </a:moveTo>
                <a:cubicBezTo>
                  <a:pt x="43032" y="1576045"/>
                  <a:pt x="56626" y="1589639"/>
                  <a:pt x="56626" y="1606408"/>
                </a:cubicBezTo>
                <a:cubicBezTo>
                  <a:pt x="56626" y="1623178"/>
                  <a:pt x="43032" y="1636772"/>
                  <a:pt x="26264" y="1636772"/>
                </a:cubicBezTo>
                <a:cubicBezTo>
                  <a:pt x="17880" y="1636772"/>
                  <a:pt x="10289" y="1633374"/>
                  <a:pt x="4794" y="1627879"/>
                </a:cubicBezTo>
                <a:lnTo>
                  <a:pt x="0" y="1616304"/>
                </a:lnTo>
                <a:lnTo>
                  <a:pt x="0" y="1596512"/>
                </a:lnTo>
                <a:lnTo>
                  <a:pt x="4794" y="1584938"/>
                </a:lnTo>
                <a:cubicBezTo>
                  <a:pt x="10289" y="1579444"/>
                  <a:pt x="17880" y="1576045"/>
                  <a:pt x="26264" y="1576045"/>
                </a:cubicBezTo>
                <a:close/>
                <a:moveTo>
                  <a:pt x="1187102" y="1495593"/>
                </a:moveTo>
                <a:cubicBezTo>
                  <a:pt x="1195486" y="1495593"/>
                  <a:pt x="1203077" y="1498992"/>
                  <a:pt x="1208572" y="1504486"/>
                </a:cubicBezTo>
                <a:lnTo>
                  <a:pt x="1211014" y="1510381"/>
                </a:lnTo>
                <a:lnTo>
                  <a:pt x="1168285" y="1549216"/>
                </a:lnTo>
                <a:lnTo>
                  <a:pt x="1165631" y="1547427"/>
                </a:lnTo>
                <a:cubicBezTo>
                  <a:pt x="1160137" y="1541932"/>
                  <a:pt x="1156738" y="1534341"/>
                  <a:pt x="1156738" y="1525957"/>
                </a:cubicBezTo>
                <a:cubicBezTo>
                  <a:pt x="1156738" y="1509187"/>
                  <a:pt x="1170332" y="1495593"/>
                  <a:pt x="1187102" y="1495593"/>
                </a:cubicBezTo>
                <a:close/>
                <a:moveTo>
                  <a:pt x="1114547" y="1495593"/>
                </a:moveTo>
                <a:cubicBezTo>
                  <a:pt x="1131317" y="1495593"/>
                  <a:pt x="1144911" y="1509187"/>
                  <a:pt x="1144911" y="1525957"/>
                </a:cubicBezTo>
                <a:cubicBezTo>
                  <a:pt x="1144911" y="1542726"/>
                  <a:pt x="1131317" y="1556320"/>
                  <a:pt x="1114547" y="1556320"/>
                </a:cubicBezTo>
                <a:cubicBezTo>
                  <a:pt x="1097778" y="1556320"/>
                  <a:pt x="1084184" y="1542726"/>
                  <a:pt x="1084184" y="1525957"/>
                </a:cubicBezTo>
                <a:cubicBezTo>
                  <a:pt x="1084184" y="1509187"/>
                  <a:pt x="1097778" y="1495593"/>
                  <a:pt x="1114547" y="1495593"/>
                </a:cubicBezTo>
                <a:close/>
                <a:moveTo>
                  <a:pt x="1041993" y="1495593"/>
                </a:moveTo>
                <a:cubicBezTo>
                  <a:pt x="1058762" y="1495593"/>
                  <a:pt x="1072356" y="1509187"/>
                  <a:pt x="1072356" y="1525957"/>
                </a:cubicBezTo>
                <a:cubicBezTo>
                  <a:pt x="1072356" y="1542726"/>
                  <a:pt x="1058762" y="1556320"/>
                  <a:pt x="1041993" y="1556320"/>
                </a:cubicBezTo>
                <a:cubicBezTo>
                  <a:pt x="1025223" y="1556320"/>
                  <a:pt x="1011629" y="1542726"/>
                  <a:pt x="1011629" y="1525957"/>
                </a:cubicBezTo>
                <a:cubicBezTo>
                  <a:pt x="1011629" y="1509187"/>
                  <a:pt x="1025223" y="1495593"/>
                  <a:pt x="1041993" y="1495593"/>
                </a:cubicBezTo>
                <a:close/>
                <a:moveTo>
                  <a:pt x="969438" y="1495593"/>
                </a:moveTo>
                <a:cubicBezTo>
                  <a:pt x="986208" y="1495593"/>
                  <a:pt x="999801" y="1509187"/>
                  <a:pt x="999801" y="1525957"/>
                </a:cubicBezTo>
                <a:cubicBezTo>
                  <a:pt x="999801" y="1542726"/>
                  <a:pt x="986208" y="1556320"/>
                  <a:pt x="969438" y="1556320"/>
                </a:cubicBezTo>
                <a:cubicBezTo>
                  <a:pt x="952669" y="1556320"/>
                  <a:pt x="939075" y="1542726"/>
                  <a:pt x="939075" y="1525957"/>
                </a:cubicBezTo>
                <a:cubicBezTo>
                  <a:pt x="939075" y="1509187"/>
                  <a:pt x="952669" y="1495593"/>
                  <a:pt x="969438" y="1495593"/>
                </a:cubicBezTo>
                <a:close/>
                <a:moveTo>
                  <a:pt x="896883" y="1495593"/>
                </a:moveTo>
                <a:cubicBezTo>
                  <a:pt x="913653" y="1495593"/>
                  <a:pt x="927247" y="1509187"/>
                  <a:pt x="927247" y="1525957"/>
                </a:cubicBezTo>
                <a:cubicBezTo>
                  <a:pt x="927247" y="1542726"/>
                  <a:pt x="913653" y="1556320"/>
                  <a:pt x="896883" y="1556320"/>
                </a:cubicBezTo>
                <a:cubicBezTo>
                  <a:pt x="880114" y="1556320"/>
                  <a:pt x="866520" y="1542726"/>
                  <a:pt x="866520" y="1525957"/>
                </a:cubicBezTo>
                <a:cubicBezTo>
                  <a:pt x="866520" y="1509187"/>
                  <a:pt x="880114" y="1495593"/>
                  <a:pt x="896883" y="1495593"/>
                </a:cubicBezTo>
                <a:close/>
                <a:moveTo>
                  <a:pt x="824329" y="1495593"/>
                </a:moveTo>
                <a:cubicBezTo>
                  <a:pt x="841098" y="1495593"/>
                  <a:pt x="854692" y="1509187"/>
                  <a:pt x="854692" y="1525957"/>
                </a:cubicBezTo>
                <a:cubicBezTo>
                  <a:pt x="854692" y="1542726"/>
                  <a:pt x="841098" y="1556320"/>
                  <a:pt x="824329" y="1556320"/>
                </a:cubicBezTo>
                <a:cubicBezTo>
                  <a:pt x="807559" y="1556320"/>
                  <a:pt x="793965" y="1542726"/>
                  <a:pt x="793965" y="1525957"/>
                </a:cubicBezTo>
                <a:cubicBezTo>
                  <a:pt x="793965" y="1509187"/>
                  <a:pt x="807559" y="1495593"/>
                  <a:pt x="824329" y="1495593"/>
                </a:cubicBezTo>
                <a:close/>
                <a:moveTo>
                  <a:pt x="751774" y="1495593"/>
                </a:moveTo>
                <a:cubicBezTo>
                  <a:pt x="768544" y="1495593"/>
                  <a:pt x="782138" y="1509187"/>
                  <a:pt x="782138" y="1525957"/>
                </a:cubicBezTo>
                <a:cubicBezTo>
                  <a:pt x="782138" y="1542726"/>
                  <a:pt x="768544" y="1556320"/>
                  <a:pt x="751774" y="1556320"/>
                </a:cubicBezTo>
                <a:cubicBezTo>
                  <a:pt x="735005" y="1556320"/>
                  <a:pt x="721411" y="1542726"/>
                  <a:pt x="721411" y="1525957"/>
                </a:cubicBezTo>
                <a:cubicBezTo>
                  <a:pt x="721411" y="1509187"/>
                  <a:pt x="735005" y="1495593"/>
                  <a:pt x="751774" y="1495593"/>
                </a:cubicBezTo>
                <a:close/>
                <a:moveTo>
                  <a:pt x="679220" y="1495593"/>
                </a:moveTo>
                <a:cubicBezTo>
                  <a:pt x="695989" y="1495593"/>
                  <a:pt x="709583" y="1509187"/>
                  <a:pt x="709583" y="1525957"/>
                </a:cubicBezTo>
                <a:cubicBezTo>
                  <a:pt x="709583" y="1542726"/>
                  <a:pt x="695989" y="1556320"/>
                  <a:pt x="679220" y="1556320"/>
                </a:cubicBezTo>
                <a:cubicBezTo>
                  <a:pt x="662450" y="1556320"/>
                  <a:pt x="648856" y="1542726"/>
                  <a:pt x="648856" y="1525957"/>
                </a:cubicBezTo>
                <a:cubicBezTo>
                  <a:pt x="648856" y="1509187"/>
                  <a:pt x="662450" y="1495593"/>
                  <a:pt x="679220" y="1495593"/>
                </a:cubicBezTo>
                <a:close/>
                <a:moveTo>
                  <a:pt x="606665" y="1495593"/>
                </a:moveTo>
                <a:cubicBezTo>
                  <a:pt x="623435" y="1495593"/>
                  <a:pt x="637029" y="1509187"/>
                  <a:pt x="637029" y="1525957"/>
                </a:cubicBezTo>
                <a:cubicBezTo>
                  <a:pt x="637029" y="1542726"/>
                  <a:pt x="623435" y="1556320"/>
                  <a:pt x="606665" y="1556320"/>
                </a:cubicBezTo>
                <a:cubicBezTo>
                  <a:pt x="589896" y="1556320"/>
                  <a:pt x="576302" y="1542726"/>
                  <a:pt x="576302" y="1525957"/>
                </a:cubicBezTo>
                <a:cubicBezTo>
                  <a:pt x="576302" y="1509187"/>
                  <a:pt x="589896" y="1495593"/>
                  <a:pt x="606665" y="1495593"/>
                </a:cubicBezTo>
                <a:close/>
                <a:moveTo>
                  <a:pt x="534111" y="1495593"/>
                </a:moveTo>
                <a:cubicBezTo>
                  <a:pt x="550880" y="1495593"/>
                  <a:pt x="564474" y="1509187"/>
                  <a:pt x="564474" y="1525957"/>
                </a:cubicBezTo>
                <a:cubicBezTo>
                  <a:pt x="564474" y="1542726"/>
                  <a:pt x="550880" y="1556320"/>
                  <a:pt x="534111" y="1556320"/>
                </a:cubicBezTo>
                <a:cubicBezTo>
                  <a:pt x="517341" y="1556320"/>
                  <a:pt x="503747" y="1542726"/>
                  <a:pt x="503747" y="1525957"/>
                </a:cubicBezTo>
                <a:cubicBezTo>
                  <a:pt x="503747" y="1509187"/>
                  <a:pt x="517341" y="1495593"/>
                  <a:pt x="534111" y="1495593"/>
                </a:cubicBezTo>
                <a:close/>
                <a:moveTo>
                  <a:pt x="461556" y="1495593"/>
                </a:moveTo>
                <a:cubicBezTo>
                  <a:pt x="478326" y="1495593"/>
                  <a:pt x="491920" y="1509187"/>
                  <a:pt x="491920" y="1525957"/>
                </a:cubicBezTo>
                <a:cubicBezTo>
                  <a:pt x="491920" y="1542726"/>
                  <a:pt x="478326" y="1556320"/>
                  <a:pt x="461556" y="1556320"/>
                </a:cubicBezTo>
                <a:cubicBezTo>
                  <a:pt x="444787" y="1556320"/>
                  <a:pt x="431192" y="1542726"/>
                  <a:pt x="431192" y="1525957"/>
                </a:cubicBezTo>
                <a:cubicBezTo>
                  <a:pt x="431192" y="1509187"/>
                  <a:pt x="444787" y="1495593"/>
                  <a:pt x="461556" y="1495593"/>
                </a:cubicBezTo>
                <a:close/>
                <a:moveTo>
                  <a:pt x="389002" y="1495593"/>
                </a:moveTo>
                <a:cubicBezTo>
                  <a:pt x="405771" y="1495593"/>
                  <a:pt x="419365" y="1509187"/>
                  <a:pt x="419365" y="1525957"/>
                </a:cubicBezTo>
                <a:cubicBezTo>
                  <a:pt x="419365" y="1542726"/>
                  <a:pt x="405771" y="1556320"/>
                  <a:pt x="389002" y="1556320"/>
                </a:cubicBezTo>
                <a:cubicBezTo>
                  <a:pt x="372232" y="1556320"/>
                  <a:pt x="358638" y="1542726"/>
                  <a:pt x="358638" y="1525957"/>
                </a:cubicBezTo>
                <a:cubicBezTo>
                  <a:pt x="358638" y="1509187"/>
                  <a:pt x="372232" y="1495593"/>
                  <a:pt x="389002" y="1495593"/>
                </a:cubicBezTo>
                <a:close/>
                <a:moveTo>
                  <a:pt x="316447" y="1495593"/>
                </a:moveTo>
                <a:cubicBezTo>
                  <a:pt x="333216" y="1495593"/>
                  <a:pt x="346810" y="1509187"/>
                  <a:pt x="346810" y="1525957"/>
                </a:cubicBezTo>
                <a:cubicBezTo>
                  <a:pt x="346810" y="1542726"/>
                  <a:pt x="333216" y="1556320"/>
                  <a:pt x="316447" y="1556320"/>
                </a:cubicBezTo>
                <a:cubicBezTo>
                  <a:pt x="299677" y="1556320"/>
                  <a:pt x="286084" y="1542726"/>
                  <a:pt x="286084" y="1525957"/>
                </a:cubicBezTo>
                <a:cubicBezTo>
                  <a:pt x="286084" y="1509187"/>
                  <a:pt x="299677" y="1495593"/>
                  <a:pt x="316447" y="1495593"/>
                </a:cubicBezTo>
                <a:close/>
                <a:moveTo>
                  <a:pt x="243892" y="1495593"/>
                </a:moveTo>
                <a:cubicBezTo>
                  <a:pt x="260662" y="1495593"/>
                  <a:pt x="274256" y="1509187"/>
                  <a:pt x="274256" y="1525957"/>
                </a:cubicBezTo>
                <a:cubicBezTo>
                  <a:pt x="274256" y="1542726"/>
                  <a:pt x="260662" y="1556320"/>
                  <a:pt x="243892" y="1556320"/>
                </a:cubicBezTo>
                <a:cubicBezTo>
                  <a:pt x="227123" y="1556320"/>
                  <a:pt x="213529" y="1542726"/>
                  <a:pt x="213529" y="1525957"/>
                </a:cubicBezTo>
                <a:cubicBezTo>
                  <a:pt x="213529" y="1509187"/>
                  <a:pt x="227123" y="1495593"/>
                  <a:pt x="243892" y="1495593"/>
                </a:cubicBezTo>
                <a:close/>
                <a:moveTo>
                  <a:pt x="171339" y="1495593"/>
                </a:moveTo>
                <a:cubicBezTo>
                  <a:pt x="188107" y="1495593"/>
                  <a:pt x="201701" y="1509187"/>
                  <a:pt x="201701" y="1525957"/>
                </a:cubicBezTo>
                <a:cubicBezTo>
                  <a:pt x="201701" y="1542726"/>
                  <a:pt x="188107" y="1556320"/>
                  <a:pt x="171339" y="1556320"/>
                </a:cubicBezTo>
                <a:cubicBezTo>
                  <a:pt x="154606" y="1556320"/>
                  <a:pt x="141012" y="1542726"/>
                  <a:pt x="141012" y="1525957"/>
                </a:cubicBezTo>
                <a:cubicBezTo>
                  <a:pt x="141012" y="1509187"/>
                  <a:pt x="154606" y="1495593"/>
                  <a:pt x="171339" y="1495593"/>
                </a:cubicBezTo>
                <a:close/>
                <a:moveTo>
                  <a:pt x="98825" y="1495593"/>
                </a:moveTo>
                <a:cubicBezTo>
                  <a:pt x="115592" y="1495593"/>
                  <a:pt x="129186" y="1509187"/>
                  <a:pt x="129186" y="1525957"/>
                </a:cubicBezTo>
                <a:cubicBezTo>
                  <a:pt x="129186" y="1542726"/>
                  <a:pt x="115592" y="1556320"/>
                  <a:pt x="98825" y="1556320"/>
                </a:cubicBezTo>
                <a:cubicBezTo>
                  <a:pt x="82054" y="1556320"/>
                  <a:pt x="68461" y="1542726"/>
                  <a:pt x="68461" y="1525957"/>
                </a:cubicBezTo>
                <a:cubicBezTo>
                  <a:pt x="68461" y="1509187"/>
                  <a:pt x="82054" y="1495593"/>
                  <a:pt x="98825" y="1495593"/>
                </a:cubicBezTo>
                <a:close/>
                <a:moveTo>
                  <a:pt x="26270" y="1495593"/>
                </a:moveTo>
                <a:cubicBezTo>
                  <a:pt x="43038" y="1495593"/>
                  <a:pt x="56632" y="1509187"/>
                  <a:pt x="56632" y="1525957"/>
                </a:cubicBezTo>
                <a:cubicBezTo>
                  <a:pt x="56632" y="1542726"/>
                  <a:pt x="43038" y="1556320"/>
                  <a:pt x="26270" y="1556320"/>
                </a:cubicBezTo>
                <a:cubicBezTo>
                  <a:pt x="17886" y="1556320"/>
                  <a:pt x="10295" y="1552922"/>
                  <a:pt x="4801" y="1547427"/>
                </a:cubicBezTo>
                <a:lnTo>
                  <a:pt x="0" y="1535836"/>
                </a:lnTo>
                <a:lnTo>
                  <a:pt x="0" y="1516078"/>
                </a:lnTo>
                <a:lnTo>
                  <a:pt x="4801" y="1504486"/>
                </a:lnTo>
                <a:cubicBezTo>
                  <a:pt x="10295" y="1498992"/>
                  <a:pt x="17886" y="1495593"/>
                  <a:pt x="26270" y="1495593"/>
                </a:cubicBezTo>
                <a:close/>
                <a:moveTo>
                  <a:pt x="1259656" y="1415141"/>
                </a:moveTo>
                <a:cubicBezTo>
                  <a:pt x="1268041" y="1415141"/>
                  <a:pt x="1275632" y="1418540"/>
                  <a:pt x="1281127" y="1424035"/>
                </a:cubicBezTo>
                <a:lnTo>
                  <a:pt x="1285044" y="1433492"/>
                </a:lnTo>
                <a:lnTo>
                  <a:pt x="1248565" y="1473629"/>
                </a:lnTo>
                <a:lnTo>
                  <a:pt x="1247837" y="1473482"/>
                </a:lnTo>
                <a:cubicBezTo>
                  <a:pt x="1236940" y="1468873"/>
                  <a:pt x="1229293" y="1458082"/>
                  <a:pt x="1229293" y="1445505"/>
                </a:cubicBezTo>
                <a:cubicBezTo>
                  <a:pt x="1229293" y="1428735"/>
                  <a:pt x="1242887" y="1415141"/>
                  <a:pt x="1259656" y="1415141"/>
                </a:cubicBezTo>
                <a:close/>
                <a:moveTo>
                  <a:pt x="1187102" y="1415141"/>
                </a:moveTo>
                <a:cubicBezTo>
                  <a:pt x="1203871" y="1415141"/>
                  <a:pt x="1217465" y="1428735"/>
                  <a:pt x="1217465" y="1445505"/>
                </a:cubicBezTo>
                <a:cubicBezTo>
                  <a:pt x="1217465" y="1462274"/>
                  <a:pt x="1203871" y="1475868"/>
                  <a:pt x="1187102" y="1475868"/>
                </a:cubicBezTo>
                <a:cubicBezTo>
                  <a:pt x="1170332" y="1475868"/>
                  <a:pt x="1156738" y="1462274"/>
                  <a:pt x="1156738" y="1445505"/>
                </a:cubicBezTo>
                <a:cubicBezTo>
                  <a:pt x="1156738" y="1428735"/>
                  <a:pt x="1170332" y="1415141"/>
                  <a:pt x="1187102" y="1415141"/>
                </a:cubicBezTo>
                <a:close/>
                <a:moveTo>
                  <a:pt x="1114547" y="1415141"/>
                </a:moveTo>
                <a:cubicBezTo>
                  <a:pt x="1131317" y="1415141"/>
                  <a:pt x="1144911" y="1428735"/>
                  <a:pt x="1144911" y="1445505"/>
                </a:cubicBezTo>
                <a:cubicBezTo>
                  <a:pt x="1144911" y="1462274"/>
                  <a:pt x="1131317" y="1475868"/>
                  <a:pt x="1114547" y="1475868"/>
                </a:cubicBezTo>
                <a:cubicBezTo>
                  <a:pt x="1097778" y="1475868"/>
                  <a:pt x="1084184" y="1462274"/>
                  <a:pt x="1084184" y="1445505"/>
                </a:cubicBezTo>
                <a:cubicBezTo>
                  <a:pt x="1084184" y="1428735"/>
                  <a:pt x="1097778" y="1415141"/>
                  <a:pt x="1114547" y="1415141"/>
                </a:cubicBezTo>
                <a:close/>
                <a:moveTo>
                  <a:pt x="1041993" y="1415141"/>
                </a:moveTo>
                <a:cubicBezTo>
                  <a:pt x="1058762" y="1415141"/>
                  <a:pt x="1072356" y="1428735"/>
                  <a:pt x="1072356" y="1445505"/>
                </a:cubicBezTo>
                <a:cubicBezTo>
                  <a:pt x="1072356" y="1462274"/>
                  <a:pt x="1058762" y="1475868"/>
                  <a:pt x="1041993" y="1475868"/>
                </a:cubicBezTo>
                <a:cubicBezTo>
                  <a:pt x="1025223" y="1475868"/>
                  <a:pt x="1011629" y="1462274"/>
                  <a:pt x="1011629" y="1445505"/>
                </a:cubicBezTo>
                <a:cubicBezTo>
                  <a:pt x="1011629" y="1428735"/>
                  <a:pt x="1025223" y="1415141"/>
                  <a:pt x="1041993" y="1415141"/>
                </a:cubicBezTo>
                <a:close/>
                <a:moveTo>
                  <a:pt x="969438" y="1415141"/>
                </a:moveTo>
                <a:cubicBezTo>
                  <a:pt x="986208" y="1415141"/>
                  <a:pt x="999801" y="1428735"/>
                  <a:pt x="999801" y="1445505"/>
                </a:cubicBezTo>
                <a:cubicBezTo>
                  <a:pt x="999801" y="1462274"/>
                  <a:pt x="986208" y="1475868"/>
                  <a:pt x="969438" y="1475868"/>
                </a:cubicBezTo>
                <a:cubicBezTo>
                  <a:pt x="952669" y="1475868"/>
                  <a:pt x="939075" y="1462274"/>
                  <a:pt x="939075" y="1445505"/>
                </a:cubicBezTo>
                <a:cubicBezTo>
                  <a:pt x="939075" y="1428735"/>
                  <a:pt x="952669" y="1415141"/>
                  <a:pt x="969438" y="1415141"/>
                </a:cubicBezTo>
                <a:close/>
                <a:moveTo>
                  <a:pt x="896883" y="1415141"/>
                </a:moveTo>
                <a:cubicBezTo>
                  <a:pt x="913653" y="1415141"/>
                  <a:pt x="927247" y="1428735"/>
                  <a:pt x="927247" y="1445505"/>
                </a:cubicBezTo>
                <a:cubicBezTo>
                  <a:pt x="927247" y="1462274"/>
                  <a:pt x="913653" y="1475868"/>
                  <a:pt x="896883" y="1475868"/>
                </a:cubicBezTo>
                <a:cubicBezTo>
                  <a:pt x="880114" y="1475868"/>
                  <a:pt x="866520" y="1462274"/>
                  <a:pt x="866520" y="1445505"/>
                </a:cubicBezTo>
                <a:cubicBezTo>
                  <a:pt x="866520" y="1428735"/>
                  <a:pt x="880114" y="1415141"/>
                  <a:pt x="896883" y="1415141"/>
                </a:cubicBezTo>
                <a:close/>
                <a:moveTo>
                  <a:pt x="824329" y="1415141"/>
                </a:moveTo>
                <a:cubicBezTo>
                  <a:pt x="841098" y="1415141"/>
                  <a:pt x="854692" y="1428735"/>
                  <a:pt x="854692" y="1445505"/>
                </a:cubicBezTo>
                <a:cubicBezTo>
                  <a:pt x="854692" y="1462274"/>
                  <a:pt x="841098" y="1475868"/>
                  <a:pt x="824329" y="1475868"/>
                </a:cubicBezTo>
                <a:cubicBezTo>
                  <a:pt x="807559" y="1475868"/>
                  <a:pt x="793965" y="1462274"/>
                  <a:pt x="793965" y="1445505"/>
                </a:cubicBezTo>
                <a:cubicBezTo>
                  <a:pt x="793965" y="1428735"/>
                  <a:pt x="807559" y="1415141"/>
                  <a:pt x="824329" y="1415141"/>
                </a:cubicBezTo>
                <a:close/>
                <a:moveTo>
                  <a:pt x="751774" y="1415141"/>
                </a:moveTo>
                <a:cubicBezTo>
                  <a:pt x="768544" y="1415141"/>
                  <a:pt x="782138" y="1428735"/>
                  <a:pt x="782138" y="1445505"/>
                </a:cubicBezTo>
                <a:cubicBezTo>
                  <a:pt x="782138" y="1462274"/>
                  <a:pt x="768544" y="1475868"/>
                  <a:pt x="751774" y="1475868"/>
                </a:cubicBezTo>
                <a:cubicBezTo>
                  <a:pt x="735005" y="1475868"/>
                  <a:pt x="721411" y="1462274"/>
                  <a:pt x="721411" y="1445505"/>
                </a:cubicBezTo>
                <a:cubicBezTo>
                  <a:pt x="721411" y="1428735"/>
                  <a:pt x="735005" y="1415141"/>
                  <a:pt x="751774" y="1415141"/>
                </a:cubicBezTo>
                <a:close/>
                <a:moveTo>
                  <a:pt x="679220" y="1415141"/>
                </a:moveTo>
                <a:cubicBezTo>
                  <a:pt x="695989" y="1415141"/>
                  <a:pt x="709583" y="1428735"/>
                  <a:pt x="709583" y="1445505"/>
                </a:cubicBezTo>
                <a:cubicBezTo>
                  <a:pt x="709583" y="1462274"/>
                  <a:pt x="695989" y="1475868"/>
                  <a:pt x="679220" y="1475868"/>
                </a:cubicBezTo>
                <a:cubicBezTo>
                  <a:pt x="662450" y="1475868"/>
                  <a:pt x="648856" y="1462274"/>
                  <a:pt x="648856" y="1445505"/>
                </a:cubicBezTo>
                <a:cubicBezTo>
                  <a:pt x="648856" y="1428735"/>
                  <a:pt x="662450" y="1415141"/>
                  <a:pt x="679220" y="1415141"/>
                </a:cubicBezTo>
                <a:close/>
                <a:moveTo>
                  <a:pt x="606665" y="1415141"/>
                </a:moveTo>
                <a:cubicBezTo>
                  <a:pt x="623435" y="1415141"/>
                  <a:pt x="637029" y="1428735"/>
                  <a:pt x="637029" y="1445505"/>
                </a:cubicBezTo>
                <a:cubicBezTo>
                  <a:pt x="637029" y="1462274"/>
                  <a:pt x="623435" y="1475868"/>
                  <a:pt x="606665" y="1475868"/>
                </a:cubicBezTo>
                <a:cubicBezTo>
                  <a:pt x="589896" y="1475868"/>
                  <a:pt x="576302" y="1462274"/>
                  <a:pt x="576302" y="1445505"/>
                </a:cubicBezTo>
                <a:cubicBezTo>
                  <a:pt x="576302" y="1428735"/>
                  <a:pt x="589896" y="1415141"/>
                  <a:pt x="606665" y="1415141"/>
                </a:cubicBezTo>
                <a:close/>
                <a:moveTo>
                  <a:pt x="534111" y="1415141"/>
                </a:moveTo>
                <a:cubicBezTo>
                  <a:pt x="550880" y="1415141"/>
                  <a:pt x="564474" y="1428735"/>
                  <a:pt x="564474" y="1445505"/>
                </a:cubicBezTo>
                <a:cubicBezTo>
                  <a:pt x="564474" y="1462274"/>
                  <a:pt x="550880" y="1475868"/>
                  <a:pt x="534111" y="1475868"/>
                </a:cubicBezTo>
                <a:cubicBezTo>
                  <a:pt x="517341" y="1475868"/>
                  <a:pt x="503747" y="1462274"/>
                  <a:pt x="503747" y="1445505"/>
                </a:cubicBezTo>
                <a:cubicBezTo>
                  <a:pt x="503747" y="1428735"/>
                  <a:pt x="517341" y="1415141"/>
                  <a:pt x="534111" y="1415141"/>
                </a:cubicBezTo>
                <a:close/>
                <a:moveTo>
                  <a:pt x="461556" y="1415141"/>
                </a:moveTo>
                <a:cubicBezTo>
                  <a:pt x="478326" y="1415141"/>
                  <a:pt x="491920" y="1428735"/>
                  <a:pt x="491920" y="1445505"/>
                </a:cubicBezTo>
                <a:cubicBezTo>
                  <a:pt x="491920" y="1462274"/>
                  <a:pt x="478326" y="1475868"/>
                  <a:pt x="461556" y="1475868"/>
                </a:cubicBezTo>
                <a:cubicBezTo>
                  <a:pt x="444787" y="1475868"/>
                  <a:pt x="431192" y="1462274"/>
                  <a:pt x="431192" y="1445505"/>
                </a:cubicBezTo>
                <a:cubicBezTo>
                  <a:pt x="431192" y="1428735"/>
                  <a:pt x="444787" y="1415141"/>
                  <a:pt x="461556" y="1415141"/>
                </a:cubicBezTo>
                <a:close/>
                <a:moveTo>
                  <a:pt x="389002" y="1415141"/>
                </a:moveTo>
                <a:cubicBezTo>
                  <a:pt x="405771" y="1415141"/>
                  <a:pt x="419365" y="1428735"/>
                  <a:pt x="419365" y="1445505"/>
                </a:cubicBezTo>
                <a:cubicBezTo>
                  <a:pt x="419365" y="1462274"/>
                  <a:pt x="405771" y="1475868"/>
                  <a:pt x="389002" y="1475868"/>
                </a:cubicBezTo>
                <a:cubicBezTo>
                  <a:pt x="372232" y="1475868"/>
                  <a:pt x="358638" y="1462274"/>
                  <a:pt x="358638" y="1445505"/>
                </a:cubicBezTo>
                <a:cubicBezTo>
                  <a:pt x="358638" y="1428735"/>
                  <a:pt x="372232" y="1415141"/>
                  <a:pt x="389002" y="1415141"/>
                </a:cubicBezTo>
                <a:close/>
                <a:moveTo>
                  <a:pt x="316447" y="1415141"/>
                </a:moveTo>
                <a:cubicBezTo>
                  <a:pt x="333216" y="1415141"/>
                  <a:pt x="346810" y="1428735"/>
                  <a:pt x="346810" y="1445505"/>
                </a:cubicBezTo>
                <a:cubicBezTo>
                  <a:pt x="346810" y="1462274"/>
                  <a:pt x="333216" y="1475868"/>
                  <a:pt x="316447" y="1475868"/>
                </a:cubicBezTo>
                <a:cubicBezTo>
                  <a:pt x="299677" y="1475868"/>
                  <a:pt x="286084" y="1462274"/>
                  <a:pt x="286084" y="1445505"/>
                </a:cubicBezTo>
                <a:cubicBezTo>
                  <a:pt x="286084" y="1428735"/>
                  <a:pt x="299677" y="1415141"/>
                  <a:pt x="316447" y="1415141"/>
                </a:cubicBezTo>
                <a:close/>
                <a:moveTo>
                  <a:pt x="243892" y="1415141"/>
                </a:moveTo>
                <a:cubicBezTo>
                  <a:pt x="260662" y="1415141"/>
                  <a:pt x="274256" y="1428735"/>
                  <a:pt x="274256" y="1445505"/>
                </a:cubicBezTo>
                <a:cubicBezTo>
                  <a:pt x="274256" y="1462274"/>
                  <a:pt x="260662" y="1475868"/>
                  <a:pt x="243892" y="1475868"/>
                </a:cubicBezTo>
                <a:cubicBezTo>
                  <a:pt x="227123" y="1475868"/>
                  <a:pt x="213529" y="1462274"/>
                  <a:pt x="213529" y="1445505"/>
                </a:cubicBezTo>
                <a:cubicBezTo>
                  <a:pt x="213529" y="1428735"/>
                  <a:pt x="227123" y="1415141"/>
                  <a:pt x="243892" y="1415141"/>
                </a:cubicBezTo>
                <a:close/>
                <a:moveTo>
                  <a:pt x="171339" y="1415141"/>
                </a:moveTo>
                <a:cubicBezTo>
                  <a:pt x="188107" y="1415141"/>
                  <a:pt x="201701" y="1428735"/>
                  <a:pt x="201701" y="1445505"/>
                </a:cubicBezTo>
                <a:cubicBezTo>
                  <a:pt x="201701" y="1462274"/>
                  <a:pt x="188107" y="1475868"/>
                  <a:pt x="171339" y="1475868"/>
                </a:cubicBezTo>
                <a:cubicBezTo>
                  <a:pt x="154611" y="1475868"/>
                  <a:pt x="141018" y="1462274"/>
                  <a:pt x="141018" y="1445505"/>
                </a:cubicBezTo>
                <a:cubicBezTo>
                  <a:pt x="141018" y="1428735"/>
                  <a:pt x="154611" y="1415141"/>
                  <a:pt x="171339" y="1415141"/>
                </a:cubicBezTo>
                <a:close/>
                <a:moveTo>
                  <a:pt x="98831" y="1415141"/>
                </a:moveTo>
                <a:cubicBezTo>
                  <a:pt x="115598" y="1415141"/>
                  <a:pt x="129192" y="1428735"/>
                  <a:pt x="129192" y="1445505"/>
                </a:cubicBezTo>
                <a:cubicBezTo>
                  <a:pt x="129192" y="1462274"/>
                  <a:pt x="115598" y="1475868"/>
                  <a:pt x="98831" y="1475868"/>
                </a:cubicBezTo>
                <a:cubicBezTo>
                  <a:pt x="82060" y="1475868"/>
                  <a:pt x="68467" y="1462274"/>
                  <a:pt x="68467" y="1445505"/>
                </a:cubicBezTo>
                <a:cubicBezTo>
                  <a:pt x="68467" y="1428735"/>
                  <a:pt x="82060" y="1415141"/>
                  <a:pt x="98831" y="1415141"/>
                </a:cubicBezTo>
                <a:close/>
                <a:moveTo>
                  <a:pt x="26277" y="1415141"/>
                </a:moveTo>
                <a:cubicBezTo>
                  <a:pt x="43044" y="1415141"/>
                  <a:pt x="56638" y="1428735"/>
                  <a:pt x="56638" y="1445505"/>
                </a:cubicBezTo>
                <a:cubicBezTo>
                  <a:pt x="56638" y="1462274"/>
                  <a:pt x="43044" y="1475868"/>
                  <a:pt x="26277" y="1475868"/>
                </a:cubicBezTo>
                <a:cubicBezTo>
                  <a:pt x="17892" y="1475868"/>
                  <a:pt x="10301" y="1472470"/>
                  <a:pt x="4807" y="1466975"/>
                </a:cubicBezTo>
                <a:lnTo>
                  <a:pt x="0" y="1455370"/>
                </a:lnTo>
                <a:lnTo>
                  <a:pt x="0" y="1435640"/>
                </a:lnTo>
                <a:lnTo>
                  <a:pt x="4807" y="1424034"/>
                </a:lnTo>
                <a:cubicBezTo>
                  <a:pt x="10301" y="1418540"/>
                  <a:pt x="17892" y="1415141"/>
                  <a:pt x="26277" y="1415141"/>
                </a:cubicBezTo>
                <a:close/>
                <a:moveTo>
                  <a:pt x="1332211" y="1334690"/>
                </a:moveTo>
                <a:cubicBezTo>
                  <a:pt x="1340596" y="1334690"/>
                  <a:pt x="1348186" y="1338088"/>
                  <a:pt x="1353681" y="1343583"/>
                </a:cubicBezTo>
                <a:lnTo>
                  <a:pt x="1356143" y="1349526"/>
                </a:lnTo>
                <a:lnTo>
                  <a:pt x="1331934" y="1381900"/>
                </a:lnTo>
                <a:lnTo>
                  <a:pt x="1321597" y="1393274"/>
                </a:lnTo>
                <a:lnTo>
                  <a:pt x="1320392" y="1393030"/>
                </a:lnTo>
                <a:cubicBezTo>
                  <a:pt x="1309494" y="1388421"/>
                  <a:pt x="1301847" y="1377631"/>
                  <a:pt x="1301847" y="1365053"/>
                </a:cubicBezTo>
                <a:cubicBezTo>
                  <a:pt x="1301847" y="1348284"/>
                  <a:pt x="1315441" y="1334690"/>
                  <a:pt x="1332211" y="1334690"/>
                </a:cubicBezTo>
                <a:close/>
                <a:moveTo>
                  <a:pt x="1259656" y="1334690"/>
                </a:moveTo>
                <a:cubicBezTo>
                  <a:pt x="1276426" y="1334690"/>
                  <a:pt x="1290020" y="1348284"/>
                  <a:pt x="1290020" y="1365053"/>
                </a:cubicBezTo>
                <a:cubicBezTo>
                  <a:pt x="1290020" y="1381823"/>
                  <a:pt x="1276426" y="1395417"/>
                  <a:pt x="1259656" y="1395417"/>
                </a:cubicBezTo>
                <a:cubicBezTo>
                  <a:pt x="1242887" y="1395417"/>
                  <a:pt x="1229293" y="1381823"/>
                  <a:pt x="1229293" y="1365053"/>
                </a:cubicBezTo>
                <a:cubicBezTo>
                  <a:pt x="1229293" y="1348284"/>
                  <a:pt x="1242887" y="1334690"/>
                  <a:pt x="1259656" y="1334690"/>
                </a:cubicBezTo>
                <a:close/>
                <a:moveTo>
                  <a:pt x="1187102" y="1334690"/>
                </a:moveTo>
                <a:cubicBezTo>
                  <a:pt x="1203871" y="1334690"/>
                  <a:pt x="1217465" y="1348284"/>
                  <a:pt x="1217465" y="1365053"/>
                </a:cubicBezTo>
                <a:cubicBezTo>
                  <a:pt x="1217465" y="1381823"/>
                  <a:pt x="1203871" y="1395417"/>
                  <a:pt x="1187102" y="1395417"/>
                </a:cubicBezTo>
                <a:cubicBezTo>
                  <a:pt x="1170332" y="1395417"/>
                  <a:pt x="1156738" y="1381823"/>
                  <a:pt x="1156738" y="1365053"/>
                </a:cubicBezTo>
                <a:cubicBezTo>
                  <a:pt x="1156738" y="1348284"/>
                  <a:pt x="1170332" y="1334690"/>
                  <a:pt x="1187102" y="1334690"/>
                </a:cubicBezTo>
                <a:close/>
                <a:moveTo>
                  <a:pt x="1114547" y="1334690"/>
                </a:moveTo>
                <a:cubicBezTo>
                  <a:pt x="1131317" y="1334690"/>
                  <a:pt x="1144911" y="1348284"/>
                  <a:pt x="1144911" y="1365053"/>
                </a:cubicBezTo>
                <a:cubicBezTo>
                  <a:pt x="1144911" y="1381823"/>
                  <a:pt x="1131317" y="1395417"/>
                  <a:pt x="1114547" y="1395417"/>
                </a:cubicBezTo>
                <a:cubicBezTo>
                  <a:pt x="1097778" y="1395417"/>
                  <a:pt x="1084184" y="1381823"/>
                  <a:pt x="1084184" y="1365053"/>
                </a:cubicBezTo>
                <a:cubicBezTo>
                  <a:pt x="1084184" y="1348284"/>
                  <a:pt x="1097778" y="1334690"/>
                  <a:pt x="1114547" y="1334690"/>
                </a:cubicBezTo>
                <a:close/>
                <a:moveTo>
                  <a:pt x="1041993" y="1334690"/>
                </a:moveTo>
                <a:cubicBezTo>
                  <a:pt x="1058762" y="1334690"/>
                  <a:pt x="1072356" y="1348284"/>
                  <a:pt x="1072356" y="1365053"/>
                </a:cubicBezTo>
                <a:cubicBezTo>
                  <a:pt x="1072356" y="1381823"/>
                  <a:pt x="1058762" y="1395417"/>
                  <a:pt x="1041993" y="1395417"/>
                </a:cubicBezTo>
                <a:cubicBezTo>
                  <a:pt x="1025223" y="1395417"/>
                  <a:pt x="1011629" y="1381823"/>
                  <a:pt x="1011629" y="1365053"/>
                </a:cubicBezTo>
                <a:cubicBezTo>
                  <a:pt x="1011629" y="1348284"/>
                  <a:pt x="1025223" y="1334690"/>
                  <a:pt x="1041993" y="1334690"/>
                </a:cubicBezTo>
                <a:close/>
                <a:moveTo>
                  <a:pt x="969438" y="1334690"/>
                </a:moveTo>
                <a:cubicBezTo>
                  <a:pt x="986208" y="1334690"/>
                  <a:pt x="999801" y="1348284"/>
                  <a:pt x="999801" y="1365053"/>
                </a:cubicBezTo>
                <a:cubicBezTo>
                  <a:pt x="999801" y="1381823"/>
                  <a:pt x="986208" y="1395417"/>
                  <a:pt x="969438" y="1395417"/>
                </a:cubicBezTo>
                <a:cubicBezTo>
                  <a:pt x="952669" y="1395417"/>
                  <a:pt x="939075" y="1381823"/>
                  <a:pt x="939075" y="1365053"/>
                </a:cubicBezTo>
                <a:cubicBezTo>
                  <a:pt x="939075" y="1348284"/>
                  <a:pt x="952669" y="1334690"/>
                  <a:pt x="969438" y="1334690"/>
                </a:cubicBezTo>
                <a:close/>
                <a:moveTo>
                  <a:pt x="896883" y="1334690"/>
                </a:moveTo>
                <a:cubicBezTo>
                  <a:pt x="913653" y="1334690"/>
                  <a:pt x="927247" y="1348284"/>
                  <a:pt x="927247" y="1365053"/>
                </a:cubicBezTo>
                <a:cubicBezTo>
                  <a:pt x="927247" y="1381823"/>
                  <a:pt x="913653" y="1395417"/>
                  <a:pt x="896883" y="1395417"/>
                </a:cubicBezTo>
                <a:cubicBezTo>
                  <a:pt x="880114" y="1395417"/>
                  <a:pt x="866520" y="1381823"/>
                  <a:pt x="866520" y="1365053"/>
                </a:cubicBezTo>
                <a:cubicBezTo>
                  <a:pt x="866520" y="1348284"/>
                  <a:pt x="880114" y="1334690"/>
                  <a:pt x="896883" y="1334690"/>
                </a:cubicBezTo>
                <a:close/>
                <a:moveTo>
                  <a:pt x="824329" y="1334690"/>
                </a:moveTo>
                <a:cubicBezTo>
                  <a:pt x="841098" y="1334690"/>
                  <a:pt x="854692" y="1348284"/>
                  <a:pt x="854692" y="1365053"/>
                </a:cubicBezTo>
                <a:cubicBezTo>
                  <a:pt x="854692" y="1381823"/>
                  <a:pt x="841098" y="1395417"/>
                  <a:pt x="824329" y="1395417"/>
                </a:cubicBezTo>
                <a:cubicBezTo>
                  <a:pt x="807559" y="1395417"/>
                  <a:pt x="793965" y="1381823"/>
                  <a:pt x="793965" y="1365053"/>
                </a:cubicBezTo>
                <a:cubicBezTo>
                  <a:pt x="793965" y="1348284"/>
                  <a:pt x="807559" y="1334690"/>
                  <a:pt x="824329" y="1334690"/>
                </a:cubicBezTo>
                <a:close/>
                <a:moveTo>
                  <a:pt x="751774" y="1334690"/>
                </a:moveTo>
                <a:cubicBezTo>
                  <a:pt x="768544" y="1334690"/>
                  <a:pt x="782138" y="1348284"/>
                  <a:pt x="782138" y="1365053"/>
                </a:cubicBezTo>
                <a:cubicBezTo>
                  <a:pt x="782138" y="1381823"/>
                  <a:pt x="768544" y="1395417"/>
                  <a:pt x="751774" y="1395417"/>
                </a:cubicBezTo>
                <a:cubicBezTo>
                  <a:pt x="735005" y="1395417"/>
                  <a:pt x="721411" y="1381823"/>
                  <a:pt x="721411" y="1365053"/>
                </a:cubicBezTo>
                <a:cubicBezTo>
                  <a:pt x="721411" y="1348284"/>
                  <a:pt x="735005" y="1334690"/>
                  <a:pt x="751774" y="1334690"/>
                </a:cubicBezTo>
                <a:close/>
                <a:moveTo>
                  <a:pt x="679220" y="1334690"/>
                </a:moveTo>
                <a:cubicBezTo>
                  <a:pt x="695989" y="1334690"/>
                  <a:pt x="709583" y="1348284"/>
                  <a:pt x="709583" y="1365053"/>
                </a:cubicBezTo>
                <a:cubicBezTo>
                  <a:pt x="709583" y="1381823"/>
                  <a:pt x="695989" y="1395417"/>
                  <a:pt x="679220" y="1395417"/>
                </a:cubicBezTo>
                <a:cubicBezTo>
                  <a:pt x="662450" y="1395417"/>
                  <a:pt x="648856" y="1381823"/>
                  <a:pt x="648856" y="1365053"/>
                </a:cubicBezTo>
                <a:cubicBezTo>
                  <a:pt x="648856" y="1348284"/>
                  <a:pt x="662450" y="1334690"/>
                  <a:pt x="679220" y="1334690"/>
                </a:cubicBezTo>
                <a:close/>
                <a:moveTo>
                  <a:pt x="606665" y="1334690"/>
                </a:moveTo>
                <a:cubicBezTo>
                  <a:pt x="623435" y="1334690"/>
                  <a:pt x="637029" y="1348284"/>
                  <a:pt x="637029" y="1365053"/>
                </a:cubicBezTo>
                <a:cubicBezTo>
                  <a:pt x="637029" y="1381823"/>
                  <a:pt x="623435" y="1395417"/>
                  <a:pt x="606665" y="1395417"/>
                </a:cubicBezTo>
                <a:cubicBezTo>
                  <a:pt x="589896" y="1395417"/>
                  <a:pt x="576302" y="1381823"/>
                  <a:pt x="576302" y="1365053"/>
                </a:cubicBezTo>
                <a:cubicBezTo>
                  <a:pt x="576302" y="1348284"/>
                  <a:pt x="589896" y="1334690"/>
                  <a:pt x="606665" y="1334690"/>
                </a:cubicBezTo>
                <a:close/>
                <a:moveTo>
                  <a:pt x="534111" y="1334690"/>
                </a:moveTo>
                <a:cubicBezTo>
                  <a:pt x="550880" y="1334690"/>
                  <a:pt x="564474" y="1348284"/>
                  <a:pt x="564474" y="1365053"/>
                </a:cubicBezTo>
                <a:cubicBezTo>
                  <a:pt x="564474" y="1381823"/>
                  <a:pt x="550880" y="1395417"/>
                  <a:pt x="534111" y="1395417"/>
                </a:cubicBezTo>
                <a:cubicBezTo>
                  <a:pt x="517341" y="1395417"/>
                  <a:pt x="503747" y="1381823"/>
                  <a:pt x="503747" y="1365053"/>
                </a:cubicBezTo>
                <a:cubicBezTo>
                  <a:pt x="503747" y="1348284"/>
                  <a:pt x="517341" y="1334690"/>
                  <a:pt x="534111" y="1334690"/>
                </a:cubicBezTo>
                <a:close/>
                <a:moveTo>
                  <a:pt x="461556" y="1334690"/>
                </a:moveTo>
                <a:cubicBezTo>
                  <a:pt x="478326" y="1334690"/>
                  <a:pt x="491920" y="1348284"/>
                  <a:pt x="491920" y="1365053"/>
                </a:cubicBezTo>
                <a:cubicBezTo>
                  <a:pt x="491920" y="1381823"/>
                  <a:pt x="478326" y="1395417"/>
                  <a:pt x="461556" y="1395417"/>
                </a:cubicBezTo>
                <a:cubicBezTo>
                  <a:pt x="444787" y="1395417"/>
                  <a:pt x="431192" y="1381823"/>
                  <a:pt x="431192" y="1365053"/>
                </a:cubicBezTo>
                <a:cubicBezTo>
                  <a:pt x="431192" y="1348284"/>
                  <a:pt x="444787" y="1334690"/>
                  <a:pt x="461556" y="1334690"/>
                </a:cubicBezTo>
                <a:close/>
                <a:moveTo>
                  <a:pt x="389002" y="1334690"/>
                </a:moveTo>
                <a:cubicBezTo>
                  <a:pt x="405771" y="1334690"/>
                  <a:pt x="419365" y="1348284"/>
                  <a:pt x="419365" y="1365053"/>
                </a:cubicBezTo>
                <a:cubicBezTo>
                  <a:pt x="419365" y="1381823"/>
                  <a:pt x="405771" y="1395417"/>
                  <a:pt x="389002" y="1395417"/>
                </a:cubicBezTo>
                <a:cubicBezTo>
                  <a:pt x="372232" y="1395417"/>
                  <a:pt x="358638" y="1381823"/>
                  <a:pt x="358638" y="1365053"/>
                </a:cubicBezTo>
                <a:cubicBezTo>
                  <a:pt x="358638" y="1348284"/>
                  <a:pt x="372232" y="1334690"/>
                  <a:pt x="389002" y="1334690"/>
                </a:cubicBezTo>
                <a:close/>
                <a:moveTo>
                  <a:pt x="316447" y="1334690"/>
                </a:moveTo>
                <a:cubicBezTo>
                  <a:pt x="333216" y="1334690"/>
                  <a:pt x="346810" y="1348284"/>
                  <a:pt x="346810" y="1365053"/>
                </a:cubicBezTo>
                <a:cubicBezTo>
                  <a:pt x="346810" y="1381823"/>
                  <a:pt x="333216" y="1395417"/>
                  <a:pt x="316447" y="1395417"/>
                </a:cubicBezTo>
                <a:cubicBezTo>
                  <a:pt x="299677" y="1395417"/>
                  <a:pt x="286084" y="1381823"/>
                  <a:pt x="286084" y="1365053"/>
                </a:cubicBezTo>
                <a:cubicBezTo>
                  <a:pt x="286084" y="1348284"/>
                  <a:pt x="299677" y="1334690"/>
                  <a:pt x="316447" y="1334690"/>
                </a:cubicBezTo>
                <a:close/>
                <a:moveTo>
                  <a:pt x="243892" y="1334690"/>
                </a:moveTo>
                <a:cubicBezTo>
                  <a:pt x="260662" y="1334690"/>
                  <a:pt x="274256" y="1348284"/>
                  <a:pt x="274256" y="1365053"/>
                </a:cubicBezTo>
                <a:cubicBezTo>
                  <a:pt x="274256" y="1381823"/>
                  <a:pt x="260662" y="1395417"/>
                  <a:pt x="243892" y="1395417"/>
                </a:cubicBezTo>
                <a:cubicBezTo>
                  <a:pt x="227123" y="1395417"/>
                  <a:pt x="213529" y="1381823"/>
                  <a:pt x="213529" y="1365053"/>
                </a:cubicBezTo>
                <a:cubicBezTo>
                  <a:pt x="213529" y="1348284"/>
                  <a:pt x="227123" y="1334690"/>
                  <a:pt x="243892" y="1334690"/>
                </a:cubicBezTo>
                <a:close/>
                <a:moveTo>
                  <a:pt x="171339" y="1334690"/>
                </a:moveTo>
                <a:cubicBezTo>
                  <a:pt x="188107" y="1334690"/>
                  <a:pt x="201701" y="1348284"/>
                  <a:pt x="201701" y="1365053"/>
                </a:cubicBezTo>
                <a:cubicBezTo>
                  <a:pt x="201701" y="1381823"/>
                  <a:pt x="188107" y="1395417"/>
                  <a:pt x="171339" y="1395417"/>
                </a:cubicBezTo>
                <a:cubicBezTo>
                  <a:pt x="154616" y="1395417"/>
                  <a:pt x="141023" y="1381823"/>
                  <a:pt x="141023" y="1365053"/>
                </a:cubicBezTo>
                <a:cubicBezTo>
                  <a:pt x="141023" y="1348284"/>
                  <a:pt x="154616" y="1334690"/>
                  <a:pt x="171339" y="1334690"/>
                </a:cubicBezTo>
                <a:close/>
                <a:moveTo>
                  <a:pt x="98838" y="1334690"/>
                </a:moveTo>
                <a:cubicBezTo>
                  <a:pt x="115605" y="1334690"/>
                  <a:pt x="129198" y="1348284"/>
                  <a:pt x="129198" y="1365053"/>
                </a:cubicBezTo>
                <a:cubicBezTo>
                  <a:pt x="129198" y="1381823"/>
                  <a:pt x="115605" y="1395417"/>
                  <a:pt x="98838" y="1395417"/>
                </a:cubicBezTo>
                <a:cubicBezTo>
                  <a:pt x="82067" y="1395417"/>
                  <a:pt x="68474" y="1381823"/>
                  <a:pt x="68474" y="1365053"/>
                </a:cubicBezTo>
                <a:cubicBezTo>
                  <a:pt x="68474" y="1348284"/>
                  <a:pt x="82067" y="1334690"/>
                  <a:pt x="98838" y="1334690"/>
                </a:cubicBezTo>
                <a:close/>
                <a:moveTo>
                  <a:pt x="26283" y="1334690"/>
                </a:moveTo>
                <a:cubicBezTo>
                  <a:pt x="43051" y="1334690"/>
                  <a:pt x="56645" y="1348284"/>
                  <a:pt x="56645" y="1365053"/>
                </a:cubicBezTo>
                <a:cubicBezTo>
                  <a:pt x="56645" y="1381823"/>
                  <a:pt x="43051" y="1395417"/>
                  <a:pt x="26283" y="1395417"/>
                </a:cubicBezTo>
                <a:cubicBezTo>
                  <a:pt x="17898" y="1395417"/>
                  <a:pt x="10308" y="1392019"/>
                  <a:pt x="4813" y="1386524"/>
                </a:cubicBezTo>
                <a:lnTo>
                  <a:pt x="0" y="1374903"/>
                </a:lnTo>
                <a:lnTo>
                  <a:pt x="0" y="1355203"/>
                </a:lnTo>
                <a:lnTo>
                  <a:pt x="4813" y="1343583"/>
                </a:lnTo>
                <a:cubicBezTo>
                  <a:pt x="10308" y="1338089"/>
                  <a:pt x="17898" y="1334690"/>
                  <a:pt x="26283" y="1334690"/>
                </a:cubicBezTo>
                <a:close/>
                <a:moveTo>
                  <a:pt x="1404765" y="1254238"/>
                </a:moveTo>
                <a:cubicBezTo>
                  <a:pt x="1408957" y="1254238"/>
                  <a:pt x="1412951" y="1255088"/>
                  <a:pt x="1416584" y="1256624"/>
                </a:cubicBezTo>
                <a:lnTo>
                  <a:pt x="1422045" y="1260306"/>
                </a:lnTo>
                <a:lnTo>
                  <a:pt x="1418517" y="1266114"/>
                </a:lnTo>
                <a:lnTo>
                  <a:pt x="1386846" y="1308466"/>
                </a:lnTo>
                <a:lnTo>
                  <a:pt x="1383295" y="1306072"/>
                </a:lnTo>
                <a:cubicBezTo>
                  <a:pt x="1377800" y="1300577"/>
                  <a:pt x="1374402" y="1292986"/>
                  <a:pt x="1374402" y="1284602"/>
                </a:cubicBezTo>
                <a:cubicBezTo>
                  <a:pt x="1374402" y="1267832"/>
                  <a:pt x="1387996" y="1254238"/>
                  <a:pt x="1404765" y="1254238"/>
                </a:cubicBezTo>
                <a:close/>
                <a:moveTo>
                  <a:pt x="1332211" y="1254238"/>
                </a:moveTo>
                <a:cubicBezTo>
                  <a:pt x="1348980" y="1254238"/>
                  <a:pt x="1362574" y="1267832"/>
                  <a:pt x="1362574" y="1284602"/>
                </a:cubicBezTo>
                <a:cubicBezTo>
                  <a:pt x="1362574" y="1301371"/>
                  <a:pt x="1348980" y="1314965"/>
                  <a:pt x="1332211" y="1314965"/>
                </a:cubicBezTo>
                <a:cubicBezTo>
                  <a:pt x="1315441" y="1314965"/>
                  <a:pt x="1301847" y="1301371"/>
                  <a:pt x="1301847" y="1284602"/>
                </a:cubicBezTo>
                <a:cubicBezTo>
                  <a:pt x="1301847" y="1267832"/>
                  <a:pt x="1315441" y="1254238"/>
                  <a:pt x="1332211" y="1254238"/>
                </a:cubicBezTo>
                <a:close/>
                <a:moveTo>
                  <a:pt x="1259656" y="1254238"/>
                </a:moveTo>
                <a:cubicBezTo>
                  <a:pt x="1276426" y="1254238"/>
                  <a:pt x="1290020" y="1267832"/>
                  <a:pt x="1290020" y="1284602"/>
                </a:cubicBezTo>
                <a:cubicBezTo>
                  <a:pt x="1290020" y="1301371"/>
                  <a:pt x="1276426" y="1314965"/>
                  <a:pt x="1259656" y="1314965"/>
                </a:cubicBezTo>
                <a:cubicBezTo>
                  <a:pt x="1242887" y="1314965"/>
                  <a:pt x="1229293" y="1301371"/>
                  <a:pt x="1229293" y="1284602"/>
                </a:cubicBezTo>
                <a:cubicBezTo>
                  <a:pt x="1229293" y="1267832"/>
                  <a:pt x="1242887" y="1254238"/>
                  <a:pt x="1259656" y="1254238"/>
                </a:cubicBezTo>
                <a:close/>
                <a:moveTo>
                  <a:pt x="1187102" y="1254238"/>
                </a:moveTo>
                <a:cubicBezTo>
                  <a:pt x="1203871" y="1254238"/>
                  <a:pt x="1217465" y="1267832"/>
                  <a:pt x="1217465" y="1284602"/>
                </a:cubicBezTo>
                <a:cubicBezTo>
                  <a:pt x="1217465" y="1301371"/>
                  <a:pt x="1203871" y="1314965"/>
                  <a:pt x="1187102" y="1314965"/>
                </a:cubicBezTo>
                <a:cubicBezTo>
                  <a:pt x="1170332" y="1314965"/>
                  <a:pt x="1156738" y="1301371"/>
                  <a:pt x="1156738" y="1284602"/>
                </a:cubicBezTo>
                <a:cubicBezTo>
                  <a:pt x="1156738" y="1267832"/>
                  <a:pt x="1170332" y="1254238"/>
                  <a:pt x="1187102" y="1254238"/>
                </a:cubicBezTo>
                <a:close/>
                <a:moveTo>
                  <a:pt x="1114547" y="1254238"/>
                </a:moveTo>
                <a:cubicBezTo>
                  <a:pt x="1131317" y="1254238"/>
                  <a:pt x="1144911" y="1267832"/>
                  <a:pt x="1144911" y="1284602"/>
                </a:cubicBezTo>
                <a:cubicBezTo>
                  <a:pt x="1144911" y="1301371"/>
                  <a:pt x="1131317" y="1314965"/>
                  <a:pt x="1114547" y="1314965"/>
                </a:cubicBezTo>
                <a:cubicBezTo>
                  <a:pt x="1097778" y="1314965"/>
                  <a:pt x="1084184" y="1301371"/>
                  <a:pt x="1084184" y="1284602"/>
                </a:cubicBezTo>
                <a:cubicBezTo>
                  <a:pt x="1084184" y="1267832"/>
                  <a:pt x="1097778" y="1254238"/>
                  <a:pt x="1114547" y="1254238"/>
                </a:cubicBezTo>
                <a:close/>
                <a:moveTo>
                  <a:pt x="1041993" y="1254238"/>
                </a:moveTo>
                <a:cubicBezTo>
                  <a:pt x="1058762" y="1254238"/>
                  <a:pt x="1072356" y="1267832"/>
                  <a:pt x="1072356" y="1284602"/>
                </a:cubicBezTo>
                <a:cubicBezTo>
                  <a:pt x="1072356" y="1301371"/>
                  <a:pt x="1058762" y="1314965"/>
                  <a:pt x="1041993" y="1314965"/>
                </a:cubicBezTo>
                <a:cubicBezTo>
                  <a:pt x="1025223" y="1314965"/>
                  <a:pt x="1011629" y="1301371"/>
                  <a:pt x="1011629" y="1284602"/>
                </a:cubicBezTo>
                <a:cubicBezTo>
                  <a:pt x="1011629" y="1267832"/>
                  <a:pt x="1025223" y="1254238"/>
                  <a:pt x="1041993" y="1254238"/>
                </a:cubicBezTo>
                <a:close/>
                <a:moveTo>
                  <a:pt x="969438" y="1254238"/>
                </a:moveTo>
                <a:cubicBezTo>
                  <a:pt x="986208" y="1254238"/>
                  <a:pt x="999801" y="1267832"/>
                  <a:pt x="999801" y="1284602"/>
                </a:cubicBezTo>
                <a:cubicBezTo>
                  <a:pt x="999801" y="1301371"/>
                  <a:pt x="986208" y="1314965"/>
                  <a:pt x="969438" y="1314965"/>
                </a:cubicBezTo>
                <a:cubicBezTo>
                  <a:pt x="952669" y="1314965"/>
                  <a:pt x="939075" y="1301371"/>
                  <a:pt x="939075" y="1284602"/>
                </a:cubicBezTo>
                <a:cubicBezTo>
                  <a:pt x="939075" y="1267832"/>
                  <a:pt x="952669" y="1254238"/>
                  <a:pt x="969438" y="1254238"/>
                </a:cubicBezTo>
                <a:close/>
                <a:moveTo>
                  <a:pt x="896883" y="1254238"/>
                </a:moveTo>
                <a:cubicBezTo>
                  <a:pt x="913653" y="1254238"/>
                  <a:pt x="927247" y="1267832"/>
                  <a:pt x="927247" y="1284602"/>
                </a:cubicBezTo>
                <a:cubicBezTo>
                  <a:pt x="927247" y="1301371"/>
                  <a:pt x="913653" y="1314965"/>
                  <a:pt x="896883" y="1314965"/>
                </a:cubicBezTo>
                <a:cubicBezTo>
                  <a:pt x="880114" y="1314965"/>
                  <a:pt x="866520" y="1301371"/>
                  <a:pt x="866520" y="1284602"/>
                </a:cubicBezTo>
                <a:cubicBezTo>
                  <a:pt x="866520" y="1267832"/>
                  <a:pt x="880114" y="1254238"/>
                  <a:pt x="896883" y="1254238"/>
                </a:cubicBezTo>
                <a:close/>
                <a:moveTo>
                  <a:pt x="824329" y="1254238"/>
                </a:moveTo>
                <a:cubicBezTo>
                  <a:pt x="841098" y="1254238"/>
                  <a:pt x="854692" y="1267832"/>
                  <a:pt x="854692" y="1284602"/>
                </a:cubicBezTo>
                <a:cubicBezTo>
                  <a:pt x="854692" y="1301371"/>
                  <a:pt x="841098" y="1314965"/>
                  <a:pt x="824329" y="1314965"/>
                </a:cubicBezTo>
                <a:cubicBezTo>
                  <a:pt x="807559" y="1314965"/>
                  <a:pt x="793965" y="1301371"/>
                  <a:pt x="793965" y="1284602"/>
                </a:cubicBezTo>
                <a:cubicBezTo>
                  <a:pt x="793965" y="1267832"/>
                  <a:pt x="807559" y="1254238"/>
                  <a:pt x="824329" y="1254238"/>
                </a:cubicBezTo>
                <a:close/>
                <a:moveTo>
                  <a:pt x="751774" y="1254238"/>
                </a:moveTo>
                <a:cubicBezTo>
                  <a:pt x="768544" y="1254238"/>
                  <a:pt x="782138" y="1267832"/>
                  <a:pt x="782138" y="1284602"/>
                </a:cubicBezTo>
                <a:cubicBezTo>
                  <a:pt x="782138" y="1301371"/>
                  <a:pt x="768544" y="1314965"/>
                  <a:pt x="751774" y="1314965"/>
                </a:cubicBezTo>
                <a:cubicBezTo>
                  <a:pt x="735005" y="1314965"/>
                  <a:pt x="721411" y="1301371"/>
                  <a:pt x="721411" y="1284602"/>
                </a:cubicBezTo>
                <a:cubicBezTo>
                  <a:pt x="721411" y="1267832"/>
                  <a:pt x="735005" y="1254238"/>
                  <a:pt x="751774" y="1254238"/>
                </a:cubicBezTo>
                <a:close/>
                <a:moveTo>
                  <a:pt x="679220" y="1254238"/>
                </a:moveTo>
                <a:cubicBezTo>
                  <a:pt x="695989" y="1254238"/>
                  <a:pt x="709583" y="1267832"/>
                  <a:pt x="709583" y="1284602"/>
                </a:cubicBezTo>
                <a:cubicBezTo>
                  <a:pt x="709583" y="1301371"/>
                  <a:pt x="695989" y="1314965"/>
                  <a:pt x="679220" y="1314965"/>
                </a:cubicBezTo>
                <a:cubicBezTo>
                  <a:pt x="662450" y="1314965"/>
                  <a:pt x="648856" y="1301371"/>
                  <a:pt x="648856" y="1284602"/>
                </a:cubicBezTo>
                <a:cubicBezTo>
                  <a:pt x="648856" y="1267832"/>
                  <a:pt x="662450" y="1254238"/>
                  <a:pt x="679220" y="1254238"/>
                </a:cubicBezTo>
                <a:close/>
                <a:moveTo>
                  <a:pt x="606665" y="1254238"/>
                </a:moveTo>
                <a:cubicBezTo>
                  <a:pt x="623435" y="1254238"/>
                  <a:pt x="637029" y="1267832"/>
                  <a:pt x="637029" y="1284602"/>
                </a:cubicBezTo>
                <a:cubicBezTo>
                  <a:pt x="637029" y="1301371"/>
                  <a:pt x="623435" y="1314965"/>
                  <a:pt x="606665" y="1314965"/>
                </a:cubicBezTo>
                <a:cubicBezTo>
                  <a:pt x="589896" y="1314965"/>
                  <a:pt x="576302" y="1301371"/>
                  <a:pt x="576302" y="1284602"/>
                </a:cubicBezTo>
                <a:cubicBezTo>
                  <a:pt x="576302" y="1267832"/>
                  <a:pt x="589896" y="1254238"/>
                  <a:pt x="606665" y="1254238"/>
                </a:cubicBezTo>
                <a:close/>
                <a:moveTo>
                  <a:pt x="534111" y="1254238"/>
                </a:moveTo>
                <a:cubicBezTo>
                  <a:pt x="550880" y="1254238"/>
                  <a:pt x="564474" y="1267832"/>
                  <a:pt x="564474" y="1284602"/>
                </a:cubicBezTo>
                <a:cubicBezTo>
                  <a:pt x="564474" y="1301371"/>
                  <a:pt x="550880" y="1314965"/>
                  <a:pt x="534111" y="1314965"/>
                </a:cubicBezTo>
                <a:cubicBezTo>
                  <a:pt x="517341" y="1314965"/>
                  <a:pt x="503747" y="1301371"/>
                  <a:pt x="503747" y="1284602"/>
                </a:cubicBezTo>
                <a:cubicBezTo>
                  <a:pt x="503747" y="1267832"/>
                  <a:pt x="517341" y="1254238"/>
                  <a:pt x="534111" y="1254238"/>
                </a:cubicBezTo>
                <a:close/>
                <a:moveTo>
                  <a:pt x="461556" y="1254238"/>
                </a:moveTo>
                <a:cubicBezTo>
                  <a:pt x="478326" y="1254238"/>
                  <a:pt x="491920" y="1267832"/>
                  <a:pt x="491920" y="1284602"/>
                </a:cubicBezTo>
                <a:cubicBezTo>
                  <a:pt x="491920" y="1301371"/>
                  <a:pt x="478326" y="1314965"/>
                  <a:pt x="461556" y="1314965"/>
                </a:cubicBezTo>
                <a:cubicBezTo>
                  <a:pt x="444787" y="1314965"/>
                  <a:pt x="431192" y="1301371"/>
                  <a:pt x="431192" y="1284602"/>
                </a:cubicBezTo>
                <a:cubicBezTo>
                  <a:pt x="431192" y="1267832"/>
                  <a:pt x="444787" y="1254238"/>
                  <a:pt x="461556" y="1254238"/>
                </a:cubicBezTo>
                <a:close/>
                <a:moveTo>
                  <a:pt x="389002" y="1254238"/>
                </a:moveTo>
                <a:cubicBezTo>
                  <a:pt x="405771" y="1254238"/>
                  <a:pt x="419365" y="1267832"/>
                  <a:pt x="419365" y="1284602"/>
                </a:cubicBezTo>
                <a:cubicBezTo>
                  <a:pt x="419365" y="1301371"/>
                  <a:pt x="405771" y="1314965"/>
                  <a:pt x="389002" y="1314965"/>
                </a:cubicBezTo>
                <a:cubicBezTo>
                  <a:pt x="372232" y="1314965"/>
                  <a:pt x="358638" y="1301371"/>
                  <a:pt x="358638" y="1284602"/>
                </a:cubicBezTo>
                <a:cubicBezTo>
                  <a:pt x="358638" y="1267832"/>
                  <a:pt x="372232" y="1254238"/>
                  <a:pt x="389002" y="1254238"/>
                </a:cubicBezTo>
                <a:close/>
                <a:moveTo>
                  <a:pt x="316447" y="1254238"/>
                </a:moveTo>
                <a:cubicBezTo>
                  <a:pt x="333216" y="1254238"/>
                  <a:pt x="346810" y="1267832"/>
                  <a:pt x="346810" y="1284602"/>
                </a:cubicBezTo>
                <a:cubicBezTo>
                  <a:pt x="346810" y="1301371"/>
                  <a:pt x="333216" y="1314965"/>
                  <a:pt x="316447" y="1314965"/>
                </a:cubicBezTo>
                <a:cubicBezTo>
                  <a:pt x="299677" y="1314965"/>
                  <a:pt x="286084" y="1301371"/>
                  <a:pt x="286084" y="1284602"/>
                </a:cubicBezTo>
                <a:cubicBezTo>
                  <a:pt x="286084" y="1267832"/>
                  <a:pt x="299677" y="1254238"/>
                  <a:pt x="316447" y="1254238"/>
                </a:cubicBezTo>
                <a:close/>
                <a:moveTo>
                  <a:pt x="243892" y="1254238"/>
                </a:moveTo>
                <a:cubicBezTo>
                  <a:pt x="260662" y="1254238"/>
                  <a:pt x="274256" y="1267832"/>
                  <a:pt x="274256" y="1284602"/>
                </a:cubicBezTo>
                <a:cubicBezTo>
                  <a:pt x="274256" y="1301371"/>
                  <a:pt x="260662" y="1314965"/>
                  <a:pt x="243892" y="1314965"/>
                </a:cubicBezTo>
                <a:cubicBezTo>
                  <a:pt x="227123" y="1314965"/>
                  <a:pt x="213529" y="1301371"/>
                  <a:pt x="213529" y="1284602"/>
                </a:cubicBezTo>
                <a:cubicBezTo>
                  <a:pt x="213529" y="1267832"/>
                  <a:pt x="227123" y="1254238"/>
                  <a:pt x="243892" y="1254238"/>
                </a:cubicBezTo>
                <a:close/>
                <a:moveTo>
                  <a:pt x="171339" y="1254238"/>
                </a:moveTo>
                <a:cubicBezTo>
                  <a:pt x="188107" y="1254238"/>
                  <a:pt x="201701" y="1267832"/>
                  <a:pt x="201701" y="1284602"/>
                </a:cubicBezTo>
                <a:cubicBezTo>
                  <a:pt x="201701" y="1301371"/>
                  <a:pt x="188107" y="1314965"/>
                  <a:pt x="171339" y="1314965"/>
                </a:cubicBezTo>
                <a:cubicBezTo>
                  <a:pt x="154622" y="1314965"/>
                  <a:pt x="141029" y="1301371"/>
                  <a:pt x="141029" y="1284602"/>
                </a:cubicBezTo>
                <a:cubicBezTo>
                  <a:pt x="141029" y="1267832"/>
                  <a:pt x="154622" y="1254238"/>
                  <a:pt x="171339" y="1254238"/>
                </a:cubicBezTo>
                <a:close/>
                <a:moveTo>
                  <a:pt x="98845" y="1254238"/>
                </a:moveTo>
                <a:cubicBezTo>
                  <a:pt x="115610" y="1254238"/>
                  <a:pt x="129204" y="1267832"/>
                  <a:pt x="129204" y="1284602"/>
                </a:cubicBezTo>
                <a:cubicBezTo>
                  <a:pt x="129204" y="1301371"/>
                  <a:pt x="115610" y="1314965"/>
                  <a:pt x="98845" y="1314965"/>
                </a:cubicBezTo>
                <a:cubicBezTo>
                  <a:pt x="82074" y="1314965"/>
                  <a:pt x="68480" y="1301371"/>
                  <a:pt x="68480" y="1284602"/>
                </a:cubicBezTo>
                <a:cubicBezTo>
                  <a:pt x="68480" y="1267832"/>
                  <a:pt x="82074" y="1254238"/>
                  <a:pt x="98845" y="1254238"/>
                </a:cubicBezTo>
                <a:close/>
                <a:moveTo>
                  <a:pt x="26290" y="1254238"/>
                </a:moveTo>
                <a:cubicBezTo>
                  <a:pt x="43057" y="1254238"/>
                  <a:pt x="56651" y="1267832"/>
                  <a:pt x="56651" y="1284602"/>
                </a:cubicBezTo>
                <a:cubicBezTo>
                  <a:pt x="56651" y="1301371"/>
                  <a:pt x="43057" y="1314965"/>
                  <a:pt x="26290" y="1314965"/>
                </a:cubicBezTo>
                <a:cubicBezTo>
                  <a:pt x="17905" y="1314965"/>
                  <a:pt x="10314" y="1311567"/>
                  <a:pt x="4819" y="1306072"/>
                </a:cubicBezTo>
                <a:lnTo>
                  <a:pt x="0" y="1294437"/>
                </a:lnTo>
                <a:lnTo>
                  <a:pt x="0" y="1274766"/>
                </a:lnTo>
                <a:lnTo>
                  <a:pt x="4819" y="1263131"/>
                </a:lnTo>
                <a:cubicBezTo>
                  <a:pt x="10314" y="1257637"/>
                  <a:pt x="17905" y="1254238"/>
                  <a:pt x="26290" y="1254238"/>
                </a:cubicBezTo>
                <a:close/>
                <a:moveTo>
                  <a:pt x="1474228" y="1174410"/>
                </a:moveTo>
                <a:lnTo>
                  <a:pt x="1450688" y="1213159"/>
                </a:lnTo>
                <a:lnTo>
                  <a:pt x="1446956" y="1204150"/>
                </a:lnTo>
                <a:cubicBezTo>
                  <a:pt x="1446956" y="1191573"/>
                  <a:pt x="1454603" y="1180782"/>
                  <a:pt x="1465501" y="1176173"/>
                </a:cubicBezTo>
                <a:close/>
                <a:moveTo>
                  <a:pt x="1404765" y="1173786"/>
                </a:moveTo>
                <a:cubicBezTo>
                  <a:pt x="1421535" y="1173786"/>
                  <a:pt x="1435129" y="1187380"/>
                  <a:pt x="1435129" y="1204150"/>
                </a:cubicBezTo>
                <a:cubicBezTo>
                  <a:pt x="1435129" y="1220919"/>
                  <a:pt x="1421535" y="1234513"/>
                  <a:pt x="1404765" y="1234513"/>
                </a:cubicBezTo>
                <a:cubicBezTo>
                  <a:pt x="1387996" y="1234513"/>
                  <a:pt x="1374402" y="1220919"/>
                  <a:pt x="1374402" y="1204150"/>
                </a:cubicBezTo>
                <a:cubicBezTo>
                  <a:pt x="1374402" y="1187380"/>
                  <a:pt x="1387996" y="1173786"/>
                  <a:pt x="1404765" y="1173786"/>
                </a:cubicBezTo>
                <a:close/>
                <a:moveTo>
                  <a:pt x="1332211" y="1173786"/>
                </a:moveTo>
                <a:cubicBezTo>
                  <a:pt x="1348980" y="1173786"/>
                  <a:pt x="1362574" y="1187380"/>
                  <a:pt x="1362574" y="1204150"/>
                </a:cubicBezTo>
                <a:cubicBezTo>
                  <a:pt x="1362574" y="1220919"/>
                  <a:pt x="1348980" y="1234513"/>
                  <a:pt x="1332211" y="1234513"/>
                </a:cubicBezTo>
                <a:cubicBezTo>
                  <a:pt x="1315441" y="1234513"/>
                  <a:pt x="1301847" y="1220919"/>
                  <a:pt x="1301847" y="1204150"/>
                </a:cubicBezTo>
                <a:cubicBezTo>
                  <a:pt x="1301847" y="1187380"/>
                  <a:pt x="1315441" y="1173786"/>
                  <a:pt x="1332211" y="1173786"/>
                </a:cubicBezTo>
                <a:close/>
                <a:moveTo>
                  <a:pt x="1259656" y="1173786"/>
                </a:moveTo>
                <a:cubicBezTo>
                  <a:pt x="1276426" y="1173786"/>
                  <a:pt x="1290020" y="1187380"/>
                  <a:pt x="1290020" y="1204150"/>
                </a:cubicBezTo>
                <a:cubicBezTo>
                  <a:pt x="1290020" y="1220919"/>
                  <a:pt x="1276426" y="1234513"/>
                  <a:pt x="1259656" y="1234513"/>
                </a:cubicBezTo>
                <a:cubicBezTo>
                  <a:pt x="1242887" y="1234513"/>
                  <a:pt x="1229293" y="1220919"/>
                  <a:pt x="1229293" y="1204150"/>
                </a:cubicBezTo>
                <a:cubicBezTo>
                  <a:pt x="1229293" y="1187380"/>
                  <a:pt x="1242887" y="1173786"/>
                  <a:pt x="1259656" y="1173786"/>
                </a:cubicBezTo>
                <a:close/>
                <a:moveTo>
                  <a:pt x="1187102" y="1173786"/>
                </a:moveTo>
                <a:cubicBezTo>
                  <a:pt x="1203871" y="1173786"/>
                  <a:pt x="1217465" y="1187380"/>
                  <a:pt x="1217465" y="1204150"/>
                </a:cubicBezTo>
                <a:cubicBezTo>
                  <a:pt x="1217465" y="1220919"/>
                  <a:pt x="1203871" y="1234513"/>
                  <a:pt x="1187102" y="1234513"/>
                </a:cubicBezTo>
                <a:cubicBezTo>
                  <a:pt x="1170332" y="1234513"/>
                  <a:pt x="1156738" y="1220919"/>
                  <a:pt x="1156738" y="1204150"/>
                </a:cubicBezTo>
                <a:cubicBezTo>
                  <a:pt x="1156738" y="1187380"/>
                  <a:pt x="1170332" y="1173786"/>
                  <a:pt x="1187102" y="1173786"/>
                </a:cubicBezTo>
                <a:close/>
                <a:moveTo>
                  <a:pt x="1114547" y="1173786"/>
                </a:moveTo>
                <a:cubicBezTo>
                  <a:pt x="1131317" y="1173786"/>
                  <a:pt x="1144911" y="1187380"/>
                  <a:pt x="1144911" y="1204150"/>
                </a:cubicBezTo>
                <a:cubicBezTo>
                  <a:pt x="1144911" y="1220919"/>
                  <a:pt x="1131317" y="1234513"/>
                  <a:pt x="1114547" y="1234513"/>
                </a:cubicBezTo>
                <a:cubicBezTo>
                  <a:pt x="1097778" y="1234513"/>
                  <a:pt x="1084184" y="1220919"/>
                  <a:pt x="1084184" y="1204150"/>
                </a:cubicBezTo>
                <a:cubicBezTo>
                  <a:pt x="1084184" y="1187380"/>
                  <a:pt x="1097778" y="1173786"/>
                  <a:pt x="1114547" y="1173786"/>
                </a:cubicBezTo>
                <a:close/>
                <a:moveTo>
                  <a:pt x="1041993" y="1173786"/>
                </a:moveTo>
                <a:cubicBezTo>
                  <a:pt x="1058762" y="1173786"/>
                  <a:pt x="1072356" y="1187380"/>
                  <a:pt x="1072356" y="1204150"/>
                </a:cubicBezTo>
                <a:cubicBezTo>
                  <a:pt x="1072356" y="1220919"/>
                  <a:pt x="1058762" y="1234513"/>
                  <a:pt x="1041993" y="1234513"/>
                </a:cubicBezTo>
                <a:cubicBezTo>
                  <a:pt x="1025223" y="1234513"/>
                  <a:pt x="1011629" y="1220919"/>
                  <a:pt x="1011629" y="1204150"/>
                </a:cubicBezTo>
                <a:cubicBezTo>
                  <a:pt x="1011629" y="1187380"/>
                  <a:pt x="1025223" y="1173786"/>
                  <a:pt x="1041993" y="1173786"/>
                </a:cubicBezTo>
                <a:close/>
                <a:moveTo>
                  <a:pt x="969438" y="1173786"/>
                </a:moveTo>
                <a:cubicBezTo>
                  <a:pt x="986208" y="1173786"/>
                  <a:pt x="999801" y="1187380"/>
                  <a:pt x="999801" y="1204150"/>
                </a:cubicBezTo>
                <a:cubicBezTo>
                  <a:pt x="999801" y="1220919"/>
                  <a:pt x="986208" y="1234513"/>
                  <a:pt x="969438" y="1234513"/>
                </a:cubicBezTo>
                <a:cubicBezTo>
                  <a:pt x="952669" y="1234513"/>
                  <a:pt x="939075" y="1220919"/>
                  <a:pt x="939075" y="1204150"/>
                </a:cubicBezTo>
                <a:cubicBezTo>
                  <a:pt x="939075" y="1187380"/>
                  <a:pt x="952669" y="1173786"/>
                  <a:pt x="969438" y="1173786"/>
                </a:cubicBezTo>
                <a:close/>
                <a:moveTo>
                  <a:pt x="896883" y="1173786"/>
                </a:moveTo>
                <a:cubicBezTo>
                  <a:pt x="913653" y="1173786"/>
                  <a:pt x="927247" y="1187380"/>
                  <a:pt x="927247" y="1204150"/>
                </a:cubicBezTo>
                <a:cubicBezTo>
                  <a:pt x="927247" y="1220919"/>
                  <a:pt x="913653" y="1234513"/>
                  <a:pt x="896883" y="1234513"/>
                </a:cubicBezTo>
                <a:cubicBezTo>
                  <a:pt x="880114" y="1234513"/>
                  <a:pt x="866520" y="1220919"/>
                  <a:pt x="866520" y="1204150"/>
                </a:cubicBezTo>
                <a:cubicBezTo>
                  <a:pt x="866520" y="1187380"/>
                  <a:pt x="880114" y="1173786"/>
                  <a:pt x="896883" y="1173786"/>
                </a:cubicBezTo>
                <a:close/>
                <a:moveTo>
                  <a:pt x="824329" y="1173786"/>
                </a:moveTo>
                <a:cubicBezTo>
                  <a:pt x="841098" y="1173786"/>
                  <a:pt x="854692" y="1187380"/>
                  <a:pt x="854692" y="1204150"/>
                </a:cubicBezTo>
                <a:cubicBezTo>
                  <a:pt x="854692" y="1220919"/>
                  <a:pt x="841098" y="1234513"/>
                  <a:pt x="824329" y="1234513"/>
                </a:cubicBezTo>
                <a:cubicBezTo>
                  <a:pt x="807559" y="1234513"/>
                  <a:pt x="793965" y="1220919"/>
                  <a:pt x="793965" y="1204150"/>
                </a:cubicBezTo>
                <a:cubicBezTo>
                  <a:pt x="793965" y="1187380"/>
                  <a:pt x="807559" y="1173786"/>
                  <a:pt x="824329" y="1173786"/>
                </a:cubicBezTo>
                <a:close/>
                <a:moveTo>
                  <a:pt x="751774" y="1173786"/>
                </a:moveTo>
                <a:cubicBezTo>
                  <a:pt x="768544" y="1173786"/>
                  <a:pt x="782138" y="1187380"/>
                  <a:pt x="782138" y="1204150"/>
                </a:cubicBezTo>
                <a:cubicBezTo>
                  <a:pt x="782138" y="1220919"/>
                  <a:pt x="768544" y="1234513"/>
                  <a:pt x="751774" y="1234513"/>
                </a:cubicBezTo>
                <a:cubicBezTo>
                  <a:pt x="735005" y="1234513"/>
                  <a:pt x="721411" y="1220919"/>
                  <a:pt x="721411" y="1204150"/>
                </a:cubicBezTo>
                <a:cubicBezTo>
                  <a:pt x="721411" y="1187380"/>
                  <a:pt x="735005" y="1173786"/>
                  <a:pt x="751774" y="1173786"/>
                </a:cubicBezTo>
                <a:close/>
                <a:moveTo>
                  <a:pt x="679220" y="1173786"/>
                </a:moveTo>
                <a:cubicBezTo>
                  <a:pt x="695989" y="1173786"/>
                  <a:pt x="709583" y="1187380"/>
                  <a:pt x="709583" y="1204150"/>
                </a:cubicBezTo>
                <a:cubicBezTo>
                  <a:pt x="709583" y="1220919"/>
                  <a:pt x="695989" y="1234513"/>
                  <a:pt x="679220" y="1234513"/>
                </a:cubicBezTo>
                <a:cubicBezTo>
                  <a:pt x="662450" y="1234513"/>
                  <a:pt x="648856" y="1220919"/>
                  <a:pt x="648856" y="1204150"/>
                </a:cubicBezTo>
                <a:cubicBezTo>
                  <a:pt x="648856" y="1187380"/>
                  <a:pt x="662450" y="1173786"/>
                  <a:pt x="679220" y="1173786"/>
                </a:cubicBezTo>
                <a:close/>
                <a:moveTo>
                  <a:pt x="606665" y="1173786"/>
                </a:moveTo>
                <a:cubicBezTo>
                  <a:pt x="623435" y="1173786"/>
                  <a:pt x="637029" y="1187380"/>
                  <a:pt x="637029" y="1204150"/>
                </a:cubicBezTo>
                <a:cubicBezTo>
                  <a:pt x="637029" y="1220919"/>
                  <a:pt x="623435" y="1234513"/>
                  <a:pt x="606665" y="1234513"/>
                </a:cubicBezTo>
                <a:cubicBezTo>
                  <a:pt x="589896" y="1234513"/>
                  <a:pt x="576302" y="1220919"/>
                  <a:pt x="576302" y="1204150"/>
                </a:cubicBezTo>
                <a:cubicBezTo>
                  <a:pt x="576302" y="1187380"/>
                  <a:pt x="589896" y="1173786"/>
                  <a:pt x="606665" y="1173786"/>
                </a:cubicBezTo>
                <a:close/>
                <a:moveTo>
                  <a:pt x="534111" y="1173786"/>
                </a:moveTo>
                <a:cubicBezTo>
                  <a:pt x="550880" y="1173786"/>
                  <a:pt x="564474" y="1187380"/>
                  <a:pt x="564474" y="1204150"/>
                </a:cubicBezTo>
                <a:cubicBezTo>
                  <a:pt x="564474" y="1220919"/>
                  <a:pt x="550880" y="1234513"/>
                  <a:pt x="534111" y="1234513"/>
                </a:cubicBezTo>
                <a:cubicBezTo>
                  <a:pt x="517341" y="1234513"/>
                  <a:pt x="503747" y="1220919"/>
                  <a:pt x="503747" y="1204150"/>
                </a:cubicBezTo>
                <a:cubicBezTo>
                  <a:pt x="503747" y="1187380"/>
                  <a:pt x="517341" y="1173786"/>
                  <a:pt x="534111" y="1173786"/>
                </a:cubicBezTo>
                <a:close/>
                <a:moveTo>
                  <a:pt x="461556" y="1173786"/>
                </a:moveTo>
                <a:cubicBezTo>
                  <a:pt x="478326" y="1173786"/>
                  <a:pt x="491920" y="1187380"/>
                  <a:pt x="491920" y="1204150"/>
                </a:cubicBezTo>
                <a:cubicBezTo>
                  <a:pt x="491920" y="1220919"/>
                  <a:pt x="478326" y="1234513"/>
                  <a:pt x="461556" y="1234513"/>
                </a:cubicBezTo>
                <a:cubicBezTo>
                  <a:pt x="444787" y="1234513"/>
                  <a:pt x="431192" y="1220919"/>
                  <a:pt x="431192" y="1204150"/>
                </a:cubicBezTo>
                <a:cubicBezTo>
                  <a:pt x="431192" y="1187380"/>
                  <a:pt x="444787" y="1173786"/>
                  <a:pt x="461556" y="1173786"/>
                </a:cubicBezTo>
                <a:close/>
                <a:moveTo>
                  <a:pt x="389002" y="1173786"/>
                </a:moveTo>
                <a:cubicBezTo>
                  <a:pt x="405771" y="1173786"/>
                  <a:pt x="419365" y="1187380"/>
                  <a:pt x="419365" y="1204150"/>
                </a:cubicBezTo>
                <a:cubicBezTo>
                  <a:pt x="419365" y="1220919"/>
                  <a:pt x="405771" y="1234513"/>
                  <a:pt x="389002" y="1234513"/>
                </a:cubicBezTo>
                <a:cubicBezTo>
                  <a:pt x="372232" y="1234513"/>
                  <a:pt x="358638" y="1220919"/>
                  <a:pt x="358638" y="1204150"/>
                </a:cubicBezTo>
                <a:cubicBezTo>
                  <a:pt x="358638" y="1187380"/>
                  <a:pt x="372232" y="1173786"/>
                  <a:pt x="389002" y="1173786"/>
                </a:cubicBezTo>
                <a:close/>
                <a:moveTo>
                  <a:pt x="316447" y="1173786"/>
                </a:moveTo>
                <a:cubicBezTo>
                  <a:pt x="333216" y="1173786"/>
                  <a:pt x="346810" y="1187380"/>
                  <a:pt x="346810" y="1204150"/>
                </a:cubicBezTo>
                <a:cubicBezTo>
                  <a:pt x="346810" y="1220919"/>
                  <a:pt x="333216" y="1234513"/>
                  <a:pt x="316447" y="1234513"/>
                </a:cubicBezTo>
                <a:cubicBezTo>
                  <a:pt x="299677" y="1234513"/>
                  <a:pt x="286084" y="1220919"/>
                  <a:pt x="286084" y="1204150"/>
                </a:cubicBezTo>
                <a:cubicBezTo>
                  <a:pt x="286084" y="1187380"/>
                  <a:pt x="299677" y="1173786"/>
                  <a:pt x="316447" y="1173786"/>
                </a:cubicBezTo>
                <a:close/>
                <a:moveTo>
                  <a:pt x="243892" y="1173786"/>
                </a:moveTo>
                <a:cubicBezTo>
                  <a:pt x="260662" y="1173786"/>
                  <a:pt x="274256" y="1187380"/>
                  <a:pt x="274256" y="1204150"/>
                </a:cubicBezTo>
                <a:cubicBezTo>
                  <a:pt x="274256" y="1220919"/>
                  <a:pt x="260662" y="1234513"/>
                  <a:pt x="243892" y="1234513"/>
                </a:cubicBezTo>
                <a:cubicBezTo>
                  <a:pt x="227123" y="1234513"/>
                  <a:pt x="213529" y="1220919"/>
                  <a:pt x="213529" y="1204150"/>
                </a:cubicBezTo>
                <a:cubicBezTo>
                  <a:pt x="213529" y="1187380"/>
                  <a:pt x="227123" y="1173786"/>
                  <a:pt x="243892" y="1173786"/>
                </a:cubicBezTo>
                <a:close/>
                <a:moveTo>
                  <a:pt x="171339" y="1173786"/>
                </a:moveTo>
                <a:cubicBezTo>
                  <a:pt x="188107" y="1173786"/>
                  <a:pt x="201701" y="1187380"/>
                  <a:pt x="201701" y="1204150"/>
                </a:cubicBezTo>
                <a:cubicBezTo>
                  <a:pt x="201701" y="1220919"/>
                  <a:pt x="188107" y="1234513"/>
                  <a:pt x="171339" y="1234513"/>
                </a:cubicBezTo>
                <a:cubicBezTo>
                  <a:pt x="154627" y="1234513"/>
                  <a:pt x="141034" y="1220919"/>
                  <a:pt x="141034" y="1204150"/>
                </a:cubicBezTo>
                <a:cubicBezTo>
                  <a:pt x="141034" y="1187380"/>
                  <a:pt x="154627" y="1173786"/>
                  <a:pt x="171339" y="1173786"/>
                </a:cubicBezTo>
                <a:close/>
                <a:moveTo>
                  <a:pt x="98852" y="1173786"/>
                </a:moveTo>
                <a:cubicBezTo>
                  <a:pt x="115616" y="1173786"/>
                  <a:pt x="129210" y="1187380"/>
                  <a:pt x="129210" y="1204150"/>
                </a:cubicBezTo>
                <a:cubicBezTo>
                  <a:pt x="129210" y="1220919"/>
                  <a:pt x="115616" y="1234513"/>
                  <a:pt x="98852" y="1234513"/>
                </a:cubicBezTo>
                <a:cubicBezTo>
                  <a:pt x="82080" y="1234513"/>
                  <a:pt x="68486" y="1220919"/>
                  <a:pt x="68486" y="1204150"/>
                </a:cubicBezTo>
                <a:cubicBezTo>
                  <a:pt x="68486" y="1187380"/>
                  <a:pt x="82080" y="1173786"/>
                  <a:pt x="98852" y="1173786"/>
                </a:cubicBezTo>
                <a:close/>
                <a:moveTo>
                  <a:pt x="26297" y="1173786"/>
                </a:moveTo>
                <a:cubicBezTo>
                  <a:pt x="43063" y="1173786"/>
                  <a:pt x="56658" y="1187380"/>
                  <a:pt x="56658" y="1204150"/>
                </a:cubicBezTo>
                <a:cubicBezTo>
                  <a:pt x="56658" y="1220919"/>
                  <a:pt x="43063" y="1234513"/>
                  <a:pt x="26297" y="1234513"/>
                </a:cubicBezTo>
                <a:cubicBezTo>
                  <a:pt x="17912" y="1234513"/>
                  <a:pt x="10321" y="1231115"/>
                  <a:pt x="4826" y="1225620"/>
                </a:cubicBezTo>
                <a:lnTo>
                  <a:pt x="0" y="1213970"/>
                </a:lnTo>
                <a:lnTo>
                  <a:pt x="0" y="1194329"/>
                </a:lnTo>
                <a:lnTo>
                  <a:pt x="4826" y="1182679"/>
                </a:lnTo>
                <a:cubicBezTo>
                  <a:pt x="10321" y="1177185"/>
                  <a:pt x="17912" y="1173786"/>
                  <a:pt x="26297" y="1173786"/>
                </a:cubicBezTo>
                <a:close/>
                <a:moveTo>
                  <a:pt x="1477320" y="1093335"/>
                </a:moveTo>
                <a:cubicBezTo>
                  <a:pt x="1485705" y="1093335"/>
                  <a:pt x="1493295" y="1096733"/>
                  <a:pt x="1498790" y="1102228"/>
                </a:cubicBezTo>
                <a:lnTo>
                  <a:pt x="1505389" y="1118160"/>
                </a:lnTo>
                <a:lnTo>
                  <a:pt x="1493855" y="1142105"/>
                </a:lnTo>
                <a:lnTo>
                  <a:pt x="1487887" y="1151929"/>
                </a:lnTo>
                <a:lnTo>
                  <a:pt x="1477320" y="1154062"/>
                </a:lnTo>
                <a:cubicBezTo>
                  <a:pt x="1460550" y="1154062"/>
                  <a:pt x="1446956" y="1140468"/>
                  <a:pt x="1446956" y="1123698"/>
                </a:cubicBezTo>
                <a:cubicBezTo>
                  <a:pt x="1446956" y="1106929"/>
                  <a:pt x="1460550" y="1093335"/>
                  <a:pt x="1477320" y="1093335"/>
                </a:cubicBezTo>
                <a:close/>
                <a:moveTo>
                  <a:pt x="1404765" y="1093335"/>
                </a:moveTo>
                <a:cubicBezTo>
                  <a:pt x="1421535" y="1093335"/>
                  <a:pt x="1435129" y="1106929"/>
                  <a:pt x="1435129" y="1123698"/>
                </a:cubicBezTo>
                <a:cubicBezTo>
                  <a:pt x="1435129" y="1140468"/>
                  <a:pt x="1421535" y="1154062"/>
                  <a:pt x="1404765" y="1154062"/>
                </a:cubicBezTo>
                <a:cubicBezTo>
                  <a:pt x="1387996" y="1154062"/>
                  <a:pt x="1374402" y="1140468"/>
                  <a:pt x="1374402" y="1123698"/>
                </a:cubicBezTo>
                <a:cubicBezTo>
                  <a:pt x="1374402" y="1106929"/>
                  <a:pt x="1387996" y="1093335"/>
                  <a:pt x="1404765" y="1093335"/>
                </a:cubicBezTo>
                <a:close/>
                <a:moveTo>
                  <a:pt x="1332211" y="1093335"/>
                </a:moveTo>
                <a:cubicBezTo>
                  <a:pt x="1348980" y="1093335"/>
                  <a:pt x="1362574" y="1106929"/>
                  <a:pt x="1362574" y="1123698"/>
                </a:cubicBezTo>
                <a:cubicBezTo>
                  <a:pt x="1362574" y="1140468"/>
                  <a:pt x="1348980" y="1154062"/>
                  <a:pt x="1332211" y="1154062"/>
                </a:cubicBezTo>
                <a:cubicBezTo>
                  <a:pt x="1315441" y="1154062"/>
                  <a:pt x="1301847" y="1140468"/>
                  <a:pt x="1301847" y="1123698"/>
                </a:cubicBezTo>
                <a:cubicBezTo>
                  <a:pt x="1301847" y="1106929"/>
                  <a:pt x="1315441" y="1093335"/>
                  <a:pt x="1332211" y="1093335"/>
                </a:cubicBezTo>
                <a:close/>
                <a:moveTo>
                  <a:pt x="1259656" y="1093335"/>
                </a:moveTo>
                <a:cubicBezTo>
                  <a:pt x="1276426" y="1093335"/>
                  <a:pt x="1290020" y="1106929"/>
                  <a:pt x="1290020" y="1123698"/>
                </a:cubicBezTo>
                <a:cubicBezTo>
                  <a:pt x="1290020" y="1140468"/>
                  <a:pt x="1276426" y="1154062"/>
                  <a:pt x="1259656" y="1154062"/>
                </a:cubicBezTo>
                <a:cubicBezTo>
                  <a:pt x="1242887" y="1154062"/>
                  <a:pt x="1229293" y="1140468"/>
                  <a:pt x="1229293" y="1123698"/>
                </a:cubicBezTo>
                <a:cubicBezTo>
                  <a:pt x="1229293" y="1106929"/>
                  <a:pt x="1242887" y="1093335"/>
                  <a:pt x="1259656" y="1093335"/>
                </a:cubicBezTo>
                <a:close/>
                <a:moveTo>
                  <a:pt x="1187102" y="1093335"/>
                </a:moveTo>
                <a:cubicBezTo>
                  <a:pt x="1203871" y="1093335"/>
                  <a:pt x="1217465" y="1106929"/>
                  <a:pt x="1217465" y="1123698"/>
                </a:cubicBezTo>
                <a:cubicBezTo>
                  <a:pt x="1217465" y="1140468"/>
                  <a:pt x="1203871" y="1154062"/>
                  <a:pt x="1187102" y="1154062"/>
                </a:cubicBezTo>
                <a:cubicBezTo>
                  <a:pt x="1170332" y="1154062"/>
                  <a:pt x="1156738" y="1140468"/>
                  <a:pt x="1156738" y="1123698"/>
                </a:cubicBezTo>
                <a:cubicBezTo>
                  <a:pt x="1156738" y="1106929"/>
                  <a:pt x="1170332" y="1093335"/>
                  <a:pt x="1187102" y="1093335"/>
                </a:cubicBezTo>
                <a:close/>
                <a:moveTo>
                  <a:pt x="1114547" y="1093335"/>
                </a:moveTo>
                <a:cubicBezTo>
                  <a:pt x="1131317" y="1093335"/>
                  <a:pt x="1144911" y="1106929"/>
                  <a:pt x="1144911" y="1123698"/>
                </a:cubicBezTo>
                <a:cubicBezTo>
                  <a:pt x="1144911" y="1140468"/>
                  <a:pt x="1131317" y="1154062"/>
                  <a:pt x="1114547" y="1154062"/>
                </a:cubicBezTo>
                <a:cubicBezTo>
                  <a:pt x="1097778" y="1154062"/>
                  <a:pt x="1084184" y="1140468"/>
                  <a:pt x="1084184" y="1123698"/>
                </a:cubicBezTo>
                <a:cubicBezTo>
                  <a:pt x="1084184" y="1106929"/>
                  <a:pt x="1097778" y="1093335"/>
                  <a:pt x="1114547" y="1093335"/>
                </a:cubicBezTo>
                <a:close/>
                <a:moveTo>
                  <a:pt x="1041993" y="1093335"/>
                </a:moveTo>
                <a:cubicBezTo>
                  <a:pt x="1058762" y="1093335"/>
                  <a:pt x="1072356" y="1106929"/>
                  <a:pt x="1072356" y="1123698"/>
                </a:cubicBezTo>
                <a:cubicBezTo>
                  <a:pt x="1072356" y="1140468"/>
                  <a:pt x="1058762" y="1154062"/>
                  <a:pt x="1041993" y="1154062"/>
                </a:cubicBezTo>
                <a:cubicBezTo>
                  <a:pt x="1025223" y="1154062"/>
                  <a:pt x="1011629" y="1140468"/>
                  <a:pt x="1011629" y="1123698"/>
                </a:cubicBezTo>
                <a:cubicBezTo>
                  <a:pt x="1011629" y="1106929"/>
                  <a:pt x="1025223" y="1093335"/>
                  <a:pt x="1041993" y="1093335"/>
                </a:cubicBezTo>
                <a:close/>
                <a:moveTo>
                  <a:pt x="969438" y="1093335"/>
                </a:moveTo>
                <a:cubicBezTo>
                  <a:pt x="986208" y="1093335"/>
                  <a:pt x="999801" y="1106929"/>
                  <a:pt x="999801" y="1123698"/>
                </a:cubicBezTo>
                <a:cubicBezTo>
                  <a:pt x="999801" y="1140468"/>
                  <a:pt x="986208" y="1154062"/>
                  <a:pt x="969438" y="1154062"/>
                </a:cubicBezTo>
                <a:cubicBezTo>
                  <a:pt x="952669" y="1154062"/>
                  <a:pt x="939075" y="1140468"/>
                  <a:pt x="939075" y="1123698"/>
                </a:cubicBezTo>
                <a:cubicBezTo>
                  <a:pt x="939075" y="1106929"/>
                  <a:pt x="952669" y="1093335"/>
                  <a:pt x="969438" y="1093335"/>
                </a:cubicBezTo>
                <a:close/>
                <a:moveTo>
                  <a:pt x="896883" y="1093335"/>
                </a:moveTo>
                <a:cubicBezTo>
                  <a:pt x="913653" y="1093335"/>
                  <a:pt x="927247" y="1106929"/>
                  <a:pt x="927247" y="1123698"/>
                </a:cubicBezTo>
                <a:cubicBezTo>
                  <a:pt x="927247" y="1140468"/>
                  <a:pt x="913653" y="1154062"/>
                  <a:pt x="896883" y="1154062"/>
                </a:cubicBezTo>
                <a:cubicBezTo>
                  <a:pt x="880114" y="1154062"/>
                  <a:pt x="866520" y="1140468"/>
                  <a:pt x="866520" y="1123698"/>
                </a:cubicBezTo>
                <a:cubicBezTo>
                  <a:pt x="866520" y="1106929"/>
                  <a:pt x="880114" y="1093335"/>
                  <a:pt x="896883" y="1093335"/>
                </a:cubicBezTo>
                <a:close/>
                <a:moveTo>
                  <a:pt x="824329" y="1093335"/>
                </a:moveTo>
                <a:cubicBezTo>
                  <a:pt x="841098" y="1093335"/>
                  <a:pt x="854692" y="1106929"/>
                  <a:pt x="854692" y="1123698"/>
                </a:cubicBezTo>
                <a:cubicBezTo>
                  <a:pt x="854692" y="1140468"/>
                  <a:pt x="841098" y="1154062"/>
                  <a:pt x="824329" y="1154062"/>
                </a:cubicBezTo>
                <a:cubicBezTo>
                  <a:pt x="807559" y="1154062"/>
                  <a:pt x="793965" y="1140468"/>
                  <a:pt x="793965" y="1123698"/>
                </a:cubicBezTo>
                <a:cubicBezTo>
                  <a:pt x="793965" y="1106929"/>
                  <a:pt x="807559" y="1093335"/>
                  <a:pt x="824329" y="1093335"/>
                </a:cubicBezTo>
                <a:close/>
                <a:moveTo>
                  <a:pt x="751774" y="1093335"/>
                </a:moveTo>
                <a:cubicBezTo>
                  <a:pt x="768544" y="1093335"/>
                  <a:pt x="782138" y="1106929"/>
                  <a:pt x="782138" y="1123698"/>
                </a:cubicBezTo>
                <a:cubicBezTo>
                  <a:pt x="782138" y="1140468"/>
                  <a:pt x="768544" y="1154062"/>
                  <a:pt x="751774" y="1154062"/>
                </a:cubicBezTo>
                <a:cubicBezTo>
                  <a:pt x="735005" y="1154062"/>
                  <a:pt x="721411" y="1140468"/>
                  <a:pt x="721411" y="1123698"/>
                </a:cubicBezTo>
                <a:cubicBezTo>
                  <a:pt x="721411" y="1106929"/>
                  <a:pt x="735005" y="1093335"/>
                  <a:pt x="751774" y="1093335"/>
                </a:cubicBezTo>
                <a:close/>
                <a:moveTo>
                  <a:pt x="679220" y="1093335"/>
                </a:moveTo>
                <a:cubicBezTo>
                  <a:pt x="695989" y="1093335"/>
                  <a:pt x="709583" y="1106929"/>
                  <a:pt x="709583" y="1123698"/>
                </a:cubicBezTo>
                <a:cubicBezTo>
                  <a:pt x="709583" y="1140468"/>
                  <a:pt x="695989" y="1154062"/>
                  <a:pt x="679220" y="1154062"/>
                </a:cubicBezTo>
                <a:cubicBezTo>
                  <a:pt x="662450" y="1154062"/>
                  <a:pt x="648856" y="1140468"/>
                  <a:pt x="648856" y="1123698"/>
                </a:cubicBezTo>
                <a:cubicBezTo>
                  <a:pt x="648856" y="1106929"/>
                  <a:pt x="662450" y="1093335"/>
                  <a:pt x="679220" y="1093335"/>
                </a:cubicBezTo>
                <a:close/>
                <a:moveTo>
                  <a:pt x="606665" y="1093335"/>
                </a:moveTo>
                <a:cubicBezTo>
                  <a:pt x="623435" y="1093335"/>
                  <a:pt x="637029" y="1106929"/>
                  <a:pt x="637029" y="1123698"/>
                </a:cubicBezTo>
                <a:cubicBezTo>
                  <a:pt x="637029" y="1140468"/>
                  <a:pt x="623435" y="1154062"/>
                  <a:pt x="606665" y="1154062"/>
                </a:cubicBezTo>
                <a:cubicBezTo>
                  <a:pt x="589896" y="1154062"/>
                  <a:pt x="576302" y="1140468"/>
                  <a:pt x="576302" y="1123698"/>
                </a:cubicBezTo>
                <a:cubicBezTo>
                  <a:pt x="576302" y="1106929"/>
                  <a:pt x="589896" y="1093335"/>
                  <a:pt x="606665" y="1093335"/>
                </a:cubicBezTo>
                <a:close/>
                <a:moveTo>
                  <a:pt x="534111" y="1093335"/>
                </a:moveTo>
                <a:cubicBezTo>
                  <a:pt x="550880" y="1093335"/>
                  <a:pt x="564474" y="1106929"/>
                  <a:pt x="564474" y="1123698"/>
                </a:cubicBezTo>
                <a:cubicBezTo>
                  <a:pt x="564474" y="1140468"/>
                  <a:pt x="550880" y="1154062"/>
                  <a:pt x="534111" y="1154062"/>
                </a:cubicBezTo>
                <a:cubicBezTo>
                  <a:pt x="517341" y="1154062"/>
                  <a:pt x="503747" y="1140468"/>
                  <a:pt x="503747" y="1123698"/>
                </a:cubicBezTo>
                <a:cubicBezTo>
                  <a:pt x="503747" y="1106929"/>
                  <a:pt x="517341" y="1093335"/>
                  <a:pt x="534111" y="1093335"/>
                </a:cubicBezTo>
                <a:close/>
                <a:moveTo>
                  <a:pt x="461556" y="1093335"/>
                </a:moveTo>
                <a:cubicBezTo>
                  <a:pt x="478326" y="1093335"/>
                  <a:pt x="491920" y="1106929"/>
                  <a:pt x="491920" y="1123698"/>
                </a:cubicBezTo>
                <a:cubicBezTo>
                  <a:pt x="491920" y="1140468"/>
                  <a:pt x="478326" y="1154062"/>
                  <a:pt x="461556" y="1154062"/>
                </a:cubicBezTo>
                <a:cubicBezTo>
                  <a:pt x="444787" y="1154062"/>
                  <a:pt x="431192" y="1140468"/>
                  <a:pt x="431192" y="1123698"/>
                </a:cubicBezTo>
                <a:cubicBezTo>
                  <a:pt x="431192" y="1106929"/>
                  <a:pt x="444787" y="1093335"/>
                  <a:pt x="461556" y="1093335"/>
                </a:cubicBezTo>
                <a:close/>
                <a:moveTo>
                  <a:pt x="389002" y="1093335"/>
                </a:moveTo>
                <a:cubicBezTo>
                  <a:pt x="405771" y="1093335"/>
                  <a:pt x="419365" y="1106929"/>
                  <a:pt x="419365" y="1123698"/>
                </a:cubicBezTo>
                <a:cubicBezTo>
                  <a:pt x="419365" y="1140468"/>
                  <a:pt x="405771" y="1154062"/>
                  <a:pt x="389002" y="1154062"/>
                </a:cubicBezTo>
                <a:cubicBezTo>
                  <a:pt x="372232" y="1154062"/>
                  <a:pt x="358638" y="1140468"/>
                  <a:pt x="358638" y="1123698"/>
                </a:cubicBezTo>
                <a:cubicBezTo>
                  <a:pt x="358638" y="1106929"/>
                  <a:pt x="372232" y="1093335"/>
                  <a:pt x="389002" y="1093335"/>
                </a:cubicBezTo>
                <a:close/>
                <a:moveTo>
                  <a:pt x="316447" y="1093335"/>
                </a:moveTo>
                <a:cubicBezTo>
                  <a:pt x="333216" y="1093335"/>
                  <a:pt x="346810" y="1106929"/>
                  <a:pt x="346810" y="1123698"/>
                </a:cubicBezTo>
                <a:cubicBezTo>
                  <a:pt x="346810" y="1140468"/>
                  <a:pt x="333216" y="1154062"/>
                  <a:pt x="316447" y="1154062"/>
                </a:cubicBezTo>
                <a:cubicBezTo>
                  <a:pt x="299677" y="1154062"/>
                  <a:pt x="286084" y="1140468"/>
                  <a:pt x="286084" y="1123698"/>
                </a:cubicBezTo>
                <a:cubicBezTo>
                  <a:pt x="286084" y="1106929"/>
                  <a:pt x="299677" y="1093335"/>
                  <a:pt x="316447" y="1093335"/>
                </a:cubicBezTo>
                <a:close/>
                <a:moveTo>
                  <a:pt x="243892" y="1093335"/>
                </a:moveTo>
                <a:cubicBezTo>
                  <a:pt x="260662" y="1093335"/>
                  <a:pt x="274256" y="1106929"/>
                  <a:pt x="274256" y="1123698"/>
                </a:cubicBezTo>
                <a:cubicBezTo>
                  <a:pt x="274256" y="1140468"/>
                  <a:pt x="260662" y="1154062"/>
                  <a:pt x="243892" y="1154062"/>
                </a:cubicBezTo>
                <a:cubicBezTo>
                  <a:pt x="227123" y="1154062"/>
                  <a:pt x="213529" y="1140468"/>
                  <a:pt x="213529" y="1123698"/>
                </a:cubicBezTo>
                <a:cubicBezTo>
                  <a:pt x="213529" y="1106929"/>
                  <a:pt x="227123" y="1093335"/>
                  <a:pt x="243892" y="1093335"/>
                </a:cubicBezTo>
                <a:close/>
                <a:moveTo>
                  <a:pt x="171339" y="1093335"/>
                </a:moveTo>
                <a:cubicBezTo>
                  <a:pt x="188107" y="1093335"/>
                  <a:pt x="201701" y="1106929"/>
                  <a:pt x="201701" y="1123698"/>
                </a:cubicBezTo>
                <a:cubicBezTo>
                  <a:pt x="201701" y="1140468"/>
                  <a:pt x="188107" y="1154062"/>
                  <a:pt x="171339" y="1154062"/>
                </a:cubicBezTo>
                <a:cubicBezTo>
                  <a:pt x="154633" y="1154062"/>
                  <a:pt x="141040" y="1140468"/>
                  <a:pt x="141040" y="1123698"/>
                </a:cubicBezTo>
                <a:cubicBezTo>
                  <a:pt x="141040" y="1106929"/>
                  <a:pt x="154633" y="1093335"/>
                  <a:pt x="171339" y="1093335"/>
                </a:cubicBezTo>
                <a:close/>
                <a:moveTo>
                  <a:pt x="98858" y="1093335"/>
                </a:moveTo>
                <a:cubicBezTo>
                  <a:pt x="115622" y="1093335"/>
                  <a:pt x="129216" y="1106929"/>
                  <a:pt x="129216" y="1123698"/>
                </a:cubicBezTo>
                <a:cubicBezTo>
                  <a:pt x="129216" y="1140468"/>
                  <a:pt x="115622" y="1154062"/>
                  <a:pt x="98858" y="1154062"/>
                </a:cubicBezTo>
                <a:cubicBezTo>
                  <a:pt x="82086" y="1154062"/>
                  <a:pt x="68492" y="1140468"/>
                  <a:pt x="68492" y="1123698"/>
                </a:cubicBezTo>
                <a:cubicBezTo>
                  <a:pt x="68492" y="1106929"/>
                  <a:pt x="82086" y="1093335"/>
                  <a:pt x="98858" y="1093335"/>
                </a:cubicBezTo>
                <a:close/>
                <a:moveTo>
                  <a:pt x="26303" y="1093335"/>
                </a:moveTo>
                <a:cubicBezTo>
                  <a:pt x="43069" y="1093335"/>
                  <a:pt x="56664" y="1106929"/>
                  <a:pt x="56664" y="1123698"/>
                </a:cubicBezTo>
                <a:cubicBezTo>
                  <a:pt x="56664" y="1140468"/>
                  <a:pt x="43069" y="1154062"/>
                  <a:pt x="26303" y="1154062"/>
                </a:cubicBezTo>
                <a:cubicBezTo>
                  <a:pt x="17918" y="1154062"/>
                  <a:pt x="10327" y="1150664"/>
                  <a:pt x="4832" y="1145169"/>
                </a:cubicBezTo>
                <a:lnTo>
                  <a:pt x="0" y="1133503"/>
                </a:lnTo>
                <a:lnTo>
                  <a:pt x="0" y="1113894"/>
                </a:lnTo>
                <a:lnTo>
                  <a:pt x="4832" y="1102228"/>
                </a:lnTo>
                <a:cubicBezTo>
                  <a:pt x="10327" y="1096734"/>
                  <a:pt x="17918" y="1093335"/>
                  <a:pt x="26303" y="1093335"/>
                </a:cubicBezTo>
                <a:close/>
                <a:moveTo>
                  <a:pt x="1549874" y="1012883"/>
                </a:moveTo>
                <a:lnTo>
                  <a:pt x="1555552" y="1014029"/>
                </a:lnTo>
                <a:lnTo>
                  <a:pt x="1530465" y="1066106"/>
                </a:lnTo>
                <a:lnTo>
                  <a:pt x="1528404" y="1064717"/>
                </a:lnTo>
                <a:cubicBezTo>
                  <a:pt x="1522910" y="1059222"/>
                  <a:pt x="1519511" y="1051631"/>
                  <a:pt x="1519511" y="1043246"/>
                </a:cubicBezTo>
                <a:cubicBezTo>
                  <a:pt x="1519511" y="1026477"/>
                  <a:pt x="1533105" y="1012883"/>
                  <a:pt x="1549874" y="1012883"/>
                </a:cubicBezTo>
                <a:close/>
                <a:moveTo>
                  <a:pt x="1477320" y="1012883"/>
                </a:moveTo>
                <a:cubicBezTo>
                  <a:pt x="1494089" y="1012883"/>
                  <a:pt x="1507683" y="1026477"/>
                  <a:pt x="1507683" y="1043246"/>
                </a:cubicBezTo>
                <a:cubicBezTo>
                  <a:pt x="1507683" y="1060016"/>
                  <a:pt x="1494089" y="1073610"/>
                  <a:pt x="1477320" y="1073610"/>
                </a:cubicBezTo>
                <a:cubicBezTo>
                  <a:pt x="1460550" y="1073610"/>
                  <a:pt x="1446956" y="1060016"/>
                  <a:pt x="1446956" y="1043246"/>
                </a:cubicBezTo>
                <a:cubicBezTo>
                  <a:pt x="1446956" y="1026477"/>
                  <a:pt x="1460550" y="1012883"/>
                  <a:pt x="1477320" y="1012883"/>
                </a:cubicBezTo>
                <a:close/>
                <a:moveTo>
                  <a:pt x="1404765" y="1012883"/>
                </a:moveTo>
                <a:cubicBezTo>
                  <a:pt x="1421535" y="1012883"/>
                  <a:pt x="1435129" y="1026477"/>
                  <a:pt x="1435129" y="1043246"/>
                </a:cubicBezTo>
                <a:cubicBezTo>
                  <a:pt x="1435129" y="1060016"/>
                  <a:pt x="1421535" y="1073610"/>
                  <a:pt x="1404765" y="1073610"/>
                </a:cubicBezTo>
                <a:cubicBezTo>
                  <a:pt x="1387996" y="1073610"/>
                  <a:pt x="1374402" y="1060016"/>
                  <a:pt x="1374402" y="1043246"/>
                </a:cubicBezTo>
                <a:cubicBezTo>
                  <a:pt x="1374402" y="1026477"/>
                  <a:pt x="1387996" y="1012883"/>
                  <a:pt x="1404765" y="1012883"/>
                </a:cubicBezTo>
                <a:close/>
                <a:moveTo>
                  <a:pt x="1332211" y="1012883"/>
                </a:moveTo>
                <a:cubicBezTo>
                  <a:pt x="1348980" y="1012883"/>
                  <a:pt x="1362574" y="1026477"/>
                  <a:pt x="1362574" y="1043246"/>
                </a:cubicBezTo>
                <a:cubicBezTo>
                  <a:pt x="1362574" y="1060016"/>
                  <a:pt x="1348980" y="1073610"/>
                  <a:pt x="1332211" y="1073610"/>
                </a:cubicBezTo>
                <a:cubicBezTo>
                  <a:pt x="1315441" y="1073610"/>
                  <a:pt x="1301847" y="1060016"/>
                  <a:pt x="1301847" y="1043246"/>
                </a:cubicBezTo>
                <a:cubicBezTo>
                  <a:pt x="1301847" y="1026477"/>
                  <a:pt x="1315441" y="1012883"/>
                  <a:pt x="1332211" y="1012883"/>
                </a:cubicBezTo>
                <a:close/>
                <a:moveTo>
                  <a:pt x="1259656" y="1012883"/>
                </a:moveTo>
                <a:cubicBezTo>
                  <a:pt x="1276426" y="1012883"/>
                  <a:pt x="1290020" y="1026477"/>
                  <a:pt x="1290020" y="1043246"/>
                </a:cubicBezTo>
                <a:cubicBezTo>
                  <a:pt x="1290020" y="1060016"/>
                  <a:pt x="1276426" y="1073610"/>
                  <a:pt x="1259656" y="1073610"/>
                </a:cubicBezTo>
                <a:cubicBezTo>
                  <a:pt x="1242887" y="1073610"/>
                  <a:pt x="1229293" y="1060016"/>
                  <a:pt x="1229293" y="1043246"/>
                </a:cubicBezTo>
                <a:cubicBezTo>
                  <a:pt x="1229293" y="1026477"/>
                  <a:pt x="1242887" y="1012883"/>
                  <a:pt x="1259656" y="1012883"/>
                </a:cubicBezTo>
                <a:close/>
                <a:moveTo>
                  <a:pt x="1187102" y="1012883"/>
                </a:moveTo>
                <a:cubicBezTo>
                  <a:pt x="1203871" y="1012883"/>
                  <a:pt x="1217465" y="1026477"/>
                  <a:pt x="1217465" y="1043246"/>
                </a:cubicBezTo>
                <a:cubicBezTo>
                  <a:pt x="1217465" y="1060016"/>
                  <a:pt x="1203871" y="1073610"/>
                  <a:pt x="1187102" y="1073610"/>
                </a:cubicBezTo>
                <a:cubicBezTo>
                  <a:pt x="1170332" y="1073610"/>
                  <a:pt x="1156738" y="1060016"/>
                  <a:pt x="1156738" y="1043246"/>
                </a:cubicBezTo>
                <a:cubicBezTo>
                  <a:pt x="1156738" y="1026477"/>
                  <a:pt x="1170332" y="1012883"/>
                  <a:pt x="1187102" y="1012883"/>
                </a:cubicBezTo>
                <a:close/>
                <a:moveTo>
                  <a:pt x="1114547" y="1012883"/>
                </a:moveTo>
                <a:cubicBezTo>
                  <a:pt x="1131317" y="1012883"/>
                  <a:pt x="1144911" y="1026477"/>
                  <a:pt x="1144911" y="1043246"/>
                </a:cubicBezTo>
                <a:cubicBezTo>
                  <a:pt x="1144911" y="1060016"/>
                  <a:pt x="1131317" y="1073610"/>
                  <a:pt x="1114547" y="1073610"/>
                </a:cubicBezTo>
                <a:cubicBezTo>
                  <a:pt x="1097778" y="1073610"/>
                  <a:pt x="1084184" y="1060016"/>
                  <a:pt x="1084184" y="1043246"/>
                </a:cubicBezTo>
                <a:cubicBezTo>
                  <a:pt x="1084184" y="1026477"/>
                  <a:pt x="1097778" y="1012883"/>
                  <a:pt x="1114547" y="1012883"/>
                </a:cubicBezTo>
                <a:close/>
                <a:moveTo>
                  <a:pt x="1041993" y="1012883"/>
                </a:moveTo>
                <a:cubicBezTo>
                  <a:pt x="1058762" y="1012883"/>
                  <a:pt x="1072356" y="1026477"/>
                  <a:pt x="1072356" y="1043246"/>
                </a:cubicBezTo>
                <a:cubicBezTo>
                  <a:pt x="1072356" y="1060016"/>
                  <a:pt x="1058762" y="1073610"/>
                  <a:pt x="1041993" y="1073610"/>
                </a:cubicBezTo>
                <a:cubicBezTo>
                  <a:pt x="1025223" y="1073610"/>
                  <a:pt x="1011629" y="1060016"/>
                  <a:pt x="1011629" y="1043246"/>
                </a:cubicBezTo>
                <a:cubicBezTo>
                  <a:pt x="1011629" y="1026477"/>
                  <a:pt x="1025223" y="1012883"/>
                  <a:pt x="1041993" y="1012883"/>
                </a:cubicBezTo>
                <a:close/>
                <a:moveTo>
                  <a:pt x="969438" y="1012883"/>
                </a:moveTo>
                <a:cubicBezTo>
                  <a:pt x="986208" y="1012883"/>
                  <a:pt x="999801" y="1026477"/>
                  <a:pt x="999801" y="1043246"/>
                </a:cubicBezTo>
                <a:cubicBezTo>
                  <a:pt x="999801" y="1060016"/>
                  <a:pt x="986208" y="1073610"/>
                  <a:pt x="969438" y="1073610"/>
                </a:cubicBezTo>
                <a:cubicBezTo>
                  <a:pt x="952669" y="1073610"/>
                  <a:pt x="939075" y="1060016"/>
                  <a:pt x="939075" y="1043246"/>
                </a:cubicBezTo>
                <a:cubicBezTo>
                  <a:pt x="939075" y="1026477"/>
                  <a:pt x="952669" y="1012883"/>
                  <a:pt x="969438" y="1012883"/>
                </a:cubicBezTo>
                <a:close/>
                <a:moveTo>
                  <a:pt x="896883" y="1012883"/>
                </a:moveTo>
                <a:cubicBezTo>
                  <a:pt x="913653" y="1012883"/>
                  <a:pt x="927247" y="1026477"/>
                  <a:pt x="927247" y="1043246"/>
                </a:cubicBezTo>
                <a:cubicBezTo>
                  <a:pt x="927247" y="1060016"/>
                  <a:pt x="913653" y="1073610"/>
                  <a:pt x="896883" y="1073610"/>
                </a:cubicBezTo>
                <a:cubicBezTo>
                  <a:pt x="880114" y="1073610"/>
                  <a:pt x="866520" y="1060016"/>
                  <a:pt x="866520" y="1043246"/>
                </a:cubicBezTo>
                <a:cubicBezTo>
                  <a:pt x="866520" y="1026477"/>
                  <a:pt x="880114" y="1012883"/>
                  <a:pt x="896883" y="1012883"/>
                </a:cubicBezTo>
                <a:close/>
                <a:moveTo>
                  <a:pt x="824329" y="1012883"/>
                </a:moveTo>
                <a:cubicBezTo>
                  <a:pt x="841098" y="1012883"/>
                  <a:pt x="854692" y="1026477"/>
                  <a:pt x="854692" y="1043246"/>
                </a:cubicBezTo>
                <a:cubicBezTo>
                  <a:pt x="854692" y="1060016"/>
                  <a:pt x="841098" y="1073610"/>
                  <a:pt x="824329" y="1073610"/>
                </a:cubicBezTo>
                <a:cubicBezTo>
                  <a:pt x="807559" y="1073610"/>
                  <a:pt x="793965" y="1060016"/>
                  <a:pt x="793965" y="1043246"/>
                </a:cubicBezTo>
                <a:cubicBezTo>
                  <a:pt x="793965" y="1026477"/>
                  <a:pt x="807559" y="1012883"/>
                  <a:pt x="824329" y="1012883"/>
                </a:cubicBezTo>
                <a:close/>
                <a:moveTo>
                  <a:pt x="751774" y="1012883"/>
                </a:moveTo>
                <a:cubicBezTo>
                  <a:pt x="768544" y="1012883"/>
                  <a:pt x="782138" y="1026477"/>
                  <a:pt x="782138" y="1043246"/>
                </a:cubicBezTo>
                <a:cubicBezTo>
                  <a:pt x="782138" y="1060016"/>
                  <a:pt x="768544" y="1073610"/>
                  <a:pt x="751774" y="1073610"/>
                </a:cubicBezTo>
                <a:cubicBezTo>
                  <a:pt x="735005" y="1073610"/>
                  <a:pt x="721411" y="1060016"/>
                  <a:pt x="721411" y="1043246"/>
                </a:cubicBezTo>
                <a:cubicBezTo>
                  <a:pt x="721411" y="1026477"/>
                  <a:pt x="735005" y="1012883"/>
                  <a:pt x="751774" y="1012883"/>
                </a:cubicBezTo>
                <a:close/>
                <a:moveTo>
                  <a:pt x="679220" y="1012883"/>
                </a:moveTo>
                <a:cubicBezTo>
                  <a:pt x="695989" y="1012883"/>
                  <a:pt x="709583" y="1026477"/>
                  <a:pt x="709583" y="1043246"/>
                </a:cubicBezTo>
                <a:cubicBezTo>
                  <a:pt x="709583" y="1060016"/>
                  <a:pt x="695989" y="1073610"/>
                  <a:pt x="679220" y="1073610"/>
                </a:cubicBezTo>
                <a:cubicBezTo>
                  <a:pt x="662450" y="1073610"/>
                  <a:pt x="648856" y="1060016"/>
                  <a:pt x="648856" y="1043246"/>
                </a:cubicBezTo>
                <a:cubicBezTo>
                  <a:pt x="648856" y="1026477"/>
                  <a:pt x="662450" y="1012883"/>
                  <a:pt x="679220" y="1012883"/>
                </a:cubicBezTo>
                <a:close/>
                <a:moveTo>
                  <a:pt x="606665" y="1012883"/>
                </a:moveTo>
                <a:cubicBezTo>
                  <a:pt x="623435" y="1012883"/>
                  <a:pt x="637029" y="1026477"/>
                  <a:pt x="637029" y="1043246"/>
                </a:cubicBezTo>
                <a:cubicBezTo>
                  <a:pt x="637029" y="1060016"/>
                  <a:pt x="623435" y="1073610"/>
                  <a:pt x="606665" y="1073610"/>
                </a:cubicBezTo>
                <a:cubicBezTo>
                  <a:pt x="589896" y="1073610"/>
                  <a:pt x="576302" y="1060016"/>
                  <a:pt x="576302" y="1043246"/>
                </a:cubicBezTo>
                <a:cubicBezTo>
                  <a:pt x="576302" y="1026477"/>
                  <a:pt x="589896" y="1012883"/>
                  <a:pt x="606665" y="1012883"/>
                </a:cubicBezTo>
                <a:close/>
                <a:moveTo>
                  <a:pt x="534111" y="1012883"/>
                </a:moveTo>
                <a:cubicBezTo>
                  <a:pt x="550880" y="1012883"/>
                  <a:pt x="564474" y="1026477"/>
                  <a:pt x="564474" y="1043246"/>
                </a:cubicBezTo>
                <a:cubicBezTo>
                  <a:pt x="564474" y="1060016"/>
                  <a:pt x="550880" y="1073610"/>
                  <a:pt x="534111" y="1073610"/>
                </a:cubicBezTo>
                <a:cubicBezTo>
                  <a:pt x="517341" y="1073610"/>
                  <a:pt x="503747" y="1060016"/>
                  <a:pt x="503747" y="1043246"/>
                </a:cubicBezTo>
                <a:cubicBezTo>
                  <a:pt x="503747" y="1026477"/>
                  <a:pt x="517341" y="1012883"/>
                  <a:pt x="534111" y="1012883"/>
                </a:cubicBezTo>
                <a:close/>
                <a:moveTo>
                  <a:pt x="461556" y="1012883"/>
                </a:moveTo>
                <a:cubicBezTo>
                  <a:pt x="478326" y="1012883"/>
                  <a:pt x="491920" y="1026477"/>
                  <a:pt x="491920" y="1043246"/>
                </a:cubicBezTo>
                <a:cubicBezTo>
                  <a:pt x="491920" y="1060016"/>
                  <a:pt x="478326" y="1073610"/>
                  <a:pt x="461556" y="1073610"/>
                </a:cubicBezTo>
                <a:cubicBezTo>
                  <a:pt x="444787" y="1073610"/>
                  <a:pt x="431192" y="1060016"/>
                  <a:pt x="431192" y="1043246"/>
                </a:cubicBezTo>
                <a:cubicBezTo>
                  <a:pt x="431192" y="1026477"/>
                  <a:pt x="444787" y="1012883"/>
                  <a:pt x="461556" y="1012883"/>
                </a:cubicBezTo>
                <a:close/>
                <a:moveTo>
                  <a:pt x="389002" y="1012883"/>
                </a:moveTo>
                <a:cubicBezTo>
                  <a:pt x="405771" y="1012883"/>
                  <a:pt x="419365" y="1026477"/>
                  <a:pt x="419365" y="1043246"/>
                </a:cubicBezTo>
                <a:cubicBezTo>
                  <a:pt x="419365" y="1060016"/>
                  <a:pt x="405771" y="1073610"/>
                  <a:pt x="389002" y="1073610"/>
                </a:cubicBezTo>
                <a:cubicBezTo>
                  <a:pt x="372232" y="1073610"/>
                  <a:pt x="358638" y="1060016"/>
                  <a:pt x="358638" y="1043246"/>
                </a:cubicBezTo>
                <a:cubicBezTo>
                  <a:pt x="358638" y="1026477"/>
                  <a:pt x="372232" y="1012883"/>
                  <a:pt x="389002" y="1012883"/>
                </a:cubicBezTo>
                <a:close/>
                <a:moveTo>
                  <a:pt x="316447" y="1012883"/>
                </a:moveTo>
                <a:cubicBezTo>
                  <a:pt x="333216" y="1012883"/>
                  <a:pt x="346810" y="1026477"/>
                  <a:pt x="346810" y="1043246"/>
                </a:cubicBezTo>
                <a:cubicBezTo>
                  <a:pt x="346810" y="1060016"/>
                  <a:pt x="333216" y="1073610"/>
                  <a:pt x="316447" y="1073610"/>
                </a:cubicBezTo>
                <a:cubicBezTo>
                  <a:pt x="299677" y="1073610"/>
                  <a:pt x="286084" y="1060016"/>
                  <a:pt x="286084" y="1043246"/>
                </a:cubicBezTo>
                <a:cubicBezTo>
                  <a:pt x="286084" y="1026477"/>
                  <a:pt x="299677" y="1012883"/>
                  <a:pt x="316447" y="1012883"/>
                </a:cubicBezTo>
                <a:close/>
                <a:moveTo>
                  <a:pt x="243892" y="1012883"/>
                </a:moveTo>
                <a:cubicBezTo>
                  <a:pt x="260662" y="1012883"/>
                  <a:pt x="274256" y="1026477"/>
                  <a:pt x="274256" y="1043246"/>
                </a:cubicBezTo>
                <a:cubicBezTo>
                  <a:pt x="274256" y="1060016"/>
                  <a:pt x="260662" y="1073610"/>
                  <a:pt x="243892" y="1073610"/>
                </a:cubicBezTo>
                <a:cubicBezTo>
                  <a:pt x="227123" y="1073610"/>
                  <a:pt x="213529" y="1060016"/>
                  <a:pt x="213529" y="1043246"/>
                </a:cubicBezTo>
                <a:cubicBezTo>
                  <a:pt x="213529" y="1026477"/>
                  <a:pt x="227123" y="1012883"/>
                  <a:pt x="243892" y="1012883"/>
                </a:cubicBezTo>
                <a:close/>
                <a:moveTo>
                  <a:pt x="171339" y="1012883"/>
                </a:moveTo>
                <a:cubicBezTo>
                  <a:pt x="188107" y="1012883"/>
                  <a:pt x="201701" y="1026477"/>
                  <a:pt x="201701" y="1043246"/>
                </a:cubicBezTo>
                <a:cubicBezTo>
                  <a:pt x="201701" y="1060016"/>
                  <a:pt x="188107" y="1073610"/>
                  <a:pt x="171339" y="1073610"/>
                </a:cubicBezTo>
                <a:cubicBezTo>
                  <a:pt x="154639" y="1073610"/>
                  <a:pt x="141045" y="1060016"/>
                  <a:pt x="141045" y="1043246"/>
                </a:cubicBezTo>
                <a:cubicBezTo>
                  <a:pt x="141045" y="1026477"/>
                  <a:pt x="154639" y="1012883"/>
                  <a:pt x="171339" y="1012883"/>
                </a:cubicBezTo>
                <a:close/>
                <a:moveTo>
                  <a:pt x="98865" y="1012883"/>
                </a:moveTo>
                <a:cubicBezTo>
                  <a:pt x="115628" y="1012883"/>
                  <a:pt x="129222" y="1026477"/>
                  <a:pt x="129222" y="1043246"/>
                </a:cubicBezTo>
                <a:cubicBezTo>
                  <a:pt x="129222" y="1060016"/>
                  <a:pt x="115628" y="1073610"/>
                  <a:pt x="98865" y="1073610"/>
                </a:cubicBezTo>
                <a:cubicBezTo>
                  <a:pt x="82093" y="1073610"/>
                  <a:pt x="68498" y="1060016"/>
                  <a:pt x="68498" y="1043246"/>
                </a:cubicBezTo>
                <a:cubicBezTo>
                  <a:pt x="68498" y="1026477"/>
                  <a:pt x="82093" y="1012883"/>
                  <a:pt x="98865" y="1012883"/>
                </a:cubicBezTo>
                <a:close/>
                <a:moveTo>
                  <a:pt x="26309" y="1012883"/>
                </a:moveTo>
                <a:cubicBezTo>
                  <a:pt x="43075" y="1012883"/>
                  <a:pt x="56670" y="1026477"/>
                  <a:pt x="56670" y="1043246"/>
                </a:cubicBezTo>
                <a:cubicBezTo>
                  <a:pt x="56670" y="1060016"/>
                  <a:pt x="43075" y="1073610"/>
                  <a:pt x="26309" y="1073610"/>
                </a:cubicBezTo>
                <a:cubicBezTo>
                  <a:pt x="17924" y="1073610"/>
                  <a:pt x="10333" y="1070212"/>
                  <a:pt x="4838" y="1064717"/>
                </a:cubicBezTo>
                <a:lnTo>
                  <a:pt x="0" y="1053036"/>
                </a:lnTo>
                <a:lnTo>
                  <a:pt x="0" y="1033457"/>
                </a:lnTo>
                <a:lnTo>
                  <a:pt x="4838" y="1021776"/>
                </a:lnTo>
                <a:cubicBezTo>
                  <a:pt x="10333" y="1016282"/>
                  <a:pt x="17924" y="1012883"/>
                  <a:pt x="26309" y="1012883"/>
                </a:cubicBezTo>
                <a:close/>
                <a:moveTo>
                  <a:pt x="1549874" y="932431"/>
                </a:moveTo>
                <a:cubicBezTo>
                  <a:pt x="1558259" y="932431"/>
                  <a:pt x="1565850" y="935830"/>
                  <a:pt x="1571345" y="941324"/>
                </a:cubicBezTo>
                <a:lnTo>
                  <a:pt x="1577296" y="955693"/>
                </a:lnTo>
                <a:lnTo>
                  <a:pt x="1565363" y="988298"/>
                </a:lnTo>
                <a:lnTo>
                  <a:pt x="1561694" y="990772"/>
                </a:lnTo>
                <a:cubicBezTo>
                  <a:pt x="1558061" y="992309"/>
                  <a:pt x="1554067" y="993158"/>
                  <a:pt x="1549874" y="993158"/>
                </a:cubicBezTo>
                <a:cubicBezTo>
                  <a:pt x="1533105" y="993158"/>
                  <a:pt x="1519511" y="979564"/>
                  <a:pt x="1519511" y="962795"/>
                </a:cubicBezTo>
                <a:cubicBezTo>
                  <a:pt x="1519511" y="946025"/>
                  <a:pt x="1533105" y="932431"/>
                  <a:pt x="1549874" y="932431"/>
                </a:cubicBezTo>
                <a:close/>
                <a:moveTo>
                  <a:pt x="1477320" y="932431"/>
                </a:moveTo>
                <a:cubicBezTo>
                  <a:pt x="1494089" y="932431"/>
                  <a:pt x="1507683" y="946025"/>
                  <a:pt x="1507683" y="962795"/>
                </a:cubicBezTo>
                <a:cubicBezTo>
                  <a:pt x="1507683" y="979564"/>
                  <a:pt x="1494089" y="993158"/>
                  <a:pt x="1477320" y="993158"/>
                </a:cubicBezTo>
                <a:cubicBezTo>
                  <a:pt x="1460550" y="993158"/>
                  <a:pt x="1446956" y="979564"/>
                  <a:pt x="1446956" y="962795"/>
                </a:cubicBezTo>
                <a:cubicBezTo>
                  <a:pt x="1446956" y="946025"/>
                  <a:pt x="1460550" y="932431"/>
                  <a:pt x="1477320" y="932431"/>
                </a:cubicBezTo>
                <a:close/>
                <a:moveTo>
                  <a:pt x="1404765" y="932431"/>
                </a:moveTo>
                <a:cubicBezTo>
                  <a:pt x="1421535" y="932431"/>
                  <a:pt x="1435129" y="946025"/>
                  <a:pt x="1435129" y="962795"/>
                </a:cubicBezTo>
                <a:cubicBezTo>
                  <a:pt x="1435129" y="979564"/>
                  <a:pt x="1421535" y="993158"/>
                  <a:pt x="1404765" y="993158"/>
                </a:cubicBezTo>
                <a:cubicBezTo>
                  <a:pt x="1387996" y="993158"/>
                  <a:pt x="1374402" y="979564"/>
                  <a:pt x="1374402" y="962795"/>
                </a:cubicBezTo>
                <a:cubicBezTo>
                  <a:pt x="1374402" y="946025"/>
                  <a:pt x="1387996" y="932431"/>
                  <a:pt x="1404765" y="932431"/>
                </a:cubicBezTo>
                <a:close/>
                <a:moveTo>
                  <a:pt x="1332211" y="932431"/>
                </a:moveTo>
                <a:cubicBezTo>
                  <a:pt x="1348980" y="932431"/>
                  <a:pt x="1362574" y="946025"/>
                  <a:pt x="1362574" y="962795"/>
                </a:cubicBezTo>
                <a:cubicBezTo>
                  <a:pt x="1362574" y="979564"/>
                  <a:pt x="1348980" y="993158"/>
                  <a:pt x="1332211" y="993158"/>
                </a:cubicBezTo>
                <a:cubicBezTo>
                  <a:pt x="1315441" y="993158"/>
                  <a:pt x="1301847" y="979564"/>
                  <a:pt x="1301847" y="962795"/>
                </a:cubicBezTo>
                <a:cubicBezTo>
                  <a:pt x="1301847" y="946025"/>
                  <a:pt x="1315441" y="932431"/>
                  <a:pt x="1332211" y="932431"/>
                </a:cubicBezTo>
                <a:close/>
                <a:moveTo>
                  <a:pt x="1259656" y="932431"/>
                </a:moveTo>
                <a:cubicBezTo>
                  <a:pt x="1276426" y="932431"/>
                  <a:pt x="1290020" y="946025"/>
                  <a:pt x="1290020" y="962795"/>
                </a:cubicBezTo>
                <a:cubicBezTo>
                  <a:pt x="1290020" y="979564"/>
                  <a:pt x="1276426" y="993158"/>
                  <a:pt x="1259656" y="993158"/>
                </a:cubicBezTo>
                <a:cubicBezTo>
                  <a:pt x="1242887" y="993158"/>
                  <a:pt x="1229293" y="979564"/>
                  <a:pt x="1229293" y="962795"/>
                </a:cubicBezTo>
                <a:cubicBezTo>
                  <a:pt x="1229293" y="946025"/>
                  <a:pt x="1242887" y="932431"/>
                  <a:pt x="1259656" y="932431"/>
                </a:cubicBezTo>
                <a:close/>
                <a:moveTo>
                  <a:pt x="1187102" y="932431"/>
                </a:moveTo>
                <a:cubicBezTo>
                  <a:pt x="1203871" y="932431"/>
                  <a:pt x="1217465" y="946025"/>
                  <a:pt x="1217465" y="962795"/>
                </a:cubicBezTo>
                <a:cubicBezTo>
                  <a:pt x="1217465" y="979564"/>
                  <a:pt x="1203871" y="993158"/>
                  <a:pt x="1187102" y="993158"/>
                </a:cubicBezTo>
                <a:cubicBezTo>
                  <a:pt x="1170332" y="993158"/>
                  <a:pt x="1156738" y="979564"/>
                  <a:pt x="1156738" y="962795"/>
                </a:cubicBezTo>
                <a:cubicBezTo>
                  <a:pt x="1156738" y="946025"/>
                  <a:pt x="1170332" y="932431"/>
                  <a:pt x="1187102" y="932431"/>
                </a:cubicBezTo>
                <a:close/>
                <a:moveTo>
                  <a:pt x="1114547" y="932431"/>
                </a:moveTo>
                <a:cubicBezTo>
                  <a:pt x="1131317" y="932431"/>
                  <a:pt x="1144911" y="946025"/>
                  <a:pt x="1144911" y="962795"/>
                </a:cubicBezTo>
                <a:cubicBezTo>
                  <a:pt x="1144911" y="979564"/>
                  <a:pt x="1131317" y="993158"/>
                  <a:pt x="1114547" y="993158"/>
                </a:cubicBezTo>
                <a:cubicBezTo>
                  <a:pt x="1097778" y="993158"/>
                  <a:pt x="1084184" y="979564"/>
                  <a:pt x="1084184" y="962795"/>
                </a:cubicBezTo>
                <a:cubicBezTo>
                  <a:pt x="1084184" y="946025"/>
                  <a:pt x="1097778" y="932431"/>
                  <a:pt x="1114547" y="932431"/>
                </a:cubicBezTo>
                <a:close/>
                <a:moveTo>
                  <a:pt x="1041993" y="932431"/>
                </a:moveTo>
                <a:cubicBezTo>
                  <a:pt x="1058762" y="932431"/>
                  <a:pt x="1072356" y="946025"/>
                  <a:pt x="1072356" y="962795"/>
                </a:cubicBezTo>
                <a:cubicBezTo>
                  <a:pt x="1072356" y="979564"/>
                  <a:pt x="1058762" y="993158"/>
                  <a:pt x="1041993" y="993158"/>
                </a:cubicBezTo>
                <a:cubicBezTo>
                  <a:pt x="1025223" y="993158"/>
                  <a:pt x="1011629" y="979564"/>
                  <a:pt x="1011629" y="962795"/>
                </a:cubicBezTo>
                <a:cubicBezTo>
                  <a:pt x="1011629" y="946025"/>
                  <a:pt x="1025223" y="932431"/>
                  <a:pt x="1041993" y="932431"/>
                </a:cubicBezTo>
                <a:close/>
                <a:moveTo>
                  <a:pt x="969438" y="932431"/>
                </a:moveTo>
                <a:cubicBezTo>
                  <a:pt x="986208" y="932431"/>
                  <a:pt x="999801" y="946025"/>
                  <a:pt x="999801" y="962795"/>
                </a:cubicBezTo>
                <a:cubicBezTo>
                  <a:pt x="999801" y="979564"/>
                  <a:pt x="986208" y="993158"/>
                  <a:pt x="969438" y="993158"/>
                </a:cubicBezTo>
                <a:cubicBezTo>
                  <a:pt x="952669" y="993158"/>
                  <a:pt x="939075" y="979564"/>
                  <a:pt x="939075" y="962795"/>
                </a:cubicBezTo>
                <a:cubicBezTo>
                  <a:pt x="939075" y="946025"/>
                  <a:pt x="952669" y="932431"/>
                  <a:pt x="969438" y="932431"/>
                </a:cubicBezTo>
                <a:close/>
                <a:moveTo>
                  <a:pt x="896883" y="932431"/>
                </a:moveTo>
                <a:cubicBezTo>
                  <a:pt x="913653" y="932431"/>
                  <a:pt x="927247" y="946025"/>
                  <a:pt x="927247" y="962795"/>
                </a:cubicBezTo>
                <a:cubicBezTo>
                  <a:pt x="927247" y="979564"/>
                  <a:pt x="913653" y="993158"/>
                  <a:pt x="896883" y="993158"/>
                </a:cubicBezTo>
                <a:cubicBezTo>
                  <a:pt x="880114" y="993158"/>
                  <a:pt x="866520" y="979564"/>
                  <a:pt x="866520" y="962795"/>
                </a:cubicBezTo>
                <a:cubicBezTo>
                  <a:pt x="866520" y="946025"/>
                  <a:pt x="880114" y="932431"/>
                  <a:pt x="896883" y="932431"/>
                </a:cubicBezTo>
                <a:close/>
                <a:moveTo>
                  <a:pt x="824329" y="932431"/>
                </a:moveTo>
                <a:cubicBezTo>
                  <a:pt x="841098" y="932431"/>
                  <a:pt x="854692" y="946025"/>
                  <a:pt x="854692" y="962795"/>
                </a:cubicBezTo>
                <a:cubicBezTo>
                  <a:pt x="854692" y="979564"/>
                  <a:pt x="841098" y="993158"/>
                  <a:pt x="824329" y="993158"/>
                </a:cubicBezTo>
                <a:cubicBezTo>
                  <a:pt x="807559" y="993158"/>
                  <a:pt x="793965" y="979564"/>
                  <a:pt x="793965" y="962795"/>
                </a:cubicBezTo>
                <a:cubicBezTo>
                  <a:pt x="793965" y="946025"/>
                  <a:pt x="807559" y="932431"/>
                  <a:pt x="824329" y="932431"/>
                </a:cubicBezTo>
                <a:close/>
                <a:moveTo>
                  <a:pt x="751774" y="932431"/>
                </a:moveTo>
                <a:cubicBezTo>
                  <a:pt x="768544" y="932431"/>
                  <a:pt x="782138" y="946025"/>
                  <a:pt x="782138" y="962795"/>
                </a:cubicBezTo>
                <a:cubicBezTo>
                  <a:pt x="782138" y="979564"/>
                  <a:pt x="768544" y="993158"/>
                  <a:pt x="751774" y="993158"/>
                </a:cubicBezTo>
                <a:cubicBezTo>
                  <a:pt x="735005" y="993158"/>
                  <a:pt x="721411" y="979564"/>
                  <a:pt x="721411" y="962795"/>
                </a:cubicBezTo>
                <a:cubicBezTo>
                  <a:pt x="721411" y="946025"/>
                  <a:pt x="735005" y="932431"/>
                  <a:pt x="751774" y="932431"/>
                </a:cubicBezTo>
                <a:close/>
                <a:moveTo>
                  <a:pt x="679220" y="932431"/>
                </a:moveTo>
                <a:cubicBezTo>
                  <a:pt x="695989" y="932431"/>
                  <a:pt x="709583" y="946025"/>
                  <a:pt x="709583" y="962795"/>
                </a:cubicBezTo>
                <a:cubicBezTo>
                  <a:pt x="709583" y="979564"/>
                  <a:pt x="695989" y="993158"/>
                  <a:pt x="679220" y="993158"/>
                </a:cubicBezTo>
                <a:cubicBezTo>
                  <a:pt x="662450" y="993158"/>
                  <a:pt x="648856" y="979564"/>
                  <a:pt x="648856" y="962795"/>
                </a:cubicBezTo>
                <a:cubicBezTo>
                  <a:pt x="648856" y="946025"/>
                  <a:pt x="662450" y="932431"/>
                  <a:pt x="679220" y="932431"/>
                </a:cubicBezTo>
                <a:close/>
                <a:moveTo>
                  <a:pt x="606665" y="932431"/>
                </a:moveTo>
                <a:cubicBezTo>
                  <a:pt x="623435" y="932431"/>
                  <a:pt x="637029" y="946025"/>
                  <a:pt x="637029" y="962795"/>
                </a:cubicBezTo>
                <a:cubicBezTo>
                  <a:pt x="637029" y="979564"/>
                  <a:pt x="623435" y="993158"/>
                  <a:pt x="606665" y="993158"/>
                </a:cubicBezTo>
                <a:cubicBezTo>
                  <a:pt x="589896" y="993158"/>
                  <a:pt x="576302" y="979564"/>
                  <a:pt x="576302" y="962795"/>
                </a:cubicBezTo>
                <a:cubicBezTo>
                  <a:pt x="576302" y="946025"/>
                  <a:pt x="589896" y="932431"/>
                  <a:pt x="606665" y="932431"/>
                </a:cubicBezTo>
                <a:close/>
                <a:moveTo>
                  <a:pt x="534111" y="932431"/>
                </a:moveTo>
                <a:cubicBezTo>
                  <a:pt x="550880" y="932431"/>
                  <a:pt x="564474" y="946025"/>
                  <a:pt x="564474" y="962795"/>
                </a:cubicBezTo>
                <a:cubicBezTo>
                  <a:pt x="564474" y="979564"/>
                  <a:pt x="550880" y="993158"/>
                  <a:pt x="534111" y="993158"/>
                </a:cubicBezTo>
                <a:cubicBezTo>
                  <a:pt x="517341" y="993158"/>
                  <a:pt x="503747" y="979564"/>
                  <a:pt x="503747" y="962795"/>
                </a:cubicBezTo>
                <a:cubicBezTo>
                  <a:pt x="503747" y="946025"/>
                  <a:pt x="517341" y="932431"/>
                  <a:pt x="534111" y="932431"/>
                </a:cubicBezTo>
                <a:close/>
                <a:moveTo>
                  <a:pt x="461556" y="932431"/>
                </a:moveTo>
                <a:cubicBezTo>
                  <a:pt x="478326" y="932431"/>
                  <a:pt x="491920" y="946025"/>
                  <a:pt x="491920" y="962795"/>
                </a:cubicBezTo>
                <a:cubicBezTo>
                  <a:pt x="491920" y="979564"/>
                  <a:pt x="478326" y="993158"/>
                  <a:pt x="461556" y="993158"/>
                </a:cubicBezTo>
                <a:cubicBezTo>
                  <a:pt x="444787" y="993158"/>
                  <a:pt x="431192" y="979564"/>
                  <a:pt x="431192" y="962795"/>
                </a:cubicBezTo>
                <a:cubicBezTo>
                  <a:pt x="431192" y="946025"/>
                  <a:pt x="444787" y="932431"/>
                  <a:pt x="461556" y="932431"/>
                </a:cubicBezTo>
                <a:close/>
                <a:moveTo>
                  <a:pt x="389002" y="932431"/>
                </a:moveTo>
                <a:cubicBezTo>
                  <a:pt x="405771" y="932431"/>
                  <a:pt x="419365" y="946025"/>
                  <a:pt x="419365" y="962795"/>
                </a:cubicBezTo>
                <a:cubicBezTo>
                  <a:pt x="419365" y="979564"/>
                  <a:pt x="405771" y="993158"/>
                  <a:pt x="389002" y="993158"/>
                </a:cubicBezTo>
                <a:cubicBezTo>
                  <a:pt x="372232" y="993158"/>
                  <a:pt x="358638" y="979564"/>
                  <a:pt x="358638" y="962795"/>
                </a:cubicBezTo>
                <a:cubicBezTo>
                  <a:pt x="358638" y="946025"/>
                  <a:pt x="372232" y="932431"/>
                  <a:pt x="389002" y="932431"/>
                </a:cubicBezTo>
                <a:close/>
                <a:moveTo>
                  <a:pt x="316447" y="932431"/>
                </a:moveTo>
                <a:cubicBezTo>
                  <a:pt x="333216" y="932431"/>
                  <a:pt x="346810" y="946025"/>
                  <a:pt x="346810" y="962795"/>
                </a:cubicBezTo>
                <a:cubicBezTo>
                  <a:pt x="346810" y="979564"/>
                  <a:pt x="333216" y="993158"/>
                  <a:pt x="316447" y="993158"/>
                </a:cubicBezTo>
                <a:cubicBezTo>
                  <a:pt x="299677" y="993158"/>
                  <a:pt x="286084" y="979564"/>
                  <a:pt x="286084" y="962795"/>
                </a:cubicBezTo>
                <a:cubicBezTo>
                  <a:pt x="286084" y="946025"/>
                  <a:pt x="299677" y="932431"/>
                  <a:pt x="316447" y="932431"/>
                </a:cubicBezTo>
                <a:close/>
                <a:moveTo>
                  <a:pt x="243892" y="932431"/>
                </a:moveTo>
                <a:cubicBezTo>
                  <a:pt x="260662" y="932431"/>
                  <a:pt x="274256" y="946025"/>
                  <a:pt x="274256" y="962795"/>
                </a:cubicBezTo>
                <a:cubicBezTo>
                  <a:pt x="274256" y="979564"/>
                  <a:pt x="260662" y="993158"/>
                  <a:pt x="243892" y="993158"/>
                </a:cubicBezTo>
                <a:cubicBezTo>
                  <a:pt x="227123" y="993158"/>
                  <a:pt x="213529" y="979564"/>
                  <a:pt x="213529" y="962795"/>
                </a:cubicBezTo>
                <a:cubicBezTo>
                  <a:pt x="213529" y="946025"/>
                  <a:pt x="227123" y="932431"/>
                  <a:pt x="243892" y="932431"/>
                </a:cubicBezTo>
                <a:close/>
                <a:moveTo>
                  <a:pt x="171339" y="932431"/>
                </a:moveTo>
                <a:cubicBezTo>
                  <a:pt x="188107" y="932431"/>
                  <a:pt x="201701" y="946025"/>
                  <a:pt x="201701" y="962795"/>
                </a:cubicBezTo>
                <a:cubicBezTo>
                  <a:pt x="201701" y="979564"/>
                  <a:pt x="188107" y="993158"/>
                  <a:pt x="171339" y="993158"/>
                </a:cubicBezTo>
                <a:cubicBezTo>
                  <a:pt x="154645" y="993158"/>
                  <a:pt x="141051" y="979564"/>
                  <a:pt x="141051" y="962795"/>
                </a:cubicBezTo>
                <a:cubicBezTo>
                  <a:pt x="141051" y="946025"/>
                  <a:pt x="154645" y="932431"/>
                  <a:pt x="171339" y="932431"/>
                </a:cubicBezTo>
                <a:close/>
                <a:moveTo>
                  <a:pt x="98870" y="932431"/>
                </a:moveTo>
                <a:cubicBezTo>
                  <a:pt x="115634" y="932431"/>
                  <a:pt x="129228" y="946025"/>
                  <a:pt x="129228" y="962795"/>
                </a:cubicBezTo>
                <a:cubicBezTo>
                  <a:pt x="129228" y="979564"/>
                  <a:pt x="115634" y="993158"/>
                  <a:pt x="98870" y="993158"/>
                </a:cubicBezTo>
                <a:cubicBezTo>
                  <a:pt x="82099" y="993158"/>
                  <a:pt x="68505" y="979564"/>
                  <a:pt x="68505" y="962795"/>
                </a:cubicBezTo>
                <a:cubicBezTo>
                  <a:pt x="68505" y="946025"/>
                  <a:pt x="82099" y="932431"/>
                  <a:pt x="98870" y="932431"/>
                </a:cubicBezTo>
                <a:close/>
                <a:moveTo>
                  <a:pt x="26316" y="932431"/>
                </a:moveTo>
                <a:cubicBezTo>
                  <a:pt x="43081" y="932431"/>
                  <a:pt x="56676" y="946025"/>
                  <a:pt x="56676" y="962795"/>
                </a:cubicBezTo>
                <a:cubicBezTo>
                  <a:pt x="56676" y="979564"/>
                  <a:pt x="43081" y="993158"/>
                  <a:pt x="26316" y="993158"/>
                </a:cubicBezTo>
                <a:cubicBezTo>
                  <a:pt x="17931" y="993158"/>
                  <a:pt x="10340" y="989760"/>
                  <a:pt x="4845" y="984265"/>
                </a:cubicBezTo>
                <a:lnTo>
                  <a:pt x="0" y="972570"/>
                </a:lnTo>
                <a:lnTo>
                  <a:pt x="0" y="953020"/>
                </a:lnTo>
                <a:lnTo>
                  <a:pt x="4845" y="941324"/>
                </a:lnTo>
                <a:cubicBezTo>
                  <a:pt x="10340" y="935830"/>
                  <a:pt x="17931" y="932431"/>
                  <a:pt x="26316" y="932431"/>
                </a:cubicBezTo>
                <a:close/>
                <a:moveTo>
                  <a:pt x="1612513" y="853981"/>
                </a:moveTo>
                <a:lnTo>
                  <a:pt x="1607766" y="872445"/>
                </a:lnTo>
                <a:lnTo>
                  <a:pt x="1598477" y="897823"/>
                </a:lnTo>
                <a:lnTo>
                  <a:pt x="1592066" y="882343"/>
                </a:lnTo>
                <a:cubicBezTo>
                  <a:pt x="1592066" y="869766"/>
                  <a:pt x="1599712" y="858975"/>
                  <a:pt x="1610610" y="854366"/>
                </a:cubicBezTo>
                <a:close/>
                <a:moveTo>
                  <a:pt x="1549874" y="851979"/>
                </a:moveTo>
                <a:cubicBezTo>
                  <a:pt x="1566644" y="851979"/>
                  <a:pt x="1580238" y="865573"/>
                  <a:pt x="1580238" y="882343"/>
                </a:cubicBezTo>
                <a:cubicBezTo>
                  <a:pt x="1580238" y="899112"/>
                  <a:pt x="1566644" y="912706"/>
                  <a:pt x="1549874" y="912706"/>
                </a:cubicBezTo>
                <a:cubicBezTo>
                  <a:pt x="1533105" y="912706"/>
                  <a:pt x="1519511" y="899112"/>
                  <a:pt x="1519511" y="882343"/>
                </a:cubicBezTo>
                <a:cubicBezTo>
                  <a:pt x="1519511" y="865573"/>
                  <a:pt x="1533105" y="851979"/>
                  <a:pt x="1549874" y="851979"/>
                </a:cubicBezTo>
                <a:close/>
                <a:moveTo>
                  <a:pt x="1477320" y="851979"/>
                </a:moveTo>
                <a:cubicBezTo>
                  <a:pt x="1494089" y="851979"/>
                  <a:pt x="1507683" y="865573"/>
                  <a:pt x="1507683" y="882343"/>
                </a:cubicBezTo>
                <a:cubicBezTo>
                  <a:pt x="1507683" y="899112"/>
                  <a:pt x="1494089" y="912706"/>
                  <a:pt x="1477320" y="912706"/>
                </a:cubicBezTo>
                <a:cubicBezTo>
                  <a:pt x="1460550" y="912706"/>
                  <a:pt x="1446956" y="899112"/>
                  <a:pt x="1446956" y="882343"/>
                </a:cubicBezTo>
                <a:cubicBezTo>
                  <a:pt x="1446956" y="865573"/>
                  <a:pt x="1460550" y="851979"/>
                  <a:pt x="1477320" y="851979"/>
                </a:cubicBezTo>
                <a:close/>
                <a:moveTo>
                  <a:pt x="1404765" y="851979"/>
                </a:moveTo>
                <a:cubicBezTo>
                  <a:pt x="1421535" y="851979"/>
                  <a:pt x="1435129" y="865573"/>
                  <a:pt x="1435129" y="882343"/>
                </a:cubicBezTo>
                <a:cubicBezTo>
                  <a:pt x="1435129" y="899112"/>
                  <a:pt x="1421535" y="912706"/>
                  <a:pt x="1404765" y="912706"/>
                </a:cubicBezTo>
                <a:cubicBezTo>
                  <a:pt x="1387996" y="912706"/>
                  <a:pt x="1374402" y="899112"/>
                  <a:pt x="1374402" y="882343"/>
                </a:cubicBezTo>
                <a:cubicBezTo>
                  <a:pt x="1374402" y="865573"/>
                  <a:pt x="1387996" y="851979"/>
                  <a:pt x="1404765" y="851979"/>
                </a:cubicBezTo>
                <a:close/>
                <a:moveTo>
                  <a:pt x="1332211" y="851979"/>
                </a:moveTo>
                <a:cubicBezTo>
                  <a:pt x="1348980" y="851979"/>
                  <a:pt x="1362574" y="865573"/>
                  <a:pt x="1362574" y="882343"/>
                </a:cubicBezTo>
                <a:cubicBezTo>
                  <a:pt x="1362574" y="899112"/>
                  <a:pt x="1348980" y="912706"/>
                  <a:pt x="1332211" y="912706"/>
                </a:cubicBezTo>
                <a:cubicBezTo>
                  <a:pt x="1315441" y="912706"/>
                  <a:pt x="1301847" y="899112"/>
                  <a:pt x="1301847" y="882343"/>
                </a:cubicBezTo>
                <a:cubicBezTo>
                  <a:pt x="1301847" y="865573"/>
                  <a:pt x="1315441" y="851979"/>
                  <a:pt x="1332211" y="851979"/>
                </a:cubicBezTo>
                <a:close/>
                <a:moveTo>
                  <a:pt x="1259656" y="851979"/>
                </a:moveTo>
                <a:cubicBezTo>
                  <a:pt x="1276426" y="851979"/>
                  <a:pt x="1290020" y="865573"/>
                  <a:pt x="1290020" y="882343"/>
                </a:cubicBezTo>
                <a:cubicBezTo>
                  <a:pt x="1290020" y="899112"/>
                  <a:pt x="1276426" y="912706"/>
                  <a:pt x="1259656" y="912706"/>
                </a:cubicBezTo>
                <a:cubicBezTo>
                  <a:pt x="1242887" y="912706"/>
                  <a:pt x="1229293" y="899112"/>
                  <a:pt x="1229293" y="882343"/>
                </a:cubicBezTo>
                <a:cubicBezTo>
                  <a:pt x="1229293" y="865573"/>
                  <a:pt x="1242887" y="851979"/>
                  <a:pt x="1259656" y="851979"/>
                </a:cubicBezTo>
                <a:close/>
                <a:moveTo>
                  <a:pt x="1187102" y="851979"/>
                </a:moveTo>
                <a:cubicBezTo>
                  <a:pt x="1203871" y="851979"/>
                  <a:pt x="1217465" y="865573"/>
                  <a:pt x="1217465" y="882343"/>
                </a:cubicBezTo>
                <a:cubicBezTo>
                  <a:pt x="1217465" y="899112"/>
                  <a:pt x="1203871" y="912706"/>
                  <a:pt x="1187102" y="912706"/>
                </a:cubicBezTo>
                <a:cubicBezTo>
                  <a:pt x="1170332" y="912706"/>
                  <a:pt x="1156738" y="899112"/>
                  <a:pt x="1156738" y="882343"/>
                </a:cubicBezTo>
                <a:cubicBezTo>
                  <a:pt x="1156738" y="865573"/>
                  <a:pt x="1170332" y="851979"/>
                  <a:pt x="1187102" y="851979"/>
                </a:cubicBezTo>
                <a:close/>
                <a:moveTo>
                  <a:pt x="1114547" y="851979"/>
                </a:moveTo>
                <a:cubicBezTo>
                  <a:pt x="1131317" y="851979"/>
                  <a:pt x="1144911" y="865573"/>
                  <a:pt x="1144911" y="882343"/>
                </a:cubicBezTo>
                <a:cubicBezTo>
                  <a:pt x="1144911" y="899112"/>
                  <a:pt x="1131317" y="912706"/>
                  <a:pt x="1114547" y="912706"/>
                </a:cubicBezTo>
                <a:cubicBezTo>
                  <a:pt x="1097778" y="912706"/>
                  <a:pt x="1084184" y="899112"/>
                  <a:pt x="1084184" y="882343"/>
                </a:cubicBezTo>
                <a:cubicBezTo>
                  <a:pt x="1084184" y="865573"/>
                  <a:pt x="1097778" y="851979"/>
                  <a:pt x="1114547" y="851979"/>
                </a:cubicBezTo>
                <a:close/>
                <a:moveTo>
                  <a:pt x="1041993" y="851979"/>
                </a:moveTo>
                <a:cubicBezTo>
                  <a:pt x="1058762" y="851979"/>
                  <a:pt x="1072356" y="865573"/>
                  <a:pt x="1072356" y="882343"/>
                </a:cubicBezTo>
                <a:cubicBezTo>
                  <a:pt x="1072356" y="899112"/>
                  <a:pt x="1058762" y="912706"/>
                  <a:pt x="1041993" y="912706"/>
                </a:cubicBezTo>
                <a:cubicBezTo>
                  <a:pt x="1025223" y="912706"/>
                  <a:pt x="1011629" y="899112"/>
                  <a:pt x="1011629" y="882343"/>
                </a:cubicBezTo>
                <a:cubicBezTo>
                  <a:pt x="1011629" y="865573"/>
                  <a:pt x="1025223" y="851979"/>
                  <a:pt x="1041993" y="851979"/>
                </a:cubicBezTo>
                <a:close/>
                <a:moveTo>
                  <a:pt x="969438" y="851979"/>
                </a:moveTo>
                <a:cubicBezTo>
                  <a:pt x="986208" y="851979"/>
                  <a:pt x="999801" y="865573"/>
                  <a:pt x="999801" y="882343"/>
                </a:cubicBezTo>
                <a:cubicBezTo>
                  <a:pt x="999801" y="899112"/>
                  <a:pt x="986208" y="912706"/>
                  <a:pt x="969438" y="912706"/>
                </a:cubicBezTo>
                <a:cubicBezTo>
                  <a:pt x="952669" y="912706"/>
                  <a:pt x="939075" y="899112"/>
                  <a:pt x="939075" y="882343"/>
                </a:cubicBezTo>
                <a:cubicBezTo>
                  <a:pt x="939075" y="865573"/>
                  <a:pt x="952669" y="851979"/>
                  <a:pt x="969438" y="851979"/>
                </a:cubicBezTo>
                <a:close/>
                <a:moveTo>
                  <a:pt x="896883" y="851979"/>
                </a:moveTo>
                <a:cubicBezTo>
                  <a:pt x="913653" y="851979"/>
                  <a:pt x="927247" y="865573"/>
                  <a:pt x="927247" y="882343"/>
                </a:cubicBezTo>
                <a:cubicBezTo>
                  <a:pt x="927247" y="899112"/>
                  <a:pt x="913653" y="912706"/>
                  <a:pt x="896883" y="912706"/>
                </a:cubicBezTo>
                <a:cubicBezTo>
                  <a:pt x="880114" y="912706"/>
                  <a:pt x="866520" y="899112"/>
                  <a:pt x="866520" y="882343"/>
                </a:cubicBezTo>
                <a:cubicBezTo>
                  <a:pt x="866520" y="865573"/>
                  <a:pt x="880114" y="851979"/>
                  <a:pt x="896883" y="851979"/>
                </a:cubicBezTo>
                <a:close/>
                <a:moveTo>
                  <a:pt x="824329" y="851979"/>
                </a:moveTo>
                <a:cubicBezTo>
                  <a:pt x="841098" y="851979"/>
                  <a:pt x="854692" y="865573"/>
                  <a:pt x="854692" y="882343"/>
                </a:cubicBezTo>
                <a:cubicBezTo>
                  <a:pt x="854692" y="899112"/>
                  <a:pt x="841098" y="912706"/>
                  <a:pt x="824329" y="912706"/>
                </a:cubicBezTo>
                <a:cubicBezTo>
                  <a:pt x="807559" y="912706"/>
                  <a:pt x="793965" y="899112"/>
                  <a:pt x="793965" y="882343"/>
                </a:cubicBezTo>
                <a:cubicBezTo>
                  <a:pt x="793965" y="865573"/>
                  <a:pt x="807559" y="851979"/>
                  <a:pt x="824329" y="851979"/>
                </a:cubicBezTo>
                <a:close/>
                <a:moveTo>
                  <a:pt x="751774" y="851979"/>
                </a:moveTo>
                <a:cubicBezTo>
                  <a:pt x="768544" y="851979"/>
                  <a:pt x="782138" y="865573"/>
                  <a:pt x="782138" y="882343"/>
                </a:cubicBezTo>
                <a:cubicBezTo>
                  <a:pt x="782138" y="899112"/>
                  <a:pt x="768544" y="912706"/>
                  <a:pt x="751774" y="912706"/>
                </a:cubicBezTo>
                <a:cubicBezTo>
                  <a:pt x="735005" y="912706"/>
                  <a:pt x="721411" y="899112"/>
                  <a:pt x="721411" y="882343"/>
                </a:cubicBezTo>
                <a:cubicBezTo>
                  <a:pt x="721411" y="865573"/>
                  <a:pt x="735005" y="851979"/>
                  <a:pt x="751774" y="851979"/>
                </a:cubicBezTo>
                <a:close/>
                <a:moveTo>
                  <a:pt x="679220" y="851979"/>
                </a:moveTo>
                <a:cubicBezTo>
                  <a:pt x="695989" y="851979"/>
                  <a:pt x="709583" y="865573"/>
                  <a:pt x="709583" y="882343"/>
                </a:cubicBezTo>
                <a:cubicBezTo>
                  <a:pt x="709583" y="899112"/>
                  <a:pt x="695989" y="912706"/>
                  <a:pt x="679220" y="912706"/>
                </a:cubicBezTo>
                <a:cubicBezTo>
                  <a:pt x="662450" y="912706"/>
                  <a:pt x="648856" y="899112"/>
                  <a:pt x="648856" y="882343"/>
                </a:cubicBezTo>
                <a:cubicBezTo>
                  <a:pt x="648856" y="865573"/>
                  <a:pt x="662450" y="851979"/>
                  <a:pt x="679220" y="851979"/>
                </a:cubicBezTo>
                <a:close/>
                <a:moveTo>
                  <a:pt x="606665" y="851979"/>
                </a:moveTo>
                <a:cubicBezTo>
                  <a:pt x="623435" y="851979"/>
                  <a:pt x="637029" y="865573"/>
                  <a:pt x="637029" y="882343"/>
                </a:cubicBezTo>
                <a:cubicBezTo>
                  <a:pt x="637029" y="899112"/>
                  <a:pt x="623435" y="912706"/>
                  <a:pt x="606665" y="912706"/>
                </a:cubicBezTo>
                <a:cubicBezTo>
                  <a:pt x="589896" y="912706"/>
                  <a:pt x="576302" y="899112"/>
                  <a:pt x="576302" y="882343"/>
                </a:cubicBezTo>
                <a:cubicBezTo>
                  <a:pt x="576302" y="865573"/>
                  <a:pt x="589896" y="851979"/>
                  <a:pt x="606665" y="851979"/>
                </a:cubicBezTo>
                <a:close/>
                <a:moveTo>
                  <a:pt x="534111" y="851979"/>
                </a:moveTo>
                <a:cubicBezTo>
                  <a:pt x="550880" y="851979"/>
                  <a:pt x="564474" y="865573"/>
                  <a:pt x="564474" y="882343"/>
                </a:cubicBezTo>
                <a:cubicBezTo>
                  <a:pt x="564474" y="899112"/>
                  <a:pt x="550880" y="912706"/>
                  <a:pt x="534111" y="912706"/>
                </a:cubicBezTo>
                <a:cubicBezTo>
                  <a:pt x="517341" y="912706"/>
                  <a:pt x="503747" y="899112"/>
                  <a:pt x="503747" y="882343"/>
                </a:cubicBezTo>
                <a:cubicBezTo>
                  <a:pt x="503747" y="865573"/>
                  <a:pt x="517341" y="851979"/>
                  <a:pt x="534111" y="851979"/>
                </a:cubicBezTo>
                <a:close/>
                <a:moveTo>
                  <a:pt x="461556" y="851979"/>
                </a:moveTo>
                <a:cubicBezTo>
                  <a:pt x="478326" y="851979"/>
                  <a:pt x="491920" y="865573"/>
                  <a:pt x="491920" y="882343"/>
                </a:cubicBezTo>
                <a:cubicBezTo>
                  <a:pt x="491920" y="899112"/>
                  <a:pt x="478326" y="912706"/>
                  <a:pt x="461556" y="912706"/>
                </a:cubicBezTo>
                <a:cubicBezTo>
                  <a:pt x="444787" y="912706"/>
                  <a:pt x="431192" y="899112"/>
                  <a:pt x="431192" y="882343"/>
                </a:cubicBezTo>
                <a:cubicBezTo>
                  <a:pt x="431192" y="865573"/>
                  <a:pt x="444787" y="851979"/>
                  <a:pt x="461556" y="851979"/>
                </a:cubicBezTo>
                <a:close/>
                <a:moveTo>
                  <a:pt x="389002" y="851979"/>
                </a:moveTo>
                <a:cubicBezTo>
                  <a:pt x="405771" y="851979"/>
                  <a:pt x="419365" y="865573"/>
                  <a:pt x="419365" y="882343"/>
                </a:cubicBezTo>
                <a:cubicBezTo>
                  <a:pt x="419365" y="899112"/>
                  <a:pt x="405771" y="912706"/>
                  <a:pt x="389002" y="912706"/>
                </a:cubicBezTo>
                <a:cubicBezTo>
                  <a:pt x="372232" y="912706"/>
                  <a:pt x="358638" y="899112"/>
                  <a:pt x="358638" y="882343"/>
                </a:cubicBezTo>
                <a:cubicBezTo>
                  <a:pt x="358638" y="865573"/>
                  <a:pt x="372232" y="851979"/>
                  <a:pt x="389002" y="851979"/>
                </a:cubicBezTo>
                <a:close/>
                <a:moveTo>
                  <a:pt x="316447" y="851979"/>
                </a:moveTo>
                <a:cubicBezTo>
                  <a:pt x="333216" y="851979"/>
                  <a:pt x="346810" y="865573"/>
                  <a:pt x="346810" y="882343"/>
                </a:cubicBezTo>
                <a:cubicBezTo>
                  <a:pt x="346810" y="899112"/>
                  <a:pt x="333216" y="912706"/>
                  <a:pt x="316447" y="912706"/>
                </a:cubicBezTo>
                <a:cubicBezTo>
                  <a:pt x="299677" y="912706"/>
                  <a:pt x="286084" y="899112"/>
                  <a:pt x="286084" y="882343"/>
                </a:cubicBezTo>
                <a:cubicBezTo>
                  <a:pt x="286084" y="865573"/>
                  <a:pt x="299677" y="851979"/>
                  <a:pt x="316447" y="851979"/>
                </a:cubicBezTo>
                <a:close/>
                <a:moveTo>
                  <a:pt x="243892" y="851979"/>
                </a:moveTo>
                <a:cubicBezTo>
                  <a:pt x="260662" y="851979"/>
                  <a:pt x="274256" y="865573"/>
                  <a:pt x="274256" y="882343"/>
                </a:cubicBezTo>
                <a:cubicBezTo>
                  <a:pt x="274256" y="899112"/>
                  <a:pt x="260662" y="912706"/>
                  <a:pt x="243892" y="912706"/>
                </a:cubicBezTo>
                <a:cubicBezTo>
                  <a:pt x="227123" y="912706"/>
                  <a:pt x="213529" y="899112"/>
                  <a:pt x="213529" y="882343"/>
                </a:cubicBezTo>
                <a:cubicBezTo>
                  <a:pt x="213529" y="865573"/>
                  <a:pt x="227123" y="851979"/>
                  <a:pt x="243892" y="851979"/>
                </a:cubicBezTo>
                <a:close/>
                <a:moveTo>
                  <a:pt x="171339" y="851979"/>
                </a:moveTo>
                <a:cubicBezTo>
                  <a:pt x="188107" y="851979"/>
                  <a:pt x="201701" y="865573"/>
                  <a:pt x="201701" y="882343"/>
                </a:cubicBezTo>
                <a:cubicBezTo>
                  <a:pt x="201701" y="899112"/>
                  <a:pt x="188107" y="912706"/>
                  <a:pt x="171339" y="912706"/>
                </a:cubicBezTo>
                <a:cubicBezTo>
                  <a:pt x="154651" y="912706"/>
                  <a:pt x="141056" y="899112"/>
                  <a:pt x="141056" y="882343"/>
                </a:cubicBezTo>
                <a:cubicBezTo>
                  <a:pt x="141056" y="865573"/>
                  <a:pt x="154651" y="851979"/>
                  <a:pt x="171339" y="851979"/>
                </a:cubicBezTo>
                <a:close/>
                <a:moveTo>
                  <a:pt x="98877" y="851979"/>
                </a:moveTo>
                <a:cubicBezTo>
                  <a:pt x="115640" y="851979"/>
                  <a:pt x="129234" y="865573"/>
                  <a:pt x="129234" y="882343"/>
                </a:cubicBezTo>
                <a:cubicBezTo>
                  <a:pt x="129234" y="899112"/>
                  <a:pt x="115640" y="912706"/>
                  <a:pt x="98877" y="912706"/>
                </a:cubicBezTo>
                <a:cubicBezTo>
                  <a:pt x="82106" y="912706"/>
                  <a:pt x="68511" y="899112"/>
                  <a:pt x="68511" y="882343"/>
                </a:cubicBezTo>
                <a:cubicBezTo>
                  <a:pt x="68511" y="865573"/>
                  <a:pt x="82106" y="851979"/>
                  <a:pt x="98877" y="851979"/>
                </a:cubicBezTo>
                <a:close/>
                <a:moveTo>
                  <a:pt x="26322" y="851979"/>
                </a:moveTo>
                <a:cubicBezTo>
                  <a:pt x="43087" y="851979"/>
                  <a:pt x="56682" y="865573"/>
                  <a:pt x="56682" y="882343"/>
                </a:cubicBezTo>
                <a:cubicBezTo>
                  <a:pt x="56682" y="899112"/>
                  <a:pt x="43087" y="912706"/>
                  <a:pt x="26322" y="912706"/>
                </a:cubicBezTo>
                <a:cubicBezTo>
                  <a:pt x="17937" y="912706"/>
                  <a:pt x="10346" y="909308"/>
                  <a:pt x="4851" y="903813"/>
                </a:cubicBezTo>
                <a:lnTo>
                  <a:pt x="0" y="892101"/>
                </a:lnTo>
                <a:lnTo>
                  <a:pt x="0" y="872585"/>
                </a:lnTo>
                <a:lnTo>
                  <a:pt x="4851" y="860872"/>
                </a:lnTo>
                <a:cubicBezTo>
                  <a:pt x="10346" y="855378"/>
                  <a:pt x="17937" y="851979"/>
                  <a:pt x="26322" y="851979"/>
                </a:cubicBezTo>
                <a:close/>
                <a:moveTo>
                  <a:pt x="1622429" y="771528"/>
                </a:moveTo>
                <a:lnTo>
                  <a:pt x="1633158" y="773694"/>
                </a:lnTo>
                <a:lnTo>
                  <a:pt x="1618313" y="831424"/>
                </a:lnTo>
                <a:lnTo>
                  <a:pt x="1610610" y="829868"/>
                </a:lnTo>
                <a:cubicBezTo>
                  <a:pt x="1599712" y="825259"/>
                  <a:pt x="1592066" y="814469"/>
                  <a:pt x="1592066" y="801891"/>
                </a:cubicBezTo>
                <a:cubicBezTo>
                  <a:pt x="1592066" y="785122"/>
                  <a:pt x="1605659" y="771528"/>
                  <a:pt x="1622429" y="771528"/>
                </a:cubicBezTo>
                <a:close/>
                <a:moveTo>
                  <a:pt x="1549874" y="771528"/>
                </a:moveTo>
                <a:cubicBezTo>
                  <a:pt x="1566644" y="771528"/>
                  <a:pt x="1580238" y="785122"/>
                  <a:pt x="1580238" y="801891"/>
                </a:cubicBezTo>
                <a:cubicBezTo>
                  <a:pt x="1580238" y="818661"/>
                  <a:pt x="1566644" y="832255"/>
                  <a:pt x="1549874" y="832255"/>
                </a:cubicBezTo>
                <a:cubicBezTo>
                  <a:pt x="1533105" y="832255"/>
                  <a:pt x="1519511" y="818661"/>
                  <a:pt x="1519511" y="801891"/>
                </a:cubicBezTo>
                <a:cubicBezTo>
                  <a:pt x="1519511" y="785122"/>
                  <a:pt x="1533105" y="771528"/>
                  <a:pt x="1549874" y="771528"/>
                </a:cubicBezTo>
                <a:close/>
                <a:moveTo>
                  <a:pt x="1477320" y="771528"/>
                </a:moveTo>
                <a:cubicBezTo>
                  <a:pt x="1494089" y="771528"/>
                  <a:pt x="1507683" y="785122"/>
                  <a:pt x="1507683" y="801891"/>
                </a:cubicBezTo>
                <a:cubicBezTo>
                  <a:pt x="1507683" y="818661"/>
                  <a:pt x="1494089" y="832255"/>
                  <a:pt x="1477320" y="832255"/>
                </a:cubicBezTo>
                <a:cubicBezTo>
                  <a:pt x="1460550" y="832255"/>
                  <a:pt x="1446956" y="818661"/>
                  <a:pt x="1446956" y="801891"/>
                </a:cubicBezTo>
                <a:cubicBezTo>
                  <a:pt x="1446956" y="785122"/>
                  <a:pt x="1460550" y="771528"/>
                  <a:pt x="1477320" y="771528"/>
                </a:cubicBezTo>
                <a:close/>
                <a:moveTo>
                  <a:pt x="1404765" y="771528"/>
                </a:moveTo>
                <a:cubicBezTo>
                  <a:pt x="1421535" y="771528"/>
                  <a:pt x="1435129" y="785122"/>
                  <a:pt x="1435129" y="801891"/>
                </a:cubicBezTo>
                <a:cubicBezTo>
                  <a:pt x="1435129" y="818661"/>
                  <a:pt x="1421535" y="832255"/>
                  <a:pt x="1404765" y="832255"/>
                </a:cubicBezTo>
                <a:cubicBezTo>
                  <a:pt x="1387996" y="832255"/>
                  <a:pt x="1374402" y="818661"/>
                  <a:pt x="1374402" y="801891"/>
                </a:cubicBezTo>
                <a:cubicBezTo>
                  <a:pt x="1374402" y="785122"/>
                  <a:pt x="1387996" y="771528"/>
                  <a:pt x="1404765" y="771528"/>
                </a:cubicBezTo>
                <a:close/>
                <a:moveTo>
                  <a:pt x="1332211" y="771528"/>
                </a:moveTo>
                <a:cubicBezTo>
                  <a:pt x="1348980" y="771528"/>
                  <a:pt x="1362574" y="785122"/>
                  <a:pt x="1362574" y="801891"/>
                </a:cubicBezTo>
                <a:cubicBezTo>
                  <a:pt x="1362574" y="818661"/>
                  <a:pt x="1348980" y="832255"/>
                  <a:pt x="1332211" y="832255"/>
                </a:cubicBezTo>
                <a:cubicBezTo>
                  <a:pt x="1315441" y="832255"/>
                  <a:pt x="1301847" y="818661"/>
                  <a:pt x="1301847" y="801891"/>
                </a:cubicBezTo>
                <a:cubicBezTo>
                  <a:pt x="1301847" y="785122"/>
                  <a:pt x="1315441" y="771528"/>
                  <a:pt x="1332211" y="771528"/>
                </a:cubicBezTo>
                <a:close/>
                <a:moveTo>
                  <a:pt x="1259656" y="771528"/>
                </a:moveTo>
                <a:cubicBezTo>
                  <a:pt x="1276426" y="771528"/>
                  <a:pt x="1290020" y="785122"/>
                  <a:pt x="1290020" y="801891"/>
                </a:cubicBezTo>
                <a:cubicBezTo>
                  <a:pt x="1290020" y="818661"/>
                  <a:pt x="1276426" y="832255"/>
                  <a:pt x="1259656" y="832255"/>
                </a:cubicBezTo>
                <a:cubicBezTo>
                  <a:pt x="1242887" y="832255"/>
                  <a:pt x="1229293" y="818661"/>
                  <a:pt x="1229293" y="801891"/>
                </a:cubicBezTo>
                <a:cubicBezTo>
                  <a:pt x="1229293" y="785122"/>
                  <a:pt x="1242887" y="771528"/>
                  <a:pt x="1259656" y="771528"/>
                </a:cubicBezTo>
                <a:close/>
                <a:moveTo>
                  <a:pt x="1187102" y="771528"/>
                </a:moveTo>
                <a:cubicBezTo>
                  <a:pt x="1203871" y="771528"/>
                  <a:pt x="1217465" y="785122"/>
                  <a:pt x="1217465" y="801891"/>
                </a:cubicBezTo>
                <a:cubicBezTo>
                  <a:pt x="1217465" y="818661"/>
                  <a:pt x="1203871" y="832255"/>
                  <a:pt x="1187102" y="832255"/>
                </a:cubicBezTo>
                <a:cubicBezTo>
                  <a:pt x="1170332" y="832255"/>
                  <a:pt x="1156738" y="818661"/>
                  <a:pt x="1156738" y="801891"/>
                </a:cubicBezTo>
                <a:cubicBezTo>
                  <a:pt x="1156738" y="785122"/>
                  <a:pt x="1170332" y="771528"/>
                  <a:pt x="1187102" y="771528"/>
                </a:cubicBezTo>
                <a:close/>
                <a:moveTo>
                  <a:pt x="1114547" y="771528"/>
                </a:moveTo>
                <a:cubicBezTo>
                  <a:pt x="1131317" y="771528"/>
                  <a:pt x="1144911" y="785122"/>
                  <a:pt x="1144911" y="801891"/>
                </a:cubicBezTo>
                <a:cubicBezTo>
                  <a:pt x="1144911" y="818661"/>
                  <a:pt x="1131317" y="832255"/>
                  <a:pt x="1114547" y="832255"/>
                </a:cubicBezTo>
                <a:cubicBezTo>
                  <a:pt x="1097778" y="832255"/>
                  <a:pt x="1084184" y="818661"/>
                  <a:pt x="1084184" y="801891"/>
                </a:cubicBezTo>
                <a:cubicBezTo>
                  <a:pt x="1084184" y="785122"/>
                  <a:pt x="1097778" y="771528"/>
                  <a:pt x="1114547" y="771528"/>
                </a:cubicBezTo>
                <a:close/>
                <a:moveTo>
                  <a:pt x="1041993" y="771528"/>
                </a:moveTo>
                <a:cubicBezTo>
                  <a:pt x="1058762" y="771528"/>
                  <a:pt x="1072356" y="785122"/>
                  <a:pt x="1072356" y="801891"/>
                </a:cubicBezTo>
                <a:cubicBezTo>
                  <a:pt x="1072356" y="818661"/>
                  <a:pt x="1058762" y="832255"/>
                  <a:pt x="1041993" y="832255"/>
                </a:cubicBezTo>
                <a:cubicBezTo>
                  <a:pt x="1025223" y="832255"/>
                  <a:pt x="1011629" y="818661"/>
                  <a:pt x="1011629" y="801891"/>
                </a:cubicBezTo>
                <a:cubicBezTo>
                  <a:pt x="1011629" y="785122"/>
                  <a:pt x="1025223" y="771528"/>
                  <a:pt x="1041993" y="771528"/>
                </a:cubicBezTo>
                <a:close/>
                <a:moveTo>
                  <a:pt x="969438" y="771528"/>
                </a:moveTo>
                <a:cubicBezTo>
                  <a:pt x="986208" y="771528"/>
                  <a:pt x="999801" y="785122"/>
                  <a:pt x="999801" y="801891"/>
                </a:cubicBezTo>
                <a:cubicBezTo>
                  <a:pt x="999801" y="818661"/>
                  <a:pt x="986208" y="832255"/>
                  <a:pt x="969438" y="832255"/>
                </a:cubicBezTo>
                <a:cubicBezTo>
                  <a:pt x="952669" y="832255"/>
                  <a:pt x="939075" y="818661"/>
                  <a:pt x="939075" y="801891"/>
                </a:cubicBezTo>
                <a:cubicBezTo>
                  <a:pt x="939075" y="785122"/>
                  <a:pt x="952669" y="771528"/>
                  <a:pt x="969438" y="771528"/>
                </a:cubicBezTo>
                <a:close/>
                <a:moveTo>
                  <a:pt x="896883" y="771528"/>
                </a:moveTo>
                <a:cubicBezTo>
                  <a:pt x="913653" y="771528"/>
                  <a:pt x="927247" y="785122"/>
                  <a:pt x="927247" y="801891"/>
                </a:cubicBezTo>
                <a:cubicBezTo>
                  <a:pt x="927247" y="818661"/>
                  <a:pt x="913653" y="832255"/>
                  <a:pt x="896883" y="832255"/>
                </a:cubicBezTo>
                <a:cubicBezTo>
                  <a:pt x="880114" y="832255"/>
                  <a:pt x="866520" y="818661"/>
                  <a:pt x="866520" y="801891"/>
                </a:cubicBezTo>
                <a:cubicBezTo>
                  <a:pt x="866520" y="785122"/>
                  <a:pt x="880114" y="771528"/>
                  <a:pt x="896883" y="771528"/>
                </a:cubicBezTo>
                <a:close/>
                <a:moveTo>
                  <a:pt x="824329" y="771528"/>
                </a:moveTo>
                <a:cubicBezTo>
                  <a:pt x="841098" y="771528"/>
                  <a:pt x="854692" y="785122"/>
                  <a:pt x="854692" y="801891"/>
                </a:cubicBezTo>
                <a:cubicBezTo>
                  <a:pt x="854692" y="818661"/>
                  <a:pt x="841098" y="832255"/>
                  <a:pt x="824329" y="832255"/>
                </a:cubicBezTo>
                <a:cubicBezTo>
                  <a:pt x="807559" y="832255"/>
                  <a:pt x="793965" y="818661"/>
                  <a:pt x="793965" y="801891"/>
                </a:cubicBezTo>
                <a:cubicBezTo>
                  <a:pt x="793965" y="785122"/>
                  <a:pt x="807559" y="771528"/>
                  <a:pt x="824329" y="771528"/>
                </a:cubicBezTo>
                <a:close/>
                <a:moveTo>
                  <a:pt x="751774" y="771528"/>
                </a:moveTo>
                <a:cubicBezTo>
                  <a:pt x="768544" y="771528"/>
                  <a:pt x="782138" y="785122"/>
                  <a:pt x="782138" y="801891"/>
                </a:cubicBezTo>
                <a:cubicBezTo>
                  <a:pt x="782138" y="818661"/>
                  <a:pt x="768544" y="832255"/>
                  <a:pt x="751774" y="832255"/>
                </a:cubicBezTo>
                <a:cubicBezTo>
                  <a:pt x="735005" y="832255"/>
                  <a:pt x="721411" y="818661"/>
                  <a:pt x="721411" y="801891"/>
                </a:cubicBezTo>
                <a:cubicBezTo>
                  <a:pt x="721411" y="785122"/>
                  <a:pt x="735005" y="771528"/>
                  <a:pt x="751774" y="771528"/>
                </a:cubicBezTo>
                <a:close/>
                <a:moveTo>
                  <a:pt x="679220" y="771528"/>
                </a:moveTo>
                <a:cubicBezTo>
                  <a:pt x="695989" y="771528"/>
                  <a:pt x="709583" y="785122"/>
                  <a:pt x="709583" y="801891"/>
                </a:cubicBezTo>
                <a:cubicBezTo>
                  <a:pt x="709583" y="818661"/>
                  <a:pt x="695989" y="832255"/>
                  <a:pt x="679220" y="832255"/>
                </a:cubicBezTo>
                <a:cubicBezTo>
                  <a:pt x="662450" y="832255"/>
                  <a:pt x="648856" y="818661"/>
                  <a:pt x="648856" y="801891"/>
                </a:cubicBezTo>
                <a:cubicBezTo>
                  <a:pt x="648856" y="785122"/>
                  <a:pt x="662450" y="771528"/>
                  <a:pt x="679220" y="771528"/>
                </a:cubicBezTo>
                <a:close/>
                <a:moveTo>
                  <a:pt x="606665" y="771528"/>
                </a:moveTo>
                <a:cubicBezTo>
                  <a:pt x="623435" y="771528"/>
                  <a:pt x="637029" y="785122"/>
                  <a:pt x="637029" y="801891"/>
                </a:cubicBezTo>
                <a:cubicBezTo>
                  <a:pt x="637029" y="818661"/>
                  <a:pt x="623435" y="832255"/>
                  <a:pt x="606665" y="832255"/>
                </a:cubicBezTo>
                <a:cubicBezTo>
                  <a:pt x="589896" y="832255"/>
                  <a:pt x="576302" y="818661"/>
                  <a:pt x="576302" y="801891"/>
                </a:cubicBezTo>
                <a:cubicBezTo>
                  <a:pt x="576302" y="785122"/>
                  <a:pt x="589896" y="771528"/>
                  <a:pt x="606665" y="771528"/>
                </a:cubicBezTo>
                <a:close/>
                <a:moveTo>
                  <a:pt x="534111" y="771528"/>
                </a:moveTo>
                <a:cubicBezTo>
                  <a:pt x="550880" y="771528"/>
                  <a:pt x="564474" y="785122"/>
                  <a:pt x="564474" y="801891"/>
                </a:cubicBezTo>
                <a:cubicBezTo>
                  <a:pt x="564474" y="818661"/>
                  <a:pt x="550880" y="832255"/>
                  <a:pt x="534111" y="832255"/>
                </a:cubicBezTo>
                <a:cubicBezTo>
                  <a:pt x="517341" y="832255"/>
                  <a:pt x="503747" y="818661"/>
                  <a:pt x="503747" y="801891"/>
                </a:cubicBezTo>
                <a:cubicBezTo>
                  <a:pt x="503747" y="785122"/>
                  <a:pt x="517341" y="771528"/>
                  <a:pt x="534111" y="771528"/>
                </a:cubicBezTo>
                <a:close/>
                <a:moveTo>
                  <a:pt x="461556" y="771528"/>
                </a:moveTo>
                <a:cubicBezTo>
                  <a:pt x="478326" y="771528"/>
                  <a:pt x="491920" y="785122"/>
                  <a:pt x="491920" y="801891"/>
                </a:cubicBezTo>
                <a:cubicBezTo>
                  <a:pt x="491920" y="818661"/>
                  <a:pt x="478326" y="832255"/>
                  <a:pt x="461556" y="832255"/>
                </a:cubicBezTo>
                <a:cubicBezTo>
                  <a:pt x="444787" y="832255"/>
                  <a:pt x="431192" y="818661"/>
                  <a:pt x="431192" y="801891"/>
                </a:cubicBezTo>
                <a:cubicBezTo>
                  <a:pt x="431192" y="785122"/>
                  <a:pt x="444787" y="771528"/>
                  <a:pt x="461556" y="771528"/>
                </a:cubicBezTo>
                <a:close/>
                <a:moveTo>
                  <a:pt x="389002" y="771528"/>
                </a:moveTo>
                <a:cubicBezTo>
                  <a:pt x="405771" y="771528"/>
                  <a:pt x="419365" y="785122"/>
                  <a:pt x="419365" y="801891"/>
                </a:cubicBezTo>
                <a:cubicBezTo>
                  <a:pt x="419365" y="818661"/>
                  <a:pt x="405771" y="832255"/>
                  <a:pt x="389002" y="832255"/>
                </a:cubicBezTo>
                <a:cubicBezTo>
                  <a:pt x="372232" y="832255"/>
                  <a:pt x="358638" y="818661"/>
                  <a:pt x="358638" y="801891"/>
                </a:cubicBezTo>
                <a:cubicBezTo>
                  <a:pt x="358638" y="785122"/>
                  <a:pt x="372232" y="771528"/>
                  <a:pt x="389002" y="771528"/>
                </a:cubicBezTo>
                <a:close/>
                <a:moveTo>
                  <a:pt x="316447" y="771528"/>
                </a:moveTo>
                <a:cubicBezTo>
                  <a:pt x="333216" y="771528"/>
                  <a:pt x="346810" y="785122"/>
                  <a:pt x="346810" y="801891"/>
                </a:cubicBezTo>
                <a:cubicBezTo>
                  <a:pt x="346810" y="818661"/>
                  <a:pt x="333216" y="832255"/>
                  <a:pt x="316447" y="832255"/>
                </a:cubicBezTo>
                <a:cubicBezTo>
                  <a:pt x="299677" y="832255"/>
                  <a:pt x="286084" y="818661"/>
                  <a:pt x="286084" y="801891"/>
                </a:cubicBezTo>
                <a:cubicBezTo>
                  <a:pt x="286084" y="785122"/>
                  <a:pt x="299677" y="771528"/>
                  <a:pt x="316447" y="771528"/>
                </a:cubicBezTo>
                <a:close/>
                <a:moveTo>
                  <a:pt x="243892" y="771528"/>
                </a:moveTo>
                <a:cubicBezTo>
                  <a:pt x="260662" y="771528"/>
                  <a:pt x="274256" y="785122"/>
                  <a:pt x="274256" y="801891"/>
                </a:cubicBezTo>
                <a:cubicBezTo>
                  <a:pt x="274256" y="818661"/>
                  <a:pt x="260662" y="832255"/>
                  <a:pt x="243892" y="832255"/>
                </a:cubicBezTo>
                <a:cubicBezTo>
                  <a:pt x="227123" y="832255"/>
                  <a:pt x="213529" y="818661"/>
                  <a:pt x="213529" y="801891"/>
                </a:cubicBezTo>
                <a:cubicBezTo>
                  <a:pt x="213529" y="785122"/>
                  <a:pt x="227123" y="771528"/>
                  <a:pt x="243892" y="771528"/>
                </a:cubicBezTo>
                <a:close/>
                <a:moveTo>
                  <a:pt x="171339" y="771528"/>
                </a:moveTo>
                <a:cubicBezTo>
                  <a:pt x="188107" y="771528"/>
                  <a:pt x="201701" y="785122"/>
                  <a:pt x="201701" y="801891"/>
                </a:cubicBezTo>
                <a:cubicBezTo>
                  <a:pt x="201701" y="818661"/>
                  <a:pt x="188107" y="832255"/>
                  <a:pt x="171339" y="832255"/>
                </a:cubicBezTo>
                <a:cubicBezTo>
                  <a:pt x="154656" y="832255"/>
                  <a:pt x="141062" y="818661"/>
                  <a:pt x="141062" y="801891"/>
                </a:cubicBezTo>
                <a:cubicBezTo>
                  <a:pt x="141062" y="785122"/>
                  <a:pt x="154656" y="771528"/>
                  <a:pt x="171339" y="771528"/>
                </a:cubicBezTo>
                <a:close/>
                <a:moveTo>
                  <a:pt x="98884" y="771528"/>
                </a:moveTo>
                <a:cubicBezTo>
                  <a:pt x="115646" y="771528"/>
                  <a:pt x="129240" y="785122"/>
                  <a:pt x="129240" y="801891"/>
                </a:cubicBezTo>
                <a:cubicBezTo>
                  <a:pt x="129240" y="818661"/>
                  <a:pt x="115646" y="832255"/>
                  <a:pt x="98884" y="832255"/>
                </a:cubicBezTo>
                <a:cubicBezTo>
                  <a:pt x="82112" y="832255"/>
                  <a:pt x="68517" y="818661"/>
                  <a:pt x="68517" y="801891"/>
                </a:cubicBezTo>
                <a:cubicBezTo>
                  <a:pt x="68517" y="785122"/>
                  <a:pt x="82112" y="771528"/>
                  <a:pt x="98884" y="771528"/>
                </a:cubicBezTo>
                <a:close/>
                <a:moveTo>
                  <a:pt x="26329" y="771528"/>
                </a:moveTo>
                <a:cubicBezTo>
                  <a:pt x="43093" y="771528"/>
                  <a:pt x="56688" y="785122"/>
                  <a:pt x="56688" y="801891"/>
                </a:cubicBezTo>
                <a:cubicBezTo>
                  <a:pt x="56688" y="818661"/>
                  <a:pt x="43093" y="832255"/>
                  <a:pt x="26329" y="832255"/>
                </a:cubicBezTo>
                <a:cubicBezTo>
                  <a:pt x="17944" y="832255"/>
                  <a:pt x="10353" y="828857"/>
                  <a:pt x="4858" y="823362"/>
                </a:cubicBezTo>
                <a:lnTo>
                  <a:pt x="0" y="811633"/>
                </a:lnTo>
                <a:lnTo>
                  <a:pt x="0" y="792150"/>
                </a:lnTo>
                <a:lnTo>
                  <a:pt x="4858" y="780421"/>
                </a:lnTo>
                <a:cubicBezTo>
                  <a:pt x="10353" y="774927"/>
                  <a:pt x="17944" y="771528"/>
                  <a:pt x="26329" y="771528"/>
                </a:cubicBezTo>
                <a:close/>
                <a:moveTo>
                  <a:pt x="1622429" y="691076"/>
                </a:moveTo>
                <a:cubicBezTo>
                  <a:pt x="1630814" y="691076"/>
                  <a:pt x="1638404" y="694475"/>
                  <a:pt x="1643899" y="699969"/>
                </a:cubicBezTo>
                <a:lnTo>
                  <a:pt x="1647739" y="709237"/>
                </a:lnTo>
                <a:lnTo>
                  <a:pt x="1644828" y="728305"/>
                </a:lnTo>
                <a:lnTo>
                  <a:pt x="1640480" y="745215"/>
                </a:lnTo>
                <a:lnTo>
                  <a:pt x="1634248" y="749417"/>
                </a:lnTo>
                <a:cubicBezTo>
                  <a:pt x="1630615" y="750953"/>
                  <a:pt x="1626621" y="751803"/>
                  <a:pt x="1622429" y="751803"/>
                </a:cubicBezTo>
                <a:cubicBezTo>
                  <a:pt x="1605659" y="751803"/>
                  <a:pt x="1592066" y="738209"/>
                  <a:pt x="1592066" y="721440"/>
                </a:cubicBezTo>
                <a:cubicBezTo>
                  <a:pt x="1592066" y="704670"/>
                  <a:pt x="1605659" y="691076"/>
                  <a:pt x="1622429" y="691076"/>
                </a:cubicBezTo>
                <a:close/>
                <a:moveTo>
                  <a:pt x="1549874" y="691076"/>
                </a:moveTo>
                <a:cubicBezTo>
                  <a:pt x="1566644" y="691076"/>
                  <a:pt x="1580238" y="704670"/>
                  <a:pt x="1580238" y="721440"/>
                </a:cubicBezTo>
                <a:cubicBezTo>
                  <a:pt x="1580238" y="738209"/>
                  <a:pt x="1566644" y="751803"/>
                  <a:pt x="1549874" y="751803"/>
                </a:cubicBezTo>
                <a:cubicBezTo>
                  <a:pt x="1533105" y="751803"/>
                  <a:pt x="1519511" y="738209"/>
                  <a:pt x="1519511" y="721440"/>
                </a:cubicBezTo>
                <a:cubicBezTo>
                  <a:pt x="1519511" y="704670"/>
                  <a:pt x="1533105" y="691076"/>
                  <a:pt x="1549874" y="691076"/>
                </a:cubicBezTo>
                <a:close/>
                <a:moveTo>
                  <a:pt x="1477320" y="691076"/>
                </a:moveTo>
                <a:cubicBezTo>
                  <a:pt x="1494089" y="691076"/>
                  <a:pt x="1507683" y="704670"/>
                  <a:pt x="1507683" y="721440"/>
                </a:cubicBezTo>
                <a:cubicBezTo>
                  <a:pt x="1507683" y="738209"/>
                  <a:pt x="1494089" y="751803"/>
                  <a:pt x="1477320" y="751803"/>
                </a:cubicBezTo>
                <a:cubicBezTo>
                  <a:pt x="1460550" y="751803"/>
                  <a:pt x="1446956" y="738209"/>
                  <a:pt x="1446956" y="721440"/>
                </a:cubicBezTo>
                <a:cubicBezTo>
                  <a:pt x="1446956" y="704670"/>
                  <a:pt x="1460550" y="691076"/>
                  <a:pt x="1477320" y="691076"/>
                </a:cubicBezTo>
                <a:close/>
                <a:moveTo>
                  <a:pt x="1404765" y="691076"/>
                </a:moveTo>
                <a:cubicBezTo>
                  <a:pt x="1421535" y="691076"/>
                  <a:pt x="1435129" y="704670"/>
                  <a:pt x="1435129" y="721440"/>
                </a:cubicBezTo>
                <a:cubicBezTo>
                  <a:pt x="1435129" y="738209"/>
                  <a:pt x="1421535" y="751803"/>
                  <a:pt x="1404765" y="751803"/>
                </a:cubicBezTo>
                <a:cubicBezTo>
                  <a:pt x="1387996" y="751803"/>
                  <a:pt x="1374402" y="738209"/>
                  <a:pt x="1374402" y="721440"/>
                </a:cubicBezTo>
                <a:cubicBezTo>
                  <a:pt x="1374402" y="704670"/>
                  <a:pt x="1387996" y="691076"/>
                  <a:pt x="1404765" y="691076"/>
                </a:cubicBezTo>
                <a:close/>
                <a:moveTo>
                  <a:pt x="1332211" y="691076"/>
                </a:moveTo>
                <a:cubicBezTo>
                  <a:pt x="1348980" y="691076"/>
                  <a:pt x="1362574" y="704670"/>
                  <a:pt x="1362574" y="721440"/>
                </a:cubicBezTo>
                <a:cubicBezTo>
                  <a:pt x="1362574" y="738209"/>
                  <a:pt x="1348980" y="751803"/>
                  <a:pt x="1332211" y="751803"/>
                </a:cubicBezTo>
                <a:cubicBezTo>
                  <a:pt x="1315441" y="751803"/>
                  <a:pt x="1301847" y="738209"/>
                  <a:pt x="1301847" y="721440"/>
                </a:cubicBezTo>
                <a:cubicBezTo>
                  <a:pt x="1301847" y="704670"/>
                  <a:pt x="1315441" y="691076"/>
                  <a:pt x="1332211" y="691076"/>
                </a:cubicBezTo>
                <a:close/>
                <a:moveTo>
                  <a:pt x="1259656" y="691076"/>
                </a:moveTo>
                <a:cubicBezTo>
                  <a:pt x="1276426" y="691076"/>
                  <a:pt x="1290020" y="704670"/>
                  <a:pt x="1290020" y="721440"/>
                </a:cubicBezTo>
                <a:cubicBezTo>
                  <a:pt x="1290020" y="738209"/>
                  <a:pt x="1276426" y="751803"/>
                  <a:pt x="1259656" y="751803"/>
                </a:cubicBezTo>
                <a:cubicBezTo>
                  <a:pt x="1242887" y="751803"/>
                  <a:pt x="1229293" y="738209"/>
                  <a:pt x="1229293" y="721440"/>
                </a:cubicBezTo>
                <a:cubicBezTo>
                  <a:pt x="1229293" y="704670"/>
                  <a:pt x="1242887" y="691076"/>
                  <a:pt x="1259656" y="691076"/>
                </a:cubicBezTo>
                <a:close/>
                <a:moveTo>
                  <a:pt x="1187102" y="691076"/>
                </a:moveTo>
                <a:cubicBezTo>
                  <a:pt x="1203871" y="691076"/>
                  <a:pt x="1217465" y="704670"/>
                  <a:pt x="1217465" y="721440"/>
                </a:cubicBezTo>
                <a:cubicBezTo>
                  <a:pt x="1217465" y="738209"/>
                  <a:pt x="1203871" y="751803"/>
                  <a:pt x="1187102" y="751803"/>
                </a:cubicBezTo>
                <a:cubicBezTo>
                  <a:pt x="1170332" y="751803"/>
                  <a:pt x="1156738" y="738209"/>
                  <a:pt x="1156738" y="721440"/>
                </a:cubicBezTo>
                <a:cubicBezTo>
                  <a:pt x="1156738" y="704670"/>
                  <a:pt x="1170332" y="691076"/>
                  <a:pt x="1187102" y="691076"/>
                </a:cubicBezTo>
                <a:close/>
                <a:moveTo>
                  <a:pt x="1114547" y="691076"/>
                </a:moveTo>
                <a:cubicBezTo>
                  <a:pt x="1131317" y="691076"/>
                  <a:pt x="1144911" y="704670"/>
                  <a:pt x="1144911" y="721440"/>
                </a:cubicBezTo>
                <a:cubicBezTo>
                  <a:pt x="1144911" y="738209"/>
                  <a:pt x="1131317" y="751803"/>
                  <a:pt x="1114547" y="751803"/>
                </a:cubicBezTo>
                <a:cubicBezTo>
                  <a:pt x="1097778" y="751803"/>
                  <a:pt x="1084184" y="738209"/>
                  <a:pt x="1084184" y="721440"/>
                </a:cubicBezTo>
                <a:cubicBezTo>
                  <a:pt x="1084184" y="704670"/>
                  <a:pt x="1097778" y="691076"/>
                  <a:pt x="1114547" y="691076"/>
                </a:cubicBezTo>
                <a:close/>
                <a:moveTo>
                  <a:pt x="1041993" y="691076"/>
                </a:moveTo>
                <a:cubicBezTo>
                  <a:pt x="1058762" y="691076"/>
                  <a:pt x="1072356" y="704670"/>
                  <a:pt x="1072356" y="721440"/>
                </a:cubicBezTo>
                <a:cubicBezTo>
                  <a:pt x="1072356" y="738209"/>
                  <a:pt x="1058762" y="751803"/>
                  <a:pt x="1041993" y="751803"/>
                </a:cubicBezTo>
                <a:cubicBezTo>
                  <a:pt x="1025223" y="751803"/>
                  <a:pt x="1011629" y="738209"/>
                  <a:pt x="1011629" y="721440"/>
                </a:cubicBezTo>
                <a:cubicBezTo>
                  <a:pt x="1011629" y="704670"/>
                  <a:pt x="1025223" y="691076"/>
                  <a:pt x="1041993" y="691076"/>
                </a:cubicBezTo>
                <a:close/>
                <a:moveTo>
                  <a:pt x="969438" y="691076"/>
                </a:moveTo>
                <a:cubicBezTo>
                  <a:pt x="986208" y="691076"/>
                  <a:pt x="999801" y="704670"/>
                  <a:pt x="999801" y="721440"/>
                </a:cubicBezTo>
                <a:cubicBezTo>
                  <a:pt x="999801" y="738209"/>
                  <a:pt x="986208" y="751803"/>
                  <a:pt x="969438" y="751803"/>
                </a:cubicBezTo>
                <a:cubicBezTo>
                  <a:pt x="952669" y="751803"/>
                  <a:pt x="939075" y="738209"/>
                  <a:pt x="939075" y="721440"/>
                </a:cubicBezTo>
                <a:cubicBezTo>
                  <a:pt x="939075" y="704670"/>
                  <a:pt x="952669" y="691076"/>
                  <a:pt x="969438" y="691076"/>
                </a:cubicBezTo>
                <a:close/>
                <a:moveTo>
                  <a:pt x="896883" y="691076"/>
                </a:moveTo>
                <a:cubicBezTo>
                  <a:pt x="913653" y="691076"/>
                  <a:pt x="927247" y="704670"/>
                  <a:pt x="927247" y="721440"/>
                </a:cubicBezTo>
                <a:cubicBezTo>
                  <a:pt x="927247" y="738209"/>
                  <a:pt x="913653" y="751803"/>
                  <a:pt x="896883" y="751803"/>
                </a:cubicBezTo>
                <a:cubicBezTo>
                  <a:pt x="880114" y="751803"/>
                  <a:pt x="866520" y="738209"/>
                  <a:pt x="866520" y="721440"/>
                </a:cubicBezTo>
                <a:cubicBezTo>
                  <a:pt x="866520" y="704670"/>
                  <a:pt x="880114" y="691076"/>
                  <a:pt x="896883" y="691076"/>
                </a:cubicBezTo>
                <a:close/>
                <a:moveTo>
                  <a:pt x="824329" y="691076"/>
                </a:moveTo>
                <a:cubicBezTo>
                  <a:pt x="841098" y="691076"/>
                  <a:pt x="854692" y="704670"/>
                  <a:pt x="854692" y="721440"/>
                </a:cubicBezTo>
                <a:cubicBezTo>
                  <a:pt x="854692" y="738209"/>
                  <a:pt x="841098" y="751803"/>
                  <a:pt x="824329" y="751803"/>
                </a:cubicBezTo>
                <a:cubicBezTo>
                  <a:pt x="807559" y="751803"/>
                  <a:pt x="793965" y="738209"/>
                  <a:pt x="793965" y="721440"/>
                </a:cubicBezTo>
                <a:cubicBezTo>
                  <a:pt x="793965" y="704670"/>
                  <a:pt x="807559" y="691076"/>
                  <a:pt x="824329" y="691076"/>
                </a:cubicBezTo>
                <a:close/>
                <a:moveTo>
                  <a:pt x="751774" y="691076"/>
                </a:moveTo>
                <a:cubicBezTo>
                  <a:pt x="768544" y="691076"/>
                  <a:pt x="782138" y="704670"/>
                  <a:pt x="782138" y="721440"/>
                </a:cubicBezTo>
                <a:cubicBezTo>
                  <a:pt x="782138" y="738209"/>
                  <a:pt x="768544" y="751803"/>
                  <a:pt x="751774" y="751803"/>
                </a:cubicBezTo>
                <a:cubicBezTo>
                  <a:pt x="735005" y="751803"/>
                  <a:pt x="721411" y="738209"/>
                  <a:pt x="721411" y="721440"/>
                </a:cubicBezTo>
                <a:cubicBezTo>
                  <a:pt x="721411" y="704670"/>
                  <a:pt x="735005" y="691076"/>
                  <a:pt x="751774" y="691076"/>
                </a:cubicBezTo>
                <a:close/>
                <a:moveTo>
                  <a:pt x="679220" y="691076"/>
                </a:moveTo>
                <a:cubicBezTo>
                  <a:pt x="695989" y="691076"/>
                  <a:pt x="709583" y="704670"/>
                  <a:pt x="709583" y="721440"/>
                </a:cubicBezTo>
                <a:cubicBezTo>
                  <a:pt x="709583" y="738209"/>
                  <a:pt x="695989" y="751803"/>
                  <a:pt x="679220" y="751803"/>
                </a:cubicBezTo>
                <a:cubicBezTo>
                  <a:pt x="662450" y="751803"/>
                  <a:pt x="648856" y="738209"/>
                  <a:pt x="648856" y="721440"/>
                </a:cubicBezTo>
                <a:cubicBezTo>
                  <a:pt x="648856" y="704670"/>
                  <a:pt x="662450" y="691076"/>
                  <a:pt x="679220" y="691076"/>
                </a:cubicBezTo>
                <a:close/>
                <a:moveTo>
                  <a:pt x="606665" y="691076"/>
                </a:moveTo>
                <a:cubicBezTo>
                  <a:pt x="623435" y="691076"/>
                  <a:pt x="637029" y="704670"/>
                  <a:pt x="637029" y="721440"/>
                </a:cubicBezTo>
                <a:cubicBezTo>
                  <a:pt x="637029" y="738209"/>
                  <a:pt x="623435" y="751803"/>
                  <a:pt x="606665" y="751803"/>
                </a:cubicBezTo>
                <a:cubicBezTo>
                  <a:pt x="589896" y="751803"/>
                  <a:pt x="576302" y="738209"/>
                  <a:pt x="576302" y="721440"/>
                </a:cubicBezTo>
                <a:cubicBezTo>
                  <a:pt x="576302" y="704670"/>
                  <a:pt x="589896" y="691076"/>
                  <a:pt x="606665" y="691076"/>
                </a:cubicBezTo>
                <a:close/>
                <a:moveTo>
                  <a:pt x="534111" y="691076"/>
                </a:moveTo>
                <a:cubicBezTo>
                  <a:pt x="550880" y="691076"/>
                  <a:pt x="564474" y="704670"/>
                  <a:pt x="564474" y="721440"/>
                </a:cubicBezTo>
                <a:cubicBezTo>
                  <a:pt x="564474" y="738209"/>
                  <a:pt x="550880" y="751803"/>
                  <a:pt x="534111" y="751803"/>
                </a:cubicBezTo>
                <a:cubicBezTo>
                  <a:pt x="517341" y="751803"/>
                  <a:pt x="503747" y="738209"/>
                  <a:pt x="503747" y="721440"/>
                </a:cubicBezTo>
                <a:cubicBezTo>
                  <a:pt x="503747" y="704670"/>
                  <a:pt x="517341" y="691076"/>
                  <a:pt x="534111" y="691076"/>
                </a:cubicBezTo>
                <a:close/>
                <a:moveTo>
                  <a:pt x="461556" y="691076"/>
                </a:moveTo>
                <a:cubicBezTo>
                  <a:pt x="478326" y="691076"/>
                  <a:pt x="491920" y="704670"/>
                  <a:pt x="491920" y="721440"/>
                </a:cubicBezTo>
                <a:cubicBezTo>
                  <a:pt x="491920" y="738209"/>
                  <a:pt x="478326" y="751803"/>
                  <a:pt x="461556" y="751803"/>
                </a:cubicBezTo>
                <a:cubicBezTo>
                  <a:pt x="444787" y="751803"/>
                  <a:pt x="431192" y="738209"/>
                  <a:pt x="431192" y="721440"/>
                </a:cubicBezTo>
                <a:cubicBezTo>
                  <a:pt x="431192" y="704670"/>
                  <a:pt x="444787" y="691076"/>
                  <a:pt x="461556" y="691076"/>
                </a:cubicBezTo>
                <a:close/>
                <a:moveTo>
                  <a:pt x="389002" y="691076"/>
                </a:moveTo>
                <a:cubicBezTo>
                  <a:pt x="405771" y="691076"/>
                  <a:pt x="419365" y="704670"/>
                  <a:pt x="419365" y="721440"/>
                </a:cubicBezTo>
                <a:cubicBezTo>
                  <a:pt x="419365" y="738209"/>
                  <a:pt x="405771" y="751803"/>
                  <a:pt x="389002" y="751803"/>
                </a:cubicBezTo>
                <a:cubicBezTo>
                  <a:pt x="372232" y="751803"/>
                  <a:pt x="358638" y="738209"/>
                  <a:pt x="358638" y="721440"/>
                </a:cubicBezTo>
                <a:cubicBezTo>
                  <a:pt x="358638" y="704670"/>
                  <a:pt x="372232" y="691076"/>
                  <a:pt x="389002" y="691076"/>
                </a:cubicBezTo>
                <a:close/>
                <a:moveTo>
                  <a:pt x="316447" y="691076"/>
                </a:moveTo>
                <a:cubicBezTo>
                  <a:pt x="333216" y="691076"/>
                  <a:pt x="346810" y="704670"/>
                  <a:pt x="346810" y="721440"/>
                </a:cubicBezTo>
                <a:cubicBezTo>
                  <a:pt x="346810" y="738209"/>
                  <a:pt x="333216" y="751803"/>
                  <a:pt x="316447" y="751803"/>
                </a:cubicBezTo>
                <a:cubicBezTo>
                  <a:pt x="299677" y="751803"/>
                  <a:pt x="286084" y="738209"/>
                  <a:pt x="286084" y="721440"/>
                </a:cubicBezTo>
                <a:cubicBezTo>
                  <a:pt x="286084" y="704670"/>
                  <a:pt x="299677" y="691076"/>
                  <a:pt x="316447" y="691076"/>
                </a:cubicBezTo>
                <a:close/>
                <a:moveTo>
                  <a:pt x="243892" y="691076"/>
                </a:moveTo>
                <a:cubicBezTo>
                  <a:pt x="260662" y="691076"/>
                  <a:pt x="274256" y="704670"/>
                  <a:pt x="274256" y="721440"/>
                </a:cubicBezTo>
                <a:cubicBezTo>
                  <a:pt x="274256" y="738209"/>
                  <a:pt x="260662" y="751803"/>
                  <a:pt x="243892" y="751803"/>
                </a:cubicBezTo>
                <a:cubicBezTo>
                  <a:pt x="227123" y="751803"/>
                  <a:pt x="213529" y="738209"/>
                  <a:pt x="213529" y="721440"/>
                </a:cubicBezTo>
                <a:cubicBezTo>
                  <a:pt x="213529" y="704670"/>
                  <a:pt x="227123" y="691076"/>
                  <a:pt x="243892" y="691076"/>
                </a:cubicBezTo>
                <a:close/>
                <a:moveTo>
                  <a:pt x="171339" y="691076"/>
                </a:moveTo>
                <a:cubicBezTo>
                  <a:pt x="188107" y="691076"/>
                  <a:pt x="201701" y="704670"/>
                  <a:pt x="201701" y="721440"/>
                </a:cubicBezTo>
                <a:cubicBezTo>
                  <a:pt x="201701" y="738209"/>
                  <a:pt x="188107" y="751803"/>
                  <a:pt x="171339" y="751803"/>
                </a:cubicBezTo>
                <a:cubicBezTo>
                  <a:pt x="154662" y="751803"/>
                  <a:pt x="141067" y="738209"/>
                  <a:pt x="141067" y="721440"/>
                </a:cubicBezTo>
                <a:cubicBezTo>
                  <a:pt x="141067" y="704670"/>
                  <a:pt x="154662" y="691076"/>
                  <a:pt x="171339" y="691076"/>
                </a:cubicBezTo>
                <a:close/>
                <a:moveTo>
                  <a:pt x="98890" y="691076"/>
                </a:moveTo>
                <a:cubicBezTo>
                  <a:pt x="115653" y="691076"/>
                  <a:pt x="129246" y="704670"/>
                  <a:pt x="129246" y="721440"/>
                </a:cubicBezTo>
                <a:cubicBezTo>
                  <a:pt x="129246" y="738209"/>
                  <a:pt x="115653" y="751803"/>
                  <a:pt x="98890" y="751803"/>
                </a:cubicBezTo>
                <a:cubicBezTo>
                  <a:pt x="82117" y="751803"/>
                  <a:pt x="68523" y="738209"/>
                  <a:pt x="68523" y="721440"/>
                </a:cubicBezTo>
                <a:cubicBezTo>
                  <a:pt x="68523" y="704670"/>
                  <a:pt x="82117" y="691076"/>
                  <a:pt x="98890" y="691076"/>
                </a:cubicBezTo>
                <a:close/>
                <a:moveTo>
                  <a:pt x="26336" y="691076"/>
                </a:moveTo>
                <a:cubicBezTo>
                  <a:pt x="43099" y="691076"/>
                  <a:pt x="56694" y="704670"/>
                  <a:pt x="56694" y="721440"/>
                </a:cubicBezTo>
                <a:cubicBezTo>
                  <a:pt x="56694" y="738209"/>
                  <a:pt x="43099" y="751803"/>
                  <a:pt x="26336" y="751803"/>
                </a:cubicBezTo>
                <a:cubicBezTo>
                  <a:pt x="17950" y="751803"/>
                  <a:pt x="10359" y="748405"/>
                  <a:pt x="4864" y="742910"/>
                </a:cubicBezTo>
                <a:lnTo>
                  <a:pt x="0" y="731167"/>
                </a:lnTo>
                <a:lnTo>
                  <a:pt x="0" y="711713"/>
                </a:lnTo>
                <a:lnTo>
                  <a:pt x="4864" y="699969"/>
                </a:lnTo>
                <a:cubicBezTo>
                  <a:pt x="10359" y="694475"/>
                  <a:pt x="17950" y="691076"/>
                  <a:pt x="26336" y="691076"/>
                </a:cubicBezTo>
                <a:close/>
                <a:moveTo>
                  <a:pt x="1622429" y="610624"/>
                </a:moveTo>
                <a:cubicBezTo>
                  <a:pt x="1639199" y="610624"/>
                  <a:pt x="1652792" y="624218"/>
                  <a:pt x="1652792" y="640988"/>
                </a:cubicBezTo>
                <a:cubicBezTo>
                  <a:pt x="1652792" y="657757"/>
                  <a:pt x="1639199" y="671351"/>
                  <a:pt x="1622429" y="671351"/>
                </a:cubicBezTo>
                <a:cubicBezTo>
                  <a:pt x="1605659" y="671351"/>
                  <a:pt x="1592066" y="657757"/>
                  <a:pt x="1592066" y="640988"/>
                </a:cubicBezTo>
                <a:cubicBezTo>
                  <a:pt x="1592066" y="624218"/>
                  <a:pt x="1605659" y="610624"/>
                  <a:pt x="1622429" y="610624"/>
                </a:cubicBezTo>
                <a:close/>
                <a:moveTo>
                  <a:pt x="1549874" y="610624"/>
                </a:moveTo>
                <a:cubicBezTo>
                  <a:pt x="1566644" y="610624"/>
                  <a:pt x="1580238" y="624218"/>
                  <a:pt x="1580238" y="640988"/>
                </a:cubicBezTo>
                <a:cubicBezTo>
                  <a:pt x="1580238" y="657757"/>
                  <a:pt x="1566644" y="671351"/>
                  <a:pt x="1549874" y="671351"/>
                </a:cubicBezTo>
                <a:cubicBezTo>
                  <a:pt x="1533105" y="671351"/>
                  <a:pt x="1519511" y="657757"/>
                  <a:pt x="1519511" y="640988"/>
                </a:cubicBezTo>
                <a:cubicBezTo>
                  <a:pt x="1519511" y="624218"/>
                  <a:pt x="1533105" y="610624"/>
                  <a:pt x="1549874" y="610624"/>
                </a:cubicBezTo>
                <a:close/>
                <a:moveTo>
                  <a:pt x="1477320" y="610624"/>
                </a:moveTo>
                <a:cubicBezTo>
                  <a:pt x="1494089" y="610624"/>
                  <a:pt x="1507683" y="624218"/>
                  <a:pt x="1507683" y="640988"/>
                </a:cubicBezTo>
                <a:cubicBezTo>
                  <a:pt x="1507683" y="657757"/>
                  <a:pt x="1494089" y="671351"/>
                  <a:pt x="1477320" y="671351"/>
                </a:cubicBezTo>
                <a:cubicBezTo>
                  <a:pt x="1460550" y="671351"/>
                  <a:pt x="1446956" y="657757"/>
                  <a:pt x="1446956" y="640988"/>
                </a:cubicBezTo>
                <a:cubicBezTo>
                  <a:pt x="1446956" y="624218"/>
                  <a:pt x="1460550" y="610624"/>
                  <a:pt x="1477320" y="610624"/>
                </a:cubicBezTo>
                <a:close/>
                <a:moveTo>
                  <a:pt x="1404765" y="610624"/>
                </a:moveTo>
                <a:cubicBezTo>
                  <a:pt x="1421535" y="610624"/>
                  <a:pt x="1435129" y="624218"/>
                  <a:pt x="1435129" y="640988"/>
                </a:cubicBezTo>
                <a:cubicBezTo>
                  <a:pt x="1435129" y="657757"/>
                  <a:pt x="1421535" y="671351"/>
                  <a:pt x="1404765" y="671351"/>
                </a:cubicBezTo>
                <a:cubicBezTo>
                  <a:pt x="1387996" y="671351"/>
                  <a:pt x="1374402" y="657757"/>
                  <a:pt x="1374402" y="640988"/>
                </a:cubicBezTo>
                <a:cubicBezTo>
                  <a:pt x="1374402" y="624218"/>
                  <a:pt x="1387996" y="610624"/>
                  <a:pt x="1404765" y="610624"/>
                </a:cubicBezTo>
                <a:close/>
                <a:moveTo>
                  <a:pt x="1332211" y="610624"/>
                </a:moveTo>
                <a:cubicBezTo>
                  <a:pt x="1348980" y="610624"/>
                  <a:pt x="1362574" y="624218"/>
                  <a:pt x="1362574" y="640988"/>
                </a:cubicBezTo>
                <a:cubicBezTo>
                  <a:pt x="1362574" y="657757"/>
                  <a:pt x="1348980" y="671351"/>
                  <a:pt x="1332211" y="671351"/>
                </a:cubicBezTo>
                <a:cubicBezTo>
                  <a:pt x="1315441" y="671351"/>
                  <a:pt x="1301847" y="657757"/>
                  <a:pt x="1301847" y="640988"/>
                </a:cubicBezTo>
                <a:cubicBezTo>
                  <a:pt x="1301847" y="624218"/>
                  <a:pt x="1315441" y="610624"/>
                  <a:pt x="1332211" y="610624"/>
                </a:cubicBezTo>
                <a:close/>
                <a:moveTo>
                  <a:pt x="1259656" y="610624"/>
                </a:moveTo>
                <a:cubicBezTo>
                  <a:pt x="1276426" y="610624"/>
                  <a:pt x="1290020" y="624218"/>
                  <a:pt x="1290020" y="640988"/>
                </a:cubicBezTo>
                <a:cubicBezTo>
                  <a:pt x="1290020" y="657757"/>
                  <a:pt x="1276426" y="671351"/>
                  <a:pt x="1259656" y="671351"/>
                </a:cubicBezTo>
                <a:cubicBezTo>
                  <a:pt x="1242887" y="671351"/>
                  <a:pt x="1229293" y="657757"/>
                  <a:pt x="1229293" y="640988"/>
                </a:cubicBezTo>
                <a:cubicBezTo>
                  <a:pt x="1229293" y="624218"/>
                  <a:pt x="1242887" y="610624"/>
                  <a:pt x="1259656" y="610624"/>
                </a:cubicBezTo>
                <a:close/>
                <a:moveTo>
                  <a:pt x="1187102" y="610624"/>
                </a:moveTo>
                <a:cubicBezTo>
                  <a:pt x="1203871" y="610624"/>
                  <a:pt x="1217465" y="624218"/>
                  <a:pt x="1217465" y="640988"/>
                </a:cubicBezTo>
                <a:cubicBezTo>
                  <a:pt x="1217465" y="657757"/>
                  <a:pt x="1203871" y="671351"/>
                  <a:pt x="1187102" y="671351"/>
                </a:cubicBezTo>
                <a:cubicBezTo>
                  <a:pt x="1170332" y="671351"/>
                  <a:pt x="1156738" y="657757"/>
                  <a:pt x="1156738" y="640988"/>
                </a:cubicBezTo>
                <a:cubicBezTo>
                  <a:pt x="1156738" y="624218"/>
                  <a:pt x="1170332" y="610624"/>
                  <a:pt x="1187102" y="610624"/>
                </a:cubicBezTo>
                <a:close/>
                <a:moveTo>
                  <a:pt x="1114547" y="610624"/>
                </a:moveTo>
                <a:cubicBezTo>
                  <a:pt x="1131317" y="610624"/>
                  <a:pt x="1144911" y="624218"/>
                  <a:pt x="1144911" y="640988"/>
                </a:cubicBezTo>
                <a:cubicBezTo>
                  <a:pt x="1144911" y="657757"/>
                  <a:pt x="1131317" y="671351"/>
                  <a:pt x="1114547" y="671351"/>
                </a:cubicBezTo>
                <a:cubicBezTo>
                  <a:pt x="1097778" y="671351"/>
                  <a:pt x="1084184" y="657757"/>
                  <a:pt x="1084184" y="640988"/>
                </a:cubicBezTo>
                <a:cubicBezTo>
                  <a:pt x="1084184" y="624218"/>
                  <a:pt x="1097778" y="610624"/>
                  <a:pt x="1114547" y="610624"/>
                </a:cubicBezTo>
                <a:close/>
                <a:moveTo>
                  <a:pt x="1041993" y="610624"/>
                </a:moveTo>
                <a:cubicBezTo>
                  <a:pt x="1058762" y="610624"/>
                  <a:pt x="1072356" y="624218"/>
                  <a:pt x="1072356" y="640988"/>
                </a:cubicBezTo>
                <a:cubicBezTo>
                  <a:pt x="1072356" y="657757"/>
                  <a:pt x="1058762" y="671351"/>
                  <a:pt x="1041993" y="671351"/>
                </a:cubicBezTo>
                <a:cubicBezTo>
                  <a:pt x="1025223" y="671351"/>
                  <a:pt x="1011629" y="657757"/>
                  <a:pt x="1011629" y="640988"/>
                </a:cubicBezTo>
                <a:cubicBezTo>
                  <a:pt x="1011629" y="624218"/>
                  <a:pt x="1025223" y="610624"/>
                  <a:pt x="1041993" y="610624"/>
                </a:cubicBezTo>
                <a:close/>
                <a:moveTo>
                  <a:pt x="969438" y="610624"/>
                </a:moveTo>
                <a:cubicBezTo>
                  <a:pt x="986208" y="610624"/>
                  <a:pt x="999801" y="624218"/>
                  <a:pt x="999801" y="640988"/>
                </a:cubicBezTo>
                <a:cubicBezTo>
                  <a:pt x="999801" y="657757"/>
                  <a:pt x="986208" y="671351"/>
                  <a:pt x="969438" y="671351"/>
                </a:cubicBezTo>
                <a:cubicBezTo>
                  <a:pt x="952669" y="671351"/>
                  <a:pt x="939075" y="657757"/>
                  <a:pt x="939075" y="640988"/>
                </a:cubicBezTo>
                <a:cubicBezTo>
                  <a:pt x="939075" y="624218"/>
                  <a:pt x="952669" y="610624"/>
                  <a:pt x="969438" y="610624"/>
                </a:cubicBezTo>
                <a:close/>
                <a:moveTo>
                  <a:pt x="896883" y="610624"/>
                </a:moveTo>
                <a:cubicBezTo>
                  <a:pt x="913653" y="610624"/>
                  <a:pt x="927247" y="624218"/>
                  <a:pt x="927247" y="640988"/>
                </a:cubicBezTo>
                <a:cubicBezTo>
                  <a:pt x="927247" y="657757"/>
                  <a:pt x="913653" y="671351"/>
                  <a:pt x="896883" y="671351"/>
                </a:cubicBezTo>
                <a:cubicBezTo>
                  <a:pt x="880114" y="671351"/>
                  <a:pt x="866520" y="657757"/>
                  <a:pt x="866520" y="640988"/>
                </a:cubicBezTo>
                <a:cubicBezTo>
                  <a:pt x="866520" y="624218"/>
                  <a:pt x="880114" y="610624"/>
                  <a:pt x="896883" y="610624"/>
                </a:cubicBezTo>
                <a:close/>
                <a:moveTo>
                  <a:pt x="824329" y="610624"/>
                </a:moveTo>
                <a:cubicBezTo>
                  <a:pt x="841098" y="610624"/>
                  <a:pt x="854692" y="624218"/>
                  <a:pt x="854692" y="640988"/>
                </a:cubicBezTo>
                <a:cubicBezTo>
                  <a:pt x="854692" y="657757"/>
                  <a:pt x="841098" y="671351"/>
                  <a:pt x="824329" y="671351"/>
                </a:cubicBezTo>
                <a:cubicBezTo>
                  <a:pt x="807559" y="671351"/>
                  <a:pt x="793965" y="657757"/>
                  <a:pt x="793965" y="640988"/>
                </a:cubicBezTo>
                <a:cubicBezTo>
                  <a:pt x="793965" y="624218"/>
                  <a:pt x="807559" y="610624"/>
                  <a:pt x="824329" y="610624"/>
                </a:cubicBezTo>
                <a:close/>
                <a:moveTo>
                  <a:pt x="751774" y="610624"/>
                </a:moveTo>
                <a:cubicBezTo>
                  <a:pt x="768544" y="610624"/>
                  <a:pt x="782138" y="624218"/>
                  <a:pt x="782138" y="640988"/>
                </a:cubicBezTo>
                <a:cubicBezTo>
                  <a:pt x="782138" y="657757"/>
                  <a:pt x="768544" y="671351"/>
                  <a:pt x="751774" y="671351"/>
                </a:cubicBezTo>
                <a:cubicBezTo>
                  <a:pt x="735005" y="671351"/>
                  <a:pt x="721411" y="657757"/>
                  <a:pt x="721411" y="640988"/>
                </a:cubicBezTo>
                <a:cubicBezTo>
                  <a:pt x="721411" y="624218"/>
                  <a:pt x="735005" y="610624"/>
                  <a:pt x="751774" y="610624"/>
                </a:cubicBezTo>
                <a:close/>
                <a:moveTo>
                  <a:pt x="679220" y="610624"/>
                </a:moveTo>
                <a:cubicBezTo>
                  <a:pt x="695989" y="610624"/>
                  <a:pt x="709583" y="624218"/>
                  <a:pt x="709583" y="640988"/>
                </a:cubicBezTo>
                <a:cubicBezTo>
                  <a:pt x="709583" y="657757"/>
                  <a:pt x="695989" y="671351"/>
                  <a:pt x="679220" y="671351"/>
                </a:cubicBezTo>
                <a:cubicBezTo>
                  <a:pt x="662450" y="671351"/>
                  <a:pt x="648856" y="657757"/>
                  <a:pt x="648856" y="640988"/>
                </a:cubicBezTo>
                <a:cubicBezTo>
                  <a:pt x="648856" y="624218"/>
                  <a:pt x="662450" y="610624"/>
                  <a:pt x="679220" y="610624"/>
                </a:cubicBezTo>
                <a:close/>
                <a:moveTo>
                  <a:pt x="606665" y="610624"/>
                </a:moveTo>
                <a:cubicBezTo>
                  <a:pt x="623435" y="610624"/>
                  <a:pt x="637029" y="624218"/>
                  <a:pt x="637029" y="640988"/>
                </a:cubicBezTo>
                <a:cubicBezTo>
                  <a:pt x="637029" y="657757"/>
                  <a:pt x="623435" y="671351"/>
                  <a:pt x="606665" y="671351"/>
                </a:cubicBezTo>
                <a:cubicBezTo>
                  <a:pt x="589896" y="671351"/>
                  <a:pt x="576302" y="657757"/>
                  <a:pt x="576302" y="640988"/>
                </a:cubicBezTo>
                <a:cubicBezTo>
                  <a:pt x="576302" y="624218"/>
                  <a:pt x="589896" y="610624"/>
                  <a:pt x="606665" y="610624"/>
                </a:cubicBezTo>
                <a:close/>
                <a:moveTo>
                  <a:pt x="534111" y="610624"/>
                </a:moveTo>
                <a:cubicBezTo>
                  <a:pt x="550880" y="610624"/>
                  <a:pt x="564474" y="624218"/>
                  <a:pt x="564474" y="640988"/>
                </a:cubicBezTo>
                <a:cubicBezTo>
                  <a:pt x="564474" y="657757"/>
                  <a:pt x="550880" y="671351"/>
                  <a:pt x="534111" y="671351"/>
                </a:cubicBezTo>
                <a:cubicBezTo>
                  <a:pt x="517341" y="671351"/>
                  <a:pt x="503747" y="657757"/>
                  <a:pt x="503747" y="640988"/>
                </a:cubicBezTo>
                <a:cubicBezTo>
                  <a:pt x="503747" y="624218"/>
                  <a:pt x="517341" y="610624"/>
                  <a:pt x="534111" y="610624"/>
                </a:cubicBezTo>
                <a:close/>
                <a:moveTo>
                  <a:pt x="461556" y="610624"/>
                </a:moveTo>
                <a:cubicBezTo>
                  <a:pt x="478326" y="610624"/>
                  <a:pt x="491920" y="624218"/>
                  <a:pt x="491920" y="640988"/>
                </a:cubicBezTo>
                <a:cubicBezTo>
                  <a:pt x="491920" y="657757"/>
                  <a:pt x="478326" y="671351"/>
                  <a:pt x="461556" y="671351"/>
                </a:cubicBezTo>
                <a:cubicBezTo>
                  <a:pt x="444787" y="671351"/>
                  <a:pt x="431192" y="657757"/>
                  <a:pt x="431192" y="640988"/>
                </a:cubicBezTo>
                <a:cubicBezTo>
                  <a:pt x="431192" y="624218"/>
                  <a:pt x="444787" y="610624"/>
                  <a:pt x="461556" y="610624"/>
                </a:cubicBezTo>
                <a:close/>
                <a:moveTo>
                  <a:pt x="389002" y="610624"/>
                </a:moveTo>
                <a:cubicBezTo>
                  <a:pt x="405771" y="610624"/>
                  <a:pt x="419365" y="624218"/>
                  <a:pt x="419365" y="640988"/>
                </a:cubicBezTo>
                <a:cubicBezTo>
                  <a:pt x="419365" y="657757"/>
                  <a:pt x="405771" y="671351"/>
                  <a:pt x="389002" y="671351"/>
                </a:cubicBezTo>
                <a:cubicBezTo>
                  <a:pt x="372232" y="671351"/>
                  <a:pt x="358638" y="657757"/>
                  <a:pt x="358638" y="640988"/>
                </a:cubicBezTo>
                <a:cubicBezTo>
                  <a:pt x="358638" y="624218"/>
                  <a:pt x="372232" y="610624"/>
                  <a:pt x="389002" y="610624"/>
                </a:cubicBezTo>
                <a:close/>
                <a:moveTo>
                  <a:pt x="316447" y="610624"/>
                </a:moveTo>
                <a:cubicBezTo>
                  <a:pt x="333216" y="610624"/>
                  <a:pt x="346810" y="624218"/>
                  <a:pt x="346810" y="640988"/>
                </a:cubicBezTo>
                <a:cubicBezTo>
                  <a:pt x="346810" y="657757"/>
                  <a:pt x="333216" y="671351"/>
                  <a:pt x="316447" y="671351"/>
                </a:cubicBezTo>
                <a:cubicBezTo>
                  <a:pt x="299677" y="671351"/>
                  <a:pt x="286084" y="657757"/>
                  <a:pt x="286084" y="640988"/>
                </a:cubicBezTo>
                <a:cubicBezTo>
                  <a:pt x="286084" y="624218"/>
                  <a:pt x="299677" y="610624"/>
                  <a:pt x="316447" y="610624"/>
                </a:cubicBezTo>
                <a:close/>
                <a:moveTo>
                  <a:pt x="243892" y="610624"/>
                </a:moveTo>
                <a:cubicBezTo>
                  <a:pt x="260662" y="610624"/>
                  <a:pt x="274256" y="624218"/>
                  <a:pt x="274256" y="640988"/>
                </a:cubicBezTo>
                <a:cubicBezTo>
                  <a:pt x="274256" y="657757"/>
                  <a:pt x="260662" y="671351"/>
                  <a:pt x="243892" y="671351"/>
                </a:cubicBezTo>
                <a:cubicBezTo>
                  <a:pt x="227123" y="671351"/>
                  <a:pt x="213529" y="657757"/>
                  <a:pt x="213529" y="640988"/>
                </a:cubicBezTo>
                <a:cubicBezTo>
                  <a:pt x="213529" y="624218"/>
                  <a:pt x="227123" y="610624"/>
                  <a:pt x="243892" y="610624"/>
                </a:cubicBezTo>
                <a:close/>
                <a:moveTo>
                  <a:pt x="171339" y="610624"/>
                </a:moveTo>
                <a:cubicBezTo>
                  <a:pt x="188107" y="610624"/>
                  <a:pt x="201701" y="624218"/>
                  <a:pt x="201701" y="640988"/>
                </a:cubicBezTo>
                <a:cubicBezTo>
                  <a:pt x="201701" y="657757"/>
                  <a:pt x="188107" y="671351"/>
                  <a:pt x="171339" y="671351"/>
                </a:cubicBezTo>
                <a:cubicBezTo>
                  <a:pt x="154667" y="671351"/>
                  <a:pt x="141073" y="657757"/>
                  <a:pt x="141073" y="640988"/>
                </a:cubicBezTo>
                <a:cubicBezTo>
                  <a:pt x="141073" y="624218"/>
                  <a:pt x="154667" y="610624"/>
                  <a:pt x="171339" y="610624"/>
                </a:cubicBezTo>
                <a:close/>
                <a:moveTo>
                  <a:pt x="98897" y="610624"/>
                </a:moveTo>
                <a:cubicBezTo>
                  <a:pt x="115658" y="610624"/>
                  <a:pt x="129252" y="624218"/>
                  <a:pt x="129252" y="640988"/>
                </a:cubicBezTo>
                <a:cubicBezTo>
                  <a:pt x="129252" y="657757"/>
                  <a:pt x="115658" y="671351"/>
                  <a:pt x="98897" y="671351"/>
                </a:cubicBezTo>
                <a:cubicBezTo>
                  <a:pt x="82124" y="671351"/>
                  <a:pt x="68530" y="657757"/>
                  <a:pt x="68530" y="640988"/>
                </a:cubicBezTo>
                <a:cubicBezTo>
                  <a:pt x="68530" y="624218"/>
                  <a:pt x="82124" y="610624"/>
                  <a:pt x="98897" y="610624"/>
                </a:cubicBezTo>
                <a:close/>
                <a:moveTo>
                  <a:pt x="26342" y="610624"/>
                </a:moveTo>
                <a:cubicBezTo>
                  <a:pt x="43106" y="610624"/>
                  <a:pt x="56701" y="624218"/>
                  <a:pt x="56701" y="640988"/>
                </a:cubicBezTo>
                <a:cubicBezTo>
                  <a:pt x="56701" y="657757"/>
                  <a:pt x="43106" y="671351"/>
                  <a:pt x="26342" y="671351"/>
                </a:cubicBezTo>
                <a:cubicBezTo>
                  <a:pt x="17956" y="671351"/>
                  <a:pt x="10365" y="667953"/>
                  <a:pt x="4871" y="662458"/>
                </a:cubicBezTo>
                <a:lnTo>
                  <a:pt x="0" y="650698"/>
                </a:lnTo>
                <a:lnTo>
                  <a:pt x="0" y="631277"/>
                </a:lnTo>
                <a:lnTo>
                  <a:pt x="4871" y="619517"/>
                </a:lnTo>
                <a:cubicBezTo>
                  <a:pt x="10365" y="614023"/>
                  <a:pt x="17956" y="610624"/>
                  <a:pt x="26342" y="610624"/>
                </a:cubicBezTo>
                <a:close/>
                <a:moveTo>
                  <a:pt x="1669096" y="549730"/>
                </a:moveTo>
                <a:lnTo>
                  <a:pt x="1668124" y="568994"/>
                </a:lnTo>
                <a:lnTo>
                  <a:pt x="1664620" y="560536"/>
                </a:lnTo>
                <a:close/>
                <a:moveTo>
                  <a:pt x="1622429" y="530173"/>
                </a:moveTo>
                <a:cubicBezTo>
                  <a:pt x="1639199" y="530173"/>
                  <a:pt x="1652792" y="543767"/>
                  <a:pt x="1652792" y="560536"/>
                </a:cubicBezTo>
                <a:cubicBezTo>
                  <a:pt x="1652792" y="577306"/>
                  <a:pt x="1639199" y="590900"/>
                  <a:pt x="1622429" y="590900"/>
                </a:cubicBezTo>
                <a:cubicBezTo>
                  <a:pt x="1605659" y="590900"/>
                  <a:pt x="1592066" y="577306"/>
                  <a:pt x="1592066" y="560536"/>
                </a:cubicBezTo>
                <a:cubicBezTo>
                  <a:pt x="1592066" y="543767"/>
                  <a:pt x="1605659" y="530173"/>
                  <a:pt x="1622429" y="530173"/>
                </a:cubicBezTo>
                <a:close/>
                <a:moveTo>
                  <a:pt x="1549874" y="530173"/>
                </a:moveTo>
                <a:cubicBezTo>
                  <a:pt x="1566644" y="530173"/>
                  <a:pt x="1580238" y="543767"/>
                  <a:pt x="1580238" y="560536"/>
                </a:cubicBezTo>
                <a:cubicBezTo>
                  <a:pt x="1580238" y="577306"/>
                  <a:pt x="1566644" y="590900"/>
                  <a:pt x="1549874" y="590900"/>
                </a:cubicBezTo>
                <a:cubicBezTo>
                  <a:pt x="1533105" y="590900"/>
                  <a:pt x="1519511" y="577306"/>
                  <a:pt x="1519511" y="560536"/>
                </a:cubicBezTo>
                <a:cubicBezTo>
                  <a:pt x="1519511" y="543767"/>
                  <a:pt x="1533105" y="530173"/>
                  <a:pt x="1549874" y="530173"/>
                </a:cubicBezTo>
                <a:close/>
                <a:moveTo>
                  <a:pt x="1477320" y="530173"/>
                </a:moveTo>
                <a:cubicBezTo>
                  <a:pt x="1494089" y="530173"/>
                  <a:pt x="1507683" y="543767"/>
                  <a:pt x="1507683" y="560536"/>
                </a:cubicBezTo>
                <a:cubicBezTo>
                  <a:pt x="1507683" y="577306"/>
                  <a:pt x="1494089" y="590900"/>
                  <a:pt x="1477320" y="590900"/>
                </a:cubicBezTo>
                <a:cubicBezTo>
                  <a:pt x="1460550" y="590900"/>
                  <a:pt x="1446956" y="577306"/>
                  <a:pt x="1446956" y="560536"/>
                </a:cubicBezTo>
                <a:cubicBezTo>
                  <a:pt x="1446956" y="543767"/>
                  <a:pt x="1460550" y="530173"/>
                  <a:pt x="1477320" y="530173"/>
                </a:cubicBezTo>
                <a:close/>
                <a:moveTo>
                  <a:pt x="1404765" y="530173"/>
                </a:moveTo>
                <a:cubicBezTo>
                  <a:pt x="1421535" y="530173"/>
                  <a:pt x="1435129" y="543767"/>
                  <a:pt x="1435129" y="560536"/>
                </a:cubicBezTo>
                <a:cubicBezTo>
                  <a:pt x="1435129" y="577306"/>
                  <a:pt x="1421535" y="590900"/>
                  <a:pt x="1404765" y="590900"/>
                </a:cubicBezTo>
                <a:cubicBezTo>
                  <a:pt x="1387996" y="590900"/>
                  <a:pt x="1374402" y="577306"/>
                  <a:pt x="1374402" y="560536"/>
                </a:cubicBezTo>
                <a:cubicBezTo>
                  <a:pt x="1374402" y="543767"/>
                  <a:pt x="1387996" y="530173"/>
                  <a:pt x="1404765" y="530173"/>
                </a:cubicBezTo>
                <a:close/>
                <a:moveTo>
                  <a:pt x="1332211" y="530173"/>
                </a:moveTo>
                <a:cubicBezTo>
                  <a:pt x="1348980" y="530173"/>
                  <a:pt x="1362574" y="543767"/>
                  <a:pt x="1362574" y="560536"/>
                </a:cubicBezTo>
                <a:cubicBezTo>
                  <a:pt x="1362574" y="577306"/>
                  <a:pt x="1348980" y="590900"/>
                  <a:pt x="1332211" y="590900"/>
                </a:cubicBezTo>
                <a:cubicBezTo>
                  <a:pt x="1315441" y="590900"/>
                  <a:pt x="1301847" y="577306"/>
                  <a:pt x="1301847" y="560536"/>
                </a:cubicBezTo>
                <a:cubicBezTo>
                  <a:pt x="1301847" y="543767"/>
                  <a:pt x="1315441" y="530173"/>
                  <a:pt x="1332211" y="530173"/>
                </a:cubicBezTo>
                <a:close/>
                <a:moveTo>
                  <a:pt x="1259656" y="530173"/>
                </a:moveTo>
                <a:cubicBezTo>
                  <a:pt x="1276426" y="530173"/>
                  <a:pt x="1290020" y="543767"/>
                  <a:pt x="1290020" y="560536"/>
                </a:cubicBezTo>
                <a:cubicBezTo>
                  <a:pt x="1290020" y="577306"/>
                  <a:pt x="1276426" y="590900"/>
                  <a:pt x="1259656" y="590900"/>
                </a:cubicBezTo>
                <a:cubicBezTo>
                  <a:pt x="1242887" y="590900"/>
                  <a:pt x="1229293" y="577306"/>
                  <a:pt x="1229293" y="560536"/>
                </a:cubicBezTo>
                <a:cubicBezTo>
                  <a:pt x="1229293" y="543767"/>
                  <a:pt x="1242887" y="530173"/>
                  <a:pt x="1259656" y="530173"/>
                </a:cubicBezTo>
                <a:close/>
                <a:moveTo>
                  <a:pt x="1187102" y="530173"/>
                </a:moveTo>
                <a:cubicBezTo>
                  <a:pt x="1203871" y="530173"/>
                  <a:pt x="1217465" y="543767"/>
                  <a:pt x="1217465" y="560536"/>
                </a:cubicBezTo>
                <a:cubicBezTo>
                  <a:pt x="1217465" y="577306"/>
                  <a:pt x="1203871" y="590900"/>
                  <a:pt x="1187102" y="590900"/>
                </a:cubicBezTo>
                <a:cubicBezTo>
                  <a:pt x="1170332" y="590900"/>
                  <a:pt x="1156738" y="577306"/>
                  <a:pt x="1156738" y="560536"/>
                </a:cubicBezTo>
                <a:cubicBezTo>
                  <a:pt x="1156738" y="543767"/>
                  <a:pt x="1170332" y="530173"/>
                  <a:pt x="1187102" y="530173"/>
                </a:cubicBezTo>
                <a:close/>
                <a:moveTo>
                  <a:pt x="1114547" y="530173"/>
                </a:moveTo>
                <a:cubicBezTo>
                  <a:pt x="1131317" y="530173"/>
                  <a:pt x="1144911" y="543767"/>
                  <a:pt x="1144911" y="560536"/>
                </a:cubicBezTo>
                <a:cubicBezTo>
                  <a:pt x="1144911" y="577306"/>
                  <a:pt x="1131317" y="590900"/>
                  <a:pt x="1114547" y="590900"/>
                </a:cubicBezTo>
                <a:cubicBezTo>
                  <a:pt x="1097778" y="590900"/>
                  <a:pt x="1084184" y="577306"/>
                  <a:pt x="1084184" y="560536"/>
                </a:cubicBezTo>
                <a:cubicBezTo>
                  <a:pt x="1084184" y="543767"/>
                  <a:pt x="1097778" y="530173"/>
                  <a:pt x="1114547" y="530173"/>
                </a:cubicBezTo>
                <a:close/>
                <a:moveTo>
                  <a:pt x="1041993" y="530173"/>
                </a:moveTo>
                <a:cubicBezTo>
                  <a:pt x="1058762" y="530173"/>
                  <a:pt x="1072356" y="543767"/>
                  <a:pt x="1072356" y="560536"/>
                </a:cubicBezTo>
                <a:cubicBezTo>
                  <a:pt x="1072356" y="577306"/>
                  <a:pt x="1058762" y="590900"/>
                  <a:pt x="1041993" y="590900"/>
                </a:cubicBezTo>
                <a:cubicBezTo>
                  <a:pt x="1025223" y="590900"/>
                  <a:pt x="1011629" y="577306"/>
                  <a:pt x="1011629" y="560536"/>
                </a:cubicBezTo>
                <a:cubicBezTo>
                  <a:pt x="1011629" y="543767"/>
                  <a:pt x="1025223" y="530173"/>
                  <a:pt x="1041993" y="530173"/>
                </a:cubicBezTo>
                <a:close/>
                <a:moveTo>
                  <a:pt x="969438" y="530173"/>
                </a:moveTo>
                <a:cubicBezTo>
                  <a:pt x="986208" y="530173"/>
                  <a:pt x="999801" y="543767"/>
                  <a:pt x="999801" y="560536"/>
                </a:cubicBezTo>
                <a:cubicBezTo>
                  <a:pt x="999801" y="577306"/>
                  <a:pt x="986208" y="590900"/>
                  <a:pt x="969438" y="590900"/>
                </a:cubicBezTo>
                <a:cubicBezTo>
                  <a:pt x="952669" y="590900"/>
                  <a:pt x="939075" y="577306"/>
                  <a:pt x="939075" y="560536"/>
                </a:cubicBezTo>
                <a:cubicBezTo>
                  <a:pt x="939075" y="543767"/>
                  <a:pt x="952669" y="530173"/>
                  <a:pt x="969438" y="530173"/>
                </a:cubicBezTo>
                <a:close/>
                <a:moveTo>
                  <a:pt x="896883" y="530173"/>
                </a:moveTo>
                <a:cubicBezTo>
                  <a:pt x="913653" y="530173"/>
                  <a:pt x="927247" y="543767"/>
                  <a:pt x="927247" y="560536"/>
                </a:cubicBezTo>
                <a:cubicBezTo>
                  <a:pt x="927247" y="577306"/>
                  <a:pt x="913653" y="590900"/>
                  <a:pt x="896883" y="590900"/>
                </a:cubicBezTo>
                <a:cubicBezTo>
                  <a:pt x="880114" y="590900"/>
                  <a:pt x="866520" y="577306"/>
                  <a:pt x="866520" y="560536"/>
                </a:cubicBezTo>
                <a:cubicBezTo>
                  <a:pt x="866520" y="543767"/>
                  <a:pt x="880114" y="530173"/>
                  <a:pt x="896883" y="530173"/>
                </a:cubicBezTo>
                <a:close/>
                <a:moveTo>
                  <a:pt x="824329" y="530173"/>
                </a:moveTo>
                <a:cubicBezTo>
                  <a:pt x="841098" y="530173"/>
                  <a:pt x="854692" y="543767"/>
                  <a:pt x="854692" y="560536"/>
                </a:cubicBezTo>
                <a:cubicBezTo>
                  <a:pt x="854692" y="577306"/>
                  <a:pt x="841098" y="590900"/>
                  <a:pt x="824329" y="590900"/>
                </a:cubicBezTo>
                <a:cubicBezTo>
                  <a:pt x="807559" y="590900"/>
                  <a:pt x="793965" y="577306"/>
                  <a:pt x="793965" y="560536"/>
                </a:cubicBezTo>
                <a:cubicBezTo>
                  <a:pt x="793965" y="543767"/>
                  <a:pt x="807559" y="530173"/>
                  <a:pt x="824329" y="530173"/>
                </a:cubicBezTo>
                <a:close/>
                <a:moveTo>
                  <a:pt x="751774" y="530173"/>
                </a:moveTo>
                <a:cubicBezTo>
                  <a:pt x="768544" y="530173"/>
                  <a:pt x="782138" y="543767"/>
                  <a:pt x="782138" y="560536"/>
                </a:cubicBezTo>
                <a:cubicBezTo>
                  <a:pt x="782138" y="577306"/>
                  <a:pt x="768544" y="590900"/>
                  <a:pt x="751774" y="590900"/>
                </a:cubicBezTo>
                <a:cubicBezTo>
                  <a:pt x="735005" y="590900"/>
                  <a:pt x="721411" y="577306"/>
                  <a:pt x="721411" y="560536"/>
                </a:cubicBezTo>
                <a:cubicBezTo>
                  <a:pt x="721411" y="543767"/>
                  <a:pt x="735005" y="530173"/>
                  <a:pt x="751774" y="530173"/>
                </a:cubicBezTo>
                <a:close/>
                <a:moveTo>
                  <a:pt x="679220" y="530173"/>
                </a:moveTo>
                <a:cubicBezTo>
                  <a:pt x="695989" y="530173"/>
                  <a:pt x="709583" y="543767"/>
                  <a:pt x="709583" y="560536"/>
                </a:cubicBezTo>
                <a:cubicBezTo>
                  <a:pt x="709583" y="577306"/>
                  <a:pt x="695989" y="590900"/>
                  <a:pt x="679220" y="590900"/>
                </a:cubicBezTo>
                <a:cubicBezTo>
                  <a:pt x="662450" y="590900"/>
                  <a:pt x="648856" y="577306"/>
                  <a:pt x="648856" y="560536"/>
                </a:cubicBezTo>
                <a:cubicBezTo>
                  <a:pt x="648856" y="543767"/>
                  <a:pt x="662450" y="530173"/>
                  <a:pt x="679220" y="530173"/>
                </a:cubicBezTo>
                <a:close/>
                <a:moveTo>
                  <a:pt x="606665" y="530173"/>
                </a:moveTo>
                <a:cubicBezTo>
                  <a:pt x="623435" y="530173"/>
                  <a:pt x="637029" y="543767"/>
                  <a:pt x="637029" y="560536"/>
                </a:cubicBezTo>
                <a:cubicBezTo>
                  <a:pt x="637029" y="577306"/>
                  <a:pt x="623435" y="590900"/>
                  <a:pt x="606665" y="590900"/>
                </a:cubicBezTo>
                <a:cubicBezTo>
                  <a:pt x="589896" y="590900"/>
                  <a:pt x="576302" y="577306"/>
                  <a:pt x="576302" y="560536"/>
                </a:cubicBezTo>
                <a:cubicBezTo>
                  <a:pt x="576302" y="543767"/>
                  <a:pt x="589896" y="530173"/>
                  <a:pt x="606665" y="530173"/>
                </a:cubicBezTo>
                <a:close/>
                <a:moveTo>
                  <a:pt x="534111" y="530173"/>
                </a:moveTo>
                <a:cubicBezTo>
                  <a:pt x="550880" y="530173"/>
                  <a:pt x="564474" y="543767"/>
                  <a:pt x="564474" y="560536"/>
                </a:cubicBezTo>
                <a:cubicBezTo>
                  <a:pt x="564474" y="577306"/>
                  <a:pt x="550880" y="590900"/>
                  <a:pt x="534111" y="590900"/>
                </a:cubicBezTo>
                <a:cubicBezTo>
                  <a:pt x="517341" y="590900"/>
                  <a:pt x="503747" y="577306"/>
                  <a:pt x="503747" y="560536"/>
                </a:cubicBezTo>
                <a:cubicBezTo>
                  <a:pt x="503747" y="543767"/>
                  <a:pt x="517341" y="530173"/>
                  <a:pt x="534111" y="530173"/>
                </a:cubicBezTo>
                <a:close/>
                <a:moveTo>
                  <a:pt x="461556" y="530173"/>
                </a:moveTo>
                <a:cubicBezTo>
                  <a:pt x="478326" y="530173"/>
                  <a:pt x="491920" y="543767"/>
                  <a:pt x="491920" y="560536"/>
                </a:cubicBezTo>
                <a:cubicBezTo>
                  <a:pt x="491920" y="577306"/>
                  <a:pt x="478326" y="590900"/>
                  <a:pt x="461556" y="590900"/>
                </a:cubicBezTo>
                <a:cubicBezTo>
                  <a:pt x="444787" y="590900"/>
                  <a:pt x="431192" y="577306"/>
                  <a:pt x="431192" y="560536"/>
                </a:cubicBezTo>
                <a:cubicBezTo>
                  <a:pt x="431192" y="543767"/>
                  <a:pt x="444787" y="530173"/>
                  <a:pt x="461556" y="530173"/>
                </a:cubicBezTo>
                <a:close/>
                <a:moveTo>
                  <a:pt x="389002" y="530173"/>
                </a:moveTo>
                <a:cubicBezTo>
                  <a:pt x="405771" y="530173"/>
                  <a:pt x="419365" y="543767"/>
                  <a:pt x="419365" y="560536"/>
                </a:cubicBezTo>
                <a:cubicBezTo>
                  <a:pt x="419365" y="577306"/>
                  <a:pt x="405771" y="590900"/>
                  <a:pt x="389002" y="590900"/>
                </a:cubicBezTo>
                <a:cubicBezTo>
                  <a:pt x="372232" y="590900"/>
                  <a:pt x="358638" y="577306"/>
                  <a:pt x="358638" y="560536"/>
                </a:cubicBezTo>
                <a:cubicBezTo>
                  <a:pt x="358638" y="543767"/>
                  <a:pt x="372232" y="530173"/>
                  <a:pt x="389002" y="530173"/>
                </a:cubicBezTo>
                <a:close/>
                <a:moveTo>
                  <a:pt x="316447" y="530173"/>
                </a:moveTo>
                <a:cubicBezTo>
                  <a:pt x="333216" y="530173"/>
                  <a:pt x="346810" y="543767"/>
                  <a:pt x="346810" y="560536"/>
                </a:cubicBezTo>
                <a:cubicBezTo>
                  <a:pt x="346810" y="577306"/>
                  <a:pt x="333216" y="590900"/>
                  <a:pt x="316447" y="590900"/>
                </a:cubicBezTo>
                <a:cubicBezTo>
                  <a:pt x="299677" y="590900"/>
                  <a:pt x="286084" y="577306"/>
                  <a:pt x="286084" y="560536"/>
                </a:cubicBezTo>
                <a:cubicBezTo>
                  <a:pt x="286084" y="543767"/>
                  <a:pt x="299677" y="530173"/>
                  <a:pt x="316447" y="530173"/>
                </a:cubicBezTo>
                <a:close/>
                <a:moveTo>
                  <a:pt x="243892" y="530173"/>
                </a:moveTo>
                <a:cubicBezTo>
                  <a:pt x="260662" y="530173"/>
                  <a:pt x="274256" y="543767"/>
                  <a:pt x="274256" y="560536"/>
                </a:cubicBezTo>
                <a:cubicBezTo>
                  <a:pt x="274256" y="577306"/>
                  <a:pt x="260662" y="590900"/>
                  <a:pt x="243892" y="590900"/>
                </a:cubicBezTo>
                <a:cubicBezTo>
                  <a:pt x="227123" y="590900"/>
                  <a:pt x="213529" y="577306"/>
                  <a:pt x="213529" y="560536"/>
                </a:cubicBezTo>
                <a:cubicBezTo>
                  <a:pt x="213529" y="543767"/>
                  <a:pt x="227123" y="530173"/>
                  <a:pt x="243892" y="530173"/>
                </a:cubicBezTo>
                <a:close/>
                <a:moveTo>
                  <a:pt x="171339" y="530173"/>
                </a:moveTo>
                <a:cubicBezTo>
                  <a:pt x="188107" y="530173"/>
                  <a:pt x="201701" y="543767"/>
                  <a:pt x="201701" y="560536"/>
                </a:cubicBezTo>
                <a:cubicBezTo>
                  <a:pt x="201701" y="577306"/>
                  <a:pt x="188107" y="590900"/>
                  <a:pt x="171339" y="590900"/>
                </a:cubicBezTo>
                <a:cubicBezTo>
                  <a:pt x="154673" y="590900"/>
                  <a:pt x="141079" y="577306"/>
                  <a:pt x="141079" y="560536"/>
                </a:cubicBezTo>
                <a:cubicBezTo>
                  <a:pt x="141079" y="543767"/>
                  <a:pt x="154673" y="530173"/>
                  <a:pt x="171339" y="530173"/>
                </a:cubicBezTo>
                <a:close/>
                <a:moveTo>
                  <a:pt x="98904" y="530173"/>
                </a:moveTo>
                <a:cubicBezTo>
                  <a:pt x="115664" y="530173"/>
                  <a:pt x="129258" y="543767"/>
                  <a:pt x="129258" y="560536"/>
                </a:cubicBezTo>
                <a:cubicBezTo>
                  <a:pt x="129258" y="577306"/>
                  <a:pt x="115664" y="590900"/>
                  <a:pt x="98904" y="590900"/>
                </a:cubicBezTo>
                <a:cubicBezTo>
                  <a:pt x="82130" y="590900"/>
                  <a:pt x="68536" y="577306"/>
                  <a:pt x="68536" y="560536"/>
                </a:cubicBezTo>
                <a:cubicBezTo>
                  <a:pt x="68536" y="543767"/>
                  <a:pt x="82130" y="530173"/>
                  <a:pt x="98904" y="530173"/>
                </a:cubicBezTo>
                <a:close/>
                <a:moveTo>
                  <a:pt x="26349" y="530173"/>
                </a:moveTo>
                <a:cubicBezTo>
                  <a:pt x="43112" y="530173"/>
                  <a:pt x="56707" y="543767"/>
                  <a:pt x="56707" y="560536"/>
                </a:cubicBezTo>
                <a:cubicBezTo>
                  <a:pt x="56707" y="577306"/>
                  <a:pt x="43112" y="590900"/>
                  <a:pt x="26349" y="590900"/>
                </a:cubicBezTo>
                <a:cubicBezTo>
                  <a:pt x="17963" y="590900"/>
                  <a:pt x="10372" y="587502"/>
                  <a:pt x="4877" y="582007"/>
                </a:cubicBezTo>
                <a:lnTo>
                  <a:pt x="0" y="570232"/>
                </a:lnTo>
                <a:lnTo>
                  <a:pt x="0" y="550840"/>
                </a:lnTo>
                <a:lnTo>
                  <a:pt x="4877" y="539066"/>
                </a:lnTo>
                <a:cubicBezTo>
                  <a:pt x="10372" y="533572"/>
                  <a:pt x="17963" y="530173"/>
                  <a:pt x="26349" y="530173"/>
                </a:cubicBezTo>
                <a:close/>
                <a:moveTo>
                  <a:pt x="1673704" y="458486"/>
                </a:moveTo>
                <a:lnTo>
                  <a:pt x="1671744" y="497284"/>
                </a:lnTo>
                <a:lnTo>
                  <a:pt x="1664620" y="480084"/>
                </a:lnTo>
                <a:cubicBezTo>
                  <a:pt x="1664620" y="471700"/>
                  <a:pt x="1668019" y="464109"/>
                  <a:pt x="1673514" y="458614"/>
                </a:cubicBezTo>
                <a:close/>
                <a:moveTo>
                  <a:pt x="1622429" y="449721"/>
                </a:moveTo>
                <a:cubicBezTo>
                  <a:pt x="1639199" y="449721"/>
                  <a:pt x="1652792" y="463315"/>
                  <a:pt x="1652792" y="480084"/>
                </a:cubicBezTo>
                <a:cubicBezTo>
                  <a:pt x="1652792" y="496854"/>
                  <a:pt x="1639199" y="510448"/>
                  <a:pt x="1622429" y="510448"/>
                </a:cubicBezTo>
                <a:cubicBezTo>
                  <a:pt x="1605659" y="510448"/>
                  <a:pt x="1592066" y="496854"/>
                  <a:pt x="1592066" y="480084"/>
                </a:cubicBezTo>
                <a:cubicBezTo>
                  <a:pt x="1592066" y="463315"/>
                  <a:pt x="1605659" y="449721"/>
                  <a:pt x="1622429" y="449721"/>
                </a:cubicBezTo>
                <a:close/>
                <a:moveTo>
                  <a:pt x="1549874" y="449721"/>
                </a:moveTo>
                <a:cubicBezTo>
                  <a:pt x="1566644" y="449721"/>
                  <a:pt x="1580238" y="463315"/>
                  <a:pt x="1580238" y="480084"/>
                </a:cubicBezTo>
                <a:cubicBezTo>
                  <a:pt x="1580238" y="496854"/>
                  <a:pt x="1566644" y="510448"/>
                  <a:pt x="1549874" y="510448"/>
                </a:cubicBezTo>
                <a:cubicBezTo>
                  <a:pt x="1533105" y="510448"/>
                  <a:pt x="1519511" y="496854"/>
                  <a:pt x="1519511" y="480084"/>
                </a:cubicBezTo>
                <a:cubicBezTo>
                  <a:pt x="1519511" y="463315"/>
                  <a:pt x="1533105" y="449721"/>
                  <a:pt x="1549874" y="449721"/>
                </a:cubicBezTo>
                <a:close/>
                <a:moveTo>
                  <a:pt x="1477320" y="449721"/>
                </a:moveTo>
                <a:cubicBezTo>
                  <a:pt x="1494089" y="449721"/>
                  <a:pt x="1507683" y="463315"/>
                  <a:pt x="1507683" y="480084"/>
                </a:cubicBezTo>
                <a:cubicBezTo>
                  <a:pt x="1507683" y="496854"/>
                  <a:pt x="1494089" y="510448"/>
                  <a:pt x="1477320" y="510448"/>
                </a:cubicBezTo>
                <a:cubicBezTo>
                  <a:pt x="1460550" y="510448"/>
                  <a:pt x="1446956" y="496854"/>
                  <a:pt x="1446956" y="480084"/>
                </a:cubicBezTo>
                <a:cubicBezTo>
                  <a:pt x="1446956" y="463315"/>
                  <a:pt x="1460550" y="449721"/>
                  <a:pt x="1477320" y="449721"/>
                </a:cubicBezTo>
                <a:close/>
                <a:moveTo>
                  <a:pt x="1404765" y="449721"/>
                </a:moveTo>
                <a:cubicBezTo>
                  <a:pt x="1421535" y="449721"/>
                  <a:pt x="1435129" y="463315"/>
                  <a:pt x="1435129" y="480084"/>
                </a:cubicBezTo>
                <a:cubicBezTo>
                  <a:pt x="1435129" y="496854"/>
                  <a:pt x="1421535" y="510448"/>
                  <a:pt x="1404765" y="510448"/>
                </a:cubicBezTo>
                <a:cubicBezTo>
                  <a:pt x="1387996" y="510448"/>
                  <a:pt x="1374402" y="496854"/>
                  <a:pt x="1374402" y="480084"/>
                </a:cubicBezTo>
                <a:cubicBezTo>
                  <a:pt x="1374402" y="463315"/>
                  <a:pt x="1387996" y="449721"/>
                  <a:pt x="1404765" y="449721"/>
                </a:cubicBezTo>
                <a:close/>
                <a:moveTo>
                  <a:pt x="1332211" y="449721"/>
                </a:moveTo>
                <a:cubicBezTo>
                  <a:pt x="1348980" y="449721"/>
                  <a:pt x="1362574" y="463315"/>
                  <a:pt x="1362574" y="480084"/>
                </a:cubicBezTo>
                <a:cubicBezTo>
                  <a:pt x="1362574" y="496854"/>
                  <a:pt x="1348980" y="510448"/>
                  <a:pt x="1332211" y="510448"/>
                </a:cubicBezTo>
                <a:cubicBezTo>
                  <a:pt x="1315441" y="510448"/>
                  <a:pt x="1301847" y="496854"/>
                  <a:pt x="1301847" y="480084"/>
                </a:cubicBezTo>
                <a:cubicBezTo>
                  <a:pt x="1301847" y="463315"/>
                  <a:pt x="1315441" y="449721"/>
                  <a:pt x="1332211" y="449721"/>
                </a:cubicBezTo>
                <a:close/>
                <a:moveTo>
                  <a:pt x="1259656" y="449721"/>
                </a:moveTo>
                <a:cubicBezTo>
                  <a:pt x="1276426" y="449721"/>
                  <a:pt x="1290020" y="463315"/>
                  <a:pt x="1290020" y="480084"/>
                </a:cubicBezTo>
                <a:cubicBezTo>
                  <a:pt x="1290020" y="496854"/>
                  <a:pt x="1276426" y="510448"/>
                  <a:pt x="1259656" y="510448"/>
                </a:cubicBezTo>
                <a:cubicBezTo>
                  <a:pt x="1242887" y="510448"/>
                  <a:pt x="1229293" y="496854"/>
                  <a:pt x="1229293" y="480084"/>
                </a:cubicBezTo>
                <a:cubicBezTo>
                  <a:pt x="1229293" y="463315"/>
                  <a:pt x="1242887" y="449721"/>
                  <a:pt x="1259656" y="449721"/>
                </a:cubicBezTo>
                <a:close/>
                <a:moveTo>
                  <a:pt x="1187102" y="449721"/>
                </a:moveTo>
                <a:cubicBezTo>
                  <a:pt x="1203871" y="449721"/>
                  <a:pt x="1217465" y="463315"/>
                  <a:pt x="1217465" y="480084"/>
                </a:cubicBezTo>
                <a:cubicBezTo>
                  <a:pt x="1217465" y="496854"/>
                  <a:pt x="1203871" y="510448"/>
                  <a:pt x="1187102" y="510448"/>
                </a:cubicBezTo>
                <a:cubicBezTo>
                  <a:pt x="1170332" y="510448"/>
                  <a:pt x="1156738" y="496854"/>
                  <a:pt x="1156738" y="480084"/>
                </a:cubicBezTo>
                <a:cubicBezTo>
                  <a:pt x="1156738" y="463315"/>
                  <a:pt x="1170332" y="449721"/>
                  <a:pt x="1187102" y="449721"/>
                </a:cubicBezTo>
                <a:close/>
                <a:moveTo>
                  <a:pt x="1114547" y="449721"/>
                </a:moveTo>
                <a:cubicBezTo>
                  <a:pt x="1131317" y="449721"/>
                  <a:pt x="1144911" y="463315"/>
                  <a:pt x="1144911" y="480084"/>
                </a:cubicBezTo>
                <a:cubicBezTo>
                  <a:pt x="1144911" y="496854"/>
                  <a:pt x="1131317" y="510448"/>
                  <a:pt x="1114547" y="510448"/>
                </a:cubicBezTo>
                <a:cubicBezTo>
                  <a:pt x="1097778" y="510448"/>
                  <a:pt x="1084184" y="496854"/>
                  <a:pt x="1084184" y="480084"/>
                </a:cubicBezTo>
                <a:cubicBezTo>
                  <a:pt x="1084184" y="463315"/>
                  <a:pt x="1097778" y="449721"/>
                  <a:pt x="1114547" y="449721"/>
                </a:cubicBezTo>
                <a:close/>
                <a:moveTo>
                  <a:pt x="1041993" y="449721"/>
                </a:moveTo>
                <a:cubicBezTo>
                  <a:pt x="1058762" y="449721"/>
                  <a:pt x="1072356" y="463315"/>
                  <a:pt x="1072356" y="480084"/>
                </a:cubicBezTo>
                <a:cubicBezTo>
                  <a:pt x="1072356" y="496854"/>
                  <a:pt x="1058762" y="510448"/>
                  <a:pt x="1041993" y="510448"/>
                </a:cubicBezTo>
                <a:cubicBezTo>
                  <a:pt x="1025223" y="510448"/>
                  <a:pt x="1011629" y="496854"/>
                  <a:pt x="1011629" y="480084"/>
                </a:cubicBezTo>
                <a:cubicBezTo>
                  <a:pt x="1011629" y="463315"/>
                  <a:pt x="1025223" y="449721"/>
                  <a:pt x="1041993" y="449721"/>
                </a:cubicBezTo>
                <a:close/>
                <a:moveTo>
                  <a:pt x="969438" y="449721"/>
                </a:moveTo>
                <a:cubicBezTo>
                  <a:pt x="986208" y="449721"/>
                  <a:pt x="999801" y="463315"/>
                  <a:pt x="999801" y="480084"/>
                </a:cubicBezTo>
                <a:cubicBezTo>
                  <a:pt x="999801" y="496854"/>
                  <a:pt x="986208" y="510448"/>
                  <a:pt x="969438" y="510448"/>
                </a:cubicBezTo>
                <a:cubicBezTo>
                  <a:pt x="952669" y="510448"/>
                  <a:pt x="939075" y="496854"/>
                  <a:pt x="939075" y="480084"/>
                </a:cubicBezTo>
                <a:cubicBezTo>
                  <a:pt x="939075" y="463315"/>
                  <a:pt x="952669" y="449721"/>
                  <a:pt x="969438" y="449721"/>
                </a:cubicBezTo>
                <a:close/>
                <a:moveTo>
                  <a:pt x="896883" y="449721"/>
                </a:moveTo>
                <a:cubicBezTo>
                  <a:pt x="913653" y="449721"/>
                  <a:pt x="927247" y="463315"/>
                  <a:pt x="927247" y="480084"/>
                </a:cubicBezTo>
                <a:cubicBezTo>
                  <a:pt x="927247" y="496854"/>
                  <a:pt x="913653" y="510448"/>
                  <a:pt x="896883" y="510448"/>
                </a:cubicBezTo>
                <a:cubicBezTo>
                  <a:pt x="880114" y="510448"/>
                  <a:pt x="866520" y="496854"/>
                  <a:pt x="866520" y="480084"/>
                </a:cubicBezTo>
                <a:cubicBezTo>
                  <a:pt x="866520" y="463315"/>
                  <a:pt x="880114" y="449721"/>
                  <a:pt x="896883" y="449721"/>
                </a:cubicBezTo>
                <a:close/>
                <a:moveTo>
                  <a:pt x="824329" y="449721"/>
                </a:moveTo>
                <a:cubicBezTo>
                  <a:pt x="841098" y="449721"/>
                  <a:pt x="854692" y="463315"/>
                  <a:pt x="854692" y="480084"/>
                </a:cubicBezTo>
                <a:cubicBezTo>
                  <a:pt x="854692" y="496854"/>
                  <a:pt x="841098" y="510448"/>
                  <a:pt x="824329" y="510448"/>
                </a:cubicBezTo>
                <a:cubicBezTo>
                  <a:pt x="807559" y="510448"/>
                  <a:pt x="793965" y="496854"/>
                  <a:pt x="793965" y="480084"/>
                </a:cubicBezTo>
                <a:cubicBezTo>
                  <a:pt x="793965" y="463315"/>
                  <a:pt x="807559" y="449721"/>
                  <a:pt x="824329" y="449721"/>
                </a:cubicBezTo>
                <a:close/>
                <a:moveTo>
                  <a:pt x="751774" y="449721"/>
                </a:moveTo>
                <a:cubicBezTo>
                  <a:pt x="768544" y="449721"/>
                  <a:pt x="782138" y="463315"/>
                  <a:pt x="782138" y="480084"/>
                </a:cubicBezTo>
                <a:cubicBezTo>
                  <a:pt x="782138" y="496854"/>
                  <a:pt x="768544" y="510448"/>
                  <a:pt x="751774" y="510448"/>
                </a:cubicBezTo>
                <a:cubicBezTo>
                  <a:pt x="735005" y="510448"/>
                  <a:pt x="721411" y="496854"/>
                  <a:pt x="721411" y="480084"/>
                </a:cubicBezTo>
                <a:cubicBezTo>
                  <a:pt x="721411" y="463315"/>
                  <a:pt x="735005" y="449721"/>
                  <a:pt x="751774" y="449721"/>
                </a:cubicBezTo>
                <a:close/>
                <a:moveTo>
                  <a:pt x="679220" y="449721"/>
                </a:moveTo>
                <a:cubicBezTo>
                  <a:pt x="695989" y="449721"/>
                  <a:pt x="709583" y="463315"/>
                  <a:pt x="709583" y="480084"/>
                </a:cubicBezTo>
                <a:cubicBezTo>
                  <a:pt x="709583" y="496854"/>
                  <a:pt x="695989" y="510448"/>
                  <a:pt x="679220" y="510448"/>
                </a:cubicBezTo>
                <a:cubicBezTo>
                  <a:pt x="662450" y="510448"/>
                  <a:pt x="648856" y="496854"/>
                  <a:pt x="648856" y="480084"/>
                </a:cubicBezTo>
                <a:cubicBezTo>
                  <a:pt x="648856" y="463315"/>
                  <a:pt x="662450" y="449721"/>
                  <a:pt x="679220" y="449721"/>
                </a:cubicBezTo>
                <a:close/>
                <a:moveTo>
                  <a:pt x="606665" y="449721"/>
                </a:moveTo>
                <a:cubicBezTo>
                  <a:pt x="623435" y="449721"/>
                  <a:pt x="637029" y="463315"/>
                  <a:pt x="637029" y="480084"/>
                </a:cubicBezTo>
                <a:cubicBezTo>
                  <a:pt x="637029" y="496854"/>
                  <a:pt x="623435" y="510448"/>
                  <a:pt x="606665" y="510448"/>
                </a:cubicBezTo>
                <a:cubicBezTo>
                  <a:pt x="589896" y="510448"/>
                  <a:pt x="576302" y="496854"/>
                  <a:pt x="576302" y="480084"/>
                </a:cubicBezTo>
                <a:cubicBezTo>
                  <a:pt x="576302" y="463315"/>
                  <a:pt x="589896" y="449721"/>
                  <a:pt x="606665" y="449721"/>
                </a:cubicBezTo>
                <a:close/>
                <a:moveTo>
                  <a:pt x="534111" y="449721"/>
                </a:moveTo>
                <a:cubicBezTo>
                  <a:pt x="550880" y="449721"/>
                  <a:pt x="564474" y="463315"/>
                  <a:pt x="564474" y="480084"/>
                </a:cubicBezTo>
                <a:cubicBezTo>
                  <a:pt x="564474" y="496854"/>
                  <a:pt x="550880" y="510448"/>
                  <a:pt x="534111" y="510448"/>
                </a:cubicBezTo>
                <a:cubicBezTo>
                  <a:pt x="517341" y="510448"/>
                  <a:pt x="503747" y="496854"/>
                  <a:pt x="503747" y="480084"/>
                </a:cubicBezTo>
                <a:cubicBezTo>
                  <a:pt x="503747" y="463315"/>
                  <a:pt x="517341" y="449721"/>
                  <a:pt x="534111" y="449721"/>
                </a:cubicBezTo>
                <a:close/>
                <a:moveTo>
                  <a:pt x="461556" y="449721"/>
                </a:moveTo>
                <a:cubicBezTo>
                  <a:pt x="478326" y="449721"/>
                  <a:pt x="491920" y="463315"/>
                  <a:pt x="491920" y="480084"/>
                </a:cubicBezTo>
                <a:cubicBezTo>
                  <a:pt x="491920" y="496854"/>
                  <a:pt x="478326" y="510448"/>
                  <a:pt x="461556" y="510448"/>
                </a:cubicBezTo>
                <a:cubicBezTo>
                  <a:pt x="444787" y="510448"/>
                  <a:pt x="431192" y="496854"/>
                  <a:pt x="431192" y="480084"/>
                </a:cubicBezTo>
                <a:cubicBezTo>
                  <a:pt x="431192" y="463315"/>
                  <a:pt x="444787" y="449721"/>
                  <a:pt x="461556" y="449721"/>
                </a:cubicBezTo>
                <a:close/>
                <a:moveTo>
                  <a:pt x="389002" y="449721"/>
                </a:moveTo>
                <a:cubicBezTo>
                  <a:pt x="405771" y="449721"/>
                  <a:pt x="419365" y="463315"/>
                  <a:pt x="419365" y="480084"/>
                </a:cubicBezTo>
                <a:cubicBezTo>
                  <a:pt x="419365" y="496854"/>
                  <a:pt x="405771" y="510448"/>
                  <a:pt x="389002" y="510448"/>
                </a:cubicBezTo>
                <a:cubicBezTo>
                  <a:pt x="372232" y="510448"/>
                  <a:pt x="358638" y="496854"/>
                  <a:pt x="358638" y="480084"/>
                </a:cubicBezTo>
                <a:cubicBezTo>
                  <a:pt x="358638" y="463315"/>
                  <a:pt x="372232" y="449721"/>
                  <a:pt x="389002" y="449721"/>
                </a:cubicBezTo>
                <a:close/>
                <a:moveTo>
                  <a:pt x="316447" y="449721"/>
                </a:moveTo>
                <a:cubicBezTo>
                  <a:pt x="333216" y="449721"/>
                  <a:pt x="346810" y="463315"/>
                  <a:pt x="346810" y="480084"/>
                </a:cubicBezTo>
                <a:cubicBezTo>
                  <a:pt x="346810" y="496854"/>
                  <a:pt x="333216" y="510448"/>
                  <a:pt x="316447" y="510448"/>
                </a:cubicBezTo>
                <a:cubicBezTo>
                  <a:pt x="299677" y="510448"/>
                  <a:pt x="286084" y="496854"/>
                  <a:pt x="286084" y="480084"/>
                </a:cubicBezTo>
                <a:cubicBezTo>
                  <a:pt x="286084" y="463315"/>
                  <a:pt x="299677" y="449721"/>
                  <a:pt x="316447" y="449721"/>
                </a:cubicBezTo>
                <a:close/>
                <a:moveTo>
                  <a:pt x="243892" y="449721"/>
                </a:moveTo>
                <a:cubicBezTo>
                  <a:pt x="260662" y="449721"/>
                  <a:pt x="274256" y="463315"/>
                  <a:pt x="274256" y="480084"/>
                </a:cubicBezTo>
                <a:cubicBezTo>
                  <a:pt x="274256" y="496854"/>
                  <a:pt x="260662" y="510448"/>
                  <a:pt x="243892" y="510448"/>
                </a:cubicBezTo>
                <a:cubicBezTo>
                  <a:pt x="227123" y="510448"/>
                  <a:pt x="213529" y="496854"/>
                  <a:pt x="213529" y="480084"/>
                </a:cubicBezTo>
                <a:cubicBezTo>
                  <a:pt x="213529" y="463315"/>
                  <a:pt x="227123" y="449721"/>
                  <a:pt x="243892" y="449721"/>
                </a:cubicBezTo>
                <a:close/>
                <a:moveTo>
                  <a:pt x="171339" y="449721"/>
                </a:moveTo>
                <a:cubicBezTo>
                  <a:pt x="188107" y="449721"/>
                  <a:pt x="201701" y="463315"/>
                  <a:pt x="201701" y="480084"/>
                </a:cubicBezTo>
                <a:cubicBezTo>
                  <a:pt x="201701" y="496854"/>
                  <a:pt x="188107" y="510448"/>
                  <a:pt x="171339" y="510448"/>
                </a:cubicBezTo>
                <a:cubicBezTo>
                  <a:pt x="154679" y="510448"/>
                  <a:pt x="141085" y="496854"/>
                  <a:pt x="141085" y="480084"/>
                </a:cubicBezTo>
                <a:cubicBezTo>
                  <a:pt x="141085" y="463315"/>
                  <a:pt x="154679" y="449721"/>
                  <a:pt x="171339" y="449721"/>
                </a:cubicBezTo>
                <a:close/>
                <a:moveTo>
                  <a:pt x="98910" y="449721"/>
                </a:moveTo>
                <a:cubicBezTo>
                  <a:pt x="115670" y="449721"/>
                  <a:pt x="129264" y="463315"/>
                  <a:pt x="129264" y="480084"/>
                </a:cubicBezTo>
                <a:cubicBezTo>
                  <a:pt x="129264" y="496854"/>
                  <a:pt x="115670" y="510448"/>
                  <a:pt x="98910" y="510448"/>
                </a:cubicBezTo>
                <a:cubicBezTo>
                  <a:pt x="82136" y="510448"/>
                  <a:pt x="68542" y="496854"/>
                  <a:pt x="68542" y="480084"/>
                </a:cubicBezTo>
                <a:cubicBezTo>
                  <a:pt x="68542" y="463315"/>
                  <a:pt x="82136" y="449721"/>
                  <a:pt x="98910" y="449721"/>
                </a:cubicBezTo>
                <a:close/>
                <a:moveTo>
                  <a:pt x="26355" y="449721"/>
                </a:moveTo>
                <a:cubicBezTo>
                  <a:pt x="43118" y="449721"/>
                  <a:pt x="56713" y="463315"/>
                  <a:pt x="56713" y="480084"/>
                </a:cubicBezTo>
                <a:cubicBezTo>
                  <a:pt x="56713" y="496854"/>
                  <a:pt x="43118" y="510448"/>
                  <a:pt x="26355" y="510448"/>
                </a:cubicBezTo>
                <a:cubicBezTo>
                  <a:pt x="17970" y="510448"/>
                  <a:pt x="10379" y="507050"/>
                  <a:pt x="4884" y="501555"/>
                </a:cubicBezTo>
                <a:lnTo>
                  <a:pt x="0" y="489763"/>
                </a:lnTo>
                <a:lnTo>
                  <a:pt x="0" y="470405"/>
                </a:lnTo>
                <a:lnTo>
                  <a:pt x="4884" y="458614"/>
                </a:lnTo>
                <a:cubicBezTo>
                  <a:pt x="10379" y="453120"/>
                  <a:pt x="17970" y="449721"/>
                  <a:pt x="26355" y="449721"/>
                </a:cubicBezTo>
                <a:close/>
                <a:moveTo>
                  <a:pt x="1673066" y="379245"/>
                </a:moveTo>
                <a:lnTo>
                  <a:pt x="1675237" y="422266"/>
                </a:lnTo>
                <a:lnTo>
                  <a:pt x="1673514" y="421103"/>
                </a:lnTo>
                <a:cubicBezTo>
                  <a:pt x="1668019" y="415609"/>
                  <a:pt x="1664620" y="408017"/>
                  <a:pt x="1664620" y="399633"/>
                </a:cubicBezTo>
                <a:close/>
                <a:moveTo>
                  <a:pt x="1622429" y="369269"/>
                </a:moveTo>
                <a:cubicBezTo>
                  <a:pt x="1639199" y="369269"/>
                  <a:pt x="1652792" y="382864"/>
                  <a:pt x="1652792" y="399633"/>
                </a:cubicBezTo>
                <a:cubicBezTo>
                  <a:pt x="1652792" y="416402"/>
                  <a:pt x="1639199" y="429997"/>
                  <a:pt x="1622429" y="429997"/>
                </a:cubicBezTo>
                <a:cubicBezTo>
                  <a:pt x="1605659" y="429997"/>
                  <a:pt x="1592066" y="416402"/>
                  <a:pt x="1592066" y="399633"/>
                </a:cubicBezTo>
                <a:cubicBezTo>
                  <a:pt x="1592066" y="382864"/>
                  <a:pt x="1605659" y="369269"/>
                  <a:pt x="1622429" y="369269"/>
                </a:cubicBezTo>
                <a:close/>
                <a:moveTo>
                  <a:pt x="1549874" y="369269"/>
                </a:moveTo>
                <a:cubicBezTo>
                  <a:pt x="1566644" y="369269"/>
                  <a:pt x="1580238" y="382864"/>
                  <a:pt x="1580238" y="399633"/>
                </a:cubicBezTo>
                <a:cubicBezTo>
                  <a:pt x="1580238" y="416402"/>
                  <a:pt x="1566644" y="429997"/>
                  <a:pt x="1549874" y="429997"/>
                </a:cubicBezTo>
                <a:cubicBezTo>
                  <a:pt x="1533105" y="429997"/>
                  <a:pt x="1519511" y="416402"/>
                  <a:pt x="1519511" y="399633"/>
                </a:cubicBezTo>
                <a:cubicBezTo>
                  <a:pt x="1519511" y="382864"/>
                  <a:pt x="1533105" y="369269"/>
                  <a:pt x="1549874" y="369269"/>
                </a:cubicBezTo>
                <a:close/>
                <a:moveTo>
                  <a:pt x="1477320" y="369269"/>
                </a:moveTo>
                <a:cubicBezTo>
                  <a:pt x="1494089" y="369269"/>
                  <a:pt x="1507683" y="382864"/>
                  <a:pt x="1507683" y="399633"/>
                </a:cubicBezTo>
                <a:cubicBezTo>
                  <a:pt x="1507683" y="416402"/>
                  <a:pt x="1494089" y="429997"/>
                  <a:pt x="1477320" y="429997"/>
                </a:cubicBezTo>
                <a:cubicBezTo>
                  <a:pt x="1460550" y="429997"/>
                  <a:pt x="1446956" y="416402"/>
                  <a:pt x="1446956" y="399633"/>
                </a:cubicBezTo>
                <a:cubicBezTo>
                  <a:pt x="1446956" y="382864"/>
                  <a:pt x="1460550" y="369269"/>
                  <a:pt x="1477320" y="369269"/>
                </a:cubicBezTo>
                <a:close/>
                <a:moveTo>
                  <a:pt x="1404765" y="369269"/>
                </a:moveTo>
                <a:cubicBezTo>
                  <a:pt x="1421535" y="369269"/>
                  <a:pt x="1435129" y="382864"/>
                  <a:pt x="1435129" y="399633"/>
                </a:cubicBezTo>
                <a:cubicBezTo>
                  <a:pt x="1435129" y="416402"/>
                  <a:pt x="1421535" y="429997"/>
                  <a:pt x="1404765" y="429997"/>
                </a:cubicBezTo>
                <a:cubicBezTo>
                  <a:pt x="1387996" y="429997"/>
                  <a:pt x="1374402" y="416402"/>
                  <a:pt x="1374402" y="399633"/>
                </a:cubicBezTo>
                <a:cubicBezTo>
                  <a:pt x="1374402" y="382864"/>
                  <a:pt x="1387996" y="369269"/>
                  <a:pt x="1404765" y="369269"/>
                </a:cubicBezTo>
                <a:close/>
                <a:moveTo>
                  <a:pt x="1332211" y="369269"/>
                </a:moveTo>
                <a:cubicBezTo>
                  <a:pt x="1348980" y="369269"/>
                  <a:pt x="1362574" y="382864"/>
                  <a:pt x="1362574" y="399633"/>
                </a:cubicBezTo>
                <a:cubicBezTo>
                  <a:pt x="1362574" y="416402"/>
                  <a:pt x="1348980" y="429997"/>
                  <a:pt x="1332211" y="429997"/>
                </a:cubicBezTo>
                <a:cubicBezTo>
                  <a:pt x="1315441" y="429997"/>
                  <a:pt x="1301847" y="416402"/>
                  <a:pt x="1301847" y="399633"/>
                </a:cubicBezTo>
                <a:cubicBezTo>
                  <a:pt x="1301847" y="382864"/>
                  <a:pt x="1315441" y="369269"/>
                  <a:pt x="1332211" y="369269"/>
                </a:cubicBezTo>
                <a:close/>
                <a:moveTo>
                  <a:pt x="1259656" y="369269"/>
                </a:moveTo>
                <a:cubicBezTo>
                  <a:pt x="1276426" y="369269"/>
                  <a:pt x="1290020" y="382864"/>
                  <a:pt x="1290020" y="399633"/>
                </a:cubicBezTo>
                <a:cubicBezTo>
                  <a:pt x="1290020" y="416402"/>
                  <a:pt x="1276426" y="429997"/>
                  <a:pt x="1259656" y="429997"/>
                </a:cubicBezTo>
                <a:cubicBezTo>
                  <a:pt x="1242887" y="429997"/>
                  <a:pt x="1229293" y="416402"/>
                  <a:pt x="1229293" y="399633"/>
                </a:cubicBezTo>
                <a:cubicBezTo>
                  <a:pt x="1229293" y="382864"/>
                  <a:pt x="1242887" y="369269"/>
                  <a:pt x="1259656" y="369269"/>
                </a:cubicBezTo>
                <a:close/>
                <a:moveTo>
                  <a:pt x="1187102" y="369269"/>
                </a:moveTo>
                <a:cubicBezTo>
                  <a:pt x="1203871" y="369269"/>
                  <a:pt x="1217465" y="382864"/>
                  <a:pt x="1217465" y="399633"/>
                </a:cubicBezTo>
                <a:cubicBezTo>
                  <a:pt x="1217465" y="416402"/>
                  <a:pt x="1203871" y="429997"/>
                  <a:pt x="1187102" y="429997"/>
                </a:cubicBezTo>
                <a:cubicBezTo>
                  <a:pt x="1170332" y="429997"/>
                  <a:pt x="1156738" y="416402"/>
                  <a:pt x="1156738" y="399633"/>
                </a:cubicBezTo>
                <a:cubicBezTo>
                  <a:pt x="1156738" y="382864"/>
                  <a:pt x="1170332" y="369269"/>
                  <a:pt x="1187102" y="369269"/>
                </a:cubicBezTo>
                <a:close/>
                <a:moveTo>
                  <a:pt x="1114547" y="369269"/>
                </a:moveTo>
                <a:cubicBezTo>
                  <a:pt x="1131317" y="369269"/>
                  <a:pt x="1144911" y="382864"/>
                  <a:pt x="1144911" y="399633"/>
                </a:cubicBezTo>
                <a:cubicBezTo>
                  <a:pt x="1144911" y="416402"/>
                  <a:pt x="1131317" y="429997"/>
                  <a:pt x="1114547" y="429997"/>
                </a:cubicBezTo>
                <a:cubicBezTo>
                  <a:pt x="1097778" y="429997"/>
                  <a:pt x="1084184" y="416402"/>
                  <a:pt x="1084184" y="399633"/>
                </a:cubicBezTo>
                <a:cubicBezTo>
                  <a:pt x="1084184" y="382864"/>
                  <a:pt x="1097778" y="369269"/>
                  <a:pt x="1114547" y="369269"/>
                </a:cubicBezTo>
                <a:close/>
                <a:moveTo>
                  <a:pt x="1041993" y="369269"/>
                </a:moveTo>
                <a:cubicBezTo>
                  <a:pt x="1058762" y="369269"/>
                  <a:pt x="1072356" y="382864"/>
                  <a:pt x="1072356" y="399633"/>
                </a:cubicBezTo>
                <a:cubicBezTo>
                  <a:pt x="1072356" y="416402"/>
                  <a:pt x="1058762" y="429997"/>
                  <a:pt x="1041993" y="429997"/>
                </a:cubicBezTo>
                <a:cubicBezTo>
                  <a:pt x="1025223" y="429997"/>
                  <a:pt x="1011629" y="416402"/>
                  <a:pt x="1011629" y="399633"/>
                </a:cubicBezTo>
                <a:cubicBezTo>
                  <a:pt x="1011629" y="382864"/>
                  <a:pt x="1025223" y="369269"/>
                  <a:pt x="1041993" y="369269"/>
                </a:cubicBezTo>
                <a:close/>
                <a:moveTo>
                  <a:pt x="969438" y="369269"/>
                </a:moveTo>
                <a:cubicBezTo>
                  <a:pt x="986208" y="369269"/>
                  <a:pt x="999801" y="382864"/>
                  <a:pt x="999801" y="399633"/>
                </a:cubicBezTo>
                <a:cubicBezTo>
                  <a:pt x="999801" y="416402"/>
                  <a:pt x="986208" y="429997"/>
                  <a:pt x="969438" y="429997"/>
                </a:cubicBezTo>
                <a:cubicBezTo>
                  <a:pt x="952669" y="429997"/>
                  <a:pt x="939075" y="416402"/>
                  <a:pt x="939075" y="399633"/>
                </a:cubicBezTo>
                <a:cubicBezTo>
                  <a:pt x="939075" y="382864"/>
                  <a:pt x="952669" y="369269"/>
                  <a:pt x="969438" y="369269"/>
                </a:cubicBezTo>
                <a:close/>
                <a:moveTo>
                  <a:pt x="896883" y="369269"/>
                </a:moveTo>
                <a:cubicBezTo>
                  <a:pt x="913653" y="369269"/>
                  <a:pt x="927247" y="382864"/>
                  <a:pt x="927247" y="399633"/>
                </a:cubicBezTo>
                <a:cubicBezTo>
                  <a:pt x="927247" y="416402"/>
                  <a:pt x="913653" y="429997"/>
                  <a:pt x="896883" y="429997"/>
                </a:cubicBezTo>
                <a:cubicBezTo>
                  <a:pt x="880114" y="429997"/>
                  <a:pt x="866520" y="416402"/>
                  <a:pt x="866520" y="399633"/>
                </a:cubicBezTo>
                <a:cubicBezTo>
                  <a:pt x="866520" y="382864"/>
                  <a:pt x="880114" y="369269"/>
                  <a:pt x="896883" y="369269"/>
                </a:cubicBezTo>
                <a:close/>
                <a:moveTo>
                  <a:pt x="824329" y="369269"/>
                </a:moveTo>
                <a:cubicBezTo>
                  <a:pt x="841098" y="369269"/>
                  <a:pt x="854692" y="382864"/>
                  <a:pt x="854692" y="399633"/>
                </a:cubicBezTo>
                <a:cubicBezTo>
                  <a:pt x="854692" y="416402"/>
                  <a:pt x="841098" y="429997"/>
                  <a:pt x="824329" y="429997"/>
                </a:cubicBezTo>
                <a:cubicBezTo>
                  <a:pt x="807559" y="429997"/>
                  <a:pt x="793965" y="416402"/>
                  <a:pt x="793965" y="399633"/>
                </a:cubicBezTo>
                <a:cubicBezTo>
                  <a:pt x="793965" y="382864"/>
                  <a:pt x="807559" y="369269"/>
                  <a:pt x="824329" y="369269"/>
                </a:cubicBezTo>
                <a:close/>
                <a:moveTo>
                  <a:pt x="751774" y="369269"/>
                </a:moveTo>
                <a:cubicBezTo>
                  <a:pt x="768544" y="369269"/>
                  <a:pt x="782138" y="382864"/>
                  <a:pt x="782138" y="399633"/>
                </a:cubicBezTo>
                <a:cubicBezTo>
                  <a:pt x="782138" y="416402"/>
                  <a:pt x="768544" y="429997"/>
                  <a:pt x="751774" y="429997"/>
                </a:cubicBezTo>
                <a:cubicBezTo>
                  <a:pt x="735005" y="429997"/>
                  <a:pt x="721411" y="416402"/>
                  <a:pt x="721411" y="399633"/>
                </a:cubicBezTo>
                <a:cubicBezTo>
                  <a:pt x="721411" y="382864"/>
                  <a:pt x="735005" y="369269"/>
                  <a:pt x="751774" y="369269"/>
                </a:cubicBezTo>
                <a:close/>
                <a:moveTo>
                  <a:pt x="679220" y="369269"/>
                </a:moveTo>
                <a:cubicBezTo>
                  <a:pt x="695989" y="369269"/>
                  <a:pt x="709583" y="382864"/>
                  <a:pt x="709583" y="399633"/>
                </a:cubicBezTo>
                <a:cubicBezTo>
                  <a:pt x="709583" y="416402"/>
                  <a:pt x="695989" y="429997"/>
                  <a:pt x="679220" y="429997"/>
                </a:cubicBezTo>
                <a:cubicBezTo>
                  <a:pt x="662450" y="429997"/>
                  <a:pt x="648856" y="416402"/>
                  <a:pt x="648856" y="399633"/>
                </a:cubicBezTo>
                <a:cubicBezTo>
                  <a:pt x="648856" y="382864"/>
                  <a:pt x="662450" y="369269"/>
                  <a:pt x="679220" y="369269"/>
                </a:cubicBezTo>
                <a:close/>
                <a:moveTo>
                  <a:pt x="606665" y="369269"/>
                </a:moveTo>
                <a:cubicBezTo>
                  <a:pt x="623435" y="369269"/>
                  <a:pt x="637029" y="382864"/>
                  <a:pt x="637029" y="399633"/>
                </a:cubicBezTo>
                <a:cubicBezTo>
                  <a:pt x="637029" y="416402"/>
                  <a:pt x="623435" y="429997"/>
                  <a:pt x="606665" y="429997"/>
                </a:cubicBezTo>
                <a:cubicBezTo>
                  <a:pt x="589896" y="429997"/>
                  <a:pt x="576302" y="416402"/>
                  <a:pt x="576302" y="399633"/>
                </a:cubicBezTo>
                <a:cubicBezTo>
                  <a:pt x="576302" y="382864"/>
                  <a:pt x="589896" y="369269"/>
                  <a:pt x="606665" y="369269"/>
                </a:cubicBezTo>
                <a:close/>
                <a:moveTo>
                  <a:pt x="534111" y="369269"/>
                </a:moveTo>
                <a:cubicBezTo>
                  <a:pt x="550880" y="369269"/>
                  <a:pt x="564474" y="382864"/>
                  <a:pt x="564474" y="399633"/>
                </a:cubicBezTo>
                <a:cubicBezTo>
                  <a:pt x="564474" y="416402"/>
                  <a:pt x="550880" y="429997"/>
                  <a:pt x="534111" y="429997"/>
                </a:cubicBezTo>
                <a:cubicBezTo>
                  <a:pt x="517341" y="429997"/>
                  <a:pt x="503747" y="416402"/>
                  <a:pt x="503747" y="399633"/>
                </a:cubicBezTo>
                <a:cubicBezTo>
                  <a:pt x="503747" y="382864"/>
                  <a:pt x="517341" y="369269"/>
                  <a:pt x="534111" y="369269"/>
                </a:cubicBezTo>
                <a:close/>
                <a:moveTo>
                  <a:pt x="461556" y="369269"/>
                </a:moveTo>
                <a:cubicBezTo>
                  <a:pt x="478326" y="369269"/>
                  <a:pt x="491920" y="382864"/>
                  <a:pt x="491920" y="399633"/>
                </a:cubicBezTo>
                <a:cubicBezTo>
                  <a:pt x="491920" y="416402"/>
                  <a:pt x="478326" y="429997"/>
                  <a:pt x="461556" y="429997"/>
                </a:cubicBezTo>
                <a:cubicBezTo>
                  <a:pt x="444787" y="429997"/>
                  <a:pt x="431192" y="416402"/>
                  <a:pt x="431192" y="399633"/>
                </a:cubicBezTo>
                <a:cubicBezTo>
                  <a:pt x="431192" y="382864"/>
                  <a:pt x="444787" y="369269"/>
                  <a:pt x="461556" y="369269"/>
                </a:cubicBezTo>
                <a:close/>
                <a:moveTo>
                  <a:pt x="389002" y="369269"/>
                </a:moveTo>
                <a:cubicBezTo>
                  <a:pt x="405771" y="369269"/>
                  <a:pt x="419365" y="382864"/>
                  <a:pt x="419365" y="399633"/>
                </a:cubicBezTo>
                <a:cubicBezTo>
                  <a:pt x="419365" y="416402"/>
                  <a:pt x="405771" y="429997"/>
                  <a:pt x="389002" y="429997"/>
                </a:cubicBezTo>
                <a:cubicBezTo>
                  <a:pt x="372232" y="429997"/>
                  <a:pt x="358638" y="416402"/>
                  <a:pt x="358638" y="399633"/>
                </a:cubicBezTo>
                <a:cubicBezTo>
                  <a:pt x="358638" y="382864"/>
                  <a:pt x="372232" y="369269"/>
                  <a:pt x="389002" y="369269"/>
                </a:cubicBezTo>
                <a:close/>
                <a:moveTo>
                  <a:pt x="316447" y="369269"/>
                </a:moveTo>
                <a:cubicBezTo>
                  <a:pt x="333216" y="369269"/>
                  <a:pt x="346810" y="382864"/>
                  <a:pt x="346810" y="399633"/>
                </a:cubicBezTo>
                <a:cubicBezTo>
                  <a:pt x="346810" y="416402"/>
                  <a:pt x="333216" y="429997"/>
                  <a:pt x="316447" y="429997"/>
                </a:cubicBezTo>
                <a:cubicBezTo>
                  <a:pt x="299677" y="429997"/>
                  <a:pt x="286084" y="416402"/>
                  <a:pt x="286084" y="399633"/>
                </a:cubicBezTo>
                <a:cubicBezTo>
                  <a:pt x="286084" y="382864"/>
                  <a:pt x="299677" y="369269"/>
                  <a:pt x="316447" y="369269"/>
                </a:cubicBezTo>
                <a:close/>
                <a:moveTo>
                  <a:pt x="243892" y="369269"/>
                </a:moveTo>
                <a:cubicBezTo>
                  <a:pt x="260662" y="369269"/>
                  <a:pt x="274256" y="382864"/>
                  <a:pt x="274256" y="399633"/>
                </a:cubicBezTo>
                <a:cubicBezTo>
                  <a:pt x="274256" y="416402"/>
                  <a:pt x="260662" y="429997"/>
                  <a:pt x="243892" y="429997"/>
                </a:cubicBezTo>
                <a:cubicBezTo>
                  <a:pt x="227123" y="429997"/>
                  <a:pt x="213529" y="416402"/>
                  <a:pt x="213529" y="399633"/>
                </a:cubicBezTo>
                <a:cubicBezTo>
                  <a:pt x="213529" y="382864"/>
                  <a:pt x="227123" y="369269"/>
                  <a:pt x="243892" y="369269"/>
                </a:cubicBezTo>
                <a:close/>
                <a:moveTo>
                  <a:pt x="171339" y="369269"/>
                </a:moveTo>
                <a:cubicBezTo>
                  <a:pt x="188107" y="369269"/>
                  <a:pt x="201701" y="382864"/>
                  <a:pt x="201701" y="399633"/>
                </a:cubicBezTo>
                <a:cubicBezTo>
                  <a:pt x="201701" y="416402"/>
                  <a:pt x="188107" y="429997"/>
                  <a:pt x="171339" y="429997"/>
                </a:cubicBezTo>
                <a:cubicBezTo>
                  <a:pt x="154685" y="429997"/>
                  <a:pt x="141090" y="416402"/>
                  <a:pt x="141090" y="399633"/>
                </a:cubicBezTo>
                <a:cubicBezTo>
                  <a:pt x="141090" y="382864"/>
                  <a:pt x="154685" y="369269"/>
                  <a:pt x="171339" y="369269"/>
                </a:cubicBezTo>
                <a:close/>
                <a:moveTo>
                  <a:pt x="98917" y="369269"/>
                </a:moveTo>
                <a:cubicBezTo>
                  <a:pt x="115677" y="369269"/>
                  <a:pt x="129270" y="382864"/>
                  <a:pt x="129270" y="399633"/>
                </a:cubicBezTo>
                <a:cubicBezTo>
                  <a:pt x="129270" y="416402"/>
                  <a:pt x="115677" y="429997"/>
                  <a:pt x="98917" y="429997"/>
                </a:cubicBezTo>
                <a:cubicBezTo>
                  <a:pt x="82143" y="429997"/>
                  <a:pt x="68549" y="416402"/>
                  <a:pt x="68549" y="399633"/>
                </a:cubicBezTo>
                <a:cubicBezTo>
                  <a:pt x="68549" y="382864"/>
                  <a:pt x="82143" y="369269"/>
                  <a:pt x="98917" y="369269"/>
                </a:cubicBezTo>
                <a:close/>
                <a:moveTo>
                  <a:pt x="26362" y="369269"/>
                </a:moveTo>
                <a:cubicBezTo>
                  <a:pt x="43124" y="369269"/>
                  <a:pt x="56719" y="382864"/>
                  <a:pt x="56719" y="399633"/>
                </a:cubicBezTo>
                <a:cubicBezTo>
                  <a:pt x="56719" y="416402"/>
                  <a:pt x="43124" y="429997"/>
                  <a:pt x="26362" y="429997"/>
                </a:cubicBezTo>
                <a:cubicBezTo>
                  <a:pt x="17976" y="429997"/>
                  <a:pt x="10385" y="426598"/>
                  <a:pt x="4890" y="421103"/>
                </a:cubicBezTo>
                <a:lnTo>
                  <a:pt x="0" y="409299"/>
                </a:lnTo>
                <a:lnTo>
                  <a:pt x="0" y="389967"/>
                </a:lnTo>
                <a:lnTo>
                  <a:pt x="4890" y="378163"/>
                </a:lnTo>
                <a:cubicBezTo>
                  <a:pt x="10385" y="372668"/>
                  <a:pt x="17976" y="369269"/>
                  <a:pt x="26362" y="369269"/>
                </a:cubicBezTo>
                <a:close/>
                <a:moveTo>
                  <a:pt x="1669444" y="307535"/>
                </a:moveTo>
                <a:lnTo>
                  <a:pt x="1670784" y="334061"/>
                </a:lnTo>
                <a:lnTo>
                  <a:pt x="1664620" y="319181"/>
                </a:lnTo>
                <a:close/>
                <a:moveTo>
                  <a:pt x="1622429" y="288818"/>
                </a:moveTo>
                <a:cubicBezTo>
                  <a:pt x="1639199" y="288818"/>
                  <a:pt x="1652792" y="302412"/>
                  <a:pt x="1652792" y="319181"/>
                </a:cubicBezTo>
                <a:cubicBezTo>
                  <a:pt x="1652792" y="335950"/>
                  <a:pt x="1639199" y="349545"/>
                  <a:pt x="1622429" y="349545"/>
                </a:cubicBezTo>
                <a:cubicBezTo>
                  <a:pt x="1605659" y="349545"/>
                  <a:pt x="1592066" y="335950"/>
                  <a:pt x="1592066" y="319181"/>
                </a:cubicBezTo>
                <a:cubicBezTo>
                  <a:pt x="1592066" y="302412"/>
                  <a:pt x="1605659" y="288818"/>
                  <a:pt x="1622429" y="288818"/>
                </a:cubicBezTo>
                <a:close/>
                <a:moveTo>
                  <a:pt x="1549874" y="288818"/>
                </a:moveTo>
                <a:cubicBezTo>
                  <a:pt x="1566644" y="288818"/>
                  <a:pt x="1580238" y="302412"/>
                  <a:pt x="1580238" y="319181"/>
                </a:cubicBezTo>
                <a:cubicBezTo>
                  <a:pt x="1580238" y="335950"/>
                  <a:pt x="1566644" y="349545"/>
                  <a:pt x="1549874" y="349545"/>
                </a:cubicBezTo>
                <a:cubicBezTo>
                  <a:pt x="1533105" y="349545"/>
                  <a:pt x="1519511" y="335950"/>
                  <a:pt x="1519511" y="319181"/>
                </a:cubicBezTo>
                <a:cubicBezTo>
                  <a:pt x="1519511" y="302412"/>
                  <a:pt x="1533105" y="288818"/>
                  <a:pt x="1549874" y="288818"/>
                </a:cubicBezTo>
                <a:close/>
                <a:moveTo>
                  <a:pt x="1477320" y="288818"/>
                </a:moveTo>
                <a:cubicBezTo>
                  <a:pt x="1494089" y="288818"/>
                  <a:pt x="1507683" y="302412"/>
                  <a:pt x="1507683" y="319181"/>
                </a:cubicBezTo>
                <a:cubicBezTo>
                  <a:pt x="1507683" y="335950"/>
                  <a:pt x="1494089" y="349545"/>
                  <a:pt x="1477320" y="349545"/>
                </a:cubicBezTo>
                <a:cubicBezTo>
                  <a:pt x="1460550" y="349545"/>
                  <a:pt x="1446956" y="335950"/>
                  <a:pt x="1446956" y="319181"/>
                </a:cubicBezTo>
                <a:cubicBezTo>
                  <a:pt x="1446956" y="302412"/>
                  <a:pt x="1460550" y="288818"/>
                  <a:pt x="1477320" y="288818"/>
                </a:cubicBezTo>
                <a:close/>
                <a:moveTo>
                  <a:pt x="1404765" y="288818"/>
                </a:moveTo>
                <a:cubicBezTo>
                  <a:pt x="1421535" y="288818"/>
                  <a:pt x="1435129" y="302412"/>
                  <a:pt x="1435129" y="319181"/>
                </a:cubicBezTo>
                <a:cubicBezTo>
                  <a:pt x="1435129" y="335950"/>
                  <a:pt x="1421535" y="349545"/>
                  <a:pt x="1404765" y="349545"/>
                </a:cubicBezTo>
                <a:cubicBezTo>
                  <a:pt x="1387996" y="349545"/>
                  <a:pt x="1374402" y="335950"/>
                  <a:pt x="1374402" y="319181"/>
                </a:cubicBezTo>
                <a:cubicBezTo>
                  <a:pt x="1374402" y="302412"/>
                  <a:pt x="1387996" y="288818"/>
                  <a:pt x="1404765" y="288818"/>
                </a:cubicBezTo>
                <a:close/>
                <a:moveTo>
                  <a:pt x="1332211" y="288818"/>
                </a:moveTo>
                <a:cubicBezTo>
                  <a:pt x="1348980" y="288818"/>
                  <a:pt x="1362574" y="302412"/>
                  <a:pt x="1362574" y="319181"/>
                </a:cubicBezTo>
                <a:cubicBezTo>
                  <a:pt x="1362574" y="335950"/>
                  <a:pt x="1348980" y="349545"/>
                  <a:pt x="1332211" y="349545"/>
                </a:cubicBezTo>
                <a:cubicBezTo>
                  <a:pt x="1315441" y="349545"/>
                  <a:pt x="1301847" y="335950"/>
                  <a:pt x="1301847" y="319181"/>
                </a:cubicBezTo>
                <a:cubicBezTo>
                  <a:pt x="1301847" y="302412"/>
                  <a:pt x="1315441" y="288818"/>
                  <a:pt x="1332211" y="288818"/>
                </a:cubicBezTo>
                <a:close/>
                <a:moveTo>
                  <a:pt x="1259656" y="288818"/>
                </a:moveTo>
                <a:cubicBezTo>
                  <a:pt x="1276426" y="288818"/>
                  <a:pt x="1290020" y="302412"/>
                  <a:pt x="1290020" y="319181"/>
                </a:cubicBezTo>
                <a:cubicBezTo>
                  <a:pt x="1290020" y="335950"/>
                  <a:pt x="1276426" y="349545"/>
                  <a:pt x="1259656" y="349545"/>
                </a:cubicBezTo>
                <a:cubicBezTo>
                  <a:pt x="1242887" y="349545"/>
                  <a:pt x="1229293" y="335950"/>
                  <a:pt x="1229293" y="319181"/>
                </a:cubicBezTo>
                <a:cubicBezTo>
                  <a:pt x="1229293" y="302412"/>
                  <a:pt x="1242887" y="288818"/>
                  <a:pt x="1259656" y="288818"/>
                </a:cubicBezTo>
                <a:close/>
                <a:moveTo>
                  <a:pt x="1187102" y="288818"/>
                </a:moveTo>
                <a:cubicBezTo>
                  <a:pt x="1203871" y="288818"/>
                  <a:pt x="1217465" y="302412"/>
                  <a:pt x="1217465" y="319181"/>
                </a:cubicBezTo>
                <a:cubicBezTo>
                  <a:pt x="1217465" y="335950"/>
                  <a:pt x="1203871" y="349545"/>
                  <a:pt x="1187102" y="349545"/>
                </a:cubicBezTo>
                <a:cubicBezTo>
                  <a:pt x="1170332" y="349545"/>
                  <a:pt x="1156738" y="335950"/>
                  <a:pt x="1156738" y="319181"/>
                </a:cubicBezTo>
                <a:cubicBezTo>
                  <a:pt x="1156738" y="302412"/>
                  <a:pt x="1170332" y="288818"/>
                  <a:pt x="1187102" y="288818"/>
                </a:cubicBezTo>
                <a:close/>
                <a:moveTo>
                  <a:pt x="1114547" y="288818"/>
                </a:moveTo>
                <a:cubicBezTo>
                  <a:pt x="1131317" y="288818"/>
                  <a:pt x="1144911" y="302412"/>
                  <a:pt x="1144911" y="319181"/>
                </a:cubicBezTo>
                <a:cubicBezTo>
                  <a:pt x="1144911" y="335950"/>
                  <a:pt x="1131317" y="349545"/>
                  <a:pt x="1114547" y="349545"/>
                </a:cubicBezTo>
                <a:cubicBezTo>
                  <a:pt x="1097778" y="349545"/>
                  <a:pt x="1084184" y="335950"/>
                  <a:pt x="1084184" y="319181"/>
                </a:cubicBezTo>
                <a:cubicBezTo>
                  <a:pt x="1084184" y="302412"/>
                  <a:pt x="1097778" y="288818"/>
                  <a:pt x="1114547" y="288818"/>
                </a:cubicBezTo>
                <a:close/>
                <a:moveTo>
                  <a:pt x="1041993" y="288818"/>
                </a:moveTo>
                <a:cubicBezTo>
                  <a:pt x="1058762" y="288818"/>
                  <a:pt x="1072356" y="302412"/>
                  <a:pt x="1072356" y="319181"/>
                </a:cubicBezTo>
                <a:cubicBezTo>
                  <a:pt x="1072356" y="335950"/>
                  <a:pt x="1058762" y="349545"/>
                  <a:pt x="1041993" y="349545"/>
                </a:cubicBezTo>
                <a:cubicBezTo>
                  <a:pt x="1025223" y="349545"/>
                  <a:pt x="1011629" y="335950"/>
                  <a:pt x="1011629" y="319181"/>
                </a:cubicBezTo>
                <a:cubicBezTo>
                  <a:pt x="1011629" y="302412"/>
                  <a:pt x="1025223" y="288818"/>
                  <a:pt x="1041993" y="288818"/>
                </a:cubicBezTo>
                <a:close/>
                <a:moveTo>
                  <a:pt x="969438" y="288818"/>
                </a:moveTo>
                <a:cubicBezTo>
                  <a:pt x="986208" y="288818"/>
                  <a:pt x="999801" y="302412"/>
                  <a:pt x="999801" y="319181"/>
                </a:cubicBezTo>
                <a:cubicBezTo>
                  <a:pt x="999801" y="335950"/>
                  <a:pt x="986208" y="349545"/>
                  <a:pt x="969438" y="349545"/>
                </a:cubicBezTo>
                <a:cubicBezTo>
                  <a:pt x="952669" y="349545"/>
                  <a:pt x="939075" y="335950"/>
                  <a:pt x="939075" y="319181"/>
                </a:cubicBezTo>
                <a:cubicBezTo>
                  <a:pt x="939075" y="302412"/>
                  <a:pt x="952669" y="288818"/>
                  <a:pt x="969438" y="288818"/>
                </a:cubicBezTo>
                <a:close/>
                <a:moveTo>
                  <a:pt x="896883" y="288818"/>
                </a:moveTo>
                <a:cubicBezTo>
                  <a:pt x="913653" y="288818"/>
                  <a:pt x="927247" y="302412"/>
                  <a:pt x="927247" y="319181"/>
                </a:cubicBezTo>
                <a:cubicBezTo>
                  <a:pt x="927247" y="335950"/>
                  <a:pt x="913653" y="349545"/>
                  <a:pt x="896883" y="349545"/>
                </a:cubicBezTo>
                <a:cubicBezTo>
                  <a:pt x="880114" y="349545"/>
                  <a:pt x="866520" y="335950"/>
                  <a:pt x="866520" y="319181"/>
                </a:cubicBezTo>
                <a:cubicBezTo>
                  <a:pt x="866520" y="302412"/>
                  <a:pt x="880114" y="288818"/>
                  <a:pt x="896883" y="288818"/>
                </a:cubicBezTo>
                <a:close/>
                <a:moveTo>
                  <a:pt x="824329" y="288818"/>
                </a:moveTo>
                <a:cubicBezTo>
                  <a:pt x="841098" y="288818"/>
                  <a:pt x="854692" y="302412"/>
                  <a:pt x="854692" y="319181"/>
                </a:cubicBezTo>
                <a:cubicBezTo>
                  <a:pt x="854692" y="335950"/>
                  <a:pt x="841098" y="349545"/>
                  <a:pt x="824329" y="349545"/>
                </a:cubicBezTo>
                <a:cubicBezTo>
                  <a:pt x="807559" y="349545"/>
                  <a:pt x="793965" y="335950"/>
                  <a:pt x="793965" y="319181"/>
                </a:cubicBezTo>
                <a:cubicBezTo>
                  <a:pt x="793965" y="302412"/>
                  <a:pt x="807559" y="288818"/>
                  <a:pt x="824329" y="288818"/>
                </a:cubicBezTo>
                <a:close/>
                <a:moveTo>
                  <a:pt x="751774" y="288818"/>
                </a:moveTo>
                <a:cubicBezTo>
                  <a:pt x="768544" y="288818"/>
                  <a:pt x="782138" y="302412"/>
                  <a:pt x="782138" y="319181"/>
                </a:cubicBezTo>
                <a:cubicBezTo>
                  <a:pt x="782138" y="335950"/>
                  <a:pt x="768544" y="349545"/>
                  <a:pt x="751774" y="349545"/>
                </a:cubicBezTo>
                <a:cubicBezTo>
                  <a:pt x="735005" y="349545"/>
                  <a:pt x="721411" y="335950"/>
                  <a:pt x="721411" y="319181"/>
                </a:cubicBezTo>
                <a:cubicBezTo>
                  <a:pt x="721411" y="302412"/>
                  <a:pt x="735005" y="288818"/>
                  <a:pt x="751774" y="288818"/>
                </a:cubicBezTo>
                <a:close/>
                <a:moveTo>
                  <a:pt x="679220" y="288818"/>
                </a:moveTo>
                <a:cubicBezTo>
                  <a:pt x="695989" y="288818"/>
                  <a:pt x="709583" y="302412"/>
                  <a:pt x="709583" y="319181"/>
                </a:cubicBezTo>
                <a:cubicBezTo>
                  <a:pt x="709583" y="335950"/>
                  <a:pt x="695989" y="349545"/>
                  <a:pt x="679220" y="349545"/>
                </a:cubicBezTo>
                <a:cubicBezTo>
                  <a:pt x="662450" y="349545"/>
                  <a:pt x="648856" y="335950"/>
                  <a:pt x="648856" y="319181"/>
                </a:cubicBezTo>
                <a:cubicBezTo>
                  <a:pt x="648856" y="302412"/>
                  <a:pt x="662450" y="288818"/>
                  <a:pt x="679220" y="288818"/>
                </a:cubicBezTo>
                <a:close/>
                <a:moveTo>
                  <a:pt x="606665" y="288818"/>
                </a:moveTo>
                <a:cubicBezTo>
                  <a:pt x="623435" y="288818"/>
                  <a:pt x="637029" y="302412"/>
                  <a:pt x="637029" y="319181"/>
                </a:cubicBezTo>
                <a:cubicBezTo>
                  <a:pt x="637029" y="335950"/>
                  <a:pt x="623435" y="349545"/>
                  <a:pt x="606665" y="349545"/>
                </a:cubicBezTo>
                <a:cubicBezTo>
                  <a:pt x="589896" y="349545"/>
                  <a:pt x="576302" y="335950"/>
                  <a:pt x="576302" y="319181"/>
                </a:cubicBezTo>
                <a:cubicBezTo>
                  <a:pt x="576302" y="302412"/>
                  <a:pt x="589896" y="288818"/>
                  <a:pt x="606665" y="288818"/>
                </a:cubicBezTo>
                <a:close/>
                <a:moveTo>
                  <a:pt x="534111" y="288818"/>
                </a:moveTo>
                <a:cubicBezTo>
                  <a:pt x="550880" y="288818"/>
                  <a:pt x="564474" y="302412"/>
                  <a:pt x="564474" y="319181"/>
                </a:cubicBezTo>
                <a:cubicBezTo>
                  <a:pt x="564474" y="335950"/>
                  <a:pt x="550880" y="349545"/>
                  <a:pt x="534111" y="349545"/>
                </a:cubicBezTo>
                <a:cubicBezTo>
                  <a:pt x="517341" y="349545"/>
                  <a:pt x="503747" y="335950"/>
                  <a:pt x="503747" y="319181"/>
                </a:cubicBezTo>
                <a:cubicBezTo>
                  <a:pt x="503747" y="302412"/>
                  <a:pt x="517341" y="288818"/>
                  <a:pt x="534111" y="288818"/>
                </a:cubicBezTo>
                <a:close/>
                <a:moveTo>
                  <a:pt x="461556" y="288818"/>
                </a:moveTo>
                <a:cubicBezTo>
                  <a:pt x="478326" y="288818"/>
                  <a:pt x="491920" y="302412"/>
                  <a:pt x="491920" y="319181"/>
                </a:cubicBezTo>
                <a:cubicBezTo>
                  <a:pt x="491920" y="335950"/>
                  <a:pt x="478326" y="349545"/>
                  <a:pt x="461556" y="349545"/>
                </a:cubicBezTo>
                <a:cubicBezTo>
                  <a:pt x="444787" y="349545"/>
                  <a:pt x="431192" y="335950"/>
                  <a:pt x="431192" y="319181"/>
                </a:cubicBezTo>
                <a:cubicBezTo>
                  <a:pt x="431192" y="302412"/>
                  <a:pt x="444787" y="288818"/>
                  <a:pt x="461556" y="288818"/>
                </a:cubicBezTo>
                <a:close/>
                <a:moveTo>
                  <a:pt x="389002" y="288818"/>
                </a:moveTo>
                <a:cubicBezTo>
                  <a:pt x="405771" y="288818"/>
                  <a:pt x="419365" y="302412"/>
                  <a:pt x="419365" y="319181"/>
                </a:cubicBezTo>
                <a:cubicBezTo>
                  <a:pt x="419365" y="335950"/>
                  <a:pt x="405771" y="349545"/>
                  <a:pt x="389002" y="349545"/>
                </a:cubicBezTo>
                <a:cubicBezTo>
                  <a:pt x="372232" y="349545"/>
                  <a:pt x="358638" y="335950"/>
                  <a:pt x="358638" y="319181"/>
                </a:cubicBezTo>
                <a:cubicBezTo>
                  <a:pt x="358638" y="302412"/>
                  <a:pt x="372232" y="288818"/>
                  <a:pt x="389002" y="288818"/>
                </a:cubicBezTo>
                <a:close/>
                <a:moveTo>
                  <a:pt x="316447" y="288818"/>
                </a:moveTo>
                <a:cubicBezTo>
                  <a:pt x="333216" y="288818"/>
                  <a:pt x="346810" y="302412"/>
                  <a:pt x="346810" y="319181"/>
                </a:cubicBezTo>
                <a:cubicBezTo>
                  <a:pt x="346810" y="335950"/>
                  <a:pt x="333216" y="349545"/>
                  <a:pt x="316447" y="349545"/>
                </a:cubicBezTo>
                <a:cubicBezTo>
                  <a:pt x="299677" y="349545"/>
                  <a:pt x="286084" y="335950"/>
                  <a:pt x="286084" y="319181"/>
                </a:cubicBezTo>
                <a:cubicBezTo>
                  <a:pt x="286084" y="302412"/>
                  <a:pt x="299677" y="288818"/>
                  <a:pt x="316447" y="288818"/>
                </a:cubicBezTo>
                <a:close/>
                <a:moveTo>
                  <a:pt x="243892" y="288818"/>
                </a:moveTo>
                <a:cubicBezTo>
                  <a:pt x="260662" y="288818"/>
                  <a:pt x="274256" y="302412"/>
                  <a:pt x="274256" y="319181"/>
                </a:cubicBezTo>
                <a:cubicBezTo>
                  <a:pt x="274256" y="335950"/>
                  <a:pt x="260662" y="349545"/>
                  <a:pt x="243892" y="349545"/>
                </a:cubicBezTo>
                <a:cubicBezTo>
                  <a:pt x="227123" y="349545"/>
                  <a:pt x="213529" y="335950"/>
                  <a:pt x="213529" y="319181"/>
                </a:cubicBezTo>
                <a:cubicBezTo>
                  <a:pt x="213529" y="302412"/>
                  <a:pt x="227123" y="288818"/>
                  <a:pt x="243892" y="288818"/>
                </a:cubicBezTo>
                <a:close/>
                <a:moveTo>
                  <a:pt x="171339" y="288818"/>
                </a:moveTo>
                <a:cubicBezTo>
                  <a:pt x="188107" y="288818"/>
                  <a:pt x="201701" y="302412"/>
                  <a:pt x="201701" y="319181"/>
                </a:cubicBezTo>
                <a:cubicBezTo>
                  <a:pt x="201701" y="335950"/>
                  <a:pt x="188107" y="349545"/>
                  <a:pt x="171339" y="349545"/>
                </a:cubicBezTo>
                <a:cubicBezTo>
                  <a:pt x="154691" y="349545"/>
                  <a:pt x="141096" y="335950"/>
                  <a:pt x="141096" y="319181"/>
                </a:cubicBezTo>
                <a:cubicBezTo>
                  <a:pt x="141096" y="302412"/>
                  <a:pt x="154691" y="288818"/>
                  <a:pt x="171339" y="288818"/>
                </a:cubicBezTo>
                <a:close/>
                <a:moveTo>
                  <a:pt x="98923" y="288818"/>
                </a:moveTo>
                <a:cubicBezTo>
                  <a:pt x="115682" y="288818"/>
                  <a:pt x="129276" y="302412"/>
                  <a:pt x="129276" y="319181"/>
                </a:cubicBezTo>
                <a:cubicBezTo>
                  <a:pt x="129276" y="335950"/>
                  <a:pt x="115682" y="349545"/>
                  <a:pt x="98923" y="349545"/>
                </a:cubicBezTo>
                <a:cubicBezTo>
                  <a:pt x="82149" y="349545"/>
                  <a:pt x="68554" y="335950"/>
                  <a:pt x="68554" y="319181"/>
                </a:cubicBezTo>
                <a:cubicBezTo>
                  <a:pt x="68554" y="302412"/>
                  <a:pt x="82149" y="288818"/>
                  <a:pt x="98923" y="288818"/>
                </a:cubicBezTo>
                <a:close/>
                <a:moveTo>
                  <a:pt x="26368" y="288818"/>
                </a:moveTo>
                <a:cubicBezTo>
                  <a:pt x="43131" y="288818"/>
                  <a:pt x="56725" y="302412"/>
                  <a:pt x="56725" y="319181"/>
                </a:cubicBezTo>
                <a:cubicBezTo>
                  <a:pt x="56725" y="335950"/>
                  <a:pt x="43131" y="349545"/>
                  <a:pt x="26368" y="349545"/>
                </a:cubicBezTo>
                <a:cubicBezTo>
                  <a:pt x="17983" y="349545"/>
                  <a:pt x="10391" y="346146"/>
                  <a:pt x="4896" y="340651"/>
                </a:cubicBezTo>
                <a:lnTo>
                  <a:pt x="0" y="328831"/>
                </a:lnTo>
                <a:lnTo>
                  <a:pt x="0" y="309532"/>
                </a:lnTo>
                <a:lnTo>
                  <a:pt x="4896" y="297711"/>
                </a:lnTo>
                <a:cubicBezTo>
                  <a:pt x="10391" y="292217"/>
                  <a:pt x="17983" y="288818"/>
                  <a:pt x="26368" y="288818"/>
                </a:cubicBezTo>
                <a:close/>
                <a:moveTo>
                  <a:pt x="1622429" y="208366"/>
                </a:moveTo>
                <a:cubicBezTo>
                  <a:pt x="1639199" y="208366"/>
                  <a:pt x="1652792" y="221960"/>
                  <a:pt x="1652792" y="238729"/>
                </a:cubicBezTo>
                <a:cubicBezTo>
                  <a:pt x="1652792" y="255499"/>
                  <a:pt x="1639199" y="269093"/>
                  <a:pt x="1622429" y="269093"/>
                </a:cubicBezTo>
                <a:cubicBezTo>
                  <a:pt x="1605659" y="269093"/>
                  <a:pt x="1592066" y="255499"/>
                  <a:pt x="1592066" y="238729"/>
                </a:cubicBezTo>
                <a:cubicBezTo>
                  <a:pt x="1592066" y="221960"/>
                  <a:pt x="1605659" y="208366"/>
                  <a:pt x="1622429" y="208366"/>
                </a:cubicBezTo>
                <a:close/>
                <a:moveTo>
                  <a:pt x="1549874" y="208366"/>
                </a:moveTo>
                <a:cubicBezTo>
                  <a:pt x="1566644" y="208366"/>
                  <a:pt x="1580238" y="221960"/>
                  <a:pt x="1580238" y="238729"/>
                </a:cubicBezTo>
                <a:cubicBezTo>
                  <a:pt x="1580238" y="255499"/>
                  <a:pt x="1566644" y="269093"/>
                  <a:pt x="1549874" y="269093"/>
                </a:cubicBezTo>
                <a:cubicBezTo>
                  <a:pt x="1533105" y="269093"/>
                  <a:pt x="1519511" y="255499"/>
                  <a:pt x="1519511" y="238729"/>
                </a:cubicBezTo>
                <a:cubicBezTo>
                  <a:pt x="1519511" y="221960"/>
                  <a:pt x="1533105" y="208366"/>
                  <a:pt x="1549874" y="208366"/>
                </a:cubicBezTo>
                <a:close/>
                <a:moveTo>
                  <a:pt x="1477320" y="208366"/>
                </a:moveTo>
                <a:cubicBezTo>
                  <a:pt x="1494089" y="208366"/>
                  <a:pt x="1507683" y="221960"/>
                  <a:pt x="1507683" y="238729"/>
                </a:cubicBezTo>
                <a:cubicBezTo>
                  <a:pt x="1507683" y="255499"/>
                  <a:pt x="1494089" y="269093"/>
                  <a:pt x="1477320" y="269093"/>
                </a:cubicBezTo>
                <a:cubicBezTo>
                  <a:pt x="1460550" y="269093"/>
                  <a:pt x="1446956" y="255499"/>
                  <a:pt x="1446956" y="238729"/>
                </a:cubicBezTo>
                <a:cubicBezTo>
                  <a:pt x="1446956" y="221960"/>
                  <a:pt x="1460550" y="208366"/>
                  <a:pt x="1477320" y="208366"/>
                </a:cubicBezTo>
                <a:close/>
                <a:moveTo>
                  <a:pt x="1404765" y="208366"/>
                </a:moveTo>
                <a:cubicBezTo>
                  <a:pt x="1421535" y="208366"/>
                  <a:pt x="1435129" y="221960"/>
                  <a:pt x="1435129" y="238729"/>
                </a:cubicBezTo>
                <a:cubicBezTo>
                  <a:pt x="1435129" y="255499"/>
                  <a:pt x="1421535" y="269093"/>
                  <a:pt x="1404765" y="269093"/>
                </a:cubicBezTo>
                <a:cubicBezTo>
                  <a:pt x="1387996" y="269093"/>
                  <a:pt x="1374402" y="255499"/>
                  <a:pt x="1374402" y="238729"/>
                </a:cubicBezTo>
                <a:cubicBezTo>
                  <a:pt x="1374402" y="221960"/>
                  <a:pt x="1387996" y="208366"/>
                  <a:pt x="1404765" y="208366"/>
                </a:cubicBezTo>
                <a:close/>
                <a:moveTo>
                  <a:pt x="1332211" y="208366"/>
                </a:moveTo>
                <a:cubicBezTo>
                  <a:pt x="1348980" y="208366"/>
                  <a:pt x="1362574" y="221960"/>
                  <a:pt x="1362574" y="238729"/>
                </a:cubicBezTo>
                <a:cubicBezTo>
                  <a:pt x="1362574" y="255499"/>
                  <a:pt x="1348980" y="269093"/>
                  <a:pt x="1332211" y="269093"/>
                </a:cubicBezTo>
                <a:cubicBezTo>
                  <a:pt x="1315441" y="269093"/>
                  <a:pt x="1301847" y="255499"/>
                  <a:pt x="1301847" y="238729"/>
                </a:cubicBezTo>
                <a:cubicBezTo>
                  <a:pt x="1301847" y="221960"/>
                  <a:pt x="1315441" y="208366"/>
                  <a:pt x="1332211" y="208366"/>
                </a:cubicBezTo>
                <a:close/>
                <a:moveTo>
                  <a:pt x="1259656" y="208366"/>
                </a:moveTo>
                <a:cubicBezTo>
                  <a:pt x="1276426" y="208366"/>
                  <a:pt x="1290020" y="221960"/>
                  <a:pt x="1290020" y="238729"/>
                </a:cubicBezTo>
                <a:cubicBezTo>
                  <a:pt x="1290020" y="255499"/>
                  <a:pt x="1276426" y="269093"/>
                  <a:pt x="1259656" y="269093"/>
                </a:cubicBezTo>
                <a:cubicBezTo>
                  <a:pt x="1242887" y="269093"/>
                  <a:pt x="1229293" y="255499"/>
                  <a:pt x="1229293" y="238729"/>
                </a:cubicBezTo>
                <a:cubicBezTo>
                  <a:pt x="1229293" y="221960"/>
                  <a:pt x="1242887" y="208366"/>
                  <a:pt x="1259656" y="208366"/>
                </a:cubicBezTo>
                <a:close/>
                <a:moveTo>
                  <a:pt x="1187102" y="208366"/>
                </a:moveTo>
                <a:cubicBezTo>
                  <a:pt x="1203871" y="208366"/>
                  <a:pt x="1217465" y="221960"/>
                  <a:pt x="1217465" y="238729"/>
                </a:cubicBezTo>
                <a:cubicBezTo>
                  <a:pt x="1217465" y="255499"/>
                  <a:pt x="1203871" y="269093"/>
                  <a:pt x="1187102" y="269093"/>
                </a:cubicBezTo>
                <a:cubicBezTo>
                  <a:pt x="1170332" y="269093"/>
                  <a:pt x="1156738" y="255499"/>
                  <a:pt x="1156738" y="238729"/>
                </a:cubicBezTo>
                <a:cubicBezTo>
                  <a:pt x="1156738" y="221960"/>
                  <a:pt x="1170332" y="208366"/>
                  <a:pt x="1187102" y="208366"/>
                </a:cubicBezTo>
                <a:close/>
                <a:moveTo>
                  <a:pt x="1114547" y="208366"/>
                </a:moveTo>
                <a:cubicBezTo>
                  <a:pt x="1131317" y="208366"/>
                  <a:pt x="1144911" y="221960"/>
                  <a:pt x="1144911" y="238729"/>
                </a:cubicBezTo>
                <a:cubicBezTo>
                  <a:pt x="1144911" y="255499"/>
                  <a:pt x="1131317" y="269093"/>
                  <a:pt x="1114547" y="269093"/>
                </a:cubicBezTo>
                <a:cubicBezTo>
                  <a:pt x="1097778" y="269093"/>
                  <a:pt x="1084184" y="255499"/>
                  <a:pt x="1084184" y="238729"/>
                </a:cubicBezTo>
                <a:cubicBezTo>
                  <a:pt x="1084184" y="221960"/>
                  <a:pt x="1097778" y="208366"/>
                  <a:pt x="1114547" y="208366"/>
                </a:cubicBezTo>
                <a:close/>
                <a:moveTo>
                  <a:pt x="1041993" y="208366"/>
                </a:moveTo>
                <a:cubicBezTo>
                  <a:pt x="1058762" y="208366"/>
                  <a:pt x="1072356" y="221960"/>
                  <a:pt x="1072356" y="238729"/>
                </a:cubicBezTo>
                <a:cubicBezTo>
                  <a:pt x="1072356" y="255499"/>
                  <a:pt x="1058762" y="269093"/>
                  <a:pt x="1041993" y="269093"/>
                </a:cubicBezTo>
                <a:cubicBezTo>
                  <a:pt x="1025223" y="269093"/>
                  <a:pt x="1011629" y="255499"/>
                  <a:pt x="1011629" y="238729"/>
                </a:cubicBezTo>
                <a:cubicBezTo>
                  <a:pt x="1011629" y="221960"/>
                  <a:pt x="1025223" y="208366"/>
                  <a:pt x="1041993" y="208366"/>
                </a:cubicBezTo>
                <a:close/>
                <a:moveTo>
                  <a:pt x="969438" y="208366"/>
                </a:moveTo>
                <a:cubicBezTo>
                  <a:pt x="986208" y="208366"/>
                  <a:pt x="999801" y="221960"/>
                  <a:pt x="999801" y="238729"/>
                </a:cubicBezTo>
                <a:cubicBezTo>
                  <a:pt x="999801" y="255499"/>
                  <a:pt x="986208" y="269093"/>
                  <a:pt x="969438" y="269093"/>
                </a:cubicBezTo>
                <a:cubicBezTo>
                  <a:pt x="952669" y="269093"/>
                  <a:pt x="939075" y="255499"/>
                  <a:pt x="939075" y="238729"/>
                </a:cubicBezTo>
                <a:cubicBezTo>
                  <a:pt x="939075" y="221960"/>
                  <a:pt x="952669" y="208366"/>
                  <a:pt x="969438" y="208366"/>
                </a:cubicBezTo>
                <a:close/>
                <a:moveTo>
                  <a:pt x="896883" y="208366"/>
                </a:moveTo>
                <a:cubicBezTo>
                  <a:pt x="913653" y="208366"/>
                  <a:pt x="927247" y="221960"/>
                  <a:pt x="927247" y="238729"/>
                </a:cubicBezTo>
                <a:cubicBezTo>
                  <a:pt x="927247" y="255499"/>
                  <a:pt x="913653" y="269093"/>
                  <a:pt x="896883" y="269093"/>
                </a:cubicBezTo>
                <a:cubicBezTo>
                  <a:pt x="880114" y="269093"/>
                  <a:pt x="866520" y="255499"/>
                  <a:pt x="866520" y="238729"/>
                </a:cubicBezTo>
                <a:cubicBezTo>
                  <a:pt x="866520" y="221960"/>
                  <a:pt x="880114" y="208366"/>
                  <a:pt x="896883" y="208366"/>
                </a:cubicBezTo>
                <a:close/>
                <a:moveTo>
                  <a:pt x="824329" y="208366"/>
                </a:moveTo>
                <a:cubicBezTo>
                  <a:pt x="841098" y="208366"/>
                  <a:pt x="854692" y="221960"/>
                  <a:pt x="854692" y="238729"/>
                </a:cubicBezTo>
                <a:cubicBezTo>
                  <a:pt x="854692" y="255499"/>
                  <a:pt x="841098" y="269093"/>
                  <a:pt x="824329" y="269093"/>
                </a:cubicBezTo>
                <a:cubicBezTo>
                  <a:pt x="807559" y="269093"/>
                  <a:pt x="793965" y="255499"/>
                  <a:pt x="793965" y="238729"/>
                </a:cubicBezTo>
                <a:cubicBezTo>
                  <a:pt x="793965" y="221960"/>
                  <a:pt x="807559" y="208366"/>
                  <a:pt x="824329" y="208366"/>
                </a:cubicBezTo>
                <a:close/>
                <a:moveTo>
                  <a:pt x="751774" y="208366"/>
                </a:moveTo>
                <a:cubicBezTo>
                  <a:pt x="768544" y="208366"/>
                  <a:pt x="782138" y="221960"/>
                  <a:pt x="782138" y="238729"/>
                </a:cubicBezTo>
                <a:cubicBezTo>
                  <a:pt x="782138" y="255499"/>
                  <a:pt x="768544" y="269093"/>
                  <a:pt x="751774" y="269093"/>
                </a:cubicBezTo>
                <a:cubicBezTo>
                  <a:pt x="735005" y="269093"/>
                  <a:pt x="721411" y="255499"/>
                  <a:pt x="721411" y="238729"/>
                </a:cubicBezTo>
                <a:cubicBezTo>
                  <a:pt x="721411" y="221960"/>
                  <a:pt x="735005" y="208366"/>
                  <a:pt x="751774" y="208366"/>
                </a:cubicBezTo>
                <a:close/>
                <a:moveTo>
                  <a:pt x="679220" y="208366"/>
                </a:moveTo>
                <a:cubicBezTo>
                  <a:pt x="695989" y="208366"/>
                  <a:pt x="709583" y="221960"/>
                  <a:pt x="709583" y="238729"/>
                </a:cubicBezTo>
                <a:cubicBezTo>
                  <a:pt x="709583" y="255499"/>
                  <a:pt x="695989" y="269093"/>
                  <a:pt x="679220" y="269093"/>
                </a:cubicBezTo>
                <a:cubicBezTo>
                  <a:pt x="662450" y="269093"/>
                  <a:pt x="648856" y="255499"/>
                  <a:pt x="648856" y="238729"/>
                </a:cubicBezTo>
                <a:cubicBezTo>
                  <a:pt x="648856" y="221960"/>
                  <a:pt x="662450" y="208366"/>
                  <a:pt x="679220" y="208366"/>
                </a:cubicBezTo>
                <a:close/>
                <a:moveTo>
                  <a:pt x="606665" y="208366"/>
                </a:moveTo>
                <a:cubicBezTo>
                  <a:pt x="623435" y="208366"/>
                  <a:pt x="637029" y="221960"/>
                  <a:pt x="637029" y="238729"/>
                </a:cubicBezTo>
                <a:cubicBezTo>
                  <a:pt x="637029" y="255499"/>
                  <a:pt x="623435" y="269093"/>
                  <a:pt x="606665" y="269093"/>
                </a:cubicBezTo>
                <a:cubicBezTo>
                  <a:pt x="589896" y="269093"/>
                  <a:pt x="576302" y="255499"/>
                  <a:pt x="576302" y="238729"/>
                </a:cubicBezTo>
                <a:cubicBezTo>
                  <a:pt x="576302" y="221960"/>
                  <a:pt x="589896" y="208366"/>
                  <a:pt x="606665" y="208366"/>
                </a:cubicBezTo>
                <a:close/>
                <a:moveTo>
                  <a:pt x="534111" y="208366"/>
                </a:moveTo>
                <a:cubicBezTo>
                  <a:pt x="550880" y="208366"/>
                  <a:pt x="564474" y="221960"/>
                  <a:pt x="564474" y="238729"/>
                </a:cubicBezTo>
                <a:cubicBezTo>
                  <a:pt x="564474" y="255499"/>
                  <a:pt x="550880" y="269093"/>
                  <a:pt x="534111" y="269093"/>
                </a:cubicBezTo>
                <a:cubicBezTo>
                  <a:pt x="517341" y="269093"/>
                  <a:pt x="503747" y="255499"/>
                  <a:pt x="503747" y="238729"/>
                </a:cubicBezTo>
                <a:cubicBezTo>
                  <a:pt x="503747" y="221960"/>
                  <a:pt x="517341" y="208366"/>
                  <a:pt x="534111" y="208366"/>
                </a:cubicBezTo>
                <a:close/>
                <a:moveTo>
                  <a:pt x="461556" y="208366"/>
                </a:moveTo>
                <a:cubicBezTo>
                  <a:pt x="478326" y="208366"/>
                  <a:pt x="491920" y="221960"/>
                  <a:pt x="491920" y="238729"/>
                </a:cubicBezTo>
                <a:cubicBezTo>
                  <a:pt x="491920" y="255499"/>
                  <a:pt x="478326" y="269093"/>
                  <a:pt x="461556" y="269093"/>
                </a:cubicBezTo>
                <a:cubicBezTo>
                  <a:pt x="444787" y="269093"/>
                  <a:pt x="431192" y="255499"/>
                  <a:pt x="431192" y="238729"/>
                </a:cubicBezTo>
                <a:cubicBezTo>
                  <a:pt x="431192" y="221960"/>
                  <a:pt x="444787" y="208366"/>
                  <a:pt x="461556" y="208366"/>
                </a:cubicBezTo>
                <a:close/>
                <a:moveTo>
                  <a:pt x="389002" y="208366"/>
                </a:moveTo>
                <a:cubicBezTo>
                  <a:pt x="405771" y="208366"/>
                  <a:pt x="419365" y="221960"/>
                  <a:pt x="419365" y="238729"/>
                </a:cubicBezTo>
                <a:cubicBezTo>
                  <a:pt x="419365" y="255499"/>
                  <a:pt x="405771" y="269093"/>
                  <a:pt x="389002" y="269093"/>
                </a:cubicBezTo>
                <a:cubicBezTo>
                  <a:pt x="372232" y="269093"/>
                  <a:pt x="358638" y="255499"/>
                  <a:pt x="358638" y="238729"/>
                </a:cubicBezTo>
                <a:cubicBezTo>
                  <a:pt x="358638" y="221960"/>
                  <a:pt x="372232" y="208366"/>
                  <a:pt x="389002" y="208366"/>
                </a:cubicBezTo>
                <a:close/>
                <a:moveTo>
                  <a:pt x="316447" y="208366"/>
                </a:moveTo>
                <a:cubicBezTo>
                  <a:pt x="333216" y="208366"/>
                  <a:pt x="346810" y="221960"/>
                  <a:pt x="346810" y="238729"/>
                </a:cubicBezTo>
                <a:cubicBezTo>
                  <a:pt x="346810" y="255499"/>
                  <a:pt x="333216" y="269093"/>
                  <a:pt x="316447" y="269093"/>
                </a:cubicBezTo>
                <a:cubicBezTo>
                  <a:pt x="299677" y="269093"/>
                  <a:pt x="286084" y="255499"/>
                  <a:pt x="286084" y="238729"/>
                </a:cubicBezTo>
                <a:cubicBezTo>
                  <a:pt x="286084" y="221960"/>
                  <a:pt x="299677" y="208366"/>
                  <a:pt x="316447" y="208366"/>
                </a:cubicBezTo>
                <a:close/>
                <a:moveTo>
                  <a:pt x="243892" y="208366"/>
                </a:moveTo>
                <a:cubicBezTo>
                  <a:pt x="260662" y="208366"/>
                  <a:pt x="274256" y="221960"/>
                  <a:pt x="274256" y="238729"/>
                </a:cubicBezTo>
                <a:cubicBezTo>
                  <a:pt x="274256" y="255499"/>
                  <a:pt x="260662" y="269093"/>
                  <a:pt x="243892" y="269093"/>
                </a:cubicBezTo>
                <a:cubicBezTo>
                  <a:pt x="227123" y="269093"/>
                  <a:pt x="213529" y="255499"/>
                  <a:pt x="213529" y="238729"/>
                </a:cubicBezTo>
                <a:cubicBezTo>
                  <a:pt x="213529" y="221960"/>
                  <a:pt x="227123" y="208366"/>
                  <a:pt x="243892" y="208366"/>
                </a:cubicBezTo>
                <a:close/>
                <a:moveTo>
                  <a:pt x="171339" y="208366"/>
                </a:moveTo>
                <a:cubicBezTo>
                  <a:pt x="188107" y="208366"/>
                  <a:pt x="201701" y="221960"/>
                  <a:pt x="201701" y="238729"/>
                </a:cubicBezTo>
                <a:cubicBezTo>
                  <a:pt x="201701" y="255499"/>
                  <a:pt x="188107" y="269093"/>
                  <a:pt x="171339" y="269093"/>
                </a:cubicBezTo>
                <a:cubicBezTo>
                  <a:pt x="154697" y="269093"/>
                  <a:pt x="141102" y="255499"/>
                  <a:pt x="141102" y="238729"/>
                </a:cubicBezTo>
                <a:cubicBezTo>
                  <a:pt x="141102" y="221960"/>
                  <a:pt x="154697" y="208366"/>
                  <a:pt x="171339" y="208366"/>
                </a:cubicBezTo>
                <a:close/>
                <a:moveTo>
                  <a:pt x="98929" y="208366"/>
                </a:moveTo>
                <a:cubicBezTo>
                  <a:pt x="115688" y="208366"/>
                  <a:pt x="129282" y="221960"/>
                  <a:pt x="129282" y="238729"/>
                </a:cubicBezTo>
                <a:cubicBezTo>
                  <a:pt x="129282" y="255499"/>
                  <a:pt x="115688" y="269093"/>
                  <a:pt x="98929" y="269093"/>
                </a:cubicBezTo>
                <a:cubicBezTo>
                  <a:pt x="82155" y="269093"/>
                  <a:pt x="68561" y="255499"/>
                  <a:pt x="68561" y="238729"/>
                </a:cubicBezTo>
                <a:cubicBezTo>
                  <a:pt x="68561" y="221960"/>
                  <a:pt x="82155" y="208366"/>
                  <a:pt x="98929" y="208366"/>
                </a:cubicBezTo>
                <a:close/>
                <a:moveTo>
                  <a:pt x="26375" y="208366"/>
                </a:moveTo>
                <a:cubicBezTo>
                  <a:pt x="43137" y="208366"/>
                  <a:pt x="56732" y="221960"/>
                  <a:pt x="56732" y="238729"/>
                </a:cubicBezTo>
                <a:cubicBezTo>
                  <a:pt x="56732" y="255499"/>
                  <a:pt x="43137" y="269093"/>
                  <a:pt x="26375" y="269093"/>
                </a:cubicBezTo>
                <a:cubicBezTo>
                  <a:pt x="17989" y="269093"/>
                  <a:pt x="10398" y="265695"/>
                  <a:pt x="4903" y="260200"/>
                </a:cubicBezTo>
                <a:lnTo>
                  <a:pt x="0" y="248364"/>
                </a:lnTo>
                <a:lnTo>
                  <a:pt x="0" y="229094"/>
                </a:lnTo>
                <a:lnTo>
                  <a:pt x="4903" y="217259"/>
                </a:lnTo>
                <a:cubicBezTo>
                  <a:pt x="10398" y="211765"/>
                  <a:pt x="17989" y="208366"/>
                  <a:pt x="26375" y="208366"/>
                </a:cubicBezTo>
                <a:close/>
                <a:moveTo>
                  <a:pt x="1622429" y="127914"/>
                </a:moveTo>
                <a:cubicBezTo>
                  <a:pt x="1630814" y="127914"/>
                  <a:pt x="1638404" y="131313"/>
                  <a:pt x="1643899" y="136808"/>
                </a:cubicBezTo>
                <a:lnTo>
                  <a:pt x="1648931" y="148957"/>
                </a:lnTo>
                <a:lnTo>
                  <a:pt x="1651011" y="162579"/>
                </a:lnTo>
                <a:lnTo>
                  <a:pt x="1643899" y="179748"/>
                </a:lnTo>
                <a:cubicBezTo>
                  <a:pt x="1638404" y="185243"/>
                  <a:pt x="1630814" y="188641"/>
                  <a:pt x="1622429" y="188641"/>
                </a:cubicBezTo>
                <a:cubicBezTo>
                  <a:pt x="1605659" y="188641"/>
                  <a:pt x="1592066" y="175047"/>
                  <a:pt x="1592066" y="158278"/>
                </a:cubicBezTo>
                <a:cubicBezTo>
                  <a:pt x="1592066" y="141508"/>
                  <a:pt x="1605659" y="127914"/>
                  <a:pt x="1622429" y="127914"/>
                </a:cubicBezTo>
                <a:close/>
                <a:moveTo>
                  <a:pt x="1549874" y="127914"/>
                </a:moveTo>
                <a:cubicBezTo>
                  <a:pt x="1566644" y="127914"/>
                  <a:pt x="1580238" y="141508"/>
                  <a:pt x="1580238" y="158278"/>
                </a:cubicBezTo>
                <a:cubicBezTo>
                  <a:pt x="1580238" y="175047"/>
                  <a:pt x="1566644" y="188641"/>
                  <a:pt x="1549874" y="188641"/>
                </a:cubicBezTo>
                <a:cubicBezTo>
                  <a:pt x="1533105" y="188641"/>
                  <a:pt x="1519511" y="175047"/>
                  <a:pt x="1519511" y="158278"/>
                </a:cubicBezTo>
                <a:cubicBezTo>
                  <a:pt x="1519511" y="141508"/>
                  <a:pt x="1533105" y="127914"/>
                  <a:pt x="1549874" y="127914"/>
                </a:cubicBezTo>
                <a:close/>
                <a:moveTo>
                  <a:pt x="1477320" y="127914"/>
                </a:moveTo>
                <a:cubicBezTo>
                  <a:pt x="1494089" y="127914"/>
                  <a:pt x="1507683" y="141508"/>
                  <a:pt x="1507683" y="158278"/>
                </a:cubicBezTo>
                <a:cubicBezTo>
                  <a:pt x="1507683" y="175047"/>
                  <a:pt x="1494089" y="188641"/>
                  <a:pt x="1477320" y="188641"/>
                </a:cubicBezTo>
                <a:cubicBezTo>
                  <a:pt x="1460550" y="188641"/>
                  <a:pt x="1446956" y="175047"/>
                  <a:pt x="1446956" y="158278"/>
                </a:cubicBezTo>
                <a:cubicBezTo>
                  <a:pt x="1446956" y="141508"/>
                  <a:pt x="1460550" y="127914"/>
                  <a:pt x="1477320" y="127914"/>
                </a:cubicBezTo>
                <a:close/>
                <a:moveTo>
                  <a:pt x="1404765" y="127914"/>
                </a:moveTo>
                <a:cubicBezTo>
                  <a:pt x="1421535" y="127914"/>
                  <a:pt x="1435129" y="141508"/>
                  <a:pt x="1435129" y="158278"/>
                </a:cubicBezTo>
                <a:cubicBezTo>
                  <a:pt x="1435129" y="175047"/>
                  <a:pt x="1421535" y="188641"/>
                  <a:pt x="1404765" y="188641"/>
                </a:cubicBezTo>
                <a:cubicBezTo>
                  <a:pt x="1387996" y="188641"/>
                  <a:pt x="1374402" y="175047"/>
                  <a:pt x="1374402" y="158278"/>
                </a:cubicBezTo>
                <a:cubicBezTo>
                  <a:pt x="1374402" y="141508"/>
                  <a:pt x="1387996" y="127914"/>
                  <a:pt x="1404765" y="127914"/>
                </a:cubicBezTo>
                <a:close/>
                <a:moveTo>
                  <a:pt x="1332211" y="127914"/>
                </a:moveTo>
                <a:cubicBezTo>
                  <a:pt x="1348980" y="127914"/>
                  <a:pt x="1362574" y="141508"/>
                  <a:pt x="1362574" y="158278"/>
                </a:cubicBezTo>
                <a:cubicBezTo>
                  <a:pt x="1362574" y="175047"/>
                  <a:pt x="1348980" y="188641"/>
                  <a:pt x="1332211" y="188641"/>
                </a:cubicBezTo>
                <a:cubicBezTo>
                  <a:pt x="1315441" y="188641"/>
                  <a:pt x="1301847" y="175047"/>
                  <a:pt x="1301847" y="158278"/>
                </a:cubicBezTo>
                <a:cubicBezTo>
                  <a:pt x="1301847" y="141508"/>
                  <a:pt x="1315441" y="127914"/>
                  <a:pt x="1332211" y="127914"/>
                </a:cubicBezTo>
                <a:close/>
                <a:moveTo>
                  <a:pt x="1259656" y="127914"/>
                </a:moveTo>
                <a:cubicBezTo>
                  <a:pt x="1276426" y="127914"/>
                  <a:pt x="1290020" y="141508"/>
                  <a:pt x="1290020" y="158278"/>
                </a:cubicBezTo>
                <a:cubicBezTo>
                  <a:pt x="1290020" y="175047"/>
                  <a:pt x="1276426" y="188641"/>
                  <a:pt x="1259656" y="188641"/>
                </a:cubicBezTo>
                <a:cubicBezTo>
                  <a:pt x="1242887" y="188641"/>
                  <a:pt x="1229293" y="175047"/>
                  <a:pt x="1229293" y="158278"/>
                </a:cubicBezTo>
                <a:cubicBezTo>
                  <a:pt x="1229293" y="141508"/>
                  <a:pt x="1242887" y="127914"/>
                  <a:pt x="1259656" y="127914"/>
                </a:cubicBezTo>
                <a:close/>
                <a:moveTo>
                  <a:pt x="1187102" y="127914"/>
                </a:moveTo>
                <a:cubicBezTo>
                  <a:pt x="1203871" y="127914"/>
                  <a:pt x="1217465" y="141508"/>
                  <a:pt x="1217465" y="158278"/>
                </a:cubicBezTo>
                <a:cubicBezTo>
                  <a:pt x="1217465" y="175047"/>
                  <a:pt x="1203871" y="188641"/>
                  <a:pt x="1187102" y="188641"/>
                </a:cubicBezTo>
                <a:cubicBezTo>
                  <a:pt x="1170332" y="188641"/>
                  <a:pt x="1156738" y="175047"/>
                  <a:pt x="1156738" y="158278"/>
                </a:cubicBezTo>
                <a:cubicBezTo>
                  <a:pt x="1156738" y="141508"/>
                  <a:pt x="1170332" y="127914"/>
                  <a:pt x="1187102" y="127914"/>
                </a:cubicBezTo>
                <a:close/>
                <a:moveTo>
                  <a:pt x="1114547" y="127914"/>
                </a:moveTo>
                <a:cubicBezTo>
                  <a:pt x="1131317" y="127914"/>
                  <a:pt x="1144911" y="141508"/>
                  <a:pt x="1144911" y="158278"/>
                </a:cubicBezTo>
                <a:cubicBezTo>
                  <a:pt x="1144911" y="175047"/>
                  <a:pt x="1131317" y="188641"/>
                  <a:pt x="1114547" y="188641"/>
                </a:cubicBezTo>
                <a:cubicBezTo>
                  <a:pt x="1097778" y="188641"/>
                  <a:pt x="1084184" y="175047"/>
                  <a:pt x="1084184" y="158278"/>
                </a:cubicBezTo>
                <a:cubicBezTo>
                  <a:pt x="1084184" y="141508"/>
                  <a:pt x="1097778" y="127914"/>
                  <a:pt x="1114547" y="127914"/>
                </a:cubicBezTo>
                <a:close/>
                <a:moveTo>
                  <a:pt x="1041993" y="127914"/>
                </a:moveTo>
                <a:cubicBezTo>
                  <a:pt x="1058762" y="127914"/>
                  <a:pt x="1072356" y="141508"/>
                  <a:pt x="1072356" y="158278"/>
                </a:cubicBezTo>
                <a:cubicBezTo>
                  <a:pt x="1072356" y="175047"/>
                  <a:pt x="1058762" y="188641"/>
                  <a:pt x="1041993" y="188641"/>
                </a:cubicBezTo>
                <a:cubicBezTo>
                  <a:pt x="1025223" y="188641"/>
                  <a:pt x="1011629" y="175047"/>
                  <a:pt x="1011629" y="158278"/>
                </a:cubicBezTo>
                <a:cubicBezTo>
                  <a:pt x="1011629" y="141508"/>
                  <a:pt x="1025223" y="127914"/>
                  <a:pt x="1041993" y="127914"/>
                </a:cubicBezTo>
                <a:close/>
                <a:moveTo>
                  <a:pt x="969438" y="127914"/>
                </a:moveTo>
                <a:cubicBezTo>
                  <a:pt x="986208" y="127914"/>
                  <a:pt x="999801" y="141508"/>
                  <a:pt x="999801" y="158278"/>
                </a:cubicBezTo>
                <a:cubicBezTo>
                  <a:pt x="999801" y="175047"/>
                  <a:pt x="986208" y="188641"/>
                  <a:pt x="969438" y="188641"/>
                </a:cubicBezTo>
                <a:cubicBezTo>
                  <a:pt x="952669" y="188641"/>
                  <a:pt x="939075" y="175047"/>
                  <a:pt x="939075" y="158278"/>
                </a:cubicBezTo>
                <a:cubicBezTo>
                  <a:pt x="939075" y="141508"/>
                  <a:pt x="952669" y="127914"/>
                  <a:pt x="969438" y="127914"/>
                </a:cubicBezTo>
                <a:close/>
                <a:moveTo>
                  <a:pt x="896883" y="127914"/>
                </a:moveTo>
                <a:cubicBezTo>
                  <a:pt x="913653" y="127914"/>
                  <a:pt x="927247" y="141508"/>
                  <a:pt x="927247" y="158278"/>
                </a:cubicBezTo>
                <a:cubicBezTo>
                  <a:pt x="927247" y="175047"/>
                  <a:pt x="913653" y="188641"/>
                  <a:pt x="896883" y="188641"/>
                </a:cubicBezTo>
                <a:cubicBezTo>
                  <a:pt x="880114" y="188641"/>
                  <a:pt x="866520" y="175047"/>
                  <a:pt x="866520" y="158278"/>
                </a:cubicBezTo>
                <a:cubicBezTo>
                  <a:pt x="866520" y="141508"/>
                  <a:pt x="880114" y="127914"/>
                  <a:pt x="896883" y="127914"/>
                </a:cubicBezTo>
                <a:close/>
                <a:moveTo>
                  <a:pt x="824329" y="127914"/>
                </a:moveTo>
                <a:cubicBezTo>
                  <a:pt x="841098" y="127914"/>
                  <a:pt x="854692" y="141508"/>
                  <a:pt x="854692" y="158278"/>
                </a:cubicBezTo>
                <a:cubicBezTo>
                  <a:pt x="854692" y="175047"/>
                  <a:pt x="841098" y="188641"/>
                  <a:pt x="824329" y="188641"/>
                </a:cubicBezTo>
                <a:cubicBezTo>
                  <a:pt x="807559" y="188641"/>
                  <a:pt x="793965" y="175047"/>
                  <a:pt x="793965" y="158278"/>
                </a:cubicBezTo>
                <a:cubicBezTo>
                  <a:pt x="793965" y="141508"/>
                  <a:pt x="807559" y="127914"/>
                  <a:pt x="824329" y="127914"/>
                </a:cubicBezTo>
                <a:close/>
                <a:moveTo>
                  <a:pt x="751774" y="127914"/>
                </a:moveTo>
                <a:cubicBezTo>
                  <a:pt x="768544" y="127914"/>
                  <a:pt x="782138" y="141508"/>
                  <a:pt x="782138" y="158278"/>
                </a:cubicBezTo>
                <a:cubicBezTo>
                  <a:pt x="782138" y="175047"/>
                  <a:pt x="768544" y="188641"/>
                  <a:pt x="751774" y="188641"/>
                </a:cubicBezTo>
                <a:cubicBezTo>
                  <a:pt x="735005" y="188641"/>
                  <a:pt x="721411" y="175047"/>
                  <a:pt x="721411" y="158278"/>
                </a:cubicBezTo>
                <a:cubicBezTo>
                  <a:pt x="721411" y="141508"/>
                  <a:pt x="735005" y="127914"/>
                  <a:pt x="751774" y="127914"/>
                </a:cubicBezTo>
                <a:close/>
                <a:moveTo>
                  <a:pt x="679220" y="127914"/>
                </a:moveTo>
                <a:cubicBezTo>
                  <a:pt x="695989" y="127914"/>
                  <a:pt x="709583" y="141508"/>
                  <a:pt x="709583" y="158278"/>
                </a:cubicBezTo>
                <a:cubicBezTo>
                  <a:pt x="709583" y="175047"/>
                  <a:pt x="695989" y="188641"/>
                  <a:pt x="679220" y="188641"/>
                </a:cubicBezTo>
                <a:cubicBezTo>
                  <a:pt x="662450" y="188641"/>
                  <a:pt x="648856" y="175047"/>
                  <a:pt x="648856" y="158278"/>
                </a:cubicBezTo>
                <a:cubicBezTo>
                  <a:pt x="648856" y="141508"/>
                  <a:pt x="662450" y="127914"/>
                  <a:pt x="679220" y="127914"/>
                </a:cubicBezTo>
                <a:close/>
                <a:moveTo>
                  <a:pt x="606665" y="127914"/>
                </a:moveTo>
                <a:cubicBezTo>
                  <a:pt x="623435" y="127914"/>
                  <a:pt x="637029" y="141508"/>
                  <a:pt x="637029" y="158278"/>
                </a:cubicBezTo>
                <a:cubicBezTo>
                  <a:pt x="637029" y="175047"/>
                  <a:pt x="623435" y="188641"/>
                  <a:pt x="606665" y="188641"/>
                </a:cubicBezTo>
                <a:cubicBezTo>
                  <a:pt x="589896" y="188641"/>
                  <a:pt x="576302" y="175047"/>
                  <a:pt x="576302" y="158278"/>
                </a:cubicBezTo>
                <a:cubicBezTo>
                  <a:pt x="576302" y="141508"/>
                  <a:pt x="589896" y="127914"/>
                  <a:pt x="606665" y="127914"/>
                </a:cubicBezTo>
                <a:close/>
                <a:moveTo>
                  <a:pt x="534111" y="127914"/>
                </a:moveTo>
                <a:cubicBezTo>
                  <a:pt x="550880" y="127914"/>
                  <a:pt x="564474" y="141508"/>
                  <a:pt x="564474" y="158278"/>
                </a:cubicBezTo>
                <a:cubicBezTo>
                  <a:pt x="564474" y="175047"/>
                  <a:pt x="550880" y="188641"/>
                  <a:pt x="534111" y="188641"/>
                </a:cubicBezTo>
                <a:cubicBezTo>
                  <a:pt x="517341" y="188641"/>
                  <a:pt x="503747" y="175047"/>
                  <a:pt x="503747" y="158278"/>
                </a:cubicBezTo>
                <a:cubicBezTo>
                  <a:pt x="503747" y="141508"/>
                  <a:pt x="517341" y="127914"/>
                  <a:pt x="534111" y="127914"/>
                </a:cubicBezTo>
                <a:close/>
                <a:moveTo>
                  <a:pt x="461556" y="127914"/>
                </a:moveTo>
                <a:cubicBezTo>
                  <a:pt x="478326" y="127914"/>
                  <a:pt x="491920" y="141508"/>
                  <a:pt x="491920" y="158278"/>
                </a:cubicBezTo>
                <a:cubicBezTo>
                  <a:pt x="491920" y="175047"/>
                  <a:pt x="478326" y="188641"/>
                  <a:pt x="461556" y="188641"/>
                </a:cubicBezTo>
                <a:cubicBezTo>
                  <a:pt x="444787" y="188641"/>
                  <a:pt x="431192" y="175047"/>
                  <a:pt x="431192" y="158278"/>
                </a:cubicBezTo>
                <a:cubicBezTo>
                  <a:pt x="431192" y="141508"/>
                  <a:pt x="444787" y="127914"/>
                  <a:pt x="461556" y="127914"/>
                </a:cubicBezTo>
                <a:close/>
                <a:moveTo>
                  <a:pt x="389002" y="127914"/>
                </a:moveTo>
                <a:cubicBezTo>
                  <a:pt x="405771" y="127914"/>
                  <a:pt x="419365" y="141508"/>
                  <a:pt x="419365" y="158278"/>
                </a:cubicBezTo>
                <a:cubicBezTo>
                  <a:pt x="419365" y="175047"/>
                  <a:pt x="405771" y="188641"/>
                  <a:pt x="389002" y="188641"/>
                </a:cubicBezTo>
                <a:cubicBezTo>
                  <a:pt x="372232" y="188641"/>
                  <a:pt x="358638" y="175047"/>
                  <a:pt x="358638" y="158278"/>
                </a:cubicBezTo>
                <a:cubicBezTo>
                  <a:pt x="358638" y="141508"/>
                  <a:pt x="372232" y="127914"/>
                  <a:pt x="389002" y="127914"/>
                </a:cubicBezTo>
                <a:close/>
                <a:moveTo>
                  <a:pt x="316447" y="127914"/>
                </a:moveTo>
                <a:cubicBezTo>
                  <a:pt x="333216" y="127914"/>
                  <a:pt x="346810" y="141508"/>
                  <a:pt x="346810" y="158278"/>
                </a:cubicBezTo>
                <a:cubicBezTo>
                  <a:pt x="346810" y="175047"/>
                  <a:pt x="333216" y="188641"/>
                  <a:pt x="316447" y="188641"/>
                </a:cubicBezTo>
                <a:cubicBezTo>
                  <a:pt x="299677" y="188641"/>
                  <a:pt x="286084" y="175047"/>
                  <a:pt x="286084" y="158278"/>
                </a:cubicBezTo>
                <a:cubicBezTo>
                  <a:pt x="286084" y="141508"/>
                  <a:pt x="299677" y="127914"/>
                  <a:pt x="316447" y="127914"/>
                </a:cubicBezTo>
                <a:close/>
                <a:moveTo>
                  <a:pt x="243892" y="127914"/>
                </a:moveTo>
                <a:cubicBezTo>
                  <a:pt x="260662" y="127914"/>
                  <a:pt x="274256" y="141508"/>
                  <a:pt x="274256" y="158278"/>
                </a:cubicBezTo>
                <a:cubicBezTo>
                  <a:pt x="274256" y="175047"/>
                  <a:pt x="260662" y="188641"/>
                  <a:pt x="243892" y="188641"/>
                </a:cubicBezTo>
                <a:cubicBezTo>
                  <a:pt x="227123" y="188641"/>
                  <a:pt x="213529" y="175047"/>
                  <a:pt x="213529" y="158278"/>
                </a:cubicBezTo>
                <a:cubicBezTo>
                  <a:pt x="213529" y="141508"/>
                  <a:pt x="227123" y="127914"/>
                  <a:pt x="243892" y="127914"/>
                </a:cubicBezTo>
                <a:close/>
                <a:moveTo>
                  <a:pt x="171339" y="127914"/>
                </a:moveTo>
                <a:cubicBezTo>
                  <a:pt x="188107" y="127914"/>
                  <a:pt x="201701" y="141508"/>
                  <a:pt x="201701" y="158278"/>
                </a:cubicBezTo>
                <a:cubicBezTo>
                  <a:pt x="201701" y="175047"/>
                  <a:pt x="188107" y="188641"/>
                  <a:pt x="171339" y="188641"/>
                </a:cubicBezTo>
                <a:cubicBezTo>
                  <a:pt x="154702" y="188641"/>
                  <a:pt x="141108" y="175047"/>
                  <a:pt x="141108" y="158278"/>
                </a:cubicBezTo>
                <a:cubicBezTo>
                  <a:pt x="141108" y="141508"/>
                  <a:pt x="154702" y="127914"/>
                  <a:pt x="171339" y="127914"/>
                </a:cubicBezTo>
                <a:close/>
                <a:moveTo>
                  <a:pt x="98936" y="127914"/>
                </a:moveTo>
                <a:cubicBezTo>
                  <a:pt x="115695" y="127914"/>
                  <a:pt x="129288" y="141508"/>
                  <a:pt x="129288" y="158278"/>
                </a:cubicBezTo>
                <a:cubicBezTo>
                  <a:pt x="129288" y="175047"/>
                  <a:pt x="115695" y="188641"/>
                  <a:pt x="98936" y="188641"/>
                </a:cubicBezTo>
                <a:cubicBezTo>
                  <a:pt x="82162" y="188641"/>
                  <a:pt x="68567" y="175047"/>
                  <a:pt x="68567" y="158278"/>
                </a:cubicBezTo>
                <a:cubicBezTo>
                  <a:pt x="68567" y="141508"/>
                  <a:pt x="82162" y="127914"/>
                  <a:pt x="98936" y="127914"/>
                </a:cubicBezTo>
                <a:close/>
                <a:moveTo>
                  <a:pt x="26381" y="127914"/>
                </a:moveTo>
                <a:cubicBezTo>
                  <a:pt x="43143" y="127914"/>
                  <a:pt x="56738" y="141508"/>
                  <a:pt x="56738" y="158278"/>
                </a:cubicBezTo>
                <a:cubicBezTo>
                  <a:pt x="56738" y="175047"/>
                  <a:pt x="43143" y="188641"/>
                  <a:pt x="26381" y="188641"/>
                </a:cubicBezTo>
                <a:cubicBezTo>
                  <a:pt x="17995" y="188641"/>
                  <a:pt x="10404" y="185243"/>
                  <a:pt x="4909" y="179748"/>
                </a:cubicBezTo>
                <a:lnTo>
                  <a:pt x="0" y="167898"/>
                </a:lnTo>
                <a:lnTo>
                  <a:pt x="0" y="148658"/>
                </a:lnTo>
                <a:lnTo>
                  <a:pt x="4909" y="136807"/>
                </a:lnTo>
                <a:cubicBezTo>
                  <a:pt x="10404" y="131313"/>
                  <a:pt x="17995" y="127914"/>
                  <a:pt x="26381" y="127914"/>
                </a:cubicBezTo>
                <a:close/>
                <a:moveTo>
                  <a:pt x="1622429" y="47462"/>
                </a:moveTo>
                <a:lnTo>
                  <a:pt x="1625821" y="48147"/>
                </a:lnTo>
                <a:lnTo>
                  <a:pt x="1639701" y="102127"/>
                </a:lnTo>
                <a:lnTo>
                  <a:pt x="1634248" y="105804"/>
                </a:lnTo>
                <a:cubicBezTo>
                  <a:pt x="1630615" y="107340"/>
                  <a:pt x="1626621" y="108189"/>
                  <a:pt x="1622429" y="108189"/>
                </a:cubicBezTo>
                <a:cubicBezTo>
                  <a:pt x="1605659" y="108189"/>
                  <a:pt x="1592066" y="94595"/>
                  <a:pt x="1592066" y="77826"/>
                </a:cubicBezTo>
                <a:cubicBezTo>
                  <a:pt x="1592066" y="61056"/>
                  <a:pt x="1605659" y="47462"/>
                  <a:pt x="1622429" y="47462"/>
                </a:cubicBezTo>
                <a:close/>
                <a:moveTo>
                  <a:pt x="1549874" y="47462"/>
                </a:moveTo>
                <a:cubicBezTo>
                  <a:pt x="1566644" y="47462"/>
                  <a:pt x="1580238" y="61056"/>
                  <a:pt x="1580238" y="77826"/>
                </a:cubicBezTo>
                <a:cubicBezTo>
                  <a:pt x="1580238" y="94595"/>
                  <a:pt x="1566644" y="108189"/>
                  <a:pt x="1549874" y="108189"/>
                </a:cubicBezTo>
                <a:cubicBezTo>
                  <a:pt x="1533105" y="108189"/>
                  <a:pt x="1519511" y="94595"/>
                  <a:pt x="1519511" y="77826"/>
                </a:cubicBezTo>
                <a:cubicBezTo>
                  <a:pt x="1519511" y="61056"/>
                  <a:pt x="1533105" y="47462"/>
                  <a:pt x="1549874" y="47462"/>
                </a:cubicBezTo>
                <a:close/>
                <a:moveTo>
                  <a:pt x="1477320" y="47462"/>
                </a:moveTo>
                <a:cubicBezTo>
                  <a:pt x="1494089" y="47462"/>
                  <a:pt x="1507683" y="61056"/>
                  <a:pt x="1507683" y="77826"/>
                </a:cubicBezTo>
                <a:cubicBezTo>
                  <a:pt x="1507683" y="94595"/>
                  <a:pt x="1494089" y="108189"/>
                  <a:pt x="1477320" y="108189"/>
                </a:cubicBezTo>
                <a:cubicBezTo>
                  <a:pt x="1460550" y="108189"/>
                  <a:pt x="1446956" y="94595"/>
                  <a:pt x="1446956" y="77826"/>
                </a:cubicBezTo>
                <a:cubicBezTo>
                  <a:pt x="1446956" y="61056"/>
                  <a:pt x="1460550" y="47462"/>
                  <a:pt x="1477320" y="47462"/>
                </a:cubicBezTo>
                <a:close/>
                <a:moveTo>
                  <a:pt x="1404765" y="47462"/>
                </a:moveTo>
                <a:cubicBezTo>
                  <a:pt x="1421535" y="47462"/>
                  <a:pt x="1435129" y="61056"/>
                  <a:pt x="1435129" y="77826"/>
                </a:cubicBezTo>
                <a:cubicBezTo>
                  <a:pt x="1435129" y="94595"/>
                  <a:pt x="1421535" y="108189"/>
                  <a:pt x="1404765" y="108189"/>
                </a:cubicBezTo>
                <a:cubicBezTo>
                  <a:pt x="1387996" y="108189"/>
                  <a:pt x="1374402" y="94595"/>
                  <a:pt x="1374402" y="77826"/>
                </a:cubicBezTo>
                <a:cubicBezTo>
                  <a:pt x="1374402" y="61056"/>
                  <a:pt x="1387996" y="47462"/>
                  <a:pt x="1404765" y="47462"/>
                </a:cubicBezTo>
                <a:close/>
                <a:moveTo>
                  <a:pt x="1332211" y="47462"/>
                </a:moveTo>
                <a:cubicBezTo>
                  <a:pt x="1348980" y="47462"/>
                  <a:pt x="1362574" y="61056"/>
                  <a:pt x="1362574" y="77826"/>
                </a:cubicBezTo>
                <a:cubicBezTo>
                  <a:pt x="1362574" y="94595"/>
                  <a:pt x="1348980" y="108189"/>
                  <a:pt x="1332211" y="108189"/>
                </a:cubicBezTo>
                <a:cubicBezTo>
                  <a:pt x="1315441" y="108189"/>
                  <a:pt x="1301847" y="94595"/>
                  <a:pt x="1301847" y="77826"/>
                </a:cubicBezTo>
                <a:cubicBezTo>
                  <a:pt x="1301847" y="61056"/>
                  <a:pt x="1315441" y="47462"/>
                  <a:pt x="1332211" y="47462"/>
                </a:cubicBezTo>
                <a:close/>
                <a:moveTo>
                  <a:pt x="1259656" y="47462"/>
                </a:moveTo>
                <a:cubicBezTo>
                  <a:pt x="1276426" y="47462"/>
                  <a:pt x="1290020" y="61056"/>
                  <a:pt x="1290020" y="77826"/>
                </a:cubicBezTo>
                <a:cubicBezTo>
                  <a:pt x="1290020" y="94595"/>
                  <a:pt x="1276426" y="108189"/>
                  <a:pt x="1259656" y="108189"/>
                </a:cubicBezTo>
                <a:cubicBezTo>
                  <a:pt x="1242887" y="108189"/>
                  <a:pt x="1229293" y="94595"/>
                  <a:pt x="1229293" y="77826"/>
                </a:cubicBezTo>
                <a:cubicBezTo>
                  <a:pt x="1229293" y="61056"/>
                  <a:pt x="1242887" y="47462"/>
                  <a:pt x="1259656" y="47462"/>
                </a:cubicBezTo>
                <a:close/>
                <a:moveTo>
                  <a:pt x="1187102" y="47462"/>
                </a:moveTo>
                <a:cubicBezTo>
                  <a:pt x="1203871" y="47462"/>
                  <a:pt x="1217465" y="61056"/>
                  <a:pt x="1217465" y="77826"/>
                </a:cubicBezTo>
                <a:cubicBezTo>
                  <a:pt x="1217465" y="94595"/>
                  <a:pt x="1203871" y="108189"/>
                  <a:pt x="1187102" y="108189"/>
                </a:cubicBezTo>
                <a:cubicBezTo>
                  <a:pt x="1170332" y="108189"/>
                  <a:pt x="1156738" y="94595"/>
                  <a:pt x="1156738" y="77826"/>
                </a:cubicBezTo>
                <a:cubicBezTo>
                  <a:pt x="1156738" y="61056"/>
                  <a:pt x="1170332" y="47462"/>
                  <a:pt x="1187102" y="47462"/>
                </a:cubicBezTo>
                <a:close/>
                <a:moveTo>
                  <a:pt x="1114547" y="47462"/>
                </a:moveTo>
                <a:cubicBezTo>
                  <a:pt x="1131317" y="47462"/>
                  <a:pt x="1144911" y="61056"/>
                  <a:pt x="1144911" y="77826"/>
                </a:cubicBezTo>
                <a:cubicBezTo>
                  <a:pt x="1144911" y="94595"/>
                  <a:pt x="1131317" y="108189"/>
                  <a:pt x="1114547" y="108189"/>
                </a:cubicBezTo>
                <a:cubicBezTo>
                  <a:pt x="1097778" y="108189"/>
                  <a:pt x="1084184" y="94595"/>
                  <a:pt x="1084184" y="77826"/>
                </a:cubicBezTo>
                <a:cubicBezTo>
                  <a:pt x="1084184" y="61056"/>
                  <a:pt x="1097778" y="47462"/>
                  <a:pt x="1114547" y="47462"/>
                </a:cubicBezTo>
                <a:close/>
                <a:moveTo>
                  <a:pt x="1041993" y="47462"/>
                </a:moveTo>
                <a:cubicBezTo>
                  <a:pt x="1058762" y="47462"/>
                  <a:pt x="1072356" y="61056"/>
                  <a:pt x="1072356" y="77826"/>
                </a:cubicBezTo>
                <a:cubicBezTo>
                  <a:pt x="1072356" y="94595"/>
                  <a:pt x="1058762" y="108189"/>
                  <a:pt x="1041993" y="108189"/>
                </a:cubicBezTo>
                <a:cubicBezTo>
                  <a:pt x="1025223" y="108189"/>
                  <a:pt x="1011629" y="94595"/>
                  <a:pt x="1011629" y="77826"/>
                </a:cubicBezTo>
                <a:cubicBezTo>
                  <a:pt x="1011629" y="61056"/>
                  <a:pt x="1025223" y="47462"/>
                  <a:pt x="1041993" y="47462"/>
                </a:cubicBezTo>
                <a:close/>
                <a:moveTo>
                  <a:pt x="969438" y="47462"/>
                </a:moveTo>
                <a:cubicBezTo>
                  <a:pt x="986208" y="47462"/>
                  <a:pt x="999801" y="61056"/>
                  <a:pt x="999801" y="77826"/>
                </a:cubicBezTo>
                <a:cubicBezTo>
                  <a:pt x="999801" y="94595"/>
                  <a:pt x="986208" y="108189"/>
                  <a:pt x="969438" y="108189"/>
                </a:cubicBezTo>
                <a:cubicBezTo>
                  <a:pt x="952669" y="108189"/>
                  <a:pt x="939075" y="94595"/>
                  <a:pt x="939075" y="77826"/>
                </a:cubicBezTo>
                <a:cubicBezTo>
                  <a:pt x="939075" y="61056"/>
                  <a:pt x="952669" y="47462"/>
                  <a:pt x="969438" y="47462"/>
                </a:cubicBezTo>
                <a:close/>
                <a:moveTo>
                  <a:pt x="896883" y="47462"/>
                </a:moveTo>
                <a:cubicBezTo>
                  <a:pt x="913653" y="47462"/>
                  <a:pt x="927247" y="61056"/>
                  <a:pt x="927247" y="77826"/>
                </a:cubicBezTo>
                <a:cubicBezTo>
                  <a:pt x="927247" y="94595"/>
                  <a:pt x="913653" y="108189"/>
                  <a:pt x="896883" y="108189"/>
                </a:cubicBezTo>
                <a:cubicBezTo>
                  <a:pt x="880114" y="108189"/>
                  <a:pt x="866520" y="94595"/>
                  <a:pt x="866520" y="77826"/>
                </a:cubicBezTo>
                <a:cubicBezTo>
                  <a:pt x="866520" y="61056"/>
                  <a:pt x="880114" y="47462"/>
                  <a:pt x="896883" y="47462"/>
                </a:cubicBezTo>
                <a:close/>
                <a:moveTo>
                  <a:pt x="824329" y="47462"/>
                </a:moveTo>
                <a:cubicBezTo>
                  <a:pt x="841098" y="47462"/>
                  <a:pt x="854692" y="61056"/>
                  <a:pt x="854692" y="77826"/>
                </a:cubicBezTo>
                <a:cubicBezTo>
                  <a:pt x="854692" y="94595"/>
                  <a:pt x="841098" y="108189"/>
                  <a:pt x="824329" y="108189"/>
                </a:cubicBezTo>
                <a:cubicBezTo>
                  <a:pt x="807559" y="108189"/>
                  <a:pt x="793965" y="94595"/>
                  <a:pt x="793965" y="77826"/>
                </a:cubicBezTo>
                <a:cubicBezTo>
                  <a:pt x="793965" y="61056"/>
                  <a:pt x="807559" y="47462"/>
                  <a:pt x="824329" y="47462"/>
                </a:cubicBezTo>
                <a:close/>
                <a:moveTo>
                  <a:pt x="751774" y="47462"/>
                </a:moveTo>
                <a:cubicBezTo>
                  <a:pt x="768544" y="47462"/>
                  <a:pt x="782138" y="61056"/>
                  <a:pt x="782138" y="77826"/>
                </a:cubicBezTo>
                <a:cubicBezTo>
                  <a:pt x="782138" y="94595"/>
                  <a:pt x="768544" y="108189"/>
                  <a:pt x="751774" y="108189"/>
                </a:cubicBezTo>
                <a:cubicBezTo>
                  <a:pt x="735005" y="108189"/>
                  <a:pt x="721411" y="94595"/>
                  <a:pt x="721411" y="77826"/>
                </a:cubicBezTo>
                <a:cubicBezTo>
                  <a:pt x="721411" y="61056"/>
                  <a:pt x="735005" y="47462"/>
                  <a:pt x="751774" y="47462"/>
                </a:cubicBezTo>
                <a:close/>
                <a:moveTo>
                  <a:pt x="679220" y="47462"/>
                </a:moveTo>
                <a:cubicBezTo>
                  <a:pt x="695989" y="47462"/>
                  <a:pt x="709583" y="61056"/>
                  <a:pt x="709583" y="77826"/>
                </a:cubicBezTo>
                <a:cubicBezTo>
                  <a:pt x="709583" y="94595"/>
                  <a:pt x="695989" y="108189"/>
                  <a:pt x="679220" y="108189"/>
                </a:cubicBezTo>
                <a:cubicBezTo>
                  <a:pt x="662450" y="108189"/>
                  <a:pt x="648856" y="94595"/>
                  <a:pt x="648856" y="77826"/>
                </a:cubicBezTo>
                <a:cubicBezTo>
                  <a:pt x="648856" y="61056"/>
                  <a:pt x="662450" y="47462"/>
                  <a:pt x="679220" y="47462"/>
                </a:cubicBezTo>
                <a:close/>
                <a:moveTo>
                  <a:pt x="606665" y="47462"/>
                </a:moveTo>
                <a:cubicBezTo>
                  <a:pt x="623435" y="47462"/>
                  <a:pt x="637029" y="61056"/>
                  <a:pt x="637029" y="77826"/>
                </a:cubicBezTo>
                <a:cubicBezTo>
                  <a:pt x="637029" y="94595"/>
                  <a:pt x="623435" y="108189"/>
                  <a:pt x="606665" y="108189"/>
                </a:cubicBezTo>
                <a:cubicBezTo>
                  <a:pt x="589896" y="108189"/>
                  <a:pt x="576302" y="94595"/>
                  <a:pt x="576302" y="77826"/>
                </a:cubicBezTo>
                <a:cubicBezTo>
                  <a:pt x="576302" y="61056"/>
                  <a:pt x="589896" y="47462"/>
                  <a:pt x="606665" y="47462"/>
                </a:cubicBezTo>
                <a:close/>
                <a:moveTo>
                  <a:pt x="534111" y="47462"/>
                </a:moveTo>
                <a:cubicBezTo>
                  <a:pt x="550880" y="47462"/>
                  <a:pt x="564474" y="61056"/>
                  <a:pt x="564474" y="77826"/>
                </a:cubicBezTo>
                <a:cubicBezTo>
                  <a:pt x="564474" y="94595"/>
                  <a:pt x="550880" y="108189"/>
                  <a:pt x="534111" y="108189"/>
                </a:cubicBezTo>
                <a:cubicBezTo>
                  <a:pt x="517341" y="108189"/>
                  <a:pt x="503747" y="94595"/>
                  <a:pt x="503747" y="77826"/>
                </a:cubicBezTo>
                <a:cubicBezTo>
                  <a:pt x="503747" y="61056"/>
                  <a:pt x="517341" y="47462"/>
                  <a:pt x="534111" y="47462"/>
                </a:cubicBezTo>
                <a:close/>
                <a:moveTo>
                  <a:pt x="461556" y="47462"/>
                </a:moveTo>
                <a:cubicBezTo>
                  <a:pt x="478326" y="47462"/>
                  <a:pt x="491920" y="61056"/>
                  <a:pt x="491920" y="77826"/>
                </a:cubicBezTo>
                <a:cubicBezTo>
                  <a:pt x="491920" y="94595"/>
                  <a:pt x="478326" y="108189"/>
                  <a:pt x="461556" y="108189"/>
                </a:cubicBezTo>
                <a:cubicBezTo>
                  <a:pt x="444787" y="108189"/>
                  <a:pt x="431192" y="94595"/>
                  <a:pt x="431192" y="77826"/>
                </a:cubicBezTo>
                <a:cubicBezTo>
                  <a:pt x="431192" y="61056"/>
                  <a:pt x="444787" y="47462"/>
                  <a:pt x="461556" y="47462"/>
                </a:cubicBezTo>
                <a:close/>
                <a:moveTo>
                  <a:pt x="389002" y="47462"/>
                </a:moveTo>
                <a:cubicBezTo>
                  <a:pt x="405771" y="47462"/>
                  <a:pt x="419365" y="61056"/>
                  <a:pt x="419365" y="77826"/>
                </a:cubicBezTo>
                <a:cubicBezTo>
                  <a:pt x="419365" y="94595"/>
                  <a:pt x="405771" y="108189"/>
                  <a:pt x="389002" y="108189"/>
                </a:cubicBezTo>
                <a:cubicBezTo>
                  <a:pt x="372232" y="108189"/>
                  <a:pt x="358638" y="94595"/>
                  <a:pt x="358638" y="77826"/>
                </a:cubicBezTo>
                <a:cubicBezTo>
                  <a:pt x="358638" y="61056"/>
                  <a:pt x="372232" y="47462"/>
                  <a:pt x="389002" y="47462"/>
                </a:cubicBezTo>
                <a:close/>
                <a:moveTo>
                  <a:pt x="316447" y="47462"/>
                </a:moveTo>
                <a:cubicBezTo>
                  <a:pt x="333216" y="47462"/>
                  <a:pt x="346810" y="61056"/>
                  <a:pt x="346810" y="77826"/>
                </a:cubicBezTo>
                <a:cubicBezTo>
                  <a:pt x="346810" y="94595"/>
                  <a:pt x="333216" y="108189"/>
                  <a:pt x="316447" y="108189"/>
                </a:cubicBezTo>
                <a:cubicBezTo>
                  <a:pt x="299677" y="108189"/>
                  <a:pt x="286084" y="94595"/>
                  <a:pt x="286084" y="77826"/>
                </a:cubicBezTo>
                <a:cubicBezTo>
                  <a:pt x="286084" y="61056"/>
                  <a:pt x="299677" y="47462"/>
                  <a:pt x="316447" y="47462"/>
                </a:cubicBezTo>
                <a:close/>
                <a:moveTo>
                  <a:pt x="243892" y="47462"/>
                </a:moveTo>
                <a:cubicBezTo>
                  <a:pt x="260662" y="47462"/>
                  <a:pt x="274256" y="61056"/>
                  <a:pt x="274256" y="77826"/>
                </a:cubicBezTo>
                <a:cubicBezTo>
                  <a:pt x="274256" y="94595"/>
                  <a:pt x="260662" y="108189"/>
                  <a:pt x="243892" y="108189"/>
                </a:cubicBezTo>
                <a:cubicBezTo>
                  <a:pt x="227123" y="108189"/>
                  <a:pt x="213529" y="94595"/>
                  <a:pt x="213529" y="77826"/>
                </a:cubicBezTo>
                <a:cubicBezTo>
                  <a:pt x="213529" y="61056"/>
                  <a:pt x="227123" y="47462"/>
                  <a:pt x="243892" y="47462"/>
                </a:cubicBezTo>
                <a:close/>
                <a:moveTo>
                  <a:pt x="171339" y="47462"/>
                </a:moveTo>
                <a:cubicBezTo>
                  <a:pt x="188107" y="47462"/>
                  <a:pt x="201701" y="61056"/>
                  <a:pt x="201701" y="77826"/>
                </a:cubicBezTo>
                <a:cubicBezTo>
                  <a:pt x="201701" y="94595"/>
                  <a:pt x="188107" y="108189"/>
                  <a:pt x="171339" y="108189"/>
                </a:cubicBezTo>
                <a:cubicBezTo>
                  <a:pt x="154708" y="108189"/>
                  <a:pt x="141113" y="94595"/>
                  <a:pt x="141113" y="77826"/>
                </a:cubicBezTo>
                <a:cubicBezTo>
                  <a:pt x="141113" y="61056"/>
                  <a:pt x="154708" y="47462"/>
                  <a:pt x="171339" y="47462"/>
                </a:cubicBezTo>
                <a:close/>
                <a:moveTo>
                  <a:pt x="98942" y="47462"/>
                </a:moveTo>
                <a:cubicBezTo>
                  <a:pt x="115700" y="47462"/>
                  <a:pt x="129294" y="61056"/>
                  <a:pt x="129294" y="77826"/>
                </a:cubicBezTo>
                <a:cubicBezTo>
                  <a:pt x="129294" y="94595"/>
                  <a:pt x="115700" y="108189"/>
                  <a:pt x="98942" y="108189"/>
                </a:cubicBezTo>
                <a:cubicBezTo>
                  <a:pt x="82168" y="108189"/>
                  <a:pt x="68573" y="94595"/>
                  <a:pt x="68573" y="77826"/>
                </a:cubicBezTo>
                <a:cubicBezTo>
                  <a:pt x="68573" y="61056"/>
                  <a:pt x="82168" y="47462"/>
                  <a:pt x="98942" y="47462"/>
                </a:cubicBezTo>
                <a:close/>
                <a:moveTo>
                  <a:pt x="26388" y="47462"/>
                </a:moveTo>
                <a:cubicBezTo>
                  <a:pt x="43149" y="47462"/>
                  <a:pt x="56744" y="61056"/>
                  <a:pt x="56744" y="77826"/>
                </a:cubicBezTo>
                <a:cubicBezTo>
                  <a:pt x="56744" y="94595"/>
                  <a:pt x="43149" y="108189"/>
                  <a:pt x="26388" y="108189"/>
                </a:cubicBezTo>
                <a:cubicBezTo>
                  <a:pt x="18002" y="108189"/>
                  <a:pt x="10410" y="104791"/>
                  <a:pt x="4916" y="99296"/>
                </a:cubicBezTo>
                <a:lnTo>
                  <a:pt x="0" y="87429"/>
                </a:lnTo>
                <a:lnTo>
                  <a:pt x="0" y="68222"/>
                </a:lnTo>
                <a:lnTo>
                  <a:pt x="4916" y="56355"/>
                </a:lnTo>
                <a:cubicBezTo>
                  <a:pt x="10410" y="50861"/>
                  <a:pt x="18002" y="47462"/>
                  <a:pt x="26388" y="47462"/>
                </a:cubicBezTo>
                <a:close/>
                <a:moveTo>
                  <a:pt x="1592868" y="0"/>
                </a:moveTo>
                <a:lnTo>
                  <a:pt x="1613441" y="0"/>
                </a:lnTo>
                <a:lnTo>
                  <a:pt x="1620472" y="27343"/>
                </a:lnTo>
                <a:lnTo>
                  <a:pt x="1610610" y="25352"/>
                </a:lnTo>
                <a:cubicBezTo>
                  <a:pt x="1605161" y="23047"/>
                  <a:pt x="1600525" y="19197"/>
                  <a:pt x="1597251" y="14351"/>
                </a:cubicBezTo>
                <a:close/>
                <a:moveTo>
                  <a:pt x="1520598" y="0"/>
                </a:moveTo>
                <a:lnTo>
                  <a:pt x="1579150" y="0"/>
                </a:lnTo>
                <a:lnTo>
                  <a:pt x="1571345" y="18844"/>
                </a:lnTo>
                <a:cubicBezTo>
                  <a:pt x="1565850" y="24339"/>
                  <a:pt x="1558259" y="27738"/>
                  <a:pt x="1549874" y="27738"/>
                </a:cubicBezTo>
                <a:cubicBezTo>
                  <a:pt x="1541490" y="27738"/>
                  <a:pt x="1533899" y="24339"/>
                  <a:pt x="1528404" y="18844"/>
                </a:cubicBezTo>
                <a:close/>
                <a:moveTo>
                  <a:pt x="1448044" y="0"/>
                </a:moveTo>
                <a:lnTo>
                  <a:pt x="1506596" y="0"/>
                </a:lnTo>
                <a:lnTo>
                  <a:pt x="1498790" y="18844"/>
                </a:lnTo>
                <a:cubicBezTo>
                  <a:pt x="1493295" y="24339"/>
                  <a:pt x="1485705" y="27738"/>
                  <a:pt x="1477320" y="27738"/>
                </a:cubicBezTo>
                <a:cubicBezTo>
                  <a:pt x="1468935" y="27738"/>
                  <a:pt x="1461344" y="24339"/>
                  <a:pt x="1455850" y="18844"/>
                </a:cubicBezTo>
                <a:close/>
                <a:moveTo>
                  <a:pt x="1375489" y="0"/>
                </a:moveTo>
                <a:lnTo>
                  <a:pt x="1434041" y="0"/>
                </a:lnTo>
                <a:lnTo>
                  <a:pt x="1426236" y="18844"/>
                </a:lnTo>
                <a:cubicBezTo>
                  <a:pt x="1420741" y="24339"/>
                  <a:pt x="1413150" y="27738"/>
                  <a:pt x="1404765" y="27738"/>
                </a:cubicBezTo>
                <a:cubicBezTo>
                  <a:pt x="1396381" y="27738"/>
                  <a:pt x="1388790" y="24339"/>
                  <a:pt x="1383295" y="18844"/>
                </a:cubicBezTo>
                <a:close/>
                <a:moveTo>
                  <a:pt x="1302935" y="0"/>
                </a:moveTo>
                <a:lnTo>
                  <a:pt x="1361486" y="0"/>
                </a:lnTo>
                <a:lnTo>
                  <a:pt x="1353681" y="18844"/>
                </a:lnTo>
                <a:cubicBezTo>
                  <a:pt x="1348186" y="24339"/>
                  <a:pt x="1340596" y="27738"/>
                  <a:pt x="1332211" y="27738"/>
                </a:cubicBezTo>
                <a:cubicBezTo>
                  <a:pt x="1323826" y="27738"/>
                  <a:pt x="1316235" y="24339"/>
                  <a:pt x="1310740" y="18844"/>
                </a:cubicBezTo>
                <a:close/>
                <a:moveTo>
                  <a:pt x="1230380" y="0"/>
                </a:moveTo>
                <a:lnTo>
                  <a:pt x="1288932" y="0"/>
                </a:lnTo>
                <a:lnTo>
                  <a:pt x="1281126" y="18844"/>
                </a:lnTo>
                <a:cubicBezTo>
                  <a:pt x="1275632" y="24339"/>
                  <a:pt x="1268041" y="27738"/>
                  <a:pt x="1259656" y="27738"/>
                </a:cubicBezTo>
                <a:cubicBezTo>
                  <a:pt x="1251271" y="27738"/>
                  <a:pt x="1243680" y="24339"/>
                  <a:pt x="1238186" y="18844"/>
                </a:cubicBezTo>
                <a:close/>
                <a:moveTo>
                  <a:pt x="1157826" y="0"/>
                </a:moveTo>
                <a:lnTo>
                  <a:pt x="1216377" y="0"/>
                </a:lnTo>
                <a:lnTo>
                  <a:pt x="1208572" y="18844"/>
                </a:lnTo>
                <a:cubicBezTo>
                  <a:pt x="1203077" y="24339"/>
                  <a:pt x="1195486" y="27738"/>
                  <a:pt x="1187102" y="27738"/>
                </a:cubicBezTo>
                <a:cubicBezTo>
                  <a:pt x="1178717" y="27738"/>
                  <a:pt x="1171126" y="24339"/>
                  <a:pt x="1165631" y="18844"/>
                </a:cubicBezTo>
                <a:close/>
                <a:moveTo>
                  <a:pt x="1085271" y="0"/>
                </a:moveTo>
                <a:lnTo>
                  <a:pt x="1143823" y="0"/>
                </a:lnTo>
                <a:lnTo>
                  <a:pt x="1136017" y="18844"/>
                </a:lnTo>
                <a:cubicBezTo>
                  <a:pt x="1130523" y="24339"/>
                  <a:pt x="1122932" y="27738"/>
                  <a:pt x="1114547" y="27738"/>
                </a:cubicBezTo>
                <a:cubicBezTo>
                  <a:pt x="1106162" y="27738"/>
                  <a:pt x="1098571" y="24339"/>
                  <a:pt x="1093077" y="18844"/>
                </a:cubicBezTo>
                <a:close/>
                <a:moveTo>
                  <a:pt x="1012717" y="0"/>
                </a:moveTo>
                <a:lnTo>
                  <a:pt x="1071268" y="0"/>
                </a:lnTo>
                <a:lnTo>
                  <a:pt x="1063463" y="18844"/>
                </a:lnTo>
                <a:cubicBezTo>
                  <a:pt x="1057968" y="24339"/>
                  <a:pt x="1050377" y="27738"/>
                  <a:pt x="1041993" y="27738"/>
                </a:cubicBezTo>
                <a:cubicBezTo>
                  <a:pt x="1033608" y="27738"/>
                  <a:pt x="1026017" y="24339"/>
                  <a:pt x="1020522" y="18844"/>
                </a:cubicBezTo>
                <a:close/>
                <a:moveTo>
                  <a:pt x="940162" y="0"/>
                </a:moveTo>
                <a:lnTo>
                  <a:pt x="998714" y="0"/>
                </a:lnTo>
                <a:lnTo>
                  <a:pt x="990908" y="18844"/>
                </a:lnTo>
                <a:cubicBezTo>
                  <a:pt x="985414" y="24339"/>
                  <a:pt x="977823" y="27738"/>
                  <a:pt x="969438" y="27738"/>
                </a:cubicBezTo>
                <a:cubicBezTo>
                  <a:pt x="961053" y="27738"/>
                  <a:pt x="953462" y="24339"/>
                  <a:pt x="947968" y="18844"/>
                </a:cubicBezTo>
                <a:close/>
                <a:moveTo>
                  <a:pt x="867607" y="0"/>
                </a:moveTo>
                <a:lnTo>
                  <a:pt x="926159" y="0"/>
                </a:lnTo>
                <a:lnTo>
                  <a:pt x="918354" y="18844"/>
                </a:lnTo>
                <a:cubicBezTo>
                  <a:pt x="912859" y="24339"/>
                  <a:pt x="905268" y="27738"/>
                  <a:pt x="896883" y="27738"/>
                </a:cubicBezTo>
                <a:cubicBezTo>
                  <a:pt x="888499" y="27738"/>
                  <a:pt x="880908" y="24339"/>
                  <a:pt x="875413" y="18844"/>
                </a:cubicBezTo>
                <a:close/>
                <a:moveTo>
                  <a:pt x="795053" y="0"/>
                </a:moveTo>
                <a:lnTo>
                  <a:pt x="853605" y="0"/>
                </a:lnTo>
                <a:lnTo>
                  <a:pt x="845799" y="18844"/>
                </a:lnTo>
                <a:cubicBezTo>
                  <a:pt x="840304" y="24339"/>
                  <a:pt x="832714" y="27738"/>
                  <a:pt x="824329" y="27738"/>
                </a:cubicBezTo>
                <a:cubicBezTo>
                  <a:pt x="815944" y="27738"/>
                  <a:pt x="808353" y="24339"/>
                  <a:pt x="802858" y="18844"/>
                </a:cubicBezTo>
                <a:close/>
                <a:moveTo>
                  <a:pt x="722498" y="0"/>
                </a:moveTo>
                <a:lnTo>
                  <a:pt x="781050" y="0"/>
                </a:lnTo>
                <a:lnTo>
                  <a:pt x="773245" y="18844"/>
                </a:lnTo>
                <a:cubicBezTo>
                  <a:pt x="767750" y="24339"/>
                  <a:pt x="760159" y="27738"/>
                  <a:pt x="751774" y="27738"/>
                </a:cubicBezTo>
                <a:cubicBezTo>
                  <a:pt x="743390" y="27738"/>
                  <a:pt x="735799" y="24339"/>
                  <a:pt x="730304" y="18844"/>
                </a:cubicBezTo>
                <a:close/>
                <a:moveTo>
                  <a:pt x="649944" y="0"/>
                </a:moveTo>
                <a:lnTo>
                  <a:pt x="708496" y="0"/>
                </a:lnTo>
                <a:lnTo>
                  <a:pt x="700690" y="18844"/>
                </a:lnTo>
                <a:cubicBezTo>
                  <a:pt x="695195" y="24339"/>
                  <a:pt x="687604" y="27738"/>
                  <a:pt x="679220" y="27738"/>
                </a:cubicBezTo>
                <a:cubicBezTo>
                  <a:pt x="670835" y="27738"/>
                  <a:pt x="663244" y="24339"/>
                  <a:pt x="657749" y="18844"/>
                </a:cubicBezTo>
                <a:close/>
                <a:moveTo>
                  <a:pt x="577389" y="0"/>
                </a:moveTo>
                <a:lnTo>
                  <a:pt x="635941" y="0"/>
                </a:lnTo>
                <a:lnTo>
                  <a:pt x="628135" y="18844"/>
                </a:lnTo>
                <a:cubicBezTo>
                  <a:pt x="622641" y="24339"/>
                  <a:pt x="615050" y="27738"/>
                  <a:pt x="606665" y="27738"/>
                </a:cubicBezTo>
                <a:cubicBezTo>
                  <a:pt x="598280" y="27738"/>
                  <a:pt x="590690" y="24339"/>
                  <a:pt x="585195" y="18844"/>
                </a:cubicBezTo>
                <a:close/>
                <a:moveTo>
                  <a:pt x="504835" y="0"/>
                </a:moveTo>
                <a:lnTo>
                  <a:pt x="563386" y="0"/>
                </a:lnTo>
                <a:lnTo>
                  <a:pt x="555581" y="18844"/>
                </a:lnTo>
                <a:cubicBezTo>
                  <a:pt x="550086" y="24339"/>
                  <a:pt x="542495" y="27738"/>
                  <a:pt x="534111" y="27738"/>
                </a:cubicBezTo>
                <a:cubicBezTo>
                  <a:pt x="525726" y="27738"/>
                  <a:pt x="518135" y="24339"/>
                  <a:pt x="512640" y="18844"/>
                </a:cubicBezTo>
                <a:close/>
                <a:moveTo>
                  <a:pt x="432280" y="0"/>
                </a:moveTo>
                <a:lnTo>
                  <a:pt x="490832" y="0"/>
                </a:lnTo>
                <a:lnTo>
                  <a:pt x="483026" y="18844"/>
                </a:lnTo>
                <a:cubicBezTo>
                  <a:pt x="477532" y="24339"/>
                  <a:pt x="469941" y="27738"/>
                  <a:pt x="461556" y="27738"/>
                </a:cubicBezTo>
                <a:cubicBezTo>
                  <a:pt x="453171" y="27738"/>
                  <a:pt x="445580" y="24339"/>
                  <a:pt x="440086" y="18844"/>
                </a:cubicBezTo>
                <a:close/>
                <a:moveTo>
                  <a:pt x="359726" y="0"/>
                </a:moveTo>
                <a:lnTo>
                  <a:pt x="418277" y="0"/>
                </a:lnTo>
                <a:lnTo>
                  <a:pt x="410472" y="18844"/>
                </a:lnTo>
                <a:cubicBezTo>
                  <a:pt x="404977" y="24339"/>
                  <a:pt x="397386" y="27738"/>
                  <a:pt x="389002" y="27738"/>
                </a:cubicBezTo>
                <a:cubicBezTo>
                  <a:pt x="380617" y="27738"/>
                  <a:pt x="373026" y="24339"/>
                  <a:pt x="367531" y="18844"/>
                </a:cubicBezTo>
                <a:close/>
                <a:moveTo>
                  <a:pt x="287171" y="0"/>
                </a:moveTo>
                <a:lnTo>
                  <a:pt x="345723" y="0"/>
                </a:lnTo>
                <a:lnTo>
                  <a:pt x="337917" y="18844"/>
                </a:lnTo>
                <a:cubicBezTo>
                  <a:pt x="332423" y="24339"/>
                  <a:pt x="324832" y="27738"/>
                  <a:pt x="316447" y="27738"/>
                </a:cubicBezTo>
                <a:cubicBezTo>
                  <a:pt x="308062" y="27738"/>
                  <a:pt x="300471" y="24339"/>
                  <a:pt x="294977" y="18844"/>
                </a:cubicBezTo>
                <a:close/>
                <a:moveTo>
                  <a:pt x="214617" y="0"/>
                </a:moveTo>
                <a:lnTo>
                  <a:pt x="273168" y="0"/>
                </a:lnTo>
                <a:lnTo>
                  <a:pt x="265363" y="18844"/>
                </a:lnTo>
                <a:cubicBezTo>
                  <a:pt x="259868" y="24339"/>
                  <a:pt x="252277" y="27738"/>
                  <a:pt x="243892" y="27738"/>
                </a:cubicBezTo>
                <a:cubicBezTo>
                  <a:pt x="235508" y="27738"/>
                  <a:pt x="227917" y="24339"/>
                  <a:pt x="222422" y="18844"/>
                </a:cubicBezTo>
                <a:close/>
                <a:moveTo>
                  <a:pt x="142204" y="0"/>
                </a:moveTo>
                <a:lnTo>
                  <a:pt x="200614" y="0"/>
                </a:lnTo>
                <a:lnTo>
                  <a:pt x="192808" y="18844"/>
                </a:lnTo>
                <a:cubicBezTo>
                  <a:pt x="187314" y="24339"/>
                  <a:pt x="179723" y="27738"/>
                  <a:pt x="171339" y="27738"/>
                </a:cubicBezTo>
                <a:cubicBezTo>
                  <a:pt x="163026" y="27738"/>
                  <a:pt x="155471" y="24339"/>
                  <a:pt x="149994" y="18844"/>
                </a:cubicBezTo>
                <a:close/>
                <a:moveTo>
                  <a:pt x="69668" y="0"/>
                </a:moveTo>
                <a:lnTo>
                  <a:pt x="128212" y="0"/>
                </a:lnTo>
                <a:lnTo>
                  <a:pt x="120408" y="18844"/>
                </a:lnTo>
                <a:cubicBezTo>
                  <a:pt x="114915" y="24339"/>
                  <a:pt x="107328" y="27738"/>
                  <a:pt x="98949" y="27738"/>
                </a:cubicBezTo>
                <a:cubicBezTo>
                  <a:pt x="90562" y="27738"/>
                  <a:pt x="82969" y="24339"/>
                  <a:pt x="77474" y="18844"/>
                </a:cubicBezTo>
                <a:close/>
                <a:moveTo>
                  <a:pt x="0" y="0"/>
                </a:moveTo>
                <a:lnTo>
                  <a:pt x="55662" y="0"/>
                </a:lnTo>
                <a:lnTo>
                  <a:pt x="47858" y="18844"/>
                </a:lnTo>
                <a:cubicBezTo>
                  <a:pt x="42364" y="24339"/>
                  <a:pt x="34775" y="27738"/>
                  <a:pt x="26394" y="27738"/>
                </a:cubicBezTo>
                <a:cubicBezTo>
                  <a:pt x="18009" y="27738"/>
                  <a:pt x="10417" y="24339"/>
                  <a:pt x="4922" y="18844"/>
                </a:cubicBezTo>
                <a:lnTo>
                  <a:pt x="0" y="6962"/>
                </a:lnTo>
                <a:close/>
              </a:path>
            </a:pathLst>
          </a:custGeom>
          <a:solidFill>
            <a:schemeClr val="accent1">
              <a:alpha val="60000"/>
            </a:schemeClr>
          </a:solidFill>
          <a:ln>
            <a:noFill/>
          </a:ln>
        </p:spPr>
        <p:txBody>
          <a:bodyPr spcFirstLastPara="1" wrap="square" lIns="68575" tIns="34275" rIns="68575" bIns="34275" anchor="ctr" anchorCtr="0">
            <a:noAutofit/>
          </a:bodyPr>
          <a:lstStyle/>
          <a:p>
            <a:pPr marL="0" marR="0" lvl="0" indent="0" algn="ctr" rtl="0">
              <a:lnSpc>
                <a:spcPct val="90000"/>
              </a:lnSpc>
              <a:spcBef>
                <a:spcPts val="0"/>
              </a:spcBef>
              <a:spcAft>
                <a:spcPts val="0"/>
              </a:spcAft>
              <a:buNone/>
            </a:pPr>
            <a:endParaRPr sz="1400" b="0" i="0" u="none" strike="noStrike" cap="none">
              <a:solidFill>
                <a:schemeClr val="dk1"/>
              </a:solidFill>
              <a:latin typeface="Calibri"/>
              <a:ea typeface="Calibri"/>
              <a:cs typeface="Calibri"/>
              <a:sym typeface="Calibri"/>
            </a:endParaRPr>
          </a:p>
        </p:txBody>
      </p:sp>
      <p:sp>
        <p:nvSpPr>
          <p:cNvPr id="550" name="Google Shape;550;p23"/>
          <p:cNvSpPr/>
          <p:nvPr/>
        </p:nvSpPr>
        <p:spPr>
          <a:xfrm>
            <a:off x="1" y="1"/>
            <a:ext cx="302530" cy="372598"/>
          </a:xfrm>
          <a:custGeom>
            <a:avLst/>
            <a:gdLst/>
            <a:ahLst/>
            <a:cxnLst/>
            <a:rect l="l" t="t" r="r" b="b"/>
            <a:pathLst>
              <a:path w="403373" h="496797" extrusionOk="0">
                <a:moveTo>
                  <a:pt x="229368" y="0"/>
                </a:moveTo>
                <a:lnTo>
                  <a:pt x="384512" y="0"/>
                </a:lnTo>
                <a:lnTo>
                  <a:pt x="403373" y="93424"/>
                </a:lnTo>
                <a:cubicBezTo>
                  <a:pt x="403373" y="316201"/>
                  <a:pt x="222777" y="496797"/>
                  <a:pt x="0" y="496797"/>
                </a:cubicBezTo>
                <a:lnTo>
                  <a:pt x="0" y="341654"/>
                </a:lnTo>
                <a:cubicBezTo>
                  <a:pt x="137093" y="341654"/>
                  <a:pt x="248230" y="230517"/>
                  <a:pt x="248230" y="93424"/>
                </a:cubicBezTo>
                <a:close/>
              </a:path>
            </a:pathLst>
          </a:custGeom>
          <a:gradFill>
            <a:gsLst>
              <a:gs pos="0">
                <a:srgbClr val="FF4E02"/>
              </a:gs>
              <a:gs pos="48000">
                <a:srgbClr val="F69323"/>
              </a:gs>
              <a:gs pos="100000">
                <a:srgbClr val="FABC75"/>
              </a:gs>
            </a:gsLst>
            <a:lin ang="16200038" scaled="0"/>
          </a:gradFill>
          <a:ln>
            <a:noFill/>
          </a:ln>
        </p:spPr>
        <p:txBody>
          <a:bodyPr spcFirstLastPara="1" wrap="square" lIns="68575" tIns="34275" rIns="68575" bIns="34275" anchor="ctr" anchorCtr="0">
            <a:noAutofit/>
          </a:bodyPr>
          <a:lstStyle/>
          <a:p>
            <a:pPr marL="0" marR="0" lvl="0" indent="0" algn="ctr" rtl="0">
              <a:lnSpc>
                <a:spcPct val="90000"/>
              </a:lnSpc>
              <a:spcBef>
                <a:spcPts val="0"/>
              </a:spcBef>
              <a:spcAft>
                <a:spcPts val="0"/>
              </a:spcAft>
              <a:buNone/>
            </a:pPr>
            <a:endParaRPr sz="1400" b="0" i="0" u="none" strike="noStrike" cap="none">
              <a:solidFill>
                <a:schemeClr val="dk1"/>
              </a:solidFill>
              <a:latin typeface="Calibri"/>
              <a:ea typeface="Calibri"/>
              <a:cs typeface="Calibri"/>
              <a:sym typeface="Calibri"/>
            </a:endParaRPr>
          </a:p>
        </p:txBody>
      </p:sp>
      <p:sp>
        <p:nvSpPr>
          <p:cNvPr id="551" name="Google Shape;551;p23"/>
          <p:cNvSpPr/>
          <p:nvPr/>
        </p:nvSpPr>
        <p:spPr>
          <a:xfrm>
            <a:off x="8844446" y="4871162"/>
            <a:ext cx="228600" cy="229500"/>
          </a:xfrm>
          <a:prstGeom prst="ellipse">
            <a:avLst/>
          </a:prstGeom>
          <a:noFill/>
          <a:ln>
            <a:noFill/>
          </a:ln>
        </p:spPr>
        <p:txBody>
          <a:bodyPr spcFirstLastPara="1" wrap="square" lIns="0" tIns="0" rIns="0" bIns="0" anchor="ctr" anchorCtr="0">
            <a:noAutofit/>
          </a:bodyPr>
          <a:lstStyle/>
          <a:p>
            <a:pPr marL="0" marR="0" lvl="0" indent="0" algn="r" rtl="0">
              <a:spcBef>
                <a:spcPts val="0"/>
              </a:spcBef>
              <a:spcAft>
                <a:spcPts val="0"/>
              </a:spcAft>
              <a:buNone/>
            </a:pPr>
            <a:fld id="{00000000-1234-1234-1234-123412341234}" type="slidenum">
              <a:rPr lang="en" sz="700">
                <a:solidFill>
                  <a:schemeClr val="dk1"/>
                </a:solidFill>
                <a:latin typeface="Calibri"/>
                <a:ea typeface="Calibri"/>
                <a:cs typeface="Calibri"/>
                <a:sym typeface="Calibri"/>
              </a:rPr>
              <a:t>‹#›</a:t>
            </a:fld>
            <a:endParaRPr sz="700">
              <a:solidFill>
                <a:schemeClr val="dk1"/>
              </a:solidFill>
              <a:latin typeface="Calibri"/>
              <a:ea typeface="Calibri"/>
              <a:cs typeface="Calibri"/>
              <a:sym typeface="Calibri"/>
            </a:endParaRPr>
          </a:p>
        </p:txBody>
      </p:sp>
      <p:sp>
        <p:nvSpPr>
          <p:cNvPr id="552" name="Google Shape;552;p23"/>
          <p:cNvSpPr txBox="1">
            <a:spLocks noGrp="1"/>
          </p:cNvSpPr>
          <p:nvPr>
            <p:ph type="title"/>
          </p:nvPr>
        </p:nvSpPr>
        <p:spPr>
          <a:xfrm>
            <a:off x="415625" y="372600"/>
            <a:ext cx="8312700" cy="458700"/>
          </a:xfrm>
          <a:prstGeom prst="rect">
            <a:avLst/>
          </a:prstGeom>
          <a:noFill/>
          <a:ln>
            <a:noFill/>
          </a:ln>
        </p:spPr>
        <p:txBody>
          <a:bodyPr spcFirstLastPara="1" wrap="square" lIns="0" tIns="0" rIns="0" bIns="0" anchor="t" anchorCtr="0">
            <a:noAutofit/>
          </a:bodyPr>
          <a:lstStyle>
            <a:lvl1pPr lvl="0" algn="l" rtl="0">
              <a:lnSpc>
                <a:spcPct val="90000"/>
              </a:lnSpc>
              <a:spcBef>
                <a:spcPts val="0"/>
              </a:spcBef>
              <a:spcAft>
                <a:spcPts val="0"/>
              </a:spcAft>
              <a:buClr>
                <a:schemeClr val="dk1"/>
              </a:buClr>
              <a:buSzPts val="1800"/>
              <a:buNone/>
              <a:defRPr sz="1800">
                <a:solidFill>
                  <a:schemeClr val="dk1"/>
                </a:solidFill>
              </a:defRPr>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553" name="Google Shape;553;p23"/>
          <p:cNvSpPr/>
          <p:nvPr/>
        </p:nvSpPr>
        <p:spPr>
          <a:xfrm rot="5400000" flipH="1">
            <a:off x="8245407" y="-63326"/>
            <a:ext cx="843246" cy="953938"/>
          </a:xfrm>
          <a:custGeom>
            <a:avLst/>
            <a:gdLst/>
            <a:ahLst/>
            <a:cxnLst/>
            <a:rect l="l" t="t" r="r" b="b"/>
            <a:pathLst>
              <a:path w="843246" h="953938" extrusionOk="0">
                <a:moveTo>
                  <a:pt x="843246" y="953827"/>
                </a:moveTo>
                <a:lnTo>
                  <a:pt x="843246" y="756569"/>
                </a:lnTo>
                <a:lnTo>
                  <a:pt x="842143" y="756680"/>
                </a:lnTo>
                <a:cubicBezTo>
                  <a:pt x="485983" y="756680"/>
                  <a:pt x="197258" y="467955"/>
                  <a:pt x="197258" y="111795"/>
                </a:cubicBezTo>
                <a:lnTo>
                  <a:pt x="214160" y="0"/>
                </a:lnTo>
                <a:lnTo>
                  <a:pt x="11270" y="0"/>
                </a:lnTo>
                <a:lnTo>
                  <a:pt x="0" y="111795"/>
                </a:lnTo>
                <a:cubicBezTo>
                  <a:pt x="0" y="576898"/>
                  <a:pt x="377040" y="953938"/>
                  <a:pt x="842143" y="953938"/>
                </a:cubicBezTo>
                <a:close/>
              </a:path>
            </a:pathLst>
          </a:custGeom>
          <a:gradFill>
            <a:gsLst>
              <a:gs pos="0">
                <a:srgbClr val="FF4E02"/>
              </a:gs>
              <a:gs pos="48000">
                <a:srgbClr val="F69323"/>
              </a:gs>
              <a:gs pos="100000">
                <a:srgbClr val="FABC75"/>
              </a:gs>
            </a:gsLst>
            <a:lin ang="16200038" scaled="0"/>
          </a:gradFill>
          <a:ln>
            <a:noFill/>
          </a:ln>
        </p:spPr>
        <p:txBody>
          <a:bodyPr spcFirstLastPara="1" wrap="square" lIns="68575" tIns="34275" rIns="68575" bIns="34275" anchor="ctr" anchorCtr="0">
            <a:noAutofit/>
          </a:bodyPr>
          <a:lstStyle/>
          <a:p>
            <a:pPr marL="0" marR="0" lvl="0" indent="0" algn="ctr" rtl="0">
              <a:lnSpc>
                <a:spcPct val="9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554" name="Google Shape;554;p23"/>
          <p:cNvSpPr txBox="1">
            <a:spLocks noGrp="1"/>
          </p:cNvSpPr>
          <p:nvPr>
            <p:ph type="subTitle" idx="1"/>
          </p:nvPr>
        </p:nvSpPr>
        <p:spPr>
          <a:xfrm>
            <a:off x="1021126" y="1265075"/>
            <a:ext cx="3291900" cy="320100"/>
          </a:xfrm>
          <a:prstGeom prst="rect">
            <a:avLst/>
          </a:prstGeom>
        </p:spPr>
        <p:txBody>
          <a:bodyPr spcFirstLastPara="1" wrap="square" lIns="0" tIns="0" rIns="0" bIns="0" anchor="ctr" anchorCtr="0">
            <a:noAutofit/>
          </a:bodyPr>
          <a:lstStyle>
            <a:lvl1pPr lvl="0" rtl="0">
              <a:spcBef>
                <a:spcPts val="0"/>
              </a:spcBef>
              <a:spcAft>
                <a:spcPts val="0"/>
              </a:spcAft>
              <a:buClr>
                <a:schemeClr val="dk1"/>
              </a:buClr>
              <a:buSzPts val="1000"/>
              <a:buNone/>
              <a:defRPr sz="1000">
                <a:solidFill>
                  <a:schemeClr val="dk1"/>
                </a:solidFill>
              </a:defRPr>
            </a:lvl1pPr>
            <a:lvl2pPr lvl="1" rtl="0">
              <a:spcBef>
                <a:spcPts val="0"/>
              </a:spcBef>
              <a:spcAft>
                <a:spcPts val="0"/>
              </a:spcAft>
              <a:buSzPts val="1000"/>
              <a:buNone/>
              <a:defRPr sz="1000"/>
            </a:lvl2pPr>
            <a:lvl3pPr lvl="2" rtl="0">
              <a:spcBef>
                <a:spcPts val="0"/>
              </a:spcBef>
              <a:spcAft>
                <a:spcPts val="0"/>
              </a:spcAft>
              <a:buSzPts val="1000"/>
              <a:buNone/>
              <a:defRPr sz="1000"/>
            </a:lvl3pPr>
            <a:lvl4pPr lvl="3" rtl="0">
              <a:spcBef>
                <a:spcPts val="0"/>
              </a:spcBef>
              <a:spcAft>
                <a:spcPts val="0"/>
              </a:spcAft>
              <a:buSzPts val="1000"/>
              <a:buNone/>
              <a:defRPr sz="1000"/>
            </a:lvl4pPr>
            <a:lvl5pPr lvl="4" rtl="0">
              <a:spcBef>
                <a:spcPts val="0"/>
              </a:spcBef>
              <a:spcAft>
                <a:spcPts val="0"/>
              </a:spcAft>
              <a:buSzPts val="1000"/>
              <a:buNone/>
              <a:defRPr sz="1000"/>
            </a:lvl5pPr>
            <a:lvl6pPr lvl="5" rtl="0">
              <a:spcBef>
                <a:spcPts val="0"/>
              </a:spcBef>
              <a:spcAft>
                <a:spcPts val="0"/>
              </a:spcAft>
              <a:buSzPts val="1000"/>
              <a:buNone/>
              <a:defRPr sz="1000"/>
            </a:lvl6pPr>
            <a:lvl7pPr lvl="6" rtl="0">
              <a:spcBef>
                <a:spcPts val="0"/>
              </a:spcBef>
              <a:spcAft>
                <a:spcPts val="0"/>
              </a:spcAft>
              <a:buSzPts val="1000"/>
              <a:buNone/>
              <a:defRPr sz="1000"/>
            </a:lvl7pPr>
            <a:lvl8pPr lvl="7" rtl="0">
              <a:spcBef>
                <a:spcPts val="0"/>
              </a:spcBef>
              <a:spcAft>
                <a:spcPts val="0"/>
              </a:spcAft>
              <a:buSzPts val="1000"/>
              <a:buNone/>
              <a:defRPr sz="1000"/>
            </a:lvl8pPr>
            <a:lvl9pPr lvl="8" rtl="0">
              <a:spcBef>
                <a:spcPts val="0"/>
              </a:spcBef>
              <a:spcAft>
                <a:spcPts val="0"/>
              </a:spcAft>
              <a:buSzPts val="1000"/>
              <a:buNone/>
              <a:defRPr sz="1000"/>
            </a:lvl9pPr>
          </a:lstStyle>
          <a:p>
            <a:endParaRPr/>
          </a:p>
        </p:txBody>
      </p:sp>
      <p:sp>
        <p:nvSpPr>
          <p:cNvPr id="555" name="Google Shape;555;p23"/>
          <p:cNvSpPr txBox="1">
            <a:spLocks noGrp="1"/>
          </p:cNvSpPr>
          <p:nvPr>
            <p:ph type="subTitle" idx="2"/>
          </p:nvPr>
        </p:nvSpPr>
        <p:spPr>
          <a:xfrm>
            <a:off x="415625" y="1265075"/>
            <a:ext cx="365700" cy="320100"/>
          </a:xfrm>
          <a:prstGeom prst="rect">
            <a:avLst/>
          </a:prstGeom>
        </p:spPr>
        <p:txBody>
          <a:bodyPr spcFirstLastPara="1" wrap="square" lIns="0" tIns="0" rIns="0" bIns="0" anchor="ctr" anchorCtr="0">
            <a:noAutofit/>
          </a:bodyPr>
          <a:lstStyle>
            <a:lvl1pPr lvl="0" algn="ctr" rtl="0">
              <a:spcBef>
                <a:spcPts val="0"/>
              </a:spcBef>
              <a:spcAft>
                <a:spcPts val="0"/>
              </a:spcAft>
              <a:buClr>
                <a:schemeClr val="accent1"/>
              </a:buClr>
              <a:buSzPts val="1000"/>
              <a:buNone/>
              <a:defRPr sz="1000" b="1">
                <a:solidFill>
                  <a:schemeClr val="accent1"/>
                </a:solidFill>
              </a:defRPr>
            </a:lvl1pPr>
            <a:lvl2pPr lvl="1" algn="ctr" rtl="0">
              <a:spcBef>
                <a:spcPts val="0"/>
              </a:spcBef>
              <a:spcAft>
                <a:spcPts val="0"/>
              </a:spcAft>
              <a:buClr>
                <a:schemeClr val="accent1"/>
              </a:buClr>
              <a:buSzPts val="1000"/>
              <a:buNone/>
              <a:defRPr sz="1000" b="1">
                <a:solidFill>
                  <a:schemeClr val="accent1"/>
                </a:solidFill>
              </a:defRPr>
            </a:lvl2pPr>
            <a:lvl3pPr lvl="2" algn="ctr" rtl="0">
              <a:spcBef>
                <a:spcPts val="0"/>
              </a:spcBef>
              <a:spcAft>
                <a:spcPts val="0"/>
              </a:spcAft>
              <a:buClr>
                <a:schemeClr val="accent1"/>
              </a:buClr>
              <a:buSzPts val="1000"/>
              <a:buNone/>
              <a:defRPr sz="1000" b="1">
                <a:solidFill>
                  <a:schemeClr val="accent1"/>
                </a:solidFill>
              </a:defRPr>
            </a:lvl3pPr>
            <a:lvl4pPr lvl="3" algn="ctr" rtl="0">
              <a:spcBef>
                <a:spcPts val="0"/>
              </a:spcBef>
              <a:spcAft>
                <a:spcPts val="0"/>
              </a:spcAft>
              <a:buClr>
                <a:schemeClr val="accent1"/>
              </a:buClr>
              <a:buSzPts val="1000"/>
              <a:buNone/>
              <a:defRPr sz="1000" b="1">
                <a:solidFill>
                  <a:schemeClr val="accent1"/>
                </a:solidFill>
              </a:defRPr>
            </a:lvl4pPr>
            <a:lvl5pPr lvl="4" algn="ctr" rtl="0">
              <a:spcBef>
                <a:spcPts val="0"/>
              </a:spcBef>
              <a:spcAft>
                <a:spcPts val="0"/>
              </a:spcAft>
              <a:buClr>
                <a:schemeClr val="accent1"/>
              </a:buClr>
              <a:buSzPts val="1000"/>
              <a:buNone/>
              <a:defRPr sz="1000" b="1">
                <a:solidFill>
                  <a:schemeClr val="accent1"/>
                </a:solidFill>
              </a:defRPr>
            </a:lvl5pPr>
            <a:lvl6pPr lvl="5" algn="ctr" rtl="0">
              <a:spcBef>
                <a:spcPts val="0"/>
              </a:spcBef>
              <a:spcAft>
                <a:spcPts val="0"/>
              </a:spcAft>
              <a:buClr>
                <a:schemeClr val="accent1"/>
              </a:buClr>
              <a:buSzPts val="1000"/>
              <a:buNone/>
              <a:defRPr sz="1000" b="1">
                <a:solidFill>
                  <a:schemeClr val="accent1"/>
                </a:solidFill>
              </a:defRPr>
            </a:lvl6pPr>
            <a:lvl7pPr lvl="6" algn="ctr" rtl="0">
              <a:spcBef>
                <a:spcPts val="0"/>
              </a:spcBef>
              <a:spcAft>
                <a:spcPts val="0"/>
              </a:spcAft>
              <a:buClr>
                <a:schemeClr val="accent1"/>
              </a:buClr>
              <a:buSzPts val="1000"/>
              <a:buNone/>
              <a:defRPr sz="1000" b="1">
                <a:solidFill>
                  <a:schemeClr val="accent1"/>
                </a:solidFill>
              </a:defRPr>
            </a:lvl7pPr>
            <a:lvl8pPr lvl="7" algn="ctr" rtl="0">
              <a:spcBef>
                <a:spcPts val="0"/>
              </a:spcBef>
              <a:spcAft>
                <a:spcPts val="0"/>
              </a:spcAft>
              <a:buClr>
                <a:schemeClr val="accent1"/>
              </a:buClr>
              <a:buSzPts val="1000"/>
              <a:buNone/>
              <a:defRPr sz="1000" b="1">
                <a:solidFill>
                  <a:schemeClr val="accent1"/>
                </a:solidFill>
              </a:defRPr>
            </a:lvl8pPr>
            <a:lvl9pPr lvl="8" algn="ctr" rtl="0">
              <a:spcBef>
                <a:spcPts val="0"/>
              </a:spcBef>
              <a:spcAft>
                <a:spcPts val="0"/>
              </a:spcAft>
              <a:buClr>
                <a:schemeClr val="accent1"/>
              </a:buClr>
              <a:buSzPts val="1000"/>
              <a:buNone/>
              <a:defRPr sz="1000" b="1">
                <a:solidFill>
                  <a:schemeClr val="accent1"/>
                </a:solidFill>
              </a:defRPr>
            </a:lvl9pPr>
          </a:lstStyle>
          <a:p>
            <a:endParaRPr/>
          </a:p>
        </p:txBody>
      </p:sp>
      <p:sp>
        <p:nvSpPr>
          <p:cNvPr id="556" name="Google Shape;556;p23"/>
          <p:cNvSpPr txBox="1">
            <a:spLocks noGrp="1"/>
          </p:cNvSpPr>
          <p:nvPr>
            <p:ph type="subTitle" idx="3"/>
          </p:nvPr>
        </p:nvSpPr>
        <p:spPr>
          <a:xfrm>
            <a:off x="780265" y="1265075"/>
            <a:ext cx="101700" cy="320100"/>
          </a:xfrm>
          <a:prstGeom prst="rect">
            <a:avLst/>
          </a:prstGeom>
          <a:ln>
            <a:noFill/>
          </a:ln>
        </p:spPr>
        <p:txBody>
          <a:bodyPr spcFirstLastPara="1" wrap="square" lIns="0" tIns="0" rIns="0" bIns="0" anchor="ctr" anchorCtr="0">
            <a:noAutofit/>
          </a:bodyPr>
          <a:lstStyle>
            <a:lvl1pPr lvl="0" algn="ctr" rtl="0">
              <a:spcBef>
                <a:spcPts val="0"/>
              </a:spcBef>
              <a:spcAft>
                <a:spcPts val="0"/>
              </a:spcAft>
              <a:buClr>
                <a:schemeClr val="lt1"/>
              </a:buClr>
              <a:buSzPts val="1000"/>
              <a:buNone/>
              <a:defRPr sz="1000" b="1">
                <a:solidFill>
                  <a:schemeClr val="lt1"/>
                </a:solidFill>
              </a:defRPr>
            </a:lvl1pPr>
            <a:lvl2pPr lvl="1" algn="ctr" rtl="0">
              <a:spcBef>
                <a:spcPts val="0"/>
              </a:spcBef>
              <a:spcAft>
                <a:spcPts val="0"/>
              </a:spcAft>
              <a:buClr>
                <a:schemeClr val="lt1"/>
              </a:buClr>
              <a:buSzPts val="1000"/>
              <a:buNone/>
              <a:defRPr sz="1000" b="1">
                <a:solidFill>
                  <a:schemeClr val="lt1"/>
                </a:solidFill>
              </a:defRPr>
            </a:lvl2pPr>
            <a:lvl3pPr lvl="2" algn="ctr" rtl="0">
              <a:spcBef>
                <a:spcPts val="0"/>
              </a:spcBef>
              <a:spcAft>
                <a:spcPts val="0"/>
              </a:spcAft>
              <a:buClr>
                <a:schemeClr val="lt1"/>
              </a:buClr>
              <a:buSzPts val="1000"/>
              <a:buNone/>
              <a:defRPr sz="1000" b="1">
                <a:solidFill>
                  <a:schemeClr val="lt1"/>
                </a:solidFill>
              </a:defRPr>
            </a:lvl3pPr>
            <a:lvl4pPr lvl="3" algn="ctr" rtl="0">
              <a:spcBef>
                <a:spcPts val="0"/>
              </a:spcBef>
              <a:spcAft>
                <a:spcPts val="0"/>
              </a:spcAft>
              <a:buClr>
                <a:schemeClr val="lt1"/>
              </a:buClr>
              <a:buSzPts val="1000"/>
              <a:buNone/>
              <a:defRPr sz="1000" b="1">
                <a:solidFill>
                  <a:schemeClr val="lt1"/>
                </a:solidFill>
              </a:defRPr>
            </a:lvl4pPr>
            <a:lvl5pPr lvl="4" algn="ctr" rtl="0">
              <a:spcBef>
                <a:spcPts val="0"/>
              </a:spcBef>
              <a:spcAft>
                <a:spcPts val="0"/>
              </a:spcAft>
              <a:buClr>
                <a:schemeClr val="lt1"/>
              </a:buClr>
              <a:buSzPts val="1000"/>
              <a:buNone/>
              <a:defRPr sz="1000" b="1">
                <a:solidFill>
                  <a:schemeClr val="lt1"/>
                </a:solidFill>
              </a:defRPr>
            </a:lvl5pPr>
            <a:lvl6pPr lvl="5" algn="ctr" rtl="0">
              <a:spcBef>
                <a:spcPts val="0"/>
              </a:spcBef>
              <a:spcAft>
                <a:spcPts val="0"/>
              </a:spcAft>
              <a:buClr>
                <a:schemeClr val="lt1"/>
              </a:buClr>
              <a:buSzPts val="1000"/>
              <a:buNone/>
              <a:defRPr sz="1000" b="1">
                <a:solidFill>
                  <a:schemeClr val="lt1"/>
                </a:solidFill>
              </a:defRPr>
            </a:lvl6pPr>
            <a:lvl7pPr lvl="6" algn="ctr" rtl="0">
              <a:spcBef>
                <a:spcPts val="0"/>
              </a:spcBef>
              <a:spcAft>
                <a:spcPts val="0"/>
              </a:spcAft>
              <a:buClr>
                <a:schemeClr val="lt1"/>
              </a:buClr>
              <a:buSzPts val="1000"/>
              <a:buNone/>
              <a:defRPr sz="1000" b="1">
                <a:solidFill>
                  <a:schemeClr val="lt1"/>
                </a:solidFill>
              </a:defRPr>
            </a:lvl7pPr>
            <a:lvl8pPr lvl="7" algn="ctr" rtl="0">
              <a:spcBef>
                <a:spcPts val="0"/>
              </a:spcBef>
              <a:spcAft>
                <a:spcPts val="0"/>
              </a:spcAft>
              <a:buClr>
                <a:schemeClr val="lt1"/>
              </a:buClr>
              <a:buSzPts val="1000"/>
              <a:buNone/>
              <a:defRPr sz="1000" b="1">
                <a:solidFill>
                  <a:schemeClr val="lt1"/>
                </a:solidFill>
              </a:defRPr>
            </a:lvl8pPr>
            <a:lvl9pPr lvl="8" algn="ctr" rtl="0">
              <a:spcBef>
                <a:spcPts val="0"/>
              </a:spcBef>
              <a:spcAft>
                <a:spcPts val="0"/>
              </a:spcAft>
              <a:buClr>
                <a:schemeClr val="lt1"/>
              </a:buClr>
              <a:buSzPts val="1000"/>
              <a:buNone/>
              <a:defRPr sz="1000" b="1">
                <a:solidFill>
                  <a:schemeClr val="lt1"/>
                </a:solidFill>
              </a:defRPr>
            </a:lvl9pPr>
          </a:lstStyle>
          <a:p>
            <a:endParaRPr/>
          </a:p>
        </p:txBody>
      </p:sp>
      <p:sp>
        <p:nvSpPr>
          <p:cNvPr id="557" name="Google Shape;557;p23"/>
          <p:cNvSpPr txBox="1">
            <a:spLocks noGrp="1"/>
          </p:cNvSpPr>
          <p:nvPr>
            <p:ph type="subTitle" idx="4"/>
          </p:nvPr>
        </p:nvSpPr>
        <p:spPr>
          <a:xfrm>
            <a:off x="1021126" y="1968800"/>
            <a:ext cx="3291900" cy="320100"/>
          </a:xfrm>
          <a:prstGeom prst="rect">
            <a:avLst/>
          </a:prstGeom>
        </p:spPr>
        <p:txBody>
          <a:bodyPr spcFirstLastPara="1" wrap="square" lIns="0" tIns="0" rIns="0" bIns="0" anchor="ctr" anchorCtr="0">
            <a:noAutofit/>
          </a:bodyPr>
          <a:lstStyle>
            <a:lvl1pPr lvl="0" rtl="0">
              <a:spcBef>
                <a:spcPts val="0"/>
              </a:spcBef>
              <a:spcAft>
                <a:spcPts val="0"/>
              </a:spcAft>
              <a:buClr>
                <a:schemeClr val="dk1"/>
              </a:buClr>
              <a:buSzPts val="1000"/>
              <a:buNone/>
              <a:defRPr sz="1000">
                <a:solidFill>
                  <a:schemeClr val="dk1"/>
                </a:solidFill>
              </a:defRPr>
            </a:lvl1pPr>
            <a:lvl2pPr lvl="1" rtl="0">
              <a:spcBef>
                <a:spcPts val="0"/>
              </a:spcBef>
              <a:spcAft>
                <a:spcPts val="0"/>
              </a:spcAft>
              <a:buSzPts val="1000"/>
              <a:buNone/>
              <a:defRPr sz="1000"/>
            </a:lvl2pPr>
            <a:lvl3pPr lvl="2" rtl="0">
              <a:spcBef>
                <a:spcPts val="0"/>
              </a:spcBef>
              <a:spcAft>
                <a:spcPts val="0"/>
              </a:spcAft>
              <a:buSzPts val="1000"/>
              <a:buNone/>
              <a:defRPr sz="1000"/>
            </a:lvl3pPr>
            <a:lvl4pPr lvl="3" rtl="0">
              <a:spcBef>
                <a:spcPts val="0"/>
              </a:spcBef>
              <a:spcAft>
                <a:spcPts val="0"/>
              </a:spcAft>
              <a:buSzPts val="1000"/>
              <a:buNone/>
              <a:defRPr sz="1000"/>
            </a:lvl4pPr>
            <a:lvl5pPr lvl="4" rtl="0">
              <a:spcBef>
                <a:spcPts val="0"/>
              </a:spcBef>
              <a:spcAft>
                <a:spcPts val="0"/>
              </a:spcAft>
              <a:buSzPts val="1000"/>
              <a:buNone/>
              <a:defRPr sz="1000"/>
            </a:lvl5pPr>
            <a:lvl6pPr lvl="5" rtl="0">
              <a:spcBef>
                <a:spcPts val="0"/>
              </a:spcBef>
              <a:spcAft>
                <a:spcPts val="0"/>
              </a:spcAft>
              <a:buSzPts val="1000"/>
              <a:buNone/>
              <a:defRPr sz="1000"/>
            </a:lvl6pPr>
            <a:lvl7pPr lvl="6" rtl="0">
              <a:spcBef>
                <a:spcPts val="0"/>
              </a:spcBef>
              <a:spcAft>
                <a:spcPts val="0"/>
              </a:spcAft>
              <a:buSzPts val="1000"/>
              <a:buNone/>
              <a:defRPr sz="1000"/>
            </a:lvl7pPr>
            <a:lvl8pPr lvl="7" rtl="0">
              <a:spcBef>
                <a:spcPts val="0"/>
              </a:spcBef>
              <a:spcAft>
                <a:spcPts val="0"/>
              </a:spcAft>
              <a:buSzPts val="1000"/>
              <a:buNone/>
              <a:defRPr sz="1000"/>
            </a:lvl8pPr>
            <a:lvl9pPr lvl="8" rtl="0">
              <a:spcBef>
                <a:spcPts val="0"/>
              </a:spcBef>
              <a:spcAft>
                <a:spcPts val="0"/>
              </a:spcAft>
              <a:buSzPts val="1000"/>
              <a:buNone/>
              <a:defRPr sz="1000"/>
            </a:lvl9pPr>
          </a:lstStyle>
          <a:p>
            <a:endParaRPr/>
          </a:p>
        </p:txBody>
      </p:sp>
      <p:sp>
        <p:nvSpPr>
          <p:cNvPr id="558" name="Google Shape;558;p23"/>
          <p:cNvSpPr txBox="1">
            <a:spLocks noGrp="1"/>
          </p:cNvSpPr>
          <p:nvPr>
            <p:ph type="subTitle" idx="5"/>
          </p:nvPr>
        </p:nvSpPr>
        <p:spPr>
          <a:xfrm>
            <a:off x="415625" y="1968800"/>
            <a:ext cx="365700" cy="320100"/>
          </a:xfrm>
          <a:prstGeom prst="rect">
            <a:avLst/>
          </a:prstGeom>
        </p:spPr>
        <p:txBody>
          <a:bodyPr spcFirstLastPara="1" wrap="square" lIns="0" tIns="0" rIns="0" bIns="0" anchor="ctr" anchorCtr="0">
            <a:noAutofit/>
          </a:bodyPr>
          <a:lstStyle>
            <a:lvl1pPr lvl="0" algn="ctr" rtl="0">
              <a:spcBef>
                <a:spcPts val="0"/>
              </a:spcBef>
              <a:spcAft>
                <a:spcPts val="0"/>
              </a:spcAft>
              <a:buClr>
                <a:schemeClr val="accent1"/>
              </a:buClr>
              <a:buSzPts val="1000"/>
              <a:buNone/>
              <a:defRPr sz="1000" b="1">
                <a:solidFill>
                  <a:schemeClr val="accent1"/>
                </a:solidFill>
              </a:defRPr>
            </a:lvl1pPr>
            <a:lvl2pPr lvl="1" algn="ctr" rtl="0">
              <a:spcBef>
                <a:spcPts val="0"/>
              </a:spcBef>
              <a:spcAft>
                <a:spcPts val="0"/>
              </a:spcAft>
              <a:buClr>
                <a:schemeClr val="accent1"/>
              </a:buClr>
              <a:buSzPts val="1000"/>
              <a:buNone/>
              <a:defRPr sz="1000" b="1">
                <a:solidFill>
                  <a:schemeClr val="accent1"/>
                </a:solidFill>
              </a:defRPr>
            </a:lvl2pPr>
            <a:lvl3pPr lvl="2" algn="ctr" rtl="0">
              <a:spcBef>
                <a:spcPts val="0"/>
              </a:spcBef>
              <a:spcAft>
                <a:spcPts val="0"/>
              </a:spcAft>
              <a:buClr>
                <a:schemeClr val="accent1"/>
              </a:buClr>
              <a:buSzPts val="1000"/>
              <a:buNone/>
              <a:defRPr sz="1000" b="1">
                <a:solidFill>
                  <a:schemeClr val="accent1"/>
                </a:solidFill>
              </a:defRPr>
            </a:lvl3pPr>
            <a:lvl4pPr lvl="3" algn="ctr" rtl="0">
              <a:spcBef>
                <a:spcPts val="0"/>
              </a:spcBef>
              <a:spcAft>
                <a:spcPts val="0"/>
              </a:spcAft>
              <a:buClr>
                <a:schemeClr val="accent1"/>
              </a:buClr>
              <a:buSzPts val="1000"/>
              <a:buNone/>
              <a:defRPr sz="1000" b="1">
                <a:solidFill>
                  <a:schemeClr val="accent1"/>
                </a:solidFill>
              </a:defRPr>
            </a:lvl4pPr>
            <a:lvl5pPr lvl="4" algn="ctr" rtl="0">
              <a:spcBef>
                <a:spcPts val="0"/>
              </a:spcBef>
              <a:spcAft>
                <a:spcPts val="0"/>
              </a:spcAft>
              <a:buClr>
                <a:schemeClr val="accent1"/>
              </a:buClr>
              <a:buSzPts val="1000"/>
              <a:buNone/>
              <a:defRPr sz="1000" b="1">
                <a:solidFill>
                  <a:schemeClr val="accent1"/>
                </a:solidFill>
              </a:defRPr>
            </a:lvl5pPr>
            <a:lvl6pPr lvl="5" algn="ctr" rtl="0">
              <a:spcBef>
                <a:spcPts val="0"/>
              </a:spcBef>
              <a:spcAft>
                <a:spcPts val="0"/>
              </a:spcAft>
              <a:buClr>
                <a:schemeClr val="accent1"/>
              </a:buClr>
              <a:buSzPts val="1000"/>
              <a:buNone/>
              <a:defRPr sz="1000" b="1">
                <a:solidFill>
                  <a:schemeClr val="accent1"/>
                </a:solidFill>
              </a:defRPr>
            </a:lvl6pPr>
            <a:lvl7pPr lvl="6" algn="ctr" rtl="0">
              <a:spcBef>
                <a:spcPts val="0"/>
              </a:spcBef>
              <a:spcAft>
                <a:spcPts val="0"/>
              </a:spcAft>
              <a:buClr>
                <a:schemeClr val="accent1"/>
              </a:buClr>
              <a:buSzPts val="1000"/>
              <a:buNone/>
              <a:defRPr sz="1000" b="1">
                <a:solidFill>
                  <a:schemeClr val="accent1"/>
                </a:solidFill>
              </a:defRPr>
            </a:lvl7pPr>
            <a:lvl8pPr lvl="7" algn="ctr" rtl="0">
              <a:spcBef>
                <a:spcPts val="0"/>
              </a:spcBef>
              <a:spcAft>
                <a:spcPts val="0"/>
              </a:spcAft>
              <a:buClr>
                <a:schemeClr val="accent1"/>
              </a:buClr>
              <a:buSzPts val="1000"/>
              <a:buNone/>
              <a:defRPr sz="1000" b="1">
                <a:solidFill>
                  <a:schemeClr val="accent1"/>
                </a:solidFill>
              </a:defRPr>
            </a:lvl8pPr>
            <a:lvl9pPr lvl="8" algn="ctr" rtl="0">
              <a:spcBef>
                <a:spcPts val="0"/>
              </a:spcBef>
              <a:spcAft>
                <a:spcPts val="0"/>
              </a:spcAft>
              <a:buClr>
                <a:schemeClr val="accent1"/>
              </a:buClr>
              <a:buSzPts val="1000"/>
              <a:buNone/>
              <a:defRPr sz="1000" b="1">
                <a:solidFill>
                  <a:schemeClr val="accent1"/>
                </a:solidFill>
              </a:defRPr>
            </a:lvl9pPr>
          </a:lstStyle>
          <a:p>
            <a:endParaRPr/>
          </a:p>
        </p:txBody>
      </p:sp>
      <p:sp>
        <p:nvSpPr>
          <p:cNvPr id="559" name="Google Shape;559;p23"/>
          <p:cNvSpPr txBox="1">
            <a:spLocks noGrp="1"/>
          </p:cNvSpPr>
          <p:nvPr>
            <p:ph type="subTitle" idx="6"/>
          </p:nvPr>
        </p:nvSpPr>
        <p:spPr>
          <a:xfrm>
            <a:off x="780265" y="1968800"/>
            <a:ext cx="101700" cy="320100"/>
          </a:xfrm>
          <a:prstGeom prst="rect">
            <a:avLst/>
          </a:prstGeom>
          <a:ln>
            <a:noFill/>
          </a:ln>
        </p:spPr>
        <p:txBody>
          <a:bodyPr spcFirstLastPara="1" wrap="square" lIns="0" tIns="0" rIns="0" bIns="0" anchor="ctr" anchorCtr="0">
            <a:noAutofit/>
          </a:bodyPr>
          <a:lstStyle>
            <a:lvl1pPr lvl="0" algn="ctr" rtl="0">
              <a:spcBef>
                <a:spcPts val="0"/>
              </a:spcBef>
              <a:spcAft>
                <a:spcPts val="0"/>
              </a:spcAft>
              <a:buClr>
                <a:schemeClr val="lt1"/>
              </a:buClr>
              <a:buSzPts val="1000"/>
              <a:buNone/>
              <a:defRPr sz="1000" b="1">
                <a:solidFill>
                  <a:schemeClr val="lt1"/>
                </a:solidFill>
              </a:defRPr>
            </a:lvl1pPr>
            <a:lvl2pPr lvl="1" algn="ctr" rtl="0">
              <a:spcBef>
                <a:spcPts val="0"/>
              </a:spcBef>
              <a:spcAft>
                <a:spcPts val="0"/>
              </a:spcAft>
              <a:buClr>
                <a:schemeClr val="lt1"/>
              </a:buClr>
              <a:buSzPts val="1000"/>
              <a:buNone/>
              <a:defRPr sz="1000" b="1">
                <a:solidFill>
                  <a:schemeClr val="lt1"/>
                </a:solidFill>
              </a:defRPr>
            </a:lvl2pPr>
            <a:lvl3pPr lvl="2" algn="ctr" rtl="0">
              <a:spcBef>
                <a:spcPts val="0"/>
              </a:spcBef>
              <a:spcAft>
                <a:spcPts val="0"/>
              </a:spcAft>
              <a:buClr>
                <a:schemeClr val="lt1"/>
              </a:buClr>
              <a:buSzPts val="1000"/>
              <a:buNone/>
              <a:defRPr sz="1000" b="1">
                <a:solidFill>
                  <a:schemeClr val="lt1"/>
                </a:solidFill>
              </a:defRPr>
            </a:lvl3pPr>
            <a:lvl4pPr lvl="3" algn="ctr" rtl="0">
              <a:spcBef>
                <a:spcPts val="0"/>
              </a:spcBef>
              <a:spcAft>
                <a:spcPts val="0"/>
              </a:spcAft>
              <a:buClr>
                <a:schemeClr val="lt1"/>
              </a:buClr>
              <a:buSzPts val="1000"/>
              <a:buNone/>
              <a:defRPr sz="1000" b="1">
                <a:solidFill>
                  <a:schemeClr val="lt1"/>
                </a:solidFill>
              </a:defRPr>
            </a:lvl4pPr>
            <a:lvl5pPr lvl="4" algn="ctr" rtl="0">
              <a:spcBef>
                <a:spcPts val="0"/>
              </a:spcBef>
              <a:spcAft>
                <a:spcPts val="0"/>
              </a:spcAft>
              <a:buClr>
                <a:schemeClr val="lt1"/>
              </a:buClr>
              <a:buSzPts val="1000"/>
              <a:buNone/>
              <a:defRPr sz="1000" b="1">
                <a:solidFill>
                  <a:schemeClr val="lt1"/>
                </a:solidFill>
              </a:defRPr>
            </a:lvl5pPr>
            <a:lvl6pPr lvl="5" algn="ctr" rtl="0">
              <a:spcBef>
                <a:spcPts val="0"/>
              </a:spcBef>
              <a:spcAft>
                <a:spcPts val="0"/>
              </a:spcAft>
              <a:buClr>
                <a:schemeClr val="lt1"/>
              </a:buClr>
              <a:buSzPts val="1000"/>
              <a:buNone/>
              <a:defRPr sz="1000" b="1">
                <a:solidFill>
                  <a:schemeClr val="lt1"/>
                </a:solidFill>
              </a:defRPr>
            </a:lvl6pPr>
            <a:lvl7pPr lvl="6" algn="ctr" rtl="0">
              <a:spcBef>
                <a:spcPts val="0"/>
              </a:spcBef>
              <a:spcAft>
                <a:spcPts val="0"/>
              </a:spcAft>
              <a:buClr>
                <a:schemeClr val="lt1"/>
              </a:buClr>
              <a:buSzPts val="1000"/>
              <a:buNone/>
              <a:defRPr sz="1000" b="1">
                <a:solidFill>
                  <a:schemeClr val="lt1"/>
                </a:solidFill>
              </a:defRPr>
            </a:lvl7pPr>
            <a:lvl8pPr lvl="7" algn="ctr" rtl="0">
              <a:spcBef>
                <a:spcPts val="0"/>
              </a:spcBef>
              <a:spcAft>
                <a:spcPts val="0"/>
              </a:spcAft>
              <a:buClr>
                <a:schemeClr val="lt1"/>
              </a:buClr>
              <a:buSzPts val="1000"/>
              <a:buNone/>
              <a:defRPr sz="1000" b="1">
                <a:solidFill>
                  <a:schemeClr val="lt1"/>
                </a:solidFill>
              </a:defRPr>
            </a:lvl8pPr>
            <a:lvl9pPr lvl="8" algn="ctr" rtl="0">
              <a:spcBef>
                <a:spcPts val="0"/>
              </a:spcBef>
              <a:spcAft>
                <a:spcPts val="0"/>
              </a:spcAft>
              <a:buClr>
                <a:schemeClr val="lt1"/>
              </a:buClr>
              <a:buSzPts val="1000"/>
              <a:buNone/>
              <a:defRPr sz="1000" b="1">
                <a:solidFill>
                  <a:schemeClr val="lt1"/>
                </a:solidFill>
              </a:defRPr>
            </a:lvl9pPr>
          </a:lstStyle>
          <a:p>
            <a:endParaRPr/>
          </a:p>
        </p:txBody>
      </p:sp>
      <p:sp>
        <p:nvSpPr>
          <p:cNvPr id="560" name="Google Shape;560;p23"/>
          <p:cNvSpPr txBox="1">
            <a:spLocks noGrp="1"/>
          </p:cNvSpPr>
          <p:nvPr>
            <p:ph type="subTitle" idx="7"/>
          </p:nvPr>
        </p:nvSpPr>
        <p:spPr>
          <a:xfrm>
            <a:off x="1021126" y="2672525"/>
            <a:ext cx="3291900" cy="320100"/>
          </a:xfrm>
          <a:prstGeom prst="rect">
            <a:avLst/>
          </a:prstGeom>
        </p:spPr>
        <p:txBody>
          <a:bodyPr spcFirstLastPara="1" wrap="square" lIns="0" tIns="0" rIns="0" bIns="0" anchor="ctr" anchorCtr="0">
            <a:noAutofit/>
          </a:bodyPr>
          <a:lstStyle>
            <a:lvl1pPr lvl="0" rtl="0">
              <a:spcBef>
                <a:spcPts val="0"/>
              </a:spcBef>
              <a:spcAft>
                <a:spcPts val="0"/>
              </a:spcAft>
              <a:buClr>
                <a:schemeClr val="dk1"/>
              </a:buClr>
              <a:buSzPts val="1000"/>
              <a:buNone/>
              <a:defRPr sz="1000">
                <a:solidFill>
                  <a:schemeClr val="dk1"/>
                </a:solidFill>
              </a:defRPr>
            </a:lvl1pPr>
            <a:lvl2pPr lvl="1" rtl="0">
              <a:spcBef>
                <a:spcPts val="0"/>
              </a:spcBef>
              <a:spcAft>
                <a:spcPts val="0"/>
              </a:spcAft>
              <a:buSzPts val="1000"/>
              <a:buNone/>
              <a:defRPr sz="1000"/>
            </a:lvl2pPr>
            <a:lvl3pPr lvl="2" rtl="0">
              <a:spcBef>
                <a:spcPts val="0"/>
              </a:spcBef>
              <a:spcAft>
                <a:spcPts val="0"/>
              </a:spcAft>
              <a:buSzPts val="1000"/>
              <a:buNone/>
              <a:defRPr sz="1000"/>
            </a:lvl3pPr>
            <a:lvl4pPr lvl="3" rtl="0">
              <a:spcBef>
                <a:spcPts val="0"/>
              </a:spcBef>
              <a:spcAft>
                <a:spcPts val="0"/>
              </a:spcAft>
              <a:buSzPts val="1000"/>
              <a:buNone/>
              <a:defRPr sz="1000"/>
            </a:lvl4pPr>
            <a:lvl5pPr lvl="4" rtl="0">
              <a:spcBef>
                <a:spcPts val="0"/>
              </a:spcBef>
              <a:spcAft>
                <a:spcPts val="0"/>
              </a:spcAft>
              <a:buSzPts val="1000"/>
              <a:buNone/>
              <a:defRPr sz="1000"/>
            </a:lvl5pPr>
            <a:lvl6pPr lvl="5" rtl="0">
              <a:spcBef>
                <a:spcPts val="0"/>
              </a:spcBef>
              <a:spcAft>
                <a:spcPts val="0"/>
              </a:spcAft>
              <a:buSzPts val="1000"/>
              <a:buNone/>
              <a:defRPr sz="1000"/>
            </a:lvl6pPr>
            <a:lvl7pPr lvl="6" rtl="0">
              <a:spcBef>
                <a:spcPts val="0"/>
              </a:spcBef>
              <a:spcAft>
                <a:spcPts val="0"/>
              </a:spcAft>
              <a:buSzPts val="1000"/>
              <a:buNone/>
              <a:defRPr sz="1000"/>
            </a:lvl7pPr>
            <a:lvl8pPr lvl="7" rtl="0">
              <a:spcBef>
                <a:spcPts val="0"/>
              </a:spcBef>
              <a:spcAft>
                <a:spcPts val="0"/>
              </a:spcAft>
              <a:buSzPts val="1000"/>
              <a:buNone/>
              <a:defRPr sz="1000"/>
            </a:lvl8pPr>
            <a:lvl9pPr lvl="8" rtl="0">
              <a:spcBef>
                <a:spcPts val="0"/>
              </a:spcBef>
              <a:spcAft>
                <a:spcPts val="0"/>
              </a:spcAft>
              <a:buSzPts val="1000"/>
              <a:buNone/>
              <a:defRPr sz="1000"/>
            </a:lvl9pPr>
          </a:lstStyle>
          <a:p>
            <a:endParaRPr/>
          </a:p>
        </p:txBody>
      </p:sp>
      <p:sp>
        <p:nvSpPr>
          <p:cNvPr id="561" name="Google Shape;561;p23"/>
          <p:cNvSpPr txBox="1">
            <a:spLocks noGrp="1"/>
          </p:cNvSpPr>
          <p:nvPr>
            <p:ph type="subTitle" idx="8"/>
          </p:nvPr>
        </p:nvSpPr>
        <p:spPr>
          <a:xfrm>
            <a:off x="415625" y="2672525"/>
            <a:ext cx="365700" cy="320100"/>
          </a:xfrm>
          <a:prstGeom prst="rect">
            <a:avLst/>
          </a:prstGeom>
        </p:spPr>
        <p:txBody>
          <a:bodyPr spcFirstLastPara="1" wrap="square" lIns="0" tIns="0" rIns="0" bIns="0" anchor="ctr" anchorCtr="0">
            <a:noAutofit/>
          </a:bodyPr>
          <a:lstStyle>
            <a:lvl1pPr lvl="0" algn="ctr" rtl="0">
              <a:spcBef>
                <a:spcPts val="0"/>
              </a:spcBef>
              <a:spcAft>
                <a:spcPts val="0"/>
              </a:spcAft>
              <a:buClr>
                <a:schemeClr val="accent1"/>
              </a:buClr>
              <a:buSzPts val="1000"/>
              <a:buNone/>
              <a:defRPr sz="1000" b="1">
                <a:solidFill>
                  <a:schemeClr val="accent1"/>
                </a:solidFill>
              </a:defRPr>
            </a:lvl1pPr>
            <a:lvl2pPr lvl="1" algn="ctr" rtl="0">
              <a:spcBef>
                <a:spcPts val="0"/>
              </a:spcBef>
              <a:spcAft>
                <a:spcPts val="0"/>
              </a:spcAft>
              <a:buClr>
                <a:schemeClr val="accent1"/>
              </a:buClr>
              <a:buSzPts val="1000"/>
              <a:buNone/>
              <a:defRPr sz="1000" b="1">
                <a:solidFill>
                  <a:schemeClr val="accent1"/>
                </a:solidFill>
              </a:defRPr>
            </a:lvl2pPr>
            <a:lvl3pPr lvl="2" algn="ctr" rtl="0">
              <a:spcBef>
                <a:spcPts val="0"/>
              </a:spcBef>
              <a:spcAft>
                <a:spcPts val="0"/>
              </a:spcAft>
              <a:buClr>
                <a:schemeClr val="accent1"/>
              </a:buClr>
              <a:buSzPts val="1000"/>
              <a:buNone/>
              <a:defRPr sz="1000" b="1">
                <a:solidFill>
                  <a:schemeClr val="accent1"/>
                </a:solidFill>
              </a:defRPr>
            </a:lvl3pPr>
            <a:lvl4pPr lvl="3" algn="ctr" rtl="0">
              <a:spcBef>
                <a:spcPts val="0"/>
              </a:spcBef>
              <a:spcAft>
                <a:spcPts val="0"/>
              </a:spcAft>
              <a:buClr>
                <a:schemeClr val="accent1"/>
              </a:buClr>
              <a:buSzPts val="1000"/>
              <a:buNone/>
              <a:defRPr sz="1000" b="1">
                <a:solidFill>
                  <a:schemeClr val="accent1"/>
                </a:solidFill>
              </a:defRPr>
            </a:lvl4pPr>
            <a:lvl5pPr lvl="4" algn="ctr" rtl="0">
              <a:spcBef>
                <a:spcPts val="0"/>
              </a:spcBef>
              <a:spcAft>
                <a:spcPts val="0"/>
              </a:spcAft>
              <a:buClr>
                <a:schemeClr val="accent1"/>
              </a:buClr>
              <a:buSzPts val="1000"/>
              <a:buNone/>
              <a:defRPr sz="1000" b="1">
                <a:solidFill>
                  <a:schemeClr val="accent1"/>
                </a:solidFill>
              </a:defRPr>
            </a:lvl5pPr>
            <a:lvl6pPr lvl="5" algn="ctr" rtl="0">
              <a:spcBef>
                <a:spcPts val="0"/>
              </a:spcBef>
              <a:spcAft>
                <a:spcPts val="0"/>
              </a:spcAft>
              <a:buClr>
                <a:schemeClr val="accent1"/>
              </a:buClr>
              <a:buSzPts val="1000"/>
              <a:buNone/>
              <a:defRPr sz="1000" b="1">
                <a:solidFill>
                  <a:schemeClr val="accent1"/>
                </a:solidFill>
              </a:defRPr>
            </a:lvl6pPr>
            <a:lvl7pPr lvl="6" algn="ctr" rtl="0">
              <a:spcBef>
                <a:spcPts val="0"/>
              </a:spcBef>
              <a:spcAft>
                <a:spcPts val="0"/>
              </a:spcAft>
              <a:buClr>
                <a:schemeClr val="accent1"/>
              </a:buClr>
              <a:buSzPts val="1000"/>
              <a:buNone/>
              <a:defRPr sz="1000" b="1">
                <a:solidFill>
                  <a:schemeClr val="accent1"/>
                </a:solidFill>
              </a:defRPr>
            </a:lvl7pPr>
            <a:lvl8pPr lvl="7" algn="ctr" rtl="0">
              <a:spcBef>
                <a:spcPts val="0"/>
              </a:spcBef>
              <a:spcAft>
                <a:spcPts val="0"/>
              </a:spcAft>
              <a:buClr>
                <a:schemeClr val="accent1"/>
              </a:buClr>
              <a:buSzPts val="1000"/>
              <a:buNone/>
              <a:defRPr sz="1000" b="1">
                <a:solidFill>
                  <a:schemeClr val="accent1"/>
                </a:solidFill>
              </a:defRPr>
            </a:lvl8pPr>
            <a:lvl9pPr lvl="8" algn="ctr" rtl="0">
              <a:spcBef>
                <a:spcPts val="0"/>
              </a:spcBef>
              <a:spcAft>
                <a:spcPts val="0"/>
              </a:spcAft>
              <a:buClr>
                <a:schemeClr val="accent1"/>
              </a:buClr>
              <a:buSzPts val="1000"/>
              <a:buNone/>
              <a:defRPr sz="1000" b="1">
                <a:solidFill>
                  <a:schemeClr val="accent1"/>
                </a:solidFill>
              </a:defRPr>
            </a:lvl9pPr>
          </a:lstStyle>
          <a:p>
            <a:endParaRPr/>
          </a:p>
        </p:txBody>
      </p:sp>
      <p:sp>
        <p:nvSpPr>
          <p:cNvPr id="562" name="Google Shape;562;p23"/>
          <p:cNvSpPr txBox="1">
            <a:spLocks noGrp="1"/>
          </p:cNvSpPr>
          <p:nvPr>
            <p:ph type="subTitle" idx="9"/>
          </p:nvPr>
        </p:nvSpPr>
        <p:spPr>
          <a:xfrm>
            <a:off x="780265" y="2672525"/>
            <a:ext cx="101700" cy="320100"/>
          </a:xfrm>
          <a:prstGeom prst="rect">
            <a:avLst/>
          </a:prstGeom>
          <a:ln>
            <a:noFill/>
          </a:ln>
        </p:spPr>
        <p:txBody>
          <a:bodyPr spcFirstLastPara="1" wrap="square" lIns="0" tIns="0" rIns="0" bIns="0" anchor="ctr" anchorCtr="0">
            <a:noAutofit/>
          </a:bodyPr>
          <a:lstStyle>
            <a:lvl1pPr lvl="0" algn="ctr" rtl="0">
              <a:spcBef>
                <a:spcPts val="0"/>
              </a:spcBef>
              <a:spcAft>
                <a:spcPts val="0"/>
              </a:spcAft>
              <a:buClr>
                <a:schemeClr val="lt1"/>
              </a:buClr>
              <a:buSzPts val="1000"/>
              <a:buNone/>
              <a:defRPr sz="1000" b="1">
                <a:solidFill>
                  <a:schemeClr val="lt1"/>
                </a:solidFill>
              </a:defRPr>
            </a:lvl1pPr>
            <a:lvl2pPr lvl="1" algn="ctr" rtl="0">
              <a:spcBef>
                <a:spcPts val="0"/>
              </a:spcBef>
              <a:spcAft>
                <a:spcPts val="0"/>
              </a:spcAft>
              <a:buClr>
                <a:schemeClr val="lt1"/>
              </a:buClr>
              <a:buSzPts val="1000"/>
              <a:buNone/>
              <a:defRPr sz="1000" b="1">
                <a:solidFill>
                  <a:schemeClr val="lt1"/>
                </a:solidFill>
              </a:defRPr>
            </a:lvl2pPr>
            <a:lvl3pPr lvl="2" algn="ctr" rtl="0">
              <a:spcBef>
                <a:spcPts val="0"/>
              </a:spcBef>
              <a:spcAft>
                <a:spcPts val="0"/>
              </a:spcAft>
              <a:buClr>
                <a:schemeClr val="lt1"/>
              </a:buClr>
              <a:buSzPts val="1000"/>
              <a:buNone/>
              <a:defRPr sz="1000" b="1">
                <a:solidFill>
                  <a:schemeClr val="lt1"/>
                </a:solidFill>
              </a:defRPr>
            </a:lvl3pPr>
            <a:lvl4pPr lvl="3" algn="ctr" rtl="0">
              <a:spcBef>
                <a:spcPts val="0"/>
              </a:spcBef>
              <a:spcAft>
                <a:spcPts val="0"/>
              </a:spcAft>
              <a:buClr>
                <a:schemeClr val="lt1"/>
              </a:buClr>
              <a:buSzPts val="1000"/>
              <a:buNone/>
              <a:defRPr sz="1000" b="1">
                <a:solidFill>
                  <a:schemeClr val="lt1"/>
                </a:solidFill>
              </a:defRPr>
            </a:lvl4pPr>
            <a:lvl5pPr lvl="4" algn="ctr" rtl="0">
              <a:spcBef>
                <a:spcPts val="0"/>
              </a:spcBef>
              <a:spcAft>
                <a:spcPts val="0"/>
              </a:spcAft>
              <a:buClr>
                <a:schemeClr val="lt1"/>
              </a:buClr>
              <a:buSzPts val="1000"/>
              <a:buNone/>
              <a:defRPr sz="1000" b="1">
                <a:solidFill>
                  <a:schemeClr val="lt1"/>
                </a:solidFill>
              </a:defRPr>
            </a:lvl5pPr>
            <a:lvl6pPr lvl="5" algn="ctr" rtl="0">
              <a:spcBef>
                <a:spcPts val="0"/>
              </a:spcBef>
              <a:spcAft>
                <a:spcPts val="0"/>
              </a:spcAft>
              <a:buClr>
                <a:schemeClr val="lt1"/>
              </a:buClr>
              <a:buSzPts val="1000"/>
              <a:buNone/>
              <a:defRPr sz="1000" b="1">
                <a:solidFill>
                  <a:schemeClr val="lt1"/>
                </a:solidFill>
              </a:defRPr>
            </a:lvl6pPr>
            <a:lvl7pPr lvl="6" algn="ctr" rtl="0">
              <a:spcBef>
                <a:spcPts val="0"/>
              </a:spcBef>
              <a:spcAft>
                <a:spcPts val="0"/>
              </a:spcAft>
              <a:buClr>
                <a:schemeClr val="lt1"/>
              </a:buClr>
              <a:buSzPts val="1000"/>
              <a:buNone/>
              <a:defRPr sz="1000" b="1">
                <a:solidFill>
                  <a:schemeClr val="lt1"/>
                </a:solidFill>
              </a:defRPr>
            </a:lvl7pPr>
            <a:lvl8pPr lvl="7" algn="ctr" rtl="0">
              <a:spcBef>
                <a:spcPts val="0"/>
              </a:spcBef>
              <a:spcAft>
                <a:spcPts val="0"/>
              </a:spcAft>
              <a:buClr>
                <a:schemeClr val="lt1"/>
              </a:buClr>
              <a:buSzPts val="1000"/>
              <a:buNone/>
              <a:defRPr sz="1000" b="1">
                <a:solidFill>
                  <a:schemeClr val="lt1"/>
                </a:solidFill>
              </a:defRPr>
            </a:lvl8pPr>
            <a:lvl9pPr lvl="8" algn="ctr" rtl="0">
              <a:spcBef>
                <a:spcPts val="0"/>
              </a:spcBef>
              <a:spcAft>
                <a:spcPts val="0"/>
              </a:spcAft>
              <a:buClr>
                <a:schemeClr val="lt1"/>
              </a:buClr>
              <a:buSzPts val="1000"/>
              <a:buNone/>
              <a:defRPr sz="1000" b="1">
                <a:solidFill>
                  <a:schemeClr val="lt1"/>
                </a:solidFill>
              </a:defRPr>
            </a:lvl9pPr>
          </a:lstStyle>
          <a:p>
            <a:endParaRPr/>
          </a:p>
        </p:txBody>
      </p:sp>
      <p:sp>
        <p:nvSpPr>
          <p:cNvPr id="563" name="Google Shape;563;p23"/>
          <p:cNvSpPr txBox="1">
            <a:spLocks noGrp="1"/>
          </p:cNvSpPr>
          <p:nvPr>
            <p:ph type="subTitle" idx="13"/>
          </p:nvPr>
        </p:nvSpPr>
        <p:spPr>
          <a:xfrm>
            <a:off x="1021126" y="3376250"/>
            <a:ext cx="3291900" cy="320100"/>
          </a:xfrm>
          <a:prstGeom prst="rect">
            <a:avLst/>
          </a:prstGeom>
        </p:spPr>
        <p:txBody>
          <a:bodyPr spcFirstLastPara="1" wrap="square" lIns="0" tIns="0" rIns="0" bIns="0" anchor="ctr" anchorCtr="0">
            <a:noAutofit/>
          </a:bodyPr>
          <a:lstStyle>
            <a:lvl1pPr lvl="0" rtl="0">
              <a:spcBef>
                <a:spcPts val="0"/>
              </a:spcBef>
              <a:spcAft>
                <a:spcPts val="0"/>
              </a:spcAft>
              <a:buClr>
                <a:schemeClr val="dk1"/>
              </a:buClr>
              <a:buSzPts val="1000"/>
              <a:buNone/>
              <a:defRPr sz="1000">
                <a:solidFill>
                  <a:schemeClr val="dk1"/>
                </a:solidFill>
              </a:defRPr>
            </a:lvl1pPr>
            <a:lvl2pPr lvl="1" rtl="0">
              <a:spcBef>
                <a:spcPts val="0"/>
              </a:spcBef>
              <a:spcAft>
                <a:spcPts val="0"/>
              </a:spcAft>
              <a:buSzPts val="1000"/>
              <a:buNone/>
              <a:defRPr sz="1000"/>
            </a:lvl2pPr>
            <a:lvl3pPr lvl="2" rtl="0">
              <a:spcBef>
                <a:spcPts val="0"/>
              </a:spcBef>
              <a:spcAft>
                <a:spcPts val="0"/>
              </a:spcAft>
              <a:buSzPts val="1000"/>
              <a:buNone/>
              <a:defRPr sz="1000"/>
            </a:lvl3pPr>
            <a:lvl4pPr lvl="3" rtl="0">
              <a:spcBef>
                <a:spcPts val="0"/>
              </a:spcBef>
              <a:spcAft>
                <a:spcPts val="0"/>
              </a:spcAft>
              <a:buSzPts val="1000"/>
              <a:buNone/>
              <a:defRPr sz="1000"/>
            </a:lvl4pPr>
            <a:lvl5pPr lvl="4" rtl="0">
              <a:spcBef>
                <a:spcPts val="0"/>
              </a:spcBef>
              <a:spcAft>
                <a:spcPts val="0"/>
              </a:spcAft>
              <a:buSzPts val="1000"/>
              <a:buNone/>
              <a:defRPr sz="1000"/>
            </a:lvl5pPr>
            <a:lvl6pPr lvl="5" rtl="0">
              <a:spcBef>
                <a:spcPts val="0"/>
              </a:spcBef>
              <a:spcAft>
                <a:spcPts val="0"/>
              </a:spcAft>
              <a:buSzPts val="1000"/>
              <a:buNone/>
              <a:defRPr sz="1000"/>
            </a:lvl6pPr>
            <a:lvl7pPr lvl="6" rtl="0">
              <a:spcBef>
                <a:spcPts val="0"/>
              </a:spcBef>
              <a:spcAft>
                <a:spcPts val="0"/>
              </a:spcAft>
              <a:buSzPts val="1000"/>
              <a:buNone/>
              <a:defRPr sz="1000"/>
            </a:lvl7pPr>
            <a:lvl8pPr lvl="7" rtl="0">
              <a:spcBef>
                <a:spcPts val="0"/>
              </a:spcBef>
              <a:spcAft>
                <a:spcPts val="0"/>
              </a:spcAft>
              <a:buSzPts val="1000"/>
              <a:buNone/>
              <a:defRPr sz="1000"/>
            </a:lvl8pPr>
            <a:lvl9pPr lvl="8" rtl="0">
              <a:spcBef>
                <a:spcPts val="0"/>
              </a:spcBef>
              <a:spcAft>
                <a:spcPts val="0"/>
              </a:spcAft>
              <a:buSzPts val="1000"/>
              <a:buNone/>
              <a:defRPr sz="1000"/>
            </a:lvl9pPr>
          </a:lstStyle>
          <a:p>
            <a:endParaRPr/>
          </a:p>
        </p:txBody>
      </p:sp>
      <p:sp>
        <p:nvSpPr>
          <p:cNvPr id="564" name="Google Shape;564;p23"/>
          <p:cNvSpPr txBox="1">
            <a:spLocks noGrp="1"/>
          </p:cNvSpPr>
          <p:nvPr>
            <p:ph type="subTitle" idx="14"/>
          </p:nvPr>
        </p:nvSpPr>
        <p:spPr>
          <a:xfrm>
            <a:off x="415625" y="3376250"/>
            <a:ext cx="365700" cy="320100"/>
          </a:xfrm>
          <a:prstGeom prst="rect">
            <a:avLst/>
          </a:prstGeom>
        </p:spPr>
        <p:txBody>
          <a:bodyPr spcFirstLastPara="1" wrap="square" lIns="0" tIns="0" rIns="0" bIns="0" anchor="ctr" anchorCtr="0">
            <a:noAutofit/>
          </a:bodyPr>
          <a:lstStyle>
            <a:lvl1pPr lvl="0" algn="ctr" rtl="0">
              <a:spcBef>
                <a:spcPts val="0"/>
              </a:spcBef>
              <a:spcAft>
                <a:spcPts val="0"/>
              </a:spcAft>
              <a:buClr>
                <a:schemeClr val="accent1"/>
              </a:buClr>
              <a:buSzPts val="1000"/>
              <a:buNone/>
              <a:defRPr sz="1000" b="1">
                <a:solidFill>
                  <a:schemeClr val="accent1"/>
                </a:solidFill>
              </a:defRPr>
            </a:lvl1pPr>
            <a:lvl2pPr lvl="1" algn="ctr" rtl="0">
              <a:spcBef>
                <a:spcPts val="0"/>
              </a:spcBef>
              <a:spcAft>
                <a:spcPts val="0"/>
              </a:spcAft>
              <a:buClr>
                <a:schemeClr val="accent1"/>
              </a:buClr>
              <a:buSzPts val="1000"/>
              <a:buNone/>
              <a:defRPr sz="1000" b="1">
                <a:solidFill>
                  <a:schemeClr val="accent1"/>
                </a:solidFill>
              </a:defRPr>
            </a:lvl2pPr>
            <a:lvl3pPr lvl="2" algn="ctr" rtl="0">
              <a:spcBef>
                <a:spcPts val="0"/>
              </a:spcBef>
              <a:spcAft>
                <a:spcPts val="0"/>
              </a:spcAft>
              <a:buClr>
                <a:schemeClr val="accent1"/>
              </a:buClr>
              <a:buSzPts val="1000"/>
              <a:buNone/>
              <a:defRPr sz="1000" b="1">
                <a:solidFill>
                  <a:schemeClr val="accent1"/>
                </a:solidFill>
              </a:defRPr>
            </a:lvl3pPr>
            <a:lvl4pPr lvl="3" algn="ctr" rtl="0">
              <a:spcBef>
                <a:spcPts val="0"/>
              </a:spcBef>
              <a:spcAft>
                <a:spcPts val="0"/>
              </a:spcAft>
              <a:buClr>
                <a:schemeClr val="accent1"/>
              </a:buClr>
              <a:buSzPts val="1000"/>
              <a:buNone/>
              <a:defRPr sz="1000" b="1">
                <a:solidFill>
                  <a:schemeClr val="accent1"/>
                </a:solidFill>
              </a:defRPr>
            </a:lvl4pPr>
            <a:lvl5pPr lvl="4" algn="ctr" rtl="0">
              <a:spcBef>
                <a:spcPts val="0"/>
              </a:spcBef>
              <a:spcAft>
                <a:spcPts val="0"/>
              </a:spcAft>
              <a:buClr>
                <a:schemeClr val="accent1"/>
              </a:buClr>
              <a:buSzPts val="1000"/>
              <a:buNone/>
              <a:defRPr sz="1000" b="1">
                <a:solidFill>
                  <a:schemeClr val="accent1"/>
                </a:solidFill>
              </a:defRPr>
            </a:lvl5pPr>
            <a:lvl6pPr lvl="5" algn="ctr" rtl="0">
              <a:spcBef>
                <a:spcPts val="0"/>
              </a:spcBef>
              <a:spcAft>
                <a:spcPts val="0"/>
              </a:spcAft>
              <a:buClr>
                <a:schemeClr val="accent1"/>
              </a:buClr>
              <a:buSzPts val="1000"/>
              <a:buNone/>
              <a:defRPr sz="1000" b="1">
                <a:solidFill>
                  <a:schemeClr val="accent1"/>
                </a:solidFill>
              </a:defRPr>
            </a:lvl6pPr>
            <a:lvl7pPr lvl="6" algn="ctr" rtl="0">
              <a:spcBef>
                <a:spcPts val="0"/>
              </a:spcBef>
              <a:spcAft>
                <a:spcPts val="0"/>
              </a:spcAft>
              <a:buClr>
                <a:schemeClr val="accent1"/>
              </a:buClr>
              <a:buSzPts val="1000"/>
              <a:buNone/>
              <a:defRPr sz="1000" b="1">
                <a:solidFill>
                  <a:schemeClr val="accent1"/>
                </a:solidFill>
              </a:defRPr>
            </a:lvl7pPr>
            <a:lvl8pPr lvl="7" algn="ctr" rtl="0">
              <a:spcBef>
                <a:spcPts val="0"/>
              </a:spcBef>
              <a:spcAft>
                <a:spcPts val="0"/>
              </a:spcAft>
              <a:buClr>
                <a:schemeClr val="accent1"/>
              </a:buClr>
              <a:buSzPts val="1000"/>
              <a:buNone/>
              <a:defRPr sz="1000" b="1">
                <a:solidFill>
                  <a:schemeClr val="accent1"/>
                </a:solidFill>
              </a:defRPr>
            </a:lvl8pPr>
            <a:lvl9pPr lvl="8" algn="ctr" rtl="0">
              <a:spcBef>
                <a:spcPts val="0"/>
              </a:spcBef>
              <a:spcAft>
                <a:spcPts val="0"/>
              </a:spcAft>
              <a:buClr>
                <a:schemeClr val="accent1"/>
              </a:buClr>
              <a:buSzPts val="1000"/>
              <a:buNone/>
              <a:defRPr sz="1000" b="1">
                <a:solidFill>
                  <a:schemeClr val="accent1"/>
                </a:solidFill>
              </a:defRPr>
            </a:lvl9pPr>
          </a:lstStyle>
          <a:p>
            <a:endParaRPr/>
          </a:p>
        </p:txBody>
      </p:sp>
      <p:sp>
        <p:nvSpPr>
          <p:cNvPr id="565" name="Google Shape;565;p23"/>
          <p:cNvSpPr txBox="1">
            <a:spLocks noGrp="1"/>
          </p:cNvSpPr>
          <p:nvPr>
            <p:ph type="subTitle" idx="15"/>
          </p:nvPr>
        </p:nvSpPr>
        <p:spPr>
          <a:xfrm>
            <a:off x="780265" y="3376250"/>
            <a:ext cx="101700" cy="320100"/>
          </a:xfrm>
          <a:prstGeom prst="rect">
            <a:avLst/>
          </a:prstGeom>
          <a:ln>
            <a:noFill/>
          </a:ln>
        </p:spPr>
        <p:txBody>
          <a:bodyPr spcFirstLastPara="1" wrap="square" lIns="0" tIns="0" rIns="0" bIns="0" anchor="ctr" anchorCtr="0">
            <a:noAutofit/>
          </a:bodyPr>
          <a:lstStyle>
            <a:lvl1pPr lvl="0" algn="ctr" rtl="0">
              <a:spcBef>
                <a:spcPts val="0"/>
              </a:spcBef>
              <a:spcAft>
                <a:spcPts val="0"/>
              </a:spcAft>
              <a:buClr>
                <a:schemeClr val="lt1"/>
              </a:buClr>
              <a:buSzPts val="1000"/>
              <a:buNone/>
              <a:defRPr sz="1000" b="1">
                <a:solidFill>
                  <a:schemeClr val="lt1"/>
                </a:solidFill>
              </a:defRPr>
            </a:lvl1pPr>
            <a:lvl2pPr lvl="1" algn="ctr" rtl="0">
              <a:spcBef>
                <a:spcPts val="0"/>
              </a:spcBef>
              <a:spcAft>
                <a:spcPts val="0"/>
              </a:spcAft>
              <a:buClr>
                <a:schemeClr val="lt1"/>
              </a:buClr>
              <a:buSzPts val="1000"/>
              <a:buNone/>
              <a:defRPr sz="1000" b="1">
                <a:solidFill>
                  <a:schemeClr val="lt1"/>
                </a:solidFill>
              </a:defRPr>
            </a:lvl2pPr>
            <a:lvl3pPr lvl="2" algn="ctr" rtl="0">
              <a:spcBef>
                <a:spcPts val="0"/>
              </a:spcBef>
              <a:spcAft>
                <a:spcPts val="0"/>
              </a:spcAft>
              <a:buClr>
                <a:schemeClr val="lt1"/>
              </a:buClr>
              <a:buSzPts val="1000"/>
              <a:buNone/>
              <a:defRPr sz="1000" b="1">
                <a:solidFill>
                  <a:schemeClr val="lt1"/>
                </a:solidFill>
              </a:defRPr>
            </a:lvl3pPr>
            <a:lvl4pPr lvl="3" algn="ctr" rtl="0">
              <a:spcBef>
                <a:spcPts val="0"/>
              </a:spcBef>
              <a:spcAft>
                <a:spcPts val="0"/>
              </a:spcAft>
              <a:buClr>
                <a:schemeClr val="lt1"/>
              </a:buClr>
              <a:buSzPts val="1000"/>
              <a:buNone/>
              <a:defRPr sz="1000" b="1">
                <a:solidFill>
                  <a:schemeClr val="lt1"/>
                </a:solidFill>
              </a:defRPr>
            </a:lvl4pPr>
            <a:lvl5pPr lvl="4" algn="ctr" rtl="0">
              <a:spcBef>
                <a:spcPts val="0"/>
              </a:spcBef>
              <a:spcAft>
                <a:spcPts val="0"/>
              </a:spcAft>
              <a:buClr>
                <a:schemeClr val="lt1"/>
              </a:buClr>
              <a:buSzPts val="1000"/>
              <a:buNone/>
              <a:defRPr sz="1000" b="1">
                <a:solidFill>
                  <a:schemeClr val="lt1"/>
                </a:solidFill>
              </a:defRPr>
            </a:lvl5pPr>
            <a:lvl6pPr lvl="5" algn="ctr" rtl="0">
              <a:spcBef>
                <a:spcPts val="0"/>
              </a:spcBef>
              <a:spcAft>
                <a:spcPts val="0"/>
              </a:spcAft>
              <a:buClr>
                <a:schemeClr val="lt1"/>
              </a:buClr>
              <a:buSzPts val="1000"/>
              <a:buNone/>
              <a:defRPr sz="1000" b="1">
                <a:solidFill>
                  <a:schemeClr val="lt1"/>
                </a:solidFill>
              </a:defRPr>
            </a:lvl6pPr>
            <a:lvl7pPr lvl="6" algn="ctr" rtl="0">
              <a:spcBef>
                <a:spcPts val="0"/>
              </a:spcBef>
              <a:spcAft>
                <a:spcPts val="0"/>
              </a:spcAft>
              <a:buClr>
                <a:schemeClr val="lt1"/>
              </a:buClr>
              <a:buSzPts val="1000"/>
              <a:buNone/>
              <a:defRPr sz="1000" b="1">
                <a:solidFill>
                  <a:schemeClr val="lt1"/>
                </a:solidFill>
              </a:defRPr>
            </a:lvl7pPr>
            <a:lvl8pPr lvl="7" algn="ctr" rtl="0">
              <a:spcBef>
                <a:spcPts val="0"/>
              </a:spcBef>
              <a:spcAft>
                <a:spcPts val="0"/>
              </a:spcAft>
              <a:buClr>
                <a:schemeClr val="lt1"/>
              </a:buClr>
              <a:buSzPts val="1000"/>
              <a:buNone/>
              <a:defRPr sz="1000" b="1">
                <a:solidFill>
                  <a:schemeClr val="lt1"/>
                </a:solidFill>
              </a:defRPr>
            </a:lvl8pPr>
            <a:lvl9pPr lvl="8" algn="ctr" rtl="0">
              <a:spcBef>
                <a:spcPts val="0"/>
              </a:spcBef>
              <a:spcAft>
                <a:spcPts val="0"/>
              </a:spcAft>
              <a:buClr>
                <a:schemeClr val="lt1"/>
              </a:buClr>
              <a:buSzPts val="1000"/>
              <a:buNone/>
              <a:defRPr sz="1000" b="1">
                <a:solidFill>
                  <a:schemeClr val="lt1"/>
                </a:solidFill>
              </a:defRPr>
            </a:lvl9pPr>
          </a:lstStyle>
          <a:p>
            <a:endParaRPr/>
          </a:p>
        </p:txBody>
      </p:sp>
      <p:sp>
        <p:nvSpPr>
          <p:cNvPr id="566" name="Google Shape;566;p23"/>
          <p:cNvSpPr txBox="1">
            <a:spLocks noGrp="1"/>
          </p:cNvSpPr>
          <p:nvPr>
            <p:ph type="subTitle" idx="16"/>
          </p:nvPr>
        </p:nvSpPr>
        <p:spPr>
          <a:xfrm>
            <a:off x="1021126" y="4079975"/>
            <a:ext cx="3291900" cy="320100"/>
          </a:xfrm>
          <a:prstGeom prst="rect">
            <a:avLst/>
          </a:prstGeom>
        </p:spPr>
        <p:txBody>
          <a:bodyPr spcFirstLastPara="1" wrap="square" lIns="0" tIns="0" rIns="0" bIns="0" anchor="ctr" anchorCtr="0">
            <a:noAutofit/>
          </a:bodyPr>
          <a:lstStyle>
            <a:lvl1pPr lvl="0" rtl="0">
              <a:spcBef>
                <a:spcPts val="0"/>
              </a:spcBef>
              <a:spcAft>
                <a:spcPts val="0"/>
              </a:spcAft>
              <a:buClr>
                <a:schemeClr val="dk1"/>
              </a:buClr>
              <a:buSzPts val="1000"/>
              <a:buNone/>
              <a:defRPr sz="1000">
                <a:solidFill>
                  <a:schemeClr val="dk1"/>
                </a:solidFill>
              </a:defRPr>
            </a:lvl1pPr>
            <a:lvl2pPr lvl="1" rtl="0">
              <a:spcBef>
                <a:spcPts val="0"/>
              </a:spcBef>
              <a:spcAft>
                <a:spcPts val="0"/>
              </a:spcAft>
              <a:buSzPts val="1000"/>
              <a:buNone/>
              <a:defRPr sz="1000"/>
            </a:lvl2pPr>
            <a:lvl3pPr lvl="2" rtl="0">
              <a:spcBef>
                <a:spcPts val="0"/>
              </a:spcBef>
              <a:spcAft>
                <a:spcPts val="0"/>
              </a:spcAft>
              <a:buSzPts val="1000"/>
              <a:buNone/>
              <a:defRPr sz="1000"/>
            </a:lvl3pPr>
            <a:lvl4pPr lvl="3" rtl="0">
              <a:spcBef>
                <a:spcPts val="0"/>
              </a:spcBef>
              <a:spcAft>
                <a:spcPts val="0"/>
              </a:spcAft>
              <a:buSzPts val="1000"/>
              <a:buNone/>
              <a:defRPr sz="1000"/>
            </a:lvl4pPr>
            <a:lvl5pPr lvl="4" rtl="0">
              <a:spcBef>
                <a:spcPts val="0"/>
              </a:spcBef>
              <a:spcAft>
                <a:spcPts val="0"/>
              </a:spcAft>
              <a:buSzPts val="1000"/>
              <a:buNone/>
              <a:defRPr sz="1000"/>
            </a:lvl5pPr>
            <a:lvl6pPr lvl="5" rtl="0">
              <a:spcBef>
                <a:spcPts val="0"/>
              </a:spcBef>
              <a:spcAft>
                <a:spcPts val="0"/>
              </a:spcAft>
              <a:buSzPts val="1000"/>
              <a:buNone/>
              <a:defRPr sz="1000"/>
            </a:lvl6pPr>
            <a:lvl7pPr lvl="6" rtl="0">
              <a:spcBef>
                <a:spcPts val="0"/>
              </a:spcBef>
              <a:spcAft>
                <a:spcPts val="0"/>
              </a:spcAft>
              <a:buSzPts val="1000"/>
              <a:buNone/>
              <a:defRPr sz="1000"/>
            </a:lvl7pPr>
            <a:lvl8pPr lvl="7" rtl="0">
              <a:spcBef>
                <a:spcPts val="0"/>
              </a:spcBef>
              <a:spcAft>
                <a:spcPts val="0"/>
              </a:spcAft>
              <a:buSzPts val="1000"/>
              <a:buNone/>
              <a:defRPr sz="1000"/>
            </a:lvl8pPr>
            <a:lvl9pPr lvl="8" rtl="0">
              <a:spcBef>
                <a:spcPts val="0"/>
              </a:spcBef>
              <a:spcAft>
                <a:spcPts val="0"/>
              </a:spcAft>
              <a:buSzPts val="1000"/>
              <a:buNone/>
              <a:defRPr sz="1000"/>
            </a:lvl9pPr>
          </a:lstStyle>
          <a:p>
            <a:endParaRPr/>
          </a:p>
        </p:txBody>
      </p:sp>
      <p:sp>
        <p:nvSpPr>
          <p:cNvPr id="567" name="Google Shape;567;p23"/>
          <p:cNvSpPr txBox="1">
            <a:spLocks noGrp="1"/>
          </p:cNvSpPr>
          <p:nvPr>
            <p:ph type="subTitle" idx="17"/>
          </p:nvPr>
        </p:nvSpPr>
        <p:spPr>
          <a:xfrm>
            <a:off x="415625" y="4079975"/>
            <a:ext cx="365700" cy="320100"/>
          </a:xfrm>
          <a:prstGeom prst="rect">
            <a:avLst/>
          </a:prstGeom>
        </p:spPr>
        <p:txBody>
          <a:bodyPr spcFirstLastPara="1" wrap="square" lIns="0" tIns="0" rIns="0" bIns="0" anchor="ctr" anchorCtr="0">
            <a:noAutofit/>
          </a:bodyPr>
          <a:lstStyle>
            <a:lvl1pPr lvl="0" algn="ctr" rtl="0">
              <a:spcBef>
                <a:spcPts val="0"/>
              </a:spcBef>
              <a:spcAft>
                <a:spcPts val="0"/>
              </a:spcAft>
              <a:buClr>
                <a:schemeClr val="accent1"/>
              </a:buClr>
              <a:buSzPts val="1000"/>
              <a:buNone/>
              <a:defRPr sz="1000" b="1">
                <a:solidFill>
                  <a:schemeClr val="accent1"/>
                </a:solidFill>
              </a:defRPr>
            </a:lvl1pPr>
            <a:lvl2pPr lvl="1" algn="ctr" rtl="0">
              <a:spcBef>
                <a:spcPts val="0"/>
              </a:spcBef>
              <a:spcAft>
                <a:spcPts val="0"/>
              </a:spcAft>
              <a:buClr>
                <a:schemeClr val="accent1"/>
              </a:buClr>
              <a:buSzPts val="1000"/>
              <a:buNone/>
              <a:defRPr sz="1000" b="1">
                <a:solidFill>
                  <a:schemeClr val="accent1"/>
                </a:solidFill>
              </a:defRPr>
            </a:lvl2pPr>
            <a:lvl3pPr lvl="2" algn="ctr" rtl="0">
              <a:spcBef>
                <a:spcPts val="0"/>
              </a:spcBef>
              <a:spcAft>
                <a:spcPts val="0"/>
              </a:spcAft>
              <a:buClr>
                <a:schemeClr val="accent1"/>
              </a:buClr>
              <a:buSzPts val="1000"/>
              <a:buNone/>
              <a:defRPr sz="1000" b="1">
                <a:solidFill>
                  <a:schemeClr val="accent1"/>
                </a:solidFill>
              </a:defRPr>
            </a:lvl3pPr>
            <a:lvl4pPr lvl="3" algn="ctr" rtl="0">
              <a:spcBef>
                <a:spcPts val="0"/>
              </a:spcBef>
              <a:spcAft>
                <a:spcPts val="0"/>
              </a:spcAft>
              <a:buClr>
                <a:schemeClr val="accent1"/>
              </a:buClr>
              <a:buSzPts val="1000"/>
              <a:buNone/>
              <a:defRPr sz="1000" b="1">
                <a:solidFill>
                  <a:schemeClr val="accent1"/>
                </a:solidFill>
              </a:defRPr>
            </a:lvl4pPr>
            <a:lvl5pPr lvl="4" algn="ctr" rtl="0">
              <a:spcBef>
                <a:spcPts val="0"/>
              </a:spcBef>
              <a:spcAft>
                <a:spcPts val="0"/>
              </a:spcAft>
              <a:buClr>
                <a:schemeClr val="accent1"/>
              </a:buClr>
              <a:buSzPts val="1000"/>
              <a:buNone/>
              <a:defRPr sz="1000" b="1">
                <a:solidFill>
                  <a:schemeClr val="accent1"/>
                </a:solidFill>
              </a:defRPr>
            </a:lvl5pPr>
            <a:lvl6pPr lvl="5" algn="ctr" rtl="0">
              <a:spcBef>
                <a:spcPts val="0"/>
              </a:spcBef>
              <a:spcAft>
                <a:spcPts val="0"/>
              </a:spcAft>
              <a:buClr>
                <a:schemeClr val="accent1"/>
              </a:buClr>
              <a:buSzPts val="1000"/>
              <a:buNone/>
              <a:defRPr sz="1000" b="1">
                <a:solidFill>
                  <a:schemeClr val="accent1"/>
                </a:solidFill>
              </a:defRPr>
            </a:lvl6pPr>
            <a:lvl7pPr lvl="6" algn="ctr" rtl="0">
              <a:spcBef>
                <a:spcPts val="0"/>
              </a:spcBef>
              <a:spcAft>
                <a:spcPts val="0"/>
              </a:spcAft>
              <a:buClr>
                <a:schemeClr val="accent1"/>
              </a:buClr>
              <a:buSzPts val="1000"/>
              <a:buNone/>
              <a:defRPr sz="1000" b="1">
                <a:solidFill>
                  <a:schemeClr val="accent1"/>
                </a:solidFill>
              </a:defRPr>
            </a:lvl7pPr>
            <a:lvl8pPr lvl="7" algn="ctr" rtl="0">
              <a:spcBef>
                <a:spcPts val="0"/>
              </a:spcBef>
              <a:spcAft>
                <a:spcPts val="0"/>
              </a:spcAft>
              <a:buClr>
                <a:schemeClr val="accent1"/>
              </a:buClr>
              <a:buSzPts val="1000"/>
              <a:buNone/>
              <a:defRPr sz="1000" b="1">
                <a:solidFill>
                  <a:schemeClr val="accent1"/>
                </a:solidFill>
              </a:defRPr>
            </a:lvl8pPr>
            <a:lvl9pPr lvl="8" algn="ctr" rtl="0">
              <a:spcBef>
                <a:spcPts val="0"/>
              </a:spcBef>
              <a:spcAft>
                <a:spcPts val="0"/>
              </a:spcAft>
              <a:buClr>
                <a:schemeClr val="accent1"/>
              </a:buClr>
              <a:buSzPts val="1000"/>
              <a:buNone/>
              <a:defRPr sz="1000" b="1">
                <a:solidFill>
                  <a:schemeClr val="accent1"/>
                </a:solidFill>
              </a:defRPr>
            </a:lvl9pPr>
          </a:lstStyle>
          <a:p>
            <a:endParaRPr/>
          </a:p>
        </p:txBody>
      </p:sp>
      <p:sp>
        <p:nvSpPr>
          <p:cNvPr id="568" name="Google Shape;568;p23"/>
          <p:cNvSpPr txBox="1">
            <a:spLocks noGrp="1"/>
          </p:cNvSpPr>
          <p:nvPr>
            <p:ph type="subTitle" idx="18"/>
          </p:nvPr>
        </p:nvSpPr>
        <p:spPr>
          <a:xfrm>
            <a:off x="780265" y="4079975"/>
            <a:ext cx="101700" cy="320100"/>
          </a:xfrm>
          <a:prstGeom prst="rect">
            <a:avLst/>
          </a:prstGeom>
          <a:ln>
            <a:noFill/>
          </a:ln>
        </p:spPr>
        <p:txBody>
          <a:bodyPr spcFirstLastPara="1" wrap="square" lIns="0" tIns="0" rIns="0" bIns="0" anchor="ctr" anchorCtr="0">
            <a:noAutofit/>
          </a:bodyPr>
          <a:lstStyle>
            <a:lvl1pPr lvl="0" algn="ctr" rtl="0">
              <a:spcBef>
                <a:spcPts val="0"/>
              </a:spcBef>
              <a:spcAft>
                <a:spcPts val="0"/>
              </a:spcAft>
              <a:buClr>
                <a:schemeClr val="lt1"/>
              </a:buClr>
              <a:buSzPts val="1000"/>
              <a:buNone/>
              <a:defRPr sz="1000" b="1">
                <a:solidFill>
                  <a:schemeClr val="lt1"/>
                </a:solidFill>
              </a:defRPr>
            </a:lvl1pPr>
            <a:lvl2pPr lvl="1" algn="ctr" rtl="0">
              <a:spcBef>
                <a:spcPts val="0"/>
              </a:spcBef>
              <a:spcAft>
                <a:spcPts val="0"/>
              </a:spcAft>
              <a:buClr>
                <a:schemeClr val="lt1"/>
              </a:buClr>
              <a:buSzPts val="1000"/>
              <a:buNone/>
              <a:defRPr sz="1000" b="1">
                <a:solidFill>
                  <a:schemeClr val="lt1"/>
                </a:solidFill>
              </a:defRPr>
            </a:lvl2pPr>
            <a:lvl3pPr lvl="2" algn="ctr" rtl="0">
              <a:spcBef>
                <a:spcPts val="0"/>
              </a:spcBef>
              <a:spcAft>
                <a:spcPts val="0"/>
              </a:spcAft>
              <a:buClr>
                <a:schemeClr val="lt1"/>
              </a:buClr>
              <a:buSzPts val="1000"/>
              <a:buNone/>
              <a:defRPr sz="1000" b="1">
                <a:solidFill>
                  <a:schemeClr val="lt1"/>
                </a:solidFill>
              </a:defRPr>
            </a:lvl3pPr>
            <a:lvl4pPr lvl="3" algn="ctr" rtl="0">
              <a:spcBef>
                <a:spcPts val="0"/>
              </a:spcBef>
              <a:spcAft>
                <a:spcPts val="0"/>
              </a:spcAft>
              <a:buClr>
                <a:schemeClr val="lt1"/>
              </a:buClr>
              <a:buSzPts val="1000"/>
              <a:buNone/>
              <a:defRPr sz="1000" b="1">
                <a:solidFill>
                  <a:schemeClr val="lt1"/>
                </a:solidFill>
              </a:defRPr>
            </a:lvl4pPr>
            <a:lvl5pPr lvl="4" algn="ctr" rtl="0">
              <a:spcBef>
                <a:spcPts val="0"/>
              </a:spcBef>
              <a:spcAft>
                <a:spcPts val="0"/>
              </a:spcAft>
              <a:buClr>
                <a:schemeClr val="lt1"/>
              </a:buClr>
              <a:buSzPts val="1000"/>
              <a:buNone/>
              <a:defRPr sz="1000" b="1">
                <a:solidFill>
                  <a:schemeClr val="lt1"/>
                </a:solidFill>
              </a:defRPr>
            </a:lvl5pPr>
            <a:lvl6pPr lvl="5" algn="ctr" rtl="0">
              <a:spcBef>
                <a:spcPts val="0"/>
              </a:spcBef>
              <a:spcAft>
                <a:spcPts val="0"/>
              </a:spcAft>
              <a:buClr>
                <a:schemeClr val="lt1"/>
              </a:buClr>
              <a:buSzPts val="1000"/>
              <a:buNone/>
              <a:defRPr sz="1000" b="1">
                <a:solidFill>
                  <a:schemeClr val="lt1"/>
                </a:solidFill>
              </a:defRPr>
            </a:lvl6pPr>
            <a:lvl7pPr lvl="6" algn="ctr" rtl="0">
              <a:spcBef>
                <a:spcPts val="0"/>
              </a:spcBef>
              <a:spcAft>
                <a:spcPts val="0"/>
              </a:spcAft>
              <a:buClr>
                <a:schemeClr val="lt1"/>
              </a:buClr>
              <a:buSzPts val="1000"/>
              <a:buNone/>
              <a:defRPr sz="1000" b="1">
                <a:solidFill>
                  <a:schemeClr val="lt1"/>
                </a:solidFill>
              </a:defRPr>
            </a:lvl7pPr>
            <a:lvl8pPr lvl="7" algn="ctr" rtl="0">
              <a:spcBef>
                <a:spcPts val="0"/>
              </a:spcBef>
              <a:spcAft>
                <a:spcPts val="0"/>
              </a:spcAft>
              <a:buClr>
                <a:schemeClr val="lt1"/>
              </a:buClr>
              <a:buSzPts val="1000"/>
              <a:buNone/>
              <a:defRPr sz="1000" b="1">
                <a:solidFill>
                  <a:schemeClr val="lt1"/>
                </a:solidFill>
              </a:defRPr>
            </a:lvl8pPr>
            <a:lvl9pPr lvl="8" algn="ctr" rtl="0">
              <a:spcBef>
                <a:spcPts val="0"/>
              </a:spcBef>
              <a:spcAft>
                <a:spcPts val="0"/>
              </a:spcAft>
              <a:buClr>
                <a:schemeClr val="lt1"/>
              </a:buClr>
              <a:buSzPts val="1000"/>
              <a:buNone/>
              <a:defRPr sz="1000" b="1">
                <a:solidFill>
                  <a:schemeClr val="lt1"/>
                </a:solidFill>
              </a:defRPr>
            </a:lvl9pPr>
          </a:lstStyle>
          <a:p>
            <a:endParaRPr/>
          </a:p>
        </p:txBody>
      </p:sp>
      <p:sp>
        <p:nvSpPr>
          <p:cNvPr id="569" name="Google Shape;569;p23"/>
          <p:cNvSpPr txBox="1">
            <a:spLocks noGrp="1"/>
          </p:cNvSpPr>
          <p:nvPr>
            <p:ph type="subTitle" idx="19"/>
          </p:nvPr>
        </p:nvSpPr>
        <p:spPr>
          <a:xfrm>
            <a:off x="5444401" y="1265075"/>
            <a:ext cx="3291900" cy="320100"/>
          </a:xfrm>
          <a:prstGeom prst="rect">
            <a:avLst/>
          </a:prstGeom>
        </p:spPr>
        <p:txBody>
          <a:bodyPr spcFirstLastPara="1" wrap="square" lIns="0" tIns="0" rIns="0" bIns="0" anchor="ctr" anchorCtr="0">
            <a:noAutofit/>
          </a:bodyPr>
          <a:lstStyle>
            <a:lvl1pPr lvl="0" rtl="0">
              <a:spcBef>
                <a:spcPts val="0"/>
              </a:spcBef>
              <a:spcAft>
                <a:spcPts val="0"/>
              </a:spcAft>
              <a:buClr>
                <a:schemeClr val="dk1"/>
              </a:buClr>
              <a:buSzPts val="1000"/>
              <a:buNone/>
              <a:defRPr sz="1000">
                <a:solidFill>
                  <a:schemeClr val="dk1"/>
                </a:solidFill>
              </a:defRPr>
            </a:lvl1pPr>
            <a:lvl2pPr lvl="1" rtl="0">
              <a:spcBef>
                <a:spcPts val="0"/>
              </a:spcBef>
              <a:spcAft>
                <a:spcPts val="0"/>
              </a:spcAft>
              <a:buSzPts val="1000"/>
              <a:buNone/>
              <a:defRPr sz="1000"/>
            </a:lvl2pPr>
            <a:lvl3pPr lvl="2" rtl="0">
              <a:spcBef>
                <a:spcPts val="0"/>
              </a:spcBef>
              <a:spcAft>
                <a:spcPts val="0"/>
              </a:spcAft>
              <a:buSzPts val="1000"/>
              <a:buNone/>
              <a:defRPr sz="1000"/>
            </a:lvl3pPr>
            <a:lvl4pPr lvl="3" rtl="0">
              <a:spcBef>
                <a:spcPts val="0"/>
              </a:spcBef>
              <a:spcAft>
                <a:spcPts val="0"/>
              </a:spcAft>
              <a:buSzPts val="1000"/>
              <a:buNone/>
              <a:defRPr sz="1000"/>
            </a:lvl4pPr>
            <a:lvl5pPr lvl="4" rtl="0">
              <a:spcBef>
                <a:spcPts val="0"/>
              </a:spcBef>
              <a:spcAft>
                <a:spcPts val="0"/>
              </a:spcAft>
              <a:buSzPts val="1000"/>
              <a:buNone/>
              <a:defRPr sz="1000"/>
            </a:lvl5pPr>
            <a:lvl6pPr lvl="5" rtl="0">
              <a:spcBef>
                <a:spcPts val="0"/>
              </a:spcBef>
              <a:spcAft>
                <a:spcPts val="0"/>
              </a:spcAft>
              <a:buSzPts val="1000"/>
              <a:buNone/>
              <a:defRPr sz="1000"/>
            </a:lvl6pPr>
            <a:lvl7pPr lvl="6" rtl="0">
              <a:spcBef>
                <a:spcPts val="0"/>
              </a:spcBef>
              <a:spcAft>
                <a:spcPts val="0"/>
              </a:spcAft>
              <a:buSzPts val="1000"/>
              <a:buNone/>
              <a:defRPr sz="1000"/>
            </a:lvl7pPr>
            <a:lvl8pPr lvl="7" rtl="0">
              <a:spcBef>
                <a:spcPts val="0"/>
              </a:spcBef>
              <a:spcAft>
                <a:spcPts val="0"/>
              </a:spcAft>
              <a:buSzPts val="1000"/>
              <a:buNone/>
              <a:defRPr sz="1000"/>
            </a:lvl8pPr>
            <a:lvl9pPr lvl="8" rtl="0">
              <a:spcBef>
                <a:spcPts val="0"/>
              </a:spcBef>
              <a:spcAft>
                <a:spcPts val="0"/>
              </a:spcAft>
              <a:buSzPts val="1000"/>
              <a:buNone/>
              <a:defRPr sz="1000"/>
            </a:lvl9pPr>
          </a:lstStyle>
          <a:p>
            <a:endParaRPr/>
          </a:p>
        </p:txBody>
      </p:sp>
      <p:sp>
        <p:nvSpPr>
          <p:cNvPr id="570" name="Google Shape;570;p23"/>
          <p:cNvSpPr txBox="1">
            <a:spLocks noGrp="1"/>
          </p:cNvSpPr>
          <p:nvPr>
            <p:ph type="subTitle" idx="20"/>
          </p:nvPr>
        </p:nvSpPr>
        <p:spPr>
          <a:xfrm>
            <a:off x="4838900" y="1265075"/>
            <a:ext cx="365700" cy="320100"/>
          </a:xfrm>
          <a:prstGeom prst="rect">
            <a:avLst/>
          </a:prstGeom>
        </p:spPr>
        <p:txBody>
          <a:bodyPr spcFirstLastPara="1" wrap="square" lIns="0" tIns="0" rIns="0" bIns="0" anchor="ctr" anchorCtr="0">
            <a:noAutofit/>
          </a:bodyPr>
          <a:lstStyle>
            <a:lvl1pPr lvl="0" algn="ctr" rtl="0">
              <a:spcBef>
                <a:spcPts val="0"/>
              </a:spcBef>
              <a:spcAft>
                <a:spcPts val="0"/>
              </a:spcAft>
              <a:buClr>
                <a:schemeClr val="accent1"/>
              </a:buClr>
              <a:buSzPts val="1000"/>
              <a:buNone/>
              <a:defRPr sz="1000" b="1">
                <a:solidFill>
                  <a:schemeClr val="accent1"/>
                </a:solidFill>
              </a:defRPr>
            </a:lvl1pPr>
            <a:lvl2pPr lvl="1" algn="ctr" rtl="0">
              <a:spcBef>
                <a:spcPts val="0"/>
              </a:spcBef>
              <a:spcAft>
                <a:spcPts val="0"/>
              </a:spcAft>
              <a:buClr>
                <a:schemeClr val="accent1"/>
              </a:buClr>
              <a:buSzPts val="1000"/>
              <a:buNone/>
              <a:defRPr sz="1000" b="1">
                <a:solidFill>
                  <a:schemeClr val="accent1"/>
                </a:solidFill>
              </a:defRPr>
            </a:lvl2pPr>
            <a:lvl3pPr lvl="2" algn="ctr" rtl="0">
              <a:spcBef>
                <a:spcPts val="0"/>
              </a:spcBef>
              <a:spcAft>
                <a:spcPts val="0"/>
              </a:spcAft>
              <a:buClr>
                <a:schemeClr val="accent1"/>
              </a:buClr>
              <a:buSzPts val="1000"/>
              <a:buNone/>
              <a:defRPr sz="1000" b="1">
                <a:solidFill>
                  <a:schemeClr val="accent1"/>
                </a:solidFill>
              </a:defRPr>
            </a:lvl3pPr>
            <a:lvl4pPr lvl="3" algn="ctr" rtl="0">
              <a:spcBef>
                <a:spcPts val="0"/>
              </a:spcBef>
              <a:spcAft>
                <a:spcPts val="0"/>
              </a:spcAft>
              <a:buClr>
                <a:schemeClr val="accent1"/>
              </a:buClr>
              <a:buSzPts val="1000"/>
              <a:buNone/>
              <a:defRPr sz="1000" b="1">
                <a:solidFill>
                  <a:schemeClr val="accent1"/>
                </a:solidFill>
              </a:defRPr>
            </a:lvl4pPr>
            <a:lvl5pPr lvl="4" algn="ctr" rtl="0">
              <a:spcBef>
                <a:spcPts val="0"/>
              </a:spcBef>
              <a:spcAft>
                <a:spcPts val="0"/>
              </a:spcAft>
              <a:buClr>
                <a:schemeClr val="accent1"/>
              </a:buClr>
              <a:buSzPts val="1000"/>
              <a:buNone/>
              <a:defRPr sz="1000" b="1">
                <a:solidFill>
                  <a:schemeClr val="accent1"/>
                </a:solidFill>
              </a:defRPr>
            </a:lvl5pPr>
            <a:lvl6pPr lvl="5" algn="ctr" rtl="0">
              <a:spcBef>
                <a:spcPts val="0"/>
              </a:spcBef>
              <a:spcAft>
                <a:spcPts val="0"/>
              </a:spcAft>
              <a:buClr>
                <a:schemeClr val="accent1"/>
              </a:buClr>
              <a:buSzPts val="1000"/>
              <a:buNone/>
              <a:defRPr sz="1000" b="1">
                <a:solidFill>
                  <a:schemeClr val="accent1"/>
                </a:solidFill>
              </a:defRPr>
            </a:lvl6pPr>
            <a:lvl7pPr lvl="6" algn="ctr" rtl="0">
              <a:spcBef>
                <a:spcPts val="0"/>
              </a:spcBef>
              <a:spcAft>
                <a:spcPts val="0"/>
              </a:spcAft>
              <a:buClr>
                <a:schemeClr val="accent1"/>
              </a:buClr>
              <a:buSzPts val="1000"/>
              <a:buNone/>
              <a:defRPr sz="1000" b="1">
                <a:solidFill>
                  <a:schemeClr val="accent1"/>
                </a:solidFill>
              </a:defRPr>
            </a:lvl7pPr>
            <a:lvl8pPr lvl="7" algn="ctr" rtl="0">
              <a:spcBef>
                <a:spcPts val="0"/>
              </a:spcBef>
              <a:spcAft>
                <a:spcPts val="0"/>
              </a:spcAft>
              <a:buClr>
                <a:schemeClr val="accent1"/>
              </a:buClr>
              <a:buSzPts val="1000"/>
              <a:buNone/>
              <a:defRPr sz="1000" b="1">
                <a:solidFill>
                  <a:schemeClr val="accent1"/>
                </a:solidFill>
              </a:defRPr>
            </a:lvl8pPr>
            <a:lvl9pPr lvl="8" algn="ctr" rtl="0">
              <a:spcBef>
                <a:spcPts val="0"/>
              </a:spcBef>
              <a:spcAft>
                <a:spcPts val="0"/>
              </a:spcAft>
              <a:buClr>
                <a:schemeClr val="accent1"/>
              </a:buClr>
              <a:buSzPts val="1000"/>
              <a:buNone/>
              <a:defRPr sz="1000" b="1">
                <a:solidFill>
                  <a:schemeClr val="accent1"/>
                </a:solidFill>
              </a:defRPr>
            </a:lvl9pPr>
          </a:lstStyle>
          <a:p>
            <a:endParaRPr/>
          </a:p>
        </p:txBody>
      </p:sp>
      <p:sp>
        <p:nvSpPr>
          <p:cNvPr id="571" name="Google Shape;571;p23"/>
          <p:cNvSpPr txBox="1">
            <a:spLocks noGrp="1"/>
          </p:cNvSpPr>
          <p:nvPr>
            <p:ph type="subTitle" idx="21"/>
          </p:nvPr>
        </p:nvSpPr>
        <p:spPr>
          <a:xfrm>
            <a:off x="5203540" y="1265075"/>
            <a:ext cx="101700" cy="320100"/>
          </a:xfrm>
          <a:prstGeom prst="rect">
            <a:avLst/>
          </a:prstGeom>
          <a:ln>
            <a:noFill/>
          </a:ln>
        </p:spPr>
        <p:txBody>
          <a:bodyPr spcFirstLastPara="1" wrap="square" lIns="0" tIns="0" rIns="0" bIns="0" anchor="ctr" anchorCtr="0">
            <a:noAutofit/>
          </a:bodyPr>
          <a:lstStyle>
            <a:lvl1pPr lvl="0" algn="ctr" rtl="0">
              <a:spcBef>
                <a:spcPts val="0"/>
              </a:spcBef>
              <a:spcAft>
                <a:spcPts val="0"/>
              </a:spcAft>
              <a:buClr>
                <a:schemeClr val="lt1"/>
              </a:buClr>
              <a:buSzPts val="1000"/>
              <a:buNone/>
              <a:defRPr sz="1000" b="1">
                <a:solidFill>
                  <a:schemeClr val="lt1"/>
                </a:solidFill>
              </a:defRPr>
            </a:lvl1pPr>
            <a:lvl2pPr lvl="1" algn="ctr" rtl="0">
              <a:spcBef>
                <a:spcPts val="0"/>
              </a:spcBef>
              <a:spcAft>
                <a:spcPts val="0"/>
              </a:spcAft>
              <a:buClr>
                <a:schemeClr val="lt1"/>
              </a:buClr>
              <a:buSzPts val="1000"/>
              <a:buNone/>
              <a:defRPr sz="1000" b="1">
                <a:solidFill>
                  <a:schemeClr val="lt1"/>
                </a:solidFill>
              </a:defRPr>
            </a:lvl2pPr>
            <a:lvl3pPr lvl="2" algn="ctr" rtl="0">
              <a:spcBef>
                <a:spcPts val="0"/>
              </a:spcBef>
              <a:spcAft>
                <a:spcPts val="0"/>
              </a:spcAft>
              <a:buClr>
                <a:schemeClr val="lt1"/>
              </a:buClr>
              <a:buSzPts val="1000"/>
              <a:buNone/>
              <a:defRPr sz="1000" b="1">
                <a:solidFill>
                  <a:schemeClr val="lt1"/>
                </a:solidFill>
              </a:defRPr>
            </a:lvl3pPr>
            <a:lvl4pPr lvl="3" algn="ctr" rtl="0">
              <a:spcBef>
                <a:spcPts val="0"/>
              </a:spcBef>
              <a:spcAft>
                <a:spcPts val="0"/>
              </a:spcAft>
              <a:buClr>
                <a:schemeClr val="lt1"/>
              </a:buClr>
              <a:buSzPts val="1000"/>
              <a:buNone/>
              <a:defRPr sz="1000" b="1">
                <a:solidFill>
                  <a:schemeClr val="lt1"/>
                </a:solidFill>
              </a:defRPr>
            </a:lvl4pPr>
            <a:lvl5pPr lvl="4" algn="ctr" rtl="0">
              <a:spcBef>
                <a:spcPts val="0"/>
              </a:spcBef>
              <a:spcAft>
                <a:spcPts val="0"/>
              </a:spcAft>
              <a:buClr>
                <a:schemeClr val="lt1"/>
              </a:buClr>
              <a:buSzPts val="1000"/>
              <a:buNone/>
              <a:defRPr sz="1000" b="1">
                <a:solidFill>
                  <a:schemeClr val="lt1"/>
                </a:solidFill>
              </a:defRPr>
            </a:lvl5pPr>
            <a:lvl6pPr lvl="5" algn="ctr" rtl="0">
              <a:spcBef>
                <a:spcPts val="0"/>
              </a:spcBef>
              <a:spcAft>
                <a:spcPts val="0"/>
              </a:spcAft>
              <a:buClr>
                <a:schemeClr val="lt1"/>
              </a:buClr>
              <a:buSzPts val="1000"/>
              <a:buNone/>
              <a:defRPr sz="1000" b="1">
                <a:solidFill>
                  <a:schemeClr val="lt1"/>
                </a:solidFill>
              </a:defRPr>
            </a:lvl6pPr>
            <a:lvl7pPr lvl="6" algn="ctr" rtl="0">
              <a:spcBef>
                <a:spcPts val="0"/>
              </a:spcBef>
              <a:spcAft>
                <a:spcPts val="0"/>
              </a:spcAft>
              <a:buClr>
                <a:schemeClr val="lt1"/>
              </a:buClr>
              <a:buSzPts val="1000"/>
              <a:buNone/>
              <a:defRPr sz="1000" b="1">
                <a:solidFill>
                  <a:schemeClr val="lt1"/>
                </a:solidFill>
              </a:defRPr>
            </a:lvl7pPr>
            <a:lvl8pPr lvl="7" algn="ctr" rtl="0">
              <a:spcBef>
                <a:spcPts val="0"/>
              </a:spcBef>
              <a:spcAft>
                <a:spcPts val="0"/>
              </a:spcAft>
              <a:buClr>
                <a:schemeClr val="lt1"/>
              </a:buClr>
              <a:buSzPts val="1000"/>
              <a:buNone/>
              <a:defRPr sz="1000" b="1">
                <a:solidFill>
                  <a:schemeClr val="lt1"/>
                </a:solidFill>
              </a:defRPr>
            </a:lvl8pPr>
            <a:lvl9pPr lvl="8" algn="ctr" rtl="0">
              <a:spcBef>
                <a:spcPts val="0"/>
              </a:spcBef>
              <a:spcAft>
                <a:spcPts val="0"/>
              </a:spcAft>
              <a:buClr>
                <a:schemeClr val="lt1"/>
              </a:buClr>
              <a:buSzPts val="1000"/>
              <a:buNone/>
              <a:defRPr sz="1000" b="1">
                <a:solidFill>
                  <a:schemeClr val="lt1"/>
                </a:solidFill>
              </a:defRPr>
            </a:lvl9pPr>
          </a:lstStyle>
          <a:p>
            <a:endParaRPr/>
          </a:p>
        </p:txBody>
      </p:sp>
      <p:sp>
        <p:nvSpPr>
          <p:cNvPr id="572" name="Google Shape;572;p23"/>
          <p:cNvSpPr txBox="1">
            <a:spLocks noGrp="1"/>
          </p:cNvSpPr>
          <p:nvPr>
            <p:ph type="subTitle" idx="22"/>
          </p:nvPr>
        </p:nvSpPr>
        <p:spPr>
          <a:xfrm>
            <a:off x="5444401" y="1968800"/>
            <a:ext cx="3291900" cy="320100"/>
          </a:xfrm>
          <a:prstGeom prst="rect">
            <a:avLst/>
          </a:prstGeom>
        </p:spPr>
        <p:txBody>
          <a:bodyPr spcFirstLastPara="1" wrap="square" lIns="0" tIns="0" rIns="0" bIns="0" anchor="ctr" anchorCtr="0">
            <a:noAutofit/>
          </a:bodyPr>
          <a:lstStyle>
            <a:lvl1pPr lvl="0" rtl="0">
              <a:spcBef>
                <a:spcPts val="0"/>
              </a:spcBef>
              <a:spcAft>
                <a:spcPts val="0"/>
              </a:spcAft>
              <a:buClr>
                <a:schemeClr val="dk1"/>
              </a:buClr>
              <a:buSzPts val="1000"/>
              <a:buNone/>
              <a:defRPr sz="1000">
                <a:solidFill>
                  <a:schemeClr val="dk1"/>
                </a:solidFill>
              </a:defRPr>
            </a:lvl1pPr>
            <a:lvl2pPr lvl="1" rtl="0">
              <a:spcBef>
                <a:spcPts val="0"/>
              </a:spcBef>
              <a:spcAft>
                <a:spcPts val="0"/>
              </a:spcAft>
              <a:buSzPts val="1000"/>
              <a:buNone/>
              <a:defRPr sz="1000"/>
            </a:lvl2pPr>
            <a:lvl3pPr lvl="2" rtl="0">
              <a:spcBef>
                <a:spcPts val="0"/>
              </a:spcBef>
              <a:spcAft>
                <a:spcPts val="0"/>
              </a:spcAft>
              <a:buSzPts val="1000"/>
              <a:buNone/>
              <a:defRPr sz="1000"/>
            </a:lvl3pPr>
            <a:lvl4pPr lvl="3" rtl="0">
              <a:spcBef>
                <a:spcPts val="0"/>
              </a:spcBef>
              <a:spcAft>
                <a:spcPts val="0"/>
              </a:spcAft>
              <a:buSzPts val="1000"/>
              <a:buNone/>
              <a:defRPr sz="1000"/>
            </a:lvl4pPr>
            <a:lvl5pPr lvl="4" rtl="0">
              <a:spcBef>
                <a:spcPts val="0"/>
              </a:spcBef>
              <a:spcAft>
                <a:spcPts val="0"/>
              </a:spcAft>
              <a:buSzPts val="1000"/>
              <a:buNone/>
              <a:defRPr sz="1000"/>
            </a:lvl5pPr>
            <a:lvl6pPr lvl="5" rtl="0">
              <a:spcBef>
                <a:spcPts val="0"/>
              </a:spcBef>
              <a:spcAft>
                <a:spcPts val="0"/>
              </a:spcAft>
              <a:buSzPts val="1000"/>
              <a:buNone/>
              <a:defRPr sz="1000"/>
            </a:lvl6pPr>
            <a:lvl7pPr lvl="6" rtl="0">
              <a:spcBef>
                <a:spcPts val="0"/>
              </a:spcBef>
              <a:spcAft>
                <a:spcPts val="0"/>
              </a:spcAft>
              <a:buSzPts val="1000"/>
              <a:buNone/>
              <a:defRPr sz="1000"/>
            </a:lvl7pPr>
            <a:lvl8pPr lvl="7" rtl="0">
              <a:spcBef>
                <a:spcPts val="0"/>
              </a:spcBef>
              <a:spcAft>
                <a:spcPts val="0"/>
              </a:spcAft>
              <a:buSzPts val="1000"/>
              <a:buNone/>
              <a:defRPr sz="1000"/>
            </a:lvl8pPr>
            <a:lvl9pPr lvl="8" rtl="0">
              <a:spcBef>
                <a:spcPts val="0"/>
              </a:spcBef>
              <a:spcAft>
                <a:spcPts val="0"/>
              </a:spcAft>
              <a:buSzPts val="1000"/>
              <a:buNone/>
              <a:defRPr sz="1000"/>
            </a:lvl9pPr>
          </a:lstStyle>
          <a:p>
            <a:endParaRPr/>
          </a:p>
        </p:txBody>
      </p:sp>
      <p:sp>
        <p:nvSpPr>
          <p:cNvPr id="573" name="Google Shape;573;p23"/>
          <p:cNvSpPr txBox="1">
            <a:spLocks noGrp="1"/>
          </p:cNvSpPr>
          <p:nvPr>
            <p:ph type="subTitle" idx="23"/>
          </p:nvPr>
        </p:nvSpPr>
        <p:spPr>
          <a:xfrm>
            <a:off x="4838900" y="1968800"/>
            <a:ext cx="365700" cy="320100"/>
          </a:xfrm>
          <a:prstGeom prst="rect">
            <a:avLst/>
          </a:prstGeom>
        </p:spPr>
        <p:txBody>
          <a:bodyPr spcFirstLastPara="1" wrap="square" lIns="0" tIns="0" rIns="0" bIns="0" anchor="ctr" anchorCtr="0">
            <a:noAutofit/>
          </a:bodyPr>
          <a:lstStyle>
            <a:lvl1pPr lvl="0" algn="ctr" rtl="0">
              <a:spcBef>
                <a:spcPts val="0"/>
              </a:spcBef>
              <a:spcAft>
                <a:spcPts val="0"/>
              </a:spcAft>
              <a:buClr>
                <a:schemeClr val="accent1"/>
              </a:buClr>
              <a:buSzPts val="1000"/>
              <a:buNone/>
              <a:defRPr sz="1000" b="1">
                <a:solidFill>
                  <a:schemeClr val="accent1"/>
                </a:solidFill>
              </a:defRPr>
            </a:lvl1pPr>
            <a:lvl2pPr lvl="1" algn="ctr" rtl="0">
              <a:spcBef>
                <a:spcPts val="0"/>
              </a:spcBef>
              <a:spcAft>
                <a:spcPts val="0"/>
              </a:spcAft>
              <a:buClr>
                <a:schemeClr val="accent1"/>
              </a:buClr>
              <a:buSzPts val="1000"/>
              <a:buNone/>
              <a:defRPr sz="1000" b="1">
                <a:solidFill>
                  <a:schemeClr val="accent1"/>
                </a:solidFill>
              </a:defRPr>
            </a:lvl2pPr>
            <a:lvl3pPr lvl="2" algn="ctr" rtl="0">
              <a:spcBef>
                <a:spcPts val="0"/>
              </a:spcBef>
              <a:spcAft>
                <a:spcPts val="0"/>
              </a:spcAft>
              <a:buClr>
                <a:schemeClr val="accent1"/>
              </a:buClr>
              <a:buSzPts val="1000"/>
              <a:buNone/>
              <a:defRPr sz="1000" b="1">
                <a:solidFill>
                  <a:schemeClr val="accent1"/>
                </a:solidFill>
              </a:defRPr>
            </a:lvl3pPr>
            <a:lvl4pPr lvl="3" algn="ctr" rtl="0">
              <a:spcBef>
                <a:spcPts val="0"/>
              </a:spcBef>
              <a:spcAft>
                <a:spcPts val="0"/>
              </a:spcAft>
              <a:buClr>
                <a:schemeClr val="accent1"/>
              </a:buClr>
              <a:buSzPts val="1000"/>
              <a:buNone/>
              <a:defRPr sz="1000" b="1">
                <a:solidFill>
                  <a:schemeClr val="accent1"/>
                </a:solidFill>
              </a:defRPr>
            </a:lvl4pPr>
            <a:lvl5pPr lvl="4" algn="ctr" rtl="0">
              <a:spcBef>
                <a:spcPts val="0"/>
              </a:spcBef>
              <a:spcAft>
                <a:spcPts val="0"/>
              </a:spcAft>
              <a:buClr>
                <a:schemeClr val="accent1"/>
              </a:buClr>
              <a:buSzPts val="1000"/>
              <a:buNone/>
              <a:defRPr sz="1000" b="1">
                <a:solidFill>
                  <a:schemeClr val="accent1"/>
                </a:solidFill>
              </a:defRPr>
            </a:lvl5pPr>
            <a:lvl6pPr lvl="5" algn="ctr" rtl="0">
              <a:spcBef>
                <a:spcPts val="0"/>
              </a:spcBef>
              <a:spcAft>
                <a:spcPts val="0"/>
              </a:spcAft>
              <a:buClr>
                <a:schemeClr val="accent1"/>
              </a:buClr>
              <a:buSzPts val="1000"/>
              <a:buNone/>
              <a:defRPr sz="1000" b="1">
                <a:solidFill>
                  <a:schemeClr val="accent1"/>
                </a:solidFill>
              </a:defRPr>
            </a:lvl6pPr>
            <a:lvl7pPr lvl="6" algn="ctr" rtl="0">
              <a:spcBef>
                <a:spcPts val="0"/>
              </a:spcBef>
              <a:spcAft>
                <a:spcPts val="0"/>
              </a:spcAft>
              <a:buClr>
                <a:schemeClr val="accent1"/>
              </a:buClr>
              <a:buSzPts val="1000"/>
              <a:buNone/>
              <a:defRPr sz="1000" b="1">
                <a:solidFill>
                  <a:schemeClr val="accent1"/>
                </a:solidFill>
              </a:defRPr>
            </a:lvl7pPr>
            <a:lvl8pPr lvl="7" algn="ctr" rtl="0">
              <a:spcBef>
                <a:spcPts val="0"/>
              </a:spcBef>
              <a:spcAft>
                <a:spcPts val="0"/>
              </a:spcAft>
              <a:buClr>
                <a:schemeClr val="accent1"/>
              </a:buClr>
              <a:buSzPts val="1000"/>
              <a:buNone/>
              <a:defRPr sz="1000" b="1">
                <a:solidFill>
                  <a:schemeClr val="accent1"/>
                </a:solidFill>
              </a:defRPr>
            </a:lvl8pPr>
            <a:lvl9pPr lvl="8" algn="ctr" rtl="0">
              <a:spcBef>
                <a:spcPts val="0"/>
              </a:spcBef>
              <a:spcAft>
                <a:spcPts val="0"/>
              </a:spcAft>
              <a:buClr>
                <a:schemeClr val="accent1"/>
              </a:buClr>
              <a:buSzPts val="1000"/>
              <a:buNone/>
              <a:defRPr sz="1000" b="1">
                <a:solidFill>
                  <a:schemeClr val="accent1"/>
                </a:solidFill>
              </a:defRPr>
            </a:lvl9pPr>
          </a:lstStyle>
          <a:p>
            <a:endParaRPr/>
          </a:p>
        </p:txBody>
      </p:sp>
      <p:sp>
        <p:nvSpPr>
          <p:cNvPr id="574" name="Google Shape;574;p23"/>
          <p:cNvSpPr txBox="1">
            <a:spLocks noGrp="1"/>
          </p:cNvSpPr>
          <p:nvPr>
            <p:ph type="subTitle" idx="24"/>
          </p:nvPr>
        </p:nvSpPr>
        <p:spPr>
          <a:xfrm>
            <a:off x="5203540" y="1968800"/>
            <a:ext cx="101700" cy="320100"/>
          </a:xfrm>
          <a:prstGeom prst="rect">
            <a:avLst/>
          </a:prstGeom>
          <a:ln>
            <a:noFill/>
          </a:ln>
        </p:spPr>
        <p:txBody>
          <a:bodyPr spcFirstLastPara="1" wrap="square" lIns="0" tIns="0" rIns="0" bIns="0" anchor="ctr" anchorCtr="0">
            <a:noAutofit/>
          </a:bodyPr>
          <a:lstStyle>
            <a:lvl1pPr lvl="0" algn="ctr" rtl="0">
              <a:spcBef>
                <a:spcPts val="0"/>
              </a:spcBef>
              <a:spcAft>
                <a:spcPts val="0"/>
              </a:spcAft>
              <a:buClr>
                <a:schemeClr val="lt1"/>
              </a:buClr>
              <a:buSzPts val="1000"/>
              <a:buNone/>
              <a:defRPr sz="1000" b="1">
                <a:solidFill>
                  <a:schemeClr val="lt1"/>
                </a:solidFill>
              </a:defRPr>
            </a:lvl1pPr>
            <a:lvl2pPr lvl="1" algn="ctr" rtl="0">
              <a:spcBef>
                <a:spcPts val="0"/>
              </a:spcBef>
              <a:spcAft>
                <a:spcPts val="0"/>
              </a:spcAft>
              <a:buClr>
                <a:schemeClr val="lt1"/>
              </a:buClr>
              <a:buSzPts val="1000"/>
              <a:buNone/>
              <a:defRPr sz="1000" b="1">
                <a:solidFill>
                  <a:schemeClr val="lt1"/>
                </a:solidFill>
              </a:defRPr>
            </a:lvl2pPr>
            <a:lvl3pPr lvl="2" algn="ctr" rtl="0">
              <a:spcBef>
                <a:spcPts val="0"/>
              </a:spcBef>
              <a:spcAft>
                <a:spcPts val="0"/>
              </a:spcAft>
              <a:buClr>
                <a:schemeClr val="lt1"/>
              </a:buClr>
              <a:buSzPts val="1000"/>
              <a:buNone/>
              <a:defRPr sz="1000" b="1">
                <a:solidFill>
                  <a:schemeClr val="lt1"/>
                </a:solidFill>
              </a:defRPr>
            </a:lvl3pPr>
            <a:lvl4pPr lvl="3" algn="ctr" rtl="0">
              <a:spcBef>
                <a:spcPts val="0"/>
              </a:spcBef>
              <a:spcAft>
                <a:spcPts val="0"/>
              </a:spcAft>
              <a:buClr>
                <a:schemeClr val="lt1"/>
              </a:buClr>
              <a:buSzPts val="1000"/>
              <a:buNone/>
              <a:defRPr sz="1000" b="1">
                <a:solidFill>
                  <a:schemeClr val="lt1"/>
                </a:solidFill>
              </a:defRPr>
            </a:lvl4pPr>
            <a:lvl5pPr lvl="4" algn="ctr" rtl="0">
              <a:spcBef>
                <a:spcPts val="0"/>
              </a:spcBef>
              <a:spcAft>
                <a:spcPts val="0"/>
              </a:spcAft>
              <a:buClr>
                <a:schemeClr val="lt1"/>
              </a:buClr>
              <a:buSzPts val="1000"/>
              <a:buNone/>
              <a:defRPr sz="1000" b="1">
                <a:solidFill>
                  <a:schemeClr val="lt1"/>
                </a:solidFill>
              </a:defRPr>
            </a:lvl5pPr>
            <a:lvl6pPr lvl="5" algn="ctr" rtl="0">
              <a:spcBef>
                <a:spcPts val="0"/>
              </a:spcBef>
              <a:spcAft>
                <a:spcPts val="0"/>
              </a:spcAft>
              <a:buClr>
                <a:schemeClr val="lt1"/>
              </a:buClr>
              <a:buSzPts val="1000"/>
              <a:buNone/>
              <a:defRPr sz="1000" b="1">
                <a:solidFill>
                  <a:schemeClr val="lt1"/>
                </a:solidFill>
              </a:defRPr>
            </a:lvl6pPr>
            <a:lvl7pPr lvl="6" algn="ctr" rtl="0">
              <a:spcBef>
                <a:spcPts val="0"/>
              </a:spcBef>
              <a:spcAft>
                <a:spcPts val="0"/>
              </a:spcAft>
              <a:buClr>
                <a:schemeClr val="lt1"/>
              </a:buClr>
              <a:buSzPts val="1000"/>
              <a:buNone/>
              <a:defRPr sz="1000" b="1">
                <a:solidFill>
                  <a:schemeClr val="lt1"/>
                </a:solidFill>
              </a:defRPr>
            </a:lvl7pPr>
            <a:lvl8pPr lvl="7" algn="ctr" rtl="0">
              <a:spcBef>
                <a:spcPts val="0"/>
              </a:spcBef>
              <a:spcAft>
                <a:spcPts val="0"/>
              </a:spcAft>
              <a:buClr>
                <a:schemeClr val="lt1"/>
              </a:buClr>
              <a:buSzPts val="1000"/>
              <a:buNone/>
              <a:defRPr sz="1000" b="1">
                <a:solidFill>
                  <a:schemeClr val="lt1"/>
                </a:solidFill>
              </a:defRPr>
            </a:lvl8pPr>
            <a:lvl9pPr lvl="8" algn="ctr" rtl="0">
              <a:spcBef>
                <a:spcPts val="0"/>
              </a:spcBef>
              <a:spcAft>
                <a:spcPts val="0"/>
              </a:spcAft>
              <a:buClr>
                <a:schemeClr val="lt1"/>
              </a:buClr>
              <a:buSzPts val="1000"/>
              <a:buNone/>
              <a:defRPr sz="1000" b="1">
                <a:solidFill>
                  <a:schemeClr val="lt1"/>
                </a:solidFill>
              </a:defRPr>
            </a:lvl9pPr>
          </a:lstStyle>
          <a:p>
            <a:endParaRPr/>
          </a:p>
        </p:txBody>
      </p:sp>
      <p:sp>
        <p:nvSpPr>
          <p:cNvPr id="575" name="Google Shape;575;p23"/>
          <p:cNvSpPr txBox="1">
            <a:spLocks noGrp="1"/>
          </p:cNvSpPr>
          <p:nvPr>
            <p:ph type="subTitle" idx="25"/>
          </p:nvPr>
        </p:nvSpPr>
        <p:spPr>
          <a:xfrm>
            <a:off x="5444401" y="2672525"/>
            <a:ext cx="3291900" cy="320100"/>
          </a:xfrm>
          <a:prstGeom prst="rect">
            <a:avLst/>
          </a:prstGeom>
        </p:spPr>
        <p:txBody>
          <a:bodyPr spcFirstLastPara="1" wrap="square" lIns="0" tIns="0" rIns="0" bIns="0" anchor="ctr" anchorCtr="0">
            <a:noAutofit/>
          </a:bodyPr>
          <a:lstStyle>
            <a:lvl1pPr lvl="0" rtl="0">
              <a:spcBef>
                <a:spcPts val="0"/>
              </a:spcBef>
              <a:spcAft>
                <a:spcPts val="0"/>
              </a:spcAft>
              <a:buClr>
                <a:schemeClr val="dk1"/>
              </a:buClr>
              <a:buSzPts val="1000"/>
              <a:buNone/>
              <a:defRPr sz="1000">
                <a:solidFill>
                  <a:schemeClr val="dk1"/>
                </a:solidFill>
              </a:defRPr>
            </a:lvl1pPr>
            <a:lvl2pPr lvl="1" rtl="0">
              <a:spcBef>
                <a:spcPts val="0"/>
              </a:spcBef>
              <a:spcAft>
                <a:spcPts val="0"/>
              </a:spcAft>
              <a:buSzPts val="1000"/>
              <a:buNone/>
              <a:defRPr sz="1000"/>
            </a:lvl2pPr>
            <a:lvl3pPr lvl="2" rtl="0">
              <a:spcBef>
                <a:spcPts val="0"/>
              </a:spcBef>
              <a:spcAft>
                <a:spcPts val="0"/>
              </a:spcAft>
              <a:buSzPts val="1000"/>
              <a:buNone/>
              <a:defRPr sz="1000"/>
            </a:lvl3pPr>
            <a:lvl4pPr lvl="3" rtl="0">
              <a:spcBef>
                <a:spcPts val="0"/>
              </a:spcBef>
              <a:spcAft>
                <a:spcPts val="0"/>
              </a:spcAft>
              <a:buSzPts val="1000"/>
              <a:buNone/>
              <a:defRPr sz="1000"/>
            </a:lvl4pPr>
            <a:lvl5pPr lvl="4" rtl="0">
              <a:spcBef>
                <a:spcPts val="0"/>
              </a:spcBef>
              <a:spcAft>
                <a:spcPts val="0"/>
              </a:spcAft>
              <a:buSzPts val="1000"/>
              <a:buNone/>
              <a:defRPr sz="1000"/>
            </a:lvl5pPr>
            <a:lvl6pPr lvl="5" rtl="0">
              <a:spcBef>
                <a:spcPts val="0"/>
              </a:spcBef>
              <a:spcAft>
                <a:spcPts val="0"/>
              </a:spcAft>
              <a:buSzPts val="1000"/>
              <a:buNone/>
              <a:defRPr sz="1000"/>
            </a:lvl6pPr>
            <a:lvl7pPr lvl="6" rtl="0">
              <a:spcBef>
                <a:spcPts val="0"/>
              </a:spcBef>
              <a:spcAft>
                <a:spcPts val="0"/>
              </a:spcAft>
              <a:buSzPts val="1000"/>
              <a:buNone/>
              <a:defRPr sz="1000"/>
            </a:lvl7pPr>
            <a:lvl8pPr lvl="7" rtl="0">
              <a:spcBef>
                <a:spcPts val="0"/>
              </a:spcBef>
              <a:spcAft>
                <a:spcPts val="0"/>
              </a:spcAft>
              <a:buSzPts val="1000"/>
              <a:buNone/>
              <a:defRPr sz="1000"/>
            </a:lvl8pPr>
            <a:lvl9pPr lvl="8" rtl="0">
              <a:spcBef>
                <a:spcPts val="0"/>
              </a:spcBef>
              <a:spcAft>
                <a:spcPts val="0"/>
              </a:spcAft>
              <a:buSzPts val="1000"/>
              <a:buNone/>
              <a:defRPr sz="1000"/>
            </a:lvl9pPr>
          </a:lstStyle>
          <a:p>
            <a:endParaRPr/>
          </a:p>
        </p:txBody>
      </p:sp>
      <p:sp>
        <p:nvSpPr>
          <p:cNvPr id="576" name="Google Shape;576;p23"/>
          <p:cNvSpPr txBox="1">
            <a:spLocks noGrp="1"/>
          </p:cNvSpPr>
          <p:nvPr>
            <p:ph type="subTitle" idx="26"/>
          </p:nvPr>
        </p:nvSpPr>
        <p:spPr>
          <a:xfrm>
            <a:off x="4838900" y="2672525"/>
            <a:ext cx="365700" cy="320100"/>
          </a:xfrm>
          <a:prstGeom prst="rect">
            <a:avLst/>
          </a:prstGeom>
        </p:spPr>
        <p:txBody>
          <a:bodyPr spcFirstLastPara="1" wrap="square" lIns="0" tIns="0" rIns="0" bIns="0" anchor="ctr" anchorCtr="0">
            <a:noAutofit/>
          </a:bodyPr>
          <a:lstStyle>
            <a:lvl1pPr lvl="0" algn="ctr" rtl="0">
              <a:spcBef>
                <a:spcPts val="0"/>
              </a:spcBef>
              <a:spcAft>
                <a:spcPts val="0"/>
              </a:spcAft>
              <a:buClr>
                <a:schemeClr val="accent1"/>
              </a:buClr>
              <a:buSzPts val="1000"/>
              <a:buNone/>
              <a:defRPr sz="1000" b="1">
                <a:solidFill>
                  <a:schemeClr val="accent1"/>
                </a:solidFill>
              </a:defRPr>
            </a:lvl1pPr>
            <a:lvl2pPr lvl="1" algn="ctr" rtl="0">
              <a:spcBef>
                <a:spcPts val="0"/>
              </a:spcBef>
              <a:spcAft>
                <a:spcPts val="0"/>
              </a:spcAft>
              <a:buClr>
                <a:schemeClr val="accent1"/>
              </a:buClr>
              <a:buSzPts val="1000"/>
              <a:buNone/>
              <a:defRPr sz="1000" b="1">
                <a:solidFill>
                  <a:schemeClr val="accent1"/>
                </a:solidFill>
              </a:defRPr>
            </a:lvl2pPr>
            <a:lvl3pPr lvl="2" algn="ctr" rtl="0">
              <a:spcBef>
                <a:spcPts val="0"/>
              </a:spcBef>
              <a:spcAft>
                <a:spcPts val="0"/>
              </a:spcAft>
              <a:buClr>
                <a:schemeClr val="accent1"/>
              </a:buClr>
              <a:buSzPts val="1000"/>
              <a:buNone/>
              <a:defRPr sz="1000" b="1">
                <a:solidFill>
                  <a:schemeClr val="accent1"/>
                </a:solidFill>
              </a:defRPr>
            </a:lvl3pPr>
            <a:lvl4pPr lvl="3" algn="ctr" rtl="0">
              <a:spcBef>
                <a:spcPts val="0"/>
              </a:spcBef>
              <a:spcAft>
                <a:spcPts val="0"/>
              </a:spcAft>
              <a:buClr>
                <a:schemeClr val="accent1"/>
              </a:buClr>
              <a:buSzPts val="1000"/>
              <a:buNone/>
              <a:defRPr sz="1000" b="1">
                <a:solidFill>
                  <a:schemeClr val="accent1"/>
                </a:solidFill>
              </a:defRPr>
            </a:lvl4pPr>
            <a:lvl5pPr lvl="4" algn="ctr" rtl="0">
              <a:spcBef>
                <a:spcPts val="0"/>
              </a:spcBef>
              <a:spcAft>
                <a:spcPts val="0"/>
              </a:spcAft>
              <a:buClr>
                <a:schemeClr val="accent1"/>
              </a:buClr>
              <a:buSzPts val="1000"/>
              <a:buNone/>
              <a:defRPr sz="1000" b="1">
                <a:solidFill>
                  <a:schemeClr val="accent1"/>
                </a:solidFill>
              </a:defRPr>
            </a:lvl5pPr>
            <a:lvl6pPr lvl="5" algn="ctr" rtl="0">
              <a:spcBef>
                <a:spcPts val="0"/>
              </a:spcBef>
              <a:spcAft>
                <a:spcPts val="0"/>
              </a:spcAft>
              <a:buClr>
                <a:schemeClr val="accent1"/>
              </a:buClr>
              <a:buSzPts val="1000"/>
              <a:buNone/>
              <a:defRPr sz="1000" b="1">
                <a:solidFill>
                  <a:schemeClr val="accent1"/>
                </a:solidFill>
              </a:defRPr>
            </a:lvl6pPr>
            <a:lvl7pPr lvl="6" algn="ctr" rtl="0">
              <a:spcBef>
                <a:spcPts val="0"/>
              </a:spcBef>
              <a:spcAft>
                <a:spcPts val="0"/>
              </a:spcAft>
              <a:buClr>
                <a:schemeClr val="accent1"/>
              </a:buClr>
              <a:buSzPts val="1000"/>
              <a:buNone/>
              <a:defRPr sz="1000" b="1">
                <a:solidFill>
                  <a:schemeClr val="accent1"/>
                </a:solidFill>
              </a:defRPr>
            </a:lvl7pPr>
            <a:lvl8pPr lvl="7" algn="ctr" rtl="0">
              <a:spcBef>
                <a:spcPts val="0"/>
              </a:spcBef>
              <a:spcAft>
                <a:spcPts val="0"/>
              </a:spcAft>
              <a:buClr>
                <a:schemeClr val="accent1"/>
              </a:buClr>
              <a:buSzPts val="1000"/>
              <a:buNone/>
              <a:defRPr sz="1000" b="1">
                <a:solidFill>
                  <a:schemeClr val="accent1"/>
                </a:solidFill>
              </a:defRPr>
            </a:lvl8pPr>
            <a:lvl9pPr lvl="8" algn="ctr" rtl="0">
              <a:spcBef>
                <a:spcPts val="0"/>
              </a:spcBef>
              <a:spcAft>
                <a:spcPts val="0"/>
              </a:spcAft>
              <a:buClr>
                <a:schemeClr val="accent1"/>
              </a:buClr>
              <a:buSzPts val="1000"/>
              <a:buNone/>
              <a:defRPr sz="1000" b="1">
                <a:solidFill>
                  <a:schemeClr val="accent1"/>
                </a:solidFill>
              </a:defRPr>
            </a:lvl9pPr>
          </a:lstStyle>
          <a:p>
            <a:endParaRPr/>
          </a:p>
        </p:txBody>
      </p:sp>
      <p:sp>
        <p:nvSpPr>
          <p:cNvPr id="577" name="Google Shape;577;p23"/>
          <p:cNvSpPr txBox="1">
            <a:spLocks noGrp="1"/>
          </p:cNvSpPr>
          <p:nvPr>
            <p:ph type="subTitle" idx="27"/>
          </p:nvPr>
        </p:nvSpPr>
        <p:spPr>
          <a:xfrm>
            <a:off x="5203540" y="2672525"/>
            <a:ext cx="101700" cy="320100"/>
          </a:xfrm>
          <a:prstGeom prst="rect">
            <a:avLst/>
          </a:prstGeom>
          <a:ln>
            <a:noFill/>
          </a:ln>
        </p:spPr>
        <p:txBody>
          <a:bodyPr spcFirstLastPara="1" wrap="square" lIns="0" tIns="0" rIns="0" bIns="0" anchor="ctr" anchorCtr="0">
            <a:noAutofit/>
          </a:bodyPr>
          <a:lstStyle>
            <a:lvl1pPr lvl="0" algn="ctr" rtl="0">
              <a:spcBef>
                <a:spcPts val="0"/>
              </a:spcBef>
              <a:spcAft>
                <a:spcPts val="0"/>
              </a:spcAft>
              <a:buClr>
                <a:schemeClr val="lt1"/>
              </a:buClr>
              <a:buSzPts val="1000"/>
              <a:buNone/>
              <a:defRPr sz="1000" b="1">
                <a:solidFill>
                  <a:schemeClr val="lt1"/>
                </a:solidFill>
              </a:defRPr>
            </a:lvl1pPr>
            <a:lvl2pPr lvl="1" algn="ctr" rtl="0">
              <a:spcBef>
                <a:spcPts val="0"/>
              </a:spcBef>
              <a:spcAft>
                <a:spcPts val="0"/>
              </a:spcAft>
              <a:buClr>
                <a:schemeClr val="lt1"/>
              </a:buClr>
              <a:buSzPts val="1000"/>
              <a:buNone/>
              <a:defRPr sz="1000" b="1">
                <a:solidFill>
                  <a:schemeClr val="lt1"/>
                </a:solidFill>
              </a:defRPr>
            </a:lvl2pPr>
            <a:lvl3pPr lvl="2" algn="ctr" rtl="0">
              <a:spcBef>
                <a:spcPts val="0"/>
              </a:spcBef>
              <a:spcAft>
                <a:spcPts val="0"/>
              </a:spcAft>
              <a:buClr>
                <a:schemeClr val="lt1"/>
              </a:buClr>
              <a:buSzPts val="1000"/>
              <a:buNone/>
              <a:defRPr sz="1000" b="1">
                <a:solidFill>
                  <a:schemeClr val="lt1"/>
                </a:solidFill>
              </a:defRPr>
            </a:lvl3pPr>
            <a:lvl4pPr lvl="3" algn="ctr" rtl="0">
              <a:spcBef>
                <a:spcPts val="0"/>
              </a:spcBef>
              <a:spcAft>
                <a:spcPts val="0"/>
              </a:spcAft>
              <a:buClr>
                <a:schemeClr val="lt1"/>
              </a:buClr>
              <a:buSzPts val="1000"/>
              <a:buNone/>
              <a:defRPr sz="1000" b="1">
                <a:solidFill>
                  <a:schemeClr val="lt1"/>
                </a:solidFill>
              </a:defRPr>
            </a:lvl4pPr>
            <a:lvl5pPr lvl="4" algn="ctr" rtl="0">
              <a:spcBef>
                <a:spcPts val="0"/>
              </a:spcBef>
              <a:spcAft>
                <a:spcPts val="0"/>
              </a:spcAft>
              <a:buClr>
                <a:schemeClr val="lt1"/>
              </a:buClr>
              <a:buSzPts val="1000"/>
              <a:buNone/>
              <a:defRPr sz="1000" b="1">
                <a:solidFill>
                  <a:schemeClr val="lt1"/>
                </a:solidFill>
              </a:defRPr>
            </a:lvl5pPr>
            <a:lvl6pPr lvl="5" algn="ctr" rtl="0">
              <a:spcBef>
                <a:spcPts val="0"/>
              </a:spcBef>
              <a:spcAft>
                <a:spcPts val="0"/>
              </a:spcAft>
              <a:buClr>
                <a:schemeClr val="lt1"/>
              </a:buClr>
              <a:buSzPts val="1000"/>
              <a:buNone/>
              <a:defRPr sz="1000" b="1">
                <a:solidFill>
                  <a:schemeClr val="lt1"/>
                </a:solidFill>
              </a:defRPr>
            </a:lvl6pPr>
            <a:lvl7pPr lvl="6" algn="ctr" rtl="0">
              <a:spcBef>
                <a:spcPts val="0"/>
              </a:spcBef>
              <a:spcAft>
                <a:spcPts val="0"/>
              </a:spcAft>
              <a:buClr>
                <a:schemeClr val="lt1"/>
              </a:buClr>
              <a:buSzPts val="1000"/>
              <a:buNone/>
              <a:defRPr sz="1000" b="1">
                <a:solidFill>
                  <a:schemeClr val="lt1"/>
                </a:solidFill>
              </a:defRPr>
            </a:lvl7pPr>
            <a:lvl8pPr lvl="7" algn="ctr" rtl="0">
              <a:spcBef>
                <a:spcPts val="0"/>
              </a:spcBef>
              <a:spcAft>
                <a:spcPts val="0"/>
              </a:spcAft>
              <a:buClr>
                <a:schemeClr val="lt1"/>
              </a:buClr>
              <a:buSzPts val="1000"/>
              <a:buNone/>
              <a:defRPr sz="1000" b="1">
                <a:solidFill>
                  <a:schemeClr val="lt1"/>
                </a:solidFill>
              </a:defRPr>
            </a:lvl8pPr>
            <a:lvl9pPr lvl="8" algn="ctr" rtl="0">
              <a:spcBef>
                <a:spcPts val="0"/>
              </a:spcBef>
              <a:spcAft>
                <a:spcPts val="0"/>
              </a:spcAft>
              <a:buClr>
                <a:schemeClr val="lt1"/>
              </a:buClr>
              <a:buSzPts val="1000"/>
              <a:buNone/>
              <a:defRPr sz="1000" b="1">
                <a:solidFill>
                  <a:schemeClr val="lt1"/>
                </a:solidFill>
              </a:defRPr>
            </a:lvl9pPr>
          </a:lstStyle>
          <a:p>
            <a:endParaRPr/>
          </a:p>
        </p:txBody>
      </p:sp>
      <p:sp>
        <p:nvSpPr>
          <p:cNvPr id="578" name="Google Shape;578;p23"/>
          <p:cNvSpPr txBox="1">
            <a:spLocks noGrp="1"/>
          </p:cNvSpPr>
          <p:nvPr>
            <p:ph type="subTitle" idx="28"/>
          </p:nvPr>
        </p:nvSpPr>
        <p:spPr>
          <a:xfrm>
            <a:off x="5444401" y="3376250"/>
            <a:ext cx="3291900" cy="320100"/>
          </a:xfrm>
          <a:prstGeom prst="rect">
            <a:avLst/>
          </a:prstGeom>
        </p:spPr>
        <p:txBody>
          <a:bodyPr spcFirstLastPara="1" wrap="square" lIns="0" tIns="0" rIns="0" bIns="0" anchor="ctr" anchorCtr="0">
            <a:noAutofit/>
          </a:bodyPr>
          <a:lstStyle>
            <a:lvl1pPr lvl="0" rtl="0">
              <a:spcBef>
                <a:spcPts val="0"/>
              </a:spcBef>
              <a:spcAft>
                <a:spcPts val="0"/>
              </a:spcAft>
              <a:buClr>
                <a:schemeClr val="dk1"/>
              </a:buClr>
              <a:buSzPts val="1000"/>
              <a:buNone/>
              <a:defRPr sz="1000">
                <a:solidFill>
                  <a:schemeClr val="dk1"/>
                </a:solidFill>
              </a:defRPr>
            </a:lvl1pPr>
            <a:lvl2pPr lvl="1" rtl="0">
              <a:spcBef>
                <a:spcPts val="0"/>
              </a:spcBef>
              <a:spcAft>
                <a:spcPts val="0"/>
              </a:spcAft>
              <a:buSzPts val="1000"/>
              <a:buNone/>
              <a:defRPr sz="1000"/>
            </a:lvl2pPr>
            <a:lvl3pPr lvl="2" rtl="0">
              <a:spcBef>
                <a:spcPts val="0"/>
              </a:spcBef>
              <a:spcAft>
                <a:spcPts val="0"/>
              </a:spcAft>
              <a:buSzPts val="1000"/>
              <a:buNone/>
              <a:defRPr sz="1000"/>
            </a:lvl3pPr>
            <a:lvl4pPr lvl="3" rtl="0">
              <a:spcBef>
                <a:spcPts val="0"/>
              </a:spcBef>
              <a:spcAft>
                <a:spcPts val="0"/>
              </a:spcAft>
              <a:buSzPts val="1000"/>
              <a:buNone/>
              <a:defRPr sz="1000"/>
            </a:lvl4pPr>
            <a:lvl5pPr lvl="4" rtl="0">
              <a:spcBef>
                <a:spcPts val="0"/>
              </a:spcBef>
              <a:spcAft>
                <a:spcPts val="0"/>
              </a:spcAft>
              <a:buSzPts val="1000"/>
              <a:buNone/>
              <a:defRPr sz="1000"/>
            </a:lvl5pPr>
            <a:lvl6pPr lvl="5" rtl="0">
              <a:spcBef>
                <a:spcPts val="0"/>
              </a:spcBef>
              <a:spcAft>
                <a:spcPts val="0"/>
              </a:spcAft>
              <a:buSzPts val="1000"/>
              <a:buNone/>
              <a:defRPr sz="1000"/>
            </a:lvl6pPr>
            <a:lvl7pPr lvl="6" rtl="0">
              <a:spcBef>
                <a:spcPts val="0"/>
              </a:spcBef>
              <a:spcAft>
                <a:spcPts val="0"/>
              </a:spcAft>
              <a:buSzPts val="1000"/>
              <a:buNone/>
              <a:defRPr sz="1000"/>
            </a:lvl7pPr>
            <a:lvl8pPr lvl="7" rtl="0">
              <a:spcBef>
                <a:spcPts val="0"/>
              </a:spcBef>
              <a:spcAft>
                <a:spcPts val="0"/>
              </a:spcAft>
              <a:buSzPts val="1000"/>
              <a:buNone/>
              <a:defRPr sz="1000"/>
            </a:lvl8pPr>
            <a:lvl9pPr lvl="8" rtl="0">
              <a:spcBef>
                <a:spcPts val="0"/>
              </a:spcBef>
              <a:spcAft>
                <a:spcPts val="0"/>
              </a:spcAft>
              <a:buSzPts val="1000"/>
              <a:buNone/>
              <a:defRPr sz="1000"/>
            </a:lvl9pPr>
          </a:lstStyle>
          <a:p>
            <a:endParaRPr/>
          </a:p>
        </p:txBody>
      </p:sp>
      <p:sp>
        <p:nvSpPr>
          <p:cNvPr id="579" name="Google Shape;579;p23"/>
          <p:cNvSpPr txBox="1">
            <a:spLocks noGrp="1"/>
          </p:cNvSpPr>
          <p:nvPr>
            <p:ph type="subTitle" idx="29"/>
          </p:nvPr>
        </p:nvSpPr>
        <p:spPr>
          <a:xfrm>
            <a:off x="4838900" y="3376250"/>
            <a:ext cx="365700" cy="320100"/>
          </a:xfrm>
          <a:prstGeom prst="rect">
            <a:avLst/>
          </a:prstGeom>
        </p:spPr>
        <p:txBody>
          <a:bodyPr spcFirstLastPara="1" wrap="square" lIns="0" tIns="0" rIns="0" bIns="0" anchor="ctr" anchorCtr="0">
            <a:noAutofit/>
          </a:bodyPr>
          <a:lstStyle>
            <a:lvl1pPr lvl="0" algn="ctr" rtl="0">
              <a:spcBef>
                <a:spcPts val="0"/>
              </a:spcBef>
              <a:spcAft>
                <a:spcPts val="0"/>
              </a:spcAft>
              <a:buClr>
                <a:schemeClr val="accent1"/>
              </a:buClr>
              <a:buSzPts val="1000"/>
              <a:buNone/>
              <a:defRPr sz="1000" b="1">
                <a:solidFill>
                  <a:schemeClr val="accent1"/>
                </a:solidFill>
              </a:defRPr>
            </a:lvl1pPr>
            <a:lvl2pPr lvl="1" algn="ctr" rtl="0">
              <a:spcBef>
                <a:spcPts val="0"/>
              </a:spcBef>
              <a:spcAft>
                <a:spcPts val="0"/>
              </a:spcAft>
              <a:buClr>
                <a:schemeClr val="accent1"/>
              </a:buClr>
              <a:buSzPts val="1000"/>
              <a:buNone/>
              <a:defRPr sz="1000" b="1">
                <a:solidFill>
                  <a:schemeClr val="accent1"/>
                </a:solidFill>
              </a:defRPr>
            </a:lvl2pPr>
            <a:lvl3pPr lvl="2" algn="ctr" rtl="0">
              <a:spcBef>
                <a:spcPts val="0"/>
              </a:spcBef>
              <a:spcAft>
                <a:spcPts val="0"/>
              </a:spcAft>
              <a:buClr>
                <a:schemeClr val="accent1"/>
              </a:buClr>
              <a:buSzPts val="1000"/>
              <a:buNone/>
              <a:defRPr sz="1000" b="1">
                <a:solidFill>
                  <a:schemeClr val="accent1"/>
                </a:solidFill>
              </a:defRPr>
            </a:lvl3pPr>
            <a:lvl4pPr lvl="3" algn="ctr" rtl="0">
              <a:spcBef>
                <a:spcPts val="0"/>
              </a:spcBef>
              <a:spcAft>
                <a:spcPts val="0"/>
              </a:spcAft>
              <a:buClr>
                <a:schemeClr val="accent1"/>
              </a:buClr>
              <a:buSzPts val="1000"/>
              <a:buNone/>
              <a:defRPr sz="1000" b="1">
                <a:solidFill>
                  <a:schemeClr val="accent1"/>
                </a:solidFill>
              </a:defRPr>
            </a:lvl4pPr>
            <a:lvl5pPr lvl="4" algn="ctr" rtl="0">
              <a:spcBef>
                <a:spcPts val="0"/>
              </a:spcBef>
              <a:spcAft>
                <a:spcPts val="0"/>
              </a:spcAft>
              <a:buClr>
                <a:schemeClr val="accent1"/>
              </a:buClr>
              <a:buSzPts val="1000"/>
              <a:buNone/>
              <a:defRPr sz="1000" b="1">
                <a:solidFill>
                  <a:schemeClr val="accent1"/>
                </a:solidFill>
              </a:defRPr>
            </a:lvl5pPr>
            <a:lvl6pPr lvl="5" algn="ctr" rtl="0">
              <a:spcBef>
                <a:spcPts val="0"/>
              </a:spcBef>
              <a:spcAft>
                <a:spcPts val="0"/>
              </a:spcAft>
              <a:buClr>
                <a:schemeClr val="accent1"/>
              </a:buClr>
              <a:buSzPts val="1000"/>
              <a:buNone/>
              <a:defRPr sz="1000" b="1">
                <a:solidFill>
                  <a:schemeClr val="accent1"/>
                </a:solidFill>
              </a:defRPr>
            </a:lvl6pPr>
            <a:lvl7pPr lvl="6" algn="ctr" rtl="0">
              <a:spcBef>
                <a:spcPts val="0"/>
              </a:spcBef>
              <a:spcAft>
                <a:spcPts val="0"/>
              </a:spcAft>
              <a:buClr>
                <a:schemeClr val="accent1"/>
              </a:buClr>
              <a:buSzPts val="1000"/>
              <a:buNone/>
              <a:defRPr sz="1000" b="1">
                <a:solidFill>
                  <a:schemeClr val="accent1"/>
                </a:solidFill>
              </a:defRPr>
            </a:lvl7pPr>
            <a:lvl8pPr lvl="7" algn="ctr" rtl="0">
              <a:spcBef>
                <a:spcPts val="0"/>
              </a:spcBef>
              <a:spcAft>
                <a:spcPts val="0"/>
              </a:spcAft>
              <a:buClr>
                <a:schemeClr val="accent1"/>
              </a:buClr>
              <a:buSzPts val="1000"/>
              <a:buNone/>
              <a:defRPr sz="1000" b="1">
                <a:solidFill>
                  <a:schemeClr val="accent1"/>
                </a:solidFill>
              </a:defRPr>
            </a:lvl8pPr>
            <a:lvl9pPr lvl="8" algn="ctr" rtl="0">
              <a:spcBef>
                <a:spcPts val="0"/>
              </a:spcBef>
              <a:spcAft>
                <a:spcPts val="0"/>
              </a:spcAft>
              <a:buClr>
                <a:schemeClr val="accent1"/>
              </a:buClr>
              <a:buSzPts val="1000"/>
              <a:buNone/>
              <a:defRPr sz="1000" b="1">
                <a:solidFill>
                  <a:schemeClr val="accent1"/>
                </a:solidFill>
              </a:defRPr>
            </a:lvl9pPr>
          </a:lstStyle>
          <a:p>
            <a:endParaRPr/>
          </a:p>
        </p:txBody>
      </p:sp>
      <p:sp>
        <p:nvSpPr>
          <p:cNvPr id="580" name="Google Shape;580;p23"/>
          <p:cNvSpPr txBox="1">
            <a:spLocks noGrp="1"/>
          </p:cNvSpPr>
          <p:nvPr>
            <p:ph type="subTitle" idx="30"/>
          </p:nvPr>
        </p:nvSpPr>
        <p:spPr>
          <a:xfrm>
            <a:off x="5203540" y="3376250"/>
            <a:ext cx="101700" cy="320100"/>
          </a:xfrm>
          <a:prstGeom prst="rect">
            <a:avLst/>
          </a:prstGeom>
          <a:ln>
            <a:noFill/>
          </a:ln>
        </p:spPr>
        <p:txBody>
          <a:bodyPr spcFirstLastPara="1" wrap="square" lIns="0" tIns="0" rIns="0" bIns="0" anchor="ctr" anchorCtr="0">
            <a:noAutofit/>
          </a:bodyPr>
          <a:lstStyle>
            <a:lvl1pPr lvl="0" algn="ctr" rtl="0">
              <a:spcBef>
                <a:spcPts val="0"/>
              </a:spcBef>
              <a:spcAft>
                <a:spcPts val="0"/>
              </a:spcAft>
              <a:buClr>
                <a:schemeClr val="lt1"/>
              </a:buClr>
              <a:buSzPts val="1000"/>
              <a:buNone/>
              <a:defRPr sz="1000" b="1">
                <a:solidFill>
                  <a:schemeClr val="lt1"/>
                </a:solidFill>
              </a:defRPr>
            </a:lvl1pPr>
            <a:lvl2pPr lvl="1" algn="ctr" rtl="0">
              <a:spcBef>
                <a:spcPts val="0"/>
              </a:spcBef>
              <a:spcAft>
                <a:spcPts val="0"/>
              </a:spcAft>
              <a:buClr>
                <a:schemeClr val="lt1"/>
              </a:buClr>
              <a:buSzPts val="1000"/>
              <a:buNone/>
              <a:defRPr sz="1000" b="1">
                <a:solidFill>
                  <a:schemeClr val="lt1"/>
                </a:solidFill>
              </a:defRPr>
            </a:lvl2pPr>
            <a:lvl3pPr lvl="2" algn="ctr" rtl="0">
              <a:spcBef>
                <a:spcPts val="0"/>
              </a:spcBef>
              <a:spcAft>
                <a:spcPts val="0"/>
              </a:spcAft>
              <a:buClr>
                <a:schemeClr val="lt1"/>
              </a:buClr>
              <a:buSzPts val="1000"/>
              <a:buNone/>
              <a:defRPr sz="1000" b="1">
                <a:solidFill>
                  <a:schemeClr val="lt1"/>
                </a:solidFill>
              </a:defRPr>
            </a:lvl3pPr>
            <a:lvl4pPr lvl="3" algn="ctr" rtl="0">
              <a:spcBef>
                <a:spcPts val="0"/>
              </a:spcBef>
              <a:spcAft>
                <a:spcPts val="0"/>
              </a:spcAft>
              <a:buClr>
                <a:schemeClr val="lt1"/>
              </a:buClr>
              <a:buSzPts val="1000"/>
              <a:buNone/>
              <a:defRPr sz="1000" b="1">
                <a:solidFill>
                  <a:schemeClr val="lt1"/>
                </a:solidFill>
              </a:defRPr>
            </a:lvl4pPr>
            <a:lvl5pPr lvl="4" algn="ctr" rtl="0">
              <a:spcBef>
                <a:spcPts val="0"/>
              </a:spcBef>
              <a:spcAft>
                <a:spcPts val="0"/>
              </a:spcAft>
              <a:buClr>
                <a:schemeClr val="lt1"/>
              </a:buClr>
              <a:buSzPts val="1000"/>
              <a:buNone/>
              <a:defRPr sz="1000" b="1">
                <a:solidFill>
                  <a:schemeClr val="lt1"/>
                </a:solidFill>
              </a:defRPr>
            </a:lvl5pPr>
            <a:lvl6pPr lvl="5" algn="ctr" rtl="0">
              <a:spcBef>
                <a:spcPts val="0"/>
              </a:spcBef>
              <a:spcAft>
                <a:spcPts val="0"/>
              </a:spcAft>
              <a:buClr>
                <a:schemeClr val="lt1"/>
              </a:buClr>
              <a:buSzPts val="1000"/>
              <a:buNone/>
              <a:defRPr sz="1000" b="1">
                <a:solidFill>
                  <a:schemeClr val="lt1"/>
                </a:solidFill>
              </a:defRPr>
            </a:lvl6pPr>
            <a:lvl7pPr lvl="6" algn="ctr" rtl="0">
              <a:spcBef>
                <a:spcPts val="0"/>
              </a:spcBef>
              <a:spcAft>
                <a:spcPts val="0"/>
              </a:spcAft>
              <a:buClr>
                <a:schemeClr val="lt1"/>
              </a:buClr>
              <a:buSzPts val="1000"/>
              <a:buNone/>
              <a:defRPr sz="1000" b="1">
                <a:solidFill>
                  <a:schemeClr val="lt1"/>
                </a:solidFill>
              </a:defRPr>
            </a:lvl7pPr>
            <a:lvl8pPr lvl="7" algn="ctr" rtl="0">
              <a:spcBef>
                <a:spcPts val="0"/>
              </a:spcBef>
              <a:spcAft>
                <a:spcPts val="0"/>
              </a:spcAft>
              <a:buClr>
                <a:schemeClr val="lt1"/>
              </a:buClr>
              <a:buSzPts val="1000"/>
              <a:buNone/>
              <a:defRPr sz="1000" b="1">
                <a:solidFill>
                  <a:schemeClr val="lt1"/>
                </a:solidFill>
              </a:defRPr>
            </a:lvl8pPr>
            <a:lvl9pPr lvl="8" algn="ctr" rtl="0">
              <a:spcBef>
                <a:spcPts val="0"/>
              </a:spcBef>
              <a:spcAft>
                <a:spcPts val="0"/>
              </a:spcAft>
              <a:buClr>
                <a:schemeClr val="lt1"/>
              </a:buClr>
              <a:buSzPts val="1000"/>
              <a:buNone/>
              <a:defRPr sz="1000" b="1">
                <a:solidFill>
                  <a:schemeClr val="lt1"/>
                </a:solidFill>
              </a:defRPr>
            </a:lvl9pPr>
          </a:lstStyle>
          <a:p>
            <a:endParaRPr/>
          </a:p>
        </p:txBody>
      </p:sp>
      <p:sp>
        <p:nvSpPr>
          <p:cNvPr id="581" name="Google Shape;581;p23"/>
          <p:cNvSpPr txBox="1">
            <a:spLocks noGrp="1"/>
          </p:cNvSpPr>
          <p:nvPr>
            <p:ph type="subTitle" idx="31"/>
          </p:nvPr>
        </p:nvSpPr>
        <p:spPr>
          <a:xfrm>
            <a:off x="5444401" y="4079975"/>
            <a:ext cx="3291900" cy="320100"/>
          </a:xfrm>
          <a:prstGeom prst="rect">
            <a:avLst/>
          </a:prstGeom>
        </p:spPr>
        <p:txBody>
          <a:bodyPr spcFirstLastPara="1" wrap="square" lIns="0" tIns="0" rIns="0" bIns="0" anchor="ctr" anchorCtr="0">
            <a:noAutofit/>
          </a:bodyPr>
          <a:lstStyle>
            <a:lvl1pPr lvl="0" rtl="0">
              <a:spcBef>
                <a:spcPts val="0"/>
              </a:spcBef>
              <a:spcAft>
                <a:spcPts val="0"/>
              </a:spcAft>
              <a:buClr>
                <a:schemeClr val="dk1"/>
              </a:buClr>
              <a:buSzPts val="1000"/>
              <a:buNone/>
              <a:defRPr sz="1000">
                <a:solidFill>
                  <a:schemeClr val="dk1"/>
                </a:solidFill>
              </a:defRPr>
            </a:lvl1pPr>
            <a:lvl2pPr lvl="1" rtl="0">
              <a:spcBef>
                <a:spcPts val="0"/>
              </a:spcBef>
              <a:spcAft>
                <a:spcPts val="0"/>
              </a:spcAft>
              <a:buSzPts val="1000"/>
              <a:buNone/>
              <a:defRPr sz="1000"/>
            </a:lvl2pPr>
            <a:lvl3pPr lvl="2" rtl="0">
              <a:spcBef>
                <a:spcPts val="0"/>
              </a:spcBef>
              <a:spcAft>
                <a:spcPts val="0"/>
              </a:spcAft>
              <a:buSzPts val="1000"/>
              <a:buNone/>
              <a:defRPr sz="1000"/>
            </a:lvl3pPr>
            <a:lvl4pPr lvl="3" rtl="0">
              <a:spcBef>
                <a:spcPts val="0"/>
              </a:spcBef>
              <a:spcAft>
                <a:spcPts val="0"/>
              </a:spcAft>
              <a:buSzPts val="1000"/>
              <a:buNone/>
              <a:defRPr sz="1000"/>
            </a:lvl4pPr>
            <a:lvl5pPr lvl="4" rtl="0">
              <a:spcBef>
                <a:spcPts val="0"/>
              </a:spcBef>
              <a:spcAft>
                <a:spcPts val="0"/>
              </a:spcAft>
              <a:buSzPts val="1000"/>
              <a:buNone/>
              <a:defRPr sz="1000"/>
            </a:lvl5pPr>
            <a:lvl6pPr lvl="5" rtl="0">
              <a:spcBef>
                <a:spcPts val="0"/>
              </a:spcBef>
              <a:spcAft>
                <a:spcPts val="0"/>
              </a:spcAft>
              <a:buSzPts val="1000"/>
              <a:buNone/>
              <a:defRPr sz="1000"/>
            </a:lvl6pPr>
            <a:lvl7pPr lvl="6" rtl="0">
              <a:spcBef>
                <a:spcPts val="0"/>
              </a:spcBef>
              <a:spcAft>
                <a:spcPts val="0"/>
              </a:spcAft>
              <a:buSzPts val="1000"/>
              <a:buNone/>
              <a:defRPr sz="1000"/>
            </a:lvl7pPr>
            <a:lvl8pPr lvl="7" rtl="0">
              <a:spcBef>
                <a:spcPts val="0"/>
              </a:spcBef>
              <a:spcAft>
                <a:spcPts val="0"/>
              </a:spcAft>
              <a:buSzPts val="1000"/>
              <a:buNone/>
              <a:defRPr sz="1000"/>
            </a:lvl8pPr>
            <a:lvl9pPr lvl="8" rtl="0">
              <a:spcBef>
                <a:spcPts val="0"/>
              </a:spcBef>
              <a:spcAft>
                <a:spcPts val="0"/>
              </a:spcAft>
              <a:buSzPts val="1000"/>
              <a:buNone/>
              <a:defRPr sz="1000"/>
            </a:lvl9pPr>
          </a:lstStyle>
          <a:p>
            <a:endParaRPr/>
          </a:p>
        </p:txBody>
      </p:sp>
      <p:sp>
        <p:nvSpPr>
          <p:cNvPr id="582" name="Google Shape;582;p23"/>
          <p:cNvSpPr txBox="1">
            <a:spLocks noGrp="1"/>
          </p:cNvSpPr>
          <p:nvPr>
            <p:ph type="subTitle" idx="32"/>
          </p:nvPr>
        </p:nvSpPr>
        <p:spPr>
          <a:xfrm>
            <a:off x="4838900" y="4079975"/>
            <a:ext cx="365700" cy="320100"/>
          </a:xfrm>
          <a:prstGeom prst="rect">
            <a:avLst/>
          </a:prstGeom>
        </p:spPr>
        <p:txBody>
          <a:bodyPr spcFirstLastPara="1" wrap="square" lIns="0" tIns="0" rIns="0" bIns="0" anchor="ctr" anchorCtr="0">
            <a:noAutofit/>
          </a:bodyPr>
          <a:lstStyle>
            <a:lvl1pPr lvl="0" algn="ctr" rtl="0">
              <a:spcBef>
                <a:spcPts val="0"/>
              </a:spcBef>
              <a:spcAft>
                <a:spcPts val="0"/>
              </a:spcAft>
              <a:buClr>
                <a:schemeClr val="accent1"/>
              </a:buClr>
              <a:buSzPts val="1000"/>
              <a:buNone/>
              <a:defRPr sz="1000" b="1">
                <a:solidFill>
                  <a:schemeClr val="accent1"/>
                </a:solidFill>
              </a:defRPr>
            </a:lvl1pPr>
            <a:lvl2pPr lvl="1" algn="ctr" rtl="0">
              <a:spcBef>
                <a:spcPts val="0"/>
              </a:spcBef>
              <a:spcAft>
                <a:spcPts val="0"/>
              </a:spcAft>
              <a:buClr>
                <a:schemeClr val="accent1"/>
              </a:buClr>
              <a:buSzPts val="1000"/>
              <a:buNone/>
              <a:defRPr sz="1000" b="1">
                <a:solidFill>
                  <a:schemeClr val="accent1"/>
                </a:solidFill>
              </a:defRPr>
            </a:lvl2pPr>
            <a:lvl3pPr lvl="2" algn="ctr" rtl="0">
              <a:spcBef>
                <a:spcPts val="0"/>
              </a:spcBef>
              <a:spcAft>
                <a:spcPts val="0"/>
              </a:spcAft>
              <a:buClr>
                <a:schemeClr val="accent1"/>
              </a:buClr>
              <a:buSzPts val="1000"/>
              <a:buNone/>
              <a:defRPr sz="1000" b="1">
                <a:solidFill>
                  <a:schemeClr val="accent1"/>
                </a:solidFill>
              </a:defRPr>
            </a:lvl3pPr>
            <a:lvl4pPr lvl="3" algn="ctr" rtl="0">
              <a:spcBef>
                <a:spcPts val="0"/>
              </a:spcBef>
              <a:spcAft>
                <a:spcPts val="0"/>
              </a:spcAft>
              <a:buClr>
                <a:schemeClr val="accent1"/>
              </a:buClr>
              <a:buSzPts val="1000"/>
              <a:buNone/>
              <a:defRPr sz="1000" b="1">
                <a:solidFill>
                  <a:schemeClr val="accent1"/>
                </a:solidFill>
              </a:defRPr>
            </a:lvl4pPr>
            <a:lvl5pPr lvl="4" algn="ctr" rtl="0">
              <a:spcBef>
                <a:spcPts val="0"/>
              </a:spcBef>
              <a:spcAft>
                <a:spcPts val="0"/>
              </a:spcAft>
              <a:buClr>
                <a:schemeClr val="accent1"/>
              </a:buClr>
              <a:buSzPts val="1000"/>
              <a:buNone/>
              <a:defRPr sz="1000" b="1">
                <a:solidFill>
                  <a:schemeClr val="accent1"/>
                </a:solidFill>
              </a:defRPr>
            </a:lvl5pPr>
            <a:lvl6pPr lvl="5" algn="ctr" rtl="0">
              <a:spcBef>
                <a:spcPts val="0"/>
              </a:spcBef>
              <a:spcAft>
                <a:spcPts val="0"/>
              </a:spcAft>
              <a:buClr>
                <a:schemeClr val="accent1"/>
              </a:buClr>
              <a:buSzPts val="1000"/>
              <a:buNone/>
              <a:defRPr sz="1000" b="1">
                <a:solidFill>
                  <a:schemeClr val="accent1"/>
                </a:solidFill>
              </a:defRPr>
            </a:lvl6pPr>
            <a:lvl7pPr lvl="6" algn="ctr" rtl="0">
              <a:spcBef>
                <a:spcPts val="0"/>
              </a:spcBef>
              <a:spcAft>
                <a:spcPts val="0"/>
              </a:spcAft>
              <a:buClr>
                <a:schemeClr val="accent1"/>
              </a:buClr>
              <a:buSzPts val="1000"/>
              <a:buNone/>
              <a:defRPr sz="1000" b="1">
                <a:solidFill>
                  <a:schemeClr val="accent1"/>
                </a:solidFill>
              </a:defRPr>
            </a:lvl7pPr>
            <a:lvl8pPr lvl="7" algn="ctr" rtl="0">
              <a:spcBef>
                <a:spcPts val="0"/>
              </a:spcBef>
              <a:spcAft>
                <a:spcPts val="0"/>
              </a:spcAft>
              <a:buClr>
                <a:schemeClr val="accent1"/>
              </a:buClr>
              <a:buSzPts val="1000"/>
              <a:buNone/>
              <a:defRPr sz="1000" b="1">
                <a:solidFill>
                  <a:schemeClr val="accent1"/>
                </a:solidFill>
              </a:defRPr>
            </a:lvl8pPr>
            <a:lvl9pPr lvl="8" algn="ctr" rtl="0">
              <a:spcBef>
                <a:spcPts val="0"/>
              </a:spcBef>
              <a:spcAft>
                <a:spcPts val="0"/>
              </a:spcAft>
              <a:buClr>
                <a:schemeClr val="accent1"/>
              </a:buClr>
              <a:buSzPts val="1000"/>
              <a:buNone/>
              <a:defRPr sz="1000" b="1">
                <a:solidFill>
                  <a:schemeClr val="accent1"/>
                </a:solidFill>
              </a:defRPr>
            </a:lvl9pPr>
          </a:lstStyle>
          <a:p>
            <a:endParaRPr/>
          </a:p>
        </p:txBody>
      </p:sp>
      <p:sp>
        <p:nvSpPr>
          <p:cNvPr id="583" name="Google Shape;583;p23"/>
          <p:cNvSpPr txBox="1">
            <a:spLocks noGrp="1"/>
          </p:cNvSpPr>
          <p:nvPr>
            <p:ph type="subTitle" idx="33"/>
          </p:nvPr>
        </p:nvSpPr>
        <p:spPr>
          <a:xfrm>
            <a:off x="5203540" y="4079975"/>
            <a:ext cx="101700" cy="320100"/>
          </a:xfrm>
          <a:prstGeom prst="rect">
            <a:avLst/>
          </a:prstGeom>
          <a:ln>
            <a:noFill/>
          </a:ln>
        </p:spPr>
        <p:txBody>
          <a:bodyPr spcFirstLastPara="1" wrap="square" lIns="0" tIns="0" rIns="0" bIns="0" anchor="ctr" anchorCtr="0">
            <a:noAutofit/>
          </a:bodyPr>
          <a:lstStyle>
            <a:lvl1pPr lvl="0" algn="ctr" rtl="0">
              <a:spcBef>
                <a:spcPts val="0"/>
              </a:spcBef>
              <a:spcAft>
                <a:spcPts val="0"/>
              </a:spcAft>
              <a:buClr>
                <a:schemeClr val="lt1"/>
              </a:buClr>
              <a:buSzPts val="1000"/>
              <a:buNone/>
              <a:defRPr sz="1000" b="1">
                <a:solidFill>
                  <a:schemeClr val="lt1"/>
                </a:solidFill>
              </a:defRPr>
            </a:lvl1pPr>
            <a:lvl2pPr lvl="1" algn="ctr" rtl="0">
              <a:spcBef>
                <a:spcPts val="0"/>
              </a:spcBef>
              <a:spcAft>
                <a:spcPts val="0"/>
              </a:spcAft>
              <a:buClr>
                <a:schemeClr val="lt1"/>
              </a:buClr>
              <a:buSzPts val="1000"/>
              <a:buNone/>
              <a:defRPr sz="1000" b="1">
                <a:solidFill>
                  <a:schemeClr val="lt1"/>
                </a:solidFill>
              </a:defRPr>
            </a:lvl2pPr>
            <a:lvl3pPr lvl="2" algn="ctr" rtl="0">
              <a:spcBef>
                <a:spcPts val="0"/>
              </a:spcBef>
              <a:spcAft>
                <a:spcPts val="0"/>
              </a:spcAft>
              <a:buClr>
                <a:schemeClr val="lt1"/>
              </a:buClr>
              <a:buSzPts val="1000"/>
              <a:buNone/>
              <a:defRPr sz="1000" b="1">
                <a:solidFill>
                  <a:schemeClr val="lt1"/>
                </a:solidFill>
              </a:defRPr>
            </a:lvl3pPr>
            <a:lvl4pPr lvl="3" algn="ctr" rtl="0">
              <a:spcBef>
                <a:spcPts val="0"/>
              </a:spcBef>
              <a:spcAft>
                <a:spcPts val="0"/>
              </a:spcAft>
              <a:buClr>
                <a:schemeClr val="lt1"/>
              </a:buClr>
              <a:buSzPts val="1000"/>
              <a:buNone/>
              <a:defRPr sz="1000" b="1">
                <a:solidFill>
                  <a:schemeClr val="lt1"/>
                </a:solidFill>
              </a:defRPr>
            </a:lvl4pPr>
            <a:lvl5pPr lvl="4" algn="ctr" rtl="0">
              <a:spcBef>
                <a:spcPts val="0"/>
              </a:spcBef>
              <a:spcAft>
                <a:spcPts val="0"/>
              </a:spcAft>
              <a:buClr>
                <a:schemeClr val="lt1"/>
              </a:buClr>
              <a:buSzPts val="1000"/>
              <a:buNone/>
              <a:defRPr sz="1000" b="1">
                <a:solidFill>
                  <a:schemeClr val="lt1"/>
                </a:solidFill>
              </a:defRPr>
            </a:lvl5pPr>
            <a:lvl6pPr lvl="5" algn="ctr" rtl="0">
              <a:spcBef>
                <a:spcPts val="0"/>
              </a:spcBef>
              <a:spcAft>
                <a:spcPts val="0"/>
              </a:spcAft>
              <a:buClr>
                <a:schemeClr val="lt1"/>
              </a:buClr>
              <a:buSzPts val="1000"/>
              <a:buNone/>
              <a:defRPr sz="1000" b="1">
                <a:solidFill>
                  <a:schemeClr val="lt1"/>
                </a:solidFill>
              </a:defRPr>
            </a:lvl6pPr>
            <a:lvl7pPr lvl="6" algn="ctr" rtl="0">
              <a:spcBef>
                <a:spcPts val="0"/>
              </a:spcBef>
              <a:spcAft>
                <a:spcPts val="0"/>
              </a:spcAft>
              <a:buClr>
                <a:schemeClr val="lt1"/>
              </a:buClr>
              <a:buSzPts val="1000"/>
              <a:buNone/>
              <a:defRPr sz="1000" b="1">
                <a:solidFill>
                  <a:schemeClr val="lt1"/>
                </a:solidFill>
              </a:defRPr>
            </a:lvl7pPr>
            <a:lvl8pPr lvl="7" algn="ctr" rtl="0">
              <a:spcBef>
                <a:spcPts val="0"/>
              </a:spcBef>
              <a:spcAft>
                <a:spcPts val="0"/>
              </a:spcAft>
              <a:buClr>
                <a:schemeClr val="lt1"/>
              </a:buClr>
              <a:buSzPts val="1000"/>
              <a:buNone/>
              <a:defRPr sz="1000" b="1">
                <a:solidFill>
                  <a:schemeClr val="lt1"/>
                </a:solidFill>
              </a:defRPr>
            </a:lvl8pPr>
            <a:lvl9pPr lvl="8" algn="ctr" rtl="0">
              <a:spcBef>
                <a:spcPts val="0"/>
              </a:spcBef>
              <a:spcAft>
                <a:spcPts val="0"/>
              </a:spcAft>
              <a:buClr>
                <a:schemeClr val="lt1"/>
              </a:buClr>
              <a:buSzPts val="1000"/>
              <a:buNone/>
              <a:defRPr sz="1000" b="1">
                <a:solidFill>
                  <a:schemeClr val="lt1"/>
                </a:solidFill>
              </a:defRPr>
            </a:lvl9pPr>
          </a:lstStyle>
          <a:p>
            <a:endParaRPr/>
          </a:p>
        </p:txBody>
      </p:sp>
      <p:cxnSp>
        <p:nvCxnSpPr>
          <p:cNvPr id="584" name="Google Shape;584;p23"/>
          <p:cNvCxnSpPr/>
          <p:nvPr/>
        </p:nvCxnSpPr>
        <p:spPr>
          <a:xfrm>
            <a:off x="4595096" y="1265075"/>
            <a:ext cx="0" cy="3135000"/>
          </a:xfrm>
          <a:prstGeom prst="straightConnector1">
            <a:avLst/>
          </a:prstGeom>
          <a:noFill/>
          <a:ln w="9525" cap="flat" cmpd="sng">
            <a:solidFill>
              <a:schemeClr val="accent6"/>
            </a:solidFill>
            <a:prstDash val="dot"/>
            <a:round/>
            <a:headEnd type="none" w="med" len="med"/>
            <a:tailEnd type="none" w="med" len="med"/>
          </a:ln>
        </p:spPr>
      </p:cxnSp>
      <p:pic>
        <p:nvPicPr>
          <p:cNvPr id="585" name="Google Shape;585;p23"/>
          <p:cNvPicPr preferRelativeResize="0"/>
          <p:nvPr/>
        </p:nvPicPr>
        <p:blipFill>
          <a:blip r:embed="rId2">
            <a:alphaModFix/>
          </a:blip>
          <a:stretch>
            <a:fillRect/>
          </a:stretch>
        </p:blipFill>
        <p:spPr>
          <a:xfrm>
            <a:off x="0" y="5108251"/>
            <a:ext cx="9144000" cy="38100"/>
          </a:xfrm>
          <a:prstGeom prst="rect">
            <a:avLst/>
          </a:prstGeom>
          <a:noFill/>
          <a:ln>
            <a:noFill/>
          </a:ln>
        </p:spPr>
      </p:pic>
    </p:spTree>
  </p:cSld>
  <p:clrMapOvr>
    <a:masterClrMapping/>
  </p:clrMapOvr>
  <p:extLst>
    <p:ext uri="{DCECCB84-F9BA-43D5-87BE-67443E8EF086}">
      <p15:sldGuideLst xmlns:p15="http://schemas.microsoft.com/office/powerpoint/2012/main">
        <p15:guide id="1" orient="horz" pos="518">
          <p15:clr>
            <a:srgbClr val="FA7B17"/>
          </p15:clr>
        </p15:guide>
        <p15:guide id="2" orient="horz" pos="3070">
          <p15:clr>
            <a:srgbClr val="FA7B17"/>
          </p15:clr>
        </p15:guide>
        <p15:guide id="3" pos="259">
          <p15:clr>
            <a:srgbClr val="FA7B17"/>
          </p15:clr>
        </p15:guide>
        <p15:guide id="4" pos="5501">
          <p15:clr>
            <a:srgbClr val="FA7B17"/>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 Column (Vertical Style)">
  <p:cSld name="Title Only with subtitle _1_1_1">
    <p:spTree>
      <p:nvGrpSpPr>
        <p:cNvPr id="1" name="Shape 586"/>
        <p:cNvGrpSpPr/>
        <p:nvPr/>
      </p:nvGrpSpPr>
      <p:grpSpPr>
        <a:xfrm>
          <a:off x="0" y="0"/>
          <a:ext cx="0" cy="0"/>
          <a:chOff x="0" y="0"/>
          <a:chExt cx="0" cy="0"/>
        </a:xfrm>
      </p:grpSpPr>
      <p:sp>
        <p:nvSpPr>
          <p:cNvPr id="587" name="Google Shape;587;p24"/>
          <p:cNvSpPr/>
          <p:nvPr/>
        </p:nvSpPr>
        <p:spPr>
          <a:xfrm>
            <a:off x="0" y="0"/>
            <a:ext cx="2268300" cy="5143500"/>
          </a:xfrm>
          <a:prstGeom prst="rect">
            <a:avLst/>
          </a:prstGeom>
          <a:solidFill>
            <a:srgbClr val="000000">
              <a:alpha val="447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24"/>
          <p:cNvSpPr/>
          <p:nvPr/>
        </p:nvSpPr>
        <p:spPr>
          <a:xfrm>
            <a:off x="8844446" y="4871162"/>
            <a:ext cx="228600" cy="229500"/>
          </a:xfrm>
          <a:prstGeom prst="ellipse">
            <a:avLst/>
          </a:prstGeom>
          <a:noFill/>
          <a:ln>
            <a:noFill/>
          </a:ln>
        </p:spPr>
        <p:txBody>
          <a:bodyPr spcFirstLastPara="1" wrap="square" lIns="0" tIns="0" rIns="0" bIns="0" anchor="ctr" anchorCtr="0">
            <a:noAutofit/>
          </a:bodyPr>
          <a:lstStyle/>
          <a:p>
            <a:pPr marL="0" marR="0" lvl="0" indent="0" algn="r" rtl="0">
              <a:spcBef>
                <a:spcPts val="0"/>
              </a:spcBef>
              <a:spcAft>
                <a:spcPts val="0"/>
              </a:spcAft>
              <a:buNone/>
            </a:pPr>
            <a:fld id="{00000000-1234-1234-1234-123412341234}" type="slidenum">
              <a:rPr lang="en" sz="700">
                <a:solidFill>
                  <a:schemeClr val="dk1"/>
                </a:solidFill>
                <a:latin typeface="Calibri"/>
                <a:ea typeface="Calibri"/>
                <a:cs typeface="Calibri"/>
                <a:sym typeface="Calibri"/>
              </a:rPr>
              <a:t>‹#›</a:t>
            </a:fld>
            <a:endParaRPr sz="700">
              <a:solidFill>
                <a:schemeClr val="dk1"/>
              </a:solidFill>
              <a:latin typeface="Calibri"/>
              <a:ea typeface="Calibri"/>
              <a:cs typeface="Calibri"/>
              <a:sym typeface="Calibri"/>
            </a:endParaRPr>
          </a:p>
        </p:txBody>
      </p:sp>
      <p:sp>
        <p:nvSpPr>
          <p:cNvPr id="589" name="Google Shape;589;p24"/>
          <p:cNvSpPr/>
          <p:nvPr/>
        </p:nvSpPr>
        <p:spPr>
          <a:xfrm>
            <a:off x="2" y="0"/>
            <a:ext cx="226157" cy="260447"/>
          </a:xfrm>
          <a:custGeom>
            <a:avLst/>
            <a:gdLst/>
            <a:ahLst/>
            <a:cxnLst/>
            <a:rect l="l" t="t" r="r" b="b"/>
            <a:pathLst>
              <a:path w="1675237" h="1929234" extrusionOk="0">
                <a:moveTo>
                  <a:pt x="461556" y="1897854"/>
                </a:moveTo>
                <a:lnTo>
                  <a:pt x="469774" y="1899513"/>
                </a:lnTo>
                <a:lnTo>
                  <a:pt x="443985" y="1904118"/>
                </a:lnTo>
                <a:lnTo>
                  <a:pt x="449737" y="1900240"/>
                </a:lnTo>
                <a:cubicBezTo>
                  <a:pt x="453370" y="1898704"/>
                  <a:pt x="457364" y="1897854"/>
                  <a:pt x="461556" y="1897854"/>
                </a:cubicBezTo>
                <a:close/>
                <a:moveTo>
                  <a:pt x="389002" y="1897854"/>
                </a:moveTo>
                <a:cubicBezTo>
                  <a:pt x="397386" y="1897854"/>
                  <a:pt x="404977" y="1901253"/>
                  <a:pt x="410472" y="1906747"/>
                </a:cubicBezTo>
                <a:lnTo>
                  <a:pt x="411766" y="1909872"/>
                </a:lnTo>
                <a:lnTo>
                  <a:pt x="400388" y="1911904"/>
                </a:lnTo>
                <a:lnTo>
                  <a:pt x="363451" y="1916598"/>
                </a:lnTo>
                <a:lnTo>
                  <a:pt x="367531" y="1906747"/>
                </a:lnTo>
                <a:cubicBezTo>
                  <a:pt x="373026" y="1901253"/>
                  <a:pt x="380617" y="1897854"/>
                  <a:pt x="389002" y="1897854"/>
                </a:cubicBezTo>
                <a:close/>
                <a:moveTo>
                  <a:pt x="316447" y="1897854"/>
                </a:moveTo>
                <a:cubicBezTo>
                  <a:pt x="324832" y="1897854"/>
                  <a:pt x="332422" y="1901253"/>
                  <a:pt x="337917" y="1906747"/>
                </a:cubicBezTo>
                <a:lnTo>
                  <a:pt x="343070" y="1919187"/>
                </a:lnTo>
                <a:lnTo>
                  <a:pt x="325117" y="1921469"/>
                </a:lnTo>
                <a:lnTo>
                  <a:pt x="287700" y="1924314"/>
                </a:lnTo>
                <a:lnTo>
                  <a:pt x="294977" y="1906747"/>
                </a:lnTo>
                <a:cubicBezTo>
                  <a:pt x="300471" y="1901253"/>
                  <a:pt x="308062" y="1897854"/>
                  <a:pt x="316447" y="1897854"/>
                </a:cubicBezTo>
                <a:close/>
                <a:moveTo>
                  <a:pt x="243892" y="1897854"/>
                </a:moveTo>
                <a:cubicBezTo>
                  <a:pt x="252277" y="1897854"/>
                  <a:pt x="259868" y="1901253"/>
                  <a:pt x="265363" y="1906747"/>
                </a:cubicBezTo>
                <a:lnTo>
                  <a:pt x="273099" y="1925425"/>
                </a:lnTo>
                <a:lnTo>
                  <a:pt x="248735" y="1927277"/>
                </a:lnTo>
                <a:lnTo>
                  <a:pt x="213550" y="1928167"/>
                </a:lnTo>
                <a:lnTo>
                  <a:pt x="222422" y="1906747"/>
                </a:lnTo>
                <a:cubicBezTo>
                  <a:pt x="227917" y="1901253"/>
                  <a:pt x="235508" y="1897854"/>
                  <a:pt x="243892" y="1897854"/>
                </a:cubicBezTo>
                <a:close/>
                <a:moveTo>
                  <a:pt x="171339" y="1897854"/>
                </a:moveTo>
                <a:cubicBezTo>
                  <a:pt x="188107" y="1897854"/>
                  <a:pt x="201701" y="1911448"/>
                  <a:pt x="201701" y="1928218"/>
                </a:cubicBezTo>
                <a:lnTo>
                  <a:pt x="201597" y="1928469"/>
                </a:lnTo>
                <a:lnTo>
                  <a:pt x="171336" y="1929234"/>
                </a:lnTo>
                <a:lnTo>
                  <a:pt x="141087" y="1928469"/>
                </a:lnTo>
                <a:lnTo>
                  <a:pt x="140982" y="1928218"/>
                </a:lnTo>
                <a:cubicBezTo>
                  <a:pt x="140982" y="1911448"/>
                  <a:pt x="154577" y="1897854"/>
                  <a:pt x="171339" y="1897854"/>
                </a:cubicBezTo>
                <a:close/>
                <a:moveTo>
                  <a:pt x="98792" y="1897854"/>
                </a:moveTo>
                <a:cubicBezTo>
                  <a:pt x="107177" y="1897854"/>
                  <a:pt x="114768" y="1901253"/>
                  <a:pt x="120263" y="1906747"/>
                </a:cubicBezTo>
                <a:lnTo>
                  <a:pt x="129135" y="1928167"/>
                </a:lnTo>
                <a:lnTo>
                  <a:pt x="93938" y="1927277"/>
                </a:lnTo>
                <a:lnTo>
                  <a:pt x="69586" y="1925425"/>
                </a:lnTo>
                <a:lnTo>
                  <a:pt x="77322" y="1906747"/>
                </a:lnTo>
                <a:cubicBezTo>
                  <a:pt x="82817" y="1901253"/>
                  <a:pt x="90408" y="1897854"/>
                  <a:pt x="98792" y="1897854"/>
                </a:cubicBezTo>
                <a:close/>
                <a:moveTo>
                  <a:pt x="26239" y="1897854"/>
                </a:moveTo>
                <a:cubicBezTo>
                  <a:pt x="34623" y="1897854"/>
                  <a:pt x="42214" y="1901253"/>
                  <a:pt x="47709" y="1906747"/>
                </a:cubicBezTo>
                <a:lnTo>
                  <a:pt x="54985" y="1924315"/>
                </a:lnTo>
                <a:lnTo>
                  <a:pt x="17556" y="1921469"/>
                </a:lnTo>
                <a:lnTo>
                  <a:pt x="0" y="1919238"/>
                </a:lnTo>
                <a:lnTo>
                  <a:pt x="0" y="1918259"/>
                </a:lnTo>
                <a:lnTo>
                  <a:pt x="4768" y="1906747"/>
                </a:lnTo>
                <a:cubicBezTo>
                  <a:pt x="10263" y="1901253"/>
                  <a:pt x="17854" y="1897854"/>
                  <a:pt x="26239" y="1897854"/>
                </a:cubicBezTo>
                <a:close/>
                <a:moveTo>
                  <a:pt x="679220" y="1817400"/>
                </a:moveTo>
                <a:cubicBezTo>
                  <a:pt x="687604" y="1817400"/>
                  <a:pt x="695195" y="1820799"/>
                  <a:pt x="700690" y="1826293"/>
                </a:cubicBezTo>
                <a:lnTo>
                  <a:pt x="702587" y="1830873"/>
                </a:lnTo>
                <a:lnTo>
                  <a:pt x="649855" y="1850174"/>
                </a:lnTo>
                <a:lnTo>
                  <a:pt x="648856" y="1847763"/>
                </a:lnTo>
                <a:cubicBezTo>
                  <a:pt x="648856" y="1830994"/>
                  <a:pt x="662450" y="1817400"/>
                  <a:pt x="679220" y="1817400"/>
                </a:cubicBezTo>
                <a:close/>
                <a:moveTo>
                  <a:pt x="606665" y="1817400"/>
                </a:moveTo>
                <a:cubicBezTo>
                  <a:pt x="623435" y="1817400"/>
                  <a:pt x="637029" y="1830994"/>
                  <a:pt x="637029" y="1847763"/>
                </a:cubicBezTo>
                <a:lnTo>
                  <a:pt x="633560" y="1856138"/>
                </a:lnTo>
                <a:lnTo>
                  <a:pt x="618594" y="1861615"/>
                </a:lnTo>
                <a:lnTo>
                  <a:pt x="587142" y="1870547"/>
                </a:lnTo>
                <a:lnTo>
                  <a:pt x="585195" y="1869234"/>
                </a:lnTo>
                <a:cubicBezTo>
                  <a:pt x="579700" y="1863739"/>
                  <a:pt x="576302" y="1856148"/>
                  <a:pt x="576302" y="1847763"/>
                </a:cubicBezTo>
                <a:cubicBezTo>
                  <a:pt x="576302" y="1830994"/>
                  <a:pt x="589896" y="1817400"/>
                  <a:pt x="606665" y="1817400"/>
                </a:cubicBezTo>
                <a:close/>
                <a:moveTo>
                  <a:pt x="534111" y="1817400"/>
                </a:moveTo>
                <a:cubicBezTo>
                  <a:pt x="550880" y="1817400"/>
                  <a:pt x="564474" y="1830994"/>
                  <a:pt x="564474" y="1847763"/>
                </a:cubicBezTo>
                <a:cubicBezTo>
                  <a:pt x="564474" y="1864533"/>
                  <a:pt x="550880" y="1878127"/>
                  <a:pt x="534111" y="1878127"/>
                </a:cubicBezTo>
                <a:cubicBezTo>
                  <a:pt x="517341" y="1878127"/>
                  <a:pt x="503747" y="1864533"/>
                  <a:pt x="503747" y="1847763"/>
                </a:cubicBezTo>
                <a:cubicBezTo>
                  <a:pt x="503747" y="1830994"/>
                  <a:pt x="517341" y="1817400"/>
                  <a:pt x="534111" y="1817400"/>
                </a:cubicBezTo>
                <a:close/>
                <a:moveTo>
                  <a:pt x="461556" y="1817400"/>
                </a:moveTo>
                <a:cubicBezTo>
                  <a:pt x="478326" y="1817400"/>
                  <a:pt x="491920" y="1830994"/>
                  <a:pt x="491920" y="1847763"/>
                </a:cubicBezTo>
                <a:cubicBezTo>
                  <a:pt x="491920" y="1864533"/>
                  <a:pt x="478326" y="1878127"/>
                  <a:pt x="461556" y="1878127"/>
                </a:cubicBezTo>
                <a:cubicBezTo>
                  <a:pt x="444787" y="1878127"/>
                  <a:pt x="431192" y="1864533"/>
                  <a:pt x="431192" y="1847763"/>
                </a:cubicBezTo>
                <a:cubicBezTo>
                  <a:pt x="431192" y="1830994"/>
                  <a:pt x="444787" y="1817400"/>
                  <a:pt x="461556" y="1817400"/>
                </a:cubicBezTo>
                <a:close/>
                <a:moveTo>
                  <a:pt x="389002" y="1817400"/>
                </a:moveTo>
                <a:cubicBezTo>
                  <a:pt x="405771" y="1817400"/>
                  <a:pt x="419365" y="1830994"/>
                  <a:pt x="419365" y="1847763"/>
                </a:cubicBezTo>
                <a:cubicBezTo>
                  <a:pt x="419365" y="1864533"/>
                  <a:pt x="405771" y="1878127"/>
                  <a:pt x="389002" y="1878127"/>
                </a:cubicBezTo>
                <a:cubicBezTo>
                  <a:pt x="372232" y="1878127"/>
                  <a:pt x="358638" y="1864533"/>
                  <a:pt x="358638" y="1847763"/>
                </a:cubicBezTo>
                <a:cubicBezTo>
                  <a:pt x="358638" y="1830994"/>
                  <a:pt x="372232" y="1817400"/>
                  <a:pt x="389002" y="1817400"/>
                </a:cubicBezTo>
                <a:close/>
                <a:moveTo>
                  <a:pt x="316447" y="1817400"/>
                </a:moveTo>
                <a:cubicBezTo>
                  <a:pt x="333216" y="1817400"/>
                  <a:pt x="346810" y="1830994"/>
                  <a:pt x="346810" y="1847763"/>
                </a:cubicBezTo>
                <a:cubicBezTo>
                  <a:pt x="346810" y="1864533"/>
                  <a:pt x="333216" y="1878127"/>
                  <a:pt x="316447" y="1878127"/>
                </a:cubicBezTo>
                <a:cubicBezTo>
                  <a:pt x="299677" y="1878127"/>
                  <a:pt x="286084" y="1864533"/>
                  <a:pt x="286084" y="1847763"/>
                </a:cubicBezTo>
                <a:cubicBezTo>
                  <a:pt x="286084" y="1830994"/>
                  <a:pt x="299677" y="1817400"/>
                  <a:pt x="316447" y="1817400"/>
                </a:cubicBezTo>
                <a:close/>
                <a:moveTo>
                  <a:pt x="243892" y="1817400"/>
                </a:moveTo>
                <a:cubicBezTo>
                  <a:pt x="260662" y="1817400"/>
                  <a:pt x="274256" y="1830994"/>
                  <a:pt x="274256" y="1847763"/>
                </a:cubicBezTo>
                <a:cubicBezTo>
                  <a:pt x="274256" y="1864533"/>
                  <a:pt x="260662" y="1878127"/>
                  <a:pt x="243892" y="1878127"/>
                </a:cubicBezTo>
                <a:cubicBezTo>
                  <a:pt x="227123" y="1878127"/>
                  <a:pt x="213529" y="1864533"/>
                  <a:pt x="213529" y="1847763"/>
                </a:cubicBezTo>
                <a:cubicBezTo>
                  <a:pt x="213529" y="1830994"/>
                  <a:pt x="227123" y="1817400"/>
                  <a:pt x="243892" y="1817400"/>
                </a:cubicBezTo>
                <a:close/>
                <a:moveTo>
                  <a:pt x="171339" y="1817400"/>
                </a:moveTo>
                <a:cubicBezTo>
                  <a:pt x="188107" y="1817400"/>
                  <a:pt x="201701" y="1830994"/>
                  <a:pt x="201701" y="1847763"/>
                </a:cubicBezTo>
                <a:cubicBezTo>
                  <a:pt x="201701" y="1864533"/>
                  <a:pt x="188107" y="1878127"/>
                  <a:pt x="171339" y="1878127"/>
                </a:cubicBezTo>
                <a:cubicBezTo>
                  <a:pt x="154583" y="1878127"/>
                  <a:pt x="140989" y="1864533"/>
                  <a:pt x="140989" y="1847763"/>
                </a:cubicBezTo>
                <a:cubicBezTo>
                  <a:pt x="140989" y="1830994"/>
                  <a:pt x="154583" y="1817400"/>
                  <a:pt x="171339" y="1817400"/>
                </a:cubicBezTo>
                <a:close/>
                <a:moveTo>
                  <a:pt x="98799" y="1817400"/>
                </a:moveTo>
                <a:cubicBezTo>
                  <a:pt x="115568" y="1817400"/>
                  <a:pt x="129162" y="1830994"/>
                  <a:pt x="129162" y="1847763"/>
                </a:cubicBezTo>
                <a:cubicBezTo>
                  <a:pt x="129162" y="1864533"/>
                  <a:pt x="115568" y="1878127"/>
                  <a:pt x="98799" y="1878127"/>
                </a:cubicBezTo>
                <a:cubicBezTo>
                  <a:pt x="82029" y="1878127"/>
                  <a:pt x="68435" y="1864533"/>
                  <a:pt x="68435" y="1847763"/>
                </a:cubicBezTo>
                <a:cubicBezTo>
                  <a:pt x="68435" y="1830994"/>
                  <a:pt x="82029" y="1817400"/>
                  <a:pt x="98799" y="1817400"/>
                </a:cubicBezTo>
                <a:close/>
                <a:moveTo>
                  <a:pt x="26245" y="1817400"/>
                </a:moveTo>
                <a:cubicBezTo>
                  <a:pt x="43014" y="1817400"/>
                  <a:pt x="56608" y="1830994"/>
                  <a:pt x="56608" y="1847763"/>
                </a:cubicBezTo>
                <a:cubicBezTo>
                  <a:pt x="56608" y="1864533"/>
                  <a:pt x="43014" y="1878127"/>
                  <a:pt x="26245" y="1878127"/>
                </a:cubicBezTo>
                <a:cubicBezTo>
                  <a:pt x="17860" y="1878127"/>
                  <a:pt x="10269" y="1874729"/>
                  <a:pt x="4775" y="1869234"/>
                </a:cubicBezTo>
                <a:lnTo>
                  <a:pt x="0" y="1857707"/>
                </a:lnTo>
                <a:lnTo>
                  <a:pt x="0" y="1837819"/>
                </a:lnTo>
                <a:lnTo>
                  <a:pt x="4775" y="1826293"/>
                </a:lnTo>
                <a:cubicBezTo>
                  <a:pt x="10269" y="1820799"/>
                  <a:pt x="17860" y="1817400"/>
                  <a:pt x="26245" y="1817400"/>
                </a:cubicBezTo>
                <a:close/>
                <a:moveTo>
                  <a:pt x="896883" y="1736948"/>
                </a:moveTo>
                <a:lnTo>
                  <a:pt x="903696" y="1738324"/>
                </a:lnTo>
                <a:lnTo>
                  <a:pt x="888255" y="1747704"/>
                </a:lnTo>
                <a:lnTo>
                  <a:pt x="871248" y="1755896"/>
                </a:lnTo>
                <a:lnTo>
                  <a:pt x="875413" y="1745841"/>
                </a:lnTo>
                <a:cubicBezTo>
                  <a:pt x="880908" y="1740347"/>
                  <a:pt x="888499" y="1736948"/>
                  <a:pt x="896883" y="1736948"/>
                </a:cubicBezTo>
                <a:close/>
                <a:moveTo>
                  <a:pt x="824329" y="1736948"/>
                </a:moveTo>
                <a:cubicBezTo>
                  <a:pt x="832714" y="1736948"/>
                  <a:pt x="840304" y="1740347"/>
                  <a:pt x="845799" y="1745841"/>
                </a:cubicBezTo>
                <a:lnTo>
                  <a:pt x="853504" y="1764444"/>
                </a:lnTo>
                <a:lnTo>
                  <a:pt x="802910" y="1788817"/>
                </a:lnTo>
                <a:lnTo>
                  <a:pt x="802858" y="1788782"/>
                </a:lnTo>
                <a:cubicBezTo>
                  <a:pt x="797364" y="1783287"/>
                  <a:pt x="793965" y="1775696"/>
                  <a:pt x="793965" y="1767312"/>
                </a:cubicBezTo>
                <a:cubicBezTo>
                  <a:pt x="793965" y="1750542"/>
                  <a:pt x="807559" y="1736948"/>
                  <a:pt x="824329" y="1736948"/>
                </a:cubicBezTo>
                <a:close/>
                <a:moveTo>
                  <a:pt x="751774" y="1736948"/>
                </a:moveTo>
                <a:cubicBezTo>
                  <a:pt x="768544" y="1736948"/>
                  <a:pt x="782138" y="1750542"/>
                  <a:pt x="782138" y="1767312"/>
                </a:cubicBezTo>
                <a:cubicBezTo>
                  <a:pt x="782138" y="1784081"/>
                  <a:pt x="768544" y="1797675"/>
                  <a:pt x="751774" y="1797675"/>
                </a:cubicBezTo>
                <a:cubicBezTo>
                  <a:pt x="735005" y="1797675"/>
                  <a:pt x="721411" y="1784081"/>
                  <a:pt x="721411" y="1767312"/>
                </a:cubicBezTo>
                <a:cubicBezTo>
                  <a:pt x="721411" y="1750542"/>
                  <a:pt x="735005" y="1736948"/>
                  <a:pt x="751774" y="1736948"/>
                </a:cubicBezTo>
                <a:close/>
                <a:moveTo>
                  <a:pt x="679220" y="1736948"/>
                </a:moveTo>
                <a:cubicBezTo>
                  <a:pt x="695989" y="1736948"/>
                  <a:pt x="709583" y="1750542"/>
                  <a:pt x="709583" y="1767312"/>
                </a:cubicBezTo>
                <a:cubicBezTo>
                  <a:pt x="709583" y="1784081"/>
                  <a:pt x="695989" y="1797675"/>
                  <a:pt x="679220" y="1797675"/>
                </a:cubicBezTo>
                <a:cubicBezTo>
                  <a:pt x="662450" y="1797675"/>
                  <a:pt x="648856" y="1784081"/>
                  <a:pt x="648856" y="1767312"/>
                </a:cubicBezTo>
                <a:cubicBezTo>
                  <a:pt x="648856" y="1750542"/>
                  <a:pt x="662450" y="1736948"/>
                  <a:pt x="679220" y="1736948"/>
                </a:cubicBezTo>
                <a:close/>
                <a:moveTo>
                  <a:pt x="606665" y="1736948"/>
                </a:moveTo>
                <a:cubicBezTo>
                  <a:pt x="623435" y="1736948"/>
                  <a:pt x="637029" y="1750542"/>
                  <a:pt x="637029" y="1767312"/>
                </a:cubicBezTo>
                <a:cubicBezTo>
                  <a:pt x="637029" y="1784081"/>
                  <a:pt x="623435" y="1797675"/>
                  <a:pt x="606665" y="1797675"/>
                </a:cubicBezTo>
                <a:cubicBezTo>
                  <a:pt x="589896" y="1797675"/>
                  <a:pt x="576302" y="1784081"/>
                  <a:pt x="576302" y="1767312"/>
                </a:cubicBezTo>
                <a:cubicBezTo>
                  <a:pt x="576302" y="1750542"/>
                  <a:pt x="589896" y="1736948"/>
                  <a:pt x="606665" y="1736948"/>
                </a:cubicBezTo>
                <a:close/>
                <a:moveTo>
                  <a:pt x="534111" y="1736948"/>
                </a:moveTo>
                <a:cubicBezTo>
                  <a:pt x="550880" y="1736948"/>
                  <a:pt x="564474" y="1750542"/>
                  <a:pt x="564474" y="1767312"/>
                </a:cubicBezTo>
                <a:cubicBezTo>
                  <a:pt x="564474" y="1784081"/>
                  <a:pt x="550880" y="1797675"/>
                  <a:pt x="534111" y="1797675"/>
                </a:cubicBezTo>
                <a:cubicBezTo>
                  <a:pt x="517341" y="1797675"/>
                  <a:pt x="503747" y="1784081"/>
                  <a:pt x="503747" y="1767312"/>
                </a:cubicBezTo>
                <a:cubicBezTo>
                  <a:pt x="503747" y="1750542"/>
                  <a:pt x="517341" y="1736948"/>
                  <a:pt x="534111" y="1736948"/>
                </a:cubicBezTo>
                <a:close/>
                <a:moveTo>
                  <a:pt x="461556" y="1736948"/>
                </a:moveTo>
                <a:cubicBezTo>
                  <a:pt x="478326" y="1736948"/>
                  <a:pt x="491920" y="1750542"/>
                  <a:pt x="491920" y="1767312"/>
                </a:cubicBezTo>
                <a:cubicBezTo>
                  <a:pt x="491920" y="1784081"/>
                  <a:pt x="478326" y="1797675"/>
                  <a:pt x="461556" y="1797675"/>
                </a:cubicBezTo>
                <a:cubicBezTo>
                  <a:pt x="444787" y="1797675"/>
                  <a:pt x="431192" y="1784081"/>
                  <a:pt x="431192" y="1767312"/>
                </a:cubicBezTo>
                <a:cubicBezTo>
                  <a:pt x="431192" y="1750542"/>
                  <a:pt x="444787" y="1736948"/>
                  <a:pt x="461556" y="1736948"/>
                </a:cubicBezTo>
                <a:close/>
                <a:moveTo>
                  <a:pt x="389002" y="1736948"/>
                </a:moveTo>
                <a:cubicBezTo>
                  <a:pt x="405771" y="1736948"/>
                  <a:pt x="419365" y="1750542"/>
                  <a:pt x="419365" y="1767312"/>
                </a:cubicBezTo>
                <a:cubicBezTo>
                  <a:pt x="419365" y="1784081"/>
                  <a:pt x="405771" y="1797675"/>
                  <a:pt x="389002" y="1797675"/>
                </a:cubicBezTo>
                <a:cubicBezTo>
                  <a:pt x="372232" y="1797675"/>
                  <a:pt x="358638" y="1784081"/>
                  <a:pt x="358638" y="1767312"/>
                </a:cubicBezTo>
                <a:cubicBezTo>
                  <a:pt x="358638" y="1750542"/>
                  <a:pt x="372232" y="1736948"/>
                  <a:pt x="389002" y="1736948"/>
                </a:cubicBezTo>
                <a:close/>
                <a:moveTo>
                  <a:pt x="316447" y="1736948"/>
                </a:moveTo>
                <a:cubicBezTo>
                  <a:pt x="333216" y="1736948"/>
                  <a:pt x="346810" y="1750542"/>
                  <a:pt x="346810" y="1767312"/>
                </a:cubicBezTo>
                <a:cubicBezTo>
                  <a:pt x="346810" y="1784081"/>
                  <a:pt x="333216" y="1797675"/>
                  <a:pt x="316447" y="1797675"/>
                </a:cubicBezTo>
                <a:cubicBezTo>
                  <a:pt x="299677" y="1797675"/>
                  <a:pt x="286084" y="1784081"/>
                  <a:pt x="286084" y="1767312"/>
                </a:cubicBezTo>
                <a:cubicBezTo>
                  <a:pt x="286084" y="1750542"/>
                  <a:pt x="299677" y="1736948"/>
                  <a:pt x="316447" y="1736948"/>
                </a:cubicBezTo>
                <a:close/>
                <a:moveTo>
                  <a:pt x="243892" y="1736948"/>
                </a:moveTo>
                <a:cubicBezTo>
                  <a:pt x="260662" y="1736948"/>
                  <a:pt x="274256" y="1750542"/>
                  <a:pt x="274256" y="1767312"/>
                </a:cubicBezTo>
                <a:cubicBezTo>
                  <a:pt x="274256" y="1784081"/>
                  <a:pt x="260662" y="1797675"/>
                  <a:pt x="243892" y="1797675"/>
                </a:cubicBezTo>
                <a:cubicBezTo>
                  <a:pt x="227123" y="1797675"/>
                  <a:pt x="213529" y="1784081"/>
                  <a:pt x="213529" y="1767312"/>
                </a:cubicBezTo>
                <a:cubicBezTo>
                  <a:pt x="213529" y="1750542"/>
                  <a:pt x="227123" y="1736948"/>
                  <a:pt x="243892" y="1736948"/>
                </a:cubicBezTo>
                <a:close/>
                <a:moveTo>
                  <a:pt x="171339" y="1736948"/>
                </a:moveTo>
                <a:cubicBezTo>
                  <a:pt x="188107" y="1736948"/>
                  <a:pt x="201701" y="1750542"/>
                  <a:pt x="201701" y="1767312"/>
                </a:cubicBezTo>
                <a:cubicBezTo>
                  <a:pt x="201701" y="1784081"/>
                  <a:pt x="188107" y="1797675"/>
                  <a:pt x="171339" y="1797675"/>
                </a:cubicBezTo>
                <a:cubicBezTo>
                  <a:pt x="154588" y="1797675"/>
                  <a:pt x="140995" y="1784081"/>
                  <a:pt x="140995" y="1767312"/>
                </a:cubicBezTo>
                <a:cubicBezTo>
                  <a:pt x="140995" y="1750542"/>
                  <a:pt x="154588" y="1736948"/>
                  <a:pt x="171339" y="1736948"/>
                </a:cubicBezTo>
                <a:close/>
                <a:moveTo>
                  <a:pt x="98806" y="1736948"/>
                </a:moveTo>
                <a:cubicBezTo>
                  <a:pt x="115574" y="1736948"/>
                  <a:pt x="129168" y="1750542"/>
                  <a:pt x="129168" y="1767312"/>
                </a:cubicBezTo>
                <a:cubicBezTo>
                  <a:pt x="129168" y="1784081"/>
                  <a:pt x="115574" y="1797675"/>
                  <a:pt x="98806" y="1797675"/>
                </a:cubicBezTo>
                <a:cubicBezTo>
                  <a:pt x="82035" y="1797675"/>
                  <a:pt x="68442" y="1784081"/>
                  <a:pt x="68442" y="1767312"/>
                </a:cubicBezTo>
                <a:cubicBezTo>
                  <a:pt x="68442" y="1750542"/>
                  <a:pt x="82035" y="1736948"/>
                  <a:pt x="98806" y="1736948"/>
                </a:cubicBezTo>
                <a:close/>
                <a:moveTo>
                  <a:pt x="26251" y="1736948"/>
                </a:moveTo>
                <a:cubicBezTo>
                  <a:pt x="43020" y="1736948"/>
                  <a:pt x="56614" y="1750542"/>
                  <a:pt x="56614" y="1767312"/>
                </a:cubicBezTo>
                <a:cubicBezTo>
                  <a:pt x="56614" y="1784081"/>
                  <a:pt x="43020" y="1797675"/>
                  <a:pt x="26251" y="1797675"/>
                </a:cubicBezTo>
                <a:cubicBezTo>
                  <a:pt x="17866" y="1797675"/>
                  <a:pt x="10276" y="1794277"/>
                  <a:pt x="4781" y="1788782"/>
                </a:cubicBezTo>
                <a:lnTo>
                  <a:pt x="0" y="1777239"/>
                </a:lnTo>
                <a:lnTo>
                  <a:pt x="0" y="1757384"/>
                </a:lnTo>
                <a:lnTo>
                  <a:pt x="4781" y="1745841"/>
                </a:lnTo>
                <a:cubicBezTo>
                  <a:pt x="10276" y="1740347"/>
                  <a:pt x="17866" y="1736948"/>
                  <a:pt x="26251" y="1736948"/>
                </a:cubicBezTo>
                <a:close/>
                <a:moveTo>
                  <a:pt x="1030341" y="1658849"/>
                </a:moveTo>
                <a:lnTo>
                  <a:pt x="1020041" y="1666551"/>
                </a:lnTo>
                <a:lnTo>
                  <a:pt x="1020522" y="1665390"/>
                </a:lnTo>
                <a:cubicBezTo>
                  <a:pt x="1023269" y="1662642"/>
                  <a:pt x="1026541" y="1660419"/>
                  <a:pt x="1030173" y="1658883"/>
                </a:cubicBezTo>
                <a:close/>
                <a:moveTo>
                  <a:pt x="969438" y="1656497"/>
                </a:moveTo>
                <a:cubicBezTo>
                  <a:pt x="977823" y="1656497"/>
                  <a:pt x="985413" y="1659895"/>
                  <a:pt x="990908" y="1665390"/>
                </a:cubicBezTo>
                <a:lnTo>
                  <a:pt x="997511" y="1681329"/>
                </a:lnTo>
                <a:lnTo>
                  <a:pt x="950384" y="1709959"/>
                </a:lnTo>
                <a:lnTo>
                  <a:pt x="947968" y="1708330"/>
                </a:lnTo>
                <a:cubicBezTo>
                  <a:pt x="942473" y="1702836"/>
                  <a:pt x="939075" y="1695245"/>
                  <a:pt x="939075" y="1686860"/>
                </a:cubicBezTo>
                <a:cubicBezTo>
                  <a:pt x="939075" y="1670091"/>
                  <a:pt x="952669" y="1656497"/>
                  <a:pt x="969438" y="1656497"/>
                </a:cubicBezTo>
                <a:close/>
                <a:moveTo>
                  <a:pt x="896883" y="1656497"/>
                </a:moveTo>
                <a:cubicBezTo>
                  <a:pt x="913653" y="1656497"/>
                  <a:pt x="927247" y="1670091"/>
                  <a:pt x="927247" y="1686860"/>
                </a:cubicBezTo>
                <a:cubicBezTo>
                  <a:pt x="927247" y="1703630"/>
                  <a:pt x="913653" y="1717224"/>
                  <a:pt x="896883" y="1717224"/>
                </a:cubicBezTo>
                <a:cubicBezTo>
                  <a:pt x="880114" y="1717224"/>
                  <a:pt x="866520" y="1703630"/>
                  <a:pt x="866520" y="1686860"/>
                </a:cubicBezTo>
                <a:cubicBezTo>
                  <a:pt x="866520" y="1670091"/>
                  <a:pt x="880114" y="1656497"/>
                  <a:pt x="896883" y="1656497"/>
                </a:cubicBezTo>
                <a:close/>
                <a:moveTo>
                  <a:pt x="824329" y="1656497"/>
                </a:moveTo>
                <a:cubicBezTo>
                  <a:pt x="841098" y="1656497"/>
                  <a:pt x="854692" y="1670091"/>
                  <a:pt x="854692" y="1686860"/>
                </a:cubicBezTo>
                <a:cubicBezTo>
                  <a:pt x="854692" y="1703630"/>
                  <a:pt x="841098" y="1717224"/>
                  <a:pt x="824329" y="1717224"/>
                </a:cubicBezTo>
                <a:cubicBezTo>
                  <a:pt x="807559" y="1717224"/>
                  <a:pt x="793965" y="1703630"/>
                  <a:pt x="793965" y="1686860"/>
                </a:cubicBezTo>
                <a:cubicBezTo>
                  <a:pt x="793965" y="1670091"/>
                  <a:pt x="807559" y="1656497"/>
                  <a:pt x="824329" y="1656497"/>
                </a:cubicBezTo>
                <a:close/>
                <a:moveTo>
                  <a:pt x="751774" y="1656497"/>
                </a:moveTo>
                <a:cubicBezTo>
                  <a:pt x="768544" y="1656497"/>
                  <a:pt x="782138" y="1670091"/>
                  <a:pt x="782138" y="1686860"/>
                </a:cubicBezTo>
                <a:cubicBezTo>
                  <a:pt x="782138" y="1703630"/>
                  <a:pt x="768544" y="1717224"/>
                  <a:pt x="751774" y="1717224"/>
                </a:cubicBezTo>
                <a:cubicBezTo>
                  <a:pt x="735005" y="1717224"/>
                  <a:pt x="721411" y="1703630"/>
                  <a:pt x="721411" y="1686860"/>
                </a:cubicBezTo>
                <a:cubicBezTo>
                  <a:pt x="721411" y="1670091"/>
                  <a:pt x="735005" y="1656497"/>
                  <a:pt x="751774" y="1656497"/>
                </a:cubicBezTo>
                <a:close/>
                <a:moveTo>
                  <a:pt x="679220" y="1656497"/>
                </a:moveTo>
                <a:cubicBezTo>
                  <a:pt x="695989" y="1656497"/>
                  <a:pt x="709583" y="1670091"/>
                  <a:pt x="709583" y="1686860"/>
                </a:cubicBezTo>
                <a:cubicBezTo>
                  <a:pt x="709583" y="1703630"/>
                  <a:pt x="695989" y="1717224"/>
                  <a:pt x="679220" y="1717224"/>
                </a:cubicBezTo>
                <a:cubicBezTo>
                  <a:pt x="662450" y="1717224"/>
                  <a:pt x="648856" y="1703630"/>
                  <a:pt x="648856" y="1686860"/>
                </a:cubicBezTo>
                <a:cubicBezTo>
                  <a:pt x="648856" y="1670091"/>
                  <a:pt x="662450" y="1656497"/>
                  <a:pt x="679220" y="1656497"/>
                </a:cubicBezTo>
                <a:close/>
                <a:moveTo>
                  <a:pt x="606665" y="1656497"/>
                </a:moveTo>
                <a:cubicBezTo>
                  <a:pt x="623435" y="1656497"/>
                  <a:pt x="637029" y="1670091"/>
                  <a:pt x="637029" y="1686860"/>
                </a:cubicBezTo>
                <a:cubicBezTo>
                  <a:pt x="637029" y="1703630"/>
                  <a:pt x="623435" y="1717224"/>
                  <a:pt x="606665" y="1717224"/>
                </a:cubicBezTo>
                <a:cubicBezTo>
                  <a:pt x="589896" y="1717224"/>
                  <a:pt x="576302" y="1703630"/>
                  <a:pt x="576302" y="1686860"/>
                </a:cubicBezTo>
                <a:cubicBezTo>
                  <a:pt x="576302" y="1670091"/>
                  <a:pt x="589896" y="1656497"/>
                  <a:pt x="606665" y="1656497"/>
                </a:cubicBezTo>
                <a:close/>
                <a:moveTo>
                  <a:pt x="534111" y="1656497"/>
                </a:moveTo>
                <a:cubicBezTo>
                  <a:pt x="550880" y="1656497"/>
                  <a:pt x="564474" y="1670091"/>
                  <a:pt x="564474" y="1686860"/>
                </a:cubicBezTo>
                <a:cubicBezTo>
                  <a:pt x="564474" y="1703630"/>
                  <a:pt x="550880" y="1717224"/>
                  <a:pt x="534111" y="1717224"/>
                </a:cubicBezTo>
                <a:cubicBezTo>
                  <a:pt x="517341" y="1717224"/>
                  <a:pt x="503747" y="1703630"/>
                  <a:pt x="503747" y="1686860"/>
                </a:cubicBezTo>
                <a:cubicBezTo>
                  <a:pt x="503747" y="1670091"/>
                  <a:pt x="517341" y="1656497"/>
                  <a:pt x="534111" y="1656497"/>
                </a:cubicBezTo>
                <a:close/>
                <a:moveTo>
                  <a:pt x="461556" y="1656497"/>
                </a:moveTo>
                <a:cubicBezTo>
                  <a:pt x="478326" y="1656497"/>
                  <a:pt x="491920" y="1670091"/>
                  <a:pt x="491920" y="1686860"/>
                </a:cubicBezTo>
                <a:cubicBezTo>
                  <a:pt x="491920" y="1703630"/>
                  <a:pt x="478326" y="1717224"/>
                  <a:pt x="461556" y="1717224"/>
                </a:cubicBezTo>
                <a:cubicBezTo>
                  <a:pt x="444787" y="1717224"/>
                  <a:pt x="431192" y="1703630"/>
                  <a:pt x="431192" y="1686860"/>
                </a:cubicBezTo>
                <a:cubicBezTo>
                  <a:pt x="431192" y="1670091"/>
                  <a:pt x="444787" y="1656497"/>
                  <a:pt x="461556" y="1656497"/>
                </a:cubicBezTo>
                <a:close/>
                <a:moveTo>
                  <a:pt x="389002" y="1656497"/>
                </a:moveTo>
                <a:cubicBezTo>
                  <a:pt x="405771" y="1656497"/>
                  <a:pt x="419365" y="1670091"/>
                  <a:pt x="419365" y="1686860"/>
                </a:cubicBezTo>
                <a:cubicBezTo>
                  <a:pt x="419365" y="1703630"/>
                  <a:pt x="405771" y="1717224"/>
                  <a:pt x="389002" y="1717224"/>
                </a:cubicBezTo>
                <a:cubicBezTo>
                  <a:pt x="372232" y="1717224"/>
                  <a:pt x="358638" y="1703630"/>
                  <a:pt x="358638" y="1686860"/>
                </a:cubicBezTo>
                <a:cubicBezTo>
                  <a:pt x="358638" y="1670091"/>
                  <a:pt x="372232" y="1656497"/>
                  <a:pt x="389002" y="1656497"/>
                </a:cubicBezTo>
                <a:close/>
                <a:moveTo>
                  <a:pt x="316447" y="1656497"/>
                </a:moveTo>
                <a:cubicBezTo>
                  <a:pt x="333216" y="1656497"/>
                  <a:pt x="346810" y="1670091"/>
                  <a:pt x="346810" y="1686860"/>
                </a:cubicBezTo>
                <a:cubicBezTo>
                  <a:pt x="346810" y="1703630"/>
                  <a:pt x="333216" y="1717224"/>
                  <a:pt x="316447" y="1717224"/>
                </a:cubicBezTo>
                <a:cubicBezTo>
                  <a:pt x="299677" y="1717224"/>
                  <a:pt x="286084" y="1703630"/>
                  <a:pt x="286084" y="1686860"/>
                </a:cubicBezTo>
                <a:cubicBezTo>
                  <a:pt x="286084" y="1670091"/>
                  <a:pt x="299677" y="1656497"/>
                  <a:pt x="316447" y="1656497"/>
                </a:cubicBezTo>
                <a:close/>
                <a:moveTo>
                  <a:pt x="243892" y="1656497"/>
                </a:moveTo>
                <a:cubicBezTo>
                  <a:pt x="260662" y="1656497"/>
                  <a:pt x="274256" y="1670091"/>
                  <a:pt x="274256" y="1686860"/>
                </a:cubicBezTo>
                <a:cubicBezTo>
                  <a:pt x="274256" y="1703630"/>
                  <a:pt x="260662" y="1717224"/>
                  <a:pt x="243892" y="1717224"/>
                </a:cubicBezTo>
                <a:cubicBezTo>
                  <a:pt x="227123" y="1717224"/>
                  <a:pt x="213529" y="1703630"/>
                  <a:pt x="213529" y="1686860"/>
                </a:cubicBezTo>
                <a:cubicBezTo>
                  <a:pt x="213529" y="1670091"/>
                  <a:pt x="227123" y="1656497"/>
                  <a:pt x="243892" y="1656497"/>
                </a:cubicBezTo>
                <a:close/>
                <a:moveTo>
                  <a:pt x="171339" y="1656497"/>
                </a:moveTo>
                <a:cubicBezTo>
                  <a:pt x="188107" y="1656497"/>
                  <a:pt x="201701" y="1670091"/>
                  <a:pt x="201701" y="1686860"/>
                </a:cubicBezTo>
                <a:cubicBezTo>
                  <a:pt x="201701" y="1703630"/>
                  <a:pt x="188107" y="1717224"/>
                  <a:pt x="171339" y="1717224"/>
                </a:cubicBezTo>
                <a:cubicBezTo>
                  <a:pt x="154594" y="1717224"/>
                  <a:pt x="141001" y="1703630"/>
                  <a:pt x="141001" y="1686860"/>
                </a:cubicBezTo>
                <a:cubicBezTo>
                  <a:pt x="141001" y="1670091"/>
                  <a:pt x="154594" y="1656497"/>
                  <a:pt x="171339" y="1656497"/>
                </a:cubicBezTo>
                <a:close/>
                <a:moveTo>
                  <a:pt x="98812" y="1656497"/>
                </a:moveTo>
                <a:cubicBezTo>
                  <a:pt x="115580" y="1656497"/>
                  <a:pt x="129174" y="1670091"/>
                  <a:pt x="129174" y="1686860"/>
                </a:cubicBezTo>
                <a:cubicBezTo>
                  <a:pt x="129174" y="1703630"/>
                  <a:pt x="115580" y="1717224"/>
                  <a:pt x="98812" y="1717224"/>
                </a:cubicBezTo>
                <a:cubicBezTo>
                  <a:pt x="82042" y="1717224"/>
                  <a:pt x="68448" y="1703630"/>
                  <a:pt x="68448" y="1686860"/>
                </a:cubicBezTo>
                <a:cubicBezTo>
                  <a:pt x="68448" y="1670091"/>
                  <a:pt x="82042" y="1656497"/>
                  <a:pt x="98812" y="1656497"/>
                </a:cubicBezTo>
                <a:close/>
                <a:moveTo>
                  <a:pt x="26257" y="1656497"/>
                </a:moveTo>
                <a:cubicBezTo>
                  <a:pt x="43026" y="1656497"/>
                  <a:pt x="56620" y="1670091"/>
                  <a:pt x="56620" y="1686860"/>
                </a:cubicBezTo>
                <a:cubicBezTo>
                  <a:pt x="56620" y="1703630"/>
                  <a:pt x="43026" y="1717224"/>
                  <a:pt x="26257" y="1717224"/>
                </a:cubicBezTo>
                <a:cubicBezTo>
                  <a:pt x="17873" y="1717224"/>
                  <a:pt x="10282" y="1713826"/>
                  <a:pt x="4787" y="1708331"/>
                </a:cubicBezTo>
                <a:lnTo>
                  <a:pt x="0" y="1696773"/>
                </a:lnTo>
                <a:lnTo>
                  <a:pt x="0" y="1676947"/>
                </a:lnTo>
                <a:lnTo>
                  <a:pt x="4787" y="1665390"/>
                </a:lnTo>
                <a:cubicBezTo>
                  <a:pt x="10282" y="1659896"/>
                  <a:pt x="17873" y="1656497"/>
                  <a:pt x="26257" y="1656497"/>
                </a:cubicBezTo>
                <a:close/>
                <a:moveTo>
                  <a:pt x="1114547" y="1576045"/>
                </a:moveTo>
                <a:cubicBezTo>
                  <a:pt x="1118739" y="1576045"/>
                  <a:pt x="1122733" y="1576894"/>
                  <a:pt x="1126366" y="1578431"/>
                </a:cubicBezTo>
                <a:lnTo>
                  <a:pt x="1131977" y="1582214"/>
                </a:lnTo>
                <a:lnTo>
                  <a:pt x="1128051" y="1585783"/>
                </a:lnTo>
                <a:lnTo>
                  <a:pt x="1088035" y="1615706"/>
                </a:lnTo>
                <a:lnTo>
                  <a:pt x="1084184" y="1606408"/>
                </a:lnTo>
                <a:cubicBezTo>
                  <a:pt x="1084184" y="1589639"/>
                  <a:pt x="1097778" y="1576045"/>
                  <a:pt x="1114547" y="1576045"/>
                </a:cubicBezTo>
                <a:close/>
                <a:moveTo>
                  <a:pt x="1041993" y="1576045"/>
                </a:moveTo>
                <a:cubicBezTo>
                  <a:pt x="1058762" y="1576045"/>
                  <a:pt x="1072356" y="1589639"/>
                  <a:pt x="1072356" y="1606408"/>
                </a:cubicBezTo>
                <a:cubicBezTo>
                  <a:pt x="1072356" y="1623178"/>
                  <a:pt x="1058762" y="1636772"/>
                  <a:pt x="1041993" y="1636772"/>
                </a:cubicBezTo>
                <a:cubicBezTo>
                  <a:pt x="1025223" y="1636772"/>
                  <a:pt x="1011629" y="1623178"/>
                  <a:pt x="1011629" y="1606408"/>
                </a:cubicBezTo>
                <a:cubicBezTo>
                  <a:pt x="1011629" y="1589639"/>
                  <a:pt x="1025223" y="1576045"/>
                  <a:pt x="1041993" y="1576045"/>
                </a:cubicBezTo>
                <a:close/>
                <a:moveTo>
                  <a:pt x="969438" y="1576045"/>
                </a:moveTo>
                <a:cubicBezTo>
                  <a:pt x="986208" y="1576045"/>
                  <a:pt x="999801" y="1589639"/>
                  <a:pt x="999801" y="1606408"/>
                </a:cubicBezTo>
                <a:cubicBezTo>
                  <a:pt x="999801" y="1623178"/>
                  <a:pt x="986208" y="1636772"/>
                  <a:pt x="969438" y="1636772"/>
                </a:cubicBezTo>
                <a:cubicBezTo>
                  <a:pt x="952669" y="1636772"/>
                  <a:pt x="939075" y="1623178"/>
                  <a:pt x="939075" y="1606408"/>
                </a:cubicBezTo>
                <a:cubicBezTo>
                  <a:pt x="939075" y="1589639"/>
                  <a:pt x="952669" y="1576045"/>
                  <a:pt x="969438" y="1576045"/>
                </a:cubicBezTo>
                <a:close/>
                <a:moveTo>
                  <a:pt x="896883" y="1576045"/>
                </a:moveTo>
                <a:cubicBezTo>
                  <a:pt x="913653" y="1576045"/>
                  <a:pt x="927247" y="1589639"/>
                  <a:pt x="927247" y="1606408"/>
                </a:cubicBezTo>
                <a:cubicBezTo>
                  <a:pt x="927247" y="1623178"/>
                  <a:pt x="913653" y="1636772"/>
                  <a:pt x="896883" y="1636772"/>
                </a:cubicBezTo>
                <a:cubicBezTo>
                  <a:pt x="880114" y="1636772"/>
                  <a:pt x="866520" y="1623178"/>
                  <a:pt x="866520" y="1606408"/>
                </a:cubicBezTo>
                <a:cubicBezTo>
                  <a:pt x="866520" y="1589639"/>
                  <a:pt x="880114" y="1576045"/>
                  <a:pt x="896883" y="1576045"/>
                </a:cubicBezTo>
                <a:close/>
                <a:moveTo>
                  <a:pt x="824329" y="1576045"/>
                </a:moveTo>
                <a:cubicBezTo>
                  <a:pt x="841098" y="1576045"/>
                  <a:pt x="854692" y="1589639"/>
                  <a:pt x="854692" y="1606408"/>
                </a:cubicBezTo>
                <a:cubicBezTo>
                  <a:pt x="854692" y="1623178"/>
                  <a:pt x="841098" y="1636772"/>
                  <a:pt x="824329" y="1636772"/>
                </a:cubicBezTo>
                <a:cubicBezTo>
                  <a:pt x="807559" y="1636772"/>
                  <a:pt x="793965" y="1623178"/>
                  <a:pt x="793965" y="1606408"/>
                </a:cubicBezTo>
                <a:cubicBezTo>
                  <a:pt x="793965" y="1589639"/>
                  <a:pt x="807559" y="1576045"/>
                  <a:pt x="824329" y="1576045"/>
                </a:cubicBezTo>
                <a:close/>
                <a:moveTo>
                  <a:pt x="751774" y="1576045"/>
                </a:moveTo>
                <a:cubicBezTo>
                  <a:pt x="768544" y="1576045"/>
                  <a:pt x="782138" y="1589639"/>
                  <a:pt x="782138" y="1606408"/>
                </a:cubicBezTo>
                <a:cubicBezTo>
                  <a:pt x="782138" y="1623178"/>
                  <a:pt x="768544" y="1636772"/>
                  <a:pt x="751774" y="1636772"/>
                </a:cubicBezTo>
                <a:cubicBezTo>
                  <a:pt x="735005" y="1636772"/>
                  <a:pt x="721411" y="1623178"/>
                  <a:pt x="721411" y="1606408"/>
                </a:cubicBezTo>
                <a:cubicBezTo>
                  <a:pt x="721411" y="1589639"/>
                  <a:pt x="735005" y="1576045"/>
                  <a:pt x="751774" y="1576045"/>
                </a:cubicBezTo>
                <a:close/>
                <a:moveTo>
                  <a:pt x="679220" y="1576045"/>
                </a:moveTo>
                <a:cubicBezTo>
                  <a:pt x="695989" y="1576045"/>
                  <a:pt x="709583" y="1589639"/>
                  <a:pt x="709583" y="1606408"/>
                </a:cubicBezTo>
                <a:cubicBezTo>
                  <a:pt x="709583" y="1623178"/>
                  <a:pt x="695989" y="1636772"/>
                  <a:pt x="679220" y="1636772"/>
                </a:cubicBezTo>
                <a:cubicBezTo>
                  <a:pt x="662450" y="1636772"/>
                  <a:pt x="648856" y="1623178"/>
                  <a:pt x="648856" y="1606408"/>
                </a:cubicBezTo>
                <a:cubicBezTo>
                  <a:pt x="648856" y="1589639"/>
                  <a:pt x="662450" y="1576045"/>
                  <a:pt x="679220" y="1576045"/>
                </a:cubicBezTo>
                <a:close/>
                <a:moveTo>
                  <a:pt x="606665" y="1576045"/>
                </a:moveTo>
                <a:cubicBezTo>
                  <a:pt x="623435" y="1576045"/>
                  <a:pt x="637029" y="1589639"/>
                  <a:pt x="637029" y="1606408"/>
                </a:cubicBezTo>
                <a:cubicBezTo>
                  <a:pt x="637029" y="1623178"/>
                  <a:pt x="623435" y="1636772"/>
                  <a:pt x="606665" y="1636772"/>
                </a:cubicBezTo>
                <a:cubicBezTo>
                  <a:pt x="589896" y="1636772"/>
                  <a:pt x="576302" y="1623178"/>
                  <a:pt x="576302" y="1606408"/>
                </a:cubicBezTo>
                <a:cubicBezTo>
                  <a:pt x="576302" y="1589639"/>
                  <a:pt x="589896" y="1576045"/>
                  <a:pt x="606665" y="1576045"/>
                </a:cubicBezTo>
                <a:close/>
                <a:moveTo>
                  <a:pt x="534111" y="1576045"/>
                </a:moveTo>
                <a:cubicBezTo>
                  <a:pt x="550880" y="1576045"/>
                  <a:pt x="564474" y="1589639"/>
                  <a:pt x="564474" y="1606408"/>
                </a:cubicBezTo>
                <a:cubicBezTo>
                  <a:pt x="564474" y="1623178"/>
                  <a:pt x="550880" y="1636772"/>
                  <a:pt x="534111" y="1636772"/>
                </a:cubicBezTo>
                <a:cubicBezTo>
                  <a:pt x="517341" y="1636772"/>
                  <a:pt x="503747" y="1623178"/>
                  <a:pt x="503747" y="1606408"/>
                </a:cubicBezTo>
                <a:cubicBezTo>
                  <a:pt x="503747" y="1589639"/>
                  <a:pt x="517341" y="1576045"/>
                  <a:pt x="534111" y="1576045"/>
                </a:cubicBezTo>
                <a:close/>
                <a:moveTo>
                  <a:pt x="461556" y="1576045"/>
                </a:moveTo>
                <a:cubicBezTo>
                  <a:pt x="478326" y="1576045"/>
                  <a:pt x="491920" y="1589639"/>
                  <a:pt x="491920" y="1606408"/>
                </a:cubicBezTo>
                <a:cubicBezTo>
                  <a:pt x="491920" y="1623178"/>
                  <a:pt x="478326" y="1636772"/>
                  <a:pt x="461556" y="1636772"/>
                </a:cubicBezTo>
                <a:cubicBezTo>
                  <a:pt x="444787" y="1636772"/>
                  <a:pt x="431192" y="1623178"/>
                  <a:pt x="431192" y="1606408"/>
                </a:cubicBezTo>
                <a:cubicBezTo>
                  <a:pt x="431192" y="1589639"/>
                  <a:pt x="444787" y="1576045"/>
                  <a:pt x="461556" y="1576045"/>
                </a:cubicBezTo>
                <a:close/>
                <a:moveTo>
                  <a:pt x="389002" y="1576045"/>
                </a:moveTo>
                <a:cubicBezTo>
                  <a:pt x="405771" y="1576045"/>
                  <a:pt x="419365" y="1589639"/>
                  <a:pt x="419365" y="1606408"/>
                </a:cubicBezTo>
                <a:cubicBezTo>
                  <a:pt x="419365" y="1623178"/>
                  <a:pt x="405771" y="1636772"/>
                  <a:pt x="389002" y="1636772"/>
                </a:cubicBezTo>
                <a:cubicBezTo>
                  <a:pt x="372232" y="1636772"/>
                  <a:pt x="358638" y="1623178"/>
                  <a:pt x="358638" y="1606408"/>
                </a:cubicBezTo>
                <a:cubicBezTo>
                  <a:pt x="358638" y="1589639"/>
                  <a:pt x="372232" y="1576045"/>
                  <a:pt x="389002" y="1576045"/>
                </a:cubicBezTo>
                <a:close/>
                <a:moveTo>
                  <a:pt x="316447" y="1576045"/>
                </a:moveTo>
                <a:cubicBezTo>
                  <a:pt x="333216" y="1576045"/>
                  <a:pt x="346810" y="1589639"/>
                  <a:pt x="346810" y="1606408"/>
                </a:cubicBezTo>
                <a:cubicBezTo>
                  <a:pt x="346810" y="1623178"/>
                  <a:pt x="333216" y="1636772"/>
                  <a:pt x="316447" y="1636772"/>
                </a:cubicBezTo>
                <a:cubicBezTo>
                  <a:pt x="299677" y="1636772"/>
                  <a:pt x="286084" y="1623178"/>
                  <a:pt x="286084" y="1606408"/>
                </a:cubicBezTo>
                <a:cubicBezTo>
                  <a:pt x="286084" y="1589639"/>
                  <a:pt x="299677" y="1576045"/>
                  <a:pt x="316447" y="1576045"/>
                </a:cubicBezTo>
                <a:close/>
                <a:moveTo>
                  <a:pt x="243892" y="1576045"/>
                </a:moveTo>
                <a:cubicBezTo>
                  <a:pt x="260662" y="1576045"/>
                  <a:pt x="274256" y="1589639"/>
                  <a:pt x="274256" y="1606408"/>
                </a:cubicBezTo>
                <a:cubicBezTo>
                  <a:pt x="274256" y="1623178"/>
                  <a:pt x="260662" y="1636772"/>
                  <a:pt x="243892" y="1636772"/>
                </a:cubicBezTo>
                <a:cubicBezTo>
                  <a:pt x="227123" y="1636772"/>
                  <a:pt x="213529" y="1623178"/>
                  <a:pt x="213529" y="1606408"/>
                </a:cubicBezTo>
                <a:cubicBezTo>
                  <a:pt x="213529" y="1589639"/>
                  <a:pt x="227123" y="1576045"/>
                  <a:pt x="243892" y="1576045"/>
                </a:cubicBezTo>
                <a:close/>
                <a:moveTo>
                  <a:pt x="171339" y="1576045"/>
                </a:moveTo>
                <a:cubicBezTo>
                  <a:pt x="188107" y="1576045"/>
                  <a:pt x="201701" y="1589639"/>
                  <a:pt x="201701" y="1606408"/>
                </a:cubicBezTo>
                <a:cubicBezTo>
                  <a:pt x="201701" y="1623178"/>
                  <a:pt x="188107" y="1636772"/>
                  <a:pt x="171339" y="1636772"/>
                </a:cubicBezTo>
                <a:cubicBezTo>
                  <a:pt x="154599" y="1636772"/>
                  <a:pt x="141006" y="1623178"/>
                  <a:pt x="141006" y="1606408"/>
                </a:cubicBezTo>
                <a:cubicBezTo>
                  <a:pt x="141006" y="1589639"/>
                  <a:pt x="154599" y="1576045"/>
                  <a:pt x="171339" y="1576045"/>
                </a:cubicBezTo>
                <a:close/>
                <a:moveTo>
                  <a:pt x="98818" y="1576045"/>
                </a:moveTo>
                <a:cubicBezTo>
                  <a:pt x="115586" y="1576045"/>
                  <a:pt x="129180" y="1589639"/>
                  <a:pt x="129180" y="1606408"/>
                </a:cubicBezTo>
                <a:cubicBezTo>
                  <a:pt x="129180" y="1623178"/>
                  <a:pt x="115586" y="1636772"/>
                  <a:pt x="98818" y="1636772"/>
                </a:cubicBezTo>
                <a:cubicBezTo>
                  <a:pt x="82048" y="1636772"/>
                  <a:pt x="68454" y="1623178"/>
                  <a:pt x="68454" y="1606408"/>
                </a:cubicBezTo>
                <a:cubicBezTo>
                  <a:pt x="68454" y="1589639"/>
                  <a:pt x="82048" y="1576045"/>
                  <a:pt x="98818" y="1576045"/>
                </a:cubicBezTo>
                <a:close/>
                <a:moveTo>
                  <a:pt x="26264" y="1576045"/>
                </a:moveTo>
                <a:cubicBezTo>
                  <a:pt x="43032" y="1576045"/>
                  <a:pt x="56626" y="1589639"/>
                  <a:pt x="56626" y="1606408"/>
                </a:cubicBezTo>
                <a:cubicBezTo>
                  <a:pt x="56626" y="1623178"/>
                  <a:pt x="43032" y="1636772"/>
                  <a:pt x="26264" y="1636772"/>
                </a:cubicBezTo>
                <a:cubicBezTo>
                  <a:pt x="17880" y="1636772"/>
                  <a:pt x="10289" y="1633374"/>
                  <a:pt x="4794" y="1627879"/>
                </a:cubicBezTo>
                <a:lnTo>
                  <a:pt x="0" y="1616304"/>
                </a:lnTo>
                <a:lnTo>
                  <a:pt x="0" y="1596512"/>
                </a:lnTo>
                <a:lnTo>
                  <a:pt x="4794" y="1584938"/>
                </a:lnTo>
                <a:cubicBezTo>
                  <a:pt x="10289" y="1579444"/>
                  <a:pt x="17880" y="1576045"/>
                  <a:pt x="26264" y="1576045"/>
                </a:cubicBezTo>
                <a:close/>
                <a:moveTo>
                  <a:pt x="1187102" y="1495593"/>
                </a:moveTo>
                <a:cubicBezTo>
                  <a:pt x="1195486" y="1495593"/>
                  <a:pt x="1203077" y="1498992"/>
                  <a:pt x="1208572" y="1504486"/>
                </a:cubicBezTo>
                <a:lnTo>
                  <a:pt x="1211014" y="1510381"/>
                </a:lnTo>
                <a:lnTo>
                  <a:pt x="1168285" y="1549216"/>
                </a:lnTo>
                <a:lnTo>
                  <a:pt x="1165631" y="1547427"/>
                </a:lnTo>
                <a:cubicBezTo>
                  <a:pt x="1160137" y="1541932"/>
                  <a:pt x="1156738" y="1534341"/>
                  <a:pt x="1156738" y="1525957"/>
                </a:cubicBezTo>
                <a:cubicBezTo>
                  <a:pt x="1156738" y="1509187"/>
                  <a:pt x="1170332" y="1495593"/>
                  <a:pt x="1187102" y="1495593"/>
                </a:cubicBezTo>
                <a:close/>
                <a:moveTo>
                  <a:pt x="1114547" y="1495593"/>
                </a:moveTo>
                <a:cubicBezTo>
                  <a:pt x="1131317" y="1495593"/>
                  <a:pt x="1144911" y="1509187"/>
                  <a:pt x="1144911" y="1525957"/>
                </a:cubicBezTo>
                <a:cubicBezTo>
                  <a:pt x="1144911" y="1542726"/>
                  <a:pt x="1131317" y="1556320"/>
                  <a:pt x="1114547" y="1556320"/>
                </a:cubicBezTo>
                <a:cubicBezTo>
                  <a:pt x="1097778" y="1556320"/>
                  <a:pt x="1084184" y="1542726"/>
                  <a:pt x="1084184" y="1525957"/>
                </a:cubicBezTo>
                <a:cubicBezTo>
                  <a:pt x="1084184" y="1509187"/>
                  <a:pt x="1097778" y="1495593"/>
                  <a:pt x="1114547" y="1495593"/>
                </a:cubicBezTo>
                <a:close/>
                <a:moveTo>
                  <a:pt x="1041993" y="1495593"/>
                </a:moveTo>
                <a:cubicBezTo>
                  <a:pt x="1058762" y="1495593"/>
                  <a:pt x="1072356" y="1509187"/>
                  <a:pt x="1072356" y="1525957"/>
                </a:cubicBezTo>
                <a:cubicBezTo>
                  <a:pt x="1072356" y="1542726"/>
                  <a:pt x="1058762" y="1556320"/>
                  <a:pt x="1041993" y="1556320"/>
                </a:cubicBezTo>
                <a:cubicBezTo>
                  <a:pt x="1025223" y="1556320"/>
                  <a:pt x="1011629" y="1542726"/>
                  <a:pt x="1011629" y="1525957"/>
                </a:cubicBezTo>
                <a:cubicBezTo>
                  <a:pt x="1011629" y="1509187"/>
                  <a:pt x="1025223" y="1495593"/>
                  <a:pt x="1041993" y="1495593"/>
                </a:cubicBezTo>
                <a:close/>
                <a:moveTo>
                  <a:pt x="969438" y="1495593"/>
                </a:moveTo>
                <a:cubicBezTo>
                  <a:pt x="986208" y="1495593"/>
                  <a:pt x="999801" y="1509187"/>
                  <a:pt x="999801" y="1525957"/>
                </a:cubicBezTo>
                <a:cubicBezTo>
                  <a:pt x="999801" y="1542726"/>
                  <a:pt x="986208" y="1556320"/>
                  <a:pt x="969438" y="1556320"/>
                </a:cubicBezTo>
                <a:cubicBezTo>
                  <a:pt x="952669" y="1556320"/>
                  <a:pt x="939075" y="1542726"/>
                  <a:pt x="939075" y="1525957"/>
                </a:cubicBezTo>
                <a:cubicBezTo>
                  <a:pt x="939075" y="1509187"/>
                  <a:pt x="952669" y="1495593"/>
                  <a:pt x="969438" y="1495593"/>
                </a:cubicBezTo>
                <a:close/>
                <a:moveTo>
                  <a:pt x="896883" y="1495593"/>
                </a:moveTo>
                <a:cubicBezTo>
                  <a:pt x="913653" y="1495593"/>
                  <a:pt x="927247" y="1509187"/>
                  <a:pt x="927247" y="1525957"/>
                </a:cubicBezTo>
                <a:cubicBezTo>
                  <a:pt x="927247" y="1542726"/>
                  <a:pt x="913653" y="1556320"/>
                  <a:pt x="896883" y="1556320"/>
                </a:cubicBezTo>
                <a:cubicBezTo>
                  <a:pt x="880114" y="1556320"/>
                  <a:pt x="866520" y="1542726"/>
                  <a:pt x="866520" y="1525957"/>
                </a:cubicBezTo>
                <a:cubicBezTo>
                  <a:pt x="866520" y="1509187"/>
                  <a:pt x="880114" y="1495593"/>
                  <a:pt x="896883" y="1495593"/>
                </a:cubicBezTo>
                <a:close/>
                <a:moveTo>
                  <a:pt x="824329" y="1495593"/>
                </a:moveTo>
                <a:cubicBezTo>
                  <a:pt x="841098" y="1495593"/>
                  <a:pt x="854692" y="1509187"/>
                  <a:pt x="854692" y="1525957"/>
                </a:cubicBezTo>
                <a:cubicBezTo>
                  <a:pt x="854692" y="1542726"/>
                  <a:pt x="841098" y="1556320"/>
                  <a:pt x="824329" y="1556320"/>
                </a:cubicBezTo>
                <a:cubicBezTo>
                  <a:pt x="807559" y="1556320"/>
                  <a:pt x="793965" y="1542726"/>
                  <a:pt x="793965" y="1525957"/>
                </a:cubicBezTo>
                <a:cubicBezTo>
                  <a:pt x="793965" y="1509187"/>
                  <a:pt x="807559" y="1495593"/>
                  <a:pt x="824329" y="1495593"/>
                </a:cubicBezTo>
                <a:close/>
                <a:moveTo>
                  <a:pt x="751774" y="1495593"/>
                </a:moveTo>
                <a:cubicBezTo>
                  <a:pt x="768544" y="1495593"/>
                  <a:pt x="782138" y="1509187"/>
                  <a:pt x="782138" y="1525957"/>
                </a:cubicBezTo>
                <a:cubicBezTo>
                  <a:pt x="782138" y="1542726"/>
                  <a:pt x="768544" y="1556320"/>
                  <a:pt x="751774" y="1556320"/>
                </a:cubicBezTo>
                <a:cubicBezTo>
                  <a:pt x="735005" y="1556320"/>
                  <a:pt x="721411" y="1542726"/>
                  <a:pt x="721411" y="1525957"/>
                </a:cubicBezTo>
                <a:cubicBezTo>
                  <a:pt x="721411" y="1509187"/>
                  <a:pt x="735005" y="1495593"/>
                  <a:pt x="751774" y="1495593"/>
                </a:cubicBezTo>
                <a:close/>
                <a:moveTo>
                  <a:pt x="679220" y="1495593"/>
                </a:moveTo>
                <a:cubicBezTo>
                  <a:pt x="695989" y="1495593"/>
                  <a:pt x="709583" y="1509187"/>
                  <a:pt x="709583" y="1525957"/>
                </a:cubicBezTo>
                <a:cubicBezTo>
                  <a:pt x="709583" y="1542726"/>
                  <a:pt x="695989" y="1556320"/>
                  <a:pt x="679220" y="1556320"/>
                </a:cubicBezTo>
                <a:cubicBezTo>
                  <a:pt x="662450" y="1556320"/>
                  <a:pt x="648856" y="1542726"/>
                  <a:pt x="648856" y="1525957"/>
                </a:cubicBezTo>
                <a:cubicBezTo>
                  <a:pt x="648856" y="1509187"/>
                  <a:pt x="662450" y="1495593"/>
                  <a:pt x="679220" y="1495593"/>
                </a:cubicBezTo>
                <a:close/>
                <a:moveTo>
                  <a:pt x="606665" y="1495593"/>
                </a:moveTo>
                <a:cubicBezTo>
                  <a:pt x="623435" y="1495593"/>
                  <a:pt x="637029" y="1509187"/>
                  <a:pt x="637029" y="1525957"/>
                </a:cubicBezTo>
                <a:cubicBezTo>
                  <a:pt x="637029" y="1542726"/>
                  <a:pt x="623435" y="1556320"/>
                  <a:pt x="606665" y="1556320"/>
                </a:cubicBezTo>
                <a:cubicBezTo>
                  <a:pt x="589896" y="1556320"/>
                  <a:pt x="576302" y="1542726"/>
                  <a:pt x="576302" y="1525957"/>
                </a:cubicBezTo>
                <a:cubicBezTo>
                  <a:pt x="576302" y="1509187"/>
                  <a:pt x="589896" y="1495593"/>
                  <a:pt x="606665" y="1495593"/>
                </a:cubicBezTo>
                <a:close/>
                <a:moveTo>
                  <a:pt x="534111" y="1495593"/>
                </a:moveTo>
                <a:cubicBezTo>
                  <a:pt x="550880" y="1495593"/>
                  <a:pt x="564474" y="1509187"/>
                  <a:pt x="564474" y="1525957"/>
                </a:cubicBezTo>
                <a:cubicBezTo>
                  <a:pt x="564474" y="1542726"/>
                  <a:pt x="550880" y="1556320"/>
                  <a:pt x="534111" y="1556320"/>
                </a:cubicBezTo>
                <a:cubicBezTo>
                  <a:pt x="517341" y="1556320"/>
                  <a:pt x="503747" y="1542726"/>
                  <a:pt x="503747" y="1525957"/>
                </a:cubicBezTo>
                <a:cubicBezTo>
                  <a:pt x="503747" y="1509187"/>
                  <a:pt x="517341" y="1495593"/>
                  <a:pt x="534111" y="1495593"/>
                </a:cubicBezTo>
                <a:close/>
                <a:moveTo>
                  <a:pt x="461556" y="1495593"/>
                </a:moveTo>
                <a:cubicBezTo>
                  <a:pt x="478326" y="1495593"/>
                  <a:pt x="491920" y="1509187"/>
                  <a:pt x="491920" y="1525957"/>
                </a:cubicBezTo>
                <a:cubicBezTo>
                  <a:pt x="491920" y="1542726"/>
                  <a:pt x="478326" y="1556320"/>
                  <a:pt x="461556" y="1556320"/>
                </a:cubicBezTo>
                <a:cubicBezTo>
                  <a:pt x="444787" y="1556320"/>
                  <a:pt x="431192" y="1542726"/>
                  <a:pt x="431192" y="1525957"/>
                </a:cubicBezTo>
                <a:cubicBezTo>
                  <a:pt x="431192" y="1509187"/>
                  <a:pt x="444787" y="1495593"/>
                  <a:pt x="461556" y="1495593"/>
                </a:cubicBezTo>
                <a:close/>
                <a:moveTo>
                  <a:pt x="389002" y="1495593"/>
                </a:moveTo>
                <a:cubicBezTo>
                  <a:pt x="405771" y="1495593"/>
                  <a:pt x="419365" y="1509187"/>
                  <a:pt x="419365" y="1525957"/>
                </a:cubicBezTo>
                <a:cubicBezTo>
                  <a:pt x="419365" y="1542726"/>
                  <a:pt x="405771" y="1556320"/>
                  <a:pt x="389002" y="1556320"/>
                </a:cubicBezTo>
                <a:cubicBezTo>
                  <a:pt x="372232" y="1556320"/>
                  <a:pt x="358638" y="1542726"/>
                  <a:pt x="358638" y="1525957"/>
                </a:cubicBezTo>
                <a:cubicBezTo>
                  <a:pt x="358638" y="1509187"/>
                  <a:pt x="372232" y="1495593"/>
                  <a:pt x="389002" y="1495593"/>
                </a:cubicBezTo>
                <a:close/>
                <a:moveTo>
                  <a:pt x="316447" y="1495593"/>
                </a:moveTo>
                <a:cubicBezTo>
                  <a:pt x="333216" y="1495593"/>
                  <a:pt x="346810" y="1509187"/>
                  <a:pt x="346810" y="1525957"/>
                </a:cubicBezTo>
                <a:cubicBezTo>
                  <a:pt x="346810" y="1542726"/>
                  <a:pt x="333216" y="1556320"/>
                  <a:pt x="316447" y="1556320"/>
                </a:cubicBezTo>
                <a:cubicBezTo>
                  <a:pt x="299677" y="1556320"/>
                  <a:pt x="286084" y="1542726"/>
                  <a:pt x="286084" y="1525957"/>
                </a:cubicBezTo>
                <a:cubicBezTo>
                  <a:pt x="286084" y="1509187"/>
                  <a:pt x="299677" y="1495593"/>
                  <a:pt x="316447" y="1495593"/>
                </a:cubicBezTo>
                <a:close/>
                <a:moveTo>
                  <a:pt x="243892" y="1495593"/>
                </a:moveTo>
                <a:cubicBezTo>
                  <a:pt x="260662" y="1495593"/>
                  <a:pt x="274256" y="1509187"/>
                  <a:pt x="274256" y="1525957"/>
                </a:cubicBezTo>
                <a:cubicBezTo>
                  <a:pt x="274256" y="1542726"/>
                  <a:pt x="260662" y="1556320"/>
                  <a:pt x="243892" y="1556320"/>
                </a:cubicBezTo>
                <a:cubicBezTo>
                  <a:pt x="227123" y="1556320"/>
                  <a:pt x="213529" y="1542726"/>
                  <a:pt x="213529" y="1525957"/>
                </a:cubicBezTo>
                <a:cubicBezTo>
                  <a:pt x="213529" y="1509187"/>
                  <a:pt x="227123" y="1495593"/>
                  <a:pt x="243892" y="1495593"/>
                </a:cubicBezTo>
                <a:close/>
                <a:moveTo>
                  <a:pt x="171339" y="1495593"/>
                </a:moveTo>
                <a:cubicBezTo>
                  <a:pt x="188107" y="1495593"/>
                  <a:pt x="201701" y="1509187"/>
                  <a:pt x="201701" y="1525957"/>
                </a:cubicBezTo>
                <a:cubicBezTo>
                  <a:pt x="201701" y="1542726"/>
                  <a:pt x="188107" y="1556320"/>
                  <a:pt x="171339" y="1556320"/>
                </a:cubicBezTo>
                <a:cubicBezTo>
                  <a:pt x="154606" y="1556320"/>
                  <a:pt x="141012" y="1542726"/>
                  <a:pt x="141012" y="1525957"/>
                </a:cubicBezTo>
                <a:cubicBezTo>
                  <a:pt x="141012" y="1509187"/>
                  <a:pt x="154606" y="1495593"/>
                  <a:pt x="171339" y="1495593"/>
                </a:cubicBezTo>
                <a:close/>
                <a:moveTo>
                  <a:pt x="98825" y="1495593"/>
                </a:moveTo>
                <a:cubicBezTo>
                  <a:pt x="115592" y="1495593"/>
                  <a:pt x="129186" y="1509187"/>
                  <a:pt x="129186" y="1525957"/>
                </a:cubicBezTo>
                <a:cubicBezTo>
                  <a:pt x="129186" y="1542726"/>
                  <a:pt x="115592" y="1556320"/>
                  <a:pt x="98825" y="1556320"/>
                </a:cubicBezTo>
                <a:cubicBezTo>
                  <a:pt x="82054" y="1556320"/>
                  <a:pt x="68461" y="1542726"/>
                  <a:pt x="68461" y="1525957"/>
                </a:cubicBezTo>
                <a:cubicBezTo>
                  <a:pt x="68461" y="1509187"/>
                  <a:pt x="82054" y="1495593"/>
                  <a:pt x="98825" y="1495593"/>
                </a:cubicBezTo>
                <a:close/>
                <a:moveTo>
                  <a:pt x="26270" y="1495593"/>
                </a:moveTo>
                <a:cubicBezTo>
                  <a:pt x="43038" y="1495593"/>
                  <a:pt x="56632" y="1509187"/>
                  <a:pt x="56632" y="1525957"/>
                </a:cubicBezTo>
                <a:cubicBezTo>
                  <a:pt x="56632" y="1542726"/>
                  <a:pt x="43038" y="1556320"/>
                  <a:pt x="26270" y="1556320"/>
                </a:cubicBezTo>
                <a:cubicBezTo>
                  <a:pt x="17886" y="1556320"/>
                  <a:pt x="10295" y="1552922"/>
                  <a:pt x="4801" y="1547427"/>
                </a:cubicBezTo>
                <a:lnTo>
                  <a:pt x="0" y="1535836"/>
                </a:lnTo>
                <a:lnTo>
                  <a:pt x="0" y="1516078"/>
                </a:lnTo>
                <a:lnTo>
                  <a:pt x="4801" y="1504486"/>
                </a:lnTo>
                <a:cubicBezTo>
                  <a:pt x="10295" y="1498992"/>
                  <a:pt x="17886" y="1495593"/>
                  <a:pt x="26270" y="1495593"/>
                </a:cubicBezTo>
                <a:close/>
                <a:moveTo>
                  <a:pt x="1259656" y="1415141"/>
                </a:moveTo>
                <a:cubicBezTo>
                  <a:pt x="1268041" y="1415141"/>
                  <a:pt x="1275632" y="1418540"/>
                  <a:pt x="1281127" y="1424035"/>
                </a:cubicBezTo>
                <a:lnTo>
                  <a:pt x="1285044" y="1433492"/>
                </a:lnTo>
                <a:lnTo>
                  <a:pt x="1248565" y="1473629"/>
                </a:lnTo>
                <a:lnTo>
                  <a:pt x="1247837" y="1473482"/>
                </a:lnTo>
                <a:cubicBezTo>
                  <a:pt x="1236940" y="1468873"/>
                  <a:pt x="1229293" y="1458082"/>
                  <a:pt x="1229293" y="1445505"/>
                </a:cubicBezTo>
                <a:cubicBezTo>
                  <a:pt x="1229293" y="1428735"/>
                  <a:pt x="1242887" y="1415141"/>
                  <a:pt x="1259656" y="1415141"/>
                </a:cubicBezTo>
                <a:close/>
                <a:moveTo>
                  <a:pt x="1187102" y="1415141"/>
                </a:moveTo>
                <a:cubicBezTo>
                  <a:pt x="1203871" y="1415141"/>
                  <a:pt x="1217465" y="1428735"/>
                  <a:pt x="1217465" y="1445505"/>
                </a:cubicBezTo>
                <a:cubicBezTo>
                  <a:pt x="1217465" y="1462274"/>
                  <a:pt x="1203871" y="1475868"/>
                  <a:pt x="1187102" y="1475868"/>
                </a:cubicBezTo>
                <a:cubicBezTo>
                  <a:pt x="1170332" y="1475868"/>
                  <a:pt x="1156738" y="1462274"/>
                  <a:pt x="1156738" y="1445505"/>
                </a:cubicBezTo>
                <a:cubicBezTo>
                  <a:pt x="1156738" y="1428735"/>
                  <a:pt x="1170332" y="1415141"/>
                  <a:pt x="1187102" y="1415141"/>
                </a:cubicBezTo>
                <a:close/>
                <a:moveTo>
                  <a:pt x="1114547" y="1415141"/>
                </a:moveTo>
                <a:cubicBezTo>
                  <a:pt x="1131317" y="1415141"/>
                  <a:pt x="1144911" y="1428735"/>
                  <a:pt x="1144911" y="1445505"/>
                </a:cubicBezTo>
                <a:cubicBezTo>
                  <a:pt x="1144911" y="1462274"/>
                  <a:pt x="1131317" y="1475868"/>
                  <a:pt x="1114547" y="1475868"/>
                </a:cubicBezTo>
                <a:cubicBezTo>
                  <a:pt x="1097778" y="1475868"/>
                  <a:pt x="1084184" y="1462274"/>
                  <a:pt x="1084184" y="1445505"/>
                </a:cubicBezTo>
                <a:cubicBezTo>
                  <a:pt x="1084184" y="1428735"/>
                  <a:pt x="1097778" y="1415141"/>
                  <a:pt x="1114547" y="1415141"/>
                </a:cubicBezTo>
                <a:close/>
                <a:moveTo>
                  <a:pt x="1041993" y="1415141"/>
                </a:moveTo>
                <a:cubicBezTo>
                  <a:pt x="1058762" y="1415141"/>
                  <a:pt x="1072356" y="1428735"/>
                  <a:pt x="1072356" y="1445505"/>
                </a:cubicBezTo>
                <a:cubicBezTo>
                  <a:pt x="1072356" y="1462274"/>
                  <a:pt x="1058762" y="1475868"/>
                  <a:pt x="1041993" y="1475868"/>
                </a:cubicBezTo>
                <a:cubicBezTo>
                  <a:pt x="1025223" y="1475868"/>
                  <a:pt x="1011629" y="1462274"/>
                  <a:pt x="1011629" y="1445505"/>
                </a:cubicBezTo>
                <a:cubicBezTo>
                  <a:pt x="1011629" y="1428735"/>
                  <a:pt x="1025223" y="1415141"/>
                  <a:pt x="1041993" y="1415141"/>
                </a:cubicBezTo>
                <a:close/>
                <a:moveTo>
                  <a:pt x="969438" y="1415141"/>
                </a:moveTo>
                <a:cubicBezTo>
                  <a:pt x="986208" y="1415141"/>
                  <a:pt x="999801" y="1428735"/>
                  <a:pt x="999801" y="1445505"/>
                </a:cubicBezTo>
                <a:cubicBezTo>
                  <a:pt x="999801" y="1462274"/>
                  <a:pt x="986208" y="1475868"/>
                  <a:pt x="969438" y="1475868"/>
                </a:cubicBezTo>
                <a:cubicBezTo>
                  <a:pt x="952669" y="1475868"/>
                  <a:pt x="939075" y="1462274"/>
                  <a:pt x="939075" y="1445505"/>
                </a:cubicBezTo>
                <a:cubicBezTo>
                  <a:pt x="939075" y="1428735"/>
                  <a:pt x="952669" y="1415141"/>
                  <a:pt x="969438" y="1415141"/>
                </a:cubicBezTo>
                <a:close/>
                <a:moveTo>
                  <a:pt x="896883" y="1415141"/>
                </a:moveTo>
                <a:cubicBezTo>
                  <a:pt x="913653" y="1415141"/>
                  <a:pt x="927247" y="1428735"/>
                  <a:pt x="927247" y="1445505"/>
                </a:cubicBezTo>
                <a:cubicBezTo>
                  <a:pt x="927247" y="1462274"/>
                  <a:pt x="913653" y="1475868"/>
                  <a:pt x="896883" y="1475868"/>
                </a:cubicBezTo>
                <a:cubicBezTo>
                  <a:pt x="880114" y="1475868"/>
                  <a:pt x="866520" y="1462274"/>
                  <a:pt x="866520" y="1445505"/>
                </a:cubicBezTo>
                <a:cubicBezTo>
                  <a:pt x="866520" y="1428735"/>
                  <a:pt x="880114" y="1415141"/>
                  <a:pt x="896883" y="1415141"/>
                </a:cubicBezTo>
                <a:close/>
                <a:moveTo>
                  <a:pt x="824329" y="1415141"/>
                </a:moveTo>
                <a:cubicBezTo>
                  <a:pt x="841098" y="1415141"/>
                  <a:pt x="854692" y="1428735"/>
                  <a:pt x="854692" y="1445505"/>
                </a:cubicBezTo>
                <a:cubicBezTo>
                  <a:pt x="854692" y="1462274"/>
                  <a:pt x="841098" y="1475868"/>
                  <a:pt x="824329" y="1475868"/>
                </a:cubicBezTo>
                <a:cubicBezTo>
                  <a:pt x="807559" y="1475868"/>
                  <a:pt x="793965" y="1462274"/>
                  <a:pt x="793965" y="1445505"/>
                </a:cubicBezTo>
                <a:cubicBezTo>
                  <a:pt x="793965" y="1428735"/>
                  <a:pt x="807559" y="1415141"/>
                  <a:pt x="824329" y="1415141"/>
                </a:cubicBezTo>
                <a:close/>
                <a:moveTo>
                  <a:pt x="751774" y="1415141"/>
                </a:moveTo>
                <a:cubicBezTo>
                  <a:pt x="768544" y="1415141"/>
                  <a:pt x="782138" y="1428735"/>
                  <a:pt x="782138" y="1445505"/>
                </a:cubicBezTo>
                <a:cubicBezTo>
                  <a:pt x="782138" y="1462274"/>
                  <a:pt x="768544" y="1475868"/>
                  <a:pt x="751774" y="1475868"/>
                </a:cubicBezTo>
                <a:cubicBezTo>
                  <a:pt x="735005" y="1475868"/>
                  <a:pt x="721411" y="1462274"/>
                  <a:pt x="721411" y="1445505"/>
                </a:cubicBezTo>
                <a:cubicBezTo>
                  <a:pt x="721411" y="1428735"/>
                  <a:pt x="735005" y="1415141"/>
                  <a:pt x="751774" y="1415141"/>
                </a:cubicBezTo>
                <a:close/>
                <a:moveTo>
                  <a:pt x="679220" y="1415141"/>
                </a:moveTo>
                <a:cubicBezTo>
                  <a:pt x="695989" y="1415141"/>
                  <a:pt x="709583" y="1428735"/>
                  <a:pt x="709583" y="1445505"/>
                </a:cubicBezTo>
                <a:cubicBezTo>
                  <a:pt x="709583" y="1462274"/>
                  <a:pt x="695989" y="1475868"/>
                  <a:pt x="679220" y="1475868"/>
                </a:cubicBezTo>
                <a:cubicBezTo>
                  <a:pt x="662450" y="1475868"/>
                  <a:pt x="648856" y="1462274"/>
                  <a:pt x="648856" y="1445505"/>
                </a:cubicBezTo>
                <a:cubicBezTo>
                  <a:pt x="648856" y="1428735"/>
                  <a:pt x="662450" y="1415141"/>
                  <a:pt x="679220" y="1415141"/>
                </a:cubicBezTo>
                <a:close/>
                <a:moveTo>
                  <a:pt x="606665" y="1415141"/>
                </a:moveTo>
                <a:cubicBezTo>
                  <a:pt x="623435" y="1415141"/>
                  <a:pt x="637029" y="1428735"/>
                  <a:pt x="637029" y="1445505"/>
                </a:cubicBezTo>
                <a:cubicBezTo>
                  <a:pt x="637029" y="1462274"/>
                  <a:pt x="623435" y="1475868"/>
                  <a:pt x="606665" y="1475868"/>
                </a:cubicBezTo>
                <a:cubicBezTo>
                  <a:pt x="589896" y="1475868"/>
                  <a:pt x="576302" y="1462274"/>
                  <a:pt x="576302" y="1445505"/>
                </a:cubicBezTo>
                <a:cubicBezTo>
                  <a:pt x="576302" y="1428735"/>
                  <a:pt x="589896" y="1415141"/>
                  <a:pt x="606665" y="1415141"/>
                </a:cubicBezTo>
                <a:close/>
                <a:moveTo>
                  <a:pt x="534111" y="1415141"/>
                </a:moveTo>
                <a:cubicBezTo>
                  <a:pt x="550880" y="1415141"/>
                  <a:pt x="564474" y="1428735"/>
                  <a:pt x="564474" y="1445505"/>
                </a:cubicBezTo>
                <a:cubicBezTo>
                  <a:pt x="564474" y="1462274"/>
                  <a:pt x="550880" y="1475868"/>
                  <a:pt x="534111" y="1475868"/>
                </a:cubicBezTo>
                <a:cubicBezTo>
                  <a:pt x="517341" y="1475868"/>
                  <a:pt x="503747" y="1462274"/>
                  <a:pt x="503747" y="1445505"/>
                </a:cubicBezTo>
                <a:cubicBezTo>
                  <a:pt x="503747" y="1428735"/>
                  <a:pt x="517341" y="1415141"/>
                  <a:pt x="534111" y="1415141"/>
                </a:cubicBezTo>
                <a:close/>
                <a:moveTo>
                  <a:pt x="461556" y="1415141"/>
                </a:moveTo>
                <a:cubicBezTo>
                  <a:pt x="478326" y="1415141"/>
                  <a:pt x="491920" y="1428735"/>
                  <a:pt x="491920" y="1445505"/>
                </a:cubicBezTo>
                <a:cubicBezTo>
                  <a:pt x="491920" y="1462274"/>
                  <a:pt x="478326" y="1475868"/>
                  <a:pt x="461556" y="1475868"/>
                </a:cubicBezTo>
                <a:cubicBezTo>
                  <a:pt x="444787" y="1475868"/>
                  <a:pt x="431192" y="1462274"/>
                  <a:pt x="431192" y="1445505"/>
                </a:cubicBezTo>
                <a:cubicBezTo>
                  <a:pt x="431192" y="1428735"/>
                  <a:pt x="444787" y="1415141"/>
                  <a:pt x="461556" y="1415141"/>
                </a:cubicBezTo>
                <a:close/>
                <a:moveTo>
                  <a:pt x="389002" y="1415141"/>
                </a:moveTo>
                <a:cubicBezTo>
                  <a:pt x="405771" y="1415141"/>
                  <a:pt x="419365" y="1428735"/>
                  <a:pt x="419365" y="1445505"/>
                </a:cubicBezTo>
                <a:cubicBezTo>
                  <a:pt x="419365" y="1462274"/>
                  <a:pt x="405771" y="1475868"/>
                  <a:pt x="389002" y="1475868"/>
                </a:cubicBezTo>
                <a:cubicBezTo>
                  <a:pt x="372232" y="1475868"/>
                  <a:pt x="358638" y="1462274"/>
                  <a:pt x="358638" y="1445505"/>
                </a:cubicBezTo>
                <a:cubicBezTo>
                  <a:pt x="358638" y="1428735"/>
                  <a:pt x="372232" y="1415141"/>
                  <a:pt x="389002" y="1415141"/>
                </a:cubicBezTo>
                <a:close/>
                <a:moveTo>
                  <a:pt x="316447" y="1415141"/>
                </a:moveTo>
                <a:cubicBezTo>
                  <a:pt x="333216" y="1415141"/>
                  <a:pt x="346810" y="1428735"/>
                  <a:pt x="346810" y="1445505"/>
                </a:cubicBezTo>
                <a:cubicBezTo>
                  <a:pt x="346810" y="1462274"/>
                  <a:pt x="333216" y="1475868"/>
                  <a:pt x="316447" y="1475868"/>
                </a:cubicBezTo>
                <a:cubicBezTo>
                  <a:pt x="299677" y="1475868"/>
                  <a:pt x="286084" y="1462274"/>
                  <a:pt x="286084" y="1445505"/>
                </a:cubicBezTo>
                <a:cubicBezTo>
                  <a:pt x="286084" y="1428735"/>
                  <a:pt x="299677" y="1415141"/>
                  <a:pt x="316447" y="1415141"/>
                </a:cubicBezTo>
                <a:close/>
                <a:moveTo>
                  <a:pt x="243892" y="1415141"/>
                </a:moveTo>
                <a:cubicBezTo>
                  <a:pt x="260662" y="1415141"/>
                  <a:pt x="274256" y="1428735"/>
                  <a:pt x="274256" y="1445505"/>
                </a:cubicBezTo>
                <a:cubicBezTo>
                  <a:pt x="274256" y="1462274"/>
                  <a:pt x="260662" y="1475868"/>
                  <a:pt x="243892" y="1475868"/>
                </a:cubicBezTo>
                <a:cubicBezTo>
                  <a:pt x="227123" y="1475868"/>
                  <a:pt x="213529" y="1462274"/>
                  <a:pt x="213529" y="1445505"/>
                </a:cubicBezTo>
                <a:cubicBezTo>
                  <a:pt x="213529" y="1428735"/>
                  <a:pt x="227123" y="1415141"/>
                  <a:pt x="243892" y="1415141"/>
                </a:cubicBezTo>
                <a:close/>
                <a:moveTo>
                  <a:pt x="171339" y="1415141"/>
                </a:moveTo>
                <a:cubicBezTo>
                  <a:pt x="188107" y="1415141"/>
                  <a:pt x="201701" y="1428735"/>
                  <a:pt x="201701" y="1445505"/>
                </a:cubicBezTo>
                <a:cubicBezTo>
                  <a:pt x="201701" y="1462274"/>
                  <a:pt x="188107" y="1475868"/>
                  <a:pt x="171339" y="1475868"/>
                </a:cubicBezTo>
                <a:cubicBezTo>
                  <a:pt x="154611" y="1475868"/>
                  <a:pt x="141018" y="1462274"/>
                  <a:pt x="141018" y="1445505"/>
                </a:cubicBezTo>
                <a:cubicBezTo>
                  <a:pt x="141018" y="1428735"/>
                  <a:pt x="154611" y="1415141"/>
                  <a:pt x="171339" y="1415141"/>
                </a:cubicBezTo>
                <a:close/>
                <a:moveTo>
                  <a:pt x="98831" y="1415141"/>
                </a:moveTo>
                <a:cubicBezTo>
                  <a:pt x="115598" y="1415141"/>
                  <a:pt x="129192" y="1428735"/>
                  <a:pt x="129192" y="1445505"/>
                </a:cubicBezTo>
                <a:cubicBezTo>
                  <a:pt x="129192" y="1462274"/>
                  <a:pt x="115598" y="1475868"/>
                  <a:pt x="98831" y="1475868"/>
                </a:cubicBezTo>
                <a:cubicBezTo>
                  <a:pt x="82060" y="1475868"/>
                  <a:pt x="68467" y="1462274"/>
                  <a:pt x="68467" y="1445505"/>
                </a:cubicBezTo>
                <a:cubicBezTo>
                  <a:pt x="68467" y="1428735"/>
                  <a:pt x="82060" y="1415141"/>
                  <a:pt x="98831" y="1415141"/>
                </a:cubicBezTo>
                <a:close/>
                <a:moveTo>
                  <a:pt x="26277" y="1415141"/>
                </a:moveTo>
                <a:cubicBezTo>
                  <a:pt x="43044" y="1415141"/>
                  <a:pt x="56638" y="1428735"/>
                  <a:pt x="56638" y="1445505"/>
                </a:cubicBezTo>
                <a:cubicBezTo>
                  <a:pt x="56638" y="1462274"/>
                  <a:pt x="43044" y="1475868"/>
                  <a:pt x="26277" y="1475868"/>
                </a:cubicBezTo>
                <a:cubicBezTo>
                  <a:pt x="17892" y="1475868"/>
                  <a:pt x="10301" y="1472470"/>
                  <a:pt x="4807" y="1466975"/>
                </a:cubicBezTo>
                <a:lnTo>
                  <a:pt x="0" y="1455370"/>
                </a:lnTo>
                <a:lnTo>
                  <a:pt x="0" y="1435640"/>
                </a:lnTo>
                <a:lnTo>
                  <a:pt x="4807" y="1424034"/>
                </a:lnTo>
                <a:cubicBezTo>
                  <a:pt x="10301" y="1418540"/>
                  <a:pt x="17892" y="1415141"/>
                  <a:pt x="26277" y="1415141"/>
                </a:cubicBezTo>
                <a:close/>
                <a:moveTo>
                  <a:pt x="1332211" y="1334690"/>
                </a:moveTo>
                <a:cubicBezTo>
                  <a:pt x="1340596" y="1334690"/>
                  <a:pt x="1348186" y="1338088"/>
                  <a:pt x="1353681" y="1343583"/>
                </a:cubicBezTo>
                <a:lnTo>
                  <a:pt x="1356143" y="1349526"/>
                </a:lnTo>
                <a:lnTo>
                  <a:pt x="1331934" y="1381900"/>
                </a:lnTo>
                <a:lnTo>
                  <a:pt x="1321597" y="1393274"/>
                </a:lnTo>
                <a:lnTo>
                  <a:pt x="1320392" y="1393030"/>
                </a:lnTo>
                <a:cubicBezTo>
                  <a:pt x="1309494" y="1388421"/>
                  <a:pt x="1301847" y="1377631"/>
                  <a:pt x="1301847" y="1365053"/>
                </a:cubicBezTo>
                <a:cubicBezTo>
                  <a:pt x="1301847" y="1348284"/>
                  <a:pt x="1315441" y="1334690"/>
                  <a:pt x="1332211" y="1334690"/>
                </a:cubicBezTo>
                <a:close/>
                <a:moveTo>
                  <a:pt x="1259656" y="1334690"/>
                </a:moveTo>
                <a:cubicBezTo>
                  <a:pt x="1276426" y="1334690"/>
                  <a:pt x="1290020" y="1348284"/>
                  <a:pt x="1290020" y="1365053"/>
                </a:cubicBezTo>
                <a:cubicBezTo>
                  <a:pt x="1290020" y="1381823"/>
                  <a:pt x="1276426" y="1395417"/>
                  <a:pt x="1259656" y="1395417"/>
                </a:cubicBezTo>
                <a:cubicBezTo>
                  <a:pt x="1242887" y="1395417"/>
                  <a:pt x="1229293" y="1381823"/>
                  <a:pt x="1229293" y="1365053"/>
                </a:cubicBezTo>
                <a:cubicBezTo>
                  <a:pt x="1229293" y="1348284"/>
                  <a:pt x="1242887" y="1334690"/>
                  <a:pt x="1259656" y="1334690"/>
                </a:cubicBezTo>
                <a:close/>
                <a:moveTo>
                  <a:pt x="1187102" y="1334690"/>
                </a:moveTo>
                <a:cubicBezTo>
                  <a:pt x="1203871" y="1334690"/>
                  <a:pt x="1217465" y="1348284"/>
                  <a:pt x="1217465" y="1365053"/>
                </a:cubicBezTo>
                <a:cubicBezTo>
                  <a:pt x="1217465" y="1381823"/>
                  <a:pt x="1203871" y="1395417"/>
                  <a:pt x="1187102" y="1395417"/>
                </a:cubicBezTo>
                <a:cubicBezTo>
                  <a:pt x="1170332" y="1395417"/>
                  <a:pt x="1156738" y="1381823"/>
                  <a:pt x="1156738" y="1365053"/>
                </a:cubicBezTo>
                <a:cubicBezTo>
                  <a:pt x="1156738" y="1348284"/>
                  <a:pt x="1170332" y="1334690"/>
                  <a:pt x="1187102" y="1334690"/>
                </a:cubicBezTo>
                <a:close/>
                <a:moveTo>
                  <a:pt x="1114547" y="1334690"/>
                </a:moveTo>
                <a:cubicBezTo>
                  <a:pt x="1131317" y="1334690"/>
                  <a:pt x="1144911" y="1348284"/>
                  <a:pt x="1144911" y="1365053"/>
                </a:cubicBezTo>
                <a:cubicBezTo>
                  <a:pt x="1144911" y="1381823"/>
                  <a:pt x="1131317" y="1395417"/>
                  <a:pt x="1114547" y="1395417"/>
                </a:cubicBezTo>
                <a:cubicBezTo>
                  <a:pt x="1097778" y="1395417"/>
                  <a:pt x="1084184" y="1381823"/>
                  <a:pt x="1084184" y="1365053"/>
                </a:cubicBezTo>
                <a:cubicBezTo>
                  <a:pt x="1084184" y="1348284"/>
                  <a:pt x="1097778" y="1334690"/>
                  <a:pt x="1114547" y="1334690"/>
                </a:cubicBezTo>
                <a:close/>
                <a:moveTo>
                  <a:pt x="1041993" y="1334690"/>
                </a:moveTo>
                <a:cubicBezTo>
                  <a:pt x="1058762" y="1334690"/>
                  <a:pt x="1072356" y="1348284"/>
                  <a:pt x="1072356" y="1365053"/>
                </a:cubicBezTo>
                <a:cubicBezTo>
                  <a:pt x="1072356" y="1381823"/>
                  <a:pt x="1058762" y="1395417"/>
                  <a:pt x="1041993" y="1395417"/>
                </a:cubicBezTo>
                <a:cubicBezTo>
                  <a:pt x="1025223" y="1395417"/>
                  <a:pt x="1011629" y="1381823"/>
                  <a:pt x="1011629" y="1365053"/>
                </a:cubicBezTo>
                <a:cubicBezTo>
                  <a:pt x="1011629" y="1348284"/>
                  <a:pt x="1025223" y="1334690"/>
                  <a:pt x="1041993" y="1334690"/>
                </a:cubicBezTo>
                <a:close/>
                <a:moveTo>
                  <a:pt x="969438" y="1334690"/>
                </a:moveTo>
                <a:cubicBezTo>
                  <a:pt x="986208" y="1334690"/>
                  <a:pt x="999801" y="1348284"/>
                  <a:pt x="999801" y="1365053"/>
                </a:cubicBezTo>
                <a:cubicBezTo>
                  <a:pt x="999801" y="1381823"/>
                  <a:pt x="986208" y="1395417"/>
                  <a:pt x="969438" y="1395417"/>
                </a:cubicBezTo>
                <a:cubicBezTo>
                  <a:pt x="952669" y="1395417"/>
                  <a:pt x="939075" y="1381823"/>
                  <a:pt x="939075" y="1365053"/>
                </a:cubicBezTo>
                <a:cubicBezTo>
                  <a:pt x="939075" y="1348284"/>
                  <a:pt x="952669" y="1334690"/>
                  <a:pt x="969438" y="1334690"/>
                </a:cubicBezTo>
                <a:close/>
                <a:moveTo>
                  <a:pt x="896883" y="1334690"/>
                </a:moveTo>
                <a:cubicBezTo>
                  <a:pt x="913653" y="1334690"/>
                  <a:pt x="927247" y="1348284"/>
                  <a:pt x="927247" y="1365053"/>
                </a:cubicBezTo>
                <a:cubicBezTo>
                  <a:pt x="927247" y="1381823"/>
                  <a:pt x="913653" y="1395417"/>
                  <a:pt x="896883" y="1395417"/>
                </a:cubicBezTo>
                <a:cubicBezTo>
                  <a:pt x="880114" y="1395417"/>
                  <a:pt x="866520" y="1381823"/>
                  <a:pt x="866520" y="1365053"/>
                </a:cubicBezTo>
                <a:cubicBezTo>
                  <a:pt x="866520" y="1348284"/>
                  <a:pt x="880114" y="1334690"/>
                  <a:pt x="896883" y="1334690"/>
                </a:cubicBezTo>
                <a:close/>
                <a:moveTo>
                  <a:pt x="824329" y="1334690"/>
                </a:moveTo>
                <a:cubicBezTo>
                  <a:pt x="841098" y="1334690"/>
                  <a:pt x="854692" y="1348284"/>
                  <a:pt x="854692" y="1365053"/>
                </a:cubicBezTo>
                <a:cubicBezTo>
                  <a:pt x="854692" y="1381823"/>
                  <a:pt x="841098" y="1395417"/>
                  <a:pt x="824329" y="1395417"/>
                </a:cubicBezTo>
                <a:cubicBezTo>
                  <a:pt x="807559" y="1395417"/>
                  <a:pt x="793965" y="1381823"/>
                  <a:pt x="793965" y="1365053"/>
                </a:cubicBezTo>
                <a:cubicBezTo>
                  <a:pt x="793965" y="1348284"/>
                  <a:pt x="807559" y="1334690"/>
                  <a:pt x="824329" y="1334690"/>
                </a:cubicBezTo>
                <a:close/>
                <a:moveTo>
                  <a:pt x="751774" y="1334690"/>
                </a:moveTo>
                <a:cubicBezTo>
                  <a:pt x="768544" y="1334690"/>
                  <a:pt x="782138" y="1348284"/>
                  <a:pt x="782138" y="1365053"/>
                </a:cubicBezTo>
                <a:cubicBezTo>
                  <a:pt x="782138" y="1381823"/>
                  <a:pt x="768544" y="1395417"/>
                  <a:pt x="751774" y="1395417"/>
                </a:cubicBezTo>
                <a:cubicBezTo>
                  <a:pt x="735005" y="1395417"/>
                  <a:pt x="721411" y="1381823"/>
                  <a:pt x="721411" y="1365053"/>
                </a:cubicBezTo>
                <a:cubicBezTo>
                  <a:pt x="721411" y="1348284"/>
                  <a:pt x="735005" y="1334690"/>
                  <a:pt x="751774" y="1334690"/>
                </a:cubicBezTo>
                <a:close/>
                <a:moveTo>
                  <a:pt x="679220" y="1334690"/>
                </a:moveTo>
                <a:cubicBezTo>
                  <a:pt x="695989" y="1334690"/>
                  <a:pt x="709583" y="1348284"/>
                  <a:pt x="709583" y="1365053"/>
                </a:cubicBezTo>
                <a:cubicBezTo>
                  <a:pt x="709583" y="1381823"/>
                  <a:pt x="695989" y="1395417"/>
                  <a:pt x="679220" y="1395417"/>
                </a:cubicBezTo>
                <a:cubicBezTo>
                  <a:pt x="662450" y="1395417"/>
                  <a:pt x="648856" y="1381823"/>
                  <a:pt x="648856" y="1365053"/>
                </a:cubicBezTo>
                <a:cubicBezTo>
                  <a:pt x="648856" y="1348284"/>
                  <a:pt x="662450" y="1334690"/>
                  <a:pt x="679220" y="1334690"/>
                </a:cubicBezTo>
                <a:close/>
                <a:moveTo>
                  <a:pt x="606665" y="1334690"/>
                </a:moveTo>
                <a:cubicBezTo>
                  <a:pt x="623435" y="1334690"/>
                  <a:pt x="637029" y="1348284"/>
                  <a:pt x="637029" y="1365053"/>
                </a:cubicBezTo>
                <a:cubicBezTo>
                  <a:pt x="637029" y="1381823"/>
                  <a:pt x="623435" y="1395417"/>
                  <a:pt x="606665" y="1395417"/>
                </a:cubicBezTo>
                <a:cubicBezTo>
                  <a:pt x="589896" y="1395417"/>
                  <a:pt x="576302" y="1381823"/>
                  <a:pt x="576302" y="1365053"/>
                </a:cubicBezTo>
                <a:cubicBezTo>
                  <a:pt x="576302" y="1348284"/>
                  <a:pt x="589896" y="1334690"/>
                  <a:pt x="606665" y="1334690"/>
                </a:cubicBezTo>
                <a:close/>
                <a:moveTo>
                  <a:pt x="534111" y="1334690"/>
                </a:moveTo>
                <a:cubicBezTo>
                  <a:pt x="550880" y="1334690"/>
                  <a:pt x="564474" y="1348284"/>
                  <a:pt x="564474" y="1365053"/>
                </a:cubicBezTo>
                <a:cubicBezTo>
                  <a:pt x="564474" y="1381823"/>
                  <a:pt x="550880" y="1395417"/>
                  <a:pt x="534111" y="1395417"/>
                </a:cubicBezTo>
                <a:cubicBezTo>
                  <a:pt x="517341" y="1395417"/>
                  <a:pt x="503747" y="1381823"/>
                  <a:pt x="503747" y="1365053"/>
                </a:cubicBezTo>
                <a:cubicBezTo>
                  <a:pt x="503747" y="1348284"/>
                  <a:pt x="517341" y="1334690"/>
                  <a:pt x="534111" y="1334690"/>
                </a:cubicBezTo>
                <a:close/>
                <a:moveTo>
                  <a:pt x="461556" y="1334690"/>
                </a:moveTo>
                <a:cubicBezTo>
                  <a:pt x="478326" y="1334690"/>
                  <a:pt x="491920" y="1348284"/>
                  <a:pt x="491920" y="1365053"/>
                </a:cubicBezTo>
                <a:cubicBezTo>
                  <a:pt x="491920" y="1381823"/>
                  <a:pt x="478326" y="1395417"/>
                  <a:pt x="461556" y="1395417"/>
                </a:cubicBezTo>
                <a:cubicBezTo>
                  <a:pt x="444787" y="1395417"/>
                  <a:pt x="431192" y="1381823"/>
                  <a:pt x="431192" y="1365053"/>
                </a:cubicBezTo>
                <a:cubicBezTo>
                  <a:pt x="431192" y="1348284"/>
                  <a:pt x="444787" y="1334690"/>
                  <a:pt x="461556" y="1334690"/>
                </a:cubicBezTo>
                <a:close/>
                <a:moveTo>
                  <a:pt x="389002" y="1334690"/>
                </a:moveTo>
                <a:cubicBezTo>
                  <a:pt x="405771" y="1334690"/>
                  <a:pt x="419365" y="1348284"/>
                  <a:pt x="419365" y="1365053"/>
                </a:cubicBezTo>
                <a:cubicBezTo>
                  <a:pt x="419365" y="1381823"/>
                  <a:pt x="405771" y="1395417"/>
                  <a:pt x="389002" y="1395417"/>
                </a:cubicBezTo>
                <a:cubicBezTo>
                  <a:pt x="372232" y="1395417"/>
                  <a:pt x="358638" y="1381823"/>
                  <a:pt x="358638" y="1365053"/>
                </a:cubicBezTo>
                <a:cubicBezTo>
                  <a:pt x="358638" y="1348284"/>
                  <a:pt x="372232" y="1334690"/>
                  <a:pt x="389002" y="1334690"/>
                </a:cubicBezTo>
                <a:close/>
                <a:moveTo>
                  <a:pt x="316447" y="1334690"/>
                </a:moveTo>
                <a:cubicBezTo>
                  <a:pt x="333216" y="1334690"/>
                  <a:pt x="346810" y="1348284"/>
                  <a:pt x="346810" y="1365053"/>
                </a:cubicBezTo>
                <a:cubicBezTo>
                  <a:pt x="346810" y="1381823"/>
                  <a:pt x="333216" y="1395417"/>
                  <a:pt x="316447" y="1395417"/>
                </a:cubicBezTo>
                <a:cubicBezTo>
                  <a:pt x="299677" y="1395417"/>
                  <a:pt x="286084" y="1381823"/>
                  <a:pt x="286084" y="1365053"/>
                </a:cubicBezTo>
                <a:cubicBezTo>
                  <a:pt x="286084" y="1348284"/>
                  <a:pt x="299677" y="1334690"/>
                  <a:pt x="316447" y="1334690"/>
                </a:cubicBezTo>
                <a:close/>
                <a:moveTo>
                  <a:pt x="243892" y="1334690"/>
                </a:moveTo>
                <a:cubicBezTo>
                  <a:pt x="260662" y="1334690"/>
                  <a:pt x="274256" y="1348284"/>
                  <a:pt x="274256" y="1365053"/>
                </a:cubicBezTo>
                <a:cubicBezTo>
                  <a:pt x="274256" y="1381823"/>
                  <a:pt x="260662" y="1395417"/>
                  <a:pt x="243892" y="1395417"/>
                </a:cubicBezTo>
                <a:cubicBezTo>
                  <a:pt x="227123" y="1395417"/>
                  <a:pt x="213529" y="1381823"/>
                  <a:pt x="213529" y="1365053"/>
                </a:cubicBezTo>
                <a:cubicBezTo>
                  <a:pt x="213529" y="1348284"/>
                  <a:pt x="227123" y="1334690"/>
                  <a:pt x="243892" y="1334690"/>
                </a:cubicBezTo>
                <a:close/>
                <a:moveTo>
                  <a:pt x="171339" y="1334690"/>
                </a:moveTo>
                <a:cubicBezTo>
                  <a:pt x="188107" y="1334690"/>
                  <a:pt x="201701" y="1348284"/>
                  <a:pt x="201701" y="1365053"/>
                </a:cubicBezTo>
                <a:cubicBezTo>
                  <a:pt x="201701" y="1381823"/>
                  <a:pt x="188107" y="1395417"/>
                  <a:pt x="171339" y="1395417"/>
                </a:cubicBezTo>
                <a:cubicBezTo>
                  <a:pt x="154616" y="1395417"/>
                  <a:pt x="141023" y="1381823"/>
                  <a:pt x="141023" y="1365053"/>
                </a:cubicBezTo>
                <a:cubicBezTo>
                  <a:pt x="141023" y="1348284"/>
                  <a:pt x="154616" y="1334690"/>
                  <a:pt x="171339" y="1334690"/>
                </a:cubicBezTo>
                <a:close/>
                <a:moveTo>
                  <a:pt x="98838" y="1334690"/>
                </a:moveTo>
                <a:cubicBezTo>
                  <a:pt x="115605" y="1334690"/>
                  <a:pt x="129198" y="1348284"/>
                  <a:pt x="129198" y="1365053"/>
                </a:cubicBezTo>
                <a:cubicBezTo>
                  <a:pt x="129198" y="1381823"/>
                  <a:pt x="115605" y="1395417"/>
                  <a:pt x="98838" y="1395417"/>
                </a:cubicBezTo>
                <a:cubicBezTo>
                  <a:pt x="82067" y="1395417"/>
                  <a:pt x="68474" y="1381823"/>
                  <a:pt x="68474" y="1365053"/>
                </a:cubicBezTo>
                <a:cubicBezTo>
                  <a:pt x="68474" y="1348284"/>
                  <a:pt x="82067" y="1334690"/>
                  <a:pt x="98838" y="1334690"/>
                </a:cubicBezTo>
                <a:close/>
                <a:moveTo>
                  <a:pt x="26283" y="1334690"/>
                </a:moveTo>
                <a:cubicBezTo>
                  <a:pt x="43051" y="1334690"/>
                  <a:pt x="56645" y="1348284"/>
                  <a:pt x="56645" y="1365053"/>
                </a:cubicBezTo>
                <a:cubicBezTo>
                  <a:pt x="56645" y="1381823"/>
                  <a:pt x="43051" y="1395417"/>
                  <a:pt x="26283" y="1395417"/>
                </a:cubicBezTo>
                <a:cubicBezTo>
                  <a:pt x="17898" y="1395417"/>
                  <a:pt x="10308" y="1392019"/>
                  <a:pt x="4813" y="1386524"/>
                </a:cubicBezTo>
                <a:lnTo>
                  <a:pt x="0" y="1374903"/>
                </a:lnTo>
                <a:lnTo>
                  <a:pt x="0" y="1355203"/>
                </a:lnTo>
                <a:lnTo>
                  <a:pt x="4813" y="1343583"/>
                </a:lnTo>
                <a:cubicBezTo>
                  <a:pt x="10308" y="1338089"/>
                  <a:pt x="17898" y="1334690"/>
                  <a:pt x="26283" y="1334690"/>
                </a:cubicBezTo>
                <a:close/>
                <a:moveTo>
                  <a:pt x="1404765" y="1254238"/>
                </a:moveTo>
                <a:cubicBezTo>
                  <a:pt x="1408957" y="1254238"/>
                  <a:pt x="1412951" y="1255088"/>
                  <a:pt x="1416584" y="1256624"/>
                </a:cubicBezTo>
                <a:lnTo>
                  <a:pt x="1422045" y="1260306"/>
                </a:lnTo>
                <a:lnTo>
                  <a:pt x="1418517" y="1266114"/>
                </a:lnTo>
                <a:lnTo>
                  <a:pt x="1386846" y="1308466"/>
                </a:lnTo>
                <a:lnTo>
                  <a:pt x="1383295" y="1306072"/>
                </a:lnTo>
                <a:cubicBezTo>
                  <a:pt x="1377800" y="1300577"/>
                  <a:pt x="1374402" y="1292986"/>
                  <a:pt x="1374402" y="1284602"/>
                </a:cubicBezTo>
                <a:cubicBezTo>
                  <a:pt x="1374402" y="1267832"/>
                  <a:pt x="1387996" y="1254238"/>
                  <a:pt x="1404765" y="1254238"/>
                </a:cubicBezTo>
                <a:close/>
                <a:moveTo>
                  <a:pt x="1332211" y="1254238"/>
                </a:moveTo>
                <a:cubicBezTo>
                  <a:pt x="1348980" y="1254238"/>
                  <a:pt x="1362574" y="1267832"/>
                  <a:pt x="1362574" y="1284602"/>
                </a:cubicBezTo>
                <a:cubicBezTo>
                  <a:pt x="1362574" y="1301371"/>
                  <a:pt x="1348980" y="1314965"/>
                  <a:pt x="1332211" y="1314965"/>
                </a:cubicBezTo>
                <a:cubicBezTo>
                  <a:pt x="1315441" y="1314965"/>
                  <a:pt x="1301847" y="1301371"/>
                  <a:pt x="1301847" y="1284602"/>
                </a:cubicBezTo>
                <a:cubicBezTo>
                  <a:pt x="1301847" y="1267832"/>
                  <a:pt x="1315441" y="1254238"/>
                  <a:pt x="1332211" y="1254238"/>
                </a:cubicBezTo>
                <a:close/>
                <a:moveTo>
                  <a:pt x="1259656" y="1254238"/>
                </a:moveTo>
                <a:cubicBezTo>
                  <a:pt x="1276426" y="1254238"/>
                  <a:pt x="1290020" y="1267832"/>
                  <a:pt x="1290020" y="1284602"/>
                </a:cubicBezTo>
                <a:cubicBezTo>
                  <a:pt x="1290020" y="1301371"/>
                  <a:pt x="1276426" y="1314965"/>
                  <a:pt x="1259656" y="1314965"/>
                </a:cubicBezTo>
                <a:cubicBezTo>
                  <a:pt x="1242887" y="1314965"/>
                  <a:pt x="1229293" y="1301371"/>
                  <a:pt x="1229293" y="1284602"/>
                </a:cubicBezTo>
                <a:cubicBezTo>
                  <a:pt x="1229293" y="1267832"/>
                  <a:pt x="1242887" y="1254238"/>
                  <a:pt x="1259656" y="1254238"/>
                </a:cubicBezTo>
                <a:close/>
                <a:moveTo>
                  <a:pt x="1187102" y="1254238"/>
                </a:moveTo>
                <a:cubicBezTo>
                  <a:pt x="1203871" y="1254238"/>
                  <a:pt x="1217465" y="1267832"/>
                  <a:pt x="1217465" y="1284602"/>
                </a:cubicBezTo>
                <a:cubicBezTo>
                  <a:pt x="1217465" y="1301371"/>
                  <a:pt x="1203871" y="1314965"/>
                  <a:pt x="1187102" y="1314965"/>
                </a:cubicBezTo>
                <a:cubicBezTo>
                  <a:pt x="1170332" y="1314965"/>
                  <a:pt x="1156738" y="1301371"/>
                  <a:pt x="1156738" y="1284602"/>
                </a:cubicBezTo>
                <a:cubicBezTo>
                  <a:pt x="1156738" y="1267832"/>
                  <a:pt x="1170332" y="1254238"/>
                  <a:pt x="1187102" y="1254238"/>
                </a:cubicBezTo>
                <a:close/>
                <a:moveTo>
                  <a:pt x="1114547" y="1254238"/>
                </a:moveTo>
                <a:cubicBezTo>
                  <a:pt x="1131317" y="1254238"/>
                  <a:pt x="1144911" y="1267832"/>
                  <a:pt x="1144911" y="1284602"/>
                </a:cubicBezTo>
                <a:cubicBezTo>
                  <a:pt x="1144911" y="1301371"/>
                  <a:pt x="1131317" y="1314965"/>
                  <a:pt x="1114547" y="1314965"/>
                </a:cubicBezTo>
                <a:cubicBezTo>
                  <a:pt x="1097778" y="1314965"/>
                  <a:pt x="1084184" y="1301371"/>
                  <a:pt x="1084184" y="1284602"/>
                </a:cubicBezTo>
                <a:cubicBezTo>
                  <a:pt x="1084184" y="1267832"/>
                  <a:pt x="1097778" y="1254238"/>
                  <a:pt x="1114547" y="1254238"/>
                </a:cubicBezTo>
                <a:close/>
                <a:moveTo>
                  <a:pt x="1041993" y="1254238"/>
                </a:moveTo>
                <a:cubicBezTo>
                  <a:pt x="1058762" y="1254238"/>
                  <a:pt x="1072356" y="1267832"/>
                  <a:pt x="1072356" y="1284602"/>
                </a:cubicBezTo>
                <a:cubicBezTo>
                  <a:pt x="1072356" y="1301371"/>
                  <a:pt x="1058762" y="1314965"/>
                  <a:pt x="1041993" y="1314965"/>
                </a:cubicBezTo>
                <a:cubicBezTo>
                  <a:pt x="1025223" y="1314965"/>
                  <a:pt x="1011629" y="1301371"/>
                  <a:pt x="1011629" y="1284602"/>
                </a:cubicBezTo>
                <a:cubicBezTo>
                  <a:pt x="1011629" y="1267832"/>
                  <a:pt x="1025223" y="1254238"/>
                  <a:pt x="1041993" y="1254238"/>
                </a:cubicBezTo>
                <a:close/>
                <a:moveTo>
                  <a:pt x="969438" y="1254238"/>
                </a:moveTo>
                <a:cubicBezTo>
                  <a:pt x="986208" y="1254238"/>
                  <a:pt x="999801" y="1267832"/>
                  <a:pt x="999801" y="1284602"/>
                </a:cubicBezTo>
                <a:cubicBezTo>
                  <a:pt x="999801" y="1301371"/>
                  <a:pt x="986208" y="1314965"/>
                  <a:pt x="969438" y="1314965"/>
                </a:cubicBezTo>
                <a:cubicBezTo>
                  <a:pt x="952669" y="1314965"/>
                  <a:pt x="939075" y="1301371"/>
                  <a:pt x="939075" y="1284602"/>
                </a:cubicBezTo>
                <a:cubicBezTo>
                  <a:pt x="939075" y="1267832"/>
                  <a:pt x="952669" y="1254238"/>
                  <a:pt x="969438" y="1254238"/>
                </a:cubicBezTo>
                <a:close/>
                <a:moveTo>
                  <a:pt x="896883" y="1254238"/>
                </a:moveTo>
                <a:cubicBezTo>
                  <a:pt x="913653" y="1254238"/>
                  <a:pt x="927247" y="1267832"/>
                  <a:pt x="927247" y="1284602"/>
                </a:cubicBezTo>
                <a:cubicBezTo>
                  <a:pt x="927247" y="1301371"/>
                  <a:pt x="913653" y="1314965"/>
                  <a:pt x="896883" y="1314965"/>
                </a:cubicBezTo>
                <a:cubicBezTo>
                  <a:pt x="880114" y="1314965"/>
                  <a:pt x="866520" y="1301371"/>
                  <a:pt x="866520" y="1284602"/>
                </a:cubicBezTo>
                <a:cubicBezTo>
                  <a:pt x="866520" y="1267832"/>
                  <a:pt x="880114" y="1254238"/>
                  <a:pt x="896883" y="1254238"/>
                </a:cubicBezTo>
                <a:close/>
                <a:moveTo>
                  <a:pt x="824329" y="1254238"/>
                </a:moveTo>
                <a:cubicBezTo>
                  <a:pt x="841098" y="1254238"/>
                  <a:pt x="854692" y="1267832"/>
                  <a:pt x="854692" y="1284602"/>
                </a:cubicBezTo>
                <a:cubicBezTo>
                  <a:pt x="854692" y="1301371"/>
                  <a:pt x="841098" y="1314965"/>
                  <a:pt x="824329" y="1314965"/>
                </a:cubicBezTo>
                <a:cubicBezTo>
                  <a:pt x="807559" y="1314965"/>
                  <a:pt x="793965" y="1301371"/>
                  <a:pt x="793965" y="1284602"/>
                </a:cubicBezTo>
                <a:cubicBezTo>
                  <a:pt x="793965" y="1267832"/>
                  <a:pt x="807559" y="1254238"/>
                  <a:pt x="824329" y="1254238"/>
                </a:cubicBezTo>
                <a:close/>
                <a:moveTo>
                  <a:pt x="751774" y="1254238"/>
                </a:moveTo>
                <a:cubicBezTo>
                  <a:pt x="768544" y="1254238"/>
                  <a:pt x="782138" y="1267832"/>
                  <a:pt x="782138" y="1284602"/>
                </a:cubicBezTo>
                <a:cubicBezTo>
                  <a:pt x="782138" y="1301371"/>
                  <a:pt x="768544" y="1314965"/>
                  <a:pt x="751774" y="1314965"/>
                </a:cubicBezTo>
                <a:cubicBezTo>
                  <a:pt x="735005" y="1314965"/>
                  <a:pt x="721411" y="1301371"/>
                  <a:pt x="721411" y="1284602"/>
                </a:cubicBezTo>
                <a:cubicBezTo>
                  <a:pt x="721411" y="1267832"/>
                  <a:pt x="735005" y="1254238"/>
                  <a:pt x="751774" y="1254238"/>
                </a:cubicBezTo>
                <a:close/>
                <a:moveTo>
                  <a:pt x="679220" y="1254238"/>
                </a:moveTo>
                <a:cubicBezTo>
                  <a:pt x="695989" y="1254238"/>
                  <a:pt x="709583" y="1267832"/>
                  <a:pt x="709583" y="1284602"/>
                </a:cubicBezTo>
                <a:cubicBezTo>
                  <a:pt x="709583" y="1301371"/>
                  <a:pt x="695989" y="1314965"/>
                  <a:pt x="679220" y="1314965"/>
                </a:cubicBezTo>
                <a:cubicBezTo>
                  <a:pt x="662450" y="1314965"/>
                  <a:pt x="648856" y="1301371"/>
                  <a:pt x="648856" y="1284602"/>
                </a:cubicBezTo>
                <a:cubicBezTo>
                  <a:pt x="648856" y="1267832"/>
                  <a:pt x="662450" y="1254238"/>
                  <a:pt x="679220" y="1254238"/>
                </a:cubicBezTo>
                <a:close/>
                <a:moveTo>
                  <a:pt x="606665" y="1254238"/>
                </a:moveTo>
                <a:cubicBezTo>
                  <a:pt x="623435" y="1254238"/>
                  <a:pt x="637029" y="1267832"/>
                  <a:pt x="637029" y="1284602"/>
                </a:cubicBezTo>
                <a:cubicBezTo>
                  <a:pt x="637029" y="1301371"/>
                  <a:pt x="623435" y="1314965"/>
                  <a:pt x="606665" y="1314965"/>
                </a:cubicBezTo>
                <a:cubicBezTo>
                  <a:pt x="589896" y="1314965"/>
                  <a:pt x="576302" y="1301371"/>
                  <a:pt x="576302" y="1284602"/>
                </a:cubicBezTo>
                <a:cubicBezTo>
                  <a:pt x="576302" y="1267832"/>
                  <a:pt x="589896" y="1254238"/>
                  <a:pt x="606665" y="1254238"/>
                </a:cubicBezTo>
                <a:close/>
                <a:moveTo>
                  <a:pt x="534111" y="1254238"/>
                </a:moveTo>
                <a:cubicBezTo>
                  <a:pt x="550880" y="1254238"/>
                  <a:pt x="564474" y="1267832"/>
                  <a:pt x="564474" y="1284602"/>
                </a:cubicBezTo>
                <a:cubicBezTo>
                  <a:pt x="564474" y="1301371"/>
                  <a:pt x="550880" y="1314965"/>
                  <a:pt x="534111" y="1314965"/>
                </a:cubicBezTo>
                <a:cubicBezTo>
                  <a:pt x="517341" y="1314965"/>
                  <a:pt x="503747" y="1301371"/>
                  <a:pt x="503747" y="1284602"/>
                </a:cubicBezTo>
                <a:cubicBezTo>
                  <a:pt x="503747" y="1267832"/>
                  <a:pt x="517341" y="1254238"/>
                  <a:pt x="534111" y="1254238"/>
                </a:cubicBezTo>
                <a:close/>
                <a:moveTo>
                  <a:pt x="461556" y="1254238"/>
                </a:moveTo>
                <a:cubicBezTo>
                  <a:pt x="478326" y="1254238"/>
                  <a:pt x="491920" y="1267832"/>
                  <a:pt x="491920" y="1284602"/>
                </a:cubicBezTo>
                <a:cubicBezTo>
                  <a:pt x="491920" y="1301371"/>
                  <a:pt x="478326" y="1314965"/>
                  <a:pt x="461556" y="1314965"/>
                </a:cubicBezTo>
                <a:cubicBezTo>
                  <a:pt x="444787" y="1314965"/>
                  <a:pt x="431192" y="1301371"/>
                  <a:pt x="431192" y="1284602"/>
                </a:cubicBezTo>
                <a:cubicBezTo>
                  <a:pt x="431192" y="1267832"/>
                  <a:pt x="444787" y="1254238"/>
                  <a:pt x="461556" y="1254238"/>
                </a:cubicBezTo>
                <a:close/>
                <a:moveTo>
                  <a:pt x="389002" y="1254238"/>
                </a:moveTo>
                <a:cubicBezTo>
                  <a:pt x="405771" y="1254238"/>
                  <a:pt x="419365" y="1267832"/>
                  <a:pt x="419365" y="1284602"/>
                </a:cubicBezTo>
                <a:cubicBezTo>
                  <a:pt x="419365" y="1301371"/>
                  <a:pt x="405771" y="1314965"/>
                  <a:pt x="389002" y="1314965"/>
                </a:cubicBezTo>
                <a:cubicBezTo>
                  <a:pt x="372232" y="1314965"/>
                  <a:pt x="358638" y="1301371"/>
                  <a:pt x="358638" y="1284602"/>
                </a:cubicBezTo>
                <a:cubicBezTo>
                  <a:pt x="358638" y="1267832"/>
                  <a:pt x="372232" y="1254238"/>
                  <a:pt x="389002" y="1254238"/>
                </a:cubicBezTo>
                <a:close/>
                <a:moveTo>
                  <a:pt x="316447" y="1254238"/>
                </a:moveTo>
                <a:cubicBezTo>
                  <a:pt x="333216" y="1254238"/>
                  <a:pt x="346810" y="1267832"/>
                  <a:pt x="346810" y="1284602"/>
                </a:cubicBezTo>
                <a:cubicBezTo>
                  <a:pt x="346810" y="1301371"/>
                  <a:pt x="333216" y="1314965"/>
                  <a:pt x="316447" y="1314965"/>
                </a:cubicBezTo>
                <a:cubicBezTo>
                  <a:pt x="299677" y="1314965"/>
                  <a:pt x="286084" y="1301371"/>
                  <a:pt x="286084" y="1284602"/>
                </a:cubicBezTo>
                <a:cubicBezTo>
                  <a:pt x="286084" y="1267832"/>
                  <a:pt x="299677" y="1254238"/>
                  <a:pt x="316447" y="1254238"/>
                </a:cubicBezTo>
                <a:close/>
                <a:moveTo>
                  <a:pt x="243892" y="1254238"/>
                </a:moveTo>
                <a:cubicBezTo>
                  <a:pt x="260662" y="1254238"/>
                  <a:pt x="274256" y="1267832"/>
                  <a:pt x="274256" y="1284602"/>
                </a:cubicBezTo>
                <a:cubicBezTo>
                  <a:pt x="274256" y="1301371"/>
                  <a:pt x="260662" y="1314965"/>
                  <a:pt x="243892" y="1314965"/>
                </a:cubicBezTo>
                <a:cubicBezTo>
                  <a:pt x="227123" y="1314965"/>
                  <a:pt x="213529" y="1301371"/>
                  <a:pt x="213529" y="1284602"/>
                </a:cubicBezTo>
                <a:cubicBezTo>
                  <a:pt x="213529" y="1267832"/>
                  <a:pt x="227123" y="1254238"/>
                  <a:pt x="243892" y="1254238"/>
                </a:cubicBezTo>
                <a:close/>
                <a:moveTo>
                  <a:pt x="171339" y="1254238"/>
                </a:moveTo>
                <a:cubicBezTo>
                  <a:pt x="188107" y="1254238"/>
                  <a:pt x="201701" y="1267832"/>
                  <a:pt x="201701" y="1284602"/>
                </a:cubicBezTo>
                <a:cubicBezTo>
                  <a:pt x="201701" y="1301371"/>
                  <a:pt x="188107" y="1314965"/>
                  <a:pt x="171339" y="1314965"/>
                </a:cubicBezTo>
                <a:cubicBezTo>
                  <a:pt x="154622" y="1314965"/>
                  <a:pt x="141029" y="1301371"/>
                  <a:pt x="141029" y="1284602"/>
                </a:cubicBezTo>
                <a:cubicBezTo>
                  <a:pt x="141029" y="1267832"/>
                  <a:pt x="154622" y="1254238"/>
                  <a:pt x="171339" y="1254238"/>
                </a:cubicBezTo>
                <a:close/>
                <a:moveTo>
                  <a:pt x="98845" y="1254238"/>
                </a:moveTo>
                <a:cubicBezTo>
                  <a:pt x="115610" y="1254238"/>
                  <a:pt x="129204" y="1267832"/>
                  <a:pt x="129204" y="1284602"/>
                </a:cubicBezTo>
                <a:cubicBezTo>
                  <a:pt x="129204" y="1301371"/>
                  <a:pt x="115610" y="1314965"/>
                  <a:pt x="98845" y="1314965"/>
                </a:cubicBezTo>
                <a:cubicBezTo>
                  <a:pt x="82074" y="1314965"/>
                  <a:pt x="68480" y="1301371"/>
                  <a:pt x="68480" y="1284602"/>
                </a:cubicBezTo>
                <a:cubicBezTo>
                  <a:pt x="68480" y="1267832"/>
                  <a:pt x="82074" y="1254238"/>
                  <a:pt x="98845" y="1254238"/>
                </a:cubicBezTo>
                <a:close/>
                <a:moveTo>
                  <a:pt x="26290" y="1254238"/>
                </a:moveTo>
                <a:cubicBezTo>
                  <a:pt x="43057" y="1254238"/>
                  <a:pt x="56651" y="1267832"/>
                  <a:pt x="56651" y="1284602"/>
                </a:cubicBezTo>
                <a:cubicBezTo>
                  <a:pt x="56651" y="1301371"/>
                  <a:pt x="43057" y="1314965"/>
                  <a:pt x="26290" y="1314965"/>
                </a:cubicBezTo>
                <a:cubicBezTo>
                  <a:pt x="17905" y="1314965"/>
                  <a:pt x="10314" y="1311567"/>
                  <a:pt x="4819" y="1306072"/>
                </a:cubicBezTo>
                <a:lnTo>
                  <a:pt x="0" y="1294437"/>
                </a:lnTo>
                <a:lnTo>
                  <a:pt x="0" y="1274766"/>
                </a:lnTo>
                <a:lnTo>
                  <a:pt x="4819" y="1263131"/>
                </a:lnTo>
                <a:cubicBezTo>
                  <a:pt x="10314" y="1257637"/>
                  <a:pt x="17905" y="1254238"/>
                  <a:pt x="26290" y="1254238"/>
                </a:cubicBezTo>
                <a:close/>
                <a:moveTo>
                  <a:pt x="1474228" y="1174410"/>
                </a:moveTo>
                <a:lnTo>
                  <a:pt x="1450688" y="1213159"/>
                </a:lnTo>
                <a:lnTo>
                  <a:pt x="1446956" y="1204150"/>
                </a:lnTo>
                <a:cubicBezTo>
                  <a:pt x="1446956" y="1191573"/>
                  <a:pt x="1454603" y="1180782"/>
                  <a:pt x="1465501" y="1176173"/>
                </a:cubicBezTo>
                <a:close/>
                <a:moveTo>
                  <a:pt x="1404765" y="1173786"/>
                </a:moveTo>
                <a:cubicBezTo>
                  <a:pt x="1421535" y="1173786"/>
                  <a:pt x="1435129" y="1187380"/>
                  <a:pt x="1435129" y="1204150"/>
                </a:cubicBezTo>
                <a:cubicBezTo>
                  <a:pt x="1435129" y="1220919"/>
                  <a:pt x="1421535" y="1234513"/>
                  <a:pt x="1404765" y="1234513"/>
                </a:cubicBezTo>
                <a:cubicBezTo>
                  <a:pt x="1387996" y="1234513"/>
                  <a:pt x="1374402" y="1220919"/>
                  <a:pt x="1374402" y="1204150"/>
                </a:cubicBezTo>
                <a:cubicBezTo>
                  <a:pt x="1374402" y="1187380"/>
                  <a:pt x="1387996" y="1173786"/>
                  <a:pt x="1404765" y="1173786"/>
                </a:cubicBezTo>
                <a:close/>
                <a:moveTo>
                  <a:pt x="1332211" y="1173786"/>
                </a:moveTo>
                <a:cubicBezTo>
                  <a:pt x="1348980" y="1173786"/>
                  <a:pt x="1362574" y="1187380"/>
                  <a:pt x="1362574" y="1204150"/>
                </a:cubicBezTo>
                <a:cubicBezTo>
                  <a:pt x="1362574" y="1220919"/>
                  <a:pt x="1348980" y="1234513"/>
                  <a:pt x="1332211" y="1234513"/>
                </a:cubicBezTo>
                <a:cubicBezTo>
                  <a:pt x="1315441" y="1234513"/>
                  <a:pt x="1301847" y="1220919"/>
                  <a:pt x="1301847" y="1204150"/>
                </a:cubicBezTo>
                <a:cubicBezTo>
                  <a:pt x="1301847" y="1187380"/>
                  <a:pt x="1315441" y="1173786"/>
                  <a:pt x="1332211" y="1173786"/>
                </a:cubicBezTo>
                <a:close/>
                <a:moveTo>
                  <a:pt x="1259656" y="1173786"/>
                </a:moveTo>
                <a:cubicBezTo>
                  <a:pt x="1276426" y="1173786"/>
                  <a:pt x="1290020" y="1187380"/>
                  <a:pt x="1290020" y="1204150"/>
                </a:cubicBezTo>
                <a:cubicBezTo>
                  <a:pt x="1290020" y="1220919"/>
                  <a:pt x="1276426" y="1234513"/>
                  <a:pt x="1259656" y="1234513"/>
                </a:cubicBezTo>
                <a:cubicBezTo>
                  <a:pt x="1242887" y="1234513"/>
                  <a:pt x="1229293" y="1220919"/>
                  <a:pt x="1229293" y="1204150"/>
                </a:cubicBezTo>
                <a:cubicBezTo>
                  <a:pt x="1229293" y="1187380"/>
                  <a:pt x="1242887" y="1173786"/>
                  <a:pt x="1259656" y="1173786"/>
                </a:cubicBezTo>
                <a:close/>
                <a:moveTo>
                  <a:pt x="1187102" y="1173786"/>
                </a:moveTo>
                <a:cubicBezTo>
                  <a:pt x="1203871" y="1173786"/>
                  <a:pt x="1217465" y="1187380"/>
                  <a:pt x="1217465" y="1204150"/>
                </a:cubicBezTo>
                <a:cubicBezTo>
                  <a:pt x="1217465" y="1220919"/>
                  <a:pt x="1203871" y="1234513"/>
                  <a:pt x="1187102" y="1234513"/>
                </a:cubicBezTo>
                <a:cubicBezTo>
                  <a:pt x="1170332" y="1234513"/>
                  <a:pt x="1156738" y="1220919"/>
                  <a:pt x="1156738" y="1204150"/>
                </a:cubicBezTo>
                <a:cubicBezTo>
                  <a:pt x="1156738" y="1187380"/>
                  <a:pt x="1170332" y="1173786"/>
                  <a:pt x="1187102" y="1173786"/>
                </a:cubicBezTo>
                <a:close/>
                <a:moveTo>
                  <a:pt x="1114547" y="1173786"/>
                </a:moveTo>
                <a:cubicBezTo>
                  <a:pt x="1131317" y="1173786"/>
                  <a:pt x="1144911" y="1187380"/>
                  <a:pt x="1144911" y="1204150"/>
                </a:cubicBezTo>
                <a:cubicBezTo>
                  <a:pt x="1144911" y="1220919"/>
                  <a:pt x="1131317" y="1234513"/>
                  <a:pt x="1114547" y="1234513"/>
                </a:cubicBezTo>
                <a:cubicBezTo>
                  <a:pt x="1097778" y="1234513"/>
                  <a:pt x="1084184" y="1220919"/>
                  <a:pt x="1084184" y="1204150"/>
                </a:cubicBezTo>
                <a:cubicBezTo>
                  <a:pt x="1084184" y="1187380"/>
                  <a:pt x="1097778" y="1173786"/>
                  <a:pt x="1114547" y="1173786"/>
                </a:cubicBezTo>
                <a:close/>
                <a:moveTo>
                  <a:pt x="1041993" y="1173786"/>
                </a:moveTo>
                <a:cubicBezTo>
                  <a:pt x="1058762" y="1173786"/>
                  <a:pt x="1072356" y="1187380"/>
                  <a:pt x="1072356" y="1204150"/>
                </a:cubicBezTo>
                <a:cubicBezTo>
                  <a:pt x="1072356" y="1220919"/>
                  <a:pt x="1058762" y="1234513"/>
                  <a:pt x="1041993" y="1234513"/>
                </a:cubicBezTo>
                <a:cubicBezTo>
                  <a:pt x="1025223" y="1234513"/>
                  <a:pt x="1011629" y="1220919"/>
                  <a:pt x="1011629" y="1204150"/>
                </a:cubicBezTo>
                <a:cubicBezTo>
                  <a:pt x="1011629" y="1187380"/>
                  <a:pt x="1025223" y="1173786"/>
                  <a:pt x="1041993" y="1173786"/>
                </a:cubicBezTo>
                <a:close/>
                <a:moveTo>
                  <a:pt x="969438" y="1173786"/>
                </a:moveTo>
                <a:cubicBezTo>
                  <a:pt x="986208" y="1173786"/>
                  <a:pt x="999801" y="1187380"/>
                  <a:pt x="999801" y="1204150"/>
                </a:cubicBezTo>
                <a:cubicBezTo>
                  <a:pt x="999801" y="1220919"/>
                  <a:pt x="986208" y="1234513"/>
                  <a:pt x="969438" y="1234513"/>
                </a:cubicBezTo>
                <a:cubicBezTo>
                  <a:pt x="952669" y="1234513"/>
                  <a:pt x="939075" y="1220919"/>
                  <a:pt x="939075" y="1204150"/>
                </a:cubicBezTo>
                <a:cubicBezTo>
                  <a:pt x="939075" y="1187380"/>
                  <a:pt x="952669" y="1173786"/>
                  <a:pt x="969438" y="1173786"/>
                </a:cubicBezTo>
                <a:close/>
                <a:moveTo>
                  <a:pt x="896883" y="1173786"/>
                </a:moveTo>
                <a:cubicBezTo>
                  <a:pt x="913653" y="1173786"/>
                  <a:pt x="927247" y="1187380"/>
                  <a:pt x="927247" y="1204150"/>
                </a:cubicBezTo>
                <a:cubicBezTo>
                  <a:pt x="927247" y="1220919"/>
                  <a:pt x="913653" y="1234513"/>
                  <a:pt x="896883" y="1234513"/>
                </a:cubicBezTo>
                <a:cubicBezTo>
                  <a:pt x="880114" y="1234513"/>
                  <a:pt x="866520" y="1220919"/>
                  <a:pt x="866520" y="1204150"/>
                </a:cubicBezTo>
                <a:cubicBezTo>
                  <a:pt x="866520" y="1187380"/>
                  <a:pt x="880114" y="1173786"/>
                  <a:pt x="896883" y="1173786"/>
                </a:cubicBezTo>
                <a:close/>
                <a:moveTo>
                  <a:pt x="824329" y="1173786"/>
                </a:moveTo>
                <a:cubicBezTo>
                  <a:pt x="841098" y="1173786"/>
                  <a:pt x="854692" y="1187380"/>
                  <a:pt x="854692" y="1204150"/>
                </a:cubicBezTo>
                <a:cubicBezTo>
                  <a:pt x="854692" y="1220919"/>
                  <a:pt x="841098" y="1234513"/>
                  <a:pt x="824329" y="1234513"/>
                </a:cubicBezTo>
                <a:cubicBezTo>
                  <a:pt x="807559" y="1234513"/>
                  <a:pt x="793965" y="1220919"/>
                  <a:pt x="793965" y="1204150"/>
                </a:cubicBezTo>
                <a:cubicBezTo>
                  <a:pt x="793965" y="1187380"/>
                  <a:pt x="807559" y="1173786"/>
                  <a:pt x="824329" y="1173786"/>
                </a:cubicBezTo>
                <a:close/>
                <a:moveTo>
                  <a:pt x="751774" y="1173786"/>
                </a:moveTo>
                <a:cubicBezTo>
                  <a:pt x="768544" y="1173786"/>
                  <a:pt x="782138" y="1187380"/>
                  <a:pt x="782138" y="1204150"/>
                </a:cubicBezTo>
                <a:cubicBezTo>
                  <a:pt x="782138" y="1220919"/>
                  <a:pt x="768544" y="1234513"/>
                  <a:pt x="751774" y="1234513"/>
                </a:cubicBezTo>
                <a:cubicBezTo>
                  <a:pt x="735005" y="1234513"/>
                  <a:pt x="721411" y="1220919"/>
                  <a:pt x="721411" y="1204150"/>
                </a:cubicBezTo>
                <a:cubicBezTo>
                  <a:pt x="721411" y="1187380"/>
                  <a:pt x="735005" y="1173786"/>
                  <a:pt x="751774" y="1173786"/>
                </a:cubicBezTo>
                <a:close/>
                <a:moveTo>
                  <a:pt x="679220" y="1173786"/>
                </a:moveTo>
                <a:cubicBezTo>
                  <a:pt x="695989" y="1173786"/>
                  <a:pt x="709583" y="1187380"/>
                  <a:pt x="709583" y="1204150"/>
                </a:cubicBezTo>
                <a:cubicBezTo>
                  <a:pt x="709583" y="1220919"/>
                  <a:pt x="695989" y="1234513"/>
                  <a:pt x="679220" y="1234513"/>
                </a:cubicBezTo>
                <a:cubicBezTo>
                  <a:pt x="662450" y="1234513"/>
                  <a:pt x="648856" y="1220919"/>
                  <a:pt x="648856" y="1204150"/>
                </a:cubicBezTo>
                <a:cubicBezTo>
                  <a:pt x="648856" y="1187380"/>
                  <a:pt x="662450" y="1173786"/>
                  <a:pt x="679220" y="1173786"/>
                </a:cubicBezTo>
                <a:close/>
                <a:moveTo>
                  <a:pt x="606665" y="1173786"/>
                </a:moveTo>
                <a:cubicBezTo>
                  <a:pt x="623435" y="1173786"/>
                  <a:pt x="637029" y="1187380"/>
                  <a:pt x="637029" y="1204150"/>
                </a:cubicBezTo>
                <a:cubicBezTo>
                  <a:pt x="637029" y="1220919"/>
                  <a:pt x="623435" y="1234513"/>
                  <a:pt x="606665" y="1234513"/>
                </a:cubicBezTo>
                <a:cubicBezTo>
                  <a:pt x="589896" y="1234513"/>
                  <a:pt x="576302" y="1220919"/>
                  <a:pt x="576302" y="1204150"/>
                </a:cubicBezTo>
                <a:cubicBezTo>
                  <a:pt x="576302" y="1187380"/>
                  <a:pt x="589896" y="1173786"/>
                  <a:pt x="606665" y="1173786"/>
                </a:cubicBezTo>
                <a:close/>
                <a:moveTo>
                  <a:pt x="534111" y="1173786"/>
                </a:moveTo>
                <a:cubicBezTo>
                  <a:pt x="550880" y="1173786"/>
                  <a:pt x="564474" y="1187380"/>
                  <a:pt x="564474" y="1204150"/>
                </a:cubicBezTo>
                <a:cubicBezTo>
                  <a:pt x="564474" y="1220919"/>
                  <a:pt x="550880" y="1234513"/>
                  <a:pt x="534111" y="1234513"/>
                </a:cubicBezTo>
                <a:cubicBezTo>
                  <a:pt x="517341" y="1234513"/>
                  <a:pt x="503747" y="1220919"/>
                  <a:pt x="503747" y="1204150"/>
                </a:cubicBezTo>
                <a:cubicBezTo>
                  <a:pt x="503747" y="1187380"/>
                  <a:pt x="517341" y="1173786"/>
                  <a:pt x="534111" y="1173786"/>
                </a:cubicBezTo>
                <a:close/>
                <a:moveTo>
                  <a:pt x="461556" y="1173786"/>
                </a:moveTo>
                <a:cubicBezTo>
                  <a:pt x="478326" y="1173786"/>
                  <a:pt x="491920" y="1187380"/>
                  <a:pt x="491920" y="1204150"/>
                </a:cubicBezTo>
                <a:cubicBezTo>
                  <a:pt x="491920" y="1220919"/>
                  <a:pt x="478326" y="1234513"/>
                  <a:pt x="461556" y="1234513"/>
                </a:cubicBezTo>
                <a:cubicBezTo>
                  <a:pt x="444787" y="1234513"/>
                  <a:pt x="431192" y="1220919"/>
                  <a:pt x="431192" y="1204150"/>
                </a:cubicBezTo>
                <a:cubicBezTo>
                  <a:pt x="431192" y="1187380"/>
                  <a:pt x="444787" y="1173786"/>
                  <a:pt x="461556" y="1173786"/>
                </a:cubicBezTo>
                <a:close/>
                <a:moveTo>
                  <a:pt x="389002" y="1173786"/>
                </a:moveTo>
                <a:cubicBezTo>
                  <a:pt x="405771" y="1173786"/>
                  <a:pt x="419365" y="1187380"/>
                  <a:pt x="419365" y="1204150"/>
                </a:cubicBezTo>
                <a:cubicBezTo>
                  <a:pt x="419365" y="1220919"/>
                  <a:pt x="405771" y="1234513"/>
                  <a:pt x="389002" y="1234513"/>
                </a:cubicBezTo>
                <a:cubicBezTo>
                  <a:pt x="372232" y="1234513"/>
                  <a:pt x="358638" y="1220919"/>
                  <a:pt x="358638" y="1204150"/>
                </a:cubicBezTo>
                <a:cubicBezTo>
                  <a:pt x="358638" y="1187380"/>
                  <a:pt x="372232" y="1173786"/>
                  <a:pt x="389002" y="1173786"/>
                </a:cubicBezTo>
                <a:close/>
                <a:moveTo>
                  <a:pt x="316447" y="1173786"/>
                </a:moveTo>
                <a:cubicBezTo>
                  <a:pt x="333216" y="1173786"/>
                  <a:pt x="346810" y="1187380"/>
                  <a:pt x="346810" y="1204150"/>
                </a:cubicBezTo>
                <a:cubicBezTo>
                  <a:pt x="346810" y="1220919"/>
                  <a:pt x="333216" y="1234513"/>
                  <a:pt x="316447" y="1234513"/>
                </a:cubicBezTo>
                <a:cubicBezTo>
                  <a:pt x="299677" y="1234513"/>
                  <a:pt x="286084" y="1220919"/>
                  <a:pt x="286084" y="1204150"/>
                </a:cubicBezTo>
                <a:cubicBezTo>
                  <a:pt x="286084" y="1187380"/>
                  <a:pt x="299677" y="1173786"/>
                  <a:pt x="316447" y="1173786"/>
                </a:cubicBezTo>
                <a:close/>
                <a:moveTo>
                  <a:pt x="243892" y="1173786"/>
                </a:moveTo>
                <a:cubicBezTo>
                  <a:pt x="260662" y="1173786"/>
                  <a:pt x="274256" y="1187380"/>
                  <a:pt x="274256" y="1204150"/>
                </a:cubicBezTo>
                <a:cubicBezTo>
                  <a:pt x="274256" y="1220919"/>
                  <a:pt x="260662" y="1234513"/>
                  <a:pt x="243892" y="1234513"/>
                </a:cubicBezTo>
                <a:cubicBezTo>
                  <a:pt x="227123" y="1234513"/>
                  <a:pt x="213529" y="1220919"/>
                  <a:pt x="213529" y="1204150"/>
                </a:cubicBezTo>
                <a:cubicBezTo>
                  <a:pt x="213529" y="1187380"/>
                  <a:pt x="227123" y="1173786"/>
                  <a:pt x="243892" y="1173786"/>
                </a:cubicBezTo>
                <a:close/>
                <a:moveTo>
                  <a:pt x="171339" y="1173786"/>
                </a:moveTo>
                <a:cubicBezTo>
                  <a:pt x="188107" y="1173786"/>
                  <a:pt x="201701" y="1187380"/>
                  <a:pt x="201701" y="1204150"/>
                </a:cubicBezTo>
                <a:cubicBezTo>
                  <a:pt x="201701" y="1220919"/>
                  <a:pt x="188107" y="1234513"/>
                  <a:pt x="171339" y="1234513"/>
                </a:cubicBezTo>
                <a:cubicBezTo>
                  <a:pt x="154627" y="1234513"/>
                  <a:pt x="141034" y="1220919"/>
                  <a:pt x="141034" y="1204150"/>
                </a:cubicBezTo>
                <a:cubicBezTo>
                  <a:pt x="141034" y="1187380"/>
                  <a:pt x="154627" y="1173786"/>
                  <a:pt x="171339" y="1173786"/>
                </a:cubicBezTo>
                <a:close/>
                <a:moveTo>
                  <a:pt x="98852" y="1173786"/>
                </a:moveTo>
                <a:cubicBezTo>
                  <a:pt x="115616" y="1173786"/>
                  <a:pt x="129210" y="1187380"/>
                  <a:pt x="129210" y="1204150"/>
                </a:cubicBezTo>
                <a:cubicBezTo>
                  <a:pt x="129210" y="1220919"/>
                  <a:pt x="115616" y="1234513"/>
                  <a:pt x="98852" y="1234513"/>
                </a:cubicBezTo>
                <a:cubicBezTo>
                  <a:pt x="82080" y="1234513"/>
                  <a:pt x="68486" y="1220919"/>
                  <a:pt x="68486" y="1204150"/>
                </a:cubicBezTo>
                <a:cubicBezTo>
                  <a:pt x="68486" y="1187380"/>
                  <a:pt x="82080" y="1173786"/>
                  <a:pt x="98852" y="1173786"/>
                </a:cubicBezTo>
                <a:close/>
                <a:moveTo>
                  <a:pt x="26297" y="1173786"/>
                </a:moveTo>
                <a:cubicBezTo>
                  <a:pt x="43063" y="1173786"/>
                  <a:pt x="56658" y="1187380"/>
                  <a:pt x="56658" y="1204150"/>
                </a:cubicBezTo>
                <a:cubicBezTo>
                  <a:pt x="56658" y="1220919"/>
                  <a:pt x="43063" y="1234513"/>
                  <a:pt x="26297" y="1234513"/>
                </a:cubicBezTo>
                <a:cubicBezTo>
                  <a:pt x="17912" y="1234513"/>
                  <a:pt x="10321" y="1231115"/>
                  <a:pt x="4826" y="1225620"/>
                </a:cubicBezTo>
                <a:lnTo>
                  <a:pt x="0" y="1213970"/>
                </a:lnTo>
                <a:lnTo>
                  <a:pt x="0" y="1194329"/>
                </a:lnTo>
                <a:lnTo>
                  <a:pt x="4826" y="1182679"/>
                </a:lnTo>
                <a:cubicBezTo>
                  <a:pt x="10321" y="1177185"/>
                  <a:pt x="17912" y="1173786"/>
                  <a:pt x="26297" y="1173786"/>
                </a:cubicBezTo>
                <a:close/>
                <a:moveTo>
                  <a:pt x="1477320" y="1093335"/>
                </a:moveTo>
                <a:cubicBezTo>
                  <a:pt x="1485705" y="1093335"/>
                  <a:pt x="1493295" y="1096733"/>
                  <a:pt x="1498790" y="1102228"/>
                </a:cubicBezTo>
                <a:lnTo>
                  <a:pt x="1505389" y="1118160"/>
                </a:lnTo>
                <a:lnTo>
                  <a:pt x="1493855" y="1142105"/>
                </a:lnTo>
                <a:lnTo>
                  <a:pt x="1487887" y="1151929"/>
                </a:lnTo>
                <a:lnTo>
                  <a:pt x="1477320" y="1154062"/>
                </a:lnTo>
                <a:cubicBezTo>
                  <a:pt x="1460550" y="1154062"/>
                  <a:pt x="1446956" y="1140468"/>
                  <a:pt x="1446956" y="1123698"/>
                </a:cubicBezTo>
                <a:cubicBezTo>
                  <a:pt x="1446956" y="1106929"/>
                  <a:pt x="1460550" y="1093335"/>
                  <a:pt x="1477320" y="1093335"/>
                </a:cubicBezTo>
                <a:close/>
                <a:moveTo>
                  <a:pt x="1404765" y="1093335"/>
                </a:moveTo>
                <a:cubicBezTo>
                  <a:pt x="1421535" y="1093335"/>
                  <a:pt x="1435129" y="1106929"/>
                  <a:pt x="1435129" y="1123698"/>
                </a:cubicBezTo>
                <a:cubicBezTo>
                  <a:pt x="1435129" y="1140468"/>
                  <a:pt x="1421535" y="1154062"/>
                  <a:pt x="1404765" y="1154062"/>
                </a:cubicBezTo>
                <a:cubicBezTo>
                  <a:pt x="1387996" y="1154062"/>
                  <a:pt x="1374402" y="1140468"/>
                  <a:pt x="1374402" y="1123698"/>
                </a:cubicBezTo>
                <a:cubicBezTo>
                  <a:pt x="1374402" y="1106929"/>
                  <a:pt x="1387996" y="1093335"/>
                  <a:pt x="1404765" y="1093335"/>
                </a:cubicBezTo>
                <a:close/>
                <a:moveTo>
                  <a:pt x="1332211" y="1093335"/>
                </a:moveTo>
                <a:cubicBezTo>
                  <a:pt x="1348980" y="1093335"/>
                  <a:pt x="1362574" y="1106929"/>
                  <a:pt x="1362574" y="1123698"/>
                </a:cubicBezTo>
                <a:cubicBezTo>
                  <a:pt x="1362574" y="1140468"/>
                  <a:pt x="1348980" y="1154062"/>
                  <a:pt x="1332211" y="1154062"/>
                </a:cubicBezTo>
                <a:cubicBezTo>
                  <a:pt x="1315441" y="1154062"/>
                  <a:pt x="1301847" y="1140468"/>
                  <a:pt x="1301847" y="1123698"/>
                </a:cubicBezTo>
                <a:cubicBezTo>
                  <a:pt x="1301847" y="1106929"/>
                  <a:pt x="1315441" y="1093335"/>
                  <a:pt x="1332211" y="1093335"/>
                </a:cubicBezTo>
                <a:close/>
                <a:moveTo>
                  <a:pt x="1259656" y="1093335"/>
                </a:moveTo>
                <a:cubicBezTo>
                  <a:pt x="1276426" y="1093335"/>
                  <a:pt x="1290020" y="1106929"/>
                  <a:pt x="1290020" y="1123698"/>
                </a:cubicBezTo>
                <a:cubicBezTo>
                  <a:pt x="1290020" y="1140468"/>
                  <a:pt x="1276426" y="1154062"/>
                  <a:pt x="1259656" y="1154062"/>
                </a:cubicBezTo>
                <a:cubicBezTo>
                  <a:pt x="1242887" y="1154062"/>
                  <a:pt x="1229293" y="1140468"/>
                  <a:pt x="1229293" y="1123698"/>
                </a:cubicBezTo>
                <a:cubicBezTo>
                  <a:pt x="1229293" y="1106929"/>
                  <a:pt x="1242887" y="1093335"/>
                  <a:pt x="1259656" y="1093335"/>
                </a:cubicBezTo>
                <a:close/>
                <a:moveTo>
                  <a:pt x="1187102" y="1093335"/>
                </a:moveTo>
                <a:cubicBezTo>
                  <a:pt x="1203871" y="1093335"/>
                  <a:pt x="1217465" y="1106929"/>
                  <a:pt x="1217465" y="1123698"/>
                </a:cubicBezTo>
                <a:cubicBezTo>
                  <a:pt x="1217465" y="1140468"/>
                  <a:pt x="1203871" y="1154062"/>
                  <a:pt x="1187102" y="1154062"/>
                </a:cubicBezTo>
                <a:cubicBezTo>
                  <a:pt x="1170332" y="1154062"/>
                  <a:pt x="1156738" y="1140468"/>
                  <a:pt x="1156738" y="1123698"/>
                </a:cubicBezTo>
                <a:cubicBezTo>
                  <a:pt x="1156738" y="1106929"/>
                  <a:pt x="1170332" y="1093335"/>
                  <a:pt x="1187102" y="1093335"/>
                </a:cubicBezTo>
                <a:close/>
                <a:moveTo>
                  <a:pt x="1114547" y="1093335"/>
                </a:moveTo>
                <a:cubicBezTo>
                  <a:pt x="1131317" y="1093335"/>
                  <a:pt x="1144911" y="1106929"/>
                  <a:pt x="1144911" y="1123698"/>
                </a:cubicBezTo>
                <a:cubicBezTo>
                  <a:pt x="1144911" y="1140468"/>
                  <a:pt x="1131317" y="1154062"/>
                  <a:pt x="1114547" y="1154062"/>
                </a:cubicBezTo>
                <a:cubicBezTo>
                  <a:pt x="1097778" y="1154062"/>
                  <a:pt x="1084184" y="1140468"/>
                  <a:pt x="1084184" y="1123698"/>
                </a:cubicBezTo>
                <a:cubicBezTo>
                  <a:pt x="1084184" y="1106929"/>
                  <a:pt x="1097778" y="1093335"/>
                  <a:pt x="1114547" y="1093335"/>
                </a:cubicBezTo>
                <a:close/>
                <a:moveTo>
                  <a:pt x="1041993" y="1093335"/>
                </a:moveTo>
                <a:cubicBezTo>
                  <a:pt x="1058762" y="1093335"/>
                  <a:pt x="1072356" y="1106929"/>
                  <a:pt x="1072356" y="1123698"/>
                </a:cubicBezTo>
                <a:cubicBezTo>
                  <a:pt x="1072356" y="1140468"/>
                  <a:pt x="1058762" y="1154062"/>
                  <a:pt x="1041993" y="1154062"/>
                </a:cubicBezTo>
                <a:cubicBezTo>
                  <a:pt x="1025223" y="1154062"/>
                  <a:pt x="1011629" y="1140468"/>
                  <a:pt x="1011629" y="1123698"/>
                </a:cubicBezTo>
                <a:cubicBezTo>
                  <a:pt x="1011629" y="1106929"/>
                  <a:pt x="1025223" y="1093335"/>
                  <a:pt x="1041993" y="1093335"/>
                </a:cubicBezTo>
                <a:close/>
                <a:moveTo>
                  <a:pt x="969438" y="1093335"/>
                </a:moveTo>
                <a:cubicBezTo>
                  <a:pt x="986208" y="1093335"/>
                  <a:pt x="999801" y="1106929"/>
                  <a:pt x="999801" y="1123698"/>
                </a:cubicBezTo>
                <a:cubicBezTo>
                  <a:pt x="999801" y="1140468"/>
                  <a:pt x="986208" y="1154062"/>
                  <a:pt x="969438" y="1154062"/>
                </a:cubicBezTo>
                <a:cubicBezTo>
                  <a:pt x="952669" y="1154062"/>
                  <a:pt x="939075" y="1140468"/>
                  <a:pt x="939075" y="1123698"/>
                </a:cubicBezTo>
                <a:cubicBezTo>
                  <a:pt x="939075" y="1106929"/>
                  <a:pt x="952669" y="1093335"/>
                  <a:pt x="969438" y="1093335"/>
                </a:cubicBezTo>
                <a:close/>
                <a:moveTo>
                  <a:pt x="896883" y="1093335"/>
                </a:moveTo>
                <a:cubicBezTo>
                  <a:pt x="913653" y="1093335"/>
                  <a:pt x="927247" y="1106929"/>
                  <a:pt x="927247" y="1123698"/>
                </a:cubicBezTo>
                <a:cubicBezTo>
                  <a:pt x="927247" y="1140468"/>
                  <a:pt x="913653" y="1154062"/>
                  <a:pt x="896883" y="1154062"/>
                </a:cubicBezTo>
                <a:cubicBezTo>
                  <a:pt x="880114" y="1154062"/>
                  <a:pt x="866520" y="1140468"/>
                  <a:pt x="866520" y="1123698"/>
                </a:cubicBezTo>
                <a:cubicBezTo>
                  <a:pt x="866520" y="1106929"/>
                  <a:pt x="880114" y="1093335"/>
                  <a:pt x="896883" y="1093335"/>
                </a:cubicBezTo>
                <a:close/>
                <a:moveTo>
                  <a:pt x="824329" y="1093335"/>
                </a:moveTo>
                <a:cubicBezTo>
                  <a:pt x="841098" y="1093335"/>
                  <a:pt x="854692" y="1106929"/>
                  <a:pt x="854692" y="1123698"/>
                </a:cubicBezTo>
                <a:cubicBezTo>
                  <a:pt x="854692" y="1140468"/>
                  <a:pt x="841098" y="1154062"/>
                  <a:pt x="824329" y="1154062"/>
                </a:cubicBezTo>
                <a:cubicBezTo>
                  <a:pt x="807559" y="1154062"/>
                  <a:pt x="793965" y="1140468"/>
                  <a:pt x="793965" y="1123698"/>
                </a:cubicBezTo>
                <a:cubicBezTo>
                  <a:pt x="793965" y="1106929"/>
                  <a:pt x="807559" y="1093335"/>
                  <a:pt x="824329" y="1093335"/>
                </a:cubicBezTo>
                <a:close/>
                <a:moveTo>
                  <a:pt x="751774" y="1093335"/>
                </a:moveTo>
                <a:cubicBezTo>
                  <a:pt x="768544" y="1093335"/>
                  <a:pt x="782138" y="1106929"/>
                  <a:pt x="782138" y="1123698"/>
                </a:cubicBezTo>
                <a:cubicBezTo>
                  <a:pt x="782138" y="1140468"/>
                  <a:pt x="768544" y="1154062"/>
                  <a:pt x="751774" y="1154062"/>
                </a:cubicBezTo>
                <a:cubicBezTo>
                  <a:pt x="735005" y="1154062"/>
                  <a:pt x="721411" y="1140468"/>
                  <a:pt x="721411" y="1123698"/>
                </a:cubicBezTo>
                <a:cubicBezTo>
                  <a:pt x="721411" y="1106929"/>
                  <a:pt x="735005" y="1093335"/>
                  <a:pt x="751774" y="1093335"/>
                </a:cubicBezTo>
                <a:close/>
                <a:moveTo>
                  <a:pt x="679220" y="1093335"/>
                </a:moveTo>
                <a:cubicBezTo>
                  <a:pt x="695989" y="1093335"/>
                  <a:pt x="709583" y="1106929"/>
                  <a:pt x="709583" y="1123698"/>
                </a:cubicBezTo>
                <a:cubicBezTo>
                  <a:pt x="709583" y="1140468"/>
                  <a:pt x="695989" y="1154062"/>
                  <a:pt x="679220" y="1154062"/>
                </a:cubicBezTo>
                <a:cubicBezTo>
                  <a:pt x="662450" y="1154062"/>
                  <a:pt x="648856" y="1140468"/>
                  <a:pt x="648856" y="1123698"/>
                </a:cubicBezTo>
                <a:cubicBezTo>
                  <a:pt x="648856" y="1106929"/>
                  <a:pt x="662450" y="1093335"/>
                  <a:pt x="679220" y="1093335"/>
                </a:cubicBezTo>
                <a:close/>
                <a:moveTo>
                  <a:pt x="606665" y="1093335"/>
                </a:moveTo>
                <a:cubicBezTo>
                  <a:pt x="623435" y="1093335"/>
                  <a:pt x="637029" y="1106929"/>
                  <a:pt x="637029" y="1123698"/>
                </a:cubicBezTo>
                <a:cubicBezTo>
                  <a:pt x="637029" y="1140468"/>
                  <a:pt x="623435" y="1154062"/>
                  <a:pt x="606665" y="1154062"/>
                </a:cubicBezTo>
                <a:cubicBezTo>
                  <a:pt x="589896" y="1154062"/>
                  <a:pt x="576302" y="1140468"/>
                  <a:pt x="576302" y="1123698"/>
                </a:cubicBezTo>
                <a:cubicBezTo>
                  <a:pt x="576302" y="1106929"/>
                  <a:pt x="589896" y="1093335"/>
                  <a:pt x="606665" y="1093335"/>
                </a:cubicBezTo>
                <a:close/>
                <a:moveTo>
                  <a:pt x="534111" y="1093335"/>
                </a:moveTo>
                <a:cubicBezTo>
                  <a:pt x="550880" y="1093335"/>
                  <a:pt x="564474" y="1106929"/>
                  <a:pt x="564474" y="1123698"/>
                </a:cubicBezTo>
                <a:cubicBezTo>
                  <a:pt x="564474" y="1140468"/>
                  <a:pt x="550880" y="1154062"/>
                  <a:pt x="534111" y="1154062"/>
                </a:cubicBezTo>
                <a:cubicBezTo>
                  <a:pt x="517341" y="1154062"/>
                  <a:pt x="503747" y="1140468"/>
                  <a:pt x="503747" y="1123698"/>
                </a:cubicBezTo>
                <a:cubicBezTo>
                  <a:pt x="503747" y="1106929"/>
                  <a:pt x="517341" y="1093335"/>
                  <a:pt x="534111" y="1093335"/>
                </a:cubicBezTo>
                <a:close/>
                <a:moveTo>
                  <a:pt x="461556" y="1093335"/>
                </a:moveTo>
                <a:cubicBezTo>
                  <a:pt x="478326" y="1093335"/>
                  <a:pt x="491920" y="1106929"/>
                  <a:pt x="491920" y="1123698"/>
                </a:cubicBezTo>
                <a:cubicBezTo>
                  <a:pt x="491920" y="1140468"/>
                  <a:pt x="478326" y="1154062"/>
                  <a:pt x="461556" y="1154062"/>
                </a:cubicBezTo>
                <a:cubicBezTo>
                  <a:pt x="444787" y="1154062"/>
                  <a:pt x="431192" y="1140468"/>
                  <a:pt x="431192" y="1123698"/>
                </a:cubicBezTo>
                <a:cubicBezTo>
                  <a:pt x="431192" y="1106929"/>
                  <a:pt x="444787" y="1093335"/>
                  <a:pt x="461556" y="1093335"/>
                </a:cubicBezTo>
                <a:close/>
                <a:moveTo>
                  <a:pt x="389002" y="1093335"/>
                </a:moveTo>
                <a:cubicBezTo>
                  <a:pt x="405771" y="1093335"/>
                  <a:pt x="419365" y="1106929"/>
                  <a:pt x="419365" y="1123698"/>
                </a:cubicBezTo>
                <a:cubicBezTo>
                  <a:pt x="419365" y="1140468"/>
                  <a:pt x="405771" y="1154062"/>
                  <a:pt x="389002" y="1154062"/>
                </a:cubicBezTo>
                <a:cubicBezTo>
                  <a:pt x="372232" y="1154062"/>
                  <a:pt x="358638" y="1140468"/>
                  <a:pt x="358638" y="1123698"/>
                </a:cubicBezTo>
                <a:cubicBezTo>
                  <a:pt x="358638" y="1106929"/>
                  <a:pt x="372232" y="1093335"/>
                  <a:pt x="389002" y="1093335"/>
                </a:cubicBezTo>
                <a:close/>
                <a:moveTo>
                  <a:pt x="316447" y="1093335"/>
                </a:moveTo>
                <a:cubicBezTo>
                  <a:pt x="333216" y="1093335"/>
                  <a:pt x="346810" y="1106929"/>
                  <a:pt x="346810" y="1123698"/>
                </a:cubicBezTo>
                <a:cubicBezTo>
                  <a:pt x="346810" y="1140468"/>
                  <a:pt x="333216" y="1154062"/>
                  <a:pt x="316447" y="1154062"/>
                </a:cubicBezTo>
                <a:cubicBezTo>
                  <a:pt x="299677" y="1154062"/>
                  <a:pt x="286084" y="1140468"/>
                  <a:pt x="286084" y="1123698"/>
                </a:cubicBezTo>
                <a:cubicBezTo>
                  <a:pt x="286084" y="1106929"/>
                  <a:pt x="299677" y="1093335"/>
                  <a:pt x="316447" y="1093335"/>
                </a:cubicBezTo>
                <a:close/>
                <a:moveTo>
                  <a:pt x="243892" y="1093335"/>
                </a:moveTo>
                <a:cubicBezTo>
                  <a:pt x="260662" y="1093335"/>
                  <a:pt x="274256" y="1106929"/>
                  <a:pt x="274256" y="1123698"/>
                </a:cubicBezTo>
                <a:cubicBezTo>
                  <a:pt x="274256" y="1140468"/>
                  <a:pt x="260662" y="1154062"/>
                  <a:pt x="243892" y="1154062"/>
                </a:cubicBezTo>
                <a:cubicBezTo>
                  <a:pt x="227123" y="1154062"/>
                  <a:pt x="213529" y="1140468"/>
                  <a:pt x="213529" y="1123698"/>
                </a:cubicBezTo>
                <a:cubicBezTo>
                  <a:pt x="213529" y="1106929"/>
                  <a:pt x="227123" y="1093335"/>
                  <a:pt x="243892" y="1093335"/>
                </a:cubicBezTo>
                <a:close/>
                <a:moveTo>
                  <a:pt x="171339" y="1093335"/>
                </a:moveTo>
                <a:cubicBezTo>
                  <a:pt x="188107" y="1093335"/>
                  <a:pt x="201701" y="1106929"/>
                  <a:pt x="201701" y="1123698"/>
                </a:cubicBezTo>
                <a:cubicBezTo>
                  <a:pt x="201701" y="1140468"/>
                  <a:pt x="188107" y="1154062"/>
                  <a:pt x="171339" y="1154062"/>
                </a:cubicBezTo>
                <a:cubicBezTo>
                  <a:pt x="154633" y="1154062"/>
                  <a:pt x="141040" y="1140468"/>
                  <a:pt x="141040" y="1123698"/>
                </a:cubicBezTo>
                <a:cubicBezTo>
                  <a:pt x="141040" y="1106929"/>
                  <a:pt x="154633" y="1093335"/>
                  <a:pt x="171339" y="1093335"/>
                </a:cubicBezTo>
                <a:close/>
                <a:moveTo>
                  <a:pt x="98858" y="1093335"/>
                </a:moveTo>
                <a:cubicBezTo>
                  <a:pt x="115622" y="1093335"/>
                  <a:pt x="129216" y="1106929"/>
                  <a:pt x="129216" y="1123698"/>
                </a:cubicBezTo>
                <a:cubicBezTo>
                  <a:pt x="129216" y="1140468"/>
                  <a:pt x="115622" y="1154062"/>
                  <a:pt x="98858" y="1154062"/>
                </a:cubicBezTo>
                <a:cubicBezTo>
                  <a:pt x="82086" y="1154062"/>
                  <a:pt x="68492" y="1140468"/>
                  <a:pt x="68492" y="1123698"/>
                </a:cubicBezTo>
                <a:cubicBezTo>
                  <a:pt x="68492" y="1106929"/>
                  <a:pt x="82086" y="1093335"/>
                  <a:pt x="98858" y="1093335"/>
                </a:cubicBezTo>
                <a:close/>
                <a:moveTo>
                  <a:pt x="26303" y="1093335"/>
                </a:moveTo>
                <a:cubicBezTo>
                  <a:pt x="43069" y="1093335"/>
                  <a:pt x="56664" y="1106929"/>
                  <a:pt x="56664" y="1123698"/>
                </a:cubicBezTo>
                <a:cubicBezTo>
                  <a:pt x="56664" y="1140468"/>
                  <a:pt x="43069" y="1154062"/>
                  <a:pt x="26303" y="1154062"/>
                </a:cubicBezTo>
                <a:cubicBezTo>
                  <a:pt x="17918" y="1154062"/>
                  <a:pt x="10327" y="1150664"/>
                  <a:pt x="4832" y="1145169"/>
                </a:cubicBezTo>
                <a:lnTo>
                  <a:pt x="0" y="1133503"/>
                </a:lnTo>
                <a:lnTo>
                  <a:pt x="0" y="1113894"/>
                </a:lnTo>
                <a:lnTo>
                  <a:pt x="4832" y="1102228"/>
                </a:lnTo>
                <a:cubicBezTo>
                  <a:pt x="10327" y="1096734"/>
                  <a:pt x="17918" y="1093335"/>
                  <a:pt x="26303" y="1093335"/>
                </a:cubicBezTo>
                <a:close/>
                <a:moveTo>
                  <a:pt x="1549874" y="1012883"/>
                </a:moveTo>
                <a:lnTo>
                  <a:pt x="1555552" y="1014029"/>
                </a:lnTo>
                <a:lnTo>
                  <a:pt x="1530465" y="1066106"/>
                </a:lnTo>
                <a:lnTo>
                  <a:pt x="1528404" y="1064717"/>
                </a:lnTo>
                <a:cubicBezTo>
                  <a:pt x="1522910" y="1059222"/>
                  <a:pt x="1519511" y="1051631"/>
                  <a:pt x="1519511" y="1043246"/>
                </a:cubicBezTo>
                <a:cubicBezTo>
                  <a:pt x="1519511" y="1026477"/>
                  <a:pt x="1533105" y="1012883"/>
                  <a:pt x="1549874" y="1012883"/>
                </a:cubicBezTo>
                <a:close/>
                <a:moveTo>
                  <a:pt x="1477320" y="1012883"/>
                </a:moveTo>
                <a:cubicBezTo>
                  <a:pt x="1494089" y="1012883"/>
                  <a:pt x="1507683" y="1026477"/>
                  <a:pt x="1507683" y="1043246"/>
                </a:cubicBezTo>
                <a:cubicBezTo>
                  <a:pt x="1507683" y="1060016"/>
                  <a:pt x="1494089" y="1073610"/>
                  <a:pt x="1477320" y="1073610"/>
                </a:cubicBezTo>
                <a:cubicBezTo>
                  <a:pt x="1460550" y="1073610"/>
                  <a:pt x="1446956" y="1060016"/>
                  <a:pt x="1446956" y="1043246"/>
                </a:cubicBezTo>
                <a:cubicBezTo>
                  <a:pt x="1446956" y="1026477"/>
                  <a:pt x="1460550" y="1012883"/>
                  <a:pt x="1477320" y="1012883"/>
                </a:cubicBezTo>
                <a:close/>
                <a:moveTo>
                  <a:pt x="1404765" y="1012883"/>
                </a:moveTo>
                <a:cubicBezTo>
                  <a:pt x="1421535" y="1012883"/>
                  <a:pt x="1435129" y="1026477"/>
                  <a:pt x="1435129" y="1043246"/>
                </a:cubicBezTo>
                <a:cubicBezTo>
                  <a:pt x="1435129" y="1060016"/>
                  <a:pt x="1421535" y="1073610"/>
                  <a:pt x="1404765" y="1073610"/>
                </a:cubicBezTo>
                <a:cubicBezTo>
                  <a:pt x="1387996" y="1073610"/>
                  <a:pt x="1374402" y="1060016"/>
                  <a:pt x="1374402" y="1043246"/>
                </a:cubicBezTo>
                <a:cubicBezTo>
                  <a:pt x="1374402" y="1026477"/>
                  <a:pt x="1387996" y="1012883"/>
                  <a:pt x="1404765" y="1012883"/>
                </a:cubicBezTo>
                <a:close/>
                <a:moveTo>
                  <a:pt x="1332211" y="1012883"/>
                </a:moveTo>
                <a:cubicBezTo>
                  <a:pt x="1348980" y="1012883"/>
                  <a:pt x="1362574" y="1026477"/>
                  <a:pt x="1362574" y="1043246"/>
                </a:cubicBezTo>
                <a:cubicBezTo>
                  <a:pt x="1362574" y="1060016"/>
                  <a:pt x="1348980" y="1073610"/>
                  <a:pt x="1332211" y="1073610"/>
                </a:cubicBezTo>
                <a:cubicBezTo>
                  <a:pt x="1315441" y="1073610"/>
                  <a:pt x="1301847" y="1060016"/>
                  <a:pt x="1301847" y="1043246"/>
                </a:cubicBezTo>
                <a:cubicBezTo>
                  <a:pt x="1301847" y="1026477"/>
                  <a:pt x="1315441" y="1012883"/>
                  <a:pt x="1332211" y="1012883"/>
                </a:cubicBezTo>
                <a:close/>
                <a:moveTo>
                  <a:pt x="1259656" y="1012883"/>
                </a:moveTo>
                <a:cubicBezTo>
                  <a:pt x="1276426" y="1012883"/>
                  <a:pt x="1290020" y="1026477"/>
                  <a:pt x="1290020" y="1043246"/>
                </a:cubicBezTo>
                <a:cubicBezTo>
                  <a:pt x="1290020" y="1060016"/>
                  <a:pt x="1276426" y="1073610"/>
                  <a:pt x="1259656" y="1073610"/>
                </a:cubicBezTo>
                <a:cubicBezTo>
                  <a:pt x="1242887" y="1073610"/>
                  <a:pt x="1229293" y="1060016"/>
                  <a:pt x="1229293" y="1043246"/>
                </a:cubicBezTo>
                <a:cubicBezTo>
                  <a:pt x="1229293" y="1026477"/>
                  <a:pt x="1242887" y="1012883"/>
                  <a:pt x="1259656" y="1012883"/>
                </a:cubicBezTo>
                <a:close/>
                <a:moveTo>
                  <a:pt x="1187102" y="1012883"/>
                </a:moveTo>
                <a:cubicBezTo>
                  <a:pt x="1203871" y="1012883"/>
                  <a:pt x="1217465" y="1026477"/>
                  <a:pt x="1217465" y="1043246"/>
                </a:cubicBezTo>
                <a:cubicBezTo>
                  <a:pt x="1217465" y="1060016"/>
                  <a:pt x="1203871" y="1073610"/>
                  <a:pt x="1187102" y="1073610"/>
                </a:cubicBezTo>
                <a:cubicBezTo>
                  <a:pt x="1170332" y="1073610"/>
                  <a:pt x="1156738" y="1060016"/>
                  <a:pt x="1156738" y="1043246"/>
                </a:cubicBezTo>
                <a:cubicBezTo>
                  <a:pt x="1156738" y="1026477"/>
                  <a:pt x="1170332" y="1012883"/>
                  <a:pt x="1187102" y="1012883"/>
                </a:cubicBezTo>
                <a:close/>
                <a:moveTo>
                  <a:pt x="1114547" y="1012883"/>
                </a:moveTo>
                <a:cubicBezTo>
                  <a:pt x="1131317" y="1012883"/>
                  <a:pt x="1144911" y="1026477"/>
                  <a:pt x="1144911" y="1043246"/>
                </a:cubicBezTo>
                <a:cubicBezTo>
                  <a:pt x="1144911" y="1060016"/>
                  <a:pt x="1131317" y="1073610"/>
                  <a:pt x="1114547" y="1073610"/>
                </a:cubicBezTo>
                <a:cubicBezTo>
                  <a:pt x="1097778" y="1073610"/>
                  <a:pt x="1084184" y="1060016"/>
                  <a:pt x="1084184" y="1043246"/>
                </a:cubicBezTo>
                <a:cubicBezTo>
                  <a:pt x="1084184" y="1026477"/>
                  <a:pt x="1097778" y="1012883"/>
                  <a:pt x="1114547" y="1012883"/>
                </a:cubicBezTo>
                <a:close/>
                <a:moveTo>
                  <a:pt x="1041993" y="1012883"/>
                </a:moveTo>
                <a:cubicBezTo>
                  <a:pt x="1058762" y="1012883"/>
                  <a:pt x="1072356" y="1026477"/>
                  <a:pt x="1072356" y="1043246"/>
                </a:cubicBezTo>
                <a:cubicBezTo>
                  <a:pt x="1072356" y="1060016"/>
                  <a:pt x="1058762" y="1073610"/>
                  <a:pt x="1041993" y="1073610"/>
                </a:cubicBezTo>
                <a:cubicBezTo>
                  <a:pt x="1025223" y="1073610"/>
                  <a:pt x="1011629" y="1060016"/>
                  <a:pt x="1011629" y="1043246"/>
                </a:cubicBezTo>
                <a:cubicBezTo>
                  <a:pt x="1011629" y="1026477"/>
                  <a:pt x="1025223" y="1012883"/>
                  <a:pt x="1041993" y="1012883"/>
                </a:cubicBezTo>
                <a:close/>
                <a:moveTo>
                  <a:pt x="969438" y="1012883"/>
                </a:moveTo>
                <a:cubicBezTo>
                  <a:pt x="986208" y="1012883"/>
                  <a:pt x="999801" y="1026477"/>
                  <a:pt x="999801" y="1043246"/>
                </a:cubicBezTo>
                <a:cubicBezTo>
                  <a:pt x="999801" y="1060016"/>
                  <a:pt x="986208" y="1073610"/>
                  <a:pt x="969438" y="1073610"/>
                </a:cubicBezTo>
                <a:cubicBezTo>
                  <a:pt x="952669" y="1073610"/>
                  <a:pt x="939075" y="1060016"/>
                  <a:pt x="939075" y="1043246"/>
                </a:cubicBezTo>
                <a:cubicBezTo>
                  <a:pt x="939075" y="1026477"/>
                  <a:pt x="952669" y="1012883"/>
                  <a:pt x="969438" y="1012883"/>
                </a:cubicBezTo>
                <a:close/>
                <a:moveTo>
                  <a:pt x="896883" y="1012883"/>
                </a:moveTo>
                <a:cubicBezTo>
                  <a:pt x="913653" y="1012883"/>
                  <a:pt x="927247" y="1026477"/>
                  <a:pt x="927247" y="1043246"/>
                </a:cubicBezTo>
                <a:cubicBezTo>
                  <a:pt x="927247" y="1060016"/>
                  <a:pt x="913653" y="1073610"/>
                  <a:pt x="896883" y="1073610"/>
                </a:cubicBezTo>
                <a:cubicBezTo>
                  <a:pt x="880114" y="1073610"/>
                  <a:pt x="866520" y="1060016"/>
                  <a:pt x="866520" y="1043246"/>
                </a:cubicBezTo>
                <a:cubicBezTo>
                  <a:pt x="866520" y="1026477"/>
                  <a:pt x="880114" y="1012883"/>
                  <a:pt x="896883" y="1012883"/>
                </a:cubicBezTo>
                <a:close/>
                <a:moveTo>
                  <a:pt x="824329" y="1012883"/>
                </a:moveTo>
                <a:cubicBezTo>
                  <a:pt x="841098" y="1012883"/>
                  <a:pt x="854692" y="1026477"/>
                  <a:pt x="854692" y="1043246"/>
                </a:cubicBezTo>
                <a:cubicBezTo>
                  <a:pt x="854692" y="1060016"/>
                  <a:pt x="841098" y="1073610"/>
                  <a:pt x="824329" y="1073610"/>
                </a:cubicBezTo>
                <a:cubicBezTo>
                  <a:pt x="807559" y="1073610"/>
                  <a:pt x="793965" y="1060016"/>
                  <a:pt x="793965" y="1043246"/>
                </a:cubicBezTo>
                <a:cubicBezTo>
                  <a:pt x="793965" y="1026477"/>
                  <a:pt x="807559" y="1012883"/>
                  <a:pt x="824329" y="1012883"/>
                </a:cubicBezTo>
                <a:close/>
                <a:moveTo>
                  <a:pt x="751774" y="1012883"/>
                </a:moveTo>
                <a:cubicBezTo>
                  <a:pt x="768544" y="1012883"/>
                  <a:pt x="782138" y="1026477"/>
                  <a:pt x="782138" y="1043246"/>
                </a:cubicBezTo>
                <a:cubicBezTo>
                  <a:pt x="782138" y="1060016"/>
                  <a:pt x="768544" y="1073610"/>
                  <a:pt x="751774" y="1073610"/>
                </a:cubicBezTo>
                <a:cubicBezTo>
                  <a:pt x="735005" y="1073610"/>
                  <a:pt x="721411" y="1060016"/>
                  <a:pt x="721411" y="1043246"/>
                </a:cubicBezTo>
                <a:cubicBezTo>
                  <a:pt x="721411" y="1026477"/>
                  <a:pt x="735005" y="1012883"/>
                  <a:pt x="751774" y="1012883"/>
                </a:cubicBezTo>
                <a:close/>
                <a:moveTo>
                  <a:pt x="679220" y="1012883"/>
                </a:moveTo>
                <a:cubicBezTo>
                  <a:pt x="695989" y="1012883"/>
                  <a:pt x="709583" y="1026477"/>
                  <a:pt x="709583" y="1043246"/>
                </a:cubicBezTo>
                <a:cubicBezTo>
                  <a:pt x="709583" y="1060016"/>
                  <a:pt x="695989" y="1073610"/>
                  <a:pt x="679220" y="1073610"/>
                </a:cubicBezTo>
                <a:cubicBezTo>
                  <a:pt x="662450" y="1073610"/>
                  <a:pt x="648856" y="1060016"/>
                  <a:pt x="648856" y="1043246"/>
                </a:cubicBezTo>
                <a:cubicBezTo>
                  <a:pt x="648856" y="1026477"/>
                  <a:pt x="662450" y="1012883"/>
                  <a:pt x="679220" y="1012883"/>
                </a:cubicBezTo>
                <a:close/>
                <a:moveTo>
                  <a:pt x="606665" y="1012883"/>
                </a:moveTo>
                <a:cubicBezTo>
                  <a:pt x="623435" y="1012883"/>
                  <a:pt x="637029" y="1026477"/>
                  <a:pt x="637029" y="1043246"/>
                </a:cubicBezTo>
                <a:cubicBezTo>
                  <a:pt x="637029" y="1060016"/>
                  <a:pt x="623435" y="1073610"/>
                  <a:pt x="606665" y="1073610"/>
                </a:cubicBezTo>
                <a:cubicBezTo>
                  <a:pt x="589896" y="1073610"/>
                  <a:pt x="576302" y="1060016"/>
                  <a:pt x="576302" y="1043246"/>
                </a:cubicBezTo>
                <a:cubicBezTo>
                  <a:pt x="576302" y="1026477"/>
                  <a:pt x="589896" y="1012883"/>
                  <a:pt x="606665" y="1012883"/>
                </a:cubicBezTo>
                <a:close/>
                <a:moveTo>
                  <a:pt x="534111" y="1012883"/>
                </a:moveTo>
                <a:cubicBezTo>
                  <a:pt x="550880" y="1012883"/>
                  <a:pt x="564474" y="1026477"/>
                  <a:pt x="564474" y="1043246"/>
                </a:cubicBezTo>
                <a:cubicBezTo>
                  <a:pt x="564474" y="1060016"/>
                  <a:pt x="550880" y="1073610"/>
                  <a:pt x="534111" y="1073610"/>
                </a:cubicBezTo>
                <a:cubicBezTo>
                  <a:pt x="517341" y="1073610"/>
                  <a:pt x="503747" y="1060016"/>
                  <a:pt x="503747" y="1043246"/>
                </a:cubicBezTo>
                <a:cubicBezTo>
                  <a:pt x="503747" y="1026477"/>
                  <a:pt x="517341" y="1012883"/>
                  <a:pt x="534111" y="1012883"/>
                </a:cubicBezTo>
                <a:close/>
                <a:moveTo>
                  <a:pt x="461556" y="1012883"/>
                </a:moveTo>
                <a:cubicBezTo>
                  <a:pt x="478326" y="1012883"/>
                  <a:pt x="491920" y="1026477"/>
                  <a:pt x="491920" y="1043246"/>
                </a:cubicBezTo>
                <a:cubicBezTo>
                  <a:pt x="491920" y="1060016"/>
                  <a:pt x="478326" y="1073610"/>
                  <a:pt x="461556" y="1073610"/>
                </a:cubicBezTo>
                <a:cubicBezTo>
                  <a:pt x="444787" y="1073610"/>
                  <a:pt x="431192" y="1060016"/>
                  <a:pt x="431192" y="1043246"/>
                </a:cubicBezTo>
                <a:cubicBezTo>
                  <a:pt x="431192" y="1026477"/>
                  <a:pt x="444787" y="1012883"/>
                  <a:pt x="461556" y="1012883"/>
                </a:cubicBezTo>
                <a:close/>
                <a:moveTo>
                  <a:pt x="389002" y="1012883"/>
                </a:moveTo>
                <a:cubicBezTo>
                  <a:pt x="405771" y="1012883"/>
                  <a:pt x="419365" y="1026477"/>
                  <a:pt x="419365" y="1043246"/>
                </a:cubicBezTo>
                <a:cubicBezTo>
                  <a:pt x="419365" y="1060016"/>
                  <a:pt x="405771" y="1073610"/>
                  <a:pt x="389002" y="1073610"/>
                </a:cubicBezTo>
                <a:cubicBezTo>
                  <a:pt x="372232" y="1073610"/>
                  <a:pt x="358638" y="1060016"/>
                  <a:pt x="358638" y="1043246"/>
                </a:cubicBezTo>
                <a:cubicBezTo>
                  <a:pt x="358638" y="1026477"/>
                  <a:pt x="372232" y="1012883"/>
                  <a:pt x="389002" y="1012883"/>
                </a:cubicBezTo>
                <a:close/>
                <a:moveTo>
                  <a:pt x="316447" y="1012883"/>
                </a:moveTo>
                <a:cubicBezTo>
                  <a:pt x="333216" y="1012883"/>
                  <a:pt x="346810" y="1026477"/>
                  <a:pt x="346810" y="1043246"/>
                </a:cubicBezTo>
                <a:cubicBezTo>
                  <a:pt x="346810" y="1060016"/>
                  <a:pt x="333216" y="1073610"/>
                  <a:pt x="316447" y="1073610"/>
                </a:cubicBezTo>
                <a:cubicBezTo>
                  <a:pt x="299677" y="1073610"/>
                  <a:pt x="286084" y="1060016"/>
                  <a:pt x="286084" y="1043246"/>
                </a:cubicBezTo>
                <a:cubicBezTo>
                  <a:pt x="286084" y="1026477"/>
                  <a:pt x="299677" y="1012883"/>
                  <a:pt x="316447" y="1012883"/>
                </a:cubicBezTo>
                <a:close/>
                <a:moveTo>
                  <a:pt x="243892" y="1012883"/>
                </a:moveTo>
                <a:cubicBezTo>
                  <a:pt x="260662" y="1012883"/>
                  <a:pt x="274256" y="1026477"/>
                  <a:pt x="274256" y="1043246"/>
                </a:cubicBezTo>
                <a:cubicBezTo>
                  <a:pt x="274256" y="1060016"/>
                  <a:pt x="260662" y="1073610"/>
                  <a:pt x="243892" y="1073610"/>
                </a:cubicBezTo>
                <a:cubicBezTo>
                  <a:pt x="227123" y="1073610"/>
                  <a:pt x="213529" y="1060016"/>
                  <a:pt x="213529" y="1043246"/>
                </a:cubicBezTo>
                <a:cubicBezTo>
                  <a:pt x="213529" y="1026477"/>
                  <a:pt x="227123" y="1012883"/>
                  <a:pt x="243892" y="1012883"/>
                </a:cubicBezTo>
                <a:close/>
                <a:moveTo>
                  <a:pt x="171339" y="1012883"/>
                </a:moveTo>
                <a:cubicBezTo>
                  <a:pt x="188107" y="1012883"/>
                  <a:pt x="201701" y="1026477"/>
                  <a:pt x="201701" y="1043246"/>
                </a:cubicBezTo>
                <a:cubicBezTo>
                  <a:pt x="201701" y="1060016"/>
                  <a:pt x="188107" y="1073610"/>
                  <a:pt x="171339" y="1073610"/>
                </a:cubicBezTo>
                <a:cubicBezTo>
                  <a:pt x="154639" y="1073610"/>
                  <a:pt x="141045" y="1060016"/>
                  <a:pt x="141045" y="1043246"/>
                </a:cubicBezTo>
                <a:cubicBezTo>
                  <a:pt x="141045" y="1026477"/>
                  <a:pt x="154639" y="1012883"/>
                  <a:pt x="171339" y="1012883"/>
                </a:cubicBezTo>
                <a:close/>
                <a:moveTo>
                  <a:pt x="98865" y="1012883"/>
                </a:moveTo>
                <a:cubicBezTo>
                  <a:pt x="115628" y="1012883"/>
                  <a:pt x="129222" y="1026477"/>
                  <a:pt x="129222" y="1043246"/>
                </a:cubicBezTo>
                <a:cubicBezTo>
                  <a:pt x="129222" y="1060016"/>
                  <a:pt x="115628" y="1073610"/>
                  <a:pt x="98865" y="1073610"/>
                </a:cubicBezTo>
                <a:cubicBezTo>
                  <a:pt x="82093" y="1073610"/>
                  <a:pt x="68498" y="1060016"/>
                  <a:pt x="68498" y="1043246"/>
                </a:cubicBezTo>
                <a:cubicBezTo>
                  <a:pt x="68498" y="1026477"/>
                  <a:pt x="82093" y="1012883"/>
                  <a:pt x="98865" y="1012883"/>
                </a:cubicBezTo>
                <a:close/>
                <a:moveTo>
                  <a:pt x="26309" y="1012883"/>
                </a:moveTo>
                <a:cubicBezTo>
                  <a:pt x="43075" y="1012883"/>
                  <a:pt x="56670" y="1026477"/>
                  <a:pt x="56670" y="1043246"/>
                </a:cubicBezTo>
                <a:cubicBezTo>
                  <a:pt x="56670" y="1060016"/>
                  <a:pt x="43075" y="1073610"/>
                  <a:pt x="26309" y="1073610"/>
                </a:cubicBezTo>
                <a:cubicBezTo>
                  <a:pt x="17924" y="1073610"/>
                  <a:pt x="10333" y="1070212"/>
                  <a:pt x="4838" y="1064717"/>
                </a:cubicBezTo>
                <a:lnTo>
                  <a:pt x="0" y="1053036"/>
                </a:lnTo>
                <a:lnTo>
                  <a:pt x="0" y="1033457"/>
                </a:lnTo>
                <a:lnTo>
                  <a:pt x="4838" y="1021776"/>
                </a:lnTo>
                <a:cubicBezTo>
                  <a:pt x="10333" y="1016282"/>
                  <a:pt x="17924" y="1012883"/>
                  <a:pt x="26309" y="1012883"/>
                </a:cubicBezTo>
                <a:close/>
                <a:moveTo>
                  <a:pt x="1549874" y="932431"/>
                </a:moveTo>
                <a:cubicBezTo>
                  <a:pt x="1558259" y="932431"/>
                  <a:pt x="1565850" y="935830"/>
                  <a:pt x="1571345" y="941324"/>
                </a:cubicBezTo>
                <a:lnTo>
                  <a:pt x="1577296" y="955693"/>
                </a:lnTo>
                <a:lnTo>
                  <a:pt x="1565363" y="988298"/>
                </a:lnTo>
                <a:lnTo>
                  <a:pt x="1561694" y="990772"/>
                </a:lnTo>
                <a:cubicBezTo>
                  <a:pt x="1558061" y="992309"/>
                  <a:pt x="1554067" y="993158"/>
                  <a:pt x="1549874" y="993158"/>
                </a:cubicBezTo>
                <a:cubicBezTo>
                  <a:pt x="1533105" y="993158"/>
                  <a:pt x="1519511" y="979564"/>
                  <a:pt x="1519511" y="962795"/>
                </a:cubicBezTo>
                <a:cubicBezTo>
                  <a:pt x="1519511" y="946025"/>
                  <a:pt x="1533105" y="932431"/>
                  <a:pt x="1549874" y="932431"/>
                </a:cubicBezTo>
                <a:close/>
                <a:moveTo>
                  <a:pt x="1477320" y="932431"/>
                </a:moveTo>
                <a:cubicBezTo>
                  <a:pt x="1494089" y="932431"/>
                  <a:pt x="1507683" y="946025"/>
                  <a:pt x="1507683" y="962795"/>
                </a:cubicBezTo>
                <a:cubicBezTo>
                  <a:pt x="1507683" y="979564"/>
                  <a:pt x="1494089" y="993158"/>
                  <a:pt x="1477320" y="993158"/>
                </a:cubicBezTo>
                <a:cubicBezTo>
                  <a:pt x="1460550" y="993158"/>
                  <a:pt x="1446956" y="979564"/>
                  <a:pt x="1446956" y="962795"/>
                </a:cubicBezTo>
                <a:cubicBezTo>
                  <a:pt x="1446956" y="946025"/>
                  <a:pt x="1460550" y="932431"/>
                  <a:pt x="1477320" y="932431"/>
                </a:cubicBezTo>
                <a:close/>
                <a:moveTo>
                  <a:pt x="1404765" y="932431"/>
                </a:moveTo>
                <a:cubicBezTo>
                  <a:pt x="1421535" y="932431"/>
                  <a:pt x="1435129" y="946025"/>
                  <a:pt x="1435129" y="962795"/>
                </a:cubicBezTo>
                <a:cubicBezTo>
                  <a:pt x="1435129" y="979564"/>
                  <a:pt x="1421535" y="993158"/>
                  <a:pt x="1404765" y="993158"/>
                </a:cubicBezTo>
                <a:cubicBezTo>
                  <a:pt x="1387996" y="993158"/>
                  <a:pt x="1374402" y="979564"/>
                  <a:pt x="1374402" y="962795"/>
                </a:cubicBezTo>
                <a:cubicBezTo>
                  <a:pt x="1374402" y="946025"/>
                  <a:pt x="1387996" y="932431"/>
                  <a:pt x="1404765" y="932431"/>
                </a:cubicBezTo>
                <a:close/>
                <a:moveTo>
                  <a:pt x="1332211" y="932431"/>
                </a:moveTo>
                <a:cubicBezTo>
                  <a:pt x="1348980" y="932431"/>
                  <a:pt x="1362574" y="946025"/>
                  <a:pt x="1362574" y="962795"/>
                </a:cubicBezTo>
                <a:cubicBezTo>
                  <a:pt x="1362574" y="979564"/>
                  <a:pt x="1348980" y="993158"/>
                  <a:pt x="1332211" y="993158"/>
                </a:cubicBezTo>
                <a:cubicBezTo>
                  <a:pt x="1315441" y="993158"/>
                  <a:pt x="1301847" y="979564"/>
                  <a:pt x="1301847" y="962795"/>
                </a:cubicBezTo>
                <a:cubicBezTo>
                  <a:pt x="1301847" y="946025"/>
                  <a:pt x="1315441" y="932431"/>
                  <a:pt x="1332211" y="932431"/>
                </a:cubicBezTo>
                <a:close/>
                <a:moveTo>
                  <a:pt x="1259656" y="932431"/>
                </a:moveTo>
                <a:cubicBezTo>
                  <a:pt x="1276426" y="932431"/>
                  <a:pt x="1290020" y="946025"/>
                  <a:pt x="1290020" y="962795"/>
                </a:cubicBezTo>
                <a:cubicBezTo>
                  <a:pt x="1290020" y="979564"/>
                  <a:pt x="1276426" y="993158"/>
                  <a:pt x="1259656" y="993158"/>
                </a:cubicBezTo>
                <a:cubicBezTo>
                  <a:pt x="1242887" y="993158"/>
                  <a:pt x="1229293" y="979564"/>
                  <a:pt x="1229293" y="962795"/>
                </a:cubicBezTo>
                <a:cubicBezTo>
                  <a:pt x="1229293" y="946025"/>
                  <a:pt x="1242887" y="932431"/>
                  <a:pt x="1259656" y="932431"/>
                </a:cubicBezTo>
                <a:close/>
                <a:moveTo>
                  <a:pt x="1187102" y="932431"/>
                </a:moveTo>
                <a:cubicBezTo>
                  <a:pt x="1203871" y="932431"/>
                  <a:pt x="1217465" y="946025"/>
                  <a:pt x="1217465" y="962795"/>
                </a:cubicBezTo>
                <a:cubicBezTo>
                  <a:pt x="1217465" y="979564"/>
                  <a:pt x="1203871" y="993158"/>
                  <a:pt x="1187102" y="993158"/>
                </a:cubicBezTo>
                <a:cubicBezTo>
                  <a:pt x="1170332" y="993158"/>
                  <a:pt x="1156738" y="979564"/>
                  <a:pt x="1156738" y="962795"/>
                </a:cubicBezTo>
                <a:cubicBezTo>
                  <a:pt x="1156738" y="946025"/>
                  <a:pt x="1170332" y="932431"/>
                  <a:pt x="1187102" y="932431"/>
                </a:cubicBezTo>
                <a:close/>
                <a:moveTo>
                  <a:pt x="1114547" y="932431"/>
                </a:moveTo>
                <a:cubicBezTo>
                  <a:pt x="1131317" y="932431"/>
                  <a:pt x="1144911" y="946025"/>
                  <a:pt x="1144911" y="962795"/>
                </a:cubicBezTo>
                <a:cubicBezTo>
                  <a:pt x="1144911" y="979564"/>
                  <a:pt x="1131317" y="993158"/>
                  <a:pt x="1114547" y="993158"/>
                </a:cubicBezTo>
                <a:cubicBezTo>
                  <a:pt x="1097778" y="993158"/>
                  <a:pt x="1084184" y="979564"/>
                  <a:pt x="1084184" y="962795"/>
                </a:cubicBezTo>
                <a:cubicBezTo>
                  <a:pt x="1084184" y="946025"/>
                  <a:pt x="1097778" y="932431"/>
                  <a:pt x="1114547" y="932431"/>
                </a:cubicBezTo>
                <a:close/>
                <a:moveTo>
                  <a:pt x="1041993" y="932431"/>
                </a:moveTo>
                <a:cubicBezTo>
                  <a:pt x="1058762" y="932431"/>
                  <a:pt x="1072356" y="946025"/>
                  <a:pt x="1072356" y="962795"/>
                </a:cubicBezTo>
                <a:cubicBezTo>
                  <a:pt x="1072356" y="979564"/>
                  <a:pt x="1058762" y="993158"/>
                  <a:pt x="1041993" y="993158"/>
                </a:cubicBezTo>
                <a:cubicBezTo>
                  <a:pt x="1025223" y="993158"/>
                  <a:pt x="1011629" y="979564"/>
                  <a:pt x="1011629" y="962795"/>
                </a:cubicBezTo>
                <a:cubicBezTo>
                  <a:pt x="1011629" y="946025"/>
                  <a:pt x="1025223" y="932431"/>
                  <a:pt x="1041993" y="932431"/>
                </a:cubicBezTo>
                <a:close/>
                <a:moveTo>
                  <a:pt x="969438" y="932431"/>
                </a:moveTo>
                <a:cubicBezTo>
                  <a:pt x="986208" y="932431"/>
                  <a:pt x="999801" y="946025"/>
                  <a:pt x="999801" y="962795"/>
                </a:cubicBezTo>
                <a:cubicBezTo>
                  <a:pt x="999801" y="979564"/>
                  <a:pt x="986208" y="993158"/>
                  <a:pt x="969438" y="993158"/>
                </a:cubicBezTo>
                <a:cubicBezTo>
                  <a:pt x="952669" y="993158"/>
                  <a:pt x="939075" y="979564"/>
                  <a:pt x="939075" y="962795"/>
                </a:cubicBezTo>
                <a:cubicBezTo>
                  <a:pt x="939075" y="946025"/>
                  <a:pt x="952669" y="932431"/>
                  <a:pt x="969438" y="932431"/>
                </a:cubicBezTo>
                <a:close/>
                <a:moveTo>
                  <a:pt x="896883" y="932431"/>
                </a:moveTo>
                <a:cubicBezTo>
                  <a:pt x="913653" y="932431"/>
                  <a:pt x="927247" y="946025"/>
                  <a:pt x="927247" y="962795"/>
                </a:cubicBezTo>
                <a:cubicBezTo>
                  <a:pt x="927247" y="979564"/>
                  <a:pt x="913653" y="993158"/>
                  <a:pt x="896883" y="993158"/>
                </a:cubicBezTo>
                <a:cubicBezTo>
                  <a:pt x="880114" y="993158"/>
                  <a:pt x="866520" y="979564"/>
                  <a:pt x="866520" y="962795"/>
                </a:cubicBezTo>
                <a:cubicBezTo>
                  <a:pt x="866520" y="946025"/>
                  <a:pt x="880114" y="932431"/>
                  <a:pt x="896883" y="932431"/>
                </a:cubicBezTo>
                <a:close/>
                <a:moveTo>
                  <a:pt x="824329" y="932431"/>
                </a:moveTo>
                <a:cubicBezTo>
                  <a:pt x="841098" y="932431"/>
                  <a:pt x="854692" y="946025"/>
                  <a:pt x="854692" y="962795"/>
                </a:cubicBezTo>
                <a:cubicBezTo>
                  <a:pt x="854692" y="979564"/>
                  <a:pt x="841098" y="993158"/>
                  <a:pt x="824329" y="993158"/>
                </a:cubicBezTo>
                <a:cubicBezTo>
                  <a:pt x="807559" y="993158"/>
                  <a:pt x="793965" y="979564"/>
                  <a:pt x="793965" y="962795"/>
                </a:cubicBezTo>
                <a:cubicBezTo>
                  <a:pt x="793965" y="946025"/>
                  <a:pt x="807559" y="932431"/>
                  <a:pt x="824329" y="932431"/>
                </a:cubicBezTo>
                <a:close/>
                <a:moveTo>
                  <a:pt x="751774" y="932431"/>
                </a:moveTo>
                <a:cubicBezTo>
                  <a:pt x="768544" y="932431"/>
                  <a:pt x="782138" y="946025"/>
                  <a:pt x="782138" y="962795"/>
                </a:cubicBezTo>
                <a:cubicBezTo>
                  <a:pt x="782138" y="979564"/>
                  <a:pt x="768544" y="993158"/>
                  <a:pt x="751774" y="993158"/>
                </a:cubicBezTo>
                <a:cubicBezTo>
                  <a:pt x="735005" y="993158"/>
                  <a:pt x="721411" y="979564"/>
                  <a:pt x="721411" y="962795"/>
                </a:cubicBezTo>
                <a:cubicBezTo>
                  <a:pt x="721411" y="946025"/>
                  <a:pt x="735005" y="932431"/>
                  <a:pt x="751774" y="932431"/>
                </a:cubicBezTo>
                <a:close/>
                <a:moveTo>
                  <a:pt x="679220" y="932431"/>
                </a:moveTo>
                <a:cubicBezTo>
                  <a:pt x="695989" y="932431"/>
                  <a:pt x="709583" y="946025"/>
                  <a:pt x="709583" y="962795"/>
                </a:cubicBezTo>
                <a:cubicBezTo>
                  <a:pt x="709583" y="979564"/>
                  <a:pt x="695989" y="993158"/>
                  <a:pt x="679220" y="993158"/>
                </a:cubicBezTo>
                <a:cubicBezTo>
                  <a:pt x="662450" y="993158"/>
                  <a:pt x="648856" y="979564"/>
                  <a:pt x="648856" y="962795"/>
                </a:cubicBezTo>
                <a:cubicBezTo>
                  <a:pt x="648856" y="946025"/>
                  <a:pt x="662450" y="932431"/>
                  <a:pt x="679220" y="932431"/>
                </a:cubicBezTo>
                <a:close/>
                <a:moveTo>
                  <a:pt x="606665" y="932431"/>
                </a:moveTo>
                <a:cubicBezTo>
                  <a:pt x="623435" y="932431"/>
                  <a:pt x="637029" y="946025"/>
                  <a:pt x="637029" y="962795"/>
                </a:cubicBezTo>
                <a:cubicBezTo>
                  <a:pt x="637029" y="979564"/>
                  <a:pt x="623435" y="993158"/>
                  <a:pt x="606665" y="993158"/>
                </a:cubicBezTo>
                <a:cubicBezTo>
                  <a:pt x="589896" y="993158"/>
                  <a:pt x="576302" y="979564"/>
                  <a:pt x="576302" y="962795"/>
                </a:cubicBezTo>
                <a:cubicBezTo>
                  <a:pt x="576302" y="946025"/>
                  <a:pt x="589896" y="932431"/>
                  <a:pt x="606665" y="932431"/>
                </a:cubicBezTo>
                <a:close/>
                <a:moveTo>
                  <a:pt x="534111" y="932431"/>
                </a:moveTo>
                <a:cubicBezTo>
                  <a:pt x="550880" y="932431"/>
                  <a:pt x="564474" y="946025"/>
                  <a:pt x="564474" y="962795"/>
                </a:cubicBezTo>
                <a:cubicBezTo>
                  <a:pt x="564474" y="979564"/>
                  <a:pt x="550880" y="993158"/>
                  <a:pt x="534111" y="993158"/>
                </a:cubicBezTo>
                <a:cubicBezTo>
                  <a:pt x="517341" y="993158"/>
                  <a:pt x="503747" y="979564"/>
                  <a:pt x="503747" y="962795"/>
                </a:cubicBezTo>
                <a:cubicBezTo>
                  <a:pt x="503747" y="946025"/>
                  <a:pt x="517341" y="932431"/>
                  <a:pt x="534111" y="932431"/>
                </a:cubicBezTo>
                <a:close/>
                <a:moveTo>
                  <a:pt x="461556" y="932431"/>
                </a:moveTo>
                <a:cubicBezTo>
                  <a:pt x="478326" y="932431"/>
                  <a:pt x="491920" y="946025"/>
                  <a:pt x="491920" y="962795"/>
                </a:cubicBezTo>
                <a:cubicBezTo>
                  <a:pt x="491920" y="979564"/>
                  <a:pt x="478326" y="993158"/>
                  <a:pt x="461556" y="993158"/>
                </a:cubicBezTo>
                <a:cubicBezTo>
                  <a:pt x="444787" y="993158"/>
                  <a:pt x="431192" y="979564"/>
                  <a:pt x="431192" y="962795"/>
                </a:cubicBezTo>
                <a:cubicBezTo>
                  <a:pt x="431192" y="946025"/>
                  <a:pt x="444787" y="932431"/>
                  <a:pt x="461556" y="932431"/>
                </a:cubicBezTo>
                <a:close/>
                <a:moveTo>
                  <a:pt x="389002" y="932431"/>
                </a:moveTo>
                <a:cubicBezTo>
                  <a:pt x="405771" y="932431"/>
                  <a:pt x="419365" y="946025"/>
                  <a:pt x="419365" y="962795"/>
                </a:cubicBezTo>
                <a:cubicBezTo>
                  <a:pt x="419365" y="979564"/>
                  <a:pt x="405771" y="993158"/>
                  <a:pt x="389002" y="993158"/>
                </a:cubicBezTo>
                <a:cubicBezTo>
                  <a:pt x="372232" y="993158"/>
                  <a:pt x="358638" y="979564"/>
                  <a:pt x="358638" y="962795"/>
                </a:cubicBezTo>
                <a:cubicBezTo>
                  <a:pt x="358638" y="946025"/>
                  <a:pt x="372232" y="932431"/>
                  <a:pt x="389002" y="932431"/>
                </a:cubicBezTo>
                <a:close/>
                <a:moveTo>
                  <a:pt x="316447" y="932431"/>
                </a:moveTo>
                <a:cubicBezTo>
                  <a:pt x="333216" y="932431"/>
                  <a:pt x="346810" y="946025"/>
                  <a:pt x="346810" y="962795"/>
                </a:cubicBezTo>
                <a:cubicBezTo>
                  <a:pt x="346810" y="979564"/>
                  <a:pt x="333216" y="993158"/>
                  <a:pt x="316447" y="993158"/>
                </a:cubicBezTo>
                <a:cubicBezTo>
                  <a:pt x="299677" y="993158"/>
                  <a:pt x="286084" y="979564"/>
                  <a:pt x="286084" y="962795"/>
                </a:cubicBezTo>
                <a:cubicBezTo>
                  <a:pt x="286084" y="946025"/>
                  <a:pt x="299677" y="932431"/>
                  <a:pt x="316447" y="932431"/>
                </a:cubicBezTo>
                <a:close/>
                <a:moveTo>
                  <a:pt x="243892" y="932431"/>
                </a:moveTo>
                <a:cubicBezTo>
                  <a:pt x="260662" y="932431"/>
                  <a:pt x="274256" y="946025"/>
                  <a:pt x="274256" y="962795"/>
                </a:cubicBezTo>
                <a:cubicBezTo>
                  <a:pt x="274256" y="979564"/>
                  <a:pt x="260662" y="993158"/>
                  <a:pt x="243892" y="993158"/>
                </a:cubicBezTo>
                <a:cubicBezTo>
                  <a:pt x="227123" y="993158"/>
                  <a:pt x="213529" y="979564"/>
                  <a:pt x="213529" y="962795"/>
                </a:cubicBezTo>
                <a:cubicBezTo>
                  <a:pt x="213529" y="946025"/>
                  <a:pt x="227123" y="932431"/>
                  <a:pt x="243892" y="932431"/>
                </a:cubicBezTo>
                <a:close/>
                <a:moveTo>
                  <a:pt x="171339" y="932431"/>
                </a:moveTo>
                <a:cubicBezTo>
                  <a:pt x="188107" y="932431"/>
                  <a:pt x="201701" y="946025"/>
                  <a:pt x="201701" y="962795"/>
                </a:cubicBezTo>
                <a:cubicBezTo>
                  <a:pt x="201701" y="979564"/>
                  <a:pt x="188107" y="993158"/>
                  <a:pt x="171339" y="993158"/>
                </a:cubicBezTo>
                <a:cubicBezTo>
                  <a:pt x="154645" y="993158"/>
                  <a:pt x="141051" y="979564"/>
                  <a:pt x="141051" y="962795"/>
                </a:cubicBezTo>
                <a:cubicBezTo>
                  <a:pt x="141051" y="946025"/>
                  <a:pt x="154645" y="932431"/>
                  <a:pt x="171339" y="932431"/>
                </a:cubicBezTo>
                <a:close/>
                <a:moveTo>
                  <a:pt x="98870" y="932431"/>
                </a:moveTo>
                <a:cubicBezTo>
                  <a:pt x="115634" y="932431"/>
                  <a:pt x="129228" y="946025"/>
                  <a:pt x="129228" y="962795"/>
                </a:cubicBezTo>
                <a:cubicBezTo>
                  <a:pt x="129228" y="979564"/>
                  <a:pt x="115634" y="993158"/>
                  <a:pt x="98870" y="993158"/>
                </a:cubicBezTo>
                <a:cubicBezTo>
                  <a:pt x="82099" y="993158"/>
                  <a:pt x="68505" y="979564"/>
                  <a:pt x="68505" y="962795"/>
                </a:cubicBezTo>
                <a:cubicBezTo>
                  <a:pt x="68505" y="946025"/>
                  <a:pt x="82099" y="932431"/>
                  <a:pt x="98870" y="932431"/>
                </a:cubicBezTo>
                <a:close/>
                <a:moveTo>
                  <a:pt x="26316" y="932431"/>
                </a:moveTo>
                <a:cubicBezTo>
                  <a:pt x="43081" y="932431"/>
                  <a:pt x="56676" y="946025"/>
                  <a:pt x="56676" y="962795"/>
                </a:cubicBezTo>
                <a:cubicBezTo>
                  <a:pt x="56676" y="979564"/>
                  <a:pt x="43081" y="993158"/>
                  <a:pt x="26316" y="993158"/>
                </a:cubicBezTo>
                <a:cubicBezTo>
                  <a:pt x="17931" y="993158"/>
                  <a:pt x="10340" y="989760"/>
                  <a:pt x="4845" y="984265"/>
                </a:cubicBezTo>
                <a:lnTo>
                  <a:pt x="0" y="972570"/>
                </a:lnTo>
                <a:lnTo>
                  <a:pt x="0" y="953020"/>
                </a:lnTo>
                <a:lnTo>
                  <a:pt x="4845" y="941324"/>
                </a:lnTo>
                <a:cubicBezTo>
                  <a:pt x="10340" y="935830"/>
                  <a:pt x="17931" y="932431"/>
                  <a:pt x="26316" y="932431"/>
                </a:cubicBezTo>
                <a:close/>
                <a:moveTo>
                  <a:pt x="1612513" y="853981"/>
                </a:moveTo>
                <a:lnTo>
                  <a:pt x="1607766" y="872445"/>
                </a:lnTo>
                <a:lnTo>
                  <a:pt x="1598477" y="897823"/>
                </a:lnTo>
                <a:lnTo>
                  <a:pt x="1592066" y="882343"/>
                </a:lnTo>
                <a:cubicBezTo>
                  <a:pt x="1592066" y="869766"/>
                  <a:pt x="1599712" y="858975"/>
                  <a:pt x="1610610" y="854366"/>
                </a:cubicBezTo>
                <a:close/>
                <a:moveTo>
                  <a:pt x="1549874" y="851979"/>
                </a:moveTo>
                <a:cubicBezTo>
                  <a:pt x="1566644" y="851979"/>
                  <a:pt x="1580238" y="865573"/>
                  <a:pt x="1580238" y="882343"/>
                </a:cubicBezTo>
                <a:cubicBezTo>
                  <a:pt x="1580238" y="899112"/>
                  <a:pt x="1566644" y="912706"/>
                  <a:pt x="1549874" y="912706"/>
                </a:cubicBezTo>
                <a:cubicBezTo>
                  <a:pt x="1533105" y="912706"/>
                  <a:pt x="1519511" y="899112"/>
                  <a:pt x="1519511" y="882343"/>
                </a:cubicBezTo>
                <a:cubicBezTo>
                  <a:pt x="1519511" y="865573"/>
                  <a:pt x="1533105" y="851979"/>
                  <a:pt x="1549874" y="851979"/>
                </a:cubicBezTo>
                <a:close/>
                <a:moveTo>
                  <a:pt x="1477320" y="851979"/>
                </a:moveTo>
                <a:cubicBezTo>
                  <a:pt x="1494089" y="851979"/>
                  <a:pt x="1507683" y="865573"/>
                  <a:pt x="1507683" y="882343"/>
                </a:cubicBezTo>
                <a:cubicBezTo>
                  <a:pt x="1507683" y="899112"/>
                  <a:pt x="1494089" y="912706"/>
                  <a:pt x="1477320" y="912706"/>
                </a:cubicBezTo>
                <a:cubicBezTo>
                  <a:pt x="1460550" y="912706"/>
                  <a:pt x="1446956" y="899112"/>
                  <a:pt x="1446956" y="882343"/>
                </a:cubicBezTo>
                <a:cubicBezTo>
                  <a:pt x="1446956" y="865573"/>
                  <a:pt x="1460550" y="851979"/>
                  <a:pt x="1477320" y="851979"/>
                </a:cubicBezTo>
                <a:close/>
                <a:moveTo>
                  <a:pt x="1404765" y="851979"/>
                </a:moveTo>
                <a:cubicBezTo>
                  <a:pt x="1421535" y="851979"/>
                  <a:pt x="1435129" y="865573"/>
                  <a:pt x="1435129" y="882343"/>
                </a:cubicBezTo>
                <a:cubicBezTo>
                  <a:pt x="1435129" y="899112"/>
                  <a:pt x="1421535" y="912706"/>
                  <a:pt x="1404765" y="912706"/>
                </a:cubicBezTo>
                <a:cubicBezTo>
                  <a:pt x="1387996" y="912706"/>
                  <a:pt x="1374402" y="899112"/>
                  <a:pt x="1374402" y="882343"/>
                </a:cubicBezTo>
                <a:cubicBezTo>
                  <a:pt x="1374402" y="865573"/>
                  <a:pt x="1387996" y="851979"/>
                  <a:pt x="1404765" y="851979"/>
                </a:cubicBezTo>
                <a:close/>
                <a:moveTo>
                  <a:pt x="1332211" y="851979"/>
                </a:moveTo>
                <a:cubicBezTo>
                  <a:pt x="1348980" y="851979"/>
                  <a:pt x="1362574" y="865573"/>
                  <a:pt x="1362574" y="882343"/>
                </a:cubicBezTo>
                <a:cubicBezTo>
                  <a:pt x="1362574" y="899112"/>
                  <a:pt x="1348980" y="912706"/>
                  <a:pt x="1332211" y="912706"/>
                </a:cubicBezTo>
                <a:cubicBezTo>
                  <a:pt x="1315441" y="912706"/>
                  <a:pt x="1301847" y="899112"/>
                  <a:pt x="1301847" y="882343"/>
                </a:cubicBezTo>
                <a:cubicBezTo>
                  <a:pt x="1301847" y="865573"/>
                  <a:pt x="1315441" y="851979"/>
                  <a:pt x="1332211" y="851979"/>
                </a:cubicBezTo>
                <a:close/>
                <a:moveTo>
                  <a:pt x="1259656" y="851979"/>
                </a:moveTo>
                <a:cubicBezTo>
                  <a:pt x="1276426" y="851979"/>
                  <a:pt x="1290020" y="865573"/>
                  <a:pt x="1290020" y="882343"/>
                </a:cubicBezTo>
                <a:cubicBezTo>
                  <a:pt x="1290020" y="899112"/>
                  <a:pt x="1276426" y="912706"/>
                  <a:pt x="1259656" y="912706"/>
                </a:cubicBezTo>
                <a:cubicBezTo>
                  <a:pt x="1242887" y="912706"/>
                  <a:pt x="1229293" y="899112"/>
                  <a:pt x="1229293" y="882343"/>
                </a:cubicBezTo>
                <a:cubicBezTo>
                  <a:pt x="1229293" y="865573"/>
                  <a:pt x="1242887" y="851979"/>
                  <a:pt x="1259656" y="851979"/>
                </a:cubicBezTo>
                <a:close/>
                <a:moveTo>
                  <a:pt x="1187102" y="851979"/>
                </a:moveTo>
                <a:cubicBezTo>
                  <a:pt x="1203871" y="851979"/>
                  <a:pt x="1217465" y="865573"/>
                  <a:pt x="1217465" y="882343"/>
                </a:cubicBezTo>
                <a:cubicBezTo>
                  <a:pt x="1217465" y="899112"/>
                  <a:pt x="1203871" y="912706"/>
                  <a:pt x="1187102" y="912706"/>
                </a:cubicBezTo>
                <a:cubicBezTo>
                  <a:pt x="1170332" y="912706"/>
                  <a:pt x="1156738" y="899112"/>
                  <a:pt x="1156738" y="882343"/>
                </a:cubicBezTo>
                <a:cubicBezTo>
                  <a:pt x="1156738" y="865573"/>
                  <a:pt x="1170332" y="851979"/>
                  <a:pt x="1187102" y="851979"/>
                </a:cubicBezTo>
                <a:close/>
                <a:moveTo>
                  <a:pt x="1114547" y="851979"/>
                </a:moveTo>
                <a:cubicBezTo>
                  <a:pt x="1131317" y="851979"/>
                  <a:pt x="1144911" y="865573"/>
                  <a:pt x="1144911" y="882343"/>
                </a:cubicBezTo>
                <a:cubicBezTo>
                  <a:pt x="1144911" y="899112"/>
                  <a:pt x="1131317" y="912706"/>
                  <a:pt x="1114547" y="912706"/>
                </a:cubicBezTo>
                <a:cubicBezTo>
                  <a:pt x="1097778" y="912706"/>
                  <a:pt x="1084184" y="899112"/>
                  <a:pt x="1084184" y="882343"/>
                </a:cubicBezTo>
                <a:cubicBezTo>
                  <a:pt x="1084184" y="865573"/>
                  <a:pt x="1097778" y="851979"/>
                  <a:pt x="1114547" y="851979"/>
                </a:cubicBezTo>
                <a:close/>
                <a:moveTo>
                  <a:pt x="1041993" y="851979"/>
                </a:moveTo>
                <a:cubicBezTo>
                  <a:pt x="1058762" y="851979"/>
                  <a:pt x="1072356" y="865573"/>
                  <a:pt x="1072356" y="882343"/>
                </a:cubicBezTo>
                <a:cubicBezTo>
                  <a:pt x="1072356" y="899112"/>
                  <a:pt x="1058762" y="912706"/>
                  <a:pt x="1041993" y="912706"/>
                </a:cubicBezTo>
                <a:cubicBezTo>
                  <a:pt x="1025223" y="912706"/>
                  <a:pt x="1011629" y="899112"/>
                  <a:pt x="1011629" y="882343"/>
                </a:cubicBezTo>
                <a:cubicBezTo>
                  <a:pt x="1011629" y="865573"/>
                  <a:pt x="1025223" y="851979"/>
                  <a:pt x="1041993" y="851979"/>
                </a:cubicBezTo>
                <a:close/>
                <a:moveTo>
                  <a:pt x="969438" y="851979"/>
                </a:moveTo>
                <a:cubicBezTo>
                  <a:pt x="986208" y="851979"/>
                  <a:pt x="999801" y="865573"/>
                  <a:pt x="999801" y="882343"/>
                </a:cubicBezTo>
                <a:cubicBezTo>
                  <a:pt x="999801" y="899112"/>
                  <a:pt x="986208" y="912706"/>
                  <a:pt x="969438" y="912706"/>
                </a:cubicBezTo>
                <a:cubicBezTo>
                  <a:pt x="952669" y="912706"/>
                  <a:pt x="939075" y="899112"/>
                  <a:pt x="939075" y="882343"/>
                </a:cubicBezTo>
                <a:cubicBezTo>
                  <a:pt x="939075" y="865573"/>
                  <a:pt x="952669" y="851979"/>
                  <a:pt x="969438" y="851979"/>
                </a:cubicBezTo>
                <a:close/>
                <a:moveTo>
                  <a:pt x="896883" y="851979"/>
                </a:moveTo>
                <a:cubicBezTo>
                  <a:pt x="913653" y="851979"/>
                  <a:pt x="927247" y="865573"/>
                  <a:pt x="927247" y="882343"/>
                </a:cubicBezTo>
                <a:cubicBezTo>
                  <a:pt x="927247" y="899112"/>
                  <a:pt x="913653" y="912706"/>
                  <a:pt x="896883" y="912706"/>
                </a:cubicBezTo>
                <a:cubicBezTo>
                  <a:pt x="880114" y="912706"/>
                  <a:pt x="866520" y="899112"/>
                  <a:pt x="866520" y="882343"/>
                </a:cubicBezTo>
                <a:cubicBezTo>
                  <a:pt x="866520" y="865573"/>
                  <a:pt x="880114" y="851979"/>
                  <a:pt x="896883" y="851979"/>
                </a:cubicBezTo>
                <a:close/>
                <a:moveTo>
                  <a:pt x="824329" y="851979"/>
                </a:moveTo>
                <a:cubicBezTo>
                  <a:pt x="841098" y="851979"/>
                  <a:pt x="854692" y="865573"/>
                  <a:pt x="854692" y="882343"/>
                </a:cubicBezTo>
                <a:cubicBezTo>
                  <a:pt x="854692" y="899112"/>
                  <a:pt x="841098" y="912706"/>
                  <a:pt x="824329" y="912706"/>
                </a:cubicBezTo>
                <a:cubicBezTo>
                  <a:pt x="807559" y="912706"/>
                  <a:pt x="793965" y="899112"/>
                  <a:pt x="793965" y="882343"/>
                </a:cubicBezTo>
                <a:cubicBezTo>
                  <a:pt x="793965" y="865573"/>
                  <a:pt x="807559" y="851979"/>
                  <a:pt x="824329" y="851979"/>
                </a:cubicBezTo>
                <a:close/>
                <a:moveTo>
                  <a:pt x="751774" y="851979"/>
                </a:moveTo>
                <a:cubicBezTo>
                  <a:pt x="768544" y="851979"/>
                  <a:pt x="782138" y="865573"/>
                  <a:pt x="782138" y="882343"/>
                </a:cubicBezTo>
                <a:cubicBezTo>
                  <a:pt x="782138" y="899112"/>
                  <a:pt x="768544" y="912706"/>
                  <a:pt x="751774" y="912706"/>
                </a:cubicBezTo>
                <a:cubicBezTo>
                  <a:pt x="735005" y="912706"/>
                  <a:pt x="721411" y="899112"/>
                  <a:pt x="721411" y="882343"/>
                </a:cubicBezTo>
                <a:cubicBezTo>
                  <a:pt x="721411" y="865573"/>
                  <a:pt x="735005" y="851979"/>
                  <a:pt x="751774" y="851979"/>
                </a:cubicBezTo>
                <a:close/>
                <a:moveTo>
                  <a:pt x="679220" y="851979"/>
                </a:moveTo>
                <a:cubicBezTo>
                  <a:pt x="695989" y="851979"/>
                  <a:pt x="709583" y="865573"/>
                  <a:pt x="709583" y="882343"/>
                </a:cubicBezTo>
                <a:cubicBezTo>
                  <a:pt x="709583" y="899112"/>
                  <a:pt x="695989" y="912706"/>
                  <a:pt x="679220" y="912706"/>
                </a:cubicBezTo>
                <a:cubicBezTo>
                  <a:pt x="662450" y="912706"/>
                  <a:pt x="648856" y="899112"/>
                  <a:pt x="648856" y="882343"/>
                </a:cubicBezTo>
                <a:cubicBezTo>
                  <a:pt x="648856" y="865573"/>
                  <a:pt x="662450" y="851979"/>
                  <a:pt x="679220" y="851979"/>
                </a:cubicBezTo>
                <a:close/>
                <a:moveTo>
                  <a:pt x="606665" y="851979"/>
                </a:moveTo>
                <a:cubicBezTo>
                  <a:pt x="623435" y="851979"/>
                  <a:pt x="637029" y="865573"/>
                  <a:pt x="637029" y="882343"/>
                </a:cubicBezTo>
                <a:cubicBezTo>
                  <a:pt x="637029" y="899112"/>
                  <a:pt x="623435" y="912706"/>
                  <a:pt x="606665" y="912706"/>
                </a:cubicBezTo>
                <a:cubicBezTo>
                  <a:pt x="589896" y="912706"/>
                  <a:pt x="576302" y="899112"/>
                  <a:pt x="576302" y="882343"/>
                </a:cubicBezTo>
                <a:cubicBezTo>
                  <a:pt x="576302" y="865573"/>
                  <a:pt x="589896" y="851979"/>
                  <a:pt x="606665" y="851979"/>
                </a:cubicBezTo>
                <a:close/>
                <a:moveTo>
                  <a:pt x="534111" y="851979"/>
                </a:moveTo>
                <a:cubicBezTo>
                  <a:pt x="550880" y="851979"/>
                  <a:pt x="564474" y="865573"/>
                  <a:pt x="564474" y="882343"/>
                </a:cubicBezTo>
                <a:cubicBezTo>
                  <a:pt x="564474" y="899112"/>
                  <a:pt x="550880" y="912706"/>
                  <a:pt x="534111" y="912706"/>
                </a:cubicBezTo>
                <a:cubicBezTo>
                  <a:pt x="517341" y="912706"/>
                  <a:pt x="503747" y="899112"/>
                  <a:pt x="503747" y="882343"/>
                </a:cubicBezTo>
                <a:cubicBezTo>
                  <a:pt x="503747" y="865573"/>
                  <a:pt x="517341" y="851979"/>
                  <a:pt x="534111" y="851979"/>
                </a:cubicBezTo>
                <a:close/>
                <a:moveTo>
                  <a:pt x="461556" y="851979"/>
                </a:moveTo>
                <a:cubicBezTo>
                  <a:pt x="478326" y="851979"/>
                  <a:pt x="491920" y="865573"/>
                  <a:pt x="491920" y="882343"/>
                </a:cubicBezTo>
                <a:cubicBezTo>
                  <a:pt x="491920" y="899112"/>
                  <a:pt x="478326" y="912706"/>
                  <a:pt x="461556" y="912706"/>
                </a:cubicBezTo>
                <a:cubicBezTo>
                  <a:pt x="444787" y="912706"/>
                  <a:pt x="431192" y="899112"/>
                  <a:pt x="431192" y="882343"/>
                </a:cubicBezTo>
                <a:cubicBezTo>
                  <a:pt x="431192" y="865573"/>
                  <a:pt x="444787" y="851979"/>
                  <a:pt x="461556" y="851979"/>
                </a:cubicBezTo>
                <a:close/>
                <a:moveTo>
                  <a:pt x="389002" y="851979"/>
                </a:moveTo>
                <a:cubicBezTo>
                  <a:pt x="405771" y="851979"/>
                  <a:pt x="419365" y="865573"/>
                  <a:pt x="419365" y="882343"/>
                </a:cubicBezTo>
                <a:cubicBezTo>
                  <a:pt x="419365" y="899112"/>
                  <a:pt x="405771" y="912706"/>
                  <a:pt x="389002" y="912706"/>
                </a:cubicBezTo>
                <a:cubicBezTo>
                  <a:pt x="372232" y="912706"/>
                  <a:pt x="358638" y="899112"/>
                  <a:pt x="358638" y="882343"/>
                </a:cubicBezTo>
                <a:cubicBezTo>
                  <a:pt x="358638" y="865573"/>
                  <a:pt x="372232" y="851979"/>
                  <a:pt x="389002" y="851979"/>
                </a:cubicBezTo>
                <a:close/>
                <a:moveTo>
                  <a:pt x="316447" y="851979"/>
                </a:moveTo>
                <a:cubicBezTo>
                  <a:pt x="333216" y="851979"/>
                  <a:pt x="346810" y="865573"/>
                  <a:pt x="346810" y="882343"/>
                </a:cubicBezTo>
                <a:cubicBezTo>
                  <a:pt x="346810" y="899112"/>
                  <a:pt x="333216" y="912706"/>
                  <a:pt x="316447" y="912706"/>
                </a:cubicBezTo>
                <a:cubicBezTo>
                  <a:pt x="299677" y="912706"/>
                  <a:pt x="286084" y="899112"/>
                  <a:pt x="286084" y="882343"/>
                </a:cubicBezTo>
                <a:cubicBezTo>
                  <a:pt x="286084" y="865573"/>
                  <a:pt x="299677" y="851979"/>
                  <a:pt x="316447" y="851979"/>
                </a:cubicBezTo>
                <a:close/>
                <a:moveTo>
                  <a:pt x="243892" y="851979"/>
                </a:moveTo>
                <a:cubicBezTo>
                  <a:pt x="260662" y="851979"/>
                  <a:pt x="274256" y="865573"/>
                  <a:pt x="274256" y="882343"/>
                </a:cubicBezTo>
                <a:cubicBezTo>
                  <a:pt x="274256" y="899112"/>
                  <a:pt x="260662" y="912706"/>
                  <a:pt x="243892" y="912706"/>
                </a:cubicBezTo>
                <a:cubicBezTo>
                  <a:pt x="227123" y="912706"/>
                  <a:pt x="213529" y="899112"/>
                  <a:pt x="213529" y="882343"/>
                </a:cubicBezTo>
                <a:cubicBezTo>
                  <a:pt x="213529" y="865573"/>
                  <a:pt x="227123" y="851979"/>
                  <a:pt x="243892" y="851979"/>
                </a:cubicBezTo>
                <a:close/>
                <a:moveTo>
                  <a:pt x="171339" y="851979"/>
                </a:moveTo>
                <a:cubicBezTo>
                  <a:pt x="188107" y="851979"/>
                  <a:pt x="201701" y="865573"/>
                  <a:pt x="201701" y="882343"/>
                </a:cubicBezTo>
                <a:cubicBezTo>
                  <a:pt x="201701" y="899112"/>
                  <a:pt x="188107" y="912706"/>
                  <a:pt x="171339" y="912706"/>
                </a:cubicBezTo>
                <a:cubicBezTo>
                  <a:pt x="154651" y="912706"/>
                  <a:pt x="141056" y="899112"/>
                  <a:pt x="141056" y="882343"/>
                </a:cubicBezTo>
                <a:cubicBezTo>
                  <a:pt x="141056" y="865573"/>
                  <a:pt x="154651" y="851979"/>
                  <a:pt x="171339" y="851979"/>
                </a:cubicBezTo>
                <a:close/>
                <a:moveTo>
                  <a:pt x="98877" y="851979"/>
                </a:moveTo>
                <a:cubicBezTo>
                  <a:pt x="115640" y="851979"/>
                  <a:pt x="129234" y="865573"/>
                  <a:pt x="129234" y="882343"/>
                </a:cubicBezTo>
                <a:cubicBezTo>
                  <a:pt x="129234" y="899112"/>
                  <a:pt x="115640" y="912706"/>
                  <a:pt x="98877" y="912706"/>
                </a:cubicBezTo>
                <a:cubicBezTo>
                  <a:pt x="82106" y="912706"/>
                  <a:pt x="68511" y="899112"/>
                  <a:pt x="68511" y="882343"/>
                </a:cubicBezTo>
                <a:cubicBezTo>
                  <a:pt x="68511" y="865573"/>
                  <a:pt x="82106" y="851979"/>
                  <a:pt x="98877" y="851979"/>
                </a:cubicBezTo>
                <a:close/>
                <a:moveTo>
                  <a:pt x="26322" y="851979"/>
                </a:moveTo>
                <a:cubicBezTo>
                  <a:pt x="43087" y="851979"/>
                  <a:pt x="56682" y="865573"/>
                  <a:pt x="56682" y="882343"/>
                </a:cubicBezTo>
                <a:cubicBezTo>
                  <a:pt x="56682" y="899112"/>
                  <a:pt x="43087" y="912706"/>
                  <a:pt x="26322" y="912706"/>
                </a:cubicBezTo>
                <a:cubicBezTo>
                  <a:pt x="17937" y="912706"/>
                  <a:pt x="10346" y="909308"/>
                  <a:pt x="4851" y="903813"/>
                </a:cubicBezTo>
                <a:lnTo>
                  <a:pt x="0" y="892101"/>
                </a:lnTo>
                <a:lnTo>
                  <a:pt x="0" y="872585"/>
                </a:lnTo>
                <a:lnTo>
                  <a:pt x="4851" y="860872"/>
                </a:lnTo>
                <a:cubicBezTo>
                  <a:pt x="10346" y="855378"/>
                  <a:pt x="17937" y="851979"/>
                  <a:pt x="26322" y="851979"/>
                </a:cubicBezTo>
                <a:close/>
                <a:moveTo>
                  <a:pt x="1622429" y="771528"/>
                </a:moveTo>
                <a:lnTo>
                  <a:pt x="1633158" y="773694"/>
                </a:lnTo>
                <a:lnTo>
                  <a:pt x="1618313" y="831424"/>
                </a:lnTo>
                <a:lnTo>
                  <a:pt x="1610610" y="829868"/>
                </a:lnTo>
                <a:cubicBezTo>
                  <a:pt x="1599712" y="825259"/>
                  <a:pt x="1592066" y="814469"/>
                  <a:pt x="1592066" y="801891"/>
                </a:cubicBezTo>
                <a:cubicBezTo>
                  <a:pt x="1592066" y="785122"/>
                  <a:pt x="1605659" y="771528"/>
                  <a:pt x="1622429" y="771528"/>
                </a:cubicBezTo>
                <a:close/>
                <a:moveTo>
                  <a:pt x="1549874" y="771528"/>
                </a:moveTo>
                <a:cubicBezTo>
                  <a:pt x="1566644" y="771528"/>
                  <a:pt x="1580238" y="785122"/>
                  <a:pt x="1580238" y="801891"/>
                </a:cubicBezTo>
                <a:cubicBezTo>
                  <a:pt x="1580238" y="818661"/>
                  <a:pt x="1566644" y="832255"/>
                  <a:pt x="1549874" y="832255"/>
                </a:cubicBezTo>
                <a:cubicBezTo>
                  <a:pt x="1533105" y="832255"/>
                  <a:pt x="1519511" y="818661"/>
                  <a:pt x="1519511" y="801891"/>
                </a:cubicBezTo>
                <a:cubicBezTo>
                  <a:pt x="1519511" y="785122"/>
                  <a:pt x="1533105" y="771528"/>
                  <a:pt x="1549874" y="771528"/>
                </a:cubicBezTo>
                <a:close/>
                <a:moveTo>
                  <a:pt x="1477320" y="771528"/>
                </a:moveTo>
                <a:cubicBezTo>
                  <a:pt x="1494089" y="771528"/>
                  <a:pt x="1507683" y="785122"/>
                  <a:pt x="1507683" y="801891"/>
                </a:cubicBezTo>
                <a:cubicBezTo>
                  <a:pt x="1507683" y="818661"/>
                  <a:pt x="1494089" y="832255"/>
                  <a:pt x="1477320" y="832255"/>
                </a:cubicBezTo>
                <a:cubicBezTo>
                  <a:pt x="1460550" y="832255"/>
                  <a:pt x="1446956" y="818661"/>
                  <a:pt x="1446956" y="801891"/>
                </a:cubicBezTo>
                <a:cubicBezTo>
                  <a:pt x="1446956" y="785122"/>
                  <a:pt x="1460550" y="771528"/>
                  <a:pt x="1477320" y="771528"/>
                </a:cubicBezTo>
                <a:close/>
                <a:moveTo>
                  <a:pt x="1404765" y="771528"/>
                </a:moveTo>
                <a:cubicBezTo>
                  <a:pt x="1421535" y="771528"/>
                  <a:pt x="1435129" y="785122"/>
                  <a:pt x="1435129" y="801891"/>
                </a:cubicBezTo>
                <a:cubicBezTo>
                  <a:pt x="1435129" y="818661"/>
                  <a:pt x="1421535" y="832255"/>
                  <a:pt x="1404765" y="832255"/>
                </a:cubicBezTo>
                <a:cubicBezTo>
                  <a:pt x="1387996" y="832255"/>
                  <a:pt x="1374402" y="818661"/>
                  <a:pt x="1374402" y="801891"/>
                </a:cubicBezTo>
                <a:cubicBezTo>
                  <a:pt x="1374402" y="785122"/>
                  <a:pt x="1387996" y="771528"/>
                  <a:pt x="1404765" y="771528"/>
                </a:cubicBezTo>
                <a:close/>
                <a:moveTo>
                  <a:pt x="1332211" y="771528"/>
                </a:moveTo>
                <a:cubicBezTo>
                  <a:pt x="1348980" y="771528"/>
                  <a:pt x="1362574" y="785122"/>
                  <a:pt x="1362574" y="801891"/>
                </a:cubicBezTo>
                <a:cubicBezTo>
                  <a:pt x="1362574" y="818661"/>
                  <a:pt x="1348980" y="832255"/>
                  <a:pt x="1332211" y="832255"/>
                </a:cubicBezTo>
                <a:cubicBezTo>
                  <a:pt x="1315441" y="832255"/>
                  <a:pt x="1301847" y="818661"/>
                  <a:pt x="1301847" y="801891"/>
                </a:cubicBezTo>
                <a:cubicBezTo>
                  <a:pt x="1301847" y="785122"/>
                  <a:pt x="1315441" y="771528"/>
                  <a:pt x="1332211" y="771528"/>
                </a:cubicBezTo>
                <a:close/>
                <a:moveTo>
                  <a:pt x="1259656" y="771528"/>
                </a:moveTo>
                <a:cubicBezTo>
                  <a:pt x="1276426" y="771528"/>
                  <a:pt x="1290020" y="785122"/>
                  <a:pt x="1290020" y="801891"/>
                </a:cubicBezTo>
                <a:cubicBezTo>
                  <a:pt x="1290020" y="818661"/>
                  <a:pt x="1276426" y="832255"/>
                  <a:pt x="1259656" y="832255"/>
                </a:cubicBezTo>
                <a:cubicBezTo>
                  <a:pt x="1242887" y="832255"/>
                  <a:pt x="1229293" y="818661"/>
                  <a:pt x="1229293" y="801891"/>
                </a:cubicBezTo>
                <a:cubicBezTo>
                  <a:pt x="1229293" y="785122"/>
                  <a:pt x="1242887" y="771528"/>
                  <a:pt x="1259656" y="771528"/>
                </a:cubicBezTo>
                <a:close/>
                <a:moveTo>
                  <a:pt x="1187102" y="771528"/>
                </a:moveTo>
                <a:cubicBezTo>
                  <a:pt x="1203871" y="771528"/>
                  <a:pt x="1217465" y="785122"/>
                  <a:pt x="1217465" y="801891"/>
                </a:cubicBezTo>
                <a:cubicBezTo>
                  <a:pt x="1217465" y="818661"/>
                  <a:pt x="1203871" y="832255"/>
                  <a:pt x="1187102" y="832255"/>
                </a:cubicBezTo>
                <a:cubicBezTo>
                  <a:pt x="1170332" y="832255"/>
                  <a:pt x="1156738" y="818661"/>
                  <a:pt x="1156738" y="801891"/>
                </a:cubicBezTo>
                <a:cubicBezTo>
                  <a:pt x="1156738" y="785122"/>
                  <a:pt x="1170332" y="771528"/>
                  <a:pt x="1187102" y="771528"/>
                </a:cubicBezTo>
                <a:close/>
                <a:moveTo>
                  <a:pt x="1114547" y="771528"/>
                </a:moveTo>
                <a:cubicBezTo>
                  <a:pt x="1131317" y="771528"/>
                  <a:pt x="1144911" y="785122"/>
                  <a:pt x="1144911" y="801891"/>
                </a:cubicBezTo>
                <a:cubicBezTo>
                  <a:pt x="1144911" y="818661"/>
                  <a:pt x="1131317" y="832255"/>
                  <a:pt x="1114547" y="832255"/>
                </a:cubicBezTo>
                <a:cubicBezTo>
                  <a:pt x="1097778" y="832255"/>
                  <a:pt x="1084184" y="818661"/>
                  <a:pt x="1084184" y="801891"/>
                </a:cubicBezTo>
                <a:cubicBezTo>
                  <a:pt x="1084184" y="785122"/>
                  <a:pt x="1097778" y="771528"/>
                  <a:pt x="1114547" y="771528"/>
                </a:cubicBezTo>
                <a:close/>
                <a:moveTo>
                  <a:pt x="1041993" y="771528"/>
                </a:moveTo>
                <a:cubicBezTo>
                  <a:pt x="1058762" y="771528"/>
                  <a:pt x="1072356" y="785122"/>
                  <a:pt x="1072356" y="801891"/>
                </a:cubicBezTo>
                <a:cubicBezTo>
                  <a:pt x="1072356" y="818661"/>
                  <a:pt x="1058762" y="832255"/>
                  <a:pt x="1041993" y="832255"/>
                </a:cubicBezTo>
                <a:cubicBezTo>
                  <a:pt x="1025223" y="832255"/>
                  <a:pt x="1011629" y="818661"/>
                  <a:pt x="1011629" y="801891"/>
                </a:cubicBezTo>
                <a:cubicBezTo>
                  <a:pt x="1011629" y="785122"/>
                  <a:pt x="1025223" y="771528"/>
                  <a:pt x="1041993" y="771528"/>
                </a:cubicBezTo>
                <a:close/>
                <a:moveTo>
                  <a:pt x="969438" y="771528"/>
                </a:moveTo>
                <a:cubicBezTo>
                  <a:pt x="986208" y="771528"/>
                  <a:pt x="999801" y="785122"/>
                  <a:pt x="999801" y="801891"/>
                </a:cubicBezTo>
                <a:cubicBezTo>
                  <a:pt x="999801" y="818661"/>
                  <a:pt x="986208" y="832255"/>
                  <a:pt x="969438" y="832255"/>
                </a:cubicBezTo>
                <a:cubicBezTo>
                  <a:pt x="952669" y="832255"/>
                  <a:pt x="939075" y="818661"/>
                  <a:pt x="939075" y="801891"/>
                </a:cubicBezTo>
                <a:cubicBezTo>
                  <a:pt x="939075" y="785122"/>
                  <a:pt x="952669" y="771528"/>
                  <a:pt x="969438" y="771528"/>
                </a:cubicBezTo>
                <a:close/>
                <a:moveTo>
                  <a:pt x="896883" y="771528"/>
                </a:moveTo>
                <a:cubicBezTo>
                  <a:pt x="913653" y="771528"/>
                  <a:pt x="927247" y="785122"/>
                  <a:pt x="927247" y="801891"/>
                </a:cubicBezTo>
                <a:cubicBezTo>
                  <a:pt x="927247" y="818661"/>
                  <a:pt x="913653" y="832255"/>
                  <a:pt x="896883" y="832255"/>
                </a:cubicBezTo>
                <a:cubicBezTo>
                  <a:pt x="880114" y="832255"/>
                  <a:pt x="866520" y="818661"/>
                  <a:pt x="866520" y="801891"/>
                </a:cubicBezTo>
                <a:cubicBezTo>
                  <a:pt x="866520" y="785122"/>
                  <a:pt x="880114" y="771528"/>
                  <a:pt x="896883" y="771528"/>
                </a:cubicBezTo>
                <a:close/>
                <a:moveTo>
                  <a:pt x="824329" y="771528"/>
                </a:moveTo>
                <a:cubicBezTo>
                  <a:pt x="841098" y="771528"/>
                  <a:pt x="854692" y="785122"/>
                  <a:pt x="854692" y="801891"/>
                </a:cubicBezTo>
                <a:cubicBezTo>
                  <a:pt x="854692" y="818661"/>
                  <a:pt x="841098" y="832255"/>
                  <a:pt x="824329" y="832255"/>
                </a:cubicBezTo>
                <a:cubicBezTo>
                  <a:pt x="807559" y="832255"/>
                  <a:pt x="793965" y="818661"/>
                  <a:pt x="793965" y="801891"/>
                </a:cubicBezTo>
                <a:cubicBezTo>
                  <a:pt x="793965" y="785122"/>
                  <a:pt x="807559" y="771528"/>
                  <a:pt x="824329" y="771528"/>
                </a:cubicBezTo>
                <a:close/>
                <a:moveTo>
                  <a:pt x="751774" y="771528"/>
                </a:moveTo>
                <a:cubicBezTo>
                  <a:pt x="768544" y="771528"/>
                  <a:pt x="782138" y="785122"/>
                  <a:pt x="782138" y="801891"/>
                </a:cubicBezTo>
                <a:cubicBezTo>
                  <a:pt x="782138" y="818661"/>
                  <a:pt x="768544" y="832255"/>
                  <a:pt x="751774" y="832255"/>
                </a:cubicBezTo>
                <a:cubicBezTo>
                  <a:pt x="735005" y="832255"/>
                  <a:pt x="721411" y="818661"/>
                  <a:pt x="721411" y="801891"/>
                </a:cubicBezTo>
                <a:cubicBezTo>
                  <a:pt x="721411" y="785122"/>
                  <a:pt x="735005" y="771528"/>
                  <a:pt x="751774" y="771528"/>
                </a:cubicBezTo>
                <a:close/>
                <a:moveTo>
                  <a:pt x="679220" y="771528"/>
                </a:moveTo>
                <a:cubicBezTo>
                  <a:pt x="695989" y="771528"/>
                  <a:pt x="709583" y="785122"/>
                  <a:pt x="709583" y="801891"/>
                </a:cubicBezTo>
                <a:cubicBezTo>
                  <a:pt x="709583" y="818661"/>
                  <a:pt x="695989" y="832255"/>
                  <a:pt x="679220" y="832255"/>
                </a:cubicBezTo>
                <a:cubicBezTo>
                  <a:pt x="662450" y="832255"/>
                  <a:pt x="648856" y="818661"/>
                  <a:pt x="648856" y="801891"/>
                </a:cubicBezTo>
                <a:cubicBezTo>
                  <a:pt x="648856" y="785122"/>
                  <a:pt x="662450" y="771528"/>
                  <a:pt x="679220" y="771528"/>
                </a:cubicBezTo>
                <a:close/>
                <a:moveTo>
                  <a:pt x="606665" y="771528"/>
                </a:moveTo>
                <a:cubicBezTo>
                  <a:pt x="623435" y="771528"/>
                  <a:pt x="637029" y="785122"/>
                  <a:pt x="637029" y="801891"/>
                </a:cubicBezTo>
                <a:cubicBezTo>
                  <a:pt x="637029" y="818661"/>
                  <a:pt x="623435" y="832255"/>
                  <a:pt x="606665" y="832255"/>
                </a:cubicBezTo>
                <a:cubicBezTo>
                  <a:pt x="589896" y="832255"/>
                  <a:pt x="576302" y="818661"/>
                  <a:pt x="576302" y="801891"/>
                </a:cubicBezTo>
                <a:cubicBezTo>
                  <a:pt x="576302" y="785122"/>
                  <a:pt x="589896" y="771528"/>
                  <a:pt x="606665" y="771528"/>
                </a:cubicBezTo>
                <a:close/>
                <a:moveTo>
                  <a:pt x="534111" y="771528"/>
                </a:moveTo>
                <a:cubicBezTo>
                  <a:pt x="550880" y="771528"/>
                  <a:pt x="564474" y="785122"/>
                  <a:pt x="564474" y="801891"/>
                </a:cubicBezTo>
                <a:cubicBezTo>
                  <a:pt x="564474" y="818661"/>
                  <a:pt x="550880" y="832255"/>
                  <a:pt x="534111" y="832255"/>
                </a:cubicBezTo>
                <a:cubicBezTo>
                  <a:pt x="517341" y="832255"/>
                  <a:pt x="503747" y="818661"/>
                  <a:pt x="503747" y="801891"/>
                </a:cubicBezTo>
                <a:cubicBezTo>
                  <a:pt x="503747" y="785122"/>
                  <a:pt x="517341" y="771528"/>
                  <a:pt x="534111" y="771528"/>
                </a:cubicBezTo>
                <a:close/>
                <a:moveTo>
                  <a:pt x="461556" y="771528"/>
                </a:moveTo>
                <a:cubicBezTo>
                  <a:pt x="478326" y="771528"/>
                  <a:pt x="491920" y="785122"/>
                  <a:pt x="491920" y="801891"/>
                </a:cubicBezTo>
                <a:cubicBezTo>
                  <a:pt x="491920" y="818661"/>
                  <a:pt x="478326" y="832255"/>
                  <a:pt x="461556" y="832255"/>
                </a:cubicBezTo>
                <a:cubicBezTo>
                  <a:pt x="444787" y="832255"/>
                  <a:pt x="431192" y="818661"/>
                  <a:pt x="431192" y="801891"/>
                </a:cubicBezTo>
                <a:cubicBezTo>
                  <a:pt x="431192" y="785122"/>
                  <a:pt x="444787" y="771528"/>
                  <a:pt x="461556" y="771528"/>
                </a:cubicBezTo>
                <a:close/>
                <a:moveTo>
                  <a:pt x="389002" y="771528"/>
                </a:moveTo>
                <a:cubicBezTo>
                  <a:pt x="405771" y="771528"/>
                  <a:pt x="419365" y="785122"/>
                  <a:pt x="419365" y="801891"/>
                </a:cubicBezTo>
                <a:cubicBezTo>
                  <a:pt x="419365" y="818661"/>
                  <a:pt x="405771" y="832255"/>
                  <a:pt x="389002" y="832255"/>
                </a:cubicBezTo>
                <a:cubicBezTo>
                  <a:pt x="372232" y="832255"/>
                  <a:pt x="358638" y="818661"/>
                  <a:pt x="358638" y="801891"/>
                </a:cubicBezTo>
                <a:cubicBezTo>
                  <a:pt x="358638" y="785122"/>
                  <a:pt x="372232" y="771528"/>
                  <a:pt x="389002" y="771528"/>
                </a:cubicBezTo>
                <a:close/>
                <a:moveTo>
                  <a:pt x="316447" y="771528"/>
                </a:moveTo>
                <a:cubicBezTo>
                  <a:pt x="333216" y="771528"/>
                  <a:pt x="346810" y="785122"/>
                  <a:pt x="346810" y="801891"/>
                </a:cubicBezTo>
                <a:cubicBezTo>
                  <a:pt x="346810" y="818661"/>
                  <a:pt x="333216" y="832255"/>
                  <a:pt x="316447" y="832255"/>
                </a:cubicBezTo>
                <a:cubicBezTo>
                  <a:pt x="299677" y="832255"/>
                  <a:pt x="286084" y="818661"/>
                  <a:pt x="286084" y="801891"/>
                </a:cubicBezTo>
                <a:cubicBezTo>
                  <a:pt x="286084" y="785122"/>
                  <a:pt x="299677" y="771528"/>
                  <a:pt x="316447" y="771528"/>
                </a:cubicBezTo>
                <a:close/>
                <a:moveTo>
                  <a:pt x="243892" y="771528"/>
                </a:moveTo>
                <a:cubicBezTo>
                  <a:pt x="260662" y="771528"/>
                  <a:pt x="274256" y="785122"/>
                  <a:pt x="274256" y="801891"/>
                </a:cubicBezTo>
                <a:cubicBezTo>
                  <a:pt x="274256" y="818661"/>
                  <a:pt x="260662" y="832255"/>
                  <a:pt x="243892" y="832255"/>
                </a:cubicBezTo>
                <a:cubicBezTo>
                  <a:pt x="227123" y="832255"/>
                  <a:pt x="213529" y="818661"/>
                  <a:pt x="213529" y="801891"/>
                </a:cubicBezTo>
                <a:cubicBezTo>
                  <a:pt x="213529" y="785122"/>
                  <a:pt x="227123" y="771528"/>
                  <a:pt x="243892" y="771528"/>
                </a:cubicBezTo>
                <a:close/>
                <a:moveTo>
                  <a:pt x="171339" y="771528"/>
                </a:moveTo>
                <a:cubicBezTo>
                  <a:pt x="188107" y="771528"/>
                  <a:pt x="201701" y="785122"/>
                  <a:pt x="201701" y="801891"/>
                </a:cubicBezTo>
                <a:cubicBezTo>
                  <a:pt x="201701" y="818661"/>
                  <a:pt x="188107" y="832255"/>
                  <a:pt x="171339" y="832255"/>
                </a:cubicBezTo>
                <a:cubicBezTo>
                  <a:pt x="154656" y="832255"/>
                  <a:pt x="141062" y="818661"/>
                  <a:pt x="141062" y="801891"/>
                </a:cubicBezTo>
                <a:cubicBezTo>
                  <a:pt x="141062" y="785122"/>
                  <a:pt x="154656" y="771528"/>
                  <a:pt x="171339" y="771528"/>
                </a:cubicBezTo>
                <a:close/>
                <a:moveTo>
                  <a:pt x="98884" y="771528"/>
                </a:moveTo>
                <a:cubicBezTo>
                  <a:pt x="115646" y="771528"/>
                  <a:pt x="129240" y="785122"/>
                  <a:pt x="129240" y="801891"/>
                </a:cubicBezTo>
                <a:cubicBezTo>
                  <a:pt x="129240" y="818661"/>
                  <a:pt x="115646" y="832255"/>
                  <a:pt x="98884" y="832255"/>
                </a:cubicBezTo>
                <a:cubicBezTo>
                  <a:pt x="82112" y="832255"/>
                  <a:pt x="68517" y="818661"/>
                  <a:pt x="68517" y="801891"/>
                </a:cubicBezTo>
                <a:cubicBezTo>
                  <a:pt x="68517" y="785122"/>
                  <a:pt x="82112" y="771528"/>
                  <a:pt x="98884" y="771528"/>
                </a:cubicBezTo>
                <a:close/>
                <a:moveTo>
                  <a:pt x="26329" y="771528"/>
                </a:moveTo>
                <a:cubicBezTo>
                  <a:pt x="43093" y="771528"/>
                  <a:pt x="56688" y="785122"/>
                  <a:pt x="56688" y="801891"/>
                </a:cubicBezTo>
                <a:cubicBezTo>
                  <a:pt x="56688" y="818661"/>
                  <a:pt x="43093" y="832255"/>
                  <a:pt x="26329" y="832255"/>
                </a:cubicBezTo>
                <a:cubicBezTo>
                  <a:pt x="17944" y="832255"/>
                  <a:pt x="10353" y="828857"/>
                  <a:pt x="4858" y="823362"/>
                </a:cubicBezTo>
                <a:lnTo>
                  <a:pt x="0" y="811633"/>
                </a:lnTo>
                <a:lnTo>
                  <a:pt x="0" y="792150"/>
                </a:lnTo>
                <a:lnTo>
                  <a:pt x="4858" y="780421"/>
                </a:lnTo>
                <a:cubicBezTo>
                  <a:pt x="10353" y="774927"/>
                  <a:pt x="17944" y="771528"/>
                  <a:pt x="26329" y="771528"/>
                </a:cubicBezTo>
                <a:close/>
                <a:moveTo>
                  <a:pt x="1622429" y="691076"/>
                </a:moveTo>
                <a:cubicBezTo>
                  <a:pt x="1630814" y="691076"/>
                  <a:pt x="1638404" y="694475"/>
                  <a:pt x="1643899" y="699969"/>
                </a:cubicBezTo>
                <a:lnTo>
                  <a:pt x="1647739" y="709237"/>
                </a:lnTo>
                <a:lnTo>
                  <a:pt x="1644828" y="728305"/>
                </a:lnTo>
                <a:lnTo>
                  <a:pt x="1640480" y="745215"/>
                </a:lnTo>
                <a:lnTo>
                  <a:pt x="1634248" y="749417"/>
                </a:lnTo>
                <a:cubicBezTo>
                  <a:pt x="1630615" y="750953"/>
                  <a:pt x="1626621" y="751803"/>
                  <a:pt x="1622429" y="751803"/>
                </a:cubicBezTo>
                <a:cubicBezTo>
                  <a:pt x="1605659" y="751803"/>
                  <a:pt x="1592066" y="738209"/>
                  <a:pt x="1592066" y="721440"/>
                </a:cubicBezTo>
                <a:cubicBezTo>
                  <a:pt x="1592066" y="704670"/>
                  <a:pt x="1605659" y="691076"/>
                  <a:pt x="1622429" y="691076"/>
                </a:cubicBezTo>
                <a:close/>
                <a:moveTo>
                  <a:pt x="1549874" y="691076"/>
                </a:moveTo>
                <a:cubicBezTo>
                  <a:pt x="1566644" y="691076"/>
                  <a:pt x="1580238" y="704670"/>
                  <a:pt x="1580238" y="721440"/>
                </a:cubicBezTo>
                <a:cubicBezTo>
                  <a:pt x="1580238" y="738209"/>
                  <a:pt x="1566644" y="751803"/>
                  <a:pt x="1549874" y="751803"/>
                </a:cubicBezTo>
                <a:cubicBezTo>
                  <a:pt x="1533105" y="751803"/>
                  <a:pt x="1519511" y="738209"/>
                  <a:pt x="1519511" y="721440"/>
                </a:cubicBezTo>
                <a:cubicBezTo>
                  <a:pt x="1519511" y="704670"/>
                  <a:pt x="1533105" y="691076"/>
                  <a:pt x="1549874" y="691076"/>
                </a:cubicBezTo>
                <a:close/>
                <a:moveTo>
                  <a:pt x="1477320" y="691076"/>
                </a:moveTo>
                <a:cubicBezTo>
                  <a:pt x="1494089" y="691076"/>
                  <a:pt x="1507683" y="704670"/>
                  <a:pt x="1507683" y="721440"/>
                </a:cubicBezTo>
                <a:cubicBezTo>
                  <a:pt x="1507683" y="738209"/>
                  <a:pt x="1494089" y="751803"/>
                  <a:pt x="1477320" y="751803"/>
                </a:cubicBezTo>
                <a:cubicBezTo>
                  <a:pt x="1460550" y="751803"/>
                  <a:pt x="1446956" y="738209"/>
                  <a:pt x="1446956" y="721440"/>
                </a:cubicBezTo>
                <a:cubicBezTo>
                  <a:pt x="1446956" y="704670"/>
                  <a:pt x="1460550" y="691076"/>
                  <a:pt x="1477320" y="691076"/>
                </a:cubicBezTo>
                <a:close/>
                <a:moveTo>
                  <a:pt x="1404765" y="691076"/>
                </a:moveTo>
                <a:cubicBezTo>
                  <a:pt x="1421535" y="691076"/>
                  <a:pt x="1435129" y="704670"/>
                  <a:pt x="1435129" y="721440"/>
                </a:cubicBezTo>
                <a:cubicBezTo>
                  <a:pt x="1435129" y="738209"/>
                  <a:pt x="1421535" y="751803"/>
                  <a:pt x="1404765" y="751803"/>
                </a:cubicBezTo>
                <a:cubicBezTo>
                  <a:pt x="1387996" y="751803"/>
                  <a:pt x="1374402" y="738209"/>
                  <a:pt x="1374402" y="721440"/>
                </a:cubicBezTo>
                <a:cubicBezTo>
                  <a:pt x="1374402" y="704670"/>
                  <a:pt x="1387996" y="691076"/>
                  <a:pt x="1404765" y="691076"/>
                </a:cubicBezTo>
                <a:close/>
                <a:moveTo>
                  <a:pt x="1332211" y="691076"/>
                </a:moveTo>
                <a:cubicBezTo>
                  <a:pt x="1348980" y="691076"/>
                  <a:pt x="1362574" y="704670"/>
                  <a:pt x="1362574" y="721440"/>
                </a:cubicBezTo>
                <a:cubicBezTo>
                  <a:pt x="1362574" y="738209"/>
                  <a:pt x="1348980" y="751803"/>
                  <a:pt x="1332211" y="751803"/>
                </a:cubicBezTo>
                <a:cubicBezTo>
                  <a:pt x="1315441" y="751803"/>
                  <a:pt x="1301847" y="738209"/>
                  <a:pt x="1301847" y="721440"/>
                </a:cubicBezTo>
                <a:cubicBezTo>
                  <a:pt x="1301847" y="704670"/>
                  <a:pt x="1315441" y="691076"/>
                  <a:pt x="1332211" y="691076"/>
                </a:cubicBezTo>
                <a:close/>
                <a:moveTo>
                  <a:pt x="1259656" y="691076"/>
                </a:moveTo>
                <a:cubicBezTo>
                  <a:pt x="1276426" y="691076"/>
                  <a:pt x="1290020" y="704670"/>
                  <a:pt x="1290020" y="721440"/>
                </a:cubicBezTo>
                <a:cubicBezTo>
                  <a:pt x="1290020" y="738209"/>
                  <a:pt x="1276426" y="751803"/>
                  <a:pt x="1259656" y="751803"/>
                </a:cubicBezTo>
                <a:cubicBezTo>
                  <a:pt x="1242887" y="751803"/>
                  <a:pt x="1229293" y="738209"/>
                  <a:pt x="1229293" y="721440"/>
                </a:cubicBezTo>
                <a:cubicBezTo>
                  <a:pt x="1229293" y="704670"/>
                  <a:pt x="1242887" y="691076"/>
                  <a:pt x="1259656" y="691076"/>
                </a:cubicBezTo>
                <a:close/>
                <a:moveTo>
                  <a:pt x="1187102" y="691076"/>
                </a:moveTo>
                <a:cubicBezTo>
                  <a:pt x="1203871" y="691076"/>
                  <a:pt x="1217465" y="704670"/>
                  <a:pt x="1217465" y="721440"/>
                </a:cubicBezTo>
                <a:cubicBezTo>
                  <a:pt x="1217465" y="738209"/>
                  <a:pt x="1203871" y="751803"/>
                  <a:pt x="1187102" y="751803"/>
                </a:cubicBezTo>
                <a:cubicBezTo>
                  <a:pt x="1170332" y="751803"/>
                  <a:pt x="1156738" y="738209"/>
                  <a:pt x="1156738" y="721440"/>
                </a:cubicBezTo>
                <a:cubicBezTo>
                  <a:pt x="1156738" y="704670"/>
                  <a:pt x="1170332" y="691076"/>
                  <a:pt x="1187102" y="691076"/>
                </a:cubicBezTo>
                <a:close/>
                <a:moveTo>
                  <a:pt x="1114547" y="691076"/>
                </a:moveTo>
                <a:cubicBezTo>
                  <a:pt x="1131317" y="691076"/>
                  <a:pt x="1144911" y="704670"/>
                  <a:pt x="1144911" y="721440"/>
                </a:cubicBezTo>
                <a:cubicBezTo>
                  <a:pt x="1144911" y="738209"/>
                  <a:pt x="1131317" y="751803"/>
                  <a:pt x="1114547" y="751803"/>
                </a:cubicBezTo>
                <a:cubicBezTo>
                  <a:pt x="1097778" y="751803"/>
                  <a:pt x="1084184" y="738209"/>
                  <a:pt x="1084184" y="721440"/>
                </a:cubicBezTo>
                <a:cubicBezTo>
                  <a:pt x="1084184" y="704670"/>
                  <a:pt x="1097778" y="691076"/>
                  <a:pt x="1114547" y="691076"/>
                </a:cubicBezTo>
                <a:close/>
                <a:moveTo>
                  <a:pt x="1041993" y="691076"/>
                </a:moveTo>
                <a:cubicBezTo>
                  <a:pt x="1058762" y="691076"/>
                  <a:pt x="1072356" y="704670"/>
                  <a:pt x="1072356" y="721440"/>
                </a:cubicBezTo>
                <a:cubicBezTo>
                  <a:pt x="1072356" y="738209"/>
                  <a:pt x="1058762" y="751803"/>
                  <a:pt x="1041993" y="751803"/>
                </a:cubicBezTo>
                <a:cubicBezTo>
                  <a:pt x="1025223" y="751803"/>
                  <a:pt x="1011629" y="738209"/>
                  <a:pt x="1011629" y="721440"/>
                </a:cubicBezTo>
                <a:cubicBezTo>
                  <a:pt x="1011629" y="704670"/>
                  <a:pt x="1025223" y="691076"/>
                  <a:pt x="1041993" y="691076"/>
                </a:cubicBezTo>
                <a:close/>
                <a:moveTo>
                  <a:pt x="969438" y="691076"/>
                </a:moveTo>
                <a:cubicBezTo>
                  <a:pt x="986208" y="691076"/>
                  <a:pt x="999801" y="704670"/>
                  <a:pt x="999801" y="721440"/>
                </a:cubicBezTo>
                <a:cubicBezTo>
                  <a:pt x="999801" y="738209"/>
                  <a:pt x="986208" y="751803"/>
                  <a:pt x="969438" y="751803"/>
                </a:cubicBezTo>
                <a:cubicBezTo>
                  <a:pt x="952669" y="751803"/>
                  <a:pt x="939075" y="738209"/>
                  <a:pt x="939075" y="721440"/>
                </a:cubicBezTo>
                <a:cubicBezTo>
                  <a:pt x="939075" y="704670"/>
                  <a:pt x="952669" y="691076"/>
                  <a:pt x="969438" y="691076"/>
                </a:cubicBezTo>
                <a:close/>
                <a:moveTo>
                  <a:pt x="896883" y="691076"/>
                </a:moveTo>
                <a:cubicBezTo>
                  <a:pt x="913653" y="691076"/>
                  <a:pt x="927247" y="704670"/>
                  <a:pt x="927247" y="721440"/>
                </a:cubicBezTo>
                <a:cubicBezTo>
                  <a:pt x="927247" y="738209"/>
                  <a:pt x="913653" y="751803"/>
                  <a:pt x="896883" y="751803"/>
                </a:cubicBezTo>
                <a:cubicBezTo>
                  <a:pt x="880114" y="751803"/>
                  <a:pt x="866520" y="738209"/>
                  <a:pt x="866520" y="721440"/>
                </a:cubicBezTo>
                <a:cubicBezTo>
                  <a:pt x="866520" y="704670"/>
                  <a:pt x="880114" y="691076"/>
                  <a:pt x="896883" y="691076"/>
                </a:cubicBezTo>
                <a:close/>
                <a:moveTo>
                  <a:pt x="824329" y="691076"/>
                </a:moveTo>
                <a:cubicBezTo>
                  <a:pt x="841098" y="691076"/>
                  <a:pt x="854692" y="704670"/>
                  <a:pt x="854692" y="721440"/>
                </a:cubicBezTo>
                <a:cubicBezTo>
                  <a:pt x="854692" y="738209"/>
                  <a:pt x="841098" y="751803"/>
                  <a:pt x="824329" y="751803"/>
                </a:cubicBezTo>
                <a:cubicBezTo>
                  <a:pt x="807559" y="751803"/>
                  <a:pt x="793965" y="738209"/>
                  <a:pt x="793965" y="721440"/>
                </a:cubicBezTo>
                <a:cubicBezTo>
                  <a:pt x="793965" y="704670"/>
                  <a:pt x="807559" y="691076"/>
                  <a:pt x="824329" y="691076"/>
                </a:cubicBezTo>
                <a:close/>
                <a:moveTo>
                  <a:pt x="751774" y="691076"/>
                </a:moveTo>
                <a:cubicBezTo>
                  <a:pt x="768544" y="691076"/>
                  <a:pt x="782138" y="704670"/>
                  <a:pt x="782138" y="721440"/>
                </a:cubicBezTo>
                <a:cubicBezTo>
                  <a:pt x="782138" y="738209"/>
                  <a:pt x="768544" y="751803"/>
                  <a:pt x="751774" y="751803"/>
                </a:cubicBezTo>
                <a:cubicBezTo>
                  <a:pt x="735005" y="751803"/>
                  <a:pt x="721411" y="738209"/>
                  <a:pt x="721411" y="721440"/>
                </a:cubicBezTo>
                <a:cubicBezTo>
                  <a:pt x="721411" y="704670"/>
                  <a:pt x="735005" y="691076"/>
                  <a:pt x="751774" y="691076"/>
                </a:cubicBezTo>
                <a:close/>
                <a:moveTo>
                  <a:pt x="679220" y="691076"/>
                </a:moveTo>
                <a:cubicBezTo>
                  <a:pt x="695989" y="691076"/>
                  <a:pt x="709583" y="704670"/>
                  <a:pt x="709583" y="721440"/>
                </a:cubicBezTo>
                <a:cubicBezTo>
                  <a:pt x="709583" y="738209"/>
                  <a:pt x="695989" y="751803"/>
                  <a:pt x="679220" y="751803"/>
                </a:cubicBezTo>
                <a:cubicBezTo>
                  <a:pt x="662450" y="751803"/>
                  <a:pt x="648856" y="738209"/>
                  <a:pt x="648856" y="721440"/>
                </a:cubicBezTo>
                <a:cubicBezTo>
                  <a:pt x="648856" y="704670"/>
                  <a:pt x="662450" y="691076"/>
                  <a:pt x="679220" y="691076"/>
                </a:cubicBezTo>
                <a:close/>
                <a:moveTo>
                  <a:pt x="606665" y="691076"/>
                </a:moveTo>
                <a:cubicBezTo>
                  <a:pt x="623435" y="691076"/>
                  <a:pt x="637029" y="704670"/>
                  <a:pt x="637029" y="721440"/>
                </a:cubicBezTo>
                <a:cubicBezTo>
                  <a:pt x="637029" y="738209"/>
                  <a:pt x="623435" y="751803"/>
                  <a:pt x="606665" y="751803"/>
                </a:cubicBezTo>
                <a:cubicBezTo>
                  <a:pt x="589896" y="751803"/>
                  <a:pt x="576302" y="738209"/>
                  <a:pt x="576302" y="721440"/>
                </a:cubicBezTo>
                <a:cubicBezTo>
                  <a:pt x="576302" y="704670"/>
                  <a:pt x="589896" y="691076"/>
                  <a:pt x="606665" y="691076"/>
                </a:cubicBezTo>
                <a:close/>
                <a:moveTo>
                  <a:pt x="534111" y="691076"/>
                </a:moveTo>
                <a:cubicBezTo>
                  <a:pt x="550880" y="691076"/>
                  <a:pt x="564474" y="704670"/>
                  <a:pt x="564474" y="721440"/>
                </a:cubicBezTo>
                <a:cubicBezTo>
                  <a:pt x="564474" y="738209"/>
                  <a:pt x="550880" y="751803"/>
                  <a:pt x="534111" y="751803"/>
                </a:cubicBezTo>
                <a:cubicBezTo>
                  <a:pt x="517341" y="751803"/>
                  <a:pt x="503747" y="738209"/>
                  <a:pt x="503747" y="721440"/>
                </a:cubicBezTo>
                <a:cubicBezTo>
                  <a:pt x="503747" y="704670"/>
                  <a:pt x="517341" y="691076"/>
                  <a:pt x="534111" y="691076"/>
                </a:cubicBezTo>
                <a:close/>
                <a:moveTo>
                  <a:pt x="461556" y="691076"/>
                </a:moveTo>
                <a:cubicBezTo>
                  <a:pt x="478326" y="691076"/>
                  <a:pt x="491920" y="704670"/>
                  <a:pt x="491920" y="721440"/>
                </a:cubicBezTo>
                <a:cubicBezTo>
                  <a:pt x="491920" y="738209"/>
                  <a:pt x="478326" y="751803"/>
                  <a:pt x="461556" y="751803"/>
                </a:cubicBezTo>
                <a:cubicBezTo>
                  <a:pt x="444787" y="751803"/>
                  <a:pt x="431192" y="738209"/>
                  <a:pt x="431192" y="721440"/>
                </a:cubicBezTo>
                <a:cubicBezTo>
                  <a:pt x="431192" y="704670"/>
                  <a:pt x="444787" y="691076"/>
                  <a:pt x="461556" y="691076"/>
                </a:cubicBezTo>
                <a:close/>
                <a:moveTo>
                  <a:pt x="389002" y="691076"/>
                </a:moveTo>
                <a:cubicBezTo>
                  <a:pt x="405771" y="691076"/>
                  <a:pt x="419365" y="704670"/>
                  <a:pt x="419365" y="721440"/>
                </a:cubicBezTo>
                <a:cubicBezTo>
                  <a:pt x="419365" y="738209"/>
                  <a:pt x="405771" y="751803"/>
                  <a:pt x="389002" y="751803"/>
                </a:cubicBezTo>
                <a:cubicBezTo>
                  <a:pt x="372232" y="751803"/>
                  <a:pt x="358638" y="738209"/>
                  <a:pt x="358638" y="721440"/>
                </a:cubicBezTo>
                <a:cubicBezTo>
                  <a:pt x="358638" y="704670"/>
                  <a:pt x="372232" y="691076"/>
                  <a:pt x="389002" y="691076"/>
                </a:cubicBezTo>
                <a:close/>
                <a:moveTo>
                  <a:pt x="316447" y="691076"/>
                </a:moveTo>
                <a:cubicBezTo>
                  <a:pt x="333216" y="691076"/>
                  <a:pt x="346810" y="704670"/>
                  <a:pt x="346810" y="721440"/>
                </a:cubicBezTo>
                <a:cubicBezTo>
                  <a:pt x="346810" y="738209"/>
                  <a:pt x="333216" y="751803"/>
                  <a:pt x="316447" y="751803"/>
                </a:cubicBezTo>
                <a:cubicBezTo>
                  <a:pt x="299677" y="751803"/>
                  <a:pt x="286084" y="738209"/>
                  <a:pt x="286084" y="721440"/>
                </a:cubicBezTo>
                <a:cubicBezTo>
                  <a:pt x="286084" y="704670"/>
                  <a:pt x="299677" y="691076"/>
                  <a:pt x="316447" y="691076"/>
                </a:cubicBezTo>
                <a:close/>
                <a:moveTo>
                  <a:pt x="243892" y="691076"/>
                </a:moveTo>
                <a:cubicBezTo>
                  <a:pt x="260662" y="691076"/>
                  <a:pt x="274256" y="704670"/>
                  <a:pt x="274256" y="721440"/>
                </a:cubicBezTo>
                <a:cubicBezTo>
                  <a:pt x="274256" y="738209"/>
                  <a:pt x="260662" y="751803"/>
                  <a:pt x="243892" y="751803"/>
                </a:cubicBezTo>
                <a:cubicBezTo>
                  <a:pt x="227123" y="751803"/>
                  <a:pt x="213529" y="738209"/>
                  <a:pt x="213529" y="721440"/>
                </a:cubicBezTo>
                <a:cubicBezTo>
                  <a:pt x="213529" y="704670"/>
                  <a:pt x="227123" y="691076"/>
                  <a:pt x="243892" y="691076"/>
                </a:cubicBezTo>
                <a:close/>
                <a:moveTo>
                  <a:pt x="171339" y="691076"/>
                </a:moveTo>
                <a:cubicBezTo>
                  <a:pt x="188107" y="691076"/>
                  <a:pt x="201701" y="704670"/>
                  <a:pt x="201701" y="721440"/>
                </a:cubicBezTo>
                <a:cubicBezTo>
                  <a:pt x="201701" y="738209"/>
                  <a:pt x="188107" y="751803"/>
                  <a:pt x="171339" y="751803"/>
                </a:cubicBezTo>
                <a:cubicBezTo>
                  <a:pt x="154662" y="751803"/>
                  <a:pt x="141067" y="738209"/>
                  <a:pt x="141067" y="721440"/>
                </a:cubicBezTo>
                <a:cubicBezTo>
                  <a:pt x="141067" y="704670"/>
                  <a:pt x="154662" y="691076"/>
                  <a:pt x="171339" y="691076"/>
                </a:cubicBezTo>
                <a:close/>
                <a:moveTo>
                  <a:pt x="98890" y="691076"/>
                </a:moveTo>
                <a:cubicBezTo>
                  <a:pt x="115653" y="691076"/>
                  <a:pt x="129246" y="704670"/>
                  <a:pt x="129246" y="721440"/>
                </a:cubicBezTo>
                <a:cubicBezTo>
                  <a:pt x="129246" y="738209"/>
                  <a:pt x="115653" y="751803"/>
                  <a:pt x="98890" y="751803"/>
                </a:cubicBezTo>
                <a:cubicBezTo>
                  <a:pt x="82117" y="751803"/>
                  <a:pt x="68523" y="738209"/>
                  <a:pt x="68523" y="721440"/>
                </a:cubicBezTo>
                <a:cubicBezTo>
                  <a:pt x="68523" y="704670"/>
                  <a:pt x="82117" y="691076"/>
                  <a:pt x="98890" y="691076"/>
                </a:cubicBezTo>
                <a:close/>
                <a:moveTo>
                  <a:pt x="26336" y="691076"/>
                </a:moveTo>
                <a:cubicBezTo>
                  <a:pt x="43099" y="691076"/>
                  <a:pt x="56694" y="704670"/>
                  <a:pt x="56694" y="721440"/>
                </a:cubicBezTo>
                <a:cubicBezTo>
                  <a:pt x="56694" y="738209"/>
                  <a:pt x="43099" y="751803"/>
                  <a:pt x="26336" y="751803"/>
                </a:cubicBezTo>
                <a:cubicBezTo>
                  <a:pt x="17950" y="751803"/>
                  <a:pt x="10359" y="748405"/>
                  <a:pt x="4864" y="742910"/>
                </a:cubicBezTo>
                <a:lnTo>
                  <a:pt x="0" y="731167"/>
                </a:lnTo>
                <a:lnTo>
                  <a:pt x="0" y="711713"/>
                </a:lnTo>
                <a:lnTo>
                  <a:pt x="4864" y="699969"/>
                </a:lnTo>
                <a:cubicBezTo>
                  <a:pt x="10359" y="694475"/>
                  <a:pt x="17950" y="691076"/>
                  <a:pt x="26336" y="691076"/>
                </a:cubicBezTo>
                <a:close/>
                <a:moveTo>
                  <a:pt x="1622429" y="610624"/>
                </a:moveTo>
                <a:cubicBezTo>
                  <a:pt x="1639199" y="610624"/>
                  <a:pt x="1652792" y="624218"/>
                  <a:pt x="1652792" y="640988"/>
                </a:cubicBezTo>
                <a:cubicBezTo>
                  <a:pt x="1652792" y="657757"/>
                  <a:pt x="1639199" y="671351"/>
                  <a:pt x="1622429" y="671351"/>
                </a:cubicBezTo>
                <a:cubicBezTo>
                  <a:pt x="1605659" y="671351"/>
                  <a:pt x="1592066" y="657757"/>
                  <a:pt x="1592066" y="640988"/>
                </a:cubicBezTo>
                <a:cubicBezTo>
                  <a:pt x="1592066" y="624218"/>
                  <a:pt x="1605659" y="610624"/>
                  <a:pt x="1622429" y="610624"/>
                </a:cubicBezTo>
                <a:close/>
                <a:moveTo>
                  <a:pt x="1549874" y="610624"/>
                </a:moveTo>
                <a:cubicBezTo>
                  <a:pt x="1566644" y="610624"/>
                  <a:pt x="1580238" y="624218"/>
                  <a:pt x="1580238" y="640988"/>
                </a:cubicBezTo>
                <a:cubicBezTo>
                  <a:pt x="1580238" y="657757"/>
                  <a:pt x="1566644" y="671351"/>
                  <a:pt x="1549874" y="671351"/>
                </a:cubicBezTo>
                <a:cubicBezTo>
                  <a:pt x="1533105" y="671351"/>
                  <a:pt x="1519511" y="657757"/>
                  <a:pt x="1519511" y="640988"/>
                </a:cubicBezTo>
                <a:cubicBezTo>
                  <a:pt x="1519511" y="624218"/>
                  <a:pt x="1533105" y="610624"/>
                  <a:pt x="1549874" y="610624"/>
                </a:cubicBezTo>
                <a:close/>
                <a:moveTo>
                  <a:pt x="1477320" y="610624"/>
                </a:moveTo>
                <a:cubicBezTo>
                  <a:pt x="1494089" y="610624"/>
                  <a:pt x="1507683" y="624218"/>
                  <a:pt x="1507683" y="640988"/>
                </a:cubicBezTo>
                <a:cubicBezTo>
                  <a:pt x="1507683" y="657757"/>
                  <a:pt x="1494089" y="671351"/>
                  <a:pt x="1477320" y="671351"/>
                </a:cubicBezTo>
                <a:cubicBezTo>
                  <a:pt x="1460550" y="671351"/>
                  <a:pt x="1446956" y="657757"/>
                  <a:pt x="1446956" y="640988"/>
                </a:cubicBezTo>
                <a:cubicBezTo>
                  <a:pt x="1446956" y="624218"/>
                  <a:pt x="1460550" y="610624"/>
                  <a:pt x="1477320" y="610624"/>
                </a:cubicBezTo>
                <a:close/>
                <a:moveTo>
                  <a:pt x="1404765" y="610624"/>
                </a:moveTo>
                <a:cubicBezTo>
                  <a:pt x="1421535" y="610624"/>
                  <a:pt x="1435129" y="624218"/>
                  <a:pt x="1435129" y="640988"/>
                </a:cubicBezTo>
                <a:cubicBezTo>
                  <a:pt x="1435129" y="657757"/>
                  <a:pt x="1421535" y="671351"/>
                  <a:pt x="1404765" y="671351"/>
                </a:cubicBezTo>
                <a:cubicBezTo>
                  <a:pt x="1387996" y="671351"/>
                  <a:pt x="1374402" y="657757"/>
                  <a:pt x="1374402" y="640988"/>
                </a:cubicBezTo>
                <a:cubicBezTo>
                  <a:pt x="1374402" y="624218"/>
                  <a:pt x="1387996" y="610624"/>
                  <a:pt x="1404765" y="610624"/>
                </a:cubicBezTo>
                <a:close/>
                <a:moveTo>
                  <a:pt x="1332211" y="610624"/>
                </a:moveTo>
                <a:cubicBezTo>
                  <a:pt x="1348980" y="610624"/>
                  <a:pt x="1362574" y="624218"/>
                  <a:pt x="1362574" y="640988"/>
                </a:cubicBezTo>
                <a:cubicBezTo>
                  <a:pt x="1362574" y="657757"/>
                  <a:pt x="1348980" y="671351"/>
                  <a:pt x="1332211" y="671351"/>
                </a:cubicBezTo>
                <a:cubicBezTo>
                  <a:pt x="1315441" y="671351"/>
                  <a:pt x="1301847" y="657757"/>
                  <a:pt x="1301847" y="640988"/>
                </a:cubicBezTo>
                <a:cubicBezTo>
                  <a:pt x="1301847" y="624218"/>
                  <a:pt x="1315441" y="610624"/>
                  <a:pt x="1332211" y="610624"/>
                </a:cubicBezTo>
                <a:close/>
                <a:moveTo>
                  <a:pt x="1259656" y="610624"/>
                </a:moveTo>
                <a:cubicBezTo>
                  <a:pt x="1276426" y="610624"/>
                  <a:pt x="1290020" y="624218"/>
                  <a:pt x="1290020" y="640988"/>
                </a:cubicBezTo>
                <a:cubicBezTo>
                  <a:pt x="1290020" y="657757"/>
                  <a:pt x="1276426" y="671351"/>
                  <a:pt x="1259656" y="671351"/>
                </a:cubicBezTo>
                <a:cubicBezTo>
                  <a:pt x="1242887" y="671351"/>
                  <a:pt x="1229293" y="657757"/>
                  <a:pt x="1229293" y="640988"/>
                </a:cubicBezTo>
                <a:cubicBezTo>
                  <a:pt x="1229293" y="624218"/>
                  <a:pt x="1242887" y="610624"/>
                  <a:pt x="1259656" y="610624"/>
                </a:cubicBezTo>
                <a:close/>
                <a:moveTo>
                  <a:pt x="1187102" y="610624"/>
                </a:moveTo>
                <a:cubicBezTo>
                  <a:pt x="1203871" y="610624"/>
                  <a:pt x="1217465" y="624218"/>
                  <a:pt x="1217465" y="640988"/>
                </a:cubicBezTo>
                <a:cubicBezTo>
                  <a:pt x="1217465" y="657757"/>
                  <a:pt x="1203871" y="671351"/>
                  <a:pt x="1187102" y="671351"/>
                </a:cubicBezTo>
                <a:cubicBezTo>
                  <a:pt x="1170332" y="671351"/>
                  <a:pt x="1156738" y="657757"/>
                  <a:pt x="1156738" y="640988"/>
                </a:cubicBezTo>
                <a:cubicBezTo>
                  <a:pt x="1156738" y="624218"/>
                  <a:pt x="1170332" y="610624"/>
                  <a:pt x="1187102" y="610624"/>
                </a:cubicBezTo>
                <a:close/>
                <a:moveTo>
                  <a:pt x="1114547" y="610624"/>
                </a:moveTo>
                <a:cubicBezTo>
                  <a:pt x="1131317" y="610624"/>
                  <a:pt x="1144911" y="624218"/>
                  <a:pt x="1144911" y="640988"/>
                </a:cubicBezTo>
                <a:cubicBezTo>
                  <a:pt x="1144911" y="657757"/>
                  <a:pt x="1131317" y="671351"/>
                  <a:pt x="1114547" y="671351"/>
                </a:cubicBezTo>
                <a:cubicBezTo>
                  <a:pt x="1097778" y="671351"/>
                  <a:pt x="1084184" y="657757"/>
                  <a:pt x="1084184" y="640988"/>
                </a:cubicBezTo>
                <a:cubicBezTo>
                  <a:pt x="1084184" y="624218"/>
                  <a:pt x="1097778" y="610624"/>
                  <a:pt x="1114547" y="610624"/>
                </a:cubicBezTo>
                <a:close/>
                <a:moveTo>
                  <a:pt x="1041993" y="610624"/>
                </a:moveTo>
                <a:cubicBezTo>
                  <a:pt x="1058762" y="610624"/>
                  <a:pt x="1072356" y="624218"/>
                  <a:pt x="1072356" y="640988"/>
                </a:cubicBezTo>
                <a:cubicBezTo>
                  <a:pt x="1072356" y="657757"/>
                  <a:pt x="1058762" y="671351"/>
                  <a:pt x="1041993" y="671351"/>
                </a:cubicBezTo>
                <a:cubicBezTo>
                  <a:pt x="1025223" y="671351"/>
                  <a:pt x="1011629" y="657757"/>
                  <a:pt x="1011629" y="640988"/>
                </a:cubicBezTo>
                <a:cubicBezTo>
                  <a:pt x="1011629" y="624218"/>
                  <a:pt x="1025223" y="610624"/>
                  <a:pt x="1041993" y="610624"/>
                </a:cubicBezTo>
                <a:close/>
                <a:moveTo>
                  <a:pt x="969438" y="610624"/>
                </a:moveTo>
                <a:cubicBezTo>
                  <a:pt x="986208" y="610624"/>
                  <a:pt x="999801" y="624218"/>
                  <a:pt x="999801" y="640988"/>
                </a:cubicBezTo>
                <a:cubicBezTo>
                  <a:pt x="999801" y="657757"/>
                  <a:pt x="986208" y="671351"/>
                  <a:pt x="969438" y="671351"/>
                </a:cubicBezTo>
                <a:cubicBezTo>
                  <a:pt x="952669" y="671351"/>
                  <a:pt x="939075" y="657757"/>
                  <a:pt x="939075" y="640988"/>
                </a:cubicBezTo>
                <a:cubicBezTo>
                  <a:pt x="939075" y="624218"/>
                  <a:pt x="952669" y="610624"/>
                  <a:pt x="969438" y="610624"/>
                </a:cubicBezTo>
                <a:close/>
                <a:moveTo>
                  <a:pt x="896883" y="610624"/>
                </a:moveTo>
                <a:cubicBezTo>
                  <a:pt x="913653" y="610624"/>
                  <a:pt x="927247" y="624218"/>
                  <a:pt x="927247" y="640988"/>
                </a:cubicBezTo>
                <a:cubicBezTo>
                  <a:pt x="927247" y="657757"/>
                  <a:pt x="913653" y="671351"/>
                  <a:pt x="896883" y="671351"/>
                </a:cubicBezTo>
                <a:cubicBezTo>
                  <a:pt x="880114" y="671351"/>
                  <a:pt x="866520" y="657757"/>
                  <a:pt x="866520" y="640988"/>
                </a:cubicBezTo>
                <a:cubicBezTo>
                  <a:pt x="866520" y="624218"/>
                  <a:pt x="880114" y="610624"/>
                  <a:pt x="896883" y="610624"/>
                </a:cubicBezTo>
                <a:close/>
                <a:moveTo>
                  <a:pt x="824329" y="610624"/>
                </a:moveTo>
                <a:cubicBezTo>
                  <a:pt x="841098" y="610624"/>
                  <a:pt x="854692" y="624218"/>
                  <a:pt x="854692" y="640988"/>
                </a:cubicBezTo>
                <a:cubicBezTo>
                  <a:pt x="854692" y="657757"/>
                  <a:pt x="841098" y="671351"/>
                  <a:pt x="824329" y="671351"/>
                </a:cubicBezTo>
                <a:cubicBezTo>
                  <a:pt x="807559" y="671351"/>
                  <a:pt x="793965" y="657757"/>
                  <a:pt x="793965" y="640988"/>
                </a:cubicBezTo>
                <a:cubicBezTo>
                  <a:pt x="793965" y="624218"/>
                  <a:pt x="807559" y="610624"/>
                  <a:pt x="824329" y="610624"/>
                </a:cubicBezTo>
                <a:close/>
                <a:moveTo>
                  <a:pt x="751774" y="610624"/>
                </a:moveTo>
                <a:cubicBezTo>
                  <a:pt x="768544" y="610624"/>
                  <a:pt x="782138" y="624218"/>
                  <a:pt x="782138" y="640988"/>
                </a:cubicBezTo>
                <a:cubicBezTo>
                  <a:pt x="782138" y="657757"/>
                  <a:pt x="768544" y="671351"/>
                  <a:pt x="751774" y="671351"/>
                </a:cubicBezTo>
                <a:cubicBezTo>
                  <a:pt x="735005" y="671351"/>
                  <a:pt x="721411" y="657757"/>
                  <a:pt x="721411" y="640988"/>
                </a:cubicBezTo>
                <a:cubicBezTo>
                  <a:pt x="721411" y="624218"/>
                  <a:pt x="735005" y="610624"/>
                  <a:pt x="751774" y="610624"/>
                </a:cubicBezTo>
                <a:close/>
                <a:moveTo>
                  <a:pt x="679220" y="610624"/>
                </a:moveTo>
                <a:cubicBezTo>
                  <a:pt x="695989" y="610624"/>
                  <a:pt x="709583" y="624218"/>
                  <a:pt x="709583" y="640988"/>
                </a:cubicBezTo>
                <a:cubicBezTo>
                  <a:pt x="709583" y="657757"/>
                  <a:pt x="695989" y="671351"/>
                  <a:pt x="679220" y="671351"/>
                </a:cubicBezTo>
                <a:cubicBezTo>
                  <a:pt x="662450" y="671351"/>
                  <a:pt x="648856" y="657757"/>
                  <a:pt x="648856" y="640988"/>
                </a:cubicBezTo>
                <a:cubicBezTo>
                  <a:pt x="648856" y="624218"/>
                  <a:pt x="662450" y="610624"/>
                  <a:pt x="679220" y="610624"/>
                </a:cubicBezTo>
                <a:close/>
                <a:moveTo>
                  <a:pt x="606665" y="610624"/>
                </a:moveTo>
                <a:cubicBezTo>
                  <a:pt x="623435" y="610624"/>
                  <a:pt x="637029" y="624218"/>
                  <a:pt x="637029" y="640988"/>
                </a:cubicBezTo>
                <a:cubicBezTo>
                  <a:pt x="637029" y="657757"/>
                  <a:pt x="623435" y="671351"/>
                  <a:pt x="606665" y="671351"/>
                </a:cubicBezTo>
                <a:cubicBezTo>
                  <a:pt x="589896" y="671351"/>
                  <a:pt x="576302" y="657757"/>
                  <a:pt x="576302" y="640988"/>
                </a:cubicBezTo>
                <a:cubicBezTo>
                  <a:pt x="576302" y="624218"/>
                  <a:pt x="589896" y="610624"/>
                  <a:pt x="606665" y="610624"/>
                </a:cubicBezTo>
                <a:close/>
                <a:moveTo>
                  <a:pt x="534111" y="610624"/>
                </a:moveTo>
                <a:cubicBezTo>
                  <a:pt x="550880" y="610624"/>
                  <a:pt x="564474" y="624218"/>
                  <a:pt x="564474" y="640988"/>
                </a:cubicBezTo>
                <a:cubicBezTo>
                  <a:pt x="564474" y="657757"/>
                  <a:pt x="550880" y="671351"/>
                  <a:pt x="534111" y="671351"/>
                </a:cubicBezTo>
                <a:cubicBezTo>
                  <a:pt x="517341" y="671351"/>
                  <a:pt x="503747" y="657757"/>
                  <a:pt x="503747" y="640988"/>
                </a:cubicBezTo>
                <a:cubicBezTo>
                  <a:pt x="503747" y="624218"/>
                  <a:pt x="517341" y="610624"/>
                  <a:pt x="534111" y="610624"/>
                </a:cubicBezTo>
                <a:close/>
                <a:moveTo>
                  <a:pt x="461556" y="610624"/>
                </a:moveTo>
                <a:cubicBezTo>
                  <a:pt x="478326" y="610624"/>
                  <a:pt x="491920" y="624218"/>
                  <a:pt x="491920" y="640988"/>
                </a:cubicBezTo>
                <a:cubicBezTo>
                  <a:pt x="491920" y="657757"/>
                  <a:pt x="478326" y="671351"/>
                  <a:pt x="461556" y="671351"/>
                </a:cubicBezTo>
                <a:cubicBezTo>
                  <a:pt x="444787" y="671351"/>
                  <a:pt x="431192" y="657757"/>
                  <a:pt x="431192" y="640988"/>
                </a:cubicBezTo>
                <a:cubicBezTo>
                  <a:pt x="431192" y="624218"/>
                  <a:pt x="444787" y="610624"/>
                  <a:pt x="461556" y="610624"/>
                </a:cubicBezTo>
                <a:close/>
                <a:moveTo>
                  <a:pt x="389002" y="610624"/>
                </a:moveTo>
                <a:cubicBezTo>
                  <a:pt x="405771" y="610624"/>
                  <a:pt x="419365" y="624218"/>
                  <a:pt x="419365" y="640988"/>
                </a:cubicBezTo>
                <a:cubicBezTo>
                  <a:pt x="419365" y="657757"/>
                  <a:pt x="405771" y="671351"/>
                  <a:pt x="389002" y="671351"/>
                </a:cubicBezTo>
                <a:cubicBezTo>
                  <a:pt x="372232" y="671351"/>
                  <a:pt x="358638" y="657757"/>
                  <a:pt x="358638" y="640988"/>
                </a:cubicBezTo>
                <a:cubicBezTo>
                  <a:pt x="358638" y="624218"/>
                  <a:pt x="372232" y="610624"/>
                  <a:pt x="389002" y="610624"/>
                </a:cubicBezTo>
                <a:close/>
                <a:moveTo>
                  <a:pt x="316447" y="610624"/>
                </a:moveTo>
                <a:cubicBezTo>
                  <a:pt x="333216" y="610624"/>
                  <a:pt x="346810" y="624218"/>
                  <a:pt x="346810" y="640988"/>
                </a:cubicBezTo>
                <a:cubicBezTo>
                  <a:pt x="346810" y="657757"/>
                  <a:pt x="333216" y="671351"/>
                  <a:pt x="316447" y="671351"/>
                </a:cubicBezTo>
                <a:cubicBezTo>
                  <a:pt x="299677" y="671351"/>
                  <a:pt x="286084" y="657757"/>
                  <a:pt x="286084" y="640988"/>
                </a:cubicBezTo>
                <a:cubicBezTo>
                  <a:pt x="286084" y="624218"/>
                  <a:pt x="299677" y="610624"/>
                  <a:pt x="316447" y="610624"/>
                </a:cubicBezTo>
                <a:close/>
                <a:moveTo>
                  <a:pt x="243892" y="610624"/>
                </a:moveTo>
                <a:cubicBezTo>
                  <a:pt x="260662" y="610624"/>
                  <a:pt x="274256" y="624218"/>
                  <a:pt x="274256" y="640988"/>
                </a:cubicBezTo>
                <a:cubicBezTo>
                  <a:pt x="274256" y="657757"/>
                  <a:pt x="260662" y="671351"/>
                  <a:pt x="243892" y="671351"/>
                </a:cubicBezTo>
                <a:cubicBezTo>
                  <a:pt x="227123" y="671351"/>
                  <a:pt x="213529" y="657757"/>
                  <a:pt x="213529" y="640988"/>
                </a:cubicBezTo>
                <a:cubicBezTo>
                  <a:pt x="213529" y="624218"/>
                  <a:pt x="227123" y="610624"/>
                  <a:pt x="243892" y="610624"/>
                </a:cubicBezTo>
                <a:close/>
                <a:moveTo>
                  <a:pt x="171339" y="610624"/>
                </a:moveTo>
                <a:cubicBezTo>
                  <a:pt x="188107" y="610624"/>
                  <a:pt x="201701" y="624218"/>
                  <a:pt x="201701" y="640988"/>
                </a:cubicBezTo>
                <a:cubicBezTo>
                  <a:pt x="201701" y="657757"/>
                  <a:pt x="188107" y="671351"/>
                  <a:pt x="171339" y="671351"/>
                </a:cubicBezTo>
                <a:cubicBezTo>
                  <a:pt x="154667" y="671351"/>
                  <a:pt x="141073" y="657757"/>
                  <a:pt x="141073" y="640988"/>
                </a:cubicBezTo>
                <a:cubicBezTo>
                  <a:pt x="141073" y="624218"/>
                  <a:pt x="154667" y="610624"/>
                  <a:pt x="171339" y="610624"/>
                </a:cubicBezTo>
                <a:close/>
                <a:moveTo>
                  <a:pt x="98897" y="610624"/>
                </a:moveTo>
                <a:cubicBezTo>
                  <a:pt x="115658" y="610624"/>
                  <a:pt x="129252" y="624218"/>
                  <a:pt x="129252" y="640988"/>
                </a:cubicBezTo>
                <a:cubicBezTo>
                  <a:pt x="129252" y="657757"/>
                  <a:pt x="115658" y="671351"/>
                  <a:pt x="98897" y="671351"/>
                </a:cubicBezTo>
                <a:cubicBezTo>
                  <a:pt x="82124" y="671351"/>
                  <a:pt x="68530" y="657757"/>
                  <a:pt x="68530" y="640988"/>
                </a:cubicBezTo>
                <a:cubicBezTo>
                  <a:pt x="68530" y="624218"/>
                  <a:pt x="82124" y="610624"/>
                  <a:pt x="98897" y="610624"/>
                </a:cubicBezTo>
                <a:close/>
                <a:moveTo>
                  <a:pt x="26342" y="610624"/>
                </a:moveTo>
                <a:cubicBezTo>
                  <a:pt x="43106" y="610624"/>
                  <a:pt x="56701" y="624218"/>
                  <a:pt x="56701" y="640988"/>
                </a:cubicBezTo>
                <a:cubicBezTo>
                  <a:pt x="56701" y="657757"/>
                  <a:pt x="43106" y="671351"/>
                  <a:pt x="26342" y="671351"/>
                </a:cubicBezTo>
                <a:cubicBezTo>
                  <a:pt x="17956" y="671351"/>
                  <a:pt x="10365" y="667953"/>
                  <a:pt x="4871" y="662458"/>
                </a:cubicBezTo>
                <a:lnTo>
                  <a:pt x="0" y="650698"/>
                </a:lnTo>
                <a:lnTo>
                  <a:pt x="0" y="631277"/>
                </a:lnTo>
                <a:lnTo>
                  <a:pt x="4871" y="619517"/>
                </a:lnTo>
                <a:cubicBezTo>
                  <a:pt x="10365" y="614023"/>
                  <a:pt x="17956" y="610624"/>
                  <a:pt x="26342" y="610624"/>
                </a:cubicBezTo>
                <a:close/>
                <a:moveTo>
                  <a:pt x="1669096" y="549730"/>
                </a:moveTo>
                <a:lnTo>
                  <a:pt x="1668124" y="568994"/>
                </a:lnTo>
                <a:lnTo>
                  <a:pt x="1664620" y="560536"/>
                </a:lnTo>
                <a:close/>
                <a:moveTo>
                  <a:pt x="1622429" y="530173"/>
                </a:moveTo>
                <a:cubicBezTo>
                  <a:pt x="1639199" y="530173"/>
                  <a:pt x="1652792" y="543767"/>
                  <a:pt x="1652792" y="560536"/>
                </a:cubicBezTo>
                <a:cubicBezTo>
                  <a:pt x="1652792" y="577306"/>
                  <a:pt x="1639199" y="590900"/>
                  <a:pt x="1622429" y="590900"/>
                </a:cubicBezTo>
                <a:cubicBezTo>
                  <a:pt x="1605659" y="590900"/>
                  <a:pt x="1592066" y="577306"/>
                  <a:pt x="1592066" y="560536"/>
                </a:cubicBezTo>
                <a:cubicBezTo>
                  <a:pt x="1592066" y="543767"/>
                  <a:pt x="1605659" y="530173"/>
                  <a:pt x="1622429" y="530173"/>
                </a:cubicBezTo>
                <a:close/>
                <a:moveTo>
                  <a:pt x="1549874" y="530173"/>
                </a:moveTo>
                <a:cubicBezTo>
                  <a:pt x="1566644" y="530173"/>
                  <a:pt x="1580238" y="543767"/>
                  <a:pt x="1580238" y="560536"/>
                </a:cubicBezTo>
                <a:cubicBezTo>
                  <a:pt x="1580238" y="577306"/>
                  <a:pt x="1566644" y="590900"/>
                  <a:pt x="1549874" y="590900"/>
                </a:cubicBezTo>
                <a:cubicBezTo>
                  <a:pt x="1533105" y="590900"/>
                  <a:pt x="1519511" y="577306"/>
                  <a:pt x="1519511" y="560536"/>
                </a:cubicBezTo>
                <a:cubicBezTo>
                  <a:pt x="1519511" y="543767"/>
                  <a:pt x="1533105" y="530173"/>
                  <a:pt x="1549874" y="530173"/>
                </a:cubicBezTo>
                <a:close/>
                <a:moveTo>
                  <a:pt x="1477320" y="530173"/>
                </a:moveTo>
                <a:cubicBezTo>
                  <a:pt x="1494089" y="530173"/>
                  <a:pt x="1507683" y="543767"/>
                  <a:pt x="1507683" y="560536"/>
                </a:cubicBezTo>
                <a:cubicBezTo>
                  <a:pt x="1507683" y="577306"/>
                  <a:pt x="1494089" y="590900"/>
                  <a:pt x="1477320" y="590900"/>
                </a:cubicBezTo>
                <a:cubicBezTo>
                  <a:pt x="1460550" y="590900"/>
                  <a:pt x="1446956" y="577306"/>
                  <a:pt x="1446956" y="560536"/>
                </a:cubicBezTo>
                <a:cubicBezTo>
                  <a:pt x="1446956" y="543767"/>
                  <a:pt x="1460550" y="530173"/>
                  <a:pt x="1477320" y="530173"/>
                </a:cubicBezTo>
                <a:close/>
                <a:moveTo>
                  <a:pt x="1404765" y="530173"/>
                </a:moveTo>
                <a:cubicBezTo>
                  <a:pt x="1421535" y="530173"/>
                  <a:pt x="1435129" y="543767"/>
                  <a:pt x="1435129" y="560536"/>
                </a:cubicBezTo>
                <a:cubicBezTo>
                  <a:pt x="1435129" y="577306"/>
                  <a:pt x="1421535" y="590900"/>
                  <a:pt x="1404765" y="590900"/>
                </a:cubicBezTo>
                <a:cubicBezTo>
                  <a:pt x="1387996" y="590900"/>
                  <a:pt x="1374402" y="577306"/>
                  <a:pt x="1374402" y="560536"/>
                </a:cubicBezTo>
                <a:cubicBezTo>
                  <a:pt x="1374402" y="543767"/>
                  <a:pt x="1387996" y="530173"/>
                  <a:pt x="1404765" y="530173"/>
                </a:cubicBezTo>
                <a:close/>
                <a:moveTo>
                  <a:pt x="1332211" y="530173"/>
                </a:moveTo>
                <a:cubicBezTo>
                  <a:pt x="1348980" y="530173"/>
                  <a:pt x="1362574" y="543767"/>
                  <a:pt x="1362574" y="560536"/>
                </a:cubicBezTo>
                <a:cubicBezTo>
                  <a:pt x="1362574" y="577306"/>
                  <a:pt x="1348980" y="590900"/>
                  <a:pt x="1332211" y="590900"/>
                </a:cubicBezTo>
                <a:cubicBezTo>
                  <a:pt x="1315441" y="590900"/>
                  <a:pt x="1301847" y="577306"/>
                  <a:pt x="1301847" y="560536"/>
                </a:cubicBezTo>
                <a:cubicBezTo>
                  <a:pt x="1301847" y="543767"/>
                  <a:pt x="1315441" y="530173"/>
                  <a:pt x="1332211" y="530173"/>
                </a:cubicBezTo>
                <a:close/>
                <a:moveTo>
                  <a:pt x="1259656" y="530173"/>
                </a:moveTo>
                <a:cubicBezTo>
                  <a:pt x="1276426" y="530173"/>
                  <a:pt x="1290020" y="543767"/>
                  <a:pt x="1290020" y="560536"/>
                </a:cubicBezTo>
                <a:cubicBezTo>
                  <a:pt x="1290020" y="577306"/>
                  <a:pt x="1276426" y="590900"/>
                  <a:pt x="1259656" y="590900"/>
                </a:cubicBezTo>
                <a:cubicBezTo>
                  <a:pt x="1242887" y="590900"/>
                  <a:pt x="1229293" y="577306"/>
                  <a:pt x="1229293" y="560536"/>
                </a:cubicBezTo>
                <a:cubicBezTo>
                  <a:pt x="1229293" y="543767"/>
                  <a:pt x="1242887" y="530173"/>
                  <a:pt x="1259656" y="530173"/>
                </a:cubicBezTo>
                <a:close/>
                <a:moveTo>
                  <a:pt x="1187102" y="530173"/>
                </a:moveTo>
                <a:cubicBezTo>
                  <a:pt x="1203871" y="530173"/>
                  <a:pt x="1217465" y="543767"/>
                  <a:pt x="1217465" y="560536"/>
                </a:cubicBezTo>
                <a:cubicBezTo>
                  <a:pt x="1217465" y="577306"/>
                  <a:pt x="1203871" y="590900"/>
                  <a:pt x="1187102" y="590900"/>
                </a:cubicBezTo>
                <a:cubicBezTo>
                  <a:pt x="1170332" y="590900"/>
                  <a:pt x="1156738" y="577306"/>
                  <a:pt x="1156738" y="560536"/>
                </a:cubicBezTo>
                <a:cubicBezTo>
                  <a:pt x="1156738" y="543767"/>
                  <a:pt x="1170332" y="530173"/>
                  <a:pt x="1187102" y="530173"/>
                </a:cubicBezTo>
                <a:close/>
                <a:moveTo>
                  <a:pt x="1114547" y="530173"/>
                </a:moveTo>
                <a:cubicBezTo>
                  <a:pt x="1131317" y="530173"/>
                  <a:pt x="1144911" y="543767"/>
                  <a:pt x="1144911" y="560536"/>
                </a:cubicBezTo>
                <a:cubicBezTo>
                  <a:pt x="1144911" y="577306"/>
                  <a:pt x="1131317" y="590900"/>
                  <a:pt x="1114547" y="590900"/>
                </a:cubicBezTo>
                <a:cubicBezTo>
                  <a:pt x="1097778" y="590900"/>
                  <a:pt x="1084184" y="577306"/>
                  <a:pt x="1084184" y="560536"/>
                </a:cubicBezTo>
                <a:cubicBezTo>
                  <a:pt x="1084184" y="543767"/>
                  <a:pt x="1097778" y="530173"/>
                  <a:pt x="1114547" y="530173"/>
                </a:cubicBezTo>
                <a:close/>
                <a:moveTo>
                  <a:pt x="1041993" y="530173"/>
                </a:moveTo>
                <a:cubicBezTo>
                  <a:pt x="1058762" y="530173"/>
                  <a:pt x="1072356" y="543767"/>
                  <a:pt x="1072356" y="560536"/>
                </a:cubicBezTo>
                <a:cubicBezTo>
                  <a:pt x="1072356" y="577306"/>
                  <a:pt x="1058762" y="590900"/>
                  <a:pt x="1041993" y="590900"/>
                </a:cubicBezTo>
                <a:cubicBezTo>
                  <a:pt x="1025223" y="590900"/>
                  <a:pt x="1011629" y="577306"/>
                  <a:pt x="1011629" y="560536"/>
                </a:cubicBezTo>
                <a:cubicBezTo>
                  <a:pt x="1011629" y="543767"/>
                  <a:pt x="1025223" y="530173"/>
                  <a:pt x="1041993" y="530173"/>
                </a:cubicBezTo>
                <a:close/>
                <a:moveTo>
                  <a:pt x="969438" y="530173"/>
                </a:moveTo>
                <a:cubicBezTo>
                  <a:pt x="986208" y="530173"/>
                  <a:pt x="999801" y="543767"/>
                  <a:pt x="999801" y="560536"/>
                </a:cubicBezTo>
                <a:cubicBezTo>
                  <a:pt x="999801" y="577306"/>
                  <a:pt x="986208" y="590900"/>
                  <a:pt x="969438" y="590900"/>
                </a:cubicBezTo>
                <a:cubicBezTo>
                  <a:pt x="952669" y="590900"/>
                  <a:pt x="939075" y="577306"/>
                  <a:pt x="939075" y="560536"/>
                </a:cubicBezTo>
                <a:cubicBezTo>
                  <a:pt x="939075" y="543767"/>
                  <a:pt x="952669" y="530173"/>
                  <a:pt x="969438" y="530173"/>
                </a:cubicBezTo>
                <a:close/>
                <a:moveTo>
                  <a:pt x="896883" y="530173"/>
                </a:moveTo>
                <a:cubicBezTo>
                  <a:pt x="913653" y="530173"/>
                  <a:pt x="927247" y="543767"/>
                  <a:pt x="927247" y="560536"/>
                </a:cubicBezTo>
                <a:cubicBezTo>
                  <a:pt x="927247" y="577306"/>
                  <a:pt x="913653" y="590900"/>
                  <a:pt x="896883" y="590900"/>
                </a:cubicBezTo>
                <a:cubicBezTo>
                  <a:pt x="880114" y="590900"/>
                  <a:pt x="866520" y="577306"/>
                  <a:pt x="866520" y="560536"/>
                </a:cubicBezTo>
                <a:cubicBezTo>
                  <a:pt x="866520" y="543767"/>
                  <a:pt x="880114" y="530173"/>
                  <a:pt x="896883" y="530173"/>
                </a:cubicBezTo>
                <a:close/>
                <a:moveTo>
                  <a:pt x="824329" y="530173"/>
                </a:moveTo>
                <a:cubicBezTo>
                  <a:pt x="841098" y="530173"/>
                  <a:pt x="854692" y="543767"/>
                  <a:pt x="854692" y="560536"/>
                </a:cubicBezTo>
                <a:cubicBezTo>
                  <a:pt x="854692" y="577306"/>
                  <a:pt x="841098" y="590900"/>
                  <a:pt x="824329" y="590900"/>
                </a:cubicBezTo>
                <a:cubicBezTo>
                  <a:pt x="807559" y="590900"/>
                  <a:pt x="793965" y="577306"/>
                  <a:pt x="793965" y="560536"/>
                </a:cubicBezTo>
                <a:cubicBezTo>
                  <a:pt x="793965" y="543767"/>
                  <a:pt x="807559" y="530173"/>
                  <a:pt x="824329" y="530173"/>
                </a:cubicBezTo>
                <a:close/>
                <a:moveTo>
                  <a:pt x="751774" y="530173"/>
                </a:moveTo>
                <a:cubicBezTo>
                  <a:pt x="768544" y="530173"/>
                  <a:pt x="782138" y="543767"/>
                  <a:pt x="782138" y="560536"/>
                </a:cubicBezTo>
                <a:cubicBezTo>
                  <a:pt x="782138" y="577306"/>
                  <a:pt x="768544" y="590900"/>
                  <a:pt x="751774" y="590900"/>
                </a:cubicBezTo>
                <a:cubicBezTo>
                  <a:pt x="735005" y="590900"/>
                  <a:pt x="721411" y="577306"/>
                  <a:pt x="721411" y="560536"/>
                </a:cubicBezTo>
                <a:cubicBezTo>
                  <a:pt x="721411" y="543767"/>
                  <a:pt x="735005" y="530173"/>
                  <a:pt x="751774" y="530173"/>
                </a:cubicBezTo>
                <a:close/>
                <a:moveTo>
                  <a:pt x="679220" y="530173"/>
                </a:moveTo>
                <a:cubicBezTo>
                  <a:pt x="695989" y="530173"/>
                  <a:pt x="709583" y="543767"/>
                  <a:pt x="709583" y="560536"/>
                </a:cubicBezTo>
                <a:cubicBezTo>
                  <a:pt x="709583" y="577306"/>
                  <a:pt x="695989" y="590900"/>
                  <a:pt x="679220" y="590900"/>
                </a:cubicBezTo>
                <a:cubicBezTo>
                  <a:pt x="662450" y="590900"/>
                  <a:pt x="648856" y="577306"/>
                  <a:pt x="648856" y="560536"/>
                </a:cubicBezTo>
                <a:cubicBezTo>
                  <a:pt x="648856" y="543767"/>
                  <a:pt x="662450" y="530173"/>
                  <a:pt x="679220" y="530173"/>
                </a:cubicBezTo>
                <a:close/>
                <a:moveTo>
                  <a:pt x="606665" y="530173"/>
                </a:moveTo>
                <a:cubicBezTo>
                  <a:pt x="623435" y="530173"/>
                  <a:pt x="637029" y="543767"/>
                  <a:pt x="637029" y="560536"/>
                </a:cubicBezTo>
                <a:cubicBezTo>
                  <a:pt x="637029" y="577306"/>
                  <a:pt x="623435" y="590900"/>
                  <a:pt x="606665" y="590900"/>
                </a:cubicBezTo>
                <a:cubicBezTo>
                  <a:pt x="589896" y="590900"/>
                  <a:pt x="576302" y="577306"/>
                  <a:pt x="576302" y="560536"/>
                </a:cubicBezTo>
                <a:cubicBezTo>
                  <a:pt x="576302" y="543767"/>
                  <a:pt x="589896" y="530173"/>
                  <a:pt x="606665" y="530173"/>
                </a:cubicBezTo>
                <a:close/>
                <a:moveTo>
                  <a:pt x="534111" y="530173"/>
                </a:moveTo>
                <a:cubicBezTo>
                  <a:pt x="550880" y="530173"/>
                  <a:pt x="564474" y="543767"/>
                  <a:pt x="564474" y="560536"/>
                </a:cubicBezTo>
                <a:cubicBezTo>
                  <a:pt x="564474" y="577306"/>
                  <a:pt x="550880" y="590900"/>
                  <a:pt x="534111" y="590900"/>
                </a:cubicBezTo>
                <a:cubicBezTo>
                  <a:pt x="517341" y="590900"/>
                  <a:pt x="503747" y="577306"/>
                  <a:pt x="503747" y="560536"/>
                </a:cubicBezTo>
                <a:cubicBezTo>
                  <a:pt x="503747" y="543767"/>
                  <a:pt x="517341" y="530173"/>
                  <a:pt x="534111" y="530173"/>
                </a:cubicBezTo>
                <a:close/>
                <a:moveTo>
                  <a:pt x="461556" y="530173"/>
                </a:moveTo>
                <a:cubicBezTo>
                  <a:pt x="478326" y="530173"/>
                  <a:pt x="491920" y="543767"/>
                  <a:pt x="491920" y="560536"/>
                </a:cubicBezTo>
                <a:cubicBezTo>
                  <a:pt x="491920" y="577306"/>
                  <a:pt x="478326" y="590900"/>
                  <a:pt x="461556" y="590900"/>
                </a:cubicBezTo>
                <a:cubicBezTo>
                  <a:pt x="444787" y="590900"/>
                  <a:pt x="431192" y="577306"/>
                  <a:pt x="431192" y="560536"/>
                </a:cubicBezTo>
                <a:cubicBezTo>
                  <a:pt x="431192" y="543767"/>
                  <a:pt x="444787" y="530173"/>
                  <a:pt x="461556" y="530173"/>
                </a:cubicBezTo>
                <a:close/>
                <a:moveTo>
                  <a:pt x="389002" y="530173"/>
                </a:moveTo>
                <a:cubicBezTo>
                  <a:pt x="405771" y="530173"/>
                  <a:pt x="419365" y="543767"/>
                  <a:pt x="419365" y="560536"/>
                </a:cubicBezTo>
                <a:cubicBezTo>
                  <a:pt x="419365" y="577306"/>
                  <a:pt x="405771" y="590900"/>
                  <a:pt x="389002" y="590900"/>
                </a:cubicBezTo>
                <a:cubicBezTo>
                  <a:pt x="372232" y="590900"/>
                  <a:pt x="358638" y="577306"/>
                  <a:pt x="358638" y="560536"/>
                </a:cubicBezTo>
                <a:cubicBezTo>
                  <a:pt x="358638" y="543767"/>
                  <a:pt x="372232" y="530173"/>
                  <a:pt x="389002" y="530173"/>
                </a:cubicBezTo>
                <a:close/>
                <a:moveTo>
                  <a:pt x="316447" y="530173"/>
                </a:moveTo>
                <a:cubicBezTo>
                  <a:pt x="333216" y="530173"/>
                  <a:pt x="346810" y="543767"/>
                  <a:pt x="346810" y="560536"/>
                </a:cubicBezTo>
                <a:cubicBezTo>
                  <a:pt x="346810" y="577306"/>
                  <a:pt x="333216" y="590900"/>
                  <a:pt x="316447" y="590900"/>
                </a:cubicBezTo>
                <a:cubicBezTo>
                  <a:pt x="299677" y="590900"/>
                  <a:pt x="286084" y="577306"/>
                  <a:pt x="286084" y="560536"/>
                </a:cubicBezTo>
                <a:cubicBezTo>
                  <a:pt x="286084" y="543767"/>
                  <a:pt x="299677" y="530173"/>
                  <a:pt x="316447" y="530173"/>
                </a:cubicBezTo>
                <a:close/>
                <a:moveTo>
                  <a:pt x="243892" y="530173"/>
                </a:moveTo>
                <a:cubicBezTo>
                  <a:pt x="260662" y="530173"/>
                  <a:pt x="274256" y="543767"/>
                  <a:pt x="274256" y="560536"/>
                </a:cubicBezTo>
                <a:cubicBezTo>
                  <a:pt x="274256" y="577306"/>
                  <a:pt x="260662" y="590900"/>
                  <a:pt x="243892" y="590900"/>
                </a:cubicBezTo>
                <a:cubicBezTo>
                  <a:pt x="227123" y="590900"/>
                  <a:pt x="213529" y="577306"/>
                  <a:pt x="213529" y="560536"/>
                </a:cubicBezTo>
                <a:cubicBezTo>
                  <a:pt x="213529" y="543767"/>
                  <a:pt x="227123" y="530173"/>
                  <a:pt x="243892" y="530173"/>
                </a:cubicBezTo>
                <a:close/>
                <a:moveTo>
                  <a:pt x="171339" y="530173"/>
                </a:moveTo>
                <a:cubicBezTo>
                  <a:pt x="188107" y="530173"/>
                  <a:pt x="201701" y="543767"/>
                  <a:pt x="201701" y="560536"/>
                </a:cubicBezTo>
                <a:cubicBezTo>
                  <a:pt x="201701" y="577306"/>
                  <a:pt x="188107" y="590900"/>
                  <a:pt x="171339" y="590900"/>
                </a:cubicBezTo>
                <a:cubicBezTo>
                  <a:pt x="154673" y="590900"/>
                  <a:pt x="141079" y="577306"/>
                  <a:pt x="141079" y="560536"/>
                </a:cubicBezTo>
                <a:cubicBezTo>
                  <a:pt x="141079" y="543767"/>
                  <a:pt x="154673" y="530173"/>
                  <a:pt x="171339" y="530173"/>
                </a:cubicBezTo>
                <a:close/>
                <a:moveTo>
                  <a:pt x="98904" y="530173"/>
                </a:moveTo>
                <a:cubicBezTo>
                  <a:pt x="115664" y="530173"/>
                  <a:pt x="129258" y="543767"/>
                  <a:pt x="129258" y="560536"/>
                </a:cubicBezTo>
                <a:cubicBezTo>
                  <a:pt x="129258" y="577306"/>
                  <a:pt x="115664" y="590900"/>
                  <a:pt x="98904" y="590900"/>
                </a:cubicBezTo>
                <a:cubicBezTo>
                  <a:pt x="82130" y="590900"/>
                  <a:pt x="68536" y="577306"/>
                  <a:pt x="68536" y="560536"/>
                </a:cubicBezTo>
                <a:cubicBezTo>
                  <a:pt x="68536" y="543767"/>
                  <a:pt x="82130" y="530173"/>
                  <a:pt x="98904" y="530173"/>
                </a:cubicBezTo>
                <a:close/>
                <a:moveTo>
                  <a:pt x="26349" y="530173"/>
                </a:moveTo>
                <a:cubicBezTo>
                  <a:pt x="43112" y="530173"/>
                  <a:pt x="56707" y="543767"/>
                  <a:pt x="56707" y="560536"/>
                </a:cubicBezTo>
                <a:cubicBezTo>
                  <a:pt x="56707" y="577306"/>
                  <a:pt x="43112" y="590900"/>
                  <a:pt x="26349" y="590900"/>
                </a:cubicBezTo>
                <a:cubicBezTo>
                  <a:pt x="17963" y="590900"/>
                  <a:pt x="10372" y="587502"/>
                  <a:pt x="4877" y="582007"/>
                </a:cubicBezTo>
                <a:lnTo>
                  <a:pt x="0" y="570232"/>
                </a:lnTo>
                <a:lnTo>
                  <a:pt x="0" y="550840"/>
                </a:lnTo>
                <a:lnTo>
                  <a:pt x="4877" y="539066"/>
                </a:lnTo>
                <a:cubicBezTo>
                  <a:pt x="10372" y="533572"/>
                  <a:pt x="17963" y="530173"/>
                  <a:pt x="26349" y="530173"/>
                </a:cubicBezTo>
                <a:close/>
                <a:moveTo>
                  <a:pt x="1673704" y="458486"/>
                </a:moveTo>
                <a:lnTo>
                  <a:pt x="1671744" y="497284"/>
                </a:lnTo>
                <a:lnTo>
                  <a:pt x="1664620" y="480084"/>
                </a:lnTo>
                <a:cubicBezTo>
                  <a:pt x="1664620" y="471700"/>
                  <a:pt x="1668019" y="464109"/>
                  <a:pt x="1673514" y="458614"/>
                </a:cubicBezTo>
                <a:close/>
                <a:moveTo>
                  <a:pt x="1622429" y="449721"/>
                </a:moveTo>
                <a:cubicBezTo>
                  <a:pt x="1639199" y="449721"/>
                  <a:pt x="1652792" y="463315"/>
                  <a:pt x="1652792" y="480084"/>
                </a:cubicBezTo>
                <a:cubicBezTo>
                  <a:pt x="1652792" y="496854"/>
                  <a:pt x="1639199" y="510448"/>
                  <a:pt x="1622429" y="510448"/>
                </a:cubicBezTo>
                <a:cubicBezTo>
                  <a:pt x="1605659" y="510448"/>
                  <a:pt x="1592066" y="496854"/>
                  <a:pt x="1592066" y="480084"/>
                </a:cubicBezTo>
                <a:cubicBezTo>
                  <a:pt x="1592066" y="463315"/>
                  <a:pt x="1605659" y="449721"/>
                  <a:pt x="1622429" y="449721"/>
                </a:cubicBezTo>
                <a:close/>
                <a:moveTo>
                  <a:pt x="1549874" y="449721"/>
                </a:moveTo>
                <a:cubicBezTo>
                  <a:pt x="1566644" y="449721"/>
                  <a:pt x="1580238" y="463315"/>
                  <a:pt x="1580238" y="480084"/>
                </a:cubicBezTo>
                <a:cubicBezTo>
                  <a:pt x="1580238" y="496854"/>
                  <a:pt x="1566644" y="510448"/>
                  <a:pt x="1549874" y="510448"/>
                </a:cubicBezTo>
                <a:cubicBezTo>
                  <a:pt x="1533105" y="510448"/>
                  <a:pt x="1519511" y="496854"/>
                  <a:pt x="1519511" y="480084"/>
                </a:cubicBezTo>
                <a:cubicBezTo>
                  <a:pt x="1519511" y="463315"/>
                  <a:pt x="1533105" y="449721"/>
                  <a:pt x="1549874" y="449721"/>
                </a:cubicBezTo>
                <a:close/>
                <a:moveTo>
                  <a:pt x="1477320" y="449721"/>
                </a:moveTo>
                <a:cubicBezTo>
                  <a:pt x="1494089" y="449721"/>
                  <a:pt x="1507683" y="463315"/>
                  <a:pt x="1507683" y="480084"/>
                </a:cubicBezTo>
                <a:cubicBezTo>
                  <a:pt x="1507683" y="496854"/>
                  <a:pt x="1494089" y="510448"/>
                  <a:pt x="1477320" y="510448"/>
                </a:cubicBezTo>
                <a:cubicBezTo>
                  <a:pt x="1460550" y="510448"/>
                  <a:pt x="1446956" y="496854"/>
                  <a:pt x="1446956" y="480084"/>
                </a:cubicBezTo>
                <a:cubicBezTo>
                  <a:pt x="1446956" y="463315"/>
                  <a:pt x="1460550" y="449721"/>
                  <a:pt x="1477320" y="449721"/>
                </a:cubicBezTo>
                <a:close/>
                <a:moveTo>
                  <a:pt x="1404765" y="449721"/>
                </a:moveTo>
                <a:cubicBezTo>
                  <a:pt x="1421535" y="449721"/>
                  <a:pt x="1435129" y="463315"/>
                  <a:pt x="1435129" y="480084"/>
                </a:cubicBezTo>
                <a:cubicBezTo>
                  <a:pt x="1435129" y="496854"/>
                  <a:pt x="1421535" y="510448"/>
                  <a:pt x="1404765" y="510448"/>
                </a:cubicBezTo>
                <a:cubicBezTo>
                  <a:pt x="1387996" y="510448"/>
                  <a:pt x="1374402" y="496854"/>
                  <a:pt x="1374402" y="480084"/>
                </a:cubicBezTo>
                <a:cubicBezTo>
                  <a:pt x="1374402" y="463315"/>
                  <a:pt x="1387996" y="449721"/>
                  <a:pt x="1404765" y="449721"/>
                </a:cubicBezTo>
                <a:close/>
                <a:moveTo>
                  <a:pt x="1332211" y="449721"/>
                </a:moveTo>
                <a:cubicBezTo>
                  <a:pt x="1348980" y="449721"/>
                  <a:pt x="1362574" y="463315"/>
                  <a:pt x="1362574" y="480084"/>
                </a:cubicBezTo>
                <a:cubicBezTo>
                  <a:pt x="1362574" y="496854"/>
                  <a:pt x="1348980" y="510448"/>
                  <a:pt x="1332211" y="510448"/>
                </a:cubicBezTo>
                <a:cubicBezTo>
                  <a:pt x="1315441" y="510448"/>
                  <a:pt x="1301847" y="496854"/>
                  <a:pt x="1301847" y="480084"/>
                </a:cubicBezTo>
                <a:cubicBezTo>
                  <a:pt x="1301847" y="463315"/>
                  <a:pt x="1315441" y="449721"/>
                  <a:pt x="1332211" y="449721"/>
                </a:cubicBezTo>
                <a:close/>
                <a:moveTo>
                  <a:pt x="1259656" y="449721"/>
                </a:moveTo>
                <a:cubicBezTo>
                  <a:pt x="1276426" y="449721"/>
                  <a:pt x="1290020" y="463315"/>
                  <a:pt x="1290020" y="480084"/>
                </a:cubicBezTo>
                <a:cubicBezTo>
                  <a:pt x="1290020" y="496854"/>
                  <a:pt x="1276426" y="510448"/>
                  <a:pt x="1259656" y="510448"/>
                </a:cubicBezTo>
                <a:cubicBezTo>
                  <a:pt x="1242887" y="510448"/>
                  <a:pt x="1229293" y="496854"/>
                  <a:pt x="1229293" y="480084"/>
                </a:cubicBezTo>
                <a:cubicBezTo>
                  <a:pt x="1229293" y="463315"/>
                  <a:pt x="1242887" y="449721"/>
                  <a:pt x="1259656" y="449721"/>
                </a:cubicBezTo>
                <a:close/>
                <a:moveTo>
                  <a:pt x="1187102" y="449721"/>
                </a:moveTo>
                <a:cubicBezTo>
                  <a:pt x="1203871" y="449721"/>
                  <a:pt x="1217465" y="463315"/>
                  <a:pt x="1217465" y="480084"/>
                </a:cubicBezTo>
                <a:cubicBezTo>
                  <a:pt x="1217465" y="496854"/>
                  <a:pt x="1203871" y="510448"/>
                  <a:pt x="1187102" y="510448"/>
                </a:cubicBezTo>
                <a:cubicBezTo>
                  <a:pt x="1170332" y="510448"/>
                  <a:pt x="1156738" y="496854"/>
                  <a:pt x="1156738" y="480084"/>
                </a:cubicBezTo>
                <a:cubicBezTo>
                  <a:pt x="1156738" y="463315"/>
                  <a:pt x="1170332" y="449721"/>
                  <a:pt x="1187102" y="449721"/>
                </a:cubicBezTo>
                <a:close/>
                <a:moveTo>
                  <a:pt x="1114547" y="449721"/>
                </a:moveTo>
                <a:cubicBezTo>
                  <a:pt x="1131317" y="449721"/>
                  <a:pt x="1144911" y="463315"/>
                  <a:pt x="1144911" y="480084"/>
                </a:cubicBezTo>
                <a:cubicBezTo>
                  <a:pt x="1144911" y="496854"/>
                  <a:pt x="1131317" y="510448"/>
                  <a:pt x="1114547" y="510448"/>
                </a:cubicBezTo>
                <a:cubicBezTo>
                  <a:pt x="1097778" y="510448"/>
                  <a:pt x="1084184" y="496854"/>
                  <a:pt x="1084184" y="480084"/>
                </a:cubicBezTo>
                <a:cubicBezTo>
                  <a:pt x="1084184" y="463315"/>
                  <a:pt x="1097778" y="449721"/>
                  <a:pt x="1114547" y="449721"/>
                </a:cubicBezTo>
                <a:close/>
                <a:moveTo>
                  <a:pt x="1041993" y="449721"/>
                </a:moveTo>
                <a:cubicBezTo>
                  <a:pt x="1058762" y="449721"/>
                  <a:pt x="1072356" y="463315"/>
                  <a:pt x="1072356" y="480084"/>
                </a:cubicBezTo>
                <a:cubicBezTo>
                  <a:pt x="1072356" y="496854"/>
                  <a:pt x="1058762" y="510448"/>
                  <a:pt x="1041993" y="510448"/>
                </a:cubicBezTo>
                <a:cubicBezTo>
                  <a:pt x="1025223" y="510448"/>
                  <a:pt x="1011629" y="496854"/>
                  <a:pt x="1011629" y="480084"/>
                </a:cubicBezTo>
                <a:cubicBezTo>
                  <a:pt x="1011629" y="463315"/>
                  <a:pt x="1025223" y="449721"/>
                  <a:pt x="1041993" y="449721"/>
                </a:cubicBezTo>
                <a:close/>
                <a:moveTo>
                  <a:pt x="969438" y="449721"/>
                </a:moveTo>
                <a:cubicBezTo>
                  <a:pt x="986208" y="449721"/>
                  <a:pt x="999801" y="463315"/>
                  <a:pt x="999801" y="480084"/>
                </a:cubicBezTo>
                <a:cubicBezTo>
                  <a:pt x="999801" y="496854"/>
                  <a:pt x="986208" y="510448"/>
                  <a:pt x="969438" y="510448"/>
                </a:cubicBezTo>
                <a:cubicBezTo>
                  <a:pt x="952669" y="510448"/>
                  <a:pt x="939075" y="496854"/>
                  <a:pt x="939075" y="480084"/>
                </a:cubicBezTo>
                <a:cubicBezTo>
                  <a:pt x="939075" y="463315"/>
                  <a:pt x="952669" y="449721"/>
                  <a:pt x="969438" y="449721"/>
                </a:cubicBezTo>
                <a:close/>
                <a:moveTo>
                  <a:pt x="896883" y="449721"/>
                </a:moveTo>
                <a:cubicBezTo>
                  <a:pt x="913653" y="449721"/>
                  <a:pt x="927247" y="463315"/>
                  <a:pt x="927247" y="480084"/>
                </a:cubicBezTo>
                <a:cubicBezTo>
                  <a:pt x="927247" y="496854"/>
                  <a:pt x="913653" y="510448"/>
                  <a:pt x="896883" y="510448"/>
                </a:cubicBezTo>
                <a:cubicBezTo>
                  <a:pt x="880114" y="510448"/>
                  <a:pt x="866520" y="496854"/>
                  <a:pt x="866520" y="480084"/>
                </a:cubicBezTo>
                <a:cubicBezTo>
                  <a:pt x="866520" y="463315"/>
                  <a:pt x="880114" y="449721"/>
                  <a:pt x="896883" y="449721"/>
                </a:cubicBezTo>
                <a:close/>
                <a:moveTo>
                  <a:pt x="824329" y="449721"/>
                </a:moveTo>
                <a:cubicBezTo>
                  <a:pt x="841098" y="449721"/>
                  <a:pt x="854692" y="463315"/>
                  <a:pt x="854692" y="480084"/>
                </a:cubicBezTo>
                <a:cubicBezTo>
                  <a:pt x="854692" y="496854"/>
                  <a:pt x="841098" y="510448"/>
                  <a:pt x="824329" y="510448"/>
                </a:cubicBezTo>
                <a:cubicBezTo>
                  <a:pt x="807559" y="510448"/>
                  <a:pt x="793965" y="496854"/>
                  <a:pt x="793965" y="480084"/>
                </a:cubicBezTo>
                <a:cubicBezTo>
                  <a:pt x="793965" y="463315"/>
                  <a:pt x="807559" y="449721"/>
                  <a:pt x="824329" y="449721"/>
                </a:cubicBezTo>
                <a:close/>
                <a:moveTo>
                  <a:pt x="751774" y="449721"/>
                </a:moveTo>
                <a:cubicBezTo>
                  <a:pt x="768544" y="449721"/>
                  <a:pt x="782138" y="463315"/>
                  <a:pt x="782138" y="480084"/>
                </a:cubicBezTo>
                <a:cubicBezTo>
                  <a:pt x="782138" y="496854"/>
                  <a:pt x="768544" y="510448"/>
                  <a:pt x="751774" y="510448"/>
                </a:cubicBezTo>
                <a:cubicBezTo>
                  <a:pt x="735005" y="510448"/>
                  <a:pt x="721411" y="496854"/>
                  <a:pt x="721411" y="480084"/>
                </a:cubicBezTo>
                <a:cubicBezTo>
                  <a:pt x="721411" y="463315"/>
                  <a:pt x="735005" y="449721"/>
                  <a:pt x="751774" y="449721"/>
                </a:cubicBezTo>
                <a:close/>
                <a:moveTo>
                  <a:pt x="679220" y="449721"/>
                </a:moveTo>
                <a:cubicBezTo>
                  <a:pt x="695989" y="449721"/>
                  <a:pt x="709583" y="463315"/>
                  <a:pt x="709583" y="480084"/>
                </a:cubicBezTo>
                <a:cubicBezTo>
                  <a:pt x="709583" y="496854"/>
                  <a:pt x="695989" y="510448"/>
                  <a:pt x="679220" y="510448"/>
                </a:cubicBezTo>
                <a:cubicBezTo>
                  <a:pt x="662450" y="510448"/>
                  <a:pt x="648856" y="496854"/>
                  <a:pt x="648856" y="480084"/>
                </a:cubicBezTo>
                <a:cubicBezTo>
                  <a:pt x="648856" y="463315"/>
                  <a:pt x="662450" y="449721"/>
                  <a:pt x="679220" y="449721"/>
                </a:cubicBezTo>
                <a:close/>
                <a:moveTo>
                  <a:pt x="606665" y="449721"/>
                </a:moveTo>
                <a:cubicBezTo>
                  <a:pt x="623435" y="449721"/>
                  <a:pt x="637029" y="463315"/>
                  <a:pt x="637029" y="480084"/>
                </a:cubicBezTo>
                <a:cubicBezTo>
                  <a:pt x="637029" y="496854"/>
                  <a:pt x="623435" y="510448"/>
                  <a:pt x="606665" y="510448"/>
                </a:cubicBezTo>
                <a:cubicBezTo>
                  <a:pt x="589896" y="510448"/>
                  <a:pt x="576302" y="496854"/>
                  <a:pt x="576302" y="480084"/>
                </a:cubicBezTo>
                <a:cubicBezTo>
                  <a:pt x="576302" y="463315"/>
                  <a:pt x="589896" y="449721"/>
                  <a:pt x="606665" y="449721"/>
                </a:cubicBezTo>
                <a:close/>
                <a:moveTo>
                  <a:pt x="534111" y="449721"/>
                </a:moveTo>
                <a:cubicBezTo>
                  <a:pt x="550880" y="449721"/>
                  <a:pt x="564474" y="463315"/>
                  <a:pt x="564474" y="480084"/>
                </a:cubicBezTo>
                <a:cubicBezTo>
                  <a:pt x="564474" y="496854"/>
                  <a:pt x="550880" y="510448"/>
                  <a:pt x="534111" y="510448"/>
                </a:cubicBezTo>
                <a:cubicBezTo>
                  <a:pt x="517341" y="510448"/>
                  <a:pt x="503747" y="496854"/>
                  <a:pt x="503747" y="480084"/>
                </a:cubicBezTo>
                <a:cubicBezTo>
                  <a:pt x="503747" y="463315"/>
                  <a:pt x="517341" y="449721"/>
                  <a:pt x="534111" y="449721"/>
                </a:cubicBezTo>
                <a:close/>
                <a:moveTo>
                  <a:pt x="461556" y="449721"/>
                </a:moveTo>
                <a:cubicBezTo>
                  <a:pt x="478326" y="449721"/>
                  <a:pt x="491920" y="463315"/>
                  <a:pt x="491920" y="480084"/>
                </a:cubicBezTo>
                <a:cubicBezTo>
                  <a:pt x="491920" y="496854"/>
                  <a:pt x="478326" y="510448"/>
                  <a:pt x="461556" y="510448"/>
                </a:cubicBezTo>
                <a:cubicBezTo>
                  <a:pt x="444787" y="510448"/>
                  <a:pt x="431192" y="496854"/>
                  <a:pt x="431192" y="480084"/>
                </a:cubicBezTo>
                <a:cubicBezTo>
                  <a:pt x="431192" y="463315"/>
                  <a:pt x="444787" y="449721"/>
                  <a:pt x="461556" y="449721"/>
                </a:cubicBezTo>
                <a:close/>
                <a:moveTo>
                  <a:pt x="389002" y="449721"/>
                </a:moveTo>
                <a:cubicBezTo>
                  <a:pt x="405771" y="449721"/>
                  <a:pt x="419365" y="463315"/>
                  <a:pt x="419365" y="480084"/>
                </a:cubicBezTo>
                <a:cubicBezTo>
                  <a:pt x="419365" y="496854"/>
                  <a:pt x="405771" y="510448"/>
                  <a:pt x="389002" y="510448"/>
                </a:cubicBezTo>
                <a:cubicBezTo>
                  <a:pt x="372232" y="510448"/>
                  <a:pt x="358638" y="496854"/>
                  <a:pt x="358638" y="480084"/>
                </a:cubicBezTo>
                <a:cubicBezTo>
                  <a:pt x="358638" y="463315"/>
                  <a:pt x="372232" y="449721"/>
                  <a:pt x="389002" y="449721"/>
                </a:cubicBezTo>
                <a:close/>
                <a:moveTo>
                  <a:pt x="316447" y="449721"/>
                </a:moveTo>
                <a:cubicBezTo>
                  <a:pt x="333216" y="449721"/>
                  <a:pt x="346810" y="463315"/>
                  <a:pt x="346810" y="480084"/>
                </a:cubicBezTo>
                <a:cubicBezTo>
                  <a:pt x="346810" y="496854"/>
                  <a:pt x="333216" y="510448"/>
                  <a:pt x="316447" y="510448"/>
                </a:cubicBezTo>
                <a:cubicBezTo>
                  <a:pt x="299677" y="510448"/>
                  <a:pt x="286084" y="496854"/>
                  <a:pt x="286084" y="480084"/>
                </a:cubicBezTo>
                <a:cubicBezTo>
                  <a:pt x="286084" y="463315"/>
                  <a:pt x="299677" y="449721"/>
                  <a:pt x="316447" y="449721"/>
                </a:cubicBezTo>
                <a:close/>
                <a:moveTo>
                  <a:pt x="243892" y="449721"/>
                </a:moveTo>
                <a:cubicBezTo>
                  <a:pt x="260662" y="449721"/>
                  <a:pt x="274256" y="463315"/>
                  <a:pt x="274256" y="480084"/>
                </a:cubicBezTo>
                <a:cubicBezTo>
                  <a:pt x="274256" y="496854"/>
                  <a:pt x="260662" y="510448"/>
                  <a:pt x="243892" y="510448"/>
                </a:cubicBezTo>
                <a:cubicBezTo>
                  <a:pt x="227123" y="510448"/>
                  <a:pt x="213529" y="496854"/>
                  <a:pt x="213529" y="480084"/>
                </a:cubicBezTo>
                <a:cubicBezTo>
                  <a:pt x="213529" y="463315"/>
                  <a:pt x="227123" y="449721"/>
                  <a:pt x="243892" y="449721"/>
                </a:cubicBezTo>
                <a:close/>
                <a:moveTo>
                  <a:pt x="171339" y="449721"/>
                </a:moveTo>
                <a:cubicBezTo>
                  <a:pt x="188107" y="449721"/>
                  <a:pt x="201701" y="463315"/>
                  <a:pt x="201701" y="480084"/>
                </a:cubicBezTo>
                <a:cubicBezTo>
                  <a:pt x="201701" y="496854"/>
                  <a:pt x="188107" y="510448"/>
                  <a:pt x="171339" y="510448"/>
                </a:cubicBezTo>
                <a:cubicBezTo>
                  <a:pt x="154679" y="510448"/>
                  <a:pt x="141085" y="496854"/>
                  <a:pt x="141085" y="480084"/>
                </a:cubicBezTo>
                <a:cubicBezTo>
                  <a:pt x="141085" y="463315"/>
                  <a:pt x="154679" y="449721"/>
                  <a:pt x="171339" y="449721"/>
                </a:cubicBezTo>
                <a:close/>
                <a:moveTo>
                  <a:pt x="98910" y="449721"/>
                </a:moveTo>
                <a:cubicBezTo>
                  <a:pt x="115670" y="449721"/>
                  <a:pt x="129264" y="463315"/>
                  <a:pt x="129264" y="480084"/>
                </a:cubicBezTo>
                <a:cubicBezTo>
                  <a:pt x="129264" y="496854"/>
                  <a:pt x="115670" y="510448"/>
                  <a:pt x="98910" y="510448"/>
                </a:cubicBezTo>
                <a:cubicBezTo>
                  <a:pt x="82136" y="510448"/>
                  <a:pt x="68542" y="496854"/>
                  <a:pt x="68542" y="480084"/>
                </a:cubicBezTo>
                <a:cubicBezTo>
                  <a:pt x="68542" y="463315"/>
                  <a:pt x="82136" y="449721"/>
                  <a:pt x="98910" y="449721"/>
                </a:cubicBezTo>
                <a:close/>
                <a:moveTo>
                  <a:pt x="26355" y="449721"/>
                </a:moveTo>
                <a:cubicBezTo>
                  <a:pt x="43118" y="449721"/>
                  <a:pt x="56713" y="463315"/>
                  <a:pt x="56713" y="480084"/>
                </a:cubicBezTo>
                <a:cubicBezTo>
                  <a:pt x="56713" y="496854"/>
                  <a:pt x="43118" y="510448"/>
                  <a:pt x="26355" y="510448"/>
                </a:cubicBezTo>
                <a:cubicBezTo>
                  <a:pt x="17970" y="510448"/>
                  <a:pt x="10379" y="507050"/>
                  <a:pt x="4884" y="501555"/>
                </a:cubicBezTo>
                <a:lnTo>
                  <a:pt x="0" y="489763"/>
                </a:lnTo>
                <a:lnTo>
                  <a:pt x="0" y="470405"/>
                </a:lnTo>
                <a:lnTo>
                  <a:pt x="4884" y="458614"/>
                </a:lnTo>
                <a:cubicBezTo>
                  <a:pt x="10379" y="453120"/>
                  <a:pt x="17970" y="449721"/>
                  <a:pt x="26355" y="449721"/>
                </a:cubicBezTo>
                <a:close/>
                <a:moveTo>
                  <a:pt x="1673066" y="379245"/>
                </a:moveTo>
                <a:lnTo>
                  <a:pt x="1675237" y="422266"/>
                </a:lnTo>
                <a:lnTo>
                  <a:pt x="1673514" y="421103"/>
                </a:lnTo>
                <a:cubicBezTo>
                  <a:pt x="1668019" y="415609"/>
                  <a:pt x="1664620" y="408017"/>
                  <a:pt x="1664620" y="399633"/>
                </a:cubicBezTo>
                <a:close/>
                <a:moveTo>
                  <a:pt x="1622429" y="369269"/>
                </a:moveTo>
                <a:cubicBezTo>
                  <a:pt x="1639199" y="369269"/>
                  <a:pt x="1652792" y="382864"/>
                  <a:pt x="1652792" y="399633"/>
                </a:cubicBezTo>
                <a:cubicBezTo>
                  <a:pt x="1652792" y="416402"/>
                  <a:pt x="1639199" y="429997"/>
                  <a:pt x="1622429" y="429997"/>
                </a:cubicBezTo>
                <a:cubicBezTo>
                  <a:pt x="1605659" y="429997"/>
                  <a:pt x="1592066" y="416402"/>
                  <a:pt x="1592066" y="399633"/>
                </a:cubicBezTo>
                <a:cubicBezTo>
                  <a:pt x="1592066" y="382864"/>
                  <a:pt x="1605659" y="369269"/>
                  <a:pt x="1622429" y="369269"/>
                </a:cubicBezTo>
                <a:close/>
                <a:moveTo>
                  <a:pt x="1549874" y="369269"/>
                </a:moveTo>
                <a:cubicBezTo>
                  <a:pt x="1566644" y="369269"/>
                  <a:pt x="1580238" y="382864"/>
                  <a:pt x="1580238" y="399633"/>
                </a:cubicBezTo>
                <a:cubicBezTo>
                  <a:pt x="1580238" y="416402"/>
                  <a:pt x="1566644" y="429997"/>
                  <a:pt x="1549874" y="429997"/>
                </a:cubicBezTo>
                <a:cubicBezTo>
                  <a:pt x="1533105" y="429997"/>
                  <a:pt x="1519511" y="416402"/>
                  <a:pt x="1519511" y="399633"/>
                </a:cubicBezTo>
                <a:cubicBezTo>
                  <a:pt x="1519511" y="382864"/>
                  <a:pt x="1533105" y="369269"/>
                  <a:pt x="1549874" y="369269"/>
                </a:cubicBezTo>
                <a:close/>
                <a:moveTo>
                  <a:pt x="1477320" y="369269"/>
                </a:moveTo>
                <a:cubicBezTo>
                  <a:pt x="1494089" y="369269"/>
                  <a:pt x="1507683" y="382864"/>
                  <a:pt x="1507683" y="399633"/>
                </a:cubicBezTo>
                <a:cubicBezTo>
                  <a:pt x="1507683" y="416402"/>
                  <a:pt x="1494089" y="429997"/>
                  <a:pt x="1477320" y="429997"/>
                </a:cubicBezTo>
                <a:cubicBezTo>
                  <a:pt x="1460550" y="429997"/>
                  <a:pt x="1446956" y="416402"/>
                  <a:pt x="1446956" y="399633"/>
                </a:cubicBezTo>
                <a:cubicBezTo>
                  <a:pt x="1446956" y="382864"/>
                  <a:pt x="1460550" y="369269"/>
                  <a:pt x="1477320" y="369269"/>
                </a:cubicBezTo>
                <a:close/>
                <a:moveTo>
                  <a:pt x="1404765" y="369269"/>
                </a:moveTo>
                <a:cubicBezTo>
                  <a:pt x="1421535" y="369269"/>
                  <a:pt x="1435129" y="382864"/>
                  <a:pt x="1435129" y="399633"/>
                </a:cubicBezTo>
                <a:cubicBezTo>
                  <a:pt x="1435129" y="416402"/>
                  <a:pt x="1421535" y="429997"/>
                  <a:pt x="1404765" y="429997"/>
                </a:cubicBezTo>
                <a:cubicBezTo>
                  <a:pt x="1387996" y="429997"/>
                  <a:pt x="1374402" y="416402"/>
                  <a:pt x="1374402" y="399633"/>
                </a:cubicBezTo>
                <a:cubicBezTo>
                  <a:pt x="1374402" y="382864"/>
                  <a:pt x="1387996" y="369269"/>
                  <a:pt x="1404765" y="369269"/>
                </a:cubicBezTo>
                <a:close/>
                <a:moveTo>
                  <a:pt x="1332211" y="369269"/>
                </a:moveTo>
                <a:cubicBezTo>
                  <a:pt x="1348980" y="369269"/>
                  <a:pt x="1362574" y="382864"/>
                  <a:pt x="1362574" y="399633"/>
                </a:cubicBezTo>
                <a:cubicBezTo>
                  <a:pt x="1362574" y="416402"/>
                  <a:pt x="1348980" y="429997"/>
                  <a:pt x="1332211" y="429997"/>
                </a:cubicBezTo>
                <a:cubicBezTo>
                  <a:pt x="1315441" y="429997"/>
                  <a:pt x="1301847" y="416402"/>
                  <a:pt x="1301847" y="399633"/>
                </a:cubicBezTo>
                <a:cubicBezTo>
                  <a:pt x="1301847" y="382864"/>
                  <a:pt x="1315441" y="369269"/>
                  <a:pt x="1332211" y="369269"/>
                </a:cubicBezTo>
                <a:close/>
                <a:moveTo>
                  <a:pt x="1259656" y="369269"/>
                </a:moveTo>
                <a:cubicBezTo>
                  <a:pt x="1276426" y="369269"/>
                  <a:pt x="1290020" y="382864"/>
                  <a:pt x="1290020" y="399633"/>
                </a:cubicBezTo>
                <a:cubicBezTo>
                  <a:pt x="1290020" y="416402"/>
                  <a:pt x="1276426" y="429997"/>
                  <a:pt x="1259656" y="429997"/>
                </a:cubicBezTo>
                <a:cubicBezTo>
                  <a:pt x="1242887" y="429997"/>
                  <a:pt x="1229293" y="416402"/>
                  <a:pt x="1229293" y="399633"/>
                </a:cubicBezTo>
                <a:cubicBezTo>
                  <a:pt x="1229293" y="382864"/>
                  <a:pt x="1242887" y="369269"/>
                  <a:pt x="1259656" y="369269"/>
                </a:cubicBezTo>
                <a:close/>
                <a:moveTo>
                  <a:pt x="1187102" y="369269"/>
                </a:moveTo>
                <a:cubicBezTo>
                  <a:pt x="1203871" y="369269"/>
                  <a:pt x="1217465" y="382864"/>
                  <a:pt x="1217465" y="399633"/>
                </a:cubicBezTo>
                <a:cubicBezTo>
                  <a:pt x="1217465" y="416402"/>
                  <a:pt x="1203871" y="429997"/>
                  <a:pt x="1187102" y="429997"/>
                </a:cubicBezTo>
                <a:cubicBezTo>
                  <a:pt x="1170332" y="429997"/>
                  <a:pt x="1156738" y="416402"/>
                  <a:pt x="1156738" y="399633"/>
                </a:cubicBezTo>
                <a:cubicBezTo>
                  <a:pt x="1156738" y="382864"/>
                  <a:pt x="1170332" y="369269"/>
                  <a:pt x="1187102" y="369269"/>
                </a:cubicBezTo>
                <a:close/>
                <a:moveTo>
                  <a:pt x="1114547" y="369269"/>
                </a:moveTo>
                <a:cubicBezTo>
                  <a:pt x="1131317" y="369269"/>
                  <a:pt x="1144911" y="382864"/>
                  <a:pt x="1144911" y="399633"/>
                </a:cubicBezTo>
                <a:cubicBezTo>
                  <a:pt x="1144911" y="416402"/>
                  <a:pt x="1131317" y="429997"/>
                  <a:pt x="1114547" y="429997"/>
                </a:cubicBezTo>
                <a:cubicBezTo>
                  <a:pt x="1097778" y="429997"/>
                  <a:pt x="1084184" y="416402"/>
                  <a:pt x="1084184" y="399633"/>
                </a:cubicBezTo>
                <a:cubicBezTo>
                  <a:pt x="1084184" y="382864"/>
                  <a:pt x="1097778" y="369269"/>
                  <a:pt x="1114547" y="369269"/>
                </a:cubicBezTo>
                <a:close/>
                <a:moveTo>
                  <a:pt x="1041993" y="369269"/>
                </a:moveTo>
                <a:cubicBezTo>
                  <a:pt x="1058762" y="369269"/>
                  <a:pt x="1072356" y="382864"/>
                  <a:pt x="1072356" y="399633"/>
                </a:cubicBezTo>
                <a:cubicBezTo>
                  <a:pt x="1072356" y="416402"/>
                  <a:pt x="1058762" y="429997"/>
                  <a:pt x="1041993" y="429997"/>
                </a:cubicBezTo>
                <a:cubicBezTo>
                  <a:pt x="1025223" y="429997"/>
                  <a:pt x="1011629" y="416402"/>
                  <a:pt x="1011629" y="399633"/>
                </a:cubicBezTo>
                <a:cubicBezTo>
                  <a:pt x="1011629" y="382864"/>
                  <a:pt x="1025223" y="369269"/>
                  <a:pt x="1041993" y="369269"/>
                </a:cubicBezTo>
                <a:close/>
                <a:moveTo>
                  <a:pt x="969438" y="369269"/>
                </a:moveTo>
                <a:cubicBezTo>
                  <a:pt x="986208" y="369269"/>
                  <a:pt x="999801" y="382864"/>
                  <a:pt x="999801" y="399633"/>
                </a:cubicBezTo>
                <a:cubicBezTo>
                  <a:pt x="999801" y="416402"/>
                  <a:pt x="986208" y="429997"/>
                  <a:pt x="969438" y="429997"/>
                </a:cubicBezTo>
                <a:cubicBezTo>
                  <a:pt x="952669" y="429997"/>
                  <a:pt x="939075" y="416402"/>
                  <a:pt x="939075" y="399633"/>
                </a:cubicBezTo>
                <a:cubicBezTo>
                  <a:pt x="939075" y="382864"/>
                  <a:pt x="952669" y="369269"/>
                  <a:pt x="969438" y="369269"/>
                </a:cubicBezTo>
                <a:close/>
                <a:moveTo>
                  <a:pt x="896883" y="369269"/>
                </a:moveTo>
                <a:cubicBezTo>
                  <a:pt x="913653" y="369269"/>
                  <a:pt x="927247" y="382864"/>
                  <a:pt x="927247" y="399633"/>
                </a:cubicBezTo>
                <a:cubicBezTo>
                  <a:pt x="927247" y="416402"/>
                  <a:pt x="913653" y="429997"/>
                  <a:pt x="896883" y="429997"/>
                </a:cubicBezTo>
                <a:cubicBezTo>
                  <a:pt x="880114" y="429997"/>
                  <a:pt x="866520" y="416402"/>
                  <a:pt x="866520" y="399633"/>
                </a:cubicBezTo>
                <a:cubicBezTo>
                  <a:pt x="866520" y="382864"/>
                  <a:pt x="880114" y="369269"/>
                  <a:pt x="896883" y="369269"/>
                </a:cubicBezTo>
                <a:close/>
                <a:moveTo>
                  <a:pt x="824329" y="369269"/>
                </a:moveTo>
                <a:cubicBezTo>
                  <a:pt x="841098" y="369269"/>
                  <a:pt x="854692" y="382864"/>
                  <a:pt x="854692" y="399633"/>
                </a:cubicBezTo>
                <a:cubicBezTo>
                  <a:pt x="854692" y="416402"/>
                  <a:pt x="841098" y="429997"/>
                  <a:pt x="824329" y="429997"/>
                </a:cubicBezTo>
                <a:cubicBezTo>
                  <a:pt x="807559" y="429997"/>
                  <a:pt x="793965" y="416402"/>
                  <a:pt x="793965" y="399633"/>
                </a:cubicBezTo>
                <a:cubicBezTo>
                  <a:pt x="793965" y="382864"/>
                  <a:pt x="807559" y="369269"/>
                  <a:pt x="824329" y="369269"/>
                </a:cubicBezTo>
                <a:close/>
                <a:moveTo>
                  <a:pt x="751774" y="369269"/>
                </a:moveTo>
                <a:cubicBezTo>
                  <a:pt x="768544" y="369269"/>
                  <a:pt x="782138" y="382864"/>
                  <a:pt x="782138" y="399633"/>
                </a:cubicBezTo>
                <a:cubicBezTo>
                  <a:pt x="782138" y="416402"/>
                  <a:pt x="768544" y="429997"/>
                  <a:pt x="751774" y="429997"/>
                </a:cubicBezTo>
                <a:cubicBezTo>
                  <a:pt x="735005" y="429997"/>
                  <a:pt x="721411" y="416402"/>
                  <a:pt x="721411" y="399633"/>
                </a:cubicBezTo>
                <a:cubicBezTo>
                  <a:pt x="721411" y="382864"/>
                  <a:pt x="735005" y="369269"/>
                  <a:pt x="751774" y="369269"/>
                </a:cubicBezTo>
                <a:close/>
                <a:moveTo>
                  <a:pt x="679220" y="369269"/>
                </a:moveTo>
                <a:cubicBezTo>
                  <a:pt x="695989" y="369269"/>
                  <a:pt x="709583" y="382864"/>
                  <a:pt x="709583" y="399633"/>
                </a:cubicBezTo>
                <a:cubicBezTo>
                  <a:pt x="709583" y="416402"/>
                  <a:pt x="695989" y="429997"/>
                  <a:pt x="679220" y="429997"/>
                </a:cubicBezTo>
                <a:cubicBezTo>
                  <a:pt x="662450" y="429997"/>
                  <a:pt x="648856" y="416402"/>
                  <a:pt x="648856" y="399633"/>
                </a:cubicBezTo>
                <a:cubicBezTo>
                  <a:pt x="648856" y="382864"/>
                  <a:pt x="662450" y="369269"/>
                  <a:pt x="679220" y="369269"/>
                </a:cubicBezTo>
                <a:close/>
                <a:moveTo>
                  <a:pt x="606665" y="369269"/>
                </a:moveTo>
                <a:cubicBezTo>
                  <a:pt x="623435" y="369269"/>
                  <a:pt x="637029" y="382864"/>
                  <a:pt x="637029" y="399633"/>
                </a:cubicBezTo>
                <a:cubicBezTo>
                  <a:pt x="637029" y="416402"/>
                  <a:pt x="623435" y="429997"/>
                  <a:pt x="606665" y="429997"/>
                </a:cubicBezTo>
                <a:cubicBezTo>
                  <a:pt x="589896" y="429997"/>
                  <a:pt x="576302" y="416402"/>
                  <a:pt x="576302" y="399633"/>
                </a:cubicBezTo>
                <a:cubicBezTo>
                  <a:pt x="576302" y="382864"/>
                  <a:pt x="589896" y="369269"/>
                  <a:pt x="606665" y="369269"/>
                </a:cubicBezTo>
                <a:close/>
                <a:moveTo>
                  <a:pt x="534111" y="369269"/>
                </a:moveTo>
                <a:cubicBezTo>
                  <a:pt x="550880" y="369269"/>
                  <a:pt x="564474" y="382864"/>
                  <a:pt x="564474" y="399633"/>
                </a:cubicBezTo>
                <a:cubicBezTo>
                  <a:pt x="564474" y="416402"/>
                  <a:pt x="550880" y="429997"/>
                  <a:pt x="534111" y="429997"/>
                </a:cubicBezTo>
                <a:cubicBezTo>
                  <a:pt x="517341" y="429997"/>
                  <a:pt x="503747" y="416402"/>
                  <a:pt x="503747" y="399633"/>
                </a:cubicBezTo>
                <a:cubicBezTo>
                  <a:pt x="503747" y="382864"/>
                  <a:pt x="517341" y="369269"/>
                  <a:pt x="534111" y="369269"/>
                </a:cubicBezTo>
                <a:close/>
                <a:moveTo>
                  <a:pt x="461556" y="369269"/>
                </a:moveTo>
                <a:cubicBezTo>
                  <a:pt x="478326" y="369269"/>
                  <a:pt x="491920" y="382864"/>
                  <a:pt x="491920" y="399633"/>
                </a:cubicBezTo>
                <a:cubicBezTo>
                  <a:pt x="491920" y="416402"/>
                  <a:pt x="478326" y="429997"/>
                  <a:pt x="461556" y="429997"/>
                </a:cubicBezTo>
                <a:cubicBezTo>
                  <a:pt x="444787" y="429997"/>
                  <a:pt x="431192" y="416402"/>
                  <a:pt x="431192" y="399633"/>
                </a:cubicBezTo>
                <a:cubicBezTo>
                  <a:pt x="431192" y="382864"/>
                  <a:pt x="444787" y="369269"/>
                  <a:pt x="461556" y="369269"/>
                </a:cubicBezTo>
                <a:close/>
                <a:moveTo>
                  <a:pt x="389002" y="369269"/>
                </a:moveTo>
                <a:cubicBezTo>
                  <a:pt x="405771" y="369269"/>
                  <a:pt x="419365" y="382864"/>
                  <a:pt x="419365" y="399633"/>
                </a:cubicBezTo>
                <a:cubicBezTo>
                  <a:pt x="419365" y="416402"/>
                  <a:pt x="405771" y="429997"/>
                  <a:pt x="389002" y="429997"/>
                </a:cubicBezTo>
                <a:cubicBezTo>
                  <a:pt x="372232" y="429997"/>
                  <a:pt x="358638" y="416402"/>
                  <a:pt x="358638" y="399633"/>
                </a:cubicBezTo>
                <a:cubicBezTo>
                  <a:pt x="358638" y="382864"/>
                  <a:pt x="372232" y="369269"/>
                  <a:pt x="389002" y="369269"/>
                </a:cubicBezTo>
                <a:close/>
                <a:moveTo>
                  <a:pt x="316447" y="369269"/>
                </a:moveTo>
                <a:cubicBezTo>
                  <a:pt x="333216" y="369269"/>
                  <a:pt x="346810" y="382864"/>
                  <a:pt x="346810" y="399633"/>
                </a:cubicBezTo>
                <a:cubicBezTo>
                  <a:pt x="346810" y="416402"/>
                  <a:pt x="333216" y="429997"/>
                  <a:pt x="316447" y="429997"/>
                </a:cubicBezTo>
                <a:cubicBezTo>
                  <a:pt x="299677" y="429997"/>
                  <a:pt x="286084" y="416402"/>
                  <a:pt x="286084" y="399633"/>
                </a:cubicBezTo>
                <a:cubicBezTo>
                  <a:pt x="286084" y="382864"/>
                  <a:pt x="299677" y="369269"/>
                  <a:pt x="316447" y="369269"/>
                </a:cubicBezTo>
                <a:close/>
                <a:moveTo>
                  <a:pt x="243892" y="369269"/>
                </a:moveTo>
                <a:cubicBezTo>
                  <a:pt x="260662" y="369269"/>
                  <a:pt x="274256" y="382864"/>
                  <a:pt x="274256" y="399633"/>
                </a:cubicBezTo>
                <a:cubicBezTo>
                  <a:pt x="274256" y="416402"/>
                  <a:pt x="260662" y="429997"/>
                  <a:pt x="243892" y="429997"/>
                </a:cubicBezTo>
                <a:cubicBezTo>
                  <a:pt x="227123" y="429997"/>
                  <a:pt x="213529" y="416402"/>
                  <a:pt x="213529" y="399633"/>
                </a:cubicBezTo>
                <a:cubicBezTo>
                  <a:pt x="213529" y="382864"/>
                  <a:pt x="227123" y="369269"/>
                  <a:pt x="243892" y="369269"/>
                </a:cubicBezTo>
                <a:close/>
                <a:moveTo>
                  <a:pt x="171339" y="369269"/>
                </a:moveTo>
                <a:cubicBezTo>
                  <a:pt x="188107" y="369269"/>
                  <a:pt x="201701" y="382864"/>
                  <a:pt x="201701" y="399633"/>
                </a:cubicBezTo>
                <a:cubicBezTo>
                  <a:pt x="201701" y="416402"/>
                  <a:pt x="188107" y="429997"/>
                  <a:pt x="171339" y="429997"/>
                </a:cubicBezTo>
                <a:cubicBezTo>
                  <a:pt x="154685" y="429997"/>
                  <a:pt x="141090" y="416402"/>
                  <a:pt x="141090" y="399633"/>
                </a:cubicBezTo>
                <a:cubicBezTo>
                  <a:pt x="141090" y="382864"/>
                  <a:pt x="154685" y="369269"/>
                  <a:pt x="171339" y="369269"/>
                </a:cubicBezTo>
                <a:close/>
                <a:moveTo>
                  <a:pt x="98917" y="369269"/>
                </a:moveTo>
                <a:cubicBezTo>
                  <a:pt x="115677" y="369269"/>
                  <a:pt x="129270" y="382864"/>
                  <a:pt x="129270" y="399633"/>
                </a:cubicBezTo>
                <a:cubicBezTo>
                  <a:pt x="129270" y="416402"/>
                  <a:pt x="115677" y="429997"/>
                  <a:pt x="98917" y="429997"/>
                </a:cubicBezTo>
                <a:cubicBezTo>
                  <a:pt x="82143" y="429997"/>
                  <a:pt x="68549" y="416402"/>
                  <a:pt x="68549" y="399633"/>
                </a:cubicBezTo>
                <a:cubicBezTo>
                  <a:pt x="68549" y="382864"/>
                  <a:pt x="82143" y="369269"/>
                  <a:pt x="98917" y="369269"/>
                </a:cubicBezTo>
                <a:close/>
                <a:moveTo>
                  <a:pt x="26362" y="369269"/>
                </a:moveTo>
                <a:cubicBezTo>
                  <a:pt x="43124" y="369269"/>
                  <a:pt x="56719" y="382864"/>
                  <a:pt x="56719" y="399633"/>
                </a:cubicBezTo>
                <a:cubicBezTo>
                  <a:pt x="56719" y="416402"/>
                  <a:pt x="43124" y="429997"/>
                  <a:pt x="26362" y="429997"/>
                </a:cubicBezTo>
                <a:cubicBezTo>
                  <a:pt x="17976" y="429997"/>
                  <a:pt x="10385" y="426598"/>
                  <a:pt x="4890" y="421103"/>
                </a:cubicBezTo>
                <a:lnTo>
                  <a:pt x="0" y="409299"/>
                </a:lnTo>
                <a:lnTo>
                  <a:pt x="0" y="389967"/>
                </a:lnTo>
                <a:lnTo>
                  <a:pt x="4890" y="378163"/>
                </a:lnTo>
                <a:cubicBezTo>
                  <a:pt x="10385" y="372668"/>
                  <a:pt x="17976" y="369269"/>
                  <a:pt x="26362" y="369269"/>
                </a:cubicBezTo>
                <a:close/>
                <a:moveTo>
                  <a:pt x="1669444" y="307535"/>
                </a:moveTo>
                <a:lnTo>
                  <a:pt x="1670784" y="334061"/>
                </a:lnTo>
                <a:lnTo>
                  <a:pt x="1664620" y="319181"/>
                </a:lnTo>
                <a:close/>
                <a:moveTo>
                  <a:pt x="1622429" y="288818"/>
                </a:moveTo>
                <a:cubicBezTo>
                  <a:pt x="1639199" y="288818"/>
                  <a:pt x="1652792" y="302412"/>
                  <a:pt x="1652792" y="319181"/>
                </a:cubicBezTo>
                <a:cubicBezTo>
                  <a:pt x="1652792" y="335950"/>
                  <a:pt x="1639199" y="349545"/>
                  <a:pt x="1622429" y="349545"/>
                </a:cubicBezTo>
                <a:cubicBezTo>
                  <a:pt x="1605659" y="349545"/>
                  <a:pt x="1592066" y="335950"/>
                  <a:pt x="1592066" y="319181"/>
                </a:cubicBezTo>
                <a:cubicBezTo>
                  <a:pt x="1592066" y="302412"/>
                  <a:pt x="1605659" y="288818"/>
                  <a:pt x="1622429" y="288818"/>
                </a:cubicBezTo>
                <a:close/>
                <a:moveTo>
                  <a:pt x="1549874" y="288818"/>
                </a:moveTo>
                <a:cubicBezTo>
                  <a:pt x="1566644" y="288818"/>
                  <a:pt x="1580238" y="302412"/>
                  <a:pt x="1580238" y="319181"/>
                </a:cubicBezTo>
                <a:cubicBezTo>
                  <a:pt x="1580238" y="335950"/>
                  <a:pt x="1566644" y="349545"/>
                  <a:pt x="1549874" y="349545"/>
                </a:cubicBezTo>
                <a:cubicBezTo>
                  <a:pt x="1533105" y="349545"/>
                  <a:pt x="1519511" y="335950"/>
                  <a:pt x="1519511" y="319181"/>
                </a:cubicBezTo>
                <a:cubicBezTo>
                  <a:pt x="1519511" y="302412"/>
                  <a:pt x="1533105" y="288818"/>
                  <a:pt x="1549874" y="288818"/>
                </a:cubicBezTo>
                <a:close/>
                <a:moveTo>
                  <a:pt x="1477320" y="288818"/>
                </a:moveTo>
                <a:cubicBezTo>
                  <a:pt x="1494089" y="288818"/>
                  <a:pt x="1507683" y="302412"/>
                  <a:pt x="1507683" y="319181"/>
                </a:cubicBezTo>
                <a:cubicBezTo>
                  <a:pt x="1507683" y="335950"/>
                  <a:pt x="1494089" y="349545"/>
                  <a:pt x="1477320" y="349545"/>
                </a:cubicBezTo>
                <a:cubicBezTo>
                  <a:pt x="1460550" y="349545"/>
                  <a:pt x="1446956" y="335950"/>
                  <a:pt x="1446956" y="319181"/>
                </a:cubicBezTo>
                <a:cubicBezTo>
                  <a:pt x="1446956" y="302412"/>
                  <a:pt x="1460550" y="288818"/>
                  <a:pt x="1477320" y="288818"/>
                </a:cubicBezTo>
                <a:close/>
                <a:moveTo>
                  <a:pt x="1404765" y="288818"/>
                </a:moveTo>
                <a:cubicBezTo>
                  <a:pt x="1421535" y="288818"/>
                  <a:pt x="1435129" y="302412"/>
                  <a:pt x="1435129" y="319181"/>
                </a:cubicBezTo>
                <a:cubicBezTo>
                  <a:pt x="1435129" y="335950"/>
                  <a:pt x="1421535" y="349545"/>
                  <a:pt x="1404765" y="349545"/>
                </a:cubicBezTo>
                <a:cubicBezTo>
                  <a:pt x="1387996" y="349545"/>
                  <a:pt x="1374402" y="335950"/>
                  <a:pt x="1374402" y="319181"/>
                </a:cubicBezTo>
                <a:cubicBezTo>
                  <a:pt x="1374402" y="302412"/>
                  <a:pt x="1387996" y="288818"/>
                  <a:pt x="1404765" y="288818"/>
                </a:cubicBezTo>
                <a:close/>
                <a:moveTo>
                  <a:pt x="1332211" y="288818"/>
                </a:moveTo>
                <a:cubicBezTo>
                  <a:pt x="1348980" y="288818"/>
                  <a:pt x="1362574" y="302412"/>
                  <a:pt x="1362574" y="319181"/>
                </a:cubicBezTo>
                <a:cubicBezTo>
                  <a:pt x="1362574" y="335950"/>
                  <a:pt x="1348980" y="349545"/>
                  <a:pt x="1332211" y="349545"/>
                </a:cubicBezTo>
                <a:cubicBezTo>
                  <a:pt x="1315441" y="349545"/>
                  <a:pt x="1301847" y="335950"/>
                  <a:pt x="1301847" y="319181"/>
                </a:cubicBezTo>
                <a:cubicBezTo>
                  <a:pt x="1301847" y="302412"/>
                  <a:pt x="1315441" y="288818"/>
                  <a:pt x="1332211" y="288818"/>
                </a:cubicBezTo>
                <a:close/>
                <a:moveTo>
                  <a:pt x="1259656" y="288818"/>
                </a:moveTo>
                <a:cubicBezTo>
                  <a:pt x="1276426" y="288818"/>
                  <a:pt x="1290020" y="302412"/>
                  <a:pt x="1290020" y="319181"/>
                </a:cubicBezTo>
                <a:cubicBezTo>
                  <a:pt x="1290020" y="335950"/>
                  <a:pt x="1276426" y="349545"/>
                  <a:pt x="1259656" y="349545"/>
                </a:cubicBezTo>
                <a:cubicBezTo>
                  <a:pt x="1242887" y="349545"/>
                  <a:pt x="1229293" y="335950"/>
                  <a:pt x="1229293" y="319181"/>
                </a:cubicBezTo>
                <a:cubicBezTo>
                  <a:pt x="1229293" y="302412"/>
                  <a:pt x="1242887" y="288818"/>
                  <a:pt x="1259656" y="288818"/>
                </a:cubicBezTo>
                <a:close/>
                <a:moveTo>
                  <a:pt x="1187102" y="288818"/>
                </a:moveTo>
                <a:cubicBezTo>
                  <a:pt x="1203871" y="288818"/>
                  <a:pt x="1217465" y="302412"/>
                  <a:pt x="1217465" y="319181"/>
                </a:cubicBezTo>
                <a:cubicBezTo>
                  <a:pt x="1217465" y="335950"/>
                  <a:pt x="1203871" y="349545"/>
                  <a:pt x="1187102" y="349545"/>
                </a:cubicBezTo>
                <a:cubicBezTo>
                  <a:pt x="1170332" y="349545"/>
                  <a:pt x="1156738" y="335950"/>
                  <a:pt x="1156738" y="319181"/>
                </a:cubicBezTo>
                <a:cubicBezTo>
                  <a:pt x="1156738" y="302412"/>
                  <a:pt x="1170332" y="288818"/>
                  <a:pt x="1187102" y="288818"/>
                </a:cubicBezTo>
                <a:close/>
                <a:moveTo>
                  <a:pt x="1114547" y="288818"/>
                </a:moveTo>
                <a:cubicBezTo>
                  <a:pt x="1131317" y="288818"/>
                  <a:pt x="1144911" y="302412"/>
                  <a:pt x="1144911" y="319181"/>
                </a:cubicBezTo>
                <a:cubicBezTo>
                  <a:pt x="1144911" y="335950"/>
                  <a:pt x="1131317" y="349545"/>
                  <a:pt x="1114547" y="349545"/>
                </a:cubicBezTo>
                <a:cubicBezTo>
                  <a:pt x="1097778" y="349545"/>
                  <a:pt x="1084184" y="335950"/>
                  <a:pt x="1084184" y="319181"/>
                </a:cubicBezTo>
                <a:cubicBezTo>
                  <a:pt x="1084184" y="302412"/>
                  <a:pt x="1097778" y="288818"/>
                  <a:pt x="1114547" y="288818"/>
                </a:cubicBezTo>
                <a:close/>
                <a:moveTo>
                  <a:pt x="1041993" y="288818"/>
                </a:moveTo>
                <a:cubicBezTo>
                  <a:pt x="1058762" y="288818"/>
                  <a:pt x="1072356" y="302412"/>
                  <a:pt x="1072356" y="319181"/>
                </a:cubicBezTo>
                <a:cubicBezTo>
                  <a:pt x="1072356" y="335950"/>
                  <a:pt x="1058762" y="349545"/>
                  <a:pt x="1041993" y="349545"/>
                </a:cubicBezTo>
                <a:cubicBezTo>
                  <a:pt x="1025223" y="349545"/>
                  <a:pt x="1011629" y="335950"/>
                  <a:pt x="1011629" y="319181"/>
                </a:cubicBezTo>
                <a:cubicBezTo>
                  <a:pt x="1011629" y="302412"/>
                  <a:pt x="1025223" y="288818"/>
                  <a:pt x="1041993" y="288818"/>
                </a:cubicBezTo>
                <a:close/>
                <a:moveTo>
                  <a:pt x="969438" y="288818"/>
                </a:moveTo>
                <a:cubicBezTo>
                  <a:pt x="986208" y="288818"/>
                  <a:pt x="999801" y="302412"/>
                  <a:pt x="999801" y="319181"/>
                </a:cubicBezTo>
                <a:cubicBezTo>
                  <a:pt x="999801" y="335950"/>
                  <a:pt x="986208" y="349545"/>
                  <a:pt x="969438" y="349545"/>
                </a:cubicBezTo>
                <a:cubicBezTo>
                  <a:pt x="952669" y="349545"/>
                  <a:pt x="939075" y="335950"/>
                  <a:pt x="939075" y="319181"/>
                </a:cubicBezTo>
                <a:cubicBezTo>
                  <a:pt x="939075" y="302412"/>
                  <a:pt x="952669" y="288818"/>
                  <a:pt x="969438" y="288818"/>
                </a:cubicBezTo>
                <a:close/>
                <a:moveTo>
                  <a:pt x="896883" y="288818"/>
                </a:moveTo>
                <a:cubicBezTo>
                  <a:pt x="913653" y="288818"/>
                  <a:pt x="927247" y="302412"/>
                  <a:pt x="927247" y="319181"/>
                </a:cubicBezTo>
                <a:cubicBezTo>
                  <a:pt x="927247" y="335950"/>
                  <a:pt x="913653" y="349545"/>
                  <a:pt x="896883" y="349545"/>
                </a:cubicBezTo>
                <a:cubicBezTo>
                  <a:pt x="880114" y="349545"/>
                  <a:pt x="866520" y="335950"/>
                  <a:pt x="866520" y="319181"/>
                </a:cubicBezTo>
                <a:cubicBezTo>
                  <a:pt x="866520" y="302412"/>
                  <a:pt x="880114" y="288818"/>
                  <a:pt x="896883" y="288818"/>
                </a:cubicBezTo>
                <a:close/>
                <a:moveTo>
                  <a:pt x="824329" y="288818"/>
                </a:moveTo>
                <a:cubicBezTo>
                  <a:pt x="841098" y="288818"/>
                  <a:pt x="854692" y="302412"/>
                  <a:pt x="854692" y="319181"/>
                </a:cubicBezTo>
                <a:cubicBezTo>
                  <a:pt x="854692" y="335950"/>
                  <a:pt x="841098" y="349545"/>
                  <a:pt x="824329" y="349545"/>
                </a:cubicBezTo>
                <a:cubicBezTo>
                  <a:pt x="807559" y="349545"/>
                  <a:pt x="793965" y="335950"/>
                  <a:pt x="793965" y="319181"/>
                </a:cubicBezTo>
                <a:cubicBezTo>
                  <a:pt x="793965" y="302412"/>
                  <a:pt x="807559" y="288818"/>
                  <a:pt x="824329" y="288818"/>
                </a:cubicBezTo>
                <a:close/>
                <a:moveTo>
                  <a:pt x="751774" y="288818"/>
                </a:moveTo>
                <a:cubicBezTo>
                  <a:pt x="768544" y="288818"/>
                  <a:pt x="782138" y="302412"/>
                  <a:pt x="782138" y="319181"/>
                </a:cubicBezTo>
                <a:cubicBezTo>
                  <a:pt x="782138" y="335950"/>
                  <a:pt x="768544" y="349545"/>
                  <a:pt x="751774" y="349545"/>
                </a:cubicBezTo>
                <a:cubicBezTo>
                  <a:pt x="735005" y="349545"/>
                  <a:pt x="721411" y="335950"/>
                  <a:pt x="721411" y="319181"/>
                </a:cubicBezTo>
                <a:cubicBezTo>
                  <a:pt x="721411" y="302412"/>
                  <a:pt x="735005" y="288818"/>
                  <a:pt x="751774" y="288818"/>
                </a:cubicBezTo>
                <a:close/>
                <a:moveTo>
                  <a:pt x="679220" y="288818"/>
                </a:moveTo>
                <a:cubicBezTo>
                  <a:pt x="695989" y="288818"/>
                  <a:pt x="709583" y="302412"/>
                  <a:pt x="709583" y="319181"/>
                </a:cubicBezTo>
                <a:cubicBezTo>
                  <a:pt x="709583" y="335950"/>
                  <a:pt x="695989" y="349545"/>
                  <a:pt x="679220" y="349545"/>
                </a:cubicBezTo>
                <a:cubicBezTo>
                  <a:pt x="662450" y="349545"/>
                  <a:pt x="648856" y="335950"/>
                  <a:pt x="648856" y="319181"/>
                </a:cubicBezTo>
                <a:cubicBezTo>
                  <a:pt x="648856" y="302412"/>
                  <a:pt x="662450" y="288818"/>
                  <a:pt x="679220" y="288818"/>
                </a:cubicBezTo>
                <a:close/>
                <a:moveTo>
                  <a:pt x="606665" y="288818"/>
                </a:moveTo>
                <a:cubicBezTo>
                  <a:pt x="623435" y="288818"/>
                  <a:pt x="637029" y="302412"/>
                  <a:pt x="637029" y="319181"/>
                </a:cubicBezTo>
                <a:cubicBezTo>
                  <a:pt x="637029" y="335950"/>
                  <a:pt x="623435" y="349545"/>
                  <a:pt x="606665" y="349545"/>
                </a:cubicBezTo>
                <a:cubicBezTo>
                  <a:pt x="589896" y="349545"/>
                  <a:pt x="576302" y="335950"/>
                  <a:pt x="576302" y="319181"/>
                </a:cubicBezTo>
                <a:cubicBezTo>
                  <a:pt x="576302" y="302412"/>
                  <a:pt x="589896" y="288818"/>
                  <a:pt x="606665" y="288818"/>
                </a:cubicBezTo>
                <a:close/>
                <a:moveTo>
                  <a:pt x="534111" y="288818"/>
                </a:moveTo>
                <a:cubicBezTo>
                  <a:pt x="550880" y="288818"/>
                  <a:pt x="564474" y="302412"/>
                  <a:pt x="564474" y="319181"/>
                </a:cubicBezTo>
                <a:cubicBezTo>
                  <a:pt x="564474" y="335950"/>
                  <a:pt x="550880" y="349545"/>
                  <a:pt x="534111" y="349545"/>
                </a:cubicBezTo>
                <a:cubicBezTo>
                  <a:pt x="517341" y="349545"/>
                  <a:pt x="503747" y="335950"/>
                  <a:pt x="503747" y="319181"/>
                </a:cubicBezTo>
                <a:cubicBezTo>
                  <a:pt x="503747" y="302412"/>
                  <a:pt x="517341" y="288818"/>
                  <a:pt x="534111" y="288818"/>
                </a:cubicBezTo>
                <a:close/>
                <a:moveTo>
                  <a:pt x="461556" y="288818"/>
                </a:moveTo>
                <a:cubicBezTo>
                  <a:pt x="478326" y="288818"/>
                  <a:pt x="491920" y="302412"/>
                  <a:pt x="491920" y="319181"/>
                </a:cubicBezTo>
                <a:cubicBezTo>
                  <a:pt x="491920" y="335950"/>
                  <a:pt x="478326" y="349545"/>
                  <a:pt x="461556" y="349545"/>
                </a:cubicBezTo>
                <a:cubicBezTo>
                  <a:pt x="444787" y="349545"/>
                  <a:pt x="431192" y="335950"/>
                  <a:pt x="431192" y="319181"/>
                </a:cubicBezTo>
                <a:cubicBezTo>
                  <a:pt x="431192" y="302412"/>
                  <a:pt x="444787" y="288818"/>
                  <a:pt x="461556" y="288818"/>
                </a:cubicBezTo>
                <a:close/>
                <a:moveTo>
                  <a:pt x="389002" y="288818"/>
                </a:moveTo>
                <a:cubicBezTo>
                  <a:pt x="405771" y="288818"/>
                  <a:pt x="419365" y="302412"/>
                  <a:pt x="419365" y="319181"/>
                </a:cubicBezTo>
                <a:cubicBezTo>
                  <a:pt x="419365" y="335950"/>
                  <a:pt x="405771" y="349545"/>
                  <a:pt x="389002" y="349545"/>
                </a:cubicBezTo>
                <a:cubicBezTo>
                  <a:pt x="372232" y="349545"/>
                  <a:pt x="358638" y="335950"/>
                  <a:pt x="358638" y="319181"/>
                </a:cubicBezTo>
                <a:cubicBezTo>
                  <a:pt x="358638" y="302412"/>
                  <a:pt x="372232" y="288818"/>
                  <a:pt x="389002" y="288818"/>
                </a:cubicBezTo>
                <a:close/>
                <a:moveTo>
                  <a:pt x="316447" y="288818"/>
                </a:moveTo>
                <a:cubicBezTo>
                  <a:pt x="333216" y="288818"/>
                  <a:pt x="346810" y="302412"/>
                  <a:pt x="346810" y="319181"/>
                </a:cubicBezTo>
                <a:cubicBezTo>
                  <a:pt x="346810" y="335950"/>
                  <a:pt x="333216" y="349545"/>
                  <a:pt x="316447" y="349545"/>
                </a:cubicBezTo>
                <a:cubicBezTo>
                  <a:pt x="299677" y="349545"/>
                  <a:pt x="286084" y="335950"/>
                  <a:pt x="286084" y="319181"/>
                </a:cubicBezTo>
                <a:cubicBezTo>
                  <a:pt x="286084" y="302412"/>
                  <a:pt x="299677" y="288818"/>
                  <a:pt x="316447" y="288818"/>
                </a:cubicBezTo>
                <a:close/>
                <a:moveTo>
                  <a:pt x="243892" y="288818"/>
                </a:moveTo>
                <a:cubicBezTo>
                  <a:pt x="260662" y="288818"/>
                  <a:pt x="274256" y="302412"/>
                  <a:pt x="274256" y="319181"/>
                </a:cubicBezTo>
                <a:cubicBezTo>
                  <a:pt x="274256" y="335950"/>
                  <a:pt x="260662" y="349545"/>
                  <a:pt x="243892" y="349545"/>
                </a:cubicBezTo>
                <a:cubicBezTo>
                  <a:pt x="227123" y="349545"/>
                  <a:pt x="213529" y="335950"/>
                  <a:pt x="213529" y="319181"/>
                </a:cubicBezTo>
                <a:cubicBezTo>
                  <a:pt x="213529" y="302412"/>
                  <a:pt x="227123" y="288818"/>
                  <a:pt x="243892" y="288818"/>
                </a:cubicBezTo>
                <a:close/>
                <a:moveTo>
                  <a:pt x="171339" y="288818"/>
                </a:moveTo>
                <a:cubicBezTo>
                  <a:pt x="188107" y="288818"/>
                  <a:pt x="201701" y="302412"/>
                  <a:pt x="201701" y="319181"/>
                </a:cubicBezTo>
                <a:cubicBezTo>
                  <a:pt x="201701" y="335950"/>
                  <a:pt x="188107" y="349545"/>
                  <a:pt x="171339" y="349545"/>
                </a:cubicBezTo>
                <a:cubicBezTo>
                  <a:pt x="154691" y="349545"/>
                  <a:pt x="141096" y="335950"/>
                  <a:pt x="141096" y="319181"/>
                </a:cubicBezTo>
                <a:cubicBezTo>
                  <a:pt x="141096" y="302412"/>
                  <a:pt x="154691" y="288818"/>
                  <a:pt x="171339" y="288818"/>
                </a:cubicBezTo>
                <a:close/>
                <a:moveTo>
                  <a:pt x="98923" y="288818"/>
                </a:moveTo>
                <a:cubicBezTo>
                  <a:pt x="115682" y="288818"/>
                  <a:pt x="129276" y="302412"/>
                  <a:pt x="129276" y="319181"/>
                </a:cubicBezTo>
                <a:cubicBezTo>
                  <a:pt x="129276" y="335950"/>
                  <a:pt x="115682" y="349545"/>
                  <a:pt x="98923" y="349545"/>
                </a:cubicBezTo>
                <a:cubicBezTo>
                  <a:pt x="82149" y="349545"/>
                  <a:pt x="68554" y="335950"/>
                  <a:pt x="68554" y="319181"/>
                </a:cubicBezTo>
                <a:cubicBezTo>
                  <a:pt x="68554" y="302412"/>
                  <a:pt x="82149" y="288818"/>
                  <a:pt x="98923" y="288818"/>
                </a:cubicBezTo>
                <a:close/>
                <a:moveTo>
                  <a:pt x="26368" y="288818"/>
                </a:moveTo>
                <a:cubicBezTo>
                  <a:pt x="43131" y="288818"/>
                  <a:pt x="56725" y="302412"/>
                  <a:pt x="56725" y="319181"/>
                </a:cubicBezTo>
                <a:cubicBezTo>
                  <a:pt x="56725" y="335950"/>
                  <a:pt x="43131" y="349545"/>
                  <a:pt x="26368" y="349545"/>
                </a:cubicBezTo>
                <a:cubicBezTo>
                  <a:pt x="17983" y="349545"/>
                  <a:pt x="10391" y="346146"/>
                  <a:pt x="4896" y="340651"/>
                </a:cubicBezTo>
                <a:lnTo>
                  <a:pt x="0" y="328831"/>
                </a:lnTo>
                <a:lnTo>
                  <a:pt x="0" y="309532"/>
                </a:lnTo>
                <a:lnTo>
                  <a:pt x="4896" y="297711"/>
                </a:lnTo>
                <a:cubicBezTo>
                  <a:pt x="10391" y="292217"/>
                  <a:pt x="17983" y="288818"/>
                  <a:pt x="26368" y="288818"/>
                </a:cubicBezTo>
                <a:close/>
                <a:moveTo>
                  <a:pt x="1622429" y="208366"/>
                </a:moveTo>
                <a:cubicBezTo>
                  <a:pt x="1639199" y="208366"/>
                  <a:pt x="1652792" y="221960"/>
                  <a:pt x="1652792" y="238729"/>
                </a:cubicBezTo>
                <a:cubicBezTo>
                  <a:pt x="1652792" y="255499"/>
                  <a:pt x="1639199" y="269093"/>
                  <a:pt x="1622429" y="269093"/>
                </a:cubicBezTo>
                <a:cubicBezTo>
                  <a:pt x="1605659" y="269093"/>
                  <a:pt x="1592066" y="255499"/>
                  <a:pt x="1592066" y="238729"/>
                </a:cubicBezTo>
                <a:cubicBezTo>
                  <a:pt x="1592066" y="221960"/>
                  <a:pt x="1605659" y="208366"/>
                  <a:pt x="1622429" y="208366"/>
                </a:cubicBezTo>
                <a:close/>
                <a:moveTo>
                  <a:pt x="1549874" y="208366"/>
                </a:moveTo>
                <a:cubicBezTo>
                  <a:pt x="1566644" y="208366"/>
                  <a:pt x="1580238" y="221960"/>
                  <a:pt x="1580238" y="238729"/>
                </a:cubicBezTo>
                <a:cubicBezTo>
                  <a:pt x="1580238" y="255499"/>
                  <a:pt x="1566644" y="269093"/>
                  <a:pt x="1549874" y="269093"/>
                </a:cubicBezTo>
                <a:cubicBezTo>
                  <a:pt x="1533105" y="269093"/>
                  <a:pt x="1519511" y="255499"/>
                  <a:pt x="1519511" y="238729"/>
                </a:cubicBezTo>
                <a:cubicBezTo>
                  <a:pt x="1519511" y="221960"/>
                  <a:pt x="1533105" y="208366"/>
                  <a:pt x="1549874" y="208366"/>
                </a:cubicBezTo>
                <a:close/>
                <a:moveTo>
                  <a:pt x="1477320" y="208366"/>
                </a:moveTo>
                <a:cubicBezTo>
                  <a:pt x="1494089" y="208366"/>
                  <a:pt x="1507683" y="221960"/>
                  <a:pt x="1507683" y="238729"/>
                </a:cubicBezTo>
                <a:cubicBezTo>
                  <a:pt x="1507683" y="255499"/>
                  <a:pt x="1494089" y="269093"/>
                  <a:pt x="1477320" y="269093"/>
                </a:cubicBezTo>
                <a:cubicBezTo>
                  <a:pt x="1460550" y="269093"/>
                  <a:pt x="1446956" y="255499"/>
                  <a:pt x="1446956" y="238729"/>
                </a:cubicBezTo>
                <a:cubicBezTo>
                  <a:pt x="1446956" y="221960"/>
                  <a:pt x="1460550" y="208366"/>
                  <a:pt x="1477320" y="208366"/>
                </a:cubicBezTo>
                <a:close/>
                <a:moveTo>
                  <a:pt x="1404765" y="208366"/>
                </a:moveTo>
                <a:cubicBezTo>
                  <a:pt x="1421535" y="208366"/>
                  <a:pt x="1435129" y="221960"/>
                  <a:pt x="1435129" y="238729"/>
                </a:cubicBezTo>
                <a:cubicBezTo>
                  <a:pt x="1435129" y="255499"/>
                  <a:pt x="1421535" y="269093"/>
                  <a:pt x="1404765" y="269093"/>
                </a:cubicBezTo>
                <a:cubicBezTo>
                  <a:pt x="1387996" y="269093"/>
                  <a:pt x="1374402" y="255499"/>
                  <a:pt x="1374402" y="238729"/>
                </a:cubicBezTo>
                <a:cubicBezTo>
                  <a:pt x="1374402" y="221960"/>
                  <a:pt x="1387996" y="208366"/>
                  <a:pt x="1404765" y="208366"/>
                </a:cubicBezTo>
                <a:close/>
                <a:moveTo>
                  <a:pt x="1332211" y="208366"/>
                </a:moveTo>
                <a:cubicBezTo>
                  <a:pt x="1348980" y="208366"/>
                  <a:pt x="1362574" y="221960"/>
                  <a:pt x="1362574" y="238729"/>
                </a:cubicBezTo>
                <a:cubicBezTo>
                  <a:pt x="1362574" y="255499"/>
                  <a:pt x="1348980" y="269093"/>
                  <a:pt x="1332211" y="269093"/>
                </a:cubicBezTo>
                <a:cubicBezTo>
                  <a:pt x="1315441" y="269093"/>
                  <a:pt x="1301847" y="255499"/>
                  <a:pt x="1301847" y="238729"/>
                </a:cubicBezTo>
                <a:cubicBezTo>
                  <a:pt x="1301847" y="221960"/>
                  <a:pt x="1315441" y="208366"/>
                  <a:pt x="1332211" y="208366"/>
                </a:cubicBezTo>
                <a:close/>
                <a:moveTo>
                  <a:pt x="1259656" y="208366"/>
                </a:moveTo>
                <a:cubicBezTo>
                  <a:pt x="1276426" y="208366"/>
                  <a:pt x="1290020" y="221960"/>
                  <a:pt x="1290020" y="238729"/>
                </a:cubicBezTo>
                <a:cubicBezTo>
                  <a:pt x="1290020" y="255499"/>
                  <a:pt x="1276426" y="269093"/>
                  <a:pt x="1259656" y="269093"/>
                </a:cubicBezTo>
                <a:cubicBezTo>
                  <a:pt x="1242887" y="269093"/>
                  <a:pt x="1229293" y="255499"/>
                  <a:pt x="1229293" y="238729"/>
                </a:cubicBezTo>
                <a:cubicBezTo>
                  <a:pt x="1229293" y="221960"/>
                  <a:pt x="1242887" y="208366"/>
                  <a:pt x="1259656" y="208366"/>
                </a:cubicBezTo>
                <a:close/>
                <a:moveTo>
                  <a:pt x="1187102" y="208366"/>
                </a:moveTo>
                <a:cubicBezTo>
                  <a:pt x="1203871" y="208366"/>
                  <a:pt x="1217465" y="221960"/>
                  <a:pt x="1217465" y="238729"/>
                </a:cubicBezTo>
                <a:cubicBezTo>
                  <a:pt x="1217465" y="255499"/>
                  <a:pt x="1203871" y="269093"/>
                  <a:pt x="1187102" y="269093"/>
                </a:cubicBezTo>
                <a:cubicBezTo>
                  <a:pt x="1170332" y="269093"/>
                  <a:pt x="1156738" y="255499"/>
                  <a:pt x="1156738" y="238729"/>
                </a:cubicBezTo>
                <a:cubicBezTo>
                  <a:pt x="1156738" y="221960"/>
                  <a:pt x="1170332" y="208366"/>
                  <a:pt x="1187102" y="208366"/>
                </a:cubicBezTo>
                <a:close/>
                <a:moveTo>
                  <a:pt x="1114547" y="208366"/>
                </a:moveTo>
                <a:cubicBezTo>
                  <a:pt x="1131317" y="208366"/>
                  <a:pt x="1144911" y="221960"/>
                  <a:pt x="1144911" y="238729"/>
                </a:cubicBezTo>
                <a:cubicBezTo>
                  <a:pt x="1144911" y="255499"/>
                  <a:pt x="1131317" y="269093"/>
                  <a:pt x="1114547" y="269093"/>
                </a:cubicBezTo>
                <a:cubicBezTo>
                  <a:pt x="1097778" y="269093"/>
                  <a:pt x="1084184" y="255499"/>
                  <a:pt x="1084184" y="238729"/>
                </a:cubicBezTo>
                <a:cubicBezTo>
                  <a:pt x="1084184" y="221960"/>
                  <a:pt x="1097778" y="208366"/>
                  <a:pt x="1114547" y="208366"/>
                </a:cubicBezTo>
                <a:close/>
                <a:moveTo>
                  <a:pt x="1041993" y="208366"/>
                </a:moveTo>
                <a:cubicBezTo>
                  <a:pt x="1058762" y="208366"/>
                  <a:pt x="1072356" y="221960"/>
                  <a:pt x="1072356" y="238729"/>
                </a:cubicBezTo>
                <a:cubicBezTo>
                  <a:pt x="1072356" y="255499"/>
                  <a:pt x="1058762" y="269093"/>
                  <a:pt x="1041993" y="269093"/>
                </a:cubicBezTo>
                <a:cubicBezTo>
                  <a:pt x="1025223" y="269093"/>
                  <a:pt x="1011629" y="255499"/>
                  <a:pt x="1011629" y="238729"/>
                </a:cubicBezTo>
                <a:cubicBezTo>
                  <a:pt x="1011629" y="221960"/>
                  <a:pt x="1025223" y="208366"/>
                  <a:pt x="1041993" y="208366"/>
                </a:cubicBezTo>
                <a:close/>
                <a:moveTo>
                  <a:pt x="969438" y="208366"/>
                </a:moveTo>
                <a:cubicBezTo>
                  <a:pt x="986208" y="208366"/>
                  <a:pt x="999801" y="221960"/>
                  <a:pt x="999801" y="238729"/>
                </a:cubicBezTo>
                <a:cubicBezTo>
                  <a:pt x="999801" y="255499"/>
                  <a:pt x="986208" y="269093"/>
                  <a:pt x="969438" y="269093"/>
                </a:cubicBezTo>
                <a:cubicBezTo>
                  <a:pt x="952669" y="269093"/>
                  <a:pt x="939075" y="255499"/>
                  <a:pt x="939075" y="238729"/>
                </a:cubicBezTo>
                <a:cubicBezTo>
                  <a:pt x="939075" y="221960"/>
                  <a:pt x="952669" y="208366"/>
                  <a:pt x="969438" y="208366"/>
                </a:cubicBezTo>
                <a:close/>
                <a:moveTo>
                  <a:pt x="896883" y="208366"/>
                </a:moveTo>
                <a:cubicBezTo>
                  <a:pt x="913653" y="208366"/>
                  <a:pt x="927247" y="221960"/>
                  <a:pt x="927247" y="238729"/>
                </a:cubicBezTo>
                <a:cubicBezTo>
                  <a:pt x="927247" y="255499"/>
                  <a:pt x="913653" y="269093"/>
                  <a:pt x="896883" y="269093"/>
                </a:cubicBezTo>
                <a:cubicBezTo>
                  <a:pt x="880114" y="269093"/>
                  <a:pt x="866520" y="255499"/>
                  <a:pt x="866520" y="238729"/>
                </a:cubicBezTo>
                <a:cubicBezTo>
                  <a:pt x="866520" y="221960"/>
                  <a:pt x="880114" y="208366"/>
                  <a:pt x="896883" y="208366"/>
                </a:cubicBezTo>
                <a:close/>
                <a:moveTo>
                  <a:pt x="824329" y="208366"/>
                </a:moveTo>
                <a:cubicBezTo>
                  <a:pt x="841098" y="208366"/>
                  <a:pt x="854692" y="221960"/>
                  <a:pt x="854692" y="238729"/>
                </a:cubicBezTo>
                <a:cubicBezTo>
                  <a:pt x="854692" y="255499"/>
                  <a:pt x="841098" y="269093"/>
                  <a:pt x="824329" y="269093"/>
                </a:cubicBezTo>
                <a:cubicBezTo>
                  <a:pt x="807559" y="269093"/>
                  <a:pt x="793965" y="255499"/>
                  <a:pt x="793965" y="238729"/>
                </a:cubicBezTo>
                <a:cubicBezTo>
                  <a:pt x="793965" y="221960"/>
                  <a:pt x="807559" y="208366"/>
                  <a:pt x="824329" y="208366"/>
                </a:cubicBezTo>
                <a:close/>
                <a:moveTo>
                  <a:pt x="751774" y="208366"/>
                </a:moveTo>
                <a:cubicBezTo>
                  <a:pt x="768544" y="208366"/>
                  <a:pt x="782138" y="221960"/>
                  <a:pt x="782138" y="238729"/>
                </a:cubicBezTo>
                <a:cubicBezTo>
                  <a:pt x="782138" y="255499"/>
                  <a:pt x="768544" y="269093"/>
                  <a:pt x="751774" y="269093"/>
                </a:cubicBezTo>
                <a:cubicBezTo>
                  <a:pt x="735005" y="269093"/>
                  <a:pt x="721411" y="255499"/>
                  <a:pt x="721411" y="238729"/>
                </a:cubicBezTo>
                <a:cubicBezTo>
                  <a:pt x="721411" y="221960"/>
                  <a:pt x="735005" y="208366"/>
                  <a:pt x="751774" y="208366"/>
                </a:cubicBezTo>
                <a:close/>
                <a:moveTo>
                  <a:pt x="679220" y="208366"/>
                </a:moveTo>
                <a:cubicBezTo>
                  <a:pt x="695989" y="208366"/>
                  <a:pt x="709583" y="221960"/>
                  <a:pt x="709583" y="238729"/>
                </a:cubicBezTo>
                <a:cubicBezTo>
                  <a:pt x="709583" y="255499"/>
                  <a:pt x="695989" y="269093"/>
                  <a:pt x="679220" y="269093"/>
                </a:cubicBezTo>
                <a:cubicBezTo>
                  <a:pt x="662450" y="269093"/>
                  <a:pt x="648856" y="255499"/>
                  <a:pt x="648856" y="238729"/>
                </a:cubicBezTo>
                <a:cubicBezTo>
                  <a:pt x="648856" y="221960"/>
                  <a:pt x="662450" y="208366"/>
                  <a:pt x="679220" y="208366"/>
                </a:cubicBezTo>
                <a:close/>
                <a:moveTo>
                  <a:pt x="606665" y="208366"/>
                </a:moveTo>
                <a:cubicBezTo>
                  <a:pt x="623435" y="208366"/>
                  <a:pt x="637029" y="221960"/>
                  <a:pt x="637029" y="238729"/>
                </a:cubicBezTo>
                <a:cubicBezTo>
                  <a:pt x="637029" y="255499"/>
                  <a:pt x="623435" y="269093"/>
                  <a:pt x="606665" y="269093"/>
                </a:cubicBezTo>
                <a:cubicBezTo>
                  <a:pt x="589896" y="269093"/>
                  <a:pt x="576302" y="255499"/>
                  <a:pt x="576302" y="238729"/>
                </a:cubicBezTo>
                <a:cubicBezTo>
                  <a:pt x="576302" y="221960"/>
                  <a:pt x="589896" y="208366"/>
                  <a:pt x="606665" y="208366"/>
                </a:cubicBezTo>
                <a:close/>
                <a:moveTo>
                  <a:pt x="534111" y="208366"/>
                </a:moveTo>
                <a:cubicBezTo>
                  <a:pt x="550880" y="208366"/>
                  <a:pt x="564474" y="221960"/>
                  <a:pt x="564474" y="238729"/>
                </a:cubicBezTo>
                <a:cubicBezTo>
                  <a:pt x="564474" y="255499"/>
                  <a:pt x="550880" y="269093"/>
                  <a:pt x="534111" y="269093"/>
                </a:cubicBezTo>
                <a:cubicBezTo>
                  <a:pt x="517341" y="269093"/>
                  <a:pt x="503747" y="255499"/>
                  <a:pt x="503747" y="238729"/>
                </a:cubicBezTo>
                <a:cubicBezTo>
                  <a:pt x="503747" y="221960"/>
                  <a:pt x="517341" y="208366"/>
                  <a:pt x="534111" y="208366"/>
                </a:cubicBezTo>
                <a:close/>
                <a:moveTo>
                  <a:pt x="461556" y="208366"/>
                </a:moveTo>
                <a:cubicBezTo>
                  <a:pt x="478326" y="208366"/>
                  <a:pt x="491920" y="221960"/>
                  <a:pt x="491920" y="238729"/>
                </a:cubicBezTo>
                <a:cubicBezTo>
                  <a:pt x="491920" y="255499"/>
                  <a:pt x="478326" y="269093"/>
                  <a:pt x="461556" y="269093"/>
                </a:cubicBezTo>
                <a:cubicBezTo>
                  <a:pt x="444787" y="269093"/>
                  <a:pt x="431192" y="255499"/>
                  <a:pt x="431192" y="238729"/>
                </a:cubicBezTo>
                <a:cubicBezTo>
                  <a:pt x="431192" y="221960"/>
                  <a:pt x="444787" y="208366"/>
                  <a:pt x="461556" y="208366"/>
                </a:cubicBezTo>
                <a:close/>
                <a:moveTo>
                  <a:pt x="389002" y="208366"/>
                </a:moveTo>
                <a:cubicBezTo>
                  <a:pt x="405771" y="208366"/>
                  <a:pt x="419365" y="221960"/>
                  <a:pt x="419365" y="238729"/>
                </a:cubicBezTo>
                <a:cubicBezTo>
                  <a:pt x="419365" y="255499"/>
                  <a:pt x="405771" y="269093"/>
                  <a:pt x="389002" y="269093"/>
                </a:cubicBezTo>
                <a:cubicBezTo>
                  <a:pt x="372232" y="269093"/>
                  <a:pt x="358638" y="255499"/>
                  <a:pt x="358638" y="238729"/>
                </a:cubicBezTo>
                <a:cubicBezTo>
                  <a:pt x="358638" y="221960"/>
                  <a:pt x="372232" y="208366"/>
                  <a:pt x="389002" y="208366"/>
                </a:cubicBezTo>
                <a:close/>
                <a:moveTo>
                  <a:pt x="316447" y="208366"/>
                </a:moveTo>
                <a:cubicBezTo>
                  <a:pt x="333216" y="208366"/>
                  <a:pt x="346810" y="221960"/>
                  <a:pt x="346810" y="238729"/>
                </a:cubicBezTo>
                <a:cubicBezTo>
                  <a:pt x="346810" y="255499"/>
                  <a:pt x="333216" y="269093"/>
                  <a:pt x="316447" y="269093"/>
                </a:cubicBezTo>
                <a:cubicBezTo>
                  <a:pt x="299677" y="269093"/>
                  <a:pt x="286084" y="255499"/>
                  <a:pt x="286084" y="238729"/>
                </a:cubicBezTo>
                <a:cubicBezTo>
                  <a:pt x="286084" y="221960"/>
                  <a:pt x="299677" y="208366"/>
                  <a:pt x="316447" y="208366"/>
                </a:cubicBezTo>
                <a:close/>
                <a:moveTo>
                  <a:pt x="243892" y="208366"/>
                </a:moveTo>
                <a:cubicBezTo>
                  <a:pt x="260662" y="208366"/>
                  <a:pt x="274256" y="221960"/>
                  <a:pt x="274256" y="238729"/>
                </a:cubicBezTo>
                <a:cubicBezTo>
                  <a:pt x="274256" y="255499"/>
                  <a:pt x="260662" y="269093"/>
                  <a:pt x="243892" y="269093"/>
                </a:cubicBezTo>
                <a:cubicBezTo>
                  <a:pt x="227123" y="269093"/>
                  <a:pt x="213529" y="255499"/>
                  <a:pt x="213529" y="238729"/>
                </a:cubicBezTo>
                <a:cubicBezTo>
                  <a:pt x="213529" y="221960"/>
                  <a:pt x="227123" y="208366"/>
                  <a:pt x="243892" y="208366"/>
                </a:cubicBezTo>
                <a:close/>
                <a:moveTo>
                  <a:pt x="171339" y="208366"/>
                </a:moveTo>
                <a:cubicBezTo>
                  <a:pt x="188107" y="208366"/>
                  <a:pt x="201701" y="221960"/>
                  <a:pt x="201701" y="238729"/>
                </a:cubicBezTo>
                <a:cubicBezTo>
                  <a:pt x="201701" y="255499"/>
                  <a:pt x="188107" y="269093"/>
                  <a:pt x="171339" y="269093"/>
                </a:cubicBezTo>
                <a:cubicBezTo>
                  <a:pt x="154697" y="269093"/>
                  <a:pt x="141102" y="255499"/>
                  <a:pt x="141102" y="238729"/>
                </a:cubicBezTo>
                <a:cubicBezTo>
                  <a:pt x="141102" y="221960"/>
                  <a:pt x="154697" y="208366"/>
                  <a:pt x="171339" y="208366"/>
                </a:cubicBezTo>
                <a:close/>
                <a:moveTo>
                  <a:pt x="98929" y="208366"/>
                </a:moveTo>
                <a:cubicBezTo>
                  <a:pt x="115688" y="208366"/>
                  <a:pt x="129282" y="221960"/>
                  <a:pt x="129282" y="238729"/>
                </a:cubicBezTo>
                <a:cubicBezTo>
                  <a:pt x="129282" y="255499"/>
                  <a:pt x="115688" y="269093"/>
                  <a:pt x="98929" y="269093"/>
                </a:cubicBezTo>
                <a:cubicBezTo>
                  <a:pt x="82155" y="269093"/>
                  <a:pt x="68561" y="255499"/>
                  <a:pt x="68561" y="238729"/>
                </a:cubicBezTo>
                <a:cubicBezTo>
                  <a:pt x="68561" y="221960"/>
                  <a:pt x="82155" y="208366"/>
                  <a:pt x="98929" y="208366"/>
                </a:cubicBezTo>
                <a:close/>
                <a:moveTo>
                  <a:pt x="26375" y="208366"/>
                </a:moveTo>
                <a:cubicBezTo>
                  <a:pt x="43137" y="208366"/>
                  <a:pt x="56732" y="221960"/>
                  <a:pt x="56732" y="238729"/>
                </a:cubicBezTo>
                <a:cubicBezTo>
                  <a:pt x="56732" y="255499"/>
                  <a:pt x="43137" y="269093"/>
                  <a:pt x="26375" y="269093"/>
                </a:cubicBezTo>
                <a:cubicBezTo>
                  <a:pt x="17989" y="269093"/>
                  <a:pt x="10398" y="265695"/>
                  <a:pt x="4903" y="260200"/>
                </a:cubicBezTo>
                <a:lnTo>
                  <a:pt x="0" y="248364"/>
                </a:lnTo>
                <a:lnTo>
                  <a:pt x="0" y="229094"/>
                </a:lnTo>
                <a:lnTo>
                  <a:pt x="4903" y="217259"/>
                </a:lnTo>
                <a:cubicBezTo>
                  <a:pt x="10398" y="211765"/>
                  <a:pt x="17989" y="208366"/>
                  <a:pt x="26375" y="208366"/>
                </a:cubicBezTo>
                <a:close/>
                <a:moveTo>
                  <a:pt x="1622429" y="127914"/>
                </a:moveTo>
                <a:cubicBezTo>
                  <a:pt x="1630814" y="127914"/>
                  <a:pt x="1638404" y="131313"/>
                  <a:pt x="1643899" y="136808"/>
                </a:cubicBezTo>
                <a:lnTo>
                  <a:pt x="1648931" y="148957"/>
                </a:lnTo>
                <a:lnTo>
                  <a:pt x="1651011" y="162579"/>
                </a:lnTo>
                <a:lnTo>
                  <a:pt x="1643899" y="179748"/>
                </a:lnTo>
                <a:cubicBezTo>
                  <a:pt x="1638404" y="185243"/>
                  <a:pt x="1630814" y="188641"/>
                  <a:pt x="1622429" y="188641"/>
                </a:cubicBezTo>
                <a:cubicBezTo>
                  <a:pt x="1605659" y="188641"/>
                  <a:pt x="1592066" y="175047"/>
                  <a:pt x="1592066" y="158278"/>
                </a:cubicBezTo>
                <a:cubicBezTo>
                  <a:pt x="1592066" y="141508"/>
                  <a:pt x="1605659" y="127914"/>
                  <a:pt x="1622429" y="127914"/>
                </a:cubicBezTo>
                <a:close/>
                <a:moveTo>
                  <a:pt x="1549874" y="127914"/>
                </a:moveTo>
                <a:cubicBezTo>
                  <a:pt x="1566644" y="127914"/>
                  <a:pt x="1580238" y="141508"/>
                  <a:pt x="1580238" y="158278"/>
                </a:cubicBezTo>
                <a:cubicBezTo>
                  <a:pt x="1580238" y="175047"/>
                  <a:pt x="1566644" y="188641"/>
                  <a:pt x="1549874" y="188641"/>
                </a:cubicBezTo>
                <a:cubicBezTo>
                  <a:pt x="1533105" y="188641"/>
                  <a:pt x="1519511" y="175047"/>
                  <a:pt x="1519511" y="158278"/>
                </a:cubicBezTo>
                <a:cubicBezTo>
                  <a:pt x="1519511" y="141508"/>
                  <a:pt x="1533105" y="127914"/>
                  <a:pt x="1549874" y="127914"/>
                </a:cubicBezTo>
                <a:close/>
                <a:moveTo>
                  <a:pt x="1477320" y="127914"/>
                </a:moveTo>
                <a:cubicBezTo>
                  <a:pt x="1494089" y="127914"/>
                  <a:pt x="1507683" y="141508"/>
                  <a:pt x="1507683" y="158278"/>
                </a:cubicBezTo>
                <a:cubicBezTo>
                  <a:pt x="1507683" y="175047"/>
                  <a:pt x="1494089" y="188641"/>
                  <a:pt x="1477320" y="188641"/>
                </a:cubicBezTo>
                <a:cubicBezTo>
                  <a:pt x="1460550" y="188641"/>
                  <a:pt x="1446956" y="175047"/>
                  <a:pt x="1446956" y="158278"/>
                </a:cubicBezTo>
                <a:cubicBezTo>
                  <a:pt x="1446956" y="141508"/>
                  <a:pt x="1460550" y="127914"/>
                  <a:pt x="1477320" y="127914"/>
                </a:cubicBezTo>
                <a:close/>
                <a:moveTo>
                  <a:pt x="1404765" y="127914"/>
                </a:moveTo>
                <a:cubicBezTo>
                  <a:pt x="1421535" y="127914"/>
                  <a:pt x="1435129" y="141508"/>
                  <a:pt x="1435129" y="158278"/>
                </a:cubicBezTo>
                <a:cubicBezTo>
                  <a:pt x="1435129" y="175047"/>
                  <a:pt x="1421535" y="188641"/>
                  <a:pt x="1404765" y="188641"/>
                </a:cubicBezTo>
                <a:cubicBezTo>
                  <a:pt x="1387996" y="188641"/>
                  <a:pt x="1374402" y="175047"/>
                  <a:pt x="1374402" y="158278"/>
                </a:cubicBezTo>
                <a:cubicBezTo>
                  <a:pt x="1374402" y="141508"/>
                  <a:pt x="1387996" y="127914"/>
                  <a:pt x="1404765" y="127914"/>
                </a:cubicBezTo>
                <a:close/>
                <a:moveTo>
                  <a:pt x="1332211" y="127914"/>
                </a:moveTo>
                <a:cubicBezTo>
                  <a:pt x="1348980" y="127914"/>
                  <a:pt x="1362574" y="141508"/>
                  <a:pt x="1362574" y="158278"/>
                </a:cubicBezTo>
                <a:cubicBezTo>
                  <a:pt x="1362574" y="175047"/>
                  <a:pt x="1348980" y="188641"/>
                  <a:pt x="1332211" y="188641"/>
                </a:cubicBezTo>
                <a:cubicBezTo>
                  <a:pt x="1315441" y="188641"/>
                  <a:pt x="1301847" y="175047"/>
                  <a:pt x="1301847" y="158278"/>
                </a:cubicBezTo>
                <a:cubicBezTo>
                  <a:pt x="1301847" y="141508"/>
                  <a:pt x="1315441" y="127914"/>
                  <a:pt x="1332211" y="127914"/>
                </a:cubicBezTo>
                <a:close/>
                <a:moveTo>
                  <a:pt x="1259656" y="127914"/>
                </a:moveTo>
                <a:cubicBezTo>
                  <a:pt x="1276426" y="127914"/>
                  <a:pt x="1290020" y="141508"/>
                  <a:pt x="1290020" y="158278"/>
                </a:cubicBezTo>
                <a:cubicBezTo>
                  <a:pt x="1290020" y="175047"/>
                  <a:pt x="1276426" y="188641"/>
                  <a:pt x="1259656" y="188641"/>
                </a:cubicBezTo>
                <a:cubicBezTo>
                  <a:pt x="1242887" y="188641"/>
                  <a:pt x="1229293" y="175047"/>
                  <a:pt x="1229293" y="158278"/>
                </a:cubicBezTo>
                <a:cubicBezTo>
                  <a:pt x="1229293" y="141508"/>
                  <a:pt x="1242887" y="127914"/>
                  <a:pt x="1259656" y="127914"/>
                </a:cubicBezTo>
                <a:close/>
                <a:moveTo>
                  <a:pt x="1187102" y="127914"/>
                </a:moveTo>
                <a:cubicBezTo>
                  <a:pt x="1203871" y="127914"/>
                  <a:pt x="1217465" y="141508"/>
                  <a:pt x="1217465" y="158278"/>
                </a:cubicBezTo>
                <a:cubicBezTo>
                  <a:pt x="1217465" y="175047"/>
                  <a:pt x="1203871" y="188641"/>
                  <a:pt x="1187102" y="188641"/>
                </a:cubicBezTo>
                <a:cubicBezTo>
                  <a:pt x="1170332" y="188641"/>
                  <a:pt x="1156738" y="175047"/>
                  <a:pt x="1156738" y="158278"/>
                </a:cubicBezTo>
                <a:cubicBezTo>
                  <a:pt x="1156738" y="141508"/>
                  <a:pt x="1170332" y="127914"/>
                  <a:pt x="1187102" y="127914"/>
                </a:cubicBezTo>
                <a:close/>
                <a:moveTo>
                  <a:pt x="1114547" y="127914"/>
                </a:moveTo>
                <a:cubicBezTo>
                  <a:pt x="1131317" y="127914"/>
                  <a:pt x="1144911" y="141508"/>
                  <a:pt x="1144911" y="158278"/>
                </a:cubicBezTo>
                <a:cubicBezTo>
                  <a:pt x="1144911" y="175047"/>
                  <a:pt x="1131317" y="188641"/>
                  <a:pt x="1114547" y="188641"/>
                </a:cubicBezTo>
                <a:cubicBezTo>
                  <a:pt x="1097778" y="188641"/>
                  <a:pt x="1084184" y="175047"/>
                  <a:pt x="1084184" y="158278"/>
                </a:cubicBezTo>
                <a:cubicBezTo>
                  <a:pt x="1084184" y="141508"/>
                  <a:pt x="1097778" y="127914"/>
                  <a:pt x="1114547" y="127914"/>
                </a:cubicBezTo>
                <a:close/>
                <a:moveTo>
                  <a:pt x="1041993" y="127914"/>
                </a:moveTo>
                <a:cubicBezTo>
                  <a:pt x="1058762" y="127914"/>
                  <a:pt x="1072356" y="141508"/>
                  <a:pt x="1072356" y="158278"/>
                </a:cubicBezTo>
                <a:cubicBezTo>
                  <a:pt x="1072356" y="175047"/>
                  <a:pt x="1058762" y="188641"/>
                  <a:pt x="1041993" y="188641"/>
                </a:cubicBezTo>
                <a:cubicBezTo>
                  <a:pt x="1025223" y="188641"/>
                  <a:pt x="1011629" y="175047"/>
                  <a:pt x="1011629" y="158278"/>
                </a:cubicBezTo>
                <a:cubicBezTo>
                  <a:pt x="1011629" y="141508"/>
                  <a:pt x="1025223" y="127914"/>
                  <a:pt x="1041993" y="127914"/>
                </a:cubicBezTo>
                <a:close/>
                <a:moveTo>
                  <a:pt x="969438" y="127914"/>
                </a:moveTo>
                <a:cubicBezTo>
                  <a:pt x="986208" y="127914"/>
                  <a:pt x="999801" y="141508"/>
                  <a:pt x="999801" y="158278"/>
                </a:cubicBezTo>
                <a:cubicBezTo>
                  <a:pt x="999801" y="175047"/>
                  <a:pt x="986208" y="188641"/>
                  <a:pt x="969438" y="188641"/>
                </a:cubicBezTo>
                <a:cubicBezTo>
                  <a:pt x="952669" y="188641"/>
                  <a:pt x="939075" y="175047"/>
                  <a:pt x="939075" y="158278"/>
                </a:cubicBezTo>
                <a:cubicBezTo>
                  <a:pt x="939075" y="141508"/>
                  <a:pt x="952669" y="127914"/>
                  <a:pt x="969438" y="127914"/>
                </a:cubicBezTo>
                <a:close/>
                <a:moveTo>
                  <a:pt x="896883" y="127914"/>
                </a:moveTo>
                <a:cubicBezTo>
                  <a:pt x="913653" y="127914"/>
                  <a:pt x="927247" y="141508"/>
                  <a:pt x="927247" y="158278"/>
                </a:cubicBezTo>
                <a:cubicBezTo>
                  <a:pt x="927247" y="175047"/>
                  <a:pt x="913653" y="188641"/>
                  <a:pt x="896883" y="188641"/>
                </a:cubicBezTo>
                <a:cubicBezTo>
                  <a:pt x="880114" y="188641"/>
                  <a:pt x="866520" y="175047"/>
                  <a:pt x="866520" y="158278"/>
                </a:cubicBezTo>
                <a:cubicBezTo>
                  <a:pt x="866520" y="141508"/>
                  <a:pt x="880114" y="127914"/>
                  <a:pt x="896883" y="127914"/>
                </a:cubicBezTo>
                <a:close/>
                <a:moveTo>
                  <a:pt x="824329" y="127914"/>
                </a:moveTo>
                <a:cubicBezTo>
                  <a:pt x="841098" y="127914"/>
                  <a:pt x="854692" y="141508"/>
                  <a:pt x="854692" y="158278"/>
                </a:cubicBezTo>
                <a:cubicBezTo>
                  <a:pt x="854692" y="175047"/>
                  <a:pt x="841098" y="188641"/>
                  <a:pt x="824329" y="188641"/>
                </a:cubicBezTo>
                <a:cubicBezTo>
                  <a:pt x="807559" y="188641"/>
                  <a:pt x="793965" y="175047"/>
                  <a:pt x="793965" y="158278"/>
                </a:cubicBezTo>
                <a:cubicBezTo>
                  <a:pt x="793965" y="141508"/>
                  <a:pt x="807559" y="127914"/>
                  <a:pt x="824329" y="127914"/>
                </a:cubicBezTo>
                <a:close/>
                <a:moveTo>
                  <a:pt x="751774" y="127914"/>
                </a:moveTo>
                <a:cubicBezTo>
                  <a:pt x="768544" y="127914"/>
                  <a:pt x="782138" y="141508"/>
                  <a:pt x="782138" y="158278"/>
                </a:cubicBezTo>
                <a:cubicBezTo>
                  <a:pt x="782138" y="175047"/>
                  <a:pt x="768544" y="188641"/>
                  <a:pt x="751774" y="188641"/>
                </a:cubicBezTo>
                <a:cubicBezTo>
                  <a:pt x="735005" y="188641"/>
                  <a:pt x="721411" y="175047"/>
                  <a:pt x="721411" y="158278"/>
                </a:cubicBezTo>
                <a:cubicBezTo>
                  <a:pt x="721411" y="141508"/>
                  <a:pt x="735005" y="127914"/>
                  <a:pt x="751774" y="127914"/>
                </a:cubicBezTo>
                <a:close/>
                <a:moveTo>
                  <a:pt x="679220" y="127914"/>
                </a:moveTo>
                <a:cubicBezTo>
                  <a:pt x="695989" y="127914"/>
                  <a:pt x="709583" y="141508"/>
                  <a:pt x="709583" y="158278"/>
                </a:cubicBezTo>
                <a:cubicBezTo>
                  <a:pt x="709583" y="175047"/>
                  <a:pt x="695989" y="188641"/>
                  <a:pt x="679220" y="188641"/>
                </a:cubicBezTo>
                <a:cubicBezTo>
                  <a:pt x="662450" y="188641"/>
                  <a:pt x="648856" y="175047"/>
                  <a:pt x="648856" y="158278"/>
                </a:cubicBezTo>
                <a:cubicBezTo>
                  <a:pt x="648856" y="141508"/>
                  <a:pt x="662450" y="127914"/>
                  <a:pt x="679220" y="127914"/>
                </a:cubicBezTo>
                <a:close/>
                <a:moveTo>
                  <a:pt x="606665" y="127914"/>
                </a:moveTo>
                <a:cubicBezTo>
                  <a:pt x="623435" y="127914"/>
                  <a:pt x="637029" y="141508"/>
                  <a:pt x="637029" y="158278"/>
                </a:cubicBezTo>
                <a:cubicBezTo>
                  <a:pt x="637029" y="175047"/>
                  <a:pt x="623435" y="188641"/>
                  <a:pt x="606665" y="188641"/>
                </a:cubicBezTo>
                <a:cubicBezTo>
                  <a:pt x="589896" y="188641"/>
                  <a:pt x="576302" y="175047"/>
                  <a:pt x="576302" y="158278"/>
                </a:cubicBezTo>
                <a:cubicBezTo>
                  <a:pt x="576302" y="141508"/>
                  <a:pt x="589896" y="127914"/>
                  <a:pt x="606665" y="127914"/>
                </a:cubicBezTo>
                <a:close/>
                <a:moveTo>
                  <a:pt x="534111" y="127914"/>
                </a:moveTo>
                <a:cubicBezTo>
                  <a:pt x="550880" y="127914"/>
                  <a:pt x="564474" y="141508"/>
                  <a:pt x="564474" y="158278"/>
                </a:cubicBezTo>
                <a:cubicBezTo>
                  <a:pt x="564474" y="175047"/>
                  <a:pt x="550880" y="188641"/>
                  <a:pt x="534111" y="188641"/>
                </a:cubicBezTo>
                <a:cubicBezTo>
                  <a:pt x="517341" y="188641"/>
                  <a:pt x="503747" y="175047"/>
                  <a:pt x="503747" y="158278"/>
                </a:cubicBezTo>
                <a:cubicBezTo>
                  <a:pt x="503747" y="141508"/>
                  <a:pt x="517341" y="127914"/>
                  <a:pt x="534111" y="127914"/>
                </a:cubicBezTo>
                <a:close/>
                <a:moveTo>
                  <a:pt x="461556" y="127914"/>
                </a:moveTo>
                <a:cubicBezTo>
                  <a:pt x="478326" y="127914"/>
                  <a:pt x="491920" y="141508"/>
                  <a:pt x="491920" y="158278"/>
                </a:cubicBezTo>
                <a:cubicBezTo>
                  <a:pt x="491920" y="175047"/>
                  <a:pt x="478326" y="188641"/>
                  <a:pt x="461556" y="188641"/>
                </a:cubicBezTo>
                <a:cubicBezTo>
                  <a:pt x="444787" y="188641"/>
                  <a:pt x="431192" y="175047"/>
                  <a:pt x="431192" y="158278"/>
                </a:cubicBezTo>
                <a:cubicBezTo>
                  <a:pt x="431192" y="141508"/>
                  <a:pt x="444787" y="127914"/>
                  <a:pt x="461556" y="127914"/>
                </a:cubicBezTo>
                <a:close/>
                <a:moveTo>
                  <a:pt x="389002" y="127914"/>
                </a:moveTo>
                <a:cubicBezTo>
                  <a:pt x="405771" y="127914"/>
                  <a:pt x="419365" y="141508"/>
                  <a:pt x="419365" y="158278"/>
                </a:cubicBezTo>
                <a:cubicBezTo>
                  <a:pt x="419365" y="175047"/>
                  <a:pt x="405771" y="188641"/>
                  <a:pt x="389002" y="188641"/>
                </a:cubicBezTo>
                <a:cubicBezTo>
                  <a:pt x="372232" y="188641"/>
                  <a:pt x="358638" y="175047"/>
                  <a:pt x="358638" y="158278"/>
                </a:cubicBezTo>
                <a:cubicBezTo>
                  <a:pt x="358638" y="141508"/>
                  <a:pt x="372232" y="127914"/>
                  <a:pt x="389002" y="127914"/>
                </a:cubicBezTo>
                <a:close/>
                <a:moveTo>
                  <a:pt x="316447" y="127914"/>
                </a:moveTo>
                <a:cubicBezTo>
                  <a:pt x="333216" y="127914"/>
                  <a:pt x="346810" y="141508"/>
                  <a:pt x="346810" y="158278"/>
                </a:cubicBezTo>
                <a:cubicBezTo>
                  <a:pt x="346810" y="175047"/>
                  <a:pt x="333216" y="188641"/>
                  <a:pt x="316447" y="188641"/>
                </a:cubicBezTo>
                <a:cubicBezTo>
                  <a:pt x="299677" y="188641"/>
                  <a:pt x="286084" y="175047"/>
                  <a:pt x="286084" y="158278"/>
                </a:cubicBezTo>
                <a:cubicBezTo>
                  <a:pt x="286084" y="141508"/>
                  <a:pt x="299677" y="127914"/>
                  <a:pt x="316447" y="127914"/>
                </a:cubicBezTo>
                <a:close/>
                <a:moveTo>
                  <a:pt x="243892" y="127914"/>
                </a:moveTo>
                <a:cubicBezTo>
                  <a:pt x="260662" y="127914"/>
                  <a:pt x="274256" y="141508"/>
                  <a:pt x="274256" y="158278"/>
                </a:cubicBezTo>
                <a:cubicBezTo>
                  <a:pt x="274256" y="175047"/>
                  <a:pt x="260662" y="188641"/>
                  <a:pt x="243892" y="188641"/>
                </a:cubicBezTo>
                <a:cubicBezTo>
                  <a:pt x="227123" y="188641"/>
                  <a:pt x="213529" y="175047"/>
                  <a:pt x="213529" y="158278"/>
                </a:cubicBezTo>
                <a:cubicBezTo>
                  <a:pt x="213529" y="141508"/>
                  <a:pt x="227123" y="127914"/>
                  <a:pt x="243892" y="127914"/>
                </a:cubicBezTo>
                <a:close/>
                <a:moveTo>
                  <a:pt x="171339" y="127914"/>
                </a:moveTo>
                <a:cubicBezTo>
                  <a:pt x="188107" y="127914"/>
                  <a:pt x="201701" y="141508"/>
                  <a:pt x="201701" y="158278"/>
                </a:cubicBezTo>
                <a:cubicBezTo>
                  <a:pt x="201701" y="175047"/>
                  <a:pt x="188107" y="188641"/>
                  <a:pt x="171339" y="188641"/>
                </a:cubicBezTo>
                <a:cubicBezTo>
                  <a:pt x="154702" y="188641"/>
                  <a:pt x="141108" y="175047"/>
                  <a:pt x="141108" y="158278"/>
                </a:cubicBezTo>
                <a:cubicBezTo>
                  <a:pt x="141108" y="141508"/>
                  <a:pt x="154702" y="127914"/>
                  <a:pt x="171339" y="127914"/>
                </a:cubicBezTo>
                <a:close/>
                <a:moveTo>
                  <a:pt x="98936" y="127914"/>
                </a:moveTo>
                <a:cubicBezTo>
                  <a:pt x="115695" y="127914"/>
                  <a:pt x="129288" y="141508"/>
                  <a:pt x="129288" y="158278"/>
                </a:cubicBezTo>
                <a:cubicBezTo>
                  <a:pt x="129288" y="175047"/>
                  <a:pt x="115695" y="188641"/>
                  <a:pt x="98936" y="188641"/>
                </a:cubicBezTo>
                <a:cubicBezTo>
                  <a:pt x="82162" y="188641"/>
                  <a:pt x="68567" y="175047"/>
                  <a:pt x="68567" y="158278"/>
                </a:cubicBezTo>
                <a:cubicBezTo>
                  <a:pt x="68567" y="141508"/>
                  <a:pt x="82162" y="127914"/>
                  <a:pt x="98936" y="127914"/>
                </a:cubicBezTo>
                <a:close/>
                <a:moveTo>
                  <a:pt x="26381" y="127914"/>
                </a:moveTo>
                <a:cubicBezTo>
                  <a:pt x="43143" y="127914"/>
                  <a:pt x="56738" y="141508"/>
                  <a:pt x="56738" y="158278"/>
                </a:cubicBezTo>
                <a:cubicBezTo>
                  <a:pt x="56738" y="175047"/>
                  <a:pt x="43143" y="188641"/>
                  <a:pt x="26381" y="188641"/>
                </a:cubicBezTo>
                <a:cubicBezTo>
                  <a:pt x="17995" y="188641"/>
                  <a:pt x="10404" y="185243"/>
                  <a:pt x="4909" y="179748"/>
                </a:cubicBezTo>
                <a:lnTo>
                  <a:pt x="0" y="167898"/>
                </a:lnTo>
                <a:lnTo>
                  <a:pt x="0" y="148658"/>
                </a:lnTo>
                <a:lnTo>
                  <a:pt x="4909" y="136807"/>
                </a:lnTo>
                <a:cubicBezTo>
                  <a:pt x="10404" y="131313"/>
                  <a:pt x="17995" y="127914"/>
                  <a:pt x="26381" y="127914"/>
                </a:cubicBezTo>
                <a:close/>
                <a:moveTo>
                  <a:pt x="1622429" y="47462"/>
                </a:moveTo>
                <a:lnTo>
                  <a:pt x="1625821" y="48147"/>
                </a:lnTo>
                <a:lnTo>
                  <a:pt x="1639701" y="102127"/>
                </a:lnTo>
                <a:lnTo>
                  <a:pt x="1634248" y="105804"/>
                </a:lnTo>
                <a:cubicBezTo>
                  <a:pt x="1630615" y="107340"/>
                  <a:pt x="1626621" y="108189"/>
                  <a:pt x="1622429" y="108189"/>
                </a:cubicBezTo>
                <a:cubicBezTo>
                  <a:pt x="1605659" y="108189"/>
                  <a:pt x="1592066" y="94595"/>
                  <a:pt x="1592066" y="77826"/>
                </a:cubicBezTo>
                <a:cubicBezTo>
                  <a:pt x="1592066" y="61056"/>
                  <a:pt x="1605659" y="47462"/>
                  <a:pt x="1622429" y="47462"/>
                </a:cubicBezTo>
                <a:close/>
                <a:moveTo>
                  <a:pt x="1549874" y="47462"/>
                </a:moveTo>
                <a:cubicBezTo>
                  <a:pt x="1566644" y="47462"/>
                  <a:pt x="1580238" y="61056"/>
                  <a:pt x="1580238" y="77826"/>
                </a:cubicBezTo>
                <a:cubicBezTo>
                  <a:pt x="1580238" y="94595"/>
                  <a:pt x="1566644" y="108189"/>
                  <a:pt x="1549874" y="108189"/>
                </a:cubicBezTo>
                <a:cubicBezTo>
                  <a:pt x="1533105" y="108189"/>
                  <a:pt x="1519511" y="94595"/>
                  <a:pt x="1519511" y="77826"/>
                </a:cubicBezTo>
                <a:cubicBezTo>
                  <a:pt x="1519511" y="61056"/>
                  <a:pt x="1533105" y="47462"/>
                  <a:pt x="1549874" y="47462"/>
                </a:cubicBezTo>
                <a:close/>
                <a:moveTo>
                  <a:pt x="1477320" y="47462"/>
                </a:moveTo>
                <a:cubicBezTo>
                  <a:pt x="1494089" y="47462"/>
                  <a:pt x="1507683" y="61056"/>
                  <a:pt x="1507683" y="77826"/>
                </a:cubicBezTo>
                <a:cubicBezTo>
                  <a:pt x="1507683" y="94595"/>
                  <a:pt x="1494089" y="108189"/>
                  <a:pt x="1477320" y="108189"/>
                </a:cubicBezTo>
                <a:cubicBezTo>
                  <a:pt x="1460550" y="108189"/>
                  <a:pt x="1446956" y="94595"/>
                  <a:pt x="1446956" y="77826"/>
                </a:cubicBezTo>
                <a:cubicBezTo>
                  <a:pt x="1446956" y="61056"/>
                  <a:pt x="1460550" y="47462"/>
                  <a:pt x="1477320" y="47462"/>
                </a:cubicBezTo>
                <a:close/>
                <a:moveTo>
                  <a:pt x="1404765" y="47462"/>
                </a:moveTo>
                <a:cubicBezTo>
                  <a:pt x="1421535" y="47462"/>
                  <a:pt x="1435129" y="61056"/>
                  <a:pt x="1435129" y="77826"/>
                </a:cubicBezTo>
                <a:cubicBezTo>
                  <a:pt x="1435129" y="94595"/>
                  <a:pt x="1421535" y="108189"/>
                  <a:pt x="1404765" y="108189"/>
                </a:cubicBezTo>
                <a:cubicBezTo>
                  <a:pt x="1387996" y="108189"/>
                  <a:pt x="1374402" y="94595"/>
                  <a:pt x="1374402" y="77826"/>
                </a:cubicBezTo>
                <a:cubicBezTo>
                  <a:pt x="1374402" y="61056"/>
                  <a:pt x="1387996" y="47462"/>
                  <a:pt x="1404765" y="47462"/>
                </a:cubicBezTo>
                <a:close/>
                <a:moveTo>
                  <a:pt x="1332211" y="47462"/>
                </a:moveTo>
                <a:cubicBezTo>
                  <a:pt x="1348980" y="47462"/>
                  <a:pt x="1362574" y="61056"/>
                  <a:pt x="1362574" y="77826"/>
                </a:cubicBezTo>
                <a:cubicBezTo>
                  <a:pt x="1362574" y="94595"/>
                  <a:pt x="1348980" y="108189"/>
                  <a:pt x="1332211" y="108189"/>
                </a:cubicBezTo>
                <a:cubicBezTo>
                  <a:pt x="1315441" y="108189"/>
                  <a:pt x="1301847" y="94595"/>
                  <a:pt x="1301847" y="77826"/>
                </a:cubicBezTo>
                <a:cubicBezTo>
                  <a:pt x="1301847" y="61056"/>
                  <a:pt x="1315441" y="47462"/>
                  <a:pt x="1332211" y="47462"/>
                </a:cubicBezTo>
                <a:close/>
                <a:moveTo>
                  <a:pt x="1259656" y="47462"/>
                </a:moveTo>
                <a:cubicBezTo>
                  <a:pt x="1276426" y="47462"/>
                  <a:pt x="1290020" y="61056"/>
                  <a:pt x="1290020" y="77826"/>
                </a:cubicBezTo>
                <a:cubicBezTo>
                  <a:pt x="1290020" y="94595"/>
                  <a:pt x="1276426" y="108189"/>
                  <a:pt x="1259656" y="108189"/>
                </a:cubicBezTo>
                <a:cubicBezTo>
                  <a:pt x="1242887" y="108189"/>
                  <a:pt x="1229293" y="94595"/>
                  <a:pt x="1229293" y="77826"/>
                </a:cubicBezTo>
                <a:cubicBezTo>
                  <a:pt x="1229293" y="61056"/>
                  <a:pt x="1242887" y="47462"/>
                  <a:pt x="1259656" y="47462"/>
                </a:cubicBezTo>
                <a:close/>
                <a:moveTo>
                  <a:pt x="1187102" y="47462"/>
                </a:moveTo>
                <a:cubicBezTo>
                  <a:pt x="1203871" y="47462"/>
                  <a:pt x="1217465" y="61056"/>
                  <a:pt x="1217465" y="77826"/>
                </a:cubicBezTo>
                <a:cubicBezTo>
                  <a:pt x="1217465" y="94595"/>
                  <a:pt x="1203871" y="108189"/>
                  <a:pt x="1187102" y="108189"/>
                </a:cubicBezTo>
                <a:cubicBezTo>
                  <a:pt x="1170332" y="108189"/>
                  <a:pt x="1156738" y="94595"/>
                  <a:pt x="1156738" y="77826"/>
                </a:cubicBezTo>
                <a:cubicBezTo>
                  <a:pt x="1156738" y="61056"/>
                  <a:pt x="1170332" y="47462"/>
                  <a:pt x="1187102" y="47462"/>
                </a:cubicBezTo>
                <a:close/>
                <a:moveTo>
                  <a:pt x="1114547" y="47462"/>
                </a:moveTo>
                <a:cubicBezTo>
                  <a:pt x="1131317" y="47462"/>
                  <a:pt x="1144911" y="61056"/>
                  <a:pt x="1144911" y="77826"/>
                </a:cubicBezTo>
                <a:cubicBezTo>
                  <a:pt x="1144911" y="94595"/>
                  <a:pt x="1131317" y="108189"/>
                  <a:pt x="1114547" y="108189"/>
                </a:cubicBezTo>
                <a:cubicBezTo>
                  <a:pt x="1097778" y="108189"/>
                  <a:pt x="1084184" y="94595"/>
                  <a:pt x="1084184" y="77826"/>
                </a:cubicBezTo>
                <a:cubicBezTo>
                  <a:pt x="1084184" y="61056"/>
                  <a:pt x="1097778" y="47462"/>
                  <a:pt x="1114547" y="47462"/>
                </a:cubicBezTo>
                <a:close/>
                <a:moveTo>
                  <a:pt x="1041993" y="47462"/>
                </a:moveTo>
                <a:cubicBezTo>
                  <a:pt x="1058762" y="47462"/>
                  <a:pt x="1072356" y="61056"/>
                  <a:pt x="1072356" y="77826"/>
                </a:cubicBezTo>
                <a:cubicBezTo>
                  <a:pt x="1072356" y="94595"/>
                  <a:pt x="1058762" y="108189"/>
                  <a:pt x="1041993" y="108189"/>
                </a:cubicBezTo>
                <a:cubicBezTo>
                  <a:pt x="1025223" y="108189"/>
                  <a:pt x="1011629" y="94595"/>
                  <a:pt x="1011629" y="77826"/>
                </a:cubicBezTo>
                <a:cubicBezTo>
                  <a:pt x="1011629" y="61056"/>
                  <a:pt x="1025223" y="47462"/>
                  <a:pt x="1041993" y="47462"/>
                </a:cubicBezTo>
                <a:close/>
                <a:moveTo>
                  <a:pt x="969438" y="47462"/>
                </a:moveTo>
                <a:cubicBezTo>
                  <a:pt x="986208" y="47462"/>
                  <a:pt x="999801" y="61056"/>
                  <a:pt x="999801" y="77826"/>
                </a:cubicBezTo>
                <a:cubicBezTo>
                  <a:pt x="999801" y="94595"/>
                  <a:pt x="986208" y="108189"/>
                  <a:pt x="969438" y="108189"/>
                </a:cubicBezTo>
                <a:cubicBezTo>
                  <a:pt x="952669" y="108189"/>
                  <a:pt x="939075" y="94595"/>
                  <a:pt x="939075" y="77826"/>
                </a:cubicBezTo>
                <a:cubicBezTo>
                  <a:pt x="939075" y="61056"/>
                  <a:pt x="952669" y="47462"/>
                  <a:pt x="969438" y="47462"/>
                </a:cubicBezTo>
                <a:close/>
                <a:moveTo>
                  <a:pt x="896883" y="47462"/>
                </a:moveTo>
                <a:cubicBezTo>
                  <a:pt x="913653" y="47462"/>
                  <a:pt x="927247" y="61056"/>
                  <a:pt x="927247" y="77826"/>
                </a:cubicBezTo>
                <a:cubicBezTo>
                  <a:pt x="927247" y="94595"/>
                  <a:pt x="913653" y="108189"/>
                  <a:pt x="896883" y="108189"/>
                </a:cubicBezTo>
                <a:cubicBezTo>
                  <a:pt x="880114" y="108189"/>
                  <a:pt x="866520" y="94595"/>
                  <a:pt x="866520" y="77826"/>
                </a:cubicBezTo>
                <a:cubicBezTo>
                  <a:pt x="866520" y="61056"/>
                  <a:pt x="880114" y="47462"/>
                  <a:pt x="896883" y="47462"/>
                </a:cubicBezTo>
                <a:close/>
                <a:moveTo>
                  <a:pt x="824329" y="47462"/>
                </a:moveTo>
                <a:cubicBezTo>
                  <a:pt x="841098" y="47462"/>
                  <a:pt x="854692" y="61056"/>
                  <a:pt x="854692" y="77826"/>
                </a:cubicBezTo>
                <a:cubicBezTo>
                  <a:pt x="854692" y="94595"/>
                  <a:pt x="841098" y="108189"/>
                  <a:pt x="824329" y="108189"/>
                </a:cubicBezTo>
                <a:cubicBezTo>
                  <a:pt x="807559" y="108189"/>
                  <a:pt x="793965" y="94595"/>
                  <a:pt x="793965" y="77826"/>
                </a:cubicBezTo>
                <a:cubicBezTo>
                  <a:pt x="793965" y="61056"/>
                  <a:pt x="807559" y="47462"/>
                  <a:pt x="824329" y="47462"/>
                </a:cubicBezTo>
                <a:close/>
                <a:moveTo>
                  <a:pt x="751774" y="47462"/>
                </a:moveTo>
                <a:cubicBezTo>
                  <a:pt x="768544" y="47462"/>
                  <a:pt x="782138" y="61056"/>
                  <a:pt x="782138" y="77826"/>
                </a:cubicBezTo>
                <a:cubicBezTo>
                  <a:pt x="782138" y="94595"/>
                  <a:pt x="768544" y="108189"/>
                  <a:pt x="751774" y="108189"/>
                </a:cubicBezTo>
                <a:cubicBezTo>
                  <a:pt x="735005" y="108189"/>
                  <a:pt x="721411" y="94595"/>
                  <a:pt x="721411" y="77826"/>
                </a:cubicBezTo>
                <a:cubicBezTo>
                  <a:pt x="721411" y="61056"/>
                  <a:pt x="735005" y="47462"/>
                  <a:pt x="751774" y="47462"/>
                </a:cubicBezTo>
                <a:close/>
                <a:moveTo>
                  <a:pt x="679220" y="47462"/>
                </a:moveTo>
                <a:cubicBezTo>
                  <a:pt x="695989" y="47462"/>
                  <a:pt x="709583" y="61056"/>
                  <a:pt x="709583" y="77826"/>
                </a:cubicBezTo>
                <a:cubicBezTo>
                  <a:pt x="709583" y="94595"/>
                  <a:pt x="695989" y="108189"/>
                  <a:pt x="679220" y="108189"/>
                </a:cubicBezTo>
                <a:cubicBezTo>
                  <a:pt x="662450" y="108189"/>
                  <a:pt x="648856" y="94595"/>
                  <a:pt x="648856" y="77826"/>
                </a:cubicBezTo>
                <a:cubicBezTo>
                  <a:pt x="648856" y="61056"/>
                  <a:pt x="662450" y="47462"/>
                  <a:pt x="679220" y="47462"/>
                </a:cubicBezTo>
                <a:close/>
                <a:moveTo>
                  <a:pt x="606665" y="47462"/>
                </a:moveTo>
                <a:cubicBezTo>
                  <a:pt x="623435" y="47462"/>
                  <a:pt x="637029" y="61056"/>
                  <a:pt x="637029" y="77826"/>
                </a:cubicBezTo>
                <a:cubicBezTo>
                  <a:pt x="637029" y="94595"/>
                  <a:pt x="623435" y="108189"/>
                  <a:pt x="606665" y="108189"/>
                </a:cubicBezTo>
                <a:cubicBezTo>
                  <a:pt x="589896" y="108189"/>
                  <a:pt x="576302" y="94595"/>
                  <a:pt x="576302" y="77826"/>
                </a:cubicBezTo>
                <a:cubicBezTo>
                  <a:pt x="576302" y="61056"/>
                  <a:pt x="589896" y="47462"/>
                  <a:pt x="606665" y="47462"/>
                </a:cubicBezTo>
                <a:close/>
                <a:moveTo>
                  <a:pt x="534111" y="47462"/>
                </a:moveTo>
                <a:cubicBezTo>
                  <a:pt x="550880" y="47462"/>
                  <a:pt x="564474" y="61056"/>
                  <a:pt x="564474" y="77826"/>
                </a:cubicBezTo>
                <a:cubicBezTo>
                  <a:pt x="564474" y="94595"/>
                  <a:pt x="550880" y="108189"/>
                  <a:pt x="534111" y="108189"/>
                </a:cubicBezTo>
                <a:cubicBezTo>
                  <a:pt x="517341" y="108189"/>
                  <a:pt x="503747" y="94595"/>
                  <a:pt x="503747" y="77826"/>
                </a:cubicBezTo>
                <a:cubicBezTo>
                  <a:pt x="503747" y="61056"/>
                  <a:pt x="517341" y="47462"/>
                  <a:pt x="534111" y="47462"/>
                </a:cubicBezTo>
                <a:close/>
                <a:moveTo>
                  <a:pt x="461556" y="47462"/>
                </a:moveTo>
                <a:cubicBezTo>
                  <a:pt x="478326" y="47462"/>
                  <a:pt x="491920" y="61056"/>
                  <a:pt x="491920" y="77826"/>
                </a:cubicBezTo>
                <a:cubicBezTo>
                  <a:pt x="491920" y="94595"/>
                  <a:pt x="478326" y="108189"/>
                  <a:pt x="461556" y="108189"/>
                </a:cubicBezTo>
                <a:cubicBezTo>
                  <a:pt x="444787" y="108189"/>
                  <a:pt x="431192" y="94595"/>
                  <a:pt x="431192" y="77826"/>
                </a:cubicBezTo>
                <a:cubicBezTo>
                  <a:pt x="431192" y="61056"/>
                  <a:pt x="444787" y="47462"/>
                  <a:pt x="461556" y="47462"/>
                </a:cubicBezTo>
                <a:close/>
                <a:moveTo>
                  <a:pt x="389002" y="47462"/>
                </a:moveTo>
                <a:cubicBezTo>
                  <a:pt x="405771" y="47462"/>
                  <a:pt x="419365" y="61056"/>
                  <a:pt x="419365" y="77826"/>
                </a:cubicBezTo>
                <a:cubicBezTo>
                  <a:pt x="419365" y="94595"/>
                  <a:pt x="405771" y="108189"/>
                  <a:pt x="389002" y="108189"/>
                </a:cubicBezTo>
                <a:cubicBezTo>
                  <a:pt x="372232" y="108189"/>
                  <a:pt x="358638" y="94595"/>
                  <a:pt x="358638" y="77826"/>
                </a:cubicBezTo>
                <a:cubicBezTo>
                  <a:pt x="358638" y="61056"/>
                  <a:pt x="372232" y="47462"/>
                  <a:pt x="389002" y="47462"/>
                </a:cubicBezTo>
                <a:close/>
                <a:moveTo>
                  <a:pt x="316447" y="47462"/>
                </a:moveTo>
                <a:cubicBezTo>
                  <a:pt x="333216" y="47462"/>
                  <a:pt x="346810" y="61056"/>
                  <a:pt x="346810" y="77826"/>
                </a:cubicBezTo>
                <a:cubicBezTo>
                  <a:pt x="346810" y="94595"/>
                  <a:pt x="333216" y="108189"/>
                  <a:pt x="316447" y="108189"/>
                </a:cubicBezTo>
                <a:cubicBezTo>
                  <a:pt x="299677" y="108189"/>
                  <a:pt x="286084" y="94595"/>
                  <a:pt x="286084" y="77826"/>
                </a:cubicBezTo>
                <a:cubicBezTo>
                  <a:pt x="286084" y="61056"/>
                  <a:pt x="299677" y="47462"/>
                  <a:pt x="316447" y="47462"/>
                </a:cubicBezTo>
                <a:close/>
                <a:moveTo>
                  <a:pt x="243892" y="47462"/>
                </a:moveTo>
                <a:cubicBezTo>
                  <a:pt x="260662" y="47462"/>
                  <a:pt x="274256" y="61056"/>
                  <a:pt x="274256" y="77826"/>
                </a:cubicBezTo>
                <a:cubicBezTo>
                  <a:pt x="274256" y="94595"/>
                  <a:pt x="260662" y="108189"/>
                  <a:pt x="243892" y="108189"/>
                </a:cubicBezTo>
                <a:cubicBezTo>
                  <a:pt x="227123" y="108189"/>
                  <a:pt x="213529" y="94595"/>
                  <a:pt x="213529" y="77826"/>
                </a:cubicBezTo>
                <a:cubicBezTo>
                  <a:pt x="213529" y="61056"/>
                  <a:pt x="227123" y="47462"/>
                  <a:pt x="243892" y="47462"/>
                </a:cubicBezTo>
                <a:close/>
                <a:moveTo>
                  <a:pt x="171339" y="47462"/>
                </a:moveTo>
                <a:cubicBezTo>
                  <a:pt x="188107" y="47462"/>
                  <a:pt x="201701" y="61056"/>
                  <a:pt x="201701" y="77826"/>
                </a:cubicBezTo>
                <a:cubicBezTo>
                  <a:pt x="201701" y="94595"/>
                  <a:pt x="188107" y="108189"/>
                  <a:pt x="171339" y="108189"/>
                </a:cubicBezTo>
                <a:cubicBezTo>
                  <a:pt x="154708" y="108189"/>
                  <a:pt x="141113" y="94595"/>
                  <a:pt x="141113" y="77826"/>
                </a:cubicBezTo>
                <a:cubicBezTo>
                  <a:pt x="141113" y="61056"/>
                  <a:pt x="154708" y="47462"/>
                  <a:pt x="171339" y="47462"/>
                </a:cubicBezTo>
                <a:close/>
                <a:moveTo>
                  <a:pt x="98942" y="47462"/>
                </a:moveTo>
                <a:cubicBezTo>
                  <a:pt x="115700" y="47462"/>
                  <a:pt x="129294" y="61056"/>
                  <a:pt x="129294" y="77826"/>
                </a:cubicBezTo>
                <a:cubicBezTo>
                  <a:pt x="129294" y="94595"/>
                  <a:pt x="115700" y="108189"/>
                  <a:pt x="98942" y="108189"/>
                </a:cubicBezTo>
                <a:cubicBezTo>
                  <a:pt x="82168" y="108189"/>
                  <a:pt x="68573" y="94595"/>
                  <a:pt x="68573" y="77826"/>
                </a:cubicBezTo>
                <a:cubicBezTo>
                  <a:pt x="68573" y="61056"/>
                  <a:pt x="82168" y="47462"/>
                  <a:pt x="98942" y="47462"/>
                </a:cubicBezTo>
                <a:close/>
                <a:moveTo>
                  <a:pt x="26388" y="47462"/>
                </a:moveTo>
                <a:cubicBezTo>
                  <a:pt x="43149" y="47462"/>
                  <a:pt x="56744" y="61056"/>
                  <a:pt x="56744" y="77826"/>
                </a:cubicBezTo>
                <a:cubicBezTo>
                  <a:pt x="56744" y="94595"/>
                  <a:pt x="43149" y="108189"/>
                  <a:pt x="26388" y="108189"/>
                </a:cubicBezTo>
                <a:cubicBezTo>
                  <a:pt x="18002" y="108189"/>
                  <a:pt x="10410" y="104791"/>
                  <a:pt x="4916" y="99296"/>
                </a:cubicBezTo>
                <a:lnTo>
                  <a:pt x="0" y="87429"/>
                </a:lnTo>
                <a:lnTo>
                  <a:pt x="0" y="68222"/>
                </a:lnTo>
                <a:lnTo>
                  <a:pt x="4916" y="56355"/>
                </a:lnTo>
                <a:cubicBezTo>
                  <a:pt x="10410" y="50861"/>
                  <a:pt x="18002" y="47462"/>
                  <a:pt x="26388" y="47462"/>
                </a:cubicBezTo>
                <a:close/>
                <a:moveTo>
                  <a:pt x="1592868" y="0"/>
                </a:moveTo>
                <a:lnTo>
                  <a:pt x="1613441" y="0"/>
                </a:lnTo>
                <a:lnTo>
                  <a:pt x="1620472" y="27343"/>
                </a:lnTo>
                <a:lnTo>
                  <a:pt x="1610610" y="25352"/>
                </a:lnTo>
                <a:cubicBezTo>
                  <a:pt x="1605161" y="23047"/>
                  <a:pt x="1600525" y="19197"/>
                  <a:pt x="1597251" y="14351"/>
                </a:cubicBezTo>
                <a:close/>
                <a:moveTo>
                  <a:pt x="1520598" y="0"/>
                </a:moveTo>
                <a:lnTo>
                  <a:pt x="1579150" y="0"/>
                </a:lnTo>
                <a:lnTo>
                  <a:pt x="1571345" y="18844"/>
                </a:lnTo>
                <a:cubicBezTo>
                  <a:pt x="1565850" y="24339"/>
                  <a:pt x="1558259" y="27738"/>
                  <a:pt x="1549874" y="27738"/>
                </a:cubicBezTo>
                <a:cubicBezTo>
                  <a:pt x="1541490" y="27738"/>
                  <a:pt x="1533899" y="24339"/>
                  <a:pt x="1528404" y="18844"/>
                </a:cubicBezTo>
                <a:close/>
                <a:moveTo>
                  <a:pt x="1448044" y="0"/>
                </a:moveTo>
                <a:lnTo>
                  <a:pt x="1506596" y="0"/>
                </a:lnTo>
                <a:lnTo>
                  <a:pt x="1498790" y="18844"/>
                </a:lnTo>
                <a:cubicBezTo>
                  <a:pt x="1493295" y="24339"/>
                  <a:pt x="1485705" y="27738"/>
                  <a:pt x="1477320" y="27738"/>
                </a:cubicBezTo>
                <a:cubicBezTo>
                  <a:pt x="1468935" y="27738"/>
                  <a:pt x="1461344" y="24339"/>
                  <a:pt x="1455850" y="18844"/>
                </a:cubicBezTo>
                <a:close/>
                <a:moveTo>
                  <a:pt x="1375489" y="0"/>
                </a:moveTo>
                <a:lnTo>
                  <a:pt x="1434041" y="0"/>
                </a:lnTo>
                <a:lnTo>
                  <a:pt x="1426236" y="18844"/>
                </a:lnTo>
                <a:cubicBezTo>
                  <a:pt x="1420741" y="24339"/>
                  <a:pt x="1413150" y="27738"/>
                  <a:pt x="1404765" y="27738"/>
                </a:cubicBezTo>
                <a:cubicBezTo>
                  <a:pt x="1396381" y="27738"/>
                  <a:pt x="1388790" y="24339"/>
                  <a:pt x="1383295" y="18844"/>
                </a:cubicBezTo>
                <a:close/>
                <a:moveTo>
                  <a:pt x="1302935" y="0"/>
                </a:moveTo>
                <a:lnTo>
                  <a:pt x="1361486" y="0"/>
                </a:lnTo>
                <a:lnTo>
                  <a:pt x="1353681" y="18844"/>
                </a:lnTo>
                <a:cubicBezTo>
                  <a:pt x="1348186" y="24339"/>
                  <a:pt x="1340596" y="27738"/>
                  <a:pt x="1332211" y="27738"/>
                </a:cubicBezTo>
                <a:cubicBezTo>
                  <a:pt x="1323826" y="27738"/>
                  <a:pt x="1316235" y="24339"/>
                  <a:pt x="1310740" y="18844"/>
                </a:cubicBezTo>
                <a:close/>
                <a:moveTo>
                  <a:pt x="1230380" y="0"/>
                </a:moveTo>
                <a:lnTo>
                  <a:pt x="1288932" y="0"/>
                </a:lnTo>
                <a:lnTo>
                  <a:pt x="1281126" y="18844"/>
                </a:lnTo>
                <a:cubicBezTo>
                  <a:pt x="1275632" y="24339"/>
                  <a:pt x="1268041" y="27738"/>
                  <a:pt x="1259656" y="27738"/>
                </a:cubicBezTo>
                <a:cubicBezTo>
                  <a:pt x="1251271" y="27738"/>
                  <a:pt x="1243680" y="24339"/>
                  <a:pt x="1238186" y="18844"/>
                </a:cubicBezTo>
                <a:close/>
                <a:moveTo>
                  <a:pt x="1157826" y="0"/>
                </a:moveTo>
                <a:lnTo>
                  <a:pt x="1216377" y="0"/>
                </a:lnTo>
                <a:lnTo>
                  <a:pt x="1208572" y="18844"/>
                </a:lnTo>
                <a:cubicBezTo>
                  <a:pt x="1203077" y="24339"/>
                  <a:pt x="1195486" y="27738"/>
                  <a:pt x="1187102" y="27738"/>
                </a:cubicBezTo>
                <a:cubicBezTo>
                  <a:pt x="1178717" y="27738"/>
                  <a:pt x="1171126" y="24339"/>
                  <a:pt x="1165631" y="18844"/>
                </a:cubicBezTo>
                <a:close/>
                <a:moveTo>
                  <a:pt x="1085271" y="0"/>
                </a:moveTo>
                <a:lnTo>
                  <a:pt x="1143823" y="0"/>
                </a:lnTo>
                <a:lnTo>
                  <a:pt x="1136017" y="18844"/>
                </a:lnTo>
                <a:cubicBezTo>
                  <a:pt x="1130523" y="24339"/>
                  <a:pt x="1122932" y="27738"/>
                  <a:pt x="1114547" y="27738"/>
                </a:cubicBezTo>
                <a:cubicBezTo>
                  <a:pt x="1106162" y="27738"/>
                  <a:pt x="1098571" y="24339"/>
                  <a:pt x="1093077" y="18844"/>
                </a:cubicBezTo>
                <a:close/>
                <a:moveTo>
                  <a:pt x="1012717" y="0"/>
                </a:moveTo>
                <a:lnTo>
                  <a:pt x="1071268" y="0"/>
                </a:lnTo>
                <a:lnTo>
                  <a:pt x="1063463" y="18844"/>
                </a:lnTo>
                <a:cubicBezTo>
                  <a:pt x="1057968" y="24339"/>
                  <a:pt x="1050377" y="27738"/>
                  <a:pt x="1041993" y="27738"/>
                </a:cubicBezTo>
                <a:cubicBezTo>
                  <a:pt x="1033608" y="27738"/>
                  <a:pt x="1026017" y="24339"/>
                  <a:pt x="1020522" y="18844"/>
                </a:cubicBezTo>
                <a:close/>
                <a:moveTo>
                  <a:pt x="940162" y="0"/>
                </a:moveTo>
                <a:lnTo>
                  <a:pt x="998714" y="0"/>
                </a:lnTo>
                <a:lnTo>
                  <a:pt x="990908" y="18844"/>
                </a:lnTo>
                <a:cubicBezTo>
                  <a:pt x="985414" y="24339"/>
                  <a:pt x="977823" y="27738"/>
                  <a:pt x="969438" y="27738"/>
                </a:cubicBezTo>
                <a:cubicBezTo>
                  <a:pt x="961053" y="27738"/>
                  <a:pt x="953462" y="24339"/>
                  <a:pt x="947968" y="18844"/>
                </a:cubicBezTo>
                <a:close/>
                <a:moveTo>
                  <a:pt x="867607" y="0"/>
                </a:moveTo>
                <a:lnTo>
                  <a:pt x="926159" y="0"/>
                </a:lnTo>
                <a:lnTo>
                  <a:pt x="918354" y="18844"/>
                </a:lnTo>
                <a:cubicBezTo>
                  <a:pt x="912859" y="24339"/>
                  <a:pt x="905268" y="27738"/>
                  <a:pt x="896883" y="27738"/>
                </a:cubicBezTo>
                <a:cubicBezTo>
                  <a:pt x="888499" y="27738"/>
                  <a:pt x="880908" y="24339"/>
                  <a:pt x="875413" y="18844"/>
                </a:cubicBezTo>
                <a:close/>
                <a:moveTo>
                  <a:pt x="795053" y="0"/>
                </a:moveTo>
                <a:lnTo>
                  <a:pt x="853605" y="0"/>
                </a:lnTo>
                <a:lnTo>
                  <a:pt x="845799" y="18844"/>
                </a:lnTo>
                <a:cubicBezTo>
                  <a:pt x="840304" y="24339"/>
                  <a:pt x="832714" y="27738"/>
                  <a:pt x="824329" y="27738"/>
                </a:cubicBezTo>
                <a:cubicBezTo>
                  <a:pt x="815944" y="27738"/>
                  <a:pt x="808353" y="24339"/>
                  <a:pt x="802858" y="18844"/>
                </a:cubicBezTo>
                <a:close/>
                <a:moveTo>
                  <a:pt x="722498" y="0"/>
                </a:moveTo>
                <a:lnTo>
                  <a:pt x="781050" y="0"/>
                </a:lnTo>
                <a:lnTo>
                  <a:pt x="773245" y="18844"/>
                </a:lnTo>
                <a:cubicBezTo>
                  <a:pt x="767750" y="24339"/>
                  <a:pt x="760159" y="27738"/>
                  <a:pt x="751774" y="27738"/>
                </a:cubicBezTo>
                <a:cubicBezTo>
                  <a:pt x="743390" y="27738"/>
                  <a:pt x="735799" y="24339"/>
                  <a:pt x="730304" y="18844"/>
                </a:cubicBezTo>
                <a:close/>
                <a:moveTo>
                  <a:pt x="649944" y="0"/>
                </a:moveTo>
                <a:lnTo>
                  <a:pt x="708496" y="0"/>
                </a:lnTo>
                <a:lnTo>
                  <a:pt x="700690" y="18844"/>
                </a:lnTo>
                <a:cubicBezTo>
                  <a:pt x="695195" y="24339"/>
                  <a:pt x="687604" y="27738"/>
                  <a:pt x="679220" y="27738"/>
                </a:cubicBezTo>
                <a:cubicBezTo>
                  <a:pt x="670835" y="27738"/>
                  <a:pt x="663244" y="24339"/>
                  <a:pt x="657749" y="18844"/>
                </a:cubicBezTo>
                <a:close/>
                <a:moveTo>
                  <a:pt x="577389" y="0"/>
                </a:moveTo>
                <a:lnTo>
                  <a:pt x="635941" y="0"/>
                </a:lnTo>
                <a:lnTo>
                  <a:pt x="628135" y="18844"/>
                </a:lnTo>
                <a:cubicBezTo>
                  <a:pt x="622641" y="24339"/>
                  <a:pt x="615050" y="27738"/>
                  <a:pt x="606665" y="27738"/>
                </a:cubicBezTo>
                <a:cubicBezTo>
                  <a:pt x="598280" y="27738"/>
                  <a:pt x="590690" y="24339"/>
                  <a:pt x="585195" y="18844"/>
                </a:cubicBezTo>
                <a:close/>
                <a:moveTo>
                  <a:pt x="504835" y="0"/>
                </a:moveTo>
                <a:lnTo>
                  <a:pt x="563386" y="0"/>
                </a:lnTo>
                <a:lnTo>
                  <a:pt x="555581" y="18844"/>
                </a:lnTo>
                <a:cubicBezTo>
                  <a:pt x="550086" y="24339"/>
                  <a:pt x="542495" y="27738"/>
                  <a:pt x="534111" y="27738"/>
                </a:cubicBezTo>
                <a:cubicBezTo>
                  <a:pt x="525726" y="27738"/>
                  <a:pt x="518135" y="24339"/>
                  <a:pt x="512640" y="18844"/>
                </a:cubicBezTo>
                <a:close/>
                <a:moveTo>
                  <a:pt x="432280" y="0"/>
                </a:moveTo>
                <a:lnTo>
                  <a:pt x="490832" y="0"/>
                </a:lnTo>
                <a:lnTo>
                  <a:pt x="483026" y="18844"/>
                </a:lnTo>
                <a:cubicBezTo>
                  <a:pt x="477532" y="24339"/>
                  <a:pt x="469941" y="27738"/>
                  <a:pt x="461556" y="27738"/>
                </a:cubicBezTo>
                <a:cubicBezTo>
                  <a:pt x="453171" y="27738"/>
                  <a:pt x="445580" y="24339"/>
                  <a:pt x="440086" y="18844"/>
                </a:cubicBezTo>
                <a:close/>
                <a:moveTo>
                  <a:pt x="359726" y="0"/>
                </a:moveTo>
                <a:lnTo>
                  <a:pt x="418277" y="0"/>
                </a:lnTo>
                <a:lnTo>
                  <a:pt x="410472" y="18844"/>
                </a:lnTo>
                <a:cubicBezTo>
                  <a:pt x="404977" y="24339"/>
                  <a:pt x="397386" y="27738"/>
                  <a:pt x="389002" y="27738"/>
                </a:cubicBezTo>
                <a:cubicBezTo>
                  <a:pt x="380617" y="27738"/>
                  <a:pt x="373026" y="24339"/>
                  <a:pt x="367531" y="18844"/>
                </a:cubicBezTo>
                <a:close/>
                <a:moveTo>
                  <a:pt x="287171" y="0"/>
                </a:moveTo>
                <a:lnTo>
                  <a:pt x="345723" y="0"/>
                </a:lnTo>
                <a:lnTo>
                  <a:pt x="337917" y="18844"/>
                </a:lnTo>
                <a:cubicBezTo>
                  <a:pt x="332423" y="24339"/>
                  <a:pt x="324832" y="27738"/>
                  <a:pt x="316447" y="27738"/>
                </a:cubicBezTo>
                <a:cubicBezTo>
                  <a:pt x="308062" y="27738"/>
                  <a:pt x="300471" y="24339"/>
                  <a:pt x="294977" y="18844"/>
                </a:cubicBezTo>
                <a:close/>
                <a:moveTo>
                  <a:pt x="214617" y="0"/>
                </a:moveTo>
                <a:lnTo>
                  <a:pt x="273168" y="0"/>
                </a:lnTo>
                <a:lnTo>
                  <a:pt x="265363" y="18844"/>
                </a:lnTo>
                <a:cubicBezTo>
                  <a:pt x="259868" y="24339"/>
                  <a:pt x="252277" y="27738"/>
                  <a:pt x="243892" y="27738"/>
                </a:cubicBezTo>
                <a:cubicBezTo>
                  <a:pt x="235508" y="27738"/>
                  <a:pt x="227917" y="24339"/>
                  <a:pt x="222422" y="18844"/>
                </a:cubicBezTo>
                <a:close/>
                <a:moveTo>
                  <a:pt x="142204" y="0"/>
                </a:moveTo>
                <a:lnTo>
                  <a:pt x="200614" y="0"/>
                </a:lnTo>
                <a:lnTo>
                  <a:pt x="192808" y="18844"/>
                </a:lnTo>
                <a:cubicBezTo>
                  <a:pt x="187314" y="24339"/>
                  <a:pt x="179723" y="27738"/>
                  <a:pt x="171339" y="27738"/>
                </a:cubicBezTo>
                <a:cubicBezTo>
                  <a:pt x="163026" y="27738"/>
                  <a:pt x="155471" y="24339"/>
                  <a:pt x="149994" y="18844"/>
                </a:cubicBezTo>
                <a:close/>
                <a:moveTo>
                  <a:pt x="69668" y="0"/>
                </a:moveTo>
                <a:lnTo>
                  <a:pt x="128212" y="0"/>
                </a:lnTo>
                <a:lnTo>
                  <a:pt x="120408" y="18844"/>
                </a:lnTo>
                <a:cubicBezTo>
                  <a:pt x="114915" y="24339"/>
                  <a:pt x="107328" y="27738"/>
                  <a:pt x="98949" y="27738"/>
                </a:cubicBezTo>
                <a:cubicBezTo>
                  <a:pt x="90562" y="27738"/>
                  <a:pt x="82969" y="24339"/>
                  <a:pt x="77474" y="18844"/>
                </a:cubicBezTo>
                <a:close/>
                <a:moveTo>
                  <a:pt x="0" y="0"/>
                </a:moveTo>
                <a:lnTo>
                  <a:pt x="55662" y="0"/>
                </a:lnTo>
                <a:lnTo>
                  <a:pt x="47858" y="18844"/>
                </a:lnTo>
                <a:cubicBezTo>
                  <a:pt x="42364" y="24339"/>
                  <a:pt x="34775" y="27738"/>
                  <a:pt x="26394" y="27738"/>
                </a:cubicBezTo>
                <a:cubicBezTo>
                  <a:pt x="18009" y="27738"/>
                  <a:pt x="10417" y="24339"/>
                  <a:pt x="4922" y="18844"/>
                </a:cubicBezTo>
                <a:lnTo>
                  <a:pt x="0" y="6962"/>
                </a:lnTo>
                <a:close/>
              </a:path>
            </a:pathLst>
          </a:custGeom>
          <a:solidFill>
            <a:schemeClr val="accent1">
              <a:alpha val="60000"/>
            </a:schemeClr>
          </a:solidFill>
          <a:ln>
            <a:noFill/>
          </a:ln>
        </p:spPr>
        <p:txBody>
          <a:bodyPr spcFirstLastPara="1" wrap="square" lIns="68575" tIns="34275" rIns="68575" bIns="34275" anchor="ctr" anchorCtr="0">
            <a:noAutofit/>
          </a:bodyPr>
          <a:lstStyle/>
          <a:p>
            <a:pPr marL="0" marR="0" lvl="0" indent="0" algn="ctr" rtl="0">
              <a:lnSpc>
                <a:spcPct val="90000"/>
              </a:lnSpc>
              <a:spcBef>
                <a:spcPts val="0"/>
              </a:spcBef>
              <a:spcAft>
                <a:spcPts val="0"/>
              </a:spcAft>
              <a:buNone/>
            </a:pPr>
            <a:endParaRPr sz="1400">
              <a:solidFill>
                <a:schemeClr val="dk1"/>
              </a:solidFill>
              <a:latin typeface="Calibri"/>
              <a:ea typeface="Calibri"/>
              <a:cs typeface="Calibri"/>
              <a:sym typeface="Calibri"/>
            </a:endParaRPr>
          </a:p>
        </p:txBody>
      </p:sp>
      <p:sp>
        <p:nvSpPr>
          <p:cNvPr id="590" name="Google Shape;590;p24"/>
          <p:cNvSpPr/>
          <p:nvPr/>
        </p:nvSpPr>
        <p:spPr>
          <a:xfrm>
            <a:off x="1" y="1"/>
            <a:ext cx="302530" cy="372598"/>
          </a:xfrm>
          <a:custGeom>
            <a:avLst/>
            <a:gdLst/>
            <a:ahLst/>
            <a:cxnLst/>
            <a:rect l="l" t="t" r="r" b="b"/>
            <a:pathLst>
              <a:path w="403373" h="496797" extrusionOk="0">
                <a:moveTo>
                  <a:pt x="229368" y="0"/>
                </a:moveTo>
                <a:lnTo>
                  <a:pt x="384512" y="0"/>
                </a:lnTo>
                <a:lnTo>
                  <a:pt x="403373" y="93424"/>
                </a:lnTo>
                <a:cubicBezTo>
                  <a:pt x="403373" y="316201"/>
                  <a:pt x="222777" y="496797"/>
                  <a:pt x="0" y="496797"/>
                </a:cubicBezTo>
                <a:lnTo>
                  <a:pt x="0" y="341654"/>
                </a:lnTo>
                <a:cubicBezTo>
                  <a:pt x="137093" y="341654"/>
                  <a:pt x="248230" y="230517"/>
                  <a:pt x="248230" y="93424"/>
                </a:cubicBezTo>
                <a:close/>
              </a:path>
            </a:pathLst>
          </a:custGeom>
          <a:gradFill>
            <a:gsLst>
              <a:gs pos="0">
                <a:srgbClr val="FF4E02"/>
              </a:gs>
              <a:gs pos="48000">
                <a:srgbClr val="F69323"/>
              </a:gs>
              <a:gs pos="100000">
                <a:srgbClr val="FABC75"/>
              </a:gs>
            </a:gsLst>
            <a:lin ang="16200038" scaled="0"/>
          </a:gradFill>
          <a:ln>
            <a:noFill/>
          </a:ln>
        </p:spPr>
        <p:txBody>
          <a:bodyPr spcFirstLastPara="1" wrap="square" lIns="68575" tIns="34275" rIns="68575" bIns="34275" anchor="ctr" anchorCtr="0">
            <a:noAutofit/>
          </a:bodyPr>
          <a:lstStyle/>
          <a:p>
            <a:pPr marL="0" marR="0" lvl="0" indent="0" algn="ctr" rtl="0">
              <a:lnSpc>
                <a:spcPct val="90000"/>
              </a:lnSpc>
              <a:spcBef>
                <a:spcPts val="0"/>
              </a:spcBef>
              <a:spcAft>
                <a:spcPts val="0"/>
              </a:spcAft>
              <a:buNone/>
            </a:pPr>
            <a:endParaRPr sz="1400">
              <a:solidFill>
                <a:schemeClr val="dk1"/>
              </a:solidFill>
              <a:latin typeface="Calibri"/>
              <a:ea typeface="Calibri"/>
              <a:cs typeface="Calibri"/>
              <a:sym typeface="Calibri"/>
            </a:endParaRPr>
          </a:p>
        </p:txBody>
      </p:sp>
      <p:sp>
        <p:nvSpPr>
          <p:cNvPr id="591" name="Google Shape;591;p24"/>
          <p:cNvSpPr txBox="1">
            <a:spLocks noGrp="1"/>
          </p:cNvSpPr>
          <p:nvPr>
            <p:ph type="title"/>
          </p:nvPr>
        </p:nvSpPr>
        <p:spPr>
          <a:xfrm>
            <a:off x="415625" y="372600"/>
            <a:ext cx="1635000" cy="458700"/>
          </a:xfrm>
          <a:prstGeom prst="rect">
            <a:avLst/>
          </a:prstGeom>
          <a:noFill/>
          <a:ln>
            <a:noFill/>
          </a:ln>
        </p:spPr>
        <p:txBody>
          <a:bodyPr spcFirstLastPara="1" wrap="square" lIns="0" tIns="0" rIns="0" bIns="0" anchor="t" anchorCtr="0">
            <a:noAutofit/>
          </a:bodyPr>
          <a:lstStyle>
            <a:lvl1pPr lvl="0" algn="l" rtl="0">
              <a:lnSpc>
                <a:spcPct val="90000"/>
              </a:lnSpc>
              <a:spcBef>
                <a:spcPts val="0"/>
              </a:spcBef>
              <a:spcAft>
                <a:spcPts val="0"/>
              </a:spcAft>
              <a:buClr>
                <a:schemeClr val="dk1"/>
              </a:buClr>
              <a:buSzPts val="1800"/>
              <a:buNone/>
              <a:defRPr sz="1800">
                <a:solidFill>
                  <a:schemeClr val="dk1"/>
                </a:solidFill>
              </a:defRPr>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pic>
        <p:nvPicPr>
          <p:cNvPr id="592" name="Google Shape;592;p24"/>
          <p:cNvPicPr preferRelativeResize="0"/>
          <p:nvPr/>
        </p:nvPicPr>
        <p:blipFill>
          <a:blip r:embed="rId2">
            <a:alphaModFix/>
          </a:blip>
          <a:stretch>
            <a:fillRect/>
          </a:stretch>
        </p:blipFill>
        <p:spPr>
          <a:xfrm>
            <a:off x="0" y="5108251"/>
            <a:ext cx="9144000" cy="38100"/>
          </a:xfrm>
          <a:prstGeom prst="rect">
            <a:avLst/>
          </a:prstGeom>
          <a:noFill/>
          <a:ln>
            <a:noFill/>
          </a:ln>
        </p:spPr>
      </p:pic>
    </p:spTree>
  </p:cSld>
  <p:clrMapOvr>
    <a:masterClrMapping/>
  </p:clrMapOvr>
  <p:extLst>
    <p:ext uri="{DCECCB84-F9BA-43D5-87BE-67443E8EF086}">
      <p15:sldGuideLst xmlns:p15="http://schemas.microsoft.com/office/powerpoint/2012/main">
        <p15:guide id="1" pos="259">
          <p15:clr>
            <a:srgbClr val="FA7B17"/>
          </p15:clr>
        </p15:guide>
        <p15:guide id="2" pos="5501">
          <p15:clr>
            <a:srgbClr val="FA7B17"/>
          </p15:clr>
        </p15:guide>
        <p15:guide id="3" orient="horz" pos="3070">
          <p15:clr>
            <a:srgbClr val="FA7B17"/>
          </p15:clr>
        </p15:guide>
        <p15:guide id="4" orient="horz" pos="235">
          <p15:clr>
            <a:srgbClr val="FA7B17"/>
          </p15:clr>
        </p15:guide>
        <p15:guide id="5" pos="1665">
          <p15:clr>
            <a:srgbClr val="FA7B17"/>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93"/>
        <p:cNvGrpSpPr/>
        <p:nvPr/>
      </p:nvGrpSpPr>
      <p:grpSpPr>
        <a:xfrm>
          <a:off x="0" y="0"/>
          <a:ext cx="0" cy="0"/>
          <a:chOff x="0" y="0"/>
          <a:chExt cx="0" cy="0"/>
        </a:xfrm>
      </p:grpSpPr>
    </p:spTree>
  </p:cSld>
  <p:clrMapOvr>
    <a:masterClrMapping/>
  </p:clrMapOvr>
  <p:extLst>
    <p:ext uri="{DCECCB84-F9BA-43D5-87BE-67443E8EF086}">
      <p15:sldGuideLst xmlns:p15="http://schemas.microsoft.com/office/powerpoint/2012/main">
        <p15:guide id="1" orient="horz" pos="170">
          <p15:clr>
            <a:srgbClr val="FA7B17"/>
          </p15:clr>
        </p15:guide>
        <p15:guide id="2" orient="horz" pos="3070">
          <p15:clr>
            <a:srgbClr val="FA7B17"/>
          </p15:clr>
        </p15:guide>
        <p15:guide id="3" pos="259">
          <p15:clr>
            <a:srgbClr val="FA7B17"/>
          </p15:clr>
        </p15:guide>
        <p15:guide id="4" pos="5501">
          <p15:clr>
            <a:srgbClr val="FA7B17"/>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eam - 5 Photos">
  <p:cSld name="Title Only 1_2">
    <p:spTree>
      <p:nvGrpSpPr>
        <p:cNvPr id="1" name="Shape 594"/>
        <p:cNvGrpSpPr/>
        <p:nvPr/>
      </p:nvGrpSpPr>
      <p:grpSpPr>
        <a:xfrm>
          <a:off x="0" y="0"/>
          <a:ext cx="0" cy="0"/>
          <a:chOff x="0" y="0"/>
          <a:chExt cx="0" cy="0"/>
        </a:xfrm>
      </p:grpSpPr>
      <p:sp>
        <p:nvSpPr>
          <p:cNvPr id="595" name="Google Shape;595;p26"/>
          <p:cNvSpPr/>
          <p:nvPr/>
        </p:nvSpPr>
        <p:spPr>
          <a:xfrm>
            <a:off x="0" y="0"/>
            <a:ext cx="9144000" cy="2241900"/>
          </a:xfrm>
          <a:prstGeom prst="rect">
            <a:avLst/>
          </a:prstGeom>
          <a:solidFill>
            <a:srgbClr val="000000">
              <a:alpha val="4470"/>
            </a:srgbClr>
          </a:solidFill>
          <a:ln>
            <a:noFill/>
          </a:ln>
        </p:spPr>
        <p:txBody>
          <a:bodyPr spcFirstLastPara="1" wrap="square" lIns="68575" tIns="34275" rIns="68575" bIns="34275" anchor="ctr" anchorCtr="0">
            <a:noAutofit/>
          </a:bodyPr>
          <a:lstStyle/>
          <a:p>
            <a:pPr marL="0" marR="0" lvl="0" indent="0" algn="ctr" rtl="0">
              <a:lnSpc>
                <a:spcPct val="90000"/>
              </a:lnSpc>
              <a:spcBef>
                <a:spcPts val="0"/>
              </a:spcBef>
              <a:spcAft>
                <a:spcPts val="0"/>
              </a:spcAft>
              <a:buNone/>
            </a:pPr>
            <a:endParaRPr sz="1400">
              <a:solidFill>
                <a:schemeClr val="dk1"/>
              </a:solidFill>
              <a:latin typeface="Calibri"/>
              <a:ea typeface="Calibri"/>
              <a:cs typeface="Calibri"/>
              <a:sym typeface="Calibri"/>
            </a:endParaRPr>
          </a:p>
        </p:txBody>
      </p:sp>
      <p:sp>
        <p:nvSpPr>
          <p:cNvPr id="596" name="Google Shape;596;p26"/>
          <p:cNvSpPr/>
          <p:nvPr/>
        </p:nvSpPr>
        <p:spPr>
          <a:xfrm>
            <a:off x="2" y="0"/>
            <a:ext cx="226157" cy="260447"/>
          </a:xfrm>
          <a:custGeom>
            <a:avLst/>
            <a:gdLst/>
            <a:ahLst/>
            <a:cxnLst/>
            <a:rect l="l" t="t" r="r" b="b"/>
            <a:pathLst>
              <a:path w="1675237" h="1929234" extrusionOk="0">
                <a:moveTo>
                  <a:pt x="461556" y="1897854"/>
                </a:moveTo>
                <a:lnTo>
                  <a:pt x="469774" y="1899513"/>
                </a:lnTo>
                <a:lnTo>
                  <a:pt x="443985" y="1904118"/>
                </a:lnTo>
                <a:lnTo>
                  <a:pt x="449737" y="1900240"/>
                </a:lnTo>
                <a:cubicBezTo>
                  <a:pt x="453370" y="1898704"/>
                  <a:pt x="457364" y="1897854"/>
                  <a:pt x="461556" y="1897854"/>
                </a:cubicBezTo>
                <a:close/>
                <a:moveTo>
                  <a:pt x="389002" y="1897854"/>
                </a:moveTo>
                <a:cubicBezTo>
                  <a:pt x="397386" y="1897854"/>
                  <a:pt x="404977" y="1901253"/>
                  <a:pt x="410472" y="1906747"/>
                </a:cubicBezTo>
                <a:lnTo>
                  <a:pt x="411766" y="1909872"/>
                </a:lnTo>
                <a:lnTo>
                  <a:pt x="400388" y="1911904"/>
                </a:lnTo>
                <a:lnTo>
                  <a:pt x="363451" y="1916598"/>
                </a:lnTo>
                <a:lnTo>
                  <a:pt x="367531" y="1906747"/>
                </a:lnTo>
                <a:cubicBezTo>
                  <a:pt x="373026" y="1901253"/>
                  <a:pt x="380617" y="1897854"/>
                  <a:pt x="389002" y="1897854"/>
                </a:cubicBezTo>
                <a:close/>
                <a:moveTo>
                  <a:pt x="316447" y="1897854"/>
                </a:moveTo>
                <a:cubicBezTo>
                  <a:pt x="324832" y="1897854"/>
                  <a:pt x="332422" y="1901253"/>
                  <a:pt x="337917" y="1906747"/>
                </a:cubicBezTo>
                <a:lnTo>
                  <a:pt x="343070" y="1919187"/>
                </a:lnTo>
                <a:lnTo>
                  <a:pt x="325117" y="1921469"/>
                </a:lnTo>
                <a:lnTo>
                  <a:pt x="287700" y="1924314"/>
                </a:lnTo>
                <a:lnTo>
                  <a:pt x="294977" y="1906747"/>
                </a:lnTo>
                <a:cubicBezTo>
                  <a:pt x="300471" y="1901253"/>
                  <a:pt x="308062" y="1897854"/>
                  <a:pt x="316447" y="1897854"/>
                </a:cubicBezTo>
                <a:close/>
                <a:moveTo>
                  <a:pt x="243892" y="1897854"/>
                </a:moveTo>
                <a:cubicBezTo>
                  <a:pt x="252277" y="1897854"/>
                  <a:pt x="259868" y="1901253"/>
                  <a:pt x="265363" y="1906747"/>
                </a:cubicBezTo>
                <a:lnTo>
                  <a:pt x="273099" y="1925425"/>
                </a:lnTo>
                <a:lnTo>
                  <a:pt x="248735" y="1927277"/>
                </a:lnTo>
                <a:lnTo>
                  <a:pt x="213550" y="1928167"/>
                </a:lnTo>
                <a:lnTo>
                  <a:pt x="222422" y="1906747"/>
                </a:lnTo>
                <a:cubicBezTo>
                  <a:pt x="227917" y="1901253"/>
                  <a:pt x="235508" y="1897854"/>
                  <a:pt x="243892" y="1897854"/>
                </a:cubicBezTo>
                <a:close/>
                <a:moveTo>
                  <a:pt x="171339" y="1897854"/>
                </a:moveTo>
                <a:cubicBezTo>
                  <a:pt x="188107" y="1897854"/>
                  <a:pt x="201701" y="1911448"/>
                  <a:pt x="201701" y="1928218"/>
                </a:cubicBezTo>
                <a:lnTo>
                  <a:pt x="201597" y="1928469"/>
                </a:lnTo>
                <a:lnTo>
                  <a:pt x="171336" y="1929234"/>
                </a:lnTo>
                <a:lnTo>
                  <a:pt x="141087" y="1928469"/>
                </a:lnTo>
                <a:lnTo>
                  <a:pt x="140982" y="1928218"/>
                </a:lnTo>
                <a:cubicBezTo>
                  <a:pt x="140982" y="1911448"/>
                  <a:pt x="154577" y="1897854"/>
                  <a:pt x="171339" y="1897854"/>
                </a:cubicBezTo>
                <a:close/>
                <a:moveTo>
                  <a:pt x="98792" y="1897854"/>
                </a:moveTo>
                <a:cubicBezTo>
                  <a:pt x="107177" y="1897854"/>
                  <a:pt x="114768" y="1901253"/>
                  <a:pt x="120263" y="1906747"/>
                </a:cubicBezTo>
                <a:lnTo>
                  <a:pt x="129135" y="1928167"/>
                </a:lnTo>
                <a:lnTo>
                  <a:pt x="93938" y="1927277"/>
                </a:lnTo>
                <a:lnTo>
                  <a:pt x="69586" y="1925425"/>
                </a:lnTo>
                <a:lnTo>
                  <a:pt x="77322" y="1906747"/>
                </a:lnTo>
                <a:cubicBezTo>
                  <a:pt x="82817" y="1901253"/>
                  <a:pt x="90408" y="1897854"/>
                  <a:pt x="98792" y="1897854"/>
                </a:cubicBezTo>
                <a:close/>
                <a:moveTo>
                  <a:pt x="26239" y="1897854"/>
                </a:moveTo>
                <a:cubicBezTo>
                  <a:pt x="34623" y="1897854"/>
                  <a:pt x="42214" y="1901253"/>
                  <a:pt x="47709" y="1906747"/>
                </a:cubicBezTo>
                <a:lnTo>
                  <a:pt x="54985" y="1924315"/>
                </a:lnTo>
                <a:lnTo>
                  <a:pt x="17556" y="1921469"/>
                </a:lnTo>
                <a:lnTo>
                  <a:pt x="0" y="1919238"/>
                </a:lnTo>
                <a:lnTo>
                  <a:pt x="0" y="1918259"/>
                </a:lnTo>
                <a:lnTo>
                  <a:pt x="4768" y="1906747"/>
                </a:lnTo>
                <a:cubicBezTo>
                  <a:pt x="10263" y="1901253"/>
                  <a:pt x="17854" y="1897854"/>
                  <a:pt x="26239" y="1897854"/>
                </a:cubicBezTo>
                <a:close/>
                <a:moveTo>
                  <a:pt x="679220" y="1817400"/>
                </a:moveTo>
                <a:cubicBezTo>
                  <a:pt x="687604" y="1817400"/>
                  <a:pt x="695195" y="1820799"/>
                  <a:pt x="700690" y="1826293"/>
                </a:cubicBezTo>
                <a:lnTo>
                  <a:pt x="702587" y="1830873"/>
                </a:lnTo>
                <a:lnTo>
                  <a:pt x="649855" y="1850174"/>
                </a:lnTo>
                <a:lnTo>
                  <a:pt x="648856" y="1847763"/>
                </a:lnTo>
                <a:cubicBezTo>
                  <a:pt x="648856" y="1830994"/>
                  <a:pt x="662450" y="1817400"/>
                  <a:pt x="679220" y="1817400"/>
                </a:cubicBezTo>
                <a:close/>
                <a:moveTo>
                  <a:pt x="606665" y="1817400"/>
                </a:moveTo>
                <a:cubicBezTo>
                  <a:pt x="623435" y="1817400"/>
                  <a:pt x="637029" y="1830994"/>
                  <a:pt x="637029" y="1847763"/>
                </a:cubicBezTo>
                <a:lnTo>
                  <a:pt x="633560" y="1856138"/>
                </a:lnTo>
                <a:lnTo>
                  <a:pt x="618594" y="1861615"/>
                </a:lnTo>
                <a:lnTo>
                  <a:pt x="587142" y="1870547"/>
                </a:lnTo>
                <a:lnTo>
                  <a:pt x="585195" y="1869234"/>
                </a:lnTo>
                <a:cubicBezTo>
                  <a:pt x="579700" y="1863739"/>
                  <a:pt x="576302" y="1856148"/>
                  <a:pt x="576302" y="1847763"/>
                </a:cubicBezTo>
                <a:cubicBezTo>
                  <a:pt x="576302" y="1830994"/>
                  <a:pt x="589896" y="1817400"/>
                  <a:pt x="606665" y="1817400"/>
                </a:cubicBezTo>
                <a:close/>
                <a:moveTo>
                  <a:pt x="534111" y="1817400"/>
                </a:moveTo>
                <a:cubicBezTo>
                  <a:pt x="550880" y="1817400"/>
                  <a:pt x="564474" y="1830994"/>
                  <a:pt x="564474" y="1847763"/>
                </a:cubicBezTo>
                <a:cubicBezTo>
                  <a:pt x="564474" y="1864533"/>
                  <a:pt x="550880" y="1878127"/>
                  <a:pt x="534111" y="1878127"/>
                </a:cubicBezTo>
                <a:cubicBezTo>
                  <a:pt x="517341" y="1878127"/>
                  <a:pt x="503747" y="1864533"/>
                  <a:pt x="503747" y="1847763"/>
                </a:cubicBezTo>
                <a:cubicBezTo>
                  <a:pt x="503747" y="1830994"/>
                  <a:pt x="517341" y="1817400"/>
                  <a:pt x="534111" y="1817400"/>
                </a:cubicBezTo>
                <a:close/>
                <a:moveTo>
                  <a:pt x="461556" y="1817400"/>
                </a:moveTo>
                <a:cubicBezTo>
                  <a:pt x="478326" y="1817400"/>
                  <a:pt x="491920" y="1830994"/>
                  <a:pt x="491920" y="1847763"/>
                </a:cubicBezTo>
                <a:cubicBezTo>
                  <a:pt x="491920" y="1864533"/>
                  <a:pt x="478326" y="1878127"/>
                  <a:pt x="461556" y="1878127"/>
                </a:cubicBezTo>
                <a:cubicBezTo>
                  <a:pt x="444787" y="1878127"/>
                  <a:pt x="431192" y="1864533"/>
                  <a:pt x="431192" y="1847763"/>
                </a:cubicBezTo>
                <a:cubicBezTo>
                  <a:pt x="431192" y="1830994"/>
                  <a:pt x="444787" y="1817400"/>
                  <a:pt x="461556" y="1817400"/>
                </a:cubicBezTo>
                <a:close/>
                <a:moveTo>
                  <a:pt x="389002" y="1817400"/>
                </a:moveTo>
                <a:cubicBezTo>
                  <a:pt x="405771" y="1817400"/>
                  <a:pt x="419365" y="1830994"/>
                  <a:pt x="419365" y="1847763"/>
                </a:cubicBezTo>
                <a:cubicBezTo>
                  <a:pt x="419365" y="1864533"/>
                  <a:pt x="405771" y="1878127"/>
                  <a:pt x="389002" y="1878127"/>
                </a:cubicBezTo>
                <a:cubicBezTo>
                  <a:pt x="372232" y="1878127"/>
                  <a:pt x="358638" y="1864533"/>
                  <a:pt x="358638" y="1847763"/>
                </a:cubicBezTo>
                <a:cubicBezTo>
                  <a:pt x="358638" y="1830994"/>
                  <a:pt x="372232" y="1817400"/>
                  <a:pt x="389002" y="1817400"/>
                </a:cubicBezTo>
                <a:close/>
                <a:moveTo>
                  <a:pt x="316447" y="1817400"/>
                </a:moveTo>
                <a:cubicBezTo>
                  <a:pt x="333216" y="1817400"/>
                  <a:pt x="346810" y="1830994"/>
                  <a:pt x="346810" y="1847763"/>
                </a:cubicBezTo>
                <a:cubicBezTo>
                  <a:pt x="346810" y="1864533"/>
                  <a:pt x="333216" y="1878127"/>
                  <a:pt x="316447" y="1878127"/>
                </a:cubicBezTo>
                <a:cubicBezTo>
                  <a:pt x="299677" y="1878127"/>
                  <a:pt x="286084" y="1864533"/>
                  <a:pt x="286084" y="1847763"/>
                </a:cubicBezTo>
                <a:cubicBezTo>
                  <a:pt x="286084" y="1830994"/>
                  <a:pt x="299677" y="1817400"/>
                  <a:pt x="316447" y="1817400"/>
                </a:cubicBezTo>
                <a:close/>
                <a:moveTo>
                  <a:pt x="243892" y="1817400"/>
                </a:moveTo>
                <a:cubicBezTo>
                  <a:pt x="260662" y="1817400"/>
                  <a:pt x="274256" y="1830994"/>
                  <a:pt x="274256" y="1847763"/>
                </a:cubicBezTo>
                <a:cubicBezTo>
                  <a:pt x="274256" y="1864533"/>
                  <a:pt x="260662" y="1878127"/>
                  <a:pt x="243892" y="1878127"/>
                </a:cubicBezTo>
                <a:cubicBezTo>
                  <a:pt x="227123" y="1878127"/>
                  <a:pt x="213529" y="1864533"/>
                  <a:pt x="213529" y="1847763"/>
                </a:cubicBezTo>
                <a:cubicBezTo>
                  <a:pt x="213529" y="1830994"/>
                  <a:pt x="227123" y="1817400"/>
                  <a:pt x="243892" y="1817400"/>
                </a:cubicBezTo>
                <a:close/>
                <a:moveTo>
                  <a:pt x="171339" y="1817400"/>
                </a:moveTo>
                <a:cubicBezTo>
                  <a:pt x="188107" y="1817400"/>
                  <a:pt x="201701" y="1830994"/>
                  <a:pt x="201701" y="1847763"/>
                </a:cubicBezTo>
                <a:cubicBezTo>
                  <a:pt x="201701" y="1864533"/>
                  <a:pt x="188107" y="1878127"/>
                  <a:pt x="171339" y="1878127"/>
                </a:cubicBezTo>
                <a:cubicBezTo>
                  <a:pt x="154583" y="1878127"/>
                  <a:pt x="140989" y="1864533"/>
                  <a:pt x="140989" y="1847763"/>
                </a:cubicBezTo>
                <a:cubicBezTo>
                  <a:pt x="140989" y="1830994"/>
                  <a:pt x="154583" y="1817400"/>
                  <a:pt x="171339" y="1817400"/>
                </a:cubicBezTo>
                <a:close/>
                <a:moveTo>
                  <a:pt x="98799" y="1817400"/>
                </a:moveTo>
                <a:cubicBezTo>
                  <a:pt x="115568" y="1817400"/>
                  <a:pt x="129162" y="1830994"/>
                  <a:pt x="129162" y="1847763"/>
                </a:cubicBezTo>
                <a:cubicBezTo>
                  <a:pt x="129162" y="1864533"/>
                  <a:pt x="115568" y="1878127"/>
                  <a:pt x="98799" y="1878127"/>
                </a:cubicBezTo>
                <a:cubicBezTo>
                  <a:pt x="82029" y="1878127"/>
                  <a:pt x="68435" y="1864533"/>
                  <a:pt x="68435" y="1847763"/>
                </a:cubicBezTo>
                <a:cubicBezTo>
                  <a:pt x="68435" y="1830994"/>
                  <a:pt x="82029" y="1817400"/>
                  <a:pt x="98799" y="1817400"/>
                </a:cubicBezTo>
                <a:close/>
                <a:moveTo>
                  <a:pt x="26245" y="1817400"/>
                </a:moveTo>
                <a:cubicBezTo>
                  <a:pt x="43014" y="1817400"/>
                  <a:pt x="56608" y="1830994"/>
                  <a:pt x="56608" y="1847763"/>
                </a:cubicBezTo>
                <a:cubicBezTo>
                  <a:pt x="56608" y="1864533"/>
                  <a:pt x="43014" y="1878127"/>
                  <a:pt x="26245" y="1878127"/>
                </a:cubicBezTo>
                <a:cubicBezTo>
                  <a:pt x="17860" y="1878127"/>
                  <a:pt x="10269" y="1874729"/>
                  <a:pt x="4775" y="1869234"/>
                </a:cubicBezTo>
                <a:lnTo>
                  <a:pt x="0" y="1857707"/>
                </a:lnTo>
                <a:lnTo>
                  <a:pt x="0" y="1837819"/>
                </a:lnTo>
                <a:lnTo>
                  <a:pt x="4775" y="1826293"/>
                </a:lnTo>
                <a:cubicBezTo>
                  <a:pt x="10269" y="1820799"/>
                  <a:pt x="17860" y="1817400"/>
                  <a:pt x="26245" y="1817400"/>
                </a:cubicBezTo>
                <a:close/>
                <a:moveTo>
                  <a:pt x="896883" y="1736948"/>
                </a:moveTo>
                <a:lnTo>
                  <a:pt x="903696" y="1738324"/>
                </a:lnTo>
                <a:lnTo>
                  <a:pt x="888255" y="1747704"/>
                </a:lnTo>
                <a:lnTo>
                  <a:pt x="871248" y="1755896"/>
                </a:lnTo>
                <a:lnTo>
                  <a:pt x="875413" y="1745841"/>
                </a:lnTo>
                <a:cubicBezTo>
                  <a:pt x="880908" y="1740347"/>
                  <a:pt x="888499" y="1736948"/>
                  <a:pt x="896883" y="1736948"/>
                </a:cubicBezTo>
                <a:close/>
                <a:moveTo>
                  <a:pt x="824329" y="1736948"/>
                </a:moveTo>
                <a:cubicBezTo>
                  <a:pt x="832714" y="1736948"/>
                  <a:pt x="840304" y="1740347"/>
                  <a:pt x="845799" y="1745841"/>
                </a:cubicBezTo>
                <a:lnTo>
                  <a:pt x="853504" y="1764444"/>
                </a:lnTo>
                <a:lnTo>
                  <a:pt x="802910" y="1788817"/>
                </a:lnTo>
                <a:lnTo>
                  <a:pt x="802858" y="1788782"/>
                </a:lnTo>
                <a:cubicBezTo>
                  <a:pt x="797364" y="1783287"/>
                  <a:pt x="793965" y="1775696"/>
                  <a:pt x="793965" y="1767312"/>
                </a:cubicBezTo>
                <a:cubicBezTo>
                  <a:pt x="793965" y="1750542"/>
                  <a:pt x="807559" y="1736948"/>
                  <a:pt x="824329" y="1736948"/>
                </a:cubicBezTo>
                <a:close/>
                <a:moveTo>
                  <a:pt x="751774" y="1736948"/>
                </a:moveTo>
                <a:cubicBezTo>
                  <a:pt x="768544" y="1736948"/>
                  <a:pt x="782138" y="1750542"/>
                  <a:pt x="782138" y="1767312"/>
                </a:cubicBezTo>
                <a:cubicBezTo>
                  <a:pt x="782138" y="1784081"/>
                  <a:pt x="768544" y="1797675"/>
                  <a:pt x="751774" y="1797675"/>
                </a:cubicBezTo>
                <a:cubicBezTo>
                  <a:pt x="735005" y="1797675"/>
                  <a:pt x="721411" y="1784081"/>
                  <a:pt x="721411" y="1767312"/>
                </a:cubicBezTo>
                <a:cubicBezTo>
                  <a:pt x="721411" y="1750542"/>
                  <a:pt x="735005" y="1736948"/>
                  <a:pt x="751774" y="1736948"/>
                </a:cubicBezTo>
                <a:close/>
                <a:moveTo>
                  <a:pt x="679220" y="1736948"/>
                </a:moveTo>
                <a:cubicBezTo>
                  <a:pt x="695989" y="1736948"/>
                  <a:pt x="709583" y="1750542"/>
                  <a:pt x="709583" y="1767312"/>
                </a:cubicBezTo>
                <a:cubicBezTo>
                  <a:pt x="709583" y="1784081"/>
                  <a:pt x="695989" y="1797675"/>
                  <a:pt x="679220" y="1797675"/>
                </a:cubicBezTo>
                <a:cubicBezTo>
                  <a:pt x="662450" y="1797675"/>
                  <a:pt x="648856" y="1784081"/>
                  <a:pt x="648856" y="1767312"/>
                </a:cubicBezTo>
                <a:cubicBezTo>
                  <a:pt x="648856" y="1750542"/>
                  <a:pt x="662450" y="1736948"/>
                  <a:pt x="679220" y="1736948"/>
                </a:cubicBezTo>
                <a:close/>
                <a:moveTo>
                  <a:pt x="606665" y="1736948"/>
                </a:moveTo>
                <a:cubicBezTo>
                  <a:pt x="623435" y="1736948"/>
                  <a:pt x="637029" y="1750542"/>
                  <a:pt x="637029" y="1767312"/>
                </a:cubicBezTo>
                <a:cubicBezTo>
                  <a:pt x="637029" y="1784081"/>
                  <a:pt x="623435" y="1797675"/>
                  <a:pt x="606665" y="1797675"/>
                </a:cubicBezTo>
                <a:cubicBezTo>
                  <a:pt x="589896" y="1797675"/>
                  <a:pt x="576302" y="1784081"/>
                  <a:pt x="576302" y="1767312"/>
                </a:cubicBezTo>
                <a:cubicBezTo>
                  <a:pt x="576302" y="1750542"/>
                  <a:pt x="589896" y="1736948"/>
                  <a:pt x="606665" y="1736948"/>
                </a:cubicBezTo>
                <a:close/>
                <a:moveTo>
                  <a:pt x="534111" y="1736948"/>
                </a:moveTo>
                <a:cubicBezTo>
                  <a:pt x="550880" y="1736948"/>
                  <a:pt x="564474" y="1750542"/>
                  <a:pt x="564474" y="1767312"/>
                </a:cubicBezTo>
                <a:cubicBezTo>
                  <a:pt x="564474" y="1784081"/>
                  <a:pt x="550880" y="1797675"/>
                  <a:pt x="534111" y="1797675"/>
                </a:cubicBezTo>
                <a:cubicBezTo>
                  <a:pt x="517341" y="1797675"/>
                  <a:pt x="503747" y="1784081"/>
                  <a:pt x="503747" y="1767312"/>
                </a:cubicBezTo>
                <a:cubicBezTo>
                  <a:pt x="503747" y="1750542"/>
                  <a:pt x="517341" y="1736948"/>
                  <a:pt x="534111" y="1736948"/>
                </a:cubicBezTo>
                <a:close/>
                <a:moveTo>
                  <a:pt x="461556" y="1736948"/>
                </a:moveTo>
                <a:cubicBezTo>
                  <a:pt x="478326" y="1736948"/>
                  <a:pt x="491920" y="1750542"/>
                  <a:pt x="491920" y="1767312"/>
                </a:cubicBezTo>
                <a:cubicBezTo>
                  <a:pt x="491920" y="1784081"/>
                  <a:pt x="478326" y="1797675"/>
                  <a:pt x="461556" y="1797675"/>
                </a:cubicBezTo>
                <a:cubicBezTo>
                  <a:pt x="444787" y="1797675"/>
                  <a:pt x="431192" y="1784081"/>
                  <a:pt x="431192" y="1767312"/>
                </a:cubicBezTo>
                <a:cubicBezTo>
                  <a:pt x="431192" y="1750542"/>
                  <a:pt x="444787" y="1736948"/>
                  <a:pt x="461556" y="1736948"/>
                </a:cubicBezTo>
                <a:close/>
                <a:moveTo>
                  <a:pt x="389002" y="1736948"/>
                </a:moveTo>
                <a:cubicBezTo>
                  <a:pt x="405771" y="1736948"/>
                  <a:pt x="419365" y="1750542"/>
                  <a:pt x="419365" y="1767312"/>
                </a:cubicBezTo>
                <a:cubicBezTo>
                  <a:pt x="419365" y="1784081"/>
                  <a:pt x="405771" y="1797675"/>
                  <a:pt x="389002" y="1797675"/>
                </a:cubicBezTo>
                <a:cubicBezTo>
                  <a:pt x="372232" y="1797675"/>
                  <a:pt x="358638" y="1784081"/>
                  <a:pt x="358638" y="1767312"/>
                </a:cubicBezTo>
                <a:cubicBezTo>
                  <a:pt x="358638" y="1750542"/>
                  <a:pt x="372232" y="1736948"/>
                  <a:pt x="389002" y="1736948"/>
                </a:cubicBezTo>
                <a:close/>
                <a:moveTo>
                  <a:pt x="316447" y="1736948"/>
                </a:moveTo>
                <a:cubicBezTo>
                  <a:pt x="333216" y="1736948"/>
                  <a:pt x="346810" y="1750542"/>
                  <a:pt x="346810" y="1767312"/>
                </a:cubicBezTo>
                <a:cubicBezTo>
                  <a:pt x="346810" y="1784081"/>
                  <a:pt x="333216" y="1797675"/>
                  <a:pt x="316447" y="1797675"/>
                </a:cubicBezTo>
                <a:cubicBezTo>
                  <a:pt x="299677" y="1797675"/>
                  <a:pt x="286084" y="1784081"/>
                  <a:pt x="286084" y="1767312"/>
                </a:cubicBezTo>
                <a:cubicBezTo>
                  <a:pt x="286084" y="1750542"/>
                  <a:pt x="299677" y="1736948"/>
                  <a:pt x="316447" y="1736948"/>
                </a:cubicBezTo>
                <a:close/>
                <a:moveTo>
                  <a:pt x="243892" y="1736948"/>
                </a:moveTo>
                <a:cubicBezTo>
                  <a:pt x="260662" y="1736948"/>
                  <a:pt x="274256" y="1750542"/>
                  <a:pt x="274256" y="1767312"/>
                </a:cubicBezTo>
                <a:cubicBezTo>
                  <a:pt x="274256" y="1784081"/>
                  <a:pt x="260662" y="1797675"/>
                  <a:pt x="243892" y="1797675"/>
                </a:cubicBezTo>
                <a:cubicBezTo>
                  <a:pt x="227123" y="1797675"/>
                  <a:pt x="213529" y="1784081"/>
                  <a:pt x="213529" y="1767312"/>
                </a:cubicBezTo>
                <a:cubicBezTo>
                  <a:pt x="213529" y="1750542"/>
                  <a:pt x="227123" y="1736948"/>
                  <a:pt x="243892" y="1736948"/>
                </a:cubicBezTo>
                <a:close/>
                <a:moveTo>
                  <a:pt x="171339" y="1736948"/>
                </a:moveTo>
                <a:cubicBezTo>
                  <a:pt x="188107" y="1736948"/>
                  <a:pt x="201701" y="1750542"/>
                  <a:pt x="201701" y="1767312"/>
                </a:cubicBezTo>
                <a:cubicBezTo>
                  <a:pt x="201701" y="1784081"/>
                  <a:pt x="188107" y="1797675"/>
                  <a:pt x="171339" y="1797675"/>
                </a:cubicBezTo>
                <a:cubicBezTo>
                  <a:pt x="154588" y="1797675"/>
                  <a:pt x="140995" y="1784081"/>
                  <a:pt x="140995" y="1767312"/>
                </a:cubicBezTo>
                <a:cubicBezTo>
                  <a:pt x="140995" y="1750542"/>
                  <a:pt x="154588" y="1736948"/>
                  <a:pt x="171339" y="1736948"/>
                </a:cubicBezTo>
                <a:close/>
                <a:moveTo>
                  <a:pt x="98806" y="1736948"/>
                </a:moveTo>
                <a:cubicBezTo>
                  <a:pt x="115574" y="1736948"/>
                  <a:pt x="129168" y="1750542"/>
                  <a:pt x="129168" y="1767312"/>
                </a:cubicBezTo>
                <a:cubicBezTo>
                  <a:pt x="129168" y="1784081"/>
                  <a:pt x="115574" y="1797675"/>
                  <a:pt x="98806" y="1797675"/>
                </a:cubicBezTo>
                <a:cubicBezTo>
                  <a:pt x="82035" y="1797675"/>
                  <a:pt x="68442" y="1784081"/>
                  <a:pt x="68442" y="1767312"/>
                </a:cubicBezTo>
                <a:cubicBezTo>
                  <a:pt x="68442" y="1750542"/>
                  <a:pt x="82035" y="1736948"/>
                  <a:pt x="98806" y="1736948"/>
                </a:cubicBezTo>
                <a:close/>
                <a:moveTo>
                  <a:pt x="26251" y="1736948"/>
                </a:moveTo>
                <a:cubicBezTo>
                  <a:pt x="43020" y="1736948"/>
                  <a:pt x="56614" y="1750542"/>
                  <a:pt x="56614" y="1767312"/>
                </a:cubicBezTo>
                <a:cubicBezTo>
                  <a:pt x="56614" y="1784081"/>
                  <a:pt x="43020" y="1797675"/>
                  <a:pt x="26251" y="1797675"/>
                </a:cubicBezTo>
                <a:cubicBezTo>
                  <a:pt x="17866" y="1797675"/>
                  <a:pt x="10276" y="1794277"/>
                  <a:pt x="4781" y="1788782"/>
                </a:cubicBezTo>
                <a:lnTo>
                  <a:pt x="0" y="1777239"/>
                </a:lnTo>
                <a:lnTo>
                  <a:pt x="0" y="1757384"/>
                </a:lnTo>
                <a:lnTo>
                  <a:pt x="4781" y="1745841"/>
                </a:lnTo>
                <a:cubicBezTo>
                  <a:pt x="10276" y="1740347"/>
                  <a:pt x="17866" y="1736948"/>
                  <a:pt x="26251" y="1736948"/>
                </a:cubicBezTo>
                <a:close/>
                <a:moveTo>
                  <a:pt x="1030341" y="1658849"/>
                </a:moveTo>
                <a:lnTo>
                  <a:pt x="1020041" y="1666551"/>
                </a:lnTo>
                <a:lnTo>
                  <a:pt x="1020522" y="1665390"/>
                </a:lnTo>
                <a:cubicBezTo>
                  <a:pt x="1023269" y="1662642"/>
                  <a:pt x="1026541" y="1660419"/>
                  <a:pt x="1030173" y="1658883"/>
                </a:cubicBezTo>
                <a:close/>
                <a:moveTo>
                  <a:pt x="969438" y="1656497"/>
                </a:moveTo>
                <a:cubicBezTo>
                  <a:pt x="977823" y="1656497"/>
                  <a:pt x="985413" y="1659895"/>
                  <a:pt x="990908" y="1665390"/>
                </a:cubicBezTo>
                <a:lnTo>
                  <a:pt x="997511" y="1681329"/>
                </a:lnTo>
                <a:lnTo>
                  <a:pt x="950384" y="1709959"/>
                </a:lnTo>
                <a:lnTo>
                  <a:pt x="947968" y="1708330"/>
                </a:lnTo>
                <a:cubicBezTo>
                  <a:pt x="942473" y="1702836"/>
                  <a:pt x="939075" y="1695245"/>
                  <a:pt x="939075" y="1686860"/>
                </a:cubicBezTo>
                <a:cubicBezTo>
                  <a:pt x="939075" y="1670091"/>
                  <a:pt x="952669" y="1656497"/>
                  <a:pt x="969438" y="1656497"/>
                </a:cubicBezTo>
                <a:close/>
                <a:moveTo>
                  <a:pt x="896883" y="1656497"/>
                </a:moveTo>
                <a:cubicBezTo>
                  <a:pt x="913653" y="1656497"/>
                  <a:pt x="927247" y="1670091"/>
                  <a:pt x="927247" y="1686860"/>
                </a:cubicBezTo>
                <a:cubicBezTo>
                  <a:pt x="927247" y="1703630"/>
                  <a:pt x="913653" y="1717224"/>
                  <a:pt x="896883" y="1717224"/>
                </a:cubicBezTo>
                <a:cubicBezTo>
                  <a:pt x="880114" y="1717224"/>
                  <a:pt x="866520" y="1703630"/>
                  <a:pt x="866520" y="1686860"/>
                </a:cubicBezTo>
                <a:cubicBezTo>
                  <a:pt x="866520" y="1670091"/>
                  <a:pt x="880114" y="1656497"/>
                  <a:pt x="896883" y="1656497"/>
                </a:cubicBezTo>
                <a:close/>
                <a:moveTo>
                  <a:pt x="824329" y="1656497"/>
                </a:moveTo>
                <a:cubicBezTo>
                  <a:pt x="841098" y="1656497"/>
                  <a:pt x="854692" y="1670091"/>
                  <a:pt x="854692" y="1686860"/>
                </a:cubicBezTo>
                <a:cubicBezTo>
                  <a:pt x="854692" y="1703630"/>
                  <a:pt x="841098" y="1717224"/>
                  <a:pt x="824329" y="1717224"/>
                </a:cubicBezTo>
                <a:cubicBezTo>
                  <a:pt x="807559" y="1717224"/>
                  <a:pt x="793965" y="1703630"/>
                  <a:pt x="793965" y="1686860"/>
                </a:cubicBezTo>
                <a:cubicBezTo>
                  <a:pt x="793965" y="1670091"/>
                  <a:pt x="807559" y="1656497"/>
                  <a:pt x="824329" y="1656497"/>
                </a:cubicBezTo>
                <a:close/>
                <a:moveTo>
                  <a:pt x="751774" y="1656497"/>
                </a:moveTo>
                <a:cubicBezTo>
                  <a:pt x="768544" y="1656497"/>
                  <a:pt x="782138" y="1670091"/>
                  <a:pt x="782138" y="1686860"/>
                </a:cubicBezTo>
                <a:cubicBezTo>
                  <a:pt x="782138" y="1703630"/>
                  <a:pt x="768544" y="1717224"/>
                  <a:pt x="751774" y="1717224"/>
                </a:cubicBezTo>
                <a:cubicBezTo>
                  <a:pt x="735005" y="1717224"/>
                  <a:pt x="721411" y="1703630"/>
                  <a:pt x="721411" y="1686860"/>
                </a:cubicBezTo>
                <a:cubicBezTo>
                  <a:pt x="721411" y="1670091"/>
                  <a:pt x="735005" y="1656497"/>
                  <a:pt x="751774" y="1656497"/>
                </a:cubicBezTo>
                <a:close/>
                <a:moveTo>
                  <a:pt x="679220" y="1656497"/>
                </a:moveTo>
                <a:cubicBezTo>
                  <a:pt x="695989" y="1656497"/>
                  <a:pt x="709583" y="1670091"/>
                  <a:pt x="709583" y="1686860"/>
                </a:cubicBezTo>
                <a:cubicBezTo>
                  <a:pt x="709583" y="1703630"/>
                  <a:pt x="695989" y="1717224"/>
                  <a:pt x="679220" y="1717224"/>
                </a:cubicBezTo>
                <a:cubicBezTo>
                  <a:pt x="662450" y="1717224"/>
                  <a:pt x="648856" y="1703630"/>
                  <a:pt x="648856" y="1686860"/>
                </a:cubicBezTo>
                <a:cubicBezTo>
                  <a:pt x="648856" y="1670091"/>
                  <a:pt x="662450" y="1656497"/>
                  <a:pt x="679220" y="1656497"/>
                </a:cubicBezTo>
                <a:close/>
                <a:moveTo>
                  <a:pt x="606665" y="1656497"/>
                </a:moveTo>
                <a:cubicBezTo>
                  <a:pt x="623435" y="1656497"/>
                  <a:pt x="637029" y="1670091"/>
                  <a:pt x="637029" y="1686860"/>
                </a:cubicBezTo>
                <a:cubicBezTo>
                  <a:pt x="637029" y="1703630"/>
                  <a:pt x="623435" y="1717224"/>
                  <a:pt x="606665" y="1717224"/>
                </a:cubicBezTo>
                <a:cubicBezTo>
                  <a:pt x="589896" y="1717224"/>
                  <a:pt x="576302" y="1703630"/>
                  <a:pt x="576302" y="1686860"/>
                </a:cubicBezTo>
                <a:cubicBezTo>
                  <a:pt x="576302" y="1670091"/>
                  <a:pt x="589896" y="1656497"/>
                  <a:pt x="606665" y="1656497"/>
                </a:cubicBezTo>
                <a:close/>
                <a:moveTo>
                  <a:pt x="534111" y="1656497"/>
                </a:moveTo>
                <a:cubicBezTo>
                  <a:pt x="550880" y="1656497"/>
                  <a:pt x="564474" y="1670091"/>
                  <a:pt x="564474" y="1686860"/>
                </a:cubicBezTo>
                <a:cubicBezTo>
                  <a:pt x="564474" y="1703630"/>
                  <a:pt x="550880" y="1717224"/>
                  <a:pt x="534111" y="1717224"/>
                </a:cubicBezTo>
                <a:cubicBezTo>
                  <a:pt x="517341" y="1717224"/>
                  <a:pt x="503747" y="1703630"/>
                  <a:pt x="503747" y="1686860"/>
                </a:cubicBezTo>
                <a:cubicBezTo>
                  <a:pt x="503747" y="1670091"/>
                  <a:pt x="517341" y="1656497"/>
                  <a:pt x="534111" y="1656497"/>
                </a:cubicBezTo>
                <a:close/>
                <a:moveTo>
                  <a:pt x="461556" y="1656497"/>
                </a:moveTo>
                <a:cubicBezTo>
                  <a:pt x="478326" y="1656497"/>
                  <a:pt x="491920" y="1670091"/>
                  <a:pt x="491920" y="1686860"/>
                </a:cubicBezTo>
                <a:cubicBezTo>
                  <a:pt x="491920" y="1703630"/>
                  <a:pt x="478326" y="1717224"/>
                  <a:pt x="461556" y="1717224"/>
                </a:cubicBezTo>
                <a:cubicBezTo>
                  <a:pt x="444787" y="1717224"/>
                  <a:pt x="431192" y="1703630"/>
                  <a:pt x="431192" y="1686860"/>
                </a:cubicBezTo>
                <a:cubicBezTo>
                  <a:pt x="431192" y="1670091"/>
                  <a:pt x="444787" y="1656497"/>
                  <a:pt x="461556" y="1656497"/>
                </a:cubicBezTo>
                <a:close/>
                <a:moveTo>
                  <a:pt x="389002" y="1656497"/>
                </a:moveTo>
                <a:cubicBezTo>
                  <a:pt x="405771" y="1656497"/>
                  <a:pt x="419365" y="1670091"/>
                  <a:pt x="419365" y="1686860"/>
                </a:cubicBezTo>
                <a:cubicBezTo>
                  <a:pt x="419365" y="1703630"/>
                  <a:pt x="405771" y="1717224"/>
                  <a:pt x="389002" y="1717224"/>
                </a:cubicBezTo>
                <a:cubicBezTo>
                  <a:pt x="372232" y="1717224"/>
                  <a:pt x="358638" y="1703630"/>
                  <a:pt x="358638" y="1686860"/>
                </a:cubicBezTo>
                <a:cubicBezTo>
                  <a:pt x="358638" y="1670091"/>
                  <a:pt x="372232" y="1656497"/>
                  <a:pt x="389002" y="1656497"/>
                </a:cubicBezTo>
                <a:close/>
                <a:moveTo>
                  <a:pt x="316447" y="1656497"/>
                </a:moveTo>
                <a:cubicBezTo>
                  <a:pt x="333216" y="1656497"/>
                  <a:pt x="346810" y="1670091"/>
                  <a:pt x="346810" y="1686860"/>
                </a:cubicBezTo>
                <a:cubicBezTo>
                  <a:pt x="346810" y="1703630"/>
                  <a:pt x="333216" y="1717224"/>
                  <a:pt x="316447" y="1717224"/>
                </a:cubicBezTo>
                <a:cubicBezTo>
                  <a:pt x="299677" y="1717224"/>
                  <a:pt x="286084" y="1703630"/>
                  <a:pt x="286084" y="1686860"/>
                </a:cubicBezTo>
                <a:cubicBezTo>
                  <a:pt x="286084" y="1670091"/>
                  <a:pt x="299677" y="1656497"/>
                  <a:pt x="316447" y="1656497"/>
                </a:cubicBezTo>
                <a:close/>
                <a:moveTo>
                  <a:pt x="243892" y="1656497"/>
                </a:moveTo>
                <a:cubicBezTo>
                  <a:pt x="260662" y="1656497"/>
                  <a:pt x="274256" y="1670091"/>
                  <a:pt x="274256" y="1686860"/>
                </a:cubicBezTo>
                <a:cubicBezTo>
                  <a:pt x="274256" y="1703630"/>
                  <a:pt x="260662" y="1717224"/>
                  <a:pt x="243892" y="1717224"/>
                </a:cubicBezTo>
                <a:cubicBezTo>
                  <a:pt x="227123" y="1717224"/>
                  <a:pt x="213529" y="1703630"/>
                  <a:pt x="213529" y="1686860"/>
                </a:cubicBezTo>
                <a:cubicBezTo>
                  <a:pt x="213529" y="1670091"/>
                  <a:pt x="227123" y="1656497"/>
                  <a:pt x="243892" y="1656497"/>
                </a:cubicBezTo>
                <a:close/>
                <a:moveTo>
                  <a:pt x="171339" y="1656497"/>
                </a:moveTo>
                <a:cubicBezTo>
                  <a:pt x="188107" y="1656497"/>
                  <a:pt x="201701" y="1670091"/>
                  <a:pt x="201701" y="1686860"/>
                </a:cubicBezTo>
                <a:cubicBezTo>
                  <a:pt x="201701" y="1703630"/>
                  <a:pt x="188107" y="1717224"/>
                  <a:pt x="171339" y="1717224"/>
                </a:cubicBezTo>
                <a:cubicBezTo>
                  <a:pt x="154594" y="1717224"/>
                  <a:pt x="141001" y="1703630"/>
                  <a:pt x="141001" y="1686860"/>
                </a:cubicBezTo>
                <a:cubicBezTo>
                  <a:pt x="141001" y="1670091"/>
                  <a:pt x="154594" y="1656497"/>
                  <a:pt x="171339" y="1656497"/>
                </a:cubicBezTo>
                <a:close/>
                <a:moveTo>
                  <a:pt x="98812" y="1656497"/>
                </a:moveTo>
                <a:cubicBezTo>
                  <a:pt x="115580" y="1656497"/>
                  <a:pt x="129174" y="1670091"/>
                  <a:pt x="129174" y="1686860"/>
                </a:cubicBezTo>
                <a:cubicBezTo>
                  <a:pt x="129174" y="1703630"/>
                  <a:pt x="115580" y="1717224"/>
                  <a:pt x="98812" y="1717224"/>
                </a:cubicBezTo>
                <a:cubicBezTo>
                  <a:pt x="82042" y="1717224"/>
                  <a:pt x="68448" y="1703630"/>
                  <a:pt x="68448" y="1686860"/>
                </a:cubicBezTo>
                <a:cubicBezTo>
                  <a:pt x="68448" y="1670091"/>
                  <a:pt x="82042" y="1656497"/>
                  <a:pt x="98812" y="1656497"/>
                </a:cubicBezTo>
                <a:close/>
                <a:moveTo>
                  <a:pt x="26257" y="1656497"/>
                </a:moveTo>
                <a:cubicBezTo>
                  <a:pt x="43026" y="1656497"/>
                  <a:pt x="56620" y="1670091"/>
                  <a:pt x="56620" y="1686860"/>
                </a:cubicBezTo>
                <a:cubicBezTo>
                  <a:pt x="56620" y="1703630"/>
                  <a:pt x="43026" y="1717224"/>
                  <a:pt x="26257" y="1717224"/>
                </a:cubicBezTo>
                <a:cubicBezTo>
                  <a:pt x="17873" y="1717224"/>
                  <a:pt x="10282" y="1713826"/>
                  <a:pt x="4787" y="1708331"/>
                </a:cubicBezTo>
                <a:lnTo>
                  <a:pt x="0" y="1696773"/>
                </a:lnTo>
                <a:lnTo>
                  <a:pt x="0" y="1676947"/>
                </a:lnTo>
                <a:lnTo>
                  <a:pt x="4787" y="1665390"/>
                </a:lnTo>
                <a:cubicBezTo>
                  <a:pt x="10282" y="1659896"/>
                  <a:pt x="17873" y="1656497"/>
                  <a:pt x="26257" y="1656497"/>
                </a:cubicBezTo>
                <a:close/>
                <a:moveTo>
                  <a:pt x="1114547" y="1576045"/>
                </a:moveTo>
                <a:cubicBezTo>
                  <a:pt x="1118739" y="1576045"/>
                  <a:pt x="1122733" y="1576894"/>
                  <a:pt x="1126366" y="1578431"/>
                </a:cubicBezTo>
                <a:lnTo>
                  <a:pt x="1131977" y="1582214"/>
                </a:lnTo>
                <a:lnTo>
                  <a:pt x="1128051" y="1585783"/>
                </a:lnTo>
                <a:lnTo>
                  <a:pt x="1088035" y="1615706"/>
                </a:lnTo>
                <a:lnTo>
                  <a:pt x="1084184" y="1606408"/>
                </a:lnTo>
                <a:cubicBezTo>
                  <a:pt x="1084184" y="1589639"/>
                  <a:pt x="1097778" y="1576045"/>
                  <a:pt x="1114547" y="1576045"/>
                </a:cubicBezTo>
                <a:close/>
                <a:moveTo>
                  <a:pt x="1041993" y="1576045"/>
                </a:moveTo>
                <a:cubicBezTo>
                  <a:pt x="1058762" y="1576045"/>
                  <a:pt x="1072356" y="1589639"/>
                  <a:pt x="1072356" y="1606408"/>
                </a:cubicBezTo>
                <a:cubicBezTo>
                  <a:pt x="1072356" y="1623178"/>
                  <a:pt x="1058762" y="1636772"/>
                  <a:pt x="1041993" y="1636772"/>
                </a:cubicBezTo>
                <a:cubicBezTo>
                  <a:pt x="1025223" y="1636772"/>
                  <a:pt x="1011629" y="1623178"/>
                  <a:pt x="1011629" y="1606408"/>
                </a:cubicBezTo>
                <a:cubicBezTo>
                  <a:pt x="1011629" y="1589639"/>
                  <a:pt x="1025223" y="1576045"/>
                  <a:pt x="1041993" y="1576045"/>
                </a:cubicBezTo>
                <a:close/>
                <a:moveTo>
                  <a:pt x="969438" y="1576045"/>
                </a:moveTo>
                <a:cubicBezTo>
                  <a:pt x="986208" y="1576045"/>
                  <a:pt x="999801" y="1589639"/>
                  <a:pt x="999801" y="1606408"/>
                </a:cubicBezTo>
                <a:cubicBezTo>
                  <a:pt x="999801" y="1623178"/>
                  <a:pt x="986208" y="1636772"/>
                  <a:pt x="969438" y="1636772"/>
                </a:cubicBezTo>
                <a:cubicBezTo>
                  <a:pt x="952669" y="1636772"/>
                  <a:pt x="939075" y="1623178"/>
                  <a:pt x="939075" y="1606408"/>
                </a:cubicBezTo>
                <a:cubicBezTo>
                  <a:pt x="939075" y="1589639"/>
                  <a:pt x="952669" y="1576045"/>
                  <a:pt x="969438" y="1576045"/>
                </a:cubicBezTo>
                <a:close/>
                <a:moveTo>
                  <a:pt x="896883" y="1576045"/>
                </a:moveTo>
                <a:cubicBezTo>
                  <a:pt x="913653" y="1576045"/>
                  <a:pt x="927247" y="1589639"/>
                  <a:pt x="927247" y="1606408"/>
                </a:cubicBezTo>
                <a:cubicBezTo>
                  <a:pt x="927247" y="1623178"/>
                  <a:pt x="913653" y="1636772"/>
                  <a:pt x="896883" y="1636772"/>
                </a:cubicBezTo>
                <a:cubicBezTo>
                  <a:pt x="880114" y="1636772"/>
                  <a:pt x="866520" y="1623178"/>
                  <a:pt x="866520" y="1606408"/>
                </a:cubicBezTo>
                <a:cubicBezTo>
                  <a:pt x="866520" y="1589639"/>
                  <a:pt x="880114" y="1576045"/>
                  <a:pt x="896883" y="1576045"/>
                </a:cubicBezTo>
                <a:close/>
                <a:moveTo>
                  <a:pt x="824329" y="1576045"/>
                </a:moveTo>
                <a:cubicBezTo>
                  <a:pt x="841098" y="1576045"/>
                  <a:pt x="854692" y="1589639"/>
                  <a:pt x="854692" y="1606408"/>
                </a:cubicBezTo>
                <a:cubicBezTo>
                  <a:pt x="854692" y="1623178"/>
                  <a:pt x="841098" y="1636772"/>
                  <a:pt x="824329" y="1636772"/>
                </a:cubicBezTo>
                <a:cubicBezTo>
                  <a:pt x="807559" y="1636772"/>
                  <a:pt x="793965" y="1623178"/>
                  <a:pt x="793965" y="1606408"/>
                </a:cubicBezTo>
                <a:cubicBezTo>
                  <a:pt x="793965" y="1589639"/>
                  <a:pt x="807559" y="1576045"/>
                  <a:pt x="824329" y="1576045"/>
                </a:cubicBezTo>
                <a:close/>
                <a:moveTo>
                  <a:pt x="751774" y="1576045"/>
                </a:moveTo>
                <a:cubicBezTo>
                  <a:pt x="768544" y="1576045"/>
                  <a:pt x="782138" y="1589639"/>
                  <a:pt x="782138" y="1606408"/>
                </a:cubicBezTo>
                <a:cubicBezTo>
                  <a:pt x="782138" y="1623178"/>
                  <a:pt x="768544" y="1636772"/>
                  <a:pt x="751774" y="1636772"/>
                </a:cubicBezTo>
                <a:cubicBezTo>
                  <a:pt x="735005" y="1636772"/>
                  <a:pt x="721411" y="1623178"/>
                  <a:pt x="721411" y="1606408"/>
                </a:cubicBezTo>
                <a:cubicBezTo>
                  <a:pt x="721411" y="1589639"/>
                  <a:pt x="735005" y="1576045"/>
                  <a:pt x="751774" y="1576045"/>
                </a:cubicBezTo>
                <a:close/>
                <a:moveTo>
                  <a:pt x="679220" y="1576045"/>
                </a:moveTo>
                <a:cubicBezTo>
                  <a:pt x="695989" y="1576045"/>
                  <a:pt x="709583" y="1589639"/>
                  <a:pt x="709583" y="1606408"/>
                </a:cubicBezTo>
                <a:cubicBezTo>
                  <a:pt x="709583" y="1623178"/>
                  <a:pt x="695989" y="1636772"/>
                  <a:pt x="679220" y="1636772"/>
                </a:cubicBezTo>
                <a:cubicBezTo>
                  <a:pt x="662450" y="1636772"/>
                  <a:pt x="648856" y="1623178"/>
                  <a:pt x="648856" y="1606408"/>
                </a:cubicBezTo>
                <a:cubicBezTo>
                  <a:pt x="648856" y="1589639"/>
                  <a:pt x="662450" y="1576045"/>
                  <a:pt x="679220" y="1576045"/>
                </a:cubicBezTo>
                <a:close/>
                <a:moveTo>
                  <a:pt x="606665" y="1576045"/>
                </a:moveTo>
                <a:cubicBezTo>
                  <a:pt x="623435" y="1576045"/>
                  <a:pt x="637029" y="1589639"/>
                  <a:pt x="637029" y="1606408"/>
                </a:cubicBezTo>
                <a:cubicBezTo>
                  <a:pt x="637029" y="1623178"/>
                  <a:pt x="623435" y="1636772"/>
                  <a:pt x="606665" y="1636772"/>
                </a:cubicBezTo>
                <a:cubicBezTo>
                  <a:pt x="589896" y="1636772"/>
                  <a:pt x="576302" y="1623178"/>
                  <a:pt x="576302" y="1606408"/>
                </a:cubicBezTo>
                <a:cubicBezTo>
                  <a:pt x="576302" y="1589639"/>
                  <a:pt x="589896" y="1576045"/>
                  <a:pt x="606665" y="1576045"/>
                </a:cubicBezTo>
                <a:close/>
                <a:moveTo>
                  <a:pt x="534111" y="1576045"/>
                </a:moveTo>
                <a:cubicBezTo>
                  <a:pt x="550880" y="1576045"/>
                  <a:pt x="564474" y="1589639"/>
                  <a:pt x="564474" y="1606408"/>
                </a:cubicBezTo>
                <a:cubicBezTo>
                  <a:pt x="564474" y="1623178"/>
                  <a:pt x="550880" y="1636772"/>
                  <a:pt x="534111" y="1636772"/>
                </a:cubicBezTo>
                <a:cubicBezTo>
                  <a:pt x="517341" y="1636772"/>
                  <a:pt x="503747" y="1623178"/>
                  <a:pt x="503747" y="1606408"/>
                </a:cubicBezTo>
                <a:cubicBezTo>
                  <a:pt x="503747" y="1589639"/>
                  <a:pt x="517341" y="1576045"/>
                  <a:pt x="534111" y="1576045"/>
                </a:cubicBezTo>
                <a:close/>
                <a:moveTo>
                  <a:pt x="461556" y="1576045"/>
                </a:moveTo>
                <a:cubicBezTo>
                  <a:pt x="478326" y="1576045"/>
                  <a:pt x="491920" y="1589639"/>
                  <a:pt x="491920" y="1606408"/>
                </a:cubicBezTo>
                <a:cubicBezTo>
                  <a:pt x="491920" y="1623178"/>
                  <a:pt x="478326" y="1636772"/>
                  <a:pt x="461556" y="1636772"/>
                </a:cubicBezTo>
                <a:cubicBezTo>
                  <a:pt x="444787" y="1636772"/>
                  <a:pt x="431192" y="1623178"/>
                  <a:pt x="431192" y="1606408"/>
                </a:cubicBezTo>
                <a:cubicBezTo>
                  <a:pt x="431192" y="1589639"/>
                  <a:pt x="444787" y="1576045"/>
                  <a:pt x="461556" y="1576045"/>
                </a:cubicBezTo>
                <a:close/>
                <a:moveTo>
                  <a:pt x="389002" y="1576045"/>
                </a:moveTo>
                <a:cubicBezTo>
                  <a:pt x="405771" y="1576045"/>
                  <a:pt x="419365" y="1589639"/>
                  <a:pt x="419365" y="1606408"/>
                </a:cubicBezTo>
                <a:cubicBezTo>
                  <a:pt x="419365" y="1623178"/>
                  <a:pt x="405771" y="1636772"/>
                  <a:pt x="389002" y="1636772"/>
                </a:cubicBezTo>
                <a:cubicBezTo>
                  <a:pt x="372232" y="1636772"/>
                  <a:pt x="358638" y="1623178"/>
                  <a:pt x="358638" y="1606408"/>
                </a:cubicBezTo>
                <a:cubicBezTo>
                  <a:pt x="358638" y="1589639"/>
                  <a:pt x="372232" y="1576045"/>
                  <a:pt x="389002" y="1576045"/>
                </a:cubicBezTo>
                <a:close/>
                <a:moveTo>
                  <a:pt x="316447" y="1576045"/>
                </a:moveTo>
                <a:cubicBezTo>
                  <a:pt x="333216" y="1576045"/>
                  <a:pt x="346810" y="1589639"/>
                  <a:pt x="346810" y="1606408"/>
                </a:cubicBezTo>
                <a:cubicBezTo>
                  <a:pt x="346810" y="1623178"/>
                  <a:pt x="333216" y="1636772"/>
                  <a:pt x="316447" y="1636772"/>
                </a:cubicBezTo>
                <a:cubicBezTo>
                  <a:pt x="299677" y="1636772"/>
                  <a:pt x="286084" y="1623178"/>
                  <a:pt x="286084" y="1606408"/>
                </a:cubicBezTo>
                <a:cubicBezTo>
                  <a:pt x="286084" y="1589639"/>
                  <a:pt x="299677" y="1576045"/>
                  <a:pt x="316447" y="1576045"/>
                </a:cubicBezTo>
                <a:close/>
                <a:moveTo>
                  <a:pt x="243892" y="1576045"/>
                </a:moveTo>
                <a:cubicBezTo>
                  <a:pt x="260662" y="1576045"/>
                  <a:pt x="274256" y="1589639"/>
                  <a:pt x="274256" y="1606408"/>
                </a:cubicBezTo>
                <a:cubicBezTo>
                  <a:pt x="274256" y="1623178"/>
                  <a:pt x="260662" y="1636772"/>
                  <a:pt x="243892" y="1636772"/>
                </a:cubicBezTo>
                <a:cubicBezTo>
                  <a:pt x="227123" y="1636772"/>
                  <a:pt x="213529" y="1623178"/>
                  <a:pt x="213529" y="1606408"/>
                </a:cubicBezTo>
                <a:cubicBezTo>
                  <a:pt x="213529" y="1589639"/>
                  <a:pt x="227123" y="1576045"/>
                  <a:pt x="243892" y="1576045"/>
                </a:cubicBezTo>
                <a:close/>
                <a:moveTo>
                  <a:pt x="171339" y="1576045"/>
                </a:moveTo>
                <a:cubicBezTo>
                  <a:pt x="188107" y="1576045"/>
                  <a:pt x="201701" y="1589639"/>
                  <a:pt x="201701" y="1606408"/>
                </a:cubicBezTo>
                <a:cubicBezTo>
                  <a:pt x="201701" y="1623178"/>
                  <a:pt x="188107" y="1636772"/>
                  <a:pt x="171339" y="1636772"/>
                </a:cubicBezTo>
                <a:cubicBezTo>
                  <a:pt x="154599" y="1636772"/>
                  <a:pt x="141006" y="1623178"/>
                  <a:pt x="141006" y="1606408"/>
                </a:cubicBezTo>
                <a:cubicBezTo>
                  <a:pt x="141006" y="1589639"/>
                  <a:pt x="154599" y="1576045"/>
                  <a:pt x="171339" y="1576045"/>
                </a:cubicBezTo>
                <a:close/>
                <a:moveTo>
                  <a:pt x="98818" y="1576045"/>
                </a:moveTo>
                <a:cubicBezTo>
                  <a:pt x="115586" y="1576045"/>
                  <a:pt x="129180" y="1589639"/>
                  <a:pt x="129180" y="1606408"/>
                </a:cubicBezTo>
                <a:cubicBezTo>
                  <a:pt x="129180" y="1623178"/>
                  <a:pt x="115586" y="1636772"/>
                  <a:pt x="98818" y="1636772"/>
                </a:cubicBezTo>
                <a:cubicBezTo>
                  <a:pt x="82048" y="1636772"/>
                  <a:pt x="68454" y="1623178"/>
                  <a:pt x="68454" y="1606408"/>
                </a:cubicBezTo>
                <a:cubicBezTo>
                  <a:pt x="68454" y="1589639"/>
                  <a:pt x="82048" y="1576045"/>
                  <a:pt x="98818" y="1576045"/>
                </a:cubicBezTo>
                <a:close/>
                <a:moveTo>
                  <a:pt x="26264" y="1576045"/>
                </a:moveTo>
                <a:cubicBezTo>
                  <a:pt x="43032" y="1576045"/>
                  <a:pt x="56626" y="1589639"/>
                  <a:pt x="56626" y="1606408"/>
                </a:cubicBezTo>
                <a:cubicBezTo>
                  <a:pt x="56626" y="1623178"/>
                  <a:pt x="43032" y="1636772"/>
                  <a:pt x="26264" y="1636772"/>
                </a:cubicBezTo>
                <a:cubicBezTo>
                  <a:pt x="17880" y="1636772"/>
                  <a:pt x="10289" y="1633374"/>
                  <a:pt x="4794" y="1627879"/>
                </a:cubicBezTo>
                <a:lnTo>
                  <a:pt x="0" y="1616304"/>
                </a:lnTo>
                <a:lnTo>
                  <a:pt x="0" y="1596512"/>
                </a:lnTo>
                <a:lnTo>
                  <a:pt x="4794" y="1584938"/>
                </a:lnTo>
                <a:cubicBezTo>
                  <a:pt x="10289" y="1579444"/>
                  <a:pt x="17880" y="1576045"/>
                  <a:pt x="26264" y="1576045"/>
                </a:cubicBezTo>
                <a:close/>
                <a:moveTo>
                  <a:pt x="1187102" y="1495593"/>
                </a:moveTo>
                <a:cubicBezTo>
                  <a:pt x="1195486" y="1495593"/>
                  <a:pt x="1203077" y="1498992"/>
                  <a:pt x="1208572" y="1504486"/>
                </a:cubicBezTo>
                <a:lnTo>
                  <a:pt x="1211014" y="1510381"/>
                </a:lnTo>
                <a:lnTo>
                  <a:pt x="1168285" y="1549216"/>
                </a:lnTo>
                <a:lnTo>
                  <a:pt x="1165631" y="1547427"/>
                </a:lnTo>
                <a:cubicBezTo>
                  <a:pt x="1160137" y="1541932"/>
                  <a:pt x="1156738" y="1534341"/>
                  <a:pt x="1156738" y="1525957"/>
                </a:cubicBezTo>
                <a:cubicBezTo>
                  <a:pt x="1156738" y="1509187"/>
                  <a:pt x="1170332" y="1495593"/>
                  <a:pt x="1187102" y="1495593"/>
                </a:cubicBezTo>
                <a:close/>
                <a:moveTo>
                  <a:pt x="1114547" y="1495593"/>
                </a:moveTo>
                <a:cubicBezTo>
                  <a:pt x="1131317" y="1495593"/>
                  <a:pt x="1144911" y="1509187"/>
                  <a:pt x="1144911" y="1525957"/>
                </a:cubicBezTo>
                <a:cubicBezTo>
                  <a:pt x="1144911" y="1542726"/>
                  <a:pt x="1131317" y="1556320"/>
                  <a:pt x="1114547" y="1556320"/>
                </a:cubicBezTo>
                <a:cubicBezTo>
                  <a:pt x="1097778" y="1556320"/>
                  <a:pt x="1084184" y="1542726"/>
                  <a:pt x="1084184" y="1525957"/>
                </a:cubicBezTo>
                <a:cubicBezTo>
                  <a:pt x="1084184" y="1509187"/>
                  <a:pt x="1097778" y="1495593"/>
                  <a:pt x="1114547" y="1495593"/>
                </a:cubicBezTo>
                <a:close/>
                <a:moveTo>
                  <a:pt x="1041993" y="1495593"/>
                </a:moveTo>
                <a:cubicBezTo>
                  <a:pt x="1058762" y="1495593"/>
                  <a:pt x="1072356" y="1509187"/>
                  <a:pt x="1072356" y="1525957"/>
                </a:cubicBezTo>
                <a:cubicBezTo>
                  <a:pt x="1072356" y="1542726"/>
                  <a:pt x="1058762" y="1556320"/>
                  <a:pt x="1041993" y="1556320"/>
                </a:cubicBezTo>
                <a:cubicBezTo>
                  <a:pt x="1025223" y="1556320"/>
                  <a:pt x="1011629" y="1542726"/>
                  <a:pt x="1011629" y="1525957"/>
                </a:cubicBezTo>
                <a:cubicBezTo>
                  <a:pt x="1011629" y="1509187"/>
                  <a:pt x="1025223" y="1495593"/>
                  <a:pt x="1041993" y="1495593"/>
                </a:cubicBezTo>
                <a:close/>
                <a:moveTo>
                  <a:pt x="969438" y="1495593"/>
                </a:moveTo>
                <a:cubicBezTo>
                  <a:pt x="986208" y="1495593"/>
                  <a:pt x="999801" y="1509187"/>
                  <a:pt x="999801" y="1525957"/>
                </a:cubicBezTo>
                <a:cubicBezTo>
                  <a:pt x="999801" y="1542726"/>
                  <a:pt x="986208" y="1556320"/>
                  <a:pt x="969438" y="1556320"/>
                </a:cubicBezTo>
                <a:cubicBezTo>
                  <a:pt x="952669" y="1556320"/>
                  <a:pt x="939075" y="1542726"/>
                  <a:pt x="939075" y="1525957"/>
                </a:cubicBezTo>
                <a:cubicBezTo>
                  <a:pt x="939075" y="1509187"/>
                  <a:pt x="952669" y="1495593"/>
                  <a:pt x="969438" y="1495593"/>
                </a:cubicBezTo>
                <a:close/>
                <a:moveTo>
                  <a:pt x="896883" y="1495593"/>
                </a:moveTo>
                <a:cubicBezTo>
                  <a:pt x="913653" y="1495593"/>
                  <a:pt x="927247" y="1509187"/>
                  <a:pt x="927247" y="1525957"/>
                </a:cubicBezTo>
                <a:cubicBezTo>
                  <a:pt x="927247" y="1542726"/>
                  <a:pt x="913653" y="1556320"/>
                  <a:pt x="896883" y="1556320"/>
                </a:cubicBezTo>
                <a:cubicBezTo>
                  <a:pt x="880114" y="1556320"/>
                  <a:pt x="866520" y="1542726"/>
                  <a:pt x="866520" y="1525957"/>
                </a:cubicBezTo>
                <a:cubicBezTo>
                  <a:pt x="866520" y="1509187"/>
                  <a:pt x="880114" y="1495593"/>
                  <a:pt x="896883" y="1495593"/>
                </a:cubicBezTo>
                <a:close/>
                <a:moveTo>
                  <a:pt x="824329" y="1495593"/>
                </a:moveTo>
                <a:cubicBezTo>
                  <a:pt x="841098" y="1495593"/>
                  <a:pt x="854692" y="1509187"/>
                  <a:pt x="854692" y="1525957"/>
                </a:cubicBezTo>
                <a:cubicBezTo>
                  <a:pt x="854692" y="1542726"/>
                  <a:pt x="841098" y="1556320"/>
                  <a:pt x="824329" y="1556320"/>
                </a:cubicBezTo>
                <a:cubicBezTo>
                  <a:pt x="807559" y="1556320"/>
                  <a:pt x="793965" y="1542726"/>
                  <a:pt x="793965" y="1525957"/>
                </a:cubicBezTo>
                <a:cubicBezTo>
                  <a:pt x="793965" y="1509187"/>
                  <a:pt x="807559" y="1495593"/>
                  <a:pt x="824329" y="1495593"/>
                </a:cubicBezTo>
                <a:close/>
                <a:moveTo>
                  <a:pt x="751774" y="1495593"/>
                </a:moveTo>
                <a:cubicBezTo>
                  <a:pt x="768544" y="1495593"/>
                  <a:pt x="782138" y="1509187"/>
                  <a:pt x="782138" y="1525957"/>
                </a:cubicBezTo>
                <a:cubicBezTo>
                  <a:pt x="782138" y="1542726"/>
                  <a:pt x="768544" y="1556320"/>
                  <a:pt x="751774" y="1556320"/>
                </a:cubicBezTo>
                <a:cubicBezTo>
                  <a:pt x="735005" y="1556320"/>
                  <a:pt x="721411" y="1542726"/>
                  <a:pt x="721411" y="1525957"/>
                </a:cubicBezTo>
                <a:cubicBezTo>
                  <a:pt x="721411" y="1509187"/>
                  <a:pt x="735005" y="1495593"/>
                  <a:pt x="751774" y="1495593"/>
                </a:cubicBezTo>
                <a:close/>
                <a:moveTo>
                  <a:pt x="679220" y="1495593"/>
                </a:moveTo>
                <a:cubicBezTo>
                  <a:pt x="695989" y="1495593"/>
                  <a:pt x="709583" y="1509187"/>
                  <a:pt x="709583" y="1525957"/>
                </a:cubicBezTo>
                <a:cubicBezTo>
                  <a:pt x="709583" y="1542726"/>
                  <a:pt x="695989" y="1556320"/>
                  <a:pt x="679220" y="1556320"/>
                </a:cubicBezTo>
                <a:cubicBezTo>
                  <a:pt x="662450" y="1556320"/>
                  <a:pt x="648856" y="1542726"/>
                  <a:pt x="648856" y="1525957"/>
                </a:cubicBezTo>
                <a:cubicBezTo>
                  <a:pt x="648856" y="1509187"/>
                  <a:pt x="662450" y="1495593"/>
                  <a:pt x="679220" y="1495593"/>
                </a:cubicBezTo>
                <a:close/>
                <a:moveTo>
                  <a:pt x="606665" y="1495593"/>
                </a:moveTo>
                <a:cubicBezTo>
                  <a:pt x="623435" y="1495593"/>
                  <a:pt x="637029" y="1509187"/>
                  <a:pt x="637029" y="1525957"/>
                </a:cubicBezTo>
                <a:cubicBezTo>
                  <a:pt x="637029" y="1542726"/>
                  <a:pt x="623435" y="1556320"/>
                  <a:pt x="606665" y="1556320"/>
                </a:cubicBezTo>
                <a:cubicBezTo>
                  <a:pt x="589896" y="1556320"/>
                  <a:pt x="576302" y="1542726"/>
                  <a:pt x="576302" y="1525957"/>
                </a:cubicBezTo>
                <a:cubicBezTo>
                  <a:pt x="576302" y="1509187"/>
                  <a:pt x="589896" y="1495593"/>
                  <a:pt x="606665" y="1495593"/>
                </a:cubicBezTo>
                <a:close/>
                <a:moveTo>
                  <a:pt x="534111" y="1495593"/>
                </a:moveTo>
                <a:cubicBezTo>
                  <a:pt x="550880" y="1495593"/>
                  <a:pt x="564474" y="1509187"/>
                  <a:pt x="564474" y="1525957"/>
                </a:cubicBezTo>
                <a:cubicBezTo>
                  <a:pt x="564474" y="1542726"/>
                  <a:pt x="550880" y="1556320"/>
                  <a:pt x="534111" y="1556320"/>
                </a:cubicBezTo>
                <a:cubicBezTo>
                  <a:pt x="517341" y="1556320"/>
                  <a:pt x="503747" y="1542726"/>
                  <a:pt x="503747" y="1525957"/>
                </a:cubicBezTo>
                <a:cubicBezTo>
                  <a:pt x="503747" y="1509187"/>
                  <a:pt x="517341" y="1495593"/>
                  <a:pt x="534111" y="1495593"/>
                </a:cubicBezTo>
                <a:close/>
                <a:moveTo>
                  <a:pt x="461556" y="1495593"/>
                </a:moveTo>
                <a:cubicBezTo>
                  <a:pt x="478326" y="1495593"/>
                  <a:pt x="491920" y="1509187"/>
                  <a:pt x="491920" y="1525957"/>
                </a:cubicBezTo>
                <a:cubicBezTo>
                  <a:pt x="491920" y="1542726"/>
                  <a:pt x="478326" y="1556320"/>
                  <a:pt x="461556" y="1556320"/>
                </a:cubicBezTo>
                <a:cubicBezTo>
                  <a:pt x="444787" y="1556320"/>
                  <a:pt x="431192" y="1542726"/>
                  <a:pt x="431192" y="1525957"/>
                </a:cubicBezTo>
                <a:cubicBezTo>
                  <a:pt x="431192" y="1509187"/>
                  <a:pt x="444787" y="1495593"/>
                  <a:pt x="461556" y="1495593"/>
                </a:cubicBezTo>
                <a:close/>
                <a:moveTo>
                  <a:pt x="389002" y="1495593"/>
                </a:moveTo>
                <a:cubicBezTo>
                  <a:pt x="405771" y="1495593"/>
                  <a:pt x="419365" y="1509187"/>
                  <a:pt x="419365" y="1525957"/>
                </a:cubicBezTo>
                <a:cubicBezTo>
                  <a:pt x="419365" y="1542726"/>
                  <a:pt x="405771" y="1556320"/>
                  <a:pt x="389002" y="1556320"/>
                </a:cubicBezTo>
                <a:cubicBezTo>
                  <a:pt x="372232" y="1556320"/>
                  <a:pt x="358638" y="1542726"/>
                  <a:pt x="358638" y="1525957"/>
                </a:cubicBezTo>
                <a:cubicBezTo>
                  <a:pt x="358638" y="1509187"/>
                  <a:pt x="372232" y="1495593"/>
                  <a:pt x="389002" y="1495593"/>
                </a:cubicBezTo>
                <a:close/>
                <a:moveTo>
                  <a:pt x="316447" y="1495593"/>
                </a:moveTo>
                <a:cubicBezTo>
                  <a:pt x="333216" y="1495593"/>
                  <a:pt x="346810" y="1509187"/>
                  <a:pt x="346810" y="1525957"/>
                </a:cubicBezTo>
                <a:cubicBezTo>
                  <a:pt x="346810" y="1542726"/>
                  <a:pt x="333216" y="1556320"/>
                  <a:pt x="316447" y="1556320"/>
                </a:cubicBezTo>
                <a:cubicBezTo>
                  <a:pt x="299677" y="1556320"/>
                  <a:pt x="286084" y="1542726"/>
                  <a:pt x="286084" y="1525957"/>
                </a:cubicBezTo>
                <a:cubicBezTo>
                  <a:pt x="286084" y="1509187"/>
                  <a:pt x="299677" y="1495593"/>
                  <a:pt x="316447" y="1495593"/>
                </a:cubicBezTo>
                <a:close/>
                <a:moveTo>
                  <a:pt x="243892" y="1495593"/>
                </a:moveTo>
                <a:cubicBezTo>
                  <a:pt x="260662" y="1495593"/>
                  <a:pt x="274256" y="1509187"/>
                  <a:pt x="274256" y="1525957"/>
                </a:cubicBezTo>
                <a:cubicBezTo>
                  <a:pt x="274256" y="1542726"/>
                  <a:pt x="260662" y="1556320"/>
                  <a:pt x="243892" y="1556320"/>
                </a:cubicBezTo>
                <a:cubicBezTo>
                  <a:pt x="227123" y="1556320"/>
                  <a:pt x="213529" y="1542726"/>
                  <a:pt x="213529" y="1525957"/>
                </a:cubicBezTo>
                <a:cubicBezTo>
                  <a:pt x="213529" y="1509187"/>
                  <a:pt x="227123" y="1495593"/>
                  <a:pt x="243892" y="1495593"/>
                </a:cubicBezTo>
                <a:close/>
                <a:moveTo>
                  <a:pt x="171339" y="1495593"/>
                </a:moveTo>
                <a:cubicBezTo>
                  <a:pt x="188107" y="1495593"/>
                  <a:pt x="201701" y="1509187"/>
                  <a:pt x="201701" y="1525957"/>
                </a:cubicBezTo>
                <a:cubicBezTo>
                  <a:pt x="201701" y="1542726"/>
                  <a:pt x="188107" y="1556320"/>
                  <a:pt x="171339" y="1556320"/>
                </a:cubicBezTo>
                <a:cubicBezTo>
                  <a:pt x="154606" y="1556320"/>
                  <a:pt x="141012" y="1542726"/>
                  <a:pt x="141012" y="1525957"/>
                </a:cubicBezTo>
                <a:cubicBezTo>
                  <a:pt x="141012" y="1509187"/>
                  <a:pt x="154606" y="1495593"/>
                  <a:pt x="171339" y="1495593"/>
                </a:cubicBezTo>
                <a:close/>
                <a:moveTo>
                  <a:pt x="98825" y="1495593"/>
                </a:moveTo>
                <a:cubicBezTo>
                  <a:pt x="115592" y="1495593"/>
                  <a:pt x="129186" y="1509187"/>
                  <a:pt x="129186" y="1525957"/>
                </a:cubicBezTo>
                <a:cubicBezTo>
                  <a:pt x="129186" y="1542726"/>
                  <a:pt x="115592" y="1556320"/>
                  <a:pt x="98825" y="1556320"/>
                </a:cubicBezTo>
                <a:cubicBezTo>
                  <a:pt x="82054" y="1556320"/>
                  <a:pt x="68461" y="1542726"/>
                  <a:pt x="68461" y="1525957"/>
                </a:cubicBezTo>
                <a:cubicBezTo>
                  <a:pt x="68461" y="1509187"/>
                  <a:pt x="82054" y="1495593"/>
                  <a:pt x="98825" y="1495593"/>
                </a:cubicBezTo>
                <a:close/>
                <a:moveTo>
                  <a:pt x="26270" y="1495593"/>
                </a:moveTo>
                <a:cubicBezTo>
                  <a:pt x="43038" y="1495593"/>
                  <a:pt x="56632" y="1509187"/>
                  <a:pt x="56632" y="1525957"/>
                </a:cubicBezTo>
                <a:cubicBezTo>
                  <a:pt x="56632" y="1542726"/>
                  <a:pt x="43038" y="1556320"/>
                  <a:pt x="26270" y="1556320"/>
                </a:cubicBezTo>
                <a:cubicBezTo>
                  <a:pt x="17886" y="1556320"/>
                  <a:pt x="10295" y="1552922"/>
                  <a:pt x="4801" y="1547427"/>
                </a:cubicBezTo>
                <a:lnTo>
                  <a:pt x="0" y="1535836"/>
                </a:lnTo>
                <a:lnTo>
                  <a:pt x="0" y="1516078"/>
                </a:lnTo>
                <a:lnTo>
                  <a:pt x="4801" y="1504486"/>
                </a:lnTo>
                <a:cubicBezTo>
                  <a:pt x="10295" y="1498992"/>
                  <a:pt x="17886" y="1495593"/>
                  <a:pt x="26270" y="1495593"/>
                </a:cubicBezTo>
                <a:close/>
                <a:moveTo>
                  <a:pt x="1259656" y="1415141"/>
                </a:moveTo>
                <a:cubicBezTo>
                  <a:pt x="1268041" y="1415141"/>
                  <a:pt x="1275632" y="1418540"/>
                  <a:pt x="1281127" y="1424035"/>
                </a:cubicBezTo>
                <a:lnTo>
                  <a:pt x="1285044" y="1433492"/>
                </a:lnTo>
                <a:lnTo>
                  <a:pt x="1248565" y="1473629"/>
                </a:lnTo>
                <a:lnTo>
                  <a:pt x="1247837" y="1473482"/>
                </a:lnTo>
                <a:cubicBezTo>
                  <a:pt x="1236940" y="1468873"/>
                  <a:pt x="1229293" y="1458082"/>
                  <a:pt x="1229293" y="1445505"/>
                </a:cubicBezTo>
                <a:cubicBezTo>
                  <a:pt x="1229293" y="1428735"/>
                  <a:pt x="1242887" y="1415141"/>
                  <a:pt x="1259656" y="1415141"/>
                </a:cubicBezTo>
                <a:close/>
                <a:moveTo>
                  <a:pt x="1187102" y="1415141"/>
                </a:moveTo>
                <a:cubicBezTo>
                  <a:pt x="1203871" y="1415141"/>
                  <a:pt x="1217465" y="1428735"/>
                  <a:pt x="1217465" y="1445505"/>
                </a:cubicBezTo>
                <a:cubicBezTo>
                  <a:pt x="1217465" y="1462274"/>
                  <a:pt x="1203871" y="1475868"/>
                  <a:pt x="1187102" y="1475868"/>
                </a:cubicBezTo>
                <a:cubicBezTo>
                  <a:pt x="1170332" y="1475868"/>
                  <a:pt x="1156738" y="1462274"/>
                  <a:pt x="1156738" y="1445505"/>
                </a:cubicBezTo>
                <a:cubicBezTo>
                  <a:pt x="1156738" y="1428735"/>
                  <a:pt x="1170332" y="1415141"/>
                  <a:pt x="1187102" y="1415141"/>
                </a:cubicBezTo>
                <a:close/>
                <a:moveTo>
                  <a:pt x="1114547" y="1415141"/>
                </a:moveTo>
                <a:cubicBezTo>
                  <a:pt x="1131317" y="1415141"/>
                  <a:pt x="1144911" y="1428735"/>
                  <a:pt x="1144911" y="1445505"/>
                </a:cubicBezTo>
                <a:cubicBezTo>
                  <a:pt x="1144911" y="1462274"/>
                  <a:pt x="1131317" y="1475868"/>
                  <a:pt x="1114547" y="1475868"/>
                </a:cubicBezTo>
                <a:cubicBezTo>
                  <a:pt x="1097778" y="1475868"/>
                  <a:pt x="1084184" y="1462274"/>
                  <a:pt x="1084184" y="1445505"/>
                </a:cubicBezTo>
                <a:cubicBezTo>
                  <a:pt x="1084184" y="1428735"/>
                  <a:pt x="1097778" y="1415141"/>
                  <a:pt x="1114547" y="1415141"/>
                </a:cubicBezTo>
                <a:close/>
                <a:moveTo>
                  <a:pt x="1041993" y="1415141"/>
                </a:moveTo>
                <a:cubicBezTo>
                  <a:pt x="1058762" y="1415141"/>
                  <a:pt x="1072356" y="1428735"/>
                  <a:pt x="1072356" y="1445505"/>
                </a:cubicBezTo>
                <a:cubicBezTo>
                  <a:pt x="1072356" y="1462274"/>
                  <a:pt x="1058762" y="1475868"/>
                  <a:pt x="1041993" y="1475868"/>
                </a:cubicBezTo>
                <a:cubicBezTo>
                  <a:pt x="1025223" y="1475868"/>
                  <a:pt x="1011629" y="1462274"/>
                  <a:pt x="1011629" y="1445505"/>
                </a:cubicBezTo>
                <a:cubicBezTo>
                  <a:pt x="1011629" y="1428735"/>
                  <a:pt x="1025223" y="1415141"/>
                  <a:pt x="1041993" y="1415141"/>
                </a:cubicBezTo>
                <a:close/>
                <a:moveTo>
                  <a:pt x="969438" y="1415141"/>
                </a:moveTo>
                <a:cubicBezTo>
                  <a:pt x="986208" y="1415141"/>
                  <a:pt x="999801" y="1428735"/>
                  <a:pt x="999801" y="1445505"/>
                </a:cubicBezTo>
                <a:cubicBezTo>
                  <a:pt x="999801" y="1462274"/>
                  <a:pt x="986208" y="1475868"/>
                  <a:pt x="969438" y="1475868"/>
                </a:cubicBezTo>
                <a:cubicBezTo>
                  <a:pt x="952669" y="1475868"/>
                  <a:pt x="939075" y="1462274"/>
                  <a:pt x="939075" y="1445505"/>
                </a:cubicBezTo>
                <a:cubicBezTo>
                  <a:pt x="939075" y="1428735"/>
                  <a:pt x="952669" y="1415141"/>
                  <a:pt x="969438" y="1415141"/>
                </a:cubicBezTo>
                <a:close/>
                <a:moveTo>
                  <a:pt x="896883" y="1415141"/>
                </a:moveTo>
                <a:cubicBezTo>
                  <a:pt x="913653" y="1415141"/>
                  <a:pt x="927247" y="1428735"/>
                  <a:pt x="927247" y="1445505"/>
                </a:cubicBezTo>
                <a:cubicBezTo>
                  <a:pt x="927247" y="1462274"/>
                  <a:pt x="913653" y="1475868"/>
                  <a:pt x="896883" y="1475868"/>
                </a:cubicBezTo>
                <a:cubicBezTo>
                  <a:pt x="880114" y="1475868"/>
                  <a:pt x="866520" y="1462274"/>
                  <a:pt x="866520" y="1445505"/>
                </a:cubicBezTo>
                <a:cubicBezTo>
                  <a:pt x="866520" y="1428735"/>
                  <a:pt x="880114" y="1415141"/>
                  <a:pt x="896883" y="1415141"/>
                </a:cubicBezTo>
                <a:close/>
                <a:moveTo>
                  <a:pt x="824329" y="1415141"/>
                </a:moveTo>
                <a:cubicBezTo>
                  <a:pt x="841098" y="1415141"/>
                  <a:pt x="854692" y="1428735"/>
                  <a:pt x="854692" y="1445505"/>
                </a:cubicBezTo>
                <a:cubicBezTo>
                  <a:pt x="854692" y="1462274"/>
                  <a:pt x="841098" y="1475868"/>
                  <a:pt x="824329" y="1475868"/>
                </a:cubicBezTo>
                <a:cubicBezTo>
                  <a:pt x="807559" y="1475868"/>
                  <a:pt x="793965" y="1462274"/>
                  <a:pt x="793965" y="1445505"/>
                </a:cubicBezTo>
                <a:cubicBezTo>
                  <a:pt x="793965" y="1428735"/>
                  <a:pt x="807559" y="1415141"/>
                  <a:pt x="824329" y="1415141"/>
                </a:cubicBezTo>
                <a:close/>
                <a:moveTo>
                  <a:pt x="751774" y="1415141"/>
                </a:moveTo>
                <a:cubicBezTo>
                  <a:pt x="768544" y="1415141"/>
                  <a:pt x="782138" y="1428735"/>
                  <a:pt x="782138" y="1445505"/>
                </a:cubicBezTo>
                <a:cubicBezTo>
                  <a:pt x="782138" y="1462274"/>
                  <a:pt x="768544" y="1475868"/>
                  <a:pt x="751774" y="1475868"/>
                </a:cubicBezTo>
                <a:cubicBezTo>
                  <a:pt x="735005" y="1475868"/>
                  <a:pt x="721411" y="1462274"/>
                  <a:pt x="721411" y="1445505"/>
                </a:cubicBezTo>
                <a:cubicBezTo>
                  <a:pt x="721411" y="1428735"/>
                  <a:pt x="735005" y="1415141"/>
                  <a:pt x="751774" y="1415141"/>
                </a:cubicBezTo>
                <a:close/>
                <a:moveTo>
                  <a:pt x="679220" y="1415141"/>
                </a:moveTo>
                <a:cubicBezTo>
                  <a:pt x="695989" y="1415141"/>
                  <a:pt x="709583" y="1428735"/>
                  <a:pt x="709583" y="1445505"/>
                </a:cubicBezTo>
                <a:cubicBezTo>
                  <a:pt x="709583" y="1462274"/>
                  <a:pt x="695989" y="1475868"/>
                  <a:pt x="679220" y="1475868"/>
                </a:cubicBezTo>
                <a:cubicBezTo>
                  <a:pt x="662450" y="1475868"/>
                  <a:pt x="648856" y="1462274"/>
                  <a:pt x="648856" y="1445505"/>
                </a:cubicBezTo>
                <a:cubicBezTo>
                  <a:pt x="648856" y="1428735"/>
                  <a:pt x="662450" y="1415141"/>
                  <a:pt x="679220" y="1415141"/>
                </a:cubicBezTo>
                <a:close/>
                <a:moveTo>
                  <a:pt x="606665" y="1415141"/>
                </a:moveTo>
                <a:cubicBezTo>
                  <a:pt x="623435" y="1415141"/>
                  <a:pt x="637029" y="1428735"/>
                  <a:pt x="637029" y="1445505"/>
                </a:cubicBezTo>
                <a:cubicBezTo>
                  <a:pt x="637029" y="1462274"/>
                  <a:pt x="623435" y="1475868"/>
                  <a:pt x="606665" y="1475868"/>
                </a:cubicBezTo>
                <a:cubicBezTo>
                  <a:pt x="589896" y="1475868"/>
                  <a:pt x="576302" y="1462274"/>
                  <a:pt x="576302" y="1445505"/>
                </a:cubicBezTo>
                <a:cubicBezTo>
                  <a:pt x="576302" y="1428735"/>
                  <a:pt x="589896" y="1415141"/>
                  <a:pt x="606665" y="1415141"/>
                </a:cubicBezTo>
                <a:close/>
                <a:moveTo>
                  <a:pt x="534111" y="1415141"/>
                </a:moveTo>
                <a:cubicBezTo>
                  <a:pt x="550880" y="1415141"/>
                  <a:pt x="564474" y="1428735"/>
                  <a:pt x="564474" y="1445505"/>
                </a:cubicBezTo>
                <a:cubicBezTo>
                  <a:pt x="564474" y="1462274"/>
                  <a:pt x="550880" y="1475868"/>
                  <a:pt x="534111" y="1475868"/>
                </a:cubicBezTo>
                <a:cubicBezTo>
                  <a:pt x="517341" y="1475868"/>
                  <a:pt x="503747" y="1462274"/>
                  <a:pt x="503747" y="1445505"/>
                </a:cubicBezTo>
                <a:cubicBezTo>
                  <a:pt x="503747" y="1428735"/>
                  <a:pt x="517341" y="1415141"/>
                  <a:pt x="534111" y="1415141"/>
                </a:cubicBezTo>
                <a:close/>
                <a:moveTo>
                  <a:pt x="461556" y="1415141"/>
                </a:moveTo>
                <a:cubicBezTo>
                  <a:pt x="478326" y="1415141"/>
                  <a:pt x="491920" y="1428735"/>
                  <a:pt x="491920" y="1445505"/>
                </a:cubicBezTo>
                <a:cubicBezTo>
                  <a:pt x="491920" y="1462274"/>
                  <a:pt x="478326" y="1475868"/>
                  <a:pt x="461556" y="1475868"/>
                </a:cubicBezTo>
                <a:cubicBezTo>
                  <a:pt x="444787" y="1475868"/>
                  <a:pt x="431192" y="1462274"/>
                  <a:pt x="431192" y="1445505"/>
                </a:cubicBezTo>
                <a:cubicBezTo>
                  <a:pt x="431192" y="1428735"/>
                  <a:pt x="444787" y="1415141"/>
                  <a:pt x="461556" y="1415141"/>
                </a:cubicBezTo>
                <a:close/>
                <a:moveTo>
                  <a:pt x="389002" y="1415141"/>
                </a:moveTo>
                <a:cubicBezTo>
                  <a:pt x="405771" y="1415141"/>
                  <a:pt x="419365" y="1428735"/>
                  <a:pt x="419365" y="1445505"/>
                </a:cubicBezTo>
                <a:cubicBezTo>
                  <a:pt x="419365" y="1462274"/>
                  <a:pt x="405771" y="1475868"/>
                  <a:pt x="389002" y="1475868"/>
                </a:cubicBezTo>
                <a:cubicBezTo>
                  <a:pt x="372232" y="1475868"/>
                  <a:pt x="358638" y="1462274"/>
                  <a:pt x="358638" y="1445505"/>
                </a:cubicBezTo>
                <a:cubicBezTo>
                  <a:pt x="358638" y="1428735"/>
                  <a:pt x="372232" y="1415141"/>
                  <a:pt x="389002" y="1415141"/>
                </a:cubicBezTo>
                <a:close/>
                <a:moveTo>
                  <a:pt x="316447" y="1415141"/>
                </a:moveTo>
                <a:cubicBezTo>
                  <a:pt x="333216" y="1415141"/>
                  <a:pt x="346810" y="1428735"/>
                  <a:pt x="346810" y="1445505"/>
                </a:cubicBezTo>
                <a:cubicBezTo>
                  <a:pt x="346810" y="1462274"/>
                  <a:pt x="333216" y="1475868"/>
                  <a:pt x="316447" y="1475868"/>
                </a:cubicBezTo>
                <a:cubicBezTo>
                  <a:pt x="299677" y="1475868"/>
                  <a:pt x="286084" y="1462274"/>
                  <a:pt x="286084" y="1445505"/>
                </a:cubicBezTo>
                <a:cubicBezTo>
                  <a:pt x="286084" y="1428735"/>
                  <a:pt x="299677" y="1415141"/>
                  <a:pt x="316447" y="1415141"/>
                </a:cubicBezTo>
                <a:close/>
                <a:moveTo>
                  <a:pt x="243892" y="1415141"/>
                </a:moveTo>
                <a:cubicBezTo>
                  <a:pt x="260662" y="1415141"/>
                  <a:pt x="274256" y="1428735"/>
                  <a:pt x="274256" y="1445505"/>
                </a:cubicBezTo>
                <a:cubicBezTo>
                  <a:pt x="274256" y="1462274"/>
                  <a:pt x="260662" y="1475868"/>
                  <a:pt x="243892" y="1475868"/>
                </a:cubicBezTo>
                <a:cubicBezTo>
                  <a:pt x="227123" y="1475868"/>
                  <a:pt x="213529" y="1462274"/>
                  <a:pt x="213529" y="1445505"/>
                </a:cubicBezTo>
                <a:cubicBezTo>
                  <a:pt x="213529" y="1428735"/>
                  <a:pt x="227123" y="1415141"/>
                  <a:pt x="243892" y="1415141"/>
                </a:cubicBezTo>
                <a:close/>
                <a:moveTo>
                  <a:pt x="171339" y="1415141"/>
                </a:moveTo>
                <a:cubicBezTo>
                  <a:pt x="188107" y="1415141"/>
                  <a:pt x="201701" y="1428735"/>
                  <a:pt x="201701" y="1445505"/>
                </a:cubicBezTo>
                <a:cubicBezTo>
                  <a:pt x="201701" y="1462274"/>
                  <a:pt x="188107" y="1475868"/>
                  <a:pt x="171339" y="1475868"/>
                </a:cubicBezTo>
                <a:cubicBezTo>
                  <a:pt x="154611" y="1475868"/>
                  <a:pt x="141018" y="1462274"/>
                  <a:pt x="141018" y="1445505"/>
                </a:cubicBezTo>
                <a:cubicBezTo>
                  <a:pt x="141018" y="1428735"/>
                  <a:pt x="154611" y="1415141"/>
                  <a:pt x="171339" y="1415141"/>
                </a:cubicBezTo>
                <a:close/>
                <a:moveTo>
                  <a:pt x="98831" y="1415141"/>
                </a:moveTo>
                <a:cubicBezTo>
                  <a:pt x="115598" y="1415141"/>
                  <a:pt x="129192" y="1428735"/>
                  <a:pt x="129192" y="1445505"/>
                </a:cubicBezTo>
                <a:cubicBezTo>
                  <a:pt x="129192" y="1462274"/>
                  <a:pt x="115598" y="1475868"/>
                  <a:pt x="98831" y="1475868"/>
                </a:cubicBezTo>
                <a:cubicBezTo>
                  <a:pt x="82060" y="1475868"/>
                  <a:pt x="68467" y="1462274"/>
                  <a:pt x="68467" y="1445505"/>
                </a:cubicBezTo>
                <a:cubicBezTo>
                  <a:pt x="68467" y="1428735"/>
                  <a:pt x="82060" y="1415141"/>
                  <a:pt x="98831" y="1415141"/>
                </a:cubicBezTo>
                <a:close/>
                <a:moveTo>
                  <a:pt x="26277" y="1415141"/>
                </a:moveTo>
                <a:cubicBezTo>
                  <a:pt x="43044" y="1415141"/>
                  <a:pt x="56638" y="1428735"/>
                  <a:pt x="56638" y="1445505"/>
                </a:cubicBezTo>
                <a:cubicBezTo>
                  <a:pt x="56638" y="1462274"/>
                  <a:pt x="43044" y="1475868"/>
                  <a:pt x="26277" y="1475868"/>
                </a:cubicBezTo>
                <a:cubicBezTo>
                  <a:pt x="17892" y="1475868"/>
                  <a:pt x="10301" y="1472470"/>
                  <a:pt x="4807" y="1466975"/>
                </a:cubicBezTo>
                <a:lnTo>
                  <a:pt x="0" y="1455370"/>
                </a:lnTo>
                <a:lnTo>
                  <a:pt x="0" y="1435640"/>
                </a:lnTo>
                <a:lnTo>
                  <a:pt x="4807" y="1424034"/>
                </a:lnTo>
                <a:cubicBezTo>
                  <a:pt x="10301" y="1418540"/>
                  <a:pt x="17892" y="1415141"/>
                  <a:pt x="26277" y="1415141"/>
                </a:cubicBezTo>
                <a:close/>
                <a:moveTo>
                  <a:pt x="1332211" y="1334690"/>
                </a:moveTo>
                <a:cubicBezTo>
                  <a:pt x="1340596" y="1334690"/>
                  <a:pt x="1348186" y="1338088"/>
                  <a:pt x="1353681" y="1343583"/>
                </a:cubicBezTo>
                <a:lnTo>
                  <a:pt x="1356143" y="1349526"/>
                </a:lnTo>
                <a:lnTo>
                  <a:pt x="1331934" y="1381900"/>
                </a:lnTo>
                <a:lnTo>
                  <a:pt x="1321597" y="1393274"/>
                </a:lnTo>
                <a:lnTo>
                  <a:pt x="1320392" y="1393030"/>
                </a:lnTo>
                <a:cubicBezTo>
                  <a:pt x="1309494" y="1388421"/>
                  <a:pt x="1301847" y="1377631"/>
                  <a:pt x="1301847" y="1365053"/>
                </a:cubicBezTo>
                <a:cubicBezTo>
                  <a:pt x="1301847" y="1348284"/>
                  <a:pt x="1315441" y="1334690"/>
                  <a:pt x="1332211" y="1334690"/>
                </a:cubicBezTo>
                <a:close/>
                <a:moveTo>
                  <a:pt x="1259656" y="1334690"/>
                </a:moveTo>
                <a:cubicBezTo>
                  <a:pt x="1276426" y="1334690"/>
                  <a:pt x="1290020" y="1348284"/>
                  <a:pt x="1290020" y="1365053"/>
                </a:cubicBezTo>
                <a:cubicBezTo>
                  <a:pt x="1290020" y="1381823"/>
                  <a:pt x="1276426" y="1395417"/>
                  <a:pt x="1259656" y="1395417"/>
                </a:cubicBezTo>
                <a:cubicBezTo>
                  <a:pt x="1242887" y="1395417"/>
                  <a:pt x="1229293" y="1381823"/>
                  <a:pt x="1229293" y="1365053"/>
                </a:cubicBezTo>
                <a:cubicBezTo>
                  <a:pt x="1229293" y="1348284"/>
                  <a:pt x="1242887" y="1334690"/>
                  <a:pt x="1259656" y="1334690"/>
                </a:cubicBezTo>
                <a:close/>
                <a:moveTo>
                  <a:pt x="1187102" y="1334690"/>
                </a:moveTo>
                <a:cubicBezTo>
                  <a:pt x="1203871" y="1334690"/>
                  <a:pt x="1217465" y="1348284"/>
                  <a:pt x="1217465" y="1365053"/>
                </a:cubicBezTo>
                <a:cubicBezTo>
                  <a:pt x="1217465" y="1381823"/>
                  <a:pt x="1203871" y="1395417"/>
                  <a:pt x="1187102" y="1395417"/>
                </a:cubicBezTo>
                <a:cubicBezTo>
                  <a:pt x="1170332" y="1395417"/>
                  <a:pt x="1156738" y="1381823"/>
                  <a:pt x="1156738" y="1365053"/>
                </a:cubicBezTo>
                <a:cubicBezTo>
                  <a:pt x="1156738" y="1348284"/>
                  <a:pt x="1170332" y="1334690"/>
                  <a:pt x="1187102" y="1334690"/>
                </a:cubicBezTo>
                <a:close/>
                <a:moveTo>
                  <a:pt x="1114547" y="1334690"/>
                </a:moveTo>
                <a:cubicBezTo>
                  <a:pt x="1131317" y="1334690"/>
                  <a:pt x="1144911" y="1348284"/>
                  <a:pt x="1144911" y="1365053"/>
                </a:cubicBezTo>
                <a:cubicBezTo>
                  <a:pt x="1144911" y="1381823"/>
                  <a:pt x="1131317" y="1395417"/>
                  <a:pt x="1114547" y="1395417"/>
                </a:cubicBezTo>
                <a:cubicBezTo>
                  <a:pt x="1097778" y="1395417"/>
                  <a:pt x="1084184" y="1381823"/>
                  <a:pt x="1084184" y="1365053"/>
                </a:cubicBezTo>
                <a:cubicBezTo>
                  <a:pt x="1084184" y="1348284"/>
                  <a:pt x="1097778" y="1334690"/>
                  <a:pt x="1114547" y="1334690"/>
                </a:cubicBezTo>
                <a:close/>
                <a:moveTo>
                  <a:pt x="1041993" y="1334690"/>
                </a:moveTo>
                <a:cubicBezTo>
                  <a:pt x="1058762" y="1334690"/>
                  <a:pt x="1072356" y="1348284"/>
                  <a:pt x="1072356" y="1365053"/>
                </a:cubicBezTo>
                <a:cubicBezTo>
                  <a:pt x="1072356" y="1381823"/>
                  <a:pt x="1058762" y="1395417"/>
                  <a:pt x="1041993" y="1395417"/>
                </a:cubicBezTo>
                <a:cubicBezTo>
                  <a:pt x="1025223" y="1395417"/>
                  <a:pt x="1011629" y="1381823"/>
                  <a:pt x="1011629" y="1365053"/>
                </a:cubicBezTo>
                <a:cubicBezTo>
                  <a:pt x="1011629" y="1348284"/>
                  <a:pt x="1025223" y="1334690"/>
                  <a:pt x="1041993" y="1334690"/>
                </a:cubicBezTo>
                <a:close/>
                <a:moveTo>
                  <a:pt x="969438" y="1334690"/>
                </a:moveTo>
                <a:cubicBezTo>
                  <a:pt x="986208" y="1334690"/>
                  <a:pt x="999801" y="1348284"/>
                  <a:pt x="999801" y="1365053"/>
                </a:cubicBezTo>
                <a:cubicBezTo>
                  <a:pt x="999801" y="1381823"/>
                  <a:pt x="986208" y="1395417"/>
                  <a:pt x="969438" y="1395417"/>
                </a:cubicBezTo>
                <a:cubicBezTo>
                  <a:pt x="952669" y="1395417"/>
                  <a:pt x="939075" y="1381823"/>
                  <a:pt x="939075" y="1365053"/>
                </a:cubicBezTo>
                <a:cubicBezTo>
                  <a:pt x="939075" y="1348284"/>
                  <a:pt x="952669" y="1334690"/>
                  <a:pt x="969438" y="1334690"/>
                </a:cubicBezTo>
                <a:close/>
                <a:moveTo>
                  <a:pt x="896883" y="1334690"/>
                </a:moveTo>
                <a:cubicBezTo>
                  <a:pt x="913653" y="1334690"/>
                  <a:pt x="927247" y="1348284"/>
                  <a:pt x="927247" y="1365053"/>
                </a:cubicBezTo>
                <a:cubicBezTo>
                  <a:pt x="927247" y="1381823"/>
                  <a:pt x="913653" y="1395417"/>
                  <a:pt x="896883" y="1395417"/>
                </a:cubicBezTo>
                <a:cubicBezTo>
                  <a:pt x="880114" y="1395417"/>
                  <a:pt x="866520" y="1381823"/>
                  <a:pt x="866520" y="1365053"/>
                </a:cubicBezTo>
                <a:cubicBezTo>
                  <a:pt x="866520" y="1348284"/>
                  <a:pt x="880114" y="1334690"/>
                  <a:pt x="896883" y="1334690"/>
                </a:cubicBezTo>
                <a:close/>
                <a:moveTo>
                  <a:pt x="824329" y="1334690"/>
                </a:moveTo>
                <a:cubicBezTo>
                  <a:pt x="841098" y="1334690"/>
                  <a:pt x="854692" y="1348284"/>
                  <a:pt x="854692" y="1365053"/>
                </a:cubicBezTo>
                <a:cubicBezTo>
                  <a:pt x="854692" y="1381823"/>
                  <a:pt x="841098" y="1395417"/>
                  <a:pt x="824329" y="1395417"/>
                </a:cubicBezTo>
                <a:cubicBezTo>
                  <a:pt x="807559" y="1395417"/>
                  <a:pt x="793965" y="1381823"/>
                  <a:pt x="793965" y="1365053"/>
                </a:cubicBezTo>
                <a:cubicBezTo>
                  <a:pt x="793965" y="1348284"/>
                  <a:pt x="807559" y="1334690"/>
                  <a:pt x="824329" y="1334690"/>
                </a:cubicBezTo>
                <a:close/>
                <a:moveTo>
                  <a:pt x="751774" y="1334690"/>
                </a:moveTo>
                <a:cubicBezTo>
                  <a:pt x="768544" y="1334690"/>
                  <a:pt x="782138" y="1348284"/>
                  <a:pt x="782138" y="1365053"/>
                </a:cubicBezTo>
                <a:cubicBezTo>
                  <a:pt x="782138" y="1381823"/>
                  <a:pt x="768544" y="1395417"/>
                  <a:pt x="751774" y="1395417"/>
                </a:cubicBezTo>
                <a:cubicBezTo>
                  <a:pt x="735005" y="1395417"/>
                  <a:pt x="721411" y="1381823"/>
                  <a:pt x="721411" y="1365053"/>
                </a:cubicBezTo>
                <a:cubicBezTo>
                  <a:pt x="721411" y="1348284"/>
                  <a:pt x="735005" y="1334690"/>
                  <a:pt x="751774" y="1334690"/>
                </a:cubicBezTo>
                <a:close/>
                <a:moveTo>
                  <a:pt x="679220" y="1334690"/>
                </a:moveTo>
                <a:cubicBezTo>
                  <a:pt x="695989" y="1334690"/>
                  <a:pt x="709583" y="1348284"/>
                  <a:pt x="709583" y="1365053"/>
                </a:cubicBezTo>
                <a:cubicBezTo>
                  <a:pt x="709583" y="1381823"/>
                  <a:pt x="695989" y="1395417"/>
                  <a:pt x="679220" y="1395417"/>
                </a:cubicBezTo>
                <a:cubicBezTo>
                  <a:pt x="662450" y="1395417"/>
                  <a:pt x="648856" y="1381823"/>
                  <a:pt x="648856" y="1365053"/>
                </a:cubicBezTo>
                <a:cubicBezTo>
                  <a:pt x="648856" y="1348284"/>
                  <a:pt x="662450" y="1334690"/>
                  <a:pt x="679220" y="1334690"/>
                </a:cubicBezTo>
                <a:close/>
                <a:moveTo>
                  <a:pt x="606665" y="1334690"/>
                </a:moveTo>
                <a:cubicBezTo>
                  <a:pt x="623435" y="1334690"/>
                  <a:pt x="637029" y="1348284"/>
                  <a:pt x="637029" y="1365053"/>
                </a:cubicBezTo>
                <a:cubicBezTo>
                  <a:pt x="637029" y="1381823"/>
                  <a:pt x="623435" y="1395417"/>
                  <a:pt x="606665" y="1395417"/>
                </a:cubicBezTo>
                <a:cubicBezTo>
                  <a:pt x="589896" y="1395417"/>
                  <a:pt x="576302" y="1381823"/>
                  <a:pt x="576302" y="1365053"/>
                </a:cubicBezTo>
                <a:cubicBezTo>
                  <a:pt x="576302" y="1348284"/>
                  <a:pt x="589896" y="1334690"/>
                  <a:pt x="606665" y="1334690"/>
                </a:cubicBezTo>
                <a:close/>
                <a:moveTo>
                  <a:pt x="534111" y="1334690"/>
                </a:moveTo>
                <a:cubicBezTo>
                  <a:pt x="550880" y="1334690"/>
                  <a:pt x="564474" y="1348284"/>
                  <a:pt x="564474" y="1365053"/>
                </a:cubicBezTo>
                <a:cubicBezTo>
                  <a:pt x="564474" y="1381823"/>
                  <a:pt x="550880" y="1395417"/>
                  <a:pt x="534111" y="1395417"/>
                </a:cubicBezTo>
                <a:cubicBezTo>
                  <a:pt x="517341" y="1395417"/>
                  <a:pt x="503747" y="1381823"/>
                  <a:pt x="503747" y="1365053"/>
                </a:cubicBezTo>
                <a:cubicBezTo>
                  <a:pt x="503747" y="1348284"/>
                  <a:pt x="517341" y="1334690"/>
                  <a:pt x="534111" y="1334690"/>
                </a:cubicBezTo>
                <a:close/>
                <a:moveTo>
                  <a:pt x="461556" y="1334690"/>
                </a:moveTo>
                <a:cubicBezTo>
                  <a:pt x="478326" y="1334690"/>
                  <a:pt x="491920" y="1348284"/>
                  <a:pt x="491920" y="1365053"/>
                </a:cubicBezTo>
                <a:cubicBezTo>
                  <a:pt x="491920" y="1381823"/>
                  <a:pt x="478326" y="1395417"/>
                  <a:pt x="461556" y="1395417"/>
                </a:cubicBezTo>
                <a:cubicBezTo>
                  <a:pt x="444787" y="1395417"/>
                  <a:pt x="431192" y="1381823"/>
                  <a:pt x="431192" y="1365053"/>
                </a:cubicBezTo>
                <a:cubicBezTo>
                  <a:pt x="431192" y="1348284"/>
                  <a:pt x="444787" y="1334690"/>
                  <a:pt x="461556" y="1334690"/>
                </a:cubicBezTo>
                <a:close/>
                <a:moveTo>
                  <a:pt x="389002" y="1334690"/>
                </a:moveTo>
                <a:cubicBezTo>
                  <a:pt x="405771" y="1334690"/>
                  <a:pt x="419365" y="1348284"/>
                  <a:pt x="419365" y="1365053"/>
                </a:cubicBezTo>
                <a:cubicBezTo>
                  <a:pt x="419365" y="1381823"/>
                  <a:pt x="405771" y="1395417"/>
                  <a:pt x="389002" y="1395417"/>
                </a:cubicBezTo>
                <a:cubicBezTo>
                  <a:pt x="372232" y="1395417"/>
                  <a:pt x="358638" y="1381823"/>
                  <a:pt x="358638" y="1365053"/>
                </a:cubicBezTo>
                <a:cubicBezTo>
                  <a:pt x="358638" y="1348284"/>
                  <a:pt x="372232" y="1334690"/>
                  <a:pt x="389002" y="1334690"/>
                </a:cubicBezTo>
                <a:close/>
                <a:moveTo>
                  <a:pt x="316447" y="1334690"/>
                </a:moveTo>
                <a:cubicBezTo>
                  <a:pt x="333216" y="1334690"/>
                  <a:pt x="346810" y="1348284"/>
                  <a:pt x="346810" y="1365053"/>
                </a:cubicBezTo>
                <a:cubicBezTo>
                  <a:pt x="346810" y="1381823"/>
                  <a:pt x="333216" y="1395417"/>
                  <a:pt x="316447" y="1395417"/>
                </a:cubicBezTo>
                <a:cubicBezTo>
                  <a:pt x="299677" y="1395417"/>
                  <a:pt x="286084" y="1381823"/>
                  <a:pt x="286084" y="1365053"/>
                </a:cubicBezTo>
                <a:cubicBezTo>
                  <a:pt x="286084" y="1348284"/>
                  <a:pt x="299677" y="1334690"/>
                  <a:pt x="316447" y="1334690"/>
                </a:cubicBezTo>
                <a:close/>
                <a:moveTo>
                  <a:pt x="243892" y="1334690"/>
                </a:moveTo>
                <a:cubicBezTo>
                  <a:pt x="260662" y="1334690"/>
                  <a:pt x="274256" y="1348284"/>
                  <a:pt x="274256" y="1365053"/>
                </a:cubicBezTo>
                <a:cubicBezTo>
                  <a:pt x="274256" y="1381823"/>
                  <a:pt x="260662" y="1395417"/>
                  <a:pt x="243892" y="1395417"/>
                </a:cubicBezTo>
                <a:cubicBezTo>
                  <a:pt x="227123" y="1395417"/>
                  <a:pt x="213529" y="1381823"/>
                  <a:pt x="213529" y="1365053"/>
                </a:cubicBezTo>
                <a:cubicBezTo>
                  <a:pt x="213529" y="1348284"/>
                  <a:pt x="227123" y="1334690"/>
                  <a:pt x="243892" y="1334690"/>
                </a:cubicBezTo>
                <a:close/>
                <a:moveTo>
                  <a:pt x="171339" y="1334690"/>
                </a:moveTo>
                <a:cubicBezTo>
                  <a:pt x="188107" y="1334690"/>
                  <a:pt x="201701" y="1348284"/>
                  <a:pt x="201701" y="1365053"/>
                </a:cubicBezTo>
                <a:cubicBezTo>
                  <a:pt x="201701" y="1381823"/>
                  <a:pt x="188107" y="1395417"/>
                  <a:pt x="171339" y="1395417"/>
                </a:cubicBezTo>
                <a:cubicBezTo>
                  <a:pt x="154616" y="1395417"/>
                  <a:pt x="141023" y="1381823"/>
                  <a:pt x="141023" y="1365053"/>
                </a:cubicBezTo>
                <a:cubicBezTo>
                  <a:pt x="141023" y="1348284"/>
                  <a:pt x="154616" y="1334690"/>
                  <a:pt x="171339" y="1334690"/>
                </a:cubicBezTo>
                <a:close/>
                <a:moveTo>
                  <a:pt x="98838" y="1334690"/>
                </a:moveTo>
                <a:cubicBezTo>
                  <a:pt x="115605" y="1334690"/>
                  <a:pt x="129198" y="1348284"/>
                  <a:pt x="129198" y="1365053"/>
                </a:cubicBezTo>
                <a:cubicBezTo>
                  <a:pt x="129198" y="1381823"/>
                  <a:pt x="115605" y="1395417"/>
                  <a:pt x="98838" y="1395417"/>
                </a:cubicBezTo>
                <a:cubicBezTo>
                  <a:pt x="82067" y="1395417"/>
                  <a:pt x="68474" y="1381823"/>
                  <a:pt x="68474" y="1365053"/>
                </a:cubicBezTo>
                <a:cubicBezTo>
                  <a:pt x="68474" y="1348284"/>
                  <a:pt x="82067" y="1334690"/>
                  <a:pt x="98838" y="1334690"/>
                </a:cubicBezTo>
                <a:close/>
                <a:moveTo>
                  <a:pt x="26283" y="1334690"/>
                </a:moveTo>
                <a:cubicBezTo>
                  <a:pt x="43051" y="1334690"/>
                  <a:pt x="56645" y="1348284"/>
                  <a:pt x="56645" y="1365053"/>
                </a:cubicBezTo>
                <a:cubicBezTo>
                  <a:pt x="56645" y="1381823"/>
                  <a:pt x="43051" y="1395417"/>
                  <a:pt x="26283" y="1395417"/>
                </a:cubicBezTo>
                <a:cubicBezTo>
                  <a:pt x="17898" y="1395417"/>
                  <a:pt x="10308" y="1392019"/>
                  <a:pt x="4813" y="1386524"/>
                </a:cubicBezTo>
                <a:lnTo>
                  <a:pt x="0" y="1374903"/>
                </a:lnTo>
                <a:lnTo>
                  <a:pt x="0" y="1355203"/>
                </a:lnTo>
                <a:lnTo>
                  <a:pt x="4813" y="1343583"/>
                </a:lnTo>
                <a:cubicBezTo>
                  <a:pt x="10308" y="1338089"/>
                  <a:pt x="17898" y="1334690"/>
                  <a:pt x="26283" y="1334690"/>
                </a:cubicBezTo>
                <a:close/>
                <a:moveTo>
                  <a:pt x="1404765" y="1254238"/>
                </a:moveTo>
                <a:cubicBezTo>
                  <a:pt x="1408957" y="1254238"/>
                  <a:pt x="1412951" y="1255088"/>
                  <a:pt x="1416584" y="1256624"/>
                </a:cubicBezTo>
                <a:lnTo>
                  <a:pt x="1422045" y="1260306"/>
                </a:lnTo>
                <a:lnTo>
                  <a:pt x="1418517" y="1266114"/>
                </a:lnTo>
                <a:lnTo>
                  <a:pt x="1386846" y="1308466"/>
                </a:lnTo>
                <a:lnTo>
                  <a:pt x="1383295" y="1306072"/>
                </a:lnTo>
                <a:cubicBezTo>
                  <a:pt x="1377800" y="1300577"/>
                  <a:pt x="1374402" y="1292986"/>
                  <a:pt x="1374402" y="1284602"/>
                </a:cubicBezTo>
                <a:cubicBezTo>
                  <a:pt x="1374402" y="1267832"/>
                  <a:pt x="1387996" y="1254238"/>
                  <a:pt x="1404765" y="1254238"/>
                </a:cubicBezTo>
                <a:close/>
                <a:moveTo>
                  <a:pt x="1332211" y="1254238"/>
                </a:moveTo>
                <a:cubicBezTo>
                  <a:pt x="1348980" y="1254238"/>
                  <a:pt x="1362574" y="1267832"/>
                  <a:pt x="1362574" y="1284602"/>
                </a:cubicBezTo>
                <a:cubicBezTo>
                  <a:pt x="1362574" y="1301371"/>
                  <a:pt x="1348980" y="1314965"/>
                  <a:pt x="1332211" y="1314965"/>
                </a:cubicBezTo>
                <a:cubicBezTo>
                  <a:pt x="1315441" y="1314965"/>
                  <a:pt x="1301847" y="1301371"/>
                  <a:pt x="1301847" y="1284602"/>
                </a:cubicBezTo>
                <a:cubicBezTo>
                  <a:pt x="1301847" y="1267832"/>
                  <a:pt x="1315441" y="1254238"/>
                  <a:pt x="1332211" y="1254238"/>
                </a:cubicBezTo>
                <a:close/>
                <a:moveTo>
                  <a:pt x="1259656" y="1254238"/>
                </a:moveTo>
                <a:cubicBezTo>
                  <a:pt x="1276426" y="1254238"/>
                  <a:pt x="1290020" y="1267832"/>
                  <a:pt x="1290020" y="1284602"/>
                </a:cubicBezTo>
                <a:cubicBezTo>
                  <a:pt x="1290020" y="1301371"/>
                  <a:pt x="1276426" y="1314965"/>
                  <a:pt x="1259656" y="1314965"/>
                </a:cubicBezTo>
                <a:cubicBezTo>
                  <a:pt x="1242887" y="1314965"/>
                  <a:pt x="1229293" y="1301371"/>
                  <a:pt x="1229293" y="1284602"/>
                </a:cubicBezTo>
                <a:cubicBezTo>
                  <a:pt x="1229293" y="1267832"/>
                  <a:pt x="1242887" y="1254238"/>
                  <a:pt x="1259656" y="1254238"/>
                </a:cubicBezTo>
                <a:close/>
                <a:moveTo>
                  <a:pt x="1187102" y="1254238"/>
                </a:moveTo>
                <a:cubicBezTo>
                  <a:pt x="1203871" y="1254238"/>
                  <a:pt x="1217465" y="1267832"/>
                  <a:pt x="1217465" y="1284602"/>
                </a:cubicBezTo>
                <a:cubicBezTo>
                  <a:pt x="1217465" y="1301371"/>
                  <a:pt x="1203871" y="1314965"/>
                  <a:pt x="1187102" y="1314965"/>
                </a:cubicBezTo>
                <a:cubicBezTo>
                  <a:pt x="1170332" y="1314965"/>
                  <a:pt x="1156738" y="1301371"/>
                  <a:pt x="1156738" y="1284602"/>
                </a:cubicBezTo>
                <a:cubicBezTo>
                  <a:pt x="1156738" y="1267832"/>
                  <a:pt x="1170332" y="1254238"/>
                  <a:pt x="1187102" y="1254238"/>
                </a:cubicBezTo>
                <a:close/>
                <a:moveTo>
                  <a:pt x="1114547" y="1254238"/>
                </a:moveTo>
                <a:cubicBezTo>
                  <a:pt x="1131317" y="1254238"/>
                  <a:pt x="1144911" y="1267832"/>
                  <a:pt x="1144911" y="1284602"/>
                </a:cubicBezTo>
                <a:cubicBezTo>
                  <a:pt x="1144911" y="1301371"/>
                  <a:pt x="1131317" y="1314965"/>
                  <a:pt x="1114547" y="1314965"/>
                </a:cubicBezTo>
                <a:cubicBezTo>
                  <a:pt x="1097778" y="1314965"/>
                  <a:pt x="1084184" y="1301371"/>
                  <a:pt x="1084184" y="1284602"/>
                </a:cubicBezTo>
                <a:cubicBezTo>
                  <a:pt x="1084184" y="1267832"/>
                  <a:pt x="1097778" y="1254238"/>
                  <a:pt x="1114547" y="1254238"/>
                </a:cubicBezTo>
                <a:close/>
                <a:moveTo>
                  <a:pt x="1041993" y="1254238"/>
                </a:moveTo>
                <a:cubicBezTo>
                  <a:pt x="1058762" y="1254238"/>
                  <a:pt x="1072356" y="1267832"/>
                  <a:pt x="1072356" y="1284602"/>
                </a:cubicBezTo>
                <a:cubicBezTo>
                  <a:pt x="1072356" y="1301371"/>
                  <a:pt x="1058762" y="1314965"/>
                  <a:pt x="1041993" y="1314965"/>
                </a:cubicBezTo>
                <a:cubicBezTo>
                  <a:pt x="1025223" y="1314965"/>
                  <a:pt x="1011629" y="1301371"/>
                  <a:pt x="1011629" y="1284602"/>
                </a:cubicBezTo>
                <a:cubicBezTo>
                  <a:pt x="1011629" y="1267832"/>
                  <a:pt x="1025223" y="1254238"/>
                  <a:pt x="1041993" y="1254238"/>
                </a:cubicBezTo>
                <a:close/>
                <a:moveTo>
                  <a:pt x="969438" y="1254238"/>
                </a:moveTo>
                <a:cubicBezTo>
                  <a:pt x="986208" y="1254238"/>
                  <a:pt x="999801" y="1267832"/>
                  <a:pt x="999801" y="1284602"/>
                </a:cubicBezTo>
                <a:cubicBezTo>
                  <a:pt x="999801" y="1301371"/>
                  <a:pt x="986208" y="1314965"/>
                  <a:pt x="969438" y="1314965"/>
                </a:cubicBezTo>
                <a:cubicBezTo>
                  <a:pt x="952669" y="1314965"/>
                  <a:pt x="939075" y="1301371"/>
                  <a:pt x="939075" y="1284602"/>
                </a:cubicBezTo>
                <a:cubicBezTo>
                  <a:pt x="939075" y="1267832"/>
                  <a:pt x="952669" y="1254238"/>
                  <a:pt x="969438" y="1254238"/>
                </a:cubicBezTo>
                <a:close/>
                <a:moveTo>
                  <a:pt x="896883" y="1254238"/>
                </a:moveTo>
                <a:cubicBezTo>
                  <a:pt x="913653" y="1254238"/>
                  <a:pt x="927247" y="1267832"/>
                  <a:pt x="927247" y="1284602"/>
                </a:cubicBezTo>
                <a:cubicBezTo>
                  <a:pt x="927247" y="1301371"/>
                  <a:pt x="913653" y="1314965"/>
                  <a:pt x="896883" y="1314965"/>
                </a:cubicBezTo>
                <a:cubicBezTo>
                  <a:pt x="880114" y="1314965"/>
                  <a:pt x="866520" y="1301371"/>
                  <a:pt x="866520" y="1284602"/>
                </a:cubicBezTo>
                <a:cubicBezTo>
                  <a:pt x="866520" y="1267832"/>
                  <a:pt x="880114" y="1254238"/>
                  <a:pt x="896883" y="1254238"/>
                </a:cubicBezTo>
                <a:close/>
                <a:moveTo>
                  <a:pt x="824329" y="1254238"/>
                </a:moveTo>
                <a:cubicBezTo>
                  <a:pt x="841098" y="1254238"/>
                  <a:pt x="854692" y="1267832"/>
                  <a:pt x="854692" y="1284602"/>
                </a:cubicBezTo>
                <a:cubicBezTo>
                  <a:pt x="854692" y="1301371"/>
                  <a:pt x="841098" y="1314965"/>
                  <a:pt x="824329" y="1314965"/>
                </a:cubicBezTo>
                <a:cubicBezTo>
                  <a:pt x="807559" y="1314965"/>
                  <a:pt x="793965" y="1301371"/>
                  <a:pt x="793965" y="1284602"/>
                </a:cubicBezTo>
                <a:cubicBezTo>
                  <a:pt x="793965" y="1267832"/>
                  <a:pt x="807559" y="1254238"/>
                  <a:pt x="824329" y="1254238"/>
                </a:cubicBezTo>
                <a:close/>
                <a:moveTo>
                  <a:pt x="751774" y="1254238"/>
                </a:moveTo>
                <a:cubicBezTo>
                  <a:pt x="768544" y="1254238"/>
                  <a:pt x="782138" y="1267832"/>
                  <a:pt x="782138" y="1284602"/>
                </a:cubicBezTo>
                <a:cubicBezTo>
                  <a:pt x="782138" y="1301371"/>
                  <a:pt x="768544" y="1314965"/>
                  <a:pt x="751774" y="1314965"/>
                </a:cubicBezTo>
                <a:cubicBezTo>
                  <a:pt x="735005" y="1314965"/>
                  <a:pt x="721411" y="1301371"/>
                  <a:pt x="721411" y="1284602"/>
                </a:cubicBezTo>
                <a:cubicBezTo>
                  <a:pt x="721411" y="1267832"/>
                  <a:pt x="735005" y="1254238"/>
                  <a:pt x="751774" y="1254238"/>
                </a:cubicBezTo>
                <a:close/>
                <a:moveTo>
                  <a:pt x="679220" y="1254238"/>
                </a:moveTo>
                <a:cubicBezTo>
                  <a:pt x="695989" y="1254238"/>
                  <a:pt x="709583" y="1267832"/>
                  <a:pt x="709583" y="1284602"/>
                </a:cubicBezTo>
                <a:cubicBezTo>
                  <a:pt x="709583" y="1301371"/>
                  <a:pt x="695989" y="1314965"/>
                  <a:pt x="679220" y="1314965"/>
                </a:cubicBezTo>
                <a:cubicBezTo>
                  <a:pt x="662450" y="1314965"/>
                  <a:pt x="648856" y="1301371"/>
                  <a:pt x="648856" y="1284602"/>
                </a:cubicBezTo>
                <a:cubicBezTo>
                  <a:pt x="648856" y="1267832"/>
                  <a:pt x="662450" y="1254238"/>
                  <a:pt x="679220" y="1254238"/>
                </a:cubicBezTo>
                <a:close/>
                <a:moveTo>
                  <a:pt x="606665" y="1254238"/>
                </a:moveTo>
                <a:cubicBezTo>
                  <a:pt x="623435" y="1254238"/>
                  <a:pt x="637029" y="1267832"/>
                  <a:pt x="637029" y="1284602"/>
                </a:cubicBezTo>
                <a:cubicBezTo>
                  <a:pt x="637029" y="1301371"/>
                  <a:pt x="623435" y="1314965"/>
                  <a:pt x="606665" y="1314965"/>
                </a:cubicBezTo>
                <a:cubicBezTo>
                  <a:pt x="589896" y="1314965"/>
                  <a:pt x="576302" y="1301371"/>
                  <a:pt x="576302" y="1284602"/>
                </a:cubicBezTo>
                <a:cubicBezTo>
                  <a:pt x="576302" y="1267832"/>
                  <a:pt x="589896" y="1254238"/>
                  <a:pt x="606665" y="1254238"/>
                </a:cubicBezTo>
                <a:close/>
                <a:moveTo>
                  <a:pt x="534111" y="1254238"/>
                </a:moveTo>
                <a:cubicBezTo>
                  <a:pt x="550880" y="1254238"/>
                  <a:pt x="564474" y="1267832"/>
                  <a:pt x="564474" y="1284602"/>
                </a:cubicBezTo>
                <a:cubicBezTo>
                  <a:pt x="564474" y="1301371"/>
                  <a:pt x="550880" y="1314965"/>
                  <a:pt x="534111" y="1314965"/>
                </a:cubicBezTo>
                <a:cubicBezTo>
                  <a:pt x="517341" y="1314965"/>
                  <a:pt x="503747" y="1301371"/>
                  <a:pt x="503747" y="1284602"/>
                </a:cubicBezTo>
                <a:cubicBezTo>
                  <a:pt x="503747" y="1267832"/>
                  <a:pt x="517341" y="1254238"/>
                  <a:pt x="534111" y="1254238"/>
                </a:cubicBezTo>
                <a:close/>
                <a:moveTo>
                  <a:pt x="461556" y="1254238"/>
                </a:moveTo>
                <a:cubicBezTo>
                  <a:pt x="478326" y="1254238"/>
                  <a:pt x="491920" y="1267832"/>
                  <a:pt x="491920" y="1284602"/>
                </a:cubicBezTo>
                <a:cubicBezTo>
                  <a:pt x="491920" y="1301371"/>
                  <a:pt x="478326" y="1314965"/>
                  <a:pt x="461556" y="1314965"/>
                </a:cubicBezTo>
                <a:cubicBezTo>
                  <a:pt x="444787" y="1314965"/>
                  <a:pt x="431192" y="1301371"/>
                  <a:pt x="431192" y="1284602"/>
                </a:cubicBezTo>
                <a:cubicBezTo>
                  <a:pt x="431192" y="1267832"/>
                  <a:pt x="444787" y="1254238"/>
                  <a:pt x="461556" y="1254238"/>
                </a:cubicBezTo>
                <a:close/>
                <a:moveTo>
                  <a:pt x="389002" y="1254238"/>
                </a:moveTo>
                <a:cubicBezTo>
                  <a:pt x="405771" y="1254238"/>
                  <a:pt x="419365" y="1267832"/>
                  <a:pt x="419365" y="1284602"/>
                </a:cubicBezTo>
                <a:cubicBezTo>
                  <a:pt x="419365" y="1301371"/>
                  <a:pt x="405771" y="1314965"/>
                  <a:pt x="389002" y="1314965"/>
                </a:cubicBezTo>
                <a:cubicBezTo>
                  <a:pt x="372232" y="1314965"/>
                  <a:pt x="358638" y="1301371"/>
                  <a:pt x="358638" y="1284602"/>
                </a:cubicBezTo>
                <a:cubicBezTo>
                  <a:pt x="358638" y="1267832"/>
                  <a:pt x="372232" y="1254238"/>
                  <a:pt x="389002" y="1254238"/>
                </a:cubicBezTo>
                <a:close/>
                <a:moveTo>
                  <a:pt x="316447" y="1254238"/>
                </a:moveTo>
                <a:cubicBezTo>
                  <a:pt x="333216" y="1254238"/>
                  <a:pt x="346810" y="1267832"/>
                  <a:pt x="346810" y="1284602"/>
                </a:cubicBezTo>
                <a:cubicBezTo>
                  <a:pt x="346810" y="1301371"/>
                  <a:pt x="333216" y="1314965"/>
                  <a:pt x="316447" y="1314965"/>
                </a:cubicBezTo>
                <a:cubicBezTo>
                  <a:pt x="299677" y="1314965"/>
                  <a:pt x="286084" y="1301371"/>
                  <a:pt x="286084" y="1284602"/>
                </a:cubicBezTo>
                <a:cubicBezTo>
                  <a:pt x="286084" y="1267832"/>
                  <a:pt x="299677" y="1254238"/>
                  <a:pt x="316447" y="1254238"/>
                </a:cubicBezTo>
                <a:close/>
                <a:moveTo>
                  <a:pt x="243892" y="1254238"/>
                </a:moveTo>
                <a:cubicBezTo>
                  <a:pt x="260662" y="1254238"/>
                  <a:pt x="274256" y="1267832"/>
                  <a:pt x="274256" y="1284602"/>
                </a:cubicBezTo>
                <a:cubicBezTo>
                  <a:pt x="274256" y="1301371"/>
                  <a:pt x="260662" y="1314965"/>
                  <a:pt x="243892" y="1314965"/>
                </a:cubicBezTo>
                <a:cubicBezTo>
                  <a:pt x="227123" y="1314965"/>
                  <a:pt x="213529" y="1301371"/>
                  <a:pt x="213529" y="1284602"/>
                </a:cubicBezTo>
                <a:cubicBezTo>
                  <a:pt x="213529" y="1267832"/>
                  <a:pt x="227123" y="1254238"/>
                  <a:pt x="243892" y="1254238"/>
                </a:cubicBezTo>
                <a:close/>
                <a:moveTo>
                  <a:pt x="171339" y="1254238"/>
                </a:moveTo>
                <a:cubicBezTo>
                  <a:pt x="188107" y="1254238"/>
                  <a:pt x="201701" y="1267832"/>
                  <a:pt x="201701" y="1284602"/>
                </a:cubicBezTo>
                <a:cubicBezTo>
                  <a:pt x="201701" y="1301371"/>
                  <a:pt x="188107" y="1314965"/>
                  <a:pt x="171339" y="1314965"/>
                </a:cubicBezTo>
                <a:cubicBezTo>
                  <a:pt x="154622" y="1314965"/>
                  <a:pt x="141029" y="1301371"/>
                  <a:pt x="141029" y="1284602"/>
                </a:cubicBezTo>
                <a:cubicBezTo>
                  <a:pt x="141029" y="1267832"/>
                  <a:pt x="154622" y="1254238"/>
                  <a:pt x="171339" y="1254238"/>
                </a:cubicBezTo>
                <a:close/>
                <a:moveTo>
                  <a:pt x="98845" y="1254238"/>
                </a:moveTo>
                <a:cubicBezTo>
                  <a:pt x="115610" y="1254238"/>
                  <a:pt x="129204" y="1267832"/>
                  <a:pt x="129204" y="1284602"/>
                </a:cubicBezTo>
                <a:cubicBezTo>
                  <a:pt x="129204" y="1301371"/>
                  <a:pt x="115610" y="1314965"/>
                  <a:pt x="98845" y="1314965"/>
                </a:cubicBezTo>
                <a:cubicBezTo>
                  <a:pt x="82074" y="1314965"/>
                  <a:pt x="68480" y="1301371"/>
                  <a:pt x="68480" y="1284602"/>
                </a:cubicBezTo>
                <a:cubicBezTo>
                  <a:pt x="68480" y="1267832"/>
                  <a:pt x="82074" y="1254238"/>
                  <a:pt x="98845" y="1254238"/>
                </a:cubicBezTo>
                <a:close/>
                <a:moveTo>
                  <a:pt x="26290" y="1254238"/>
                </a:moveTo>
                <a:cubicBezTo>
                  <a:pt x="43057" y="1254238"/>
                  <a:pt x="56651" y="1267832"/>
                  <a:pt x="56651" y="1284602"/>
                </a:cubicBezTo>
                <a:cubicBezTo>
                  <a:pt x="56651" y="1301371"/>
                  <a:pt x="43057" y="1314965"/>
                  <a:pt x="26290" y="1314965"/>
                </a:cubicBezTo>
                <a:cubicBezTo>
                  <a:pt x="17905" y="1314965"/>
                  <a:pt x="10314" y="1311567"/>
                  <a:pt x="4819" y="1306072"/>
                </a:cubicBezTo>
                <a:lnTo>
                  <a:pt x="0" y="1294437"/>
                </a:lnTo>
                <a:lnTo>
                  <a:pt x="0" y="1274766"/>
                </a:lnTo>
                <a:lnTo>
                  <a:pt x="4819" y="1263131"/>
                </a:lnTo>
                <a:cubicBezTo>
                  <a:pt x="10314" y="1257637"/>
                  <a:pt x="17905" y="1254238"/>
                  <a:pt x="26290" y="1254238"/>
                </a:cubicBezTo>
                <a:close/>
                <a:moveTo>
                  <a:pt x="1474228" y="1174410"/>
                </a:moveTo>
                <a:lnTo>
                  <a:pt x="1450688" y="1213159"/>
                </a:lnTo>
                <a:lnTo>
                  <a:pt x="1446956" y="1204150"/>
                </a:lnTo>
                <a:cubicBezTo>
                  <a:pt x="1446956" y="1191573"/>
                  <a:pt x="1454603" y="1180782"/>
                  <a:pt x="1465501" y="1176173"/>
                </a:cubicBezTo>
                <a:close/>
                <a:moveTo>
                  <a:pt x="1404765" y="1173786"/>
                </a:moveTo>
                <a:cubicBezTo>
                  <a:pt x="1421535" y="1173786"/>
                  <a:pt x="1435129" y="1187380"/>
                  <a:pt x="1435129" y="1204150"/>
                </a:cubicBezTo>
                <a:cubicBezTo>
                  <a:pt x="1435129" y="1220919"/>
                  <a:pt x="1421535" y="1234513"/>
                  <a:pt x="1404765" y="1234513"/>
                </a:cubicBezTo>
                <a:cubicBezTo>
                  <a:pt x="1387996" y="1234513"/>
                  <a:pt x="1374402" y="1220919"/>
                  <a:pt x="1374402" y="1204150"/>
                </a:cubicBezTo>
                <a:cubicBezTo>
                  <a:pt x="1374402" y="1187380"/>
                  <a:pt x="1387996" y="1173786"/>
                  <a:pt x="1404765" y="1173786"/>
                </a:cubicBezTo>
                <a:close/>
                <a:moveTo>
                  <a:pt x="1332211" y="1173786"/>
                </a:moveTo>
                <a:cubicBezTo>
                  <a:pt x="1348980" y="1173786"/>
                  <a:pt x="1362574" y="1187380"/>
                  <a:pt x="1362574" y="1204150"/>
                </a:cubicBezTo>
                <a:cubicBezTo>
                  <a:pt x="1362574" y="1220919"/>
                  <a:pt x="1348980" y="1234513"/>
                  <a:pt x="1332211" y="1234513"/>
                </a:cubicBezTo>
                <a:cubicBezTo>
                  <a:pt x="1315441" y="1234513"/>
                  <a:pt x="1301847" y="1220919"/>
                  <a:pt x="1301847" y="1204150"/>
                </a:cubicBezTo>
                <a:cubicBezTo>
                  <a:pt x="1301847" y="1187380"/>
                  <a:pt x="1315441" y="1173786"/>
                  <a:pt x="1332211" y="1173786"/>
                </a:cubicBezTo>
                <a:close/>
                <a:moveTo>
                  <a:pt x="1259656" y="1173786"/>
                </a:moveTo>
                <a:cubicBezTo>
                  <a:pt x="1276426" y="1173786"/>
                  <a:pt x="1290020" y="1187380"/>
                  <a:pt x="1290020" y="1204150"/>
                </a:cubicBezTo>
                <a:cubicBezTo>
                  <a:pt x="1290020" y="1220919"/>
                  <a:pt x="1276426" y="1234513"/>
                  <a:pt x="1259656" y="1234513"/>
                </a:cubicBezTo>
                <a:cubicBezTo>
                  <a:pt x="1242887" y="1234513"/>
                  <a:pt x="1229293" y="1220919"/>
                  <a:pt x="1229293" y="1204150"/>
                </a:cubicBezTo>
                <a:cubicBezTo>
                  <a:pt x="1229293" y="1187380"/>
                  <a:pt x="1242887" y="1173786"/>
                  <a:pt x="1259656" y="1173786"/>
                </a:cubicBezTo>
                <a:close/>
                <a:moveTo>
                  <a:pt x="1187102" y="1173786"/>
                </a:moveTo>
                <a:cubicBezTo>
                  <a:pt x="1203871" y="1173786"/>
                  <a:pt x="1217465" y="1187380"/>
                  <a:pt x="1217465" y="1204150"/>
                </a:cubicBezTo>
                <a:cubicBezTo>
                  <a:pt x="1217465" y="1220919"/>
                  <a:pt x="1203871" y="1234513"/>
                  <a:pt x="1187102" y="1234513"/>
                </a:cubicBezTo>
                <a:cubicBezTo>
                  <a:pt x="1170332" y="1234513"/>
                  <a:pt x="1156738" y="1220919"/>
                  <a:pt x="1156738" y="1204150"/>
                </a:cubicBezTo>
                <a:cubicBezTo>
                  <a:pt x="1156738" y="1187380"/>
                  <a:pt x="1170332" y="1173786"/>
                  <a:pt x="1187102" y="1173786"/>
                </a:cubicBezTo>
                <a:close/>
                <a:moveTo>
                  <a:pt x="1114547" y="1173786"/>
                </a:moveTo>
                <a:cubicBezTo>
                  <a:pt x="1131317" y="1173786"/>
                  <a:pt x="1144911" y="1187380"/>
                  <a:pt x="1144911" y="1204150"/>
                </a:cubicBezTo>
                <a:cubicBezTo>
                  <a:pt x="1144911" y="1220919"/>
                  <a:pt x="1131317" y="1234513"/>
                  <a:pt x="1114547" y="1234513"/>
                </a:cubicBezTo>
                <a:cubicBezTo>
                  <a:pt x="1097778" y="1234513"/>
                  <a:pt x="1084184" y="1220919"/>
                  <a:pt x="1084184" y="1204150"/>
                </a:cubicBezTo>
                <a:cubicBezTo>
                  <a:pt x="1084184" y="1187380"/>
                  <a:pt x="1097778" y="1173786"/>
                  <a:pt x="1114547" y="1173786"/>
                </a:cubicBezTo>
                <a:close/>
                <a:moveTo>
                  <a:pt x="1041993" y="1173786"/>
                </a:moveTo>
                <a:cubicBezTo>
                  <a:pt x="1058762" y="1173786"/>
                  <a:pt x="1072356" y="1187380"/>
                  <a:pt x="1072356" y="1204150"/>
                </a:cubicBezTo>
                <a:cubicBezTo>
                  <a:pt x="1072356" y="1220919"/>
                  <a:pt x="1058762" y="1234513"/>
                  <a:pt x="1041993" y="1234513"/>
                </a:cubicBezTo>
                <a:cubicBezTo>
                  <a:pt x="1025223" y="1234513"/>
                  <a:pt x="1011629" y="1220919"/>
                  <a:pt x="1011629" y="1204150"/>
                </a:cubicBezTo>
                <a:cubicBezTo>
                  <a:pt x="1011629" y="1187380"/>
                  <a:pt x="1025223" y="1173786"/>
                  <a:pt x="1041993" y="1173786"/>
                </a:cubicBezTo>
                <a:close/>
                <a:moveTo>
                  <a:pt x="969438" y="1173786"/>
                </a:moveTo>
                <a:cubicBezTo>
                  <a:pt x="986208" y="1173786"/>
                  <a:pt x="999801" y="1187380"/>
                  <a:pt x="999801" y="1204150"/>
                </a:cubicBezTo>
                <a:cubicBezTo>
                  <a:pt x="999801" y="1220919"/>
                  <a:pt x="986208" y="1234513"/>
                  <a:pt x="969438" y="1234513"/>
                </a:cubicBezTo>
                <a:cubicBezTo>
                  <a:pt x="952669" y="1234513"/>
                  <a:pt x="939075" y="1220919"/>
                  <a:pt x="939075" y="1204150"/>
                </a:cubicBezTo>
                <a:cubicBezTo>
                  <a:pt x="939075" y="1187380"/>
                  <a:pt x="952669" y="1173786"/>
                  <a:pt x="969438" y="1173786"/>
                </a:cubicBezTo>
                <a:close/>
                <a:moveTo>
                  <a:pt x="896883" y="1173786"/>
                </a:moveTo>
                <a:cubicBezTo>
                  <a:pt x="913653" y="1173786"/>
                  <a:pt x="927247" y="1187380"/>
                  <a:pt x="927247" y="1204150"/>
                </a:cubicBezTo>
                <a:cubicBezTo>
                  <a:pt x="927247" y="1220919"/>
                  <a:pt x="913653" y="1234513"/>
                  <a:pt x="896883" y="1234513"/>
                </a:cubicBezTo>
                <a:cubicBezTo>
                  <a:pt x="880114" y="1234513"/>
                  <a:pt x="866520" y="1220919"/>
                  <a:pt x="866520" y="1204150"/>
                </a:cubicBezTo>
                <a:cubicBezTo>
                  <a:pt x="866520" y="1187380"/>
                  <a:pt x="880114" y="1173786"/>
                  <a:pt x="896883" y="1173786"/>
                </a:cubicBezTo>
                <a:close/>
                <a:moveTo>
                  <a:pt x="824329" y="1173786"/>
                </a:moveTo>
                <a:cubicBezTo>
                  <a:pt x="841098" y="1173786"/>
                  <a:pt x="854692" y="1187380"/>
                  <a:pt x="854692" y="1204150"/>
                </a:cubicBezTo>
                <a:cubicBezTo>
                  <a:pt x="854692" y="1220919"/>
                  <a:pt x="841098" y="1234513"/>
                  <a:pt x="824329" y="1234513"/>
                </a:cubicBezTo>
                <a:cubicBezTo>
                  <a:pt x="807559" y="1234513"/>
                  <a:pt x="793965" y="1220919"/>
                  <a:pt x="793965" y="1204150"/>
                </a:cubicBezTo>
                <a:cubicBezTo>
                  <a:pt x="793965" y="1187380"/>
                  <a:pt x="807559" y="1173786"/>
                  <a:pt x="824329" y="1173786"/>
                </a:cubicBezTo>
                <a:close/>
                <a:moveTo>
                  <a:pt x="751774" y="1173786"/>
                </a:moveTo>
                <a:cubicBezTo>
                  <a:pt x="768544" y="1173786"/>
                  <a:pt x="782138" y="1187380"/>
                  <a:pt x="782138" y="1204150"/>
                </a:cubicBezTo>
                <a:cubicBezTo>
                  <a:pt x="782138" y="1220919"/>
                  <a:pt x="768544" y="1234513"/>
                  <a:pt x="751774" y="1234513"/>
                </a:cubicBezTo>
                <a:cubicBezTo>
                  <a:pt x="735005" y="1234513"/>
                  <a:pt x="721411" y="1220919"/>
                  <a:pt x="721411" y="1204150"/>
                </a:cubicBezTo>
                <a:cubicBezTo>
                  <a:pt x="721411" y="1187380"/>
                  <a:pt x="735005" y="1173786"/>
                  <a:pt x="751774" y="1173786"/>
                </a:cubicBezTo>
                <a:close/>
                <a:moveTo>
                  <a:pt x="679220" y="1173786"/>
                </a:moveTo>
                <a:cubicBezTo>
                  <a:pt x="695989" y="1173786"/>
                  <a:pt x="709583" y="1187380"/>
                  <a:pt x="709583" y="1204150"/>
                </a:cubicBezTo>
                <a:cubicBezTo>
                  <a:pt x="709583" y="1220919"/>
                  <a:pt x="695989" y="1234513"/>
                  <a:pt x="679220" y="1234513"/>
                </a:cubicBezTo>
                <a:cubicBezTo>
                  <a:pt x="662450" y="1234513"/>
                  <a:pt x="648856" y="1220919"/>
                  <a:pt x="648856" y="1204150"/>
                </a:cubicBezTo>
                <a:cubicBezTo>
                  <a:pt x="648856" y="1187380"/>
                  <a:pt x="662450" y="1173786"/>
                  <a:pt x="679220" y="1173786"/>
                </a:cubicBezTo>
                <a:close/>
                <a:moveTo>
                  <a:pt x="606665" y="1173786"/>
                </a:moveTo>
                <a:cubicBezTo>
                  <a:pt x="623435" y="1173786"/>
                  <a:pt x="637029" y="1187380"/>
                  <a:pt x="637029" y="1204150"/>
                </a:cubicBezTo>
                <a:cubicBezTo>
                  <a:pt x="637029" y="1220919"/>
                  <a:pt x="623435" y="1234513"/>
                  <a:pt x="606665" y="1234513"/>
                </a:cubicBezTo>
                <a:cubicBezTo>
                  <a:pt x="589896" y="1234513"/>
                  <a:pt x="576302" y="1220919"/>
                  <a:pt x="576302" y="1204150"/>
                </a:cubicBezTo>
                <a:cubicBezTo>
                  <a:pt x="576302" y="1187380"/>
                  <a:pt x="589896" y="1173786"/>
                  <a:pt x="606665" y="1173786"/>
                </a:cubicBezTo>
                <a:close/>
                <a:moveTo>
                  <a:pt x="534111" y="1173786"/>
                </a:moveTo>
                <a:cubicBezTo>
                  <a:pt x="550880" y="1173786"/>
                  <a:pt x="564474" y="1187380"/>
                  <a:pt x="564474" y="1204150"/>
                </a:cubicBezTo>
                <a:cubicBezTo>
                  <a:pt x="564474" y="1220919"/>
                  <a:pt x="550880" y="1234513"/>
                  <a:pt x="534111" y="1234513"/>
                </a:cubicBezTo>
                <a:cubicBezTo>
                  <a:pt x="517341" y="1234513"/>
                  <a:pt x="503747" y="1220919"/>
                  <a:pt x="503747" y="1204150"/>
                </a:cubicBezTo>
                <a:cubicBezTo>
                  <a:pt x="503747" y="1187380"/>
                  <a:pt x="517341" y="1173786"/>
                  <a:pt x="534111" y="1173786"/>
                </a:cubicBezTo>
                <a:close/>
                <a:moveTo>
                  <a:pt x="461556" y="1173786"/>
                </a:moveTo>
                <a:cubicBezTo>
                  <a:pt x="478326" y="1173786"/>
                  <a:pt x="491920" y="1187380"/>
                  <a:pt x="491920" y="1204150"/>
                </a:cubicBezTo>
                <a:cubicBezTo>
                  <a:pt x="491920" y="1220919"/>
                  <a:pt x="478326" y="1234513"/>
                  <a:pt x="461556" y="1234513"/>
                </a:cubicBezTo>
                <a:cubicBezTo>
                  <a:pt x="444787" y="1234513"/>
                  <a:pt x="431192" y="1220919"/>
                  <a:pt x="431192" y="1204150"/>
                </a:cubicBezTo>
                <a:cubicBezTo>
                  <a:pt x="431192" y="1187380"/>
                  <a:pt x="444787" y="1173786"/>
                  <a:pt x="461556" y="1173786"/>
                </a:cubicBezTo>
                <a:close/>
                <a:moveTo>
                  <a:pt x="389002" y="1173786"/>
                </a:moveTo>
                <a:cubicBezTo>
                  <a:pt x="405771" y="1173786"/>
                  <a:pt x="419365" y="1187380"/>
                  <a:pt x="419365" y="1204150"/>
                </a:cubicBezTo>
                <a:cubicBezTo>
                  <a:pt x="419365" y="1220919"/>
                  <a:pt x="405771" y="1234513"/>
                  <a:pt x="389002" y="1234513"/>
                </a:cubicBezTo>
                <a:cubicBezTo>
                  <a:pt x="372232" y="1234513"/>
                  <a:pt x="358638" y="1220919"/>
                  <a:pt x="358638" y="1204150"/>
                </a:cubicBezTo>
                <a:cubicBezTo>
                  <a:pt x="358638" y="1187380"/>
                  <a:pt x="372232" y="1173786"/>
                  <a:pt x="389002" y="1173786"/>
                </a:cubicBezTo>
                <a:close/>
                <a:moveTo>
                  <a:pt x="316447" y="1173786"/>
                </a:moveTo>
                <a:cubicBezTo>
                  <a:pt x="333216" y="1173786"/>
                  <a:pt x="346810" y="1187380"/>
                  <a:pt x="346810" y="1204150"/>
                </a:cubicBezTo>
                <a:cubicBezTo>
                  <a:pt x="346810" y="1220919"/>
                  <a:pt x="333216" y="1234513"/>
                  <a:pt x="316447" y="1234513"/>
                </a:cubicBezTo>
                <a:cubicBezTo>
                  <a:pt x="299677" y="1234513"/>
                  <a:pt x="286084" y="1220919"/>
                  <a:pt x="286084" y="1204150"/>
                </a:cubicBezTo>
                <a:cubicBezTo>
                  <a:pt x="286084" y="1187380"/>
                  <a:pt x="299677" y="1173786"/>
                  <a:pt x="316447" y="1173786"/>
                </a:cubicBezTo>
                <a:close/>
                <a:moveTo>
                  <a:pt x="243892" y="1173786"/>
                </a:moveTo>
                <a:cubicBezTo>
                  <a:pt x="260662" y="1173786"/>
                  <a:pt x="274256" y="1187380"/>
                  <a:pt x="274256" y="1204150"/>
                </a:cubicBezTo>
                <a:cubicBezTo>
                  <a:pt x="274256" y="1220919"/>
                  <a:pt x="260662" y="1234513"/>
                  <a:pt x="243892" y="1234513"/>
                </a:cubicBezTo>
                <a:cubicBezTo>
                  <a:pt x="227123" y="1234513"/>
                  <a:pt x="213529" y="1220919"/>
                  <a:pt x="213529" y="1204150"/>
                </a:cubicBezTo>
                <a:cubicBezTo>
                  <a:pt x="213529" y="1187380"/>
                  <a:pt x="227123" y="1173786"/>
                  <a:pt x="243892" y="1173786"/>
                </a:cubicBezTo>
                <a:close/>
                <a:moveTo>
                  <a:pt x="171339" y="1173786"/>
                </a:moveTo>
                <a:cubicBezTo>
                  <a:pt x="188107" y="1173786"/>
                  <a:pt x="201701" y="1187380"/>
                  <a:pt x="201701" y="1204150"/>
                </a:cubicBezTo>
                <a:cubicBezTo>
                  <a:pt x="201701" y="1220919"/>
                  <a:pt x="188107" y="1234513"/>
                  <a:pt x="171339" y="1234513"/>
                </a:cubicBezTo>
                <a:cubicBezTo>
                  <a:pt x="154627" y="1234513"/>
                  <a:pt x="141034" y="1220919"/>
                  <a:pt x="141034" y="1204150"/>
                </a:cubicBezTo>
                <a:cubicBezTo>
                  <a:pt x="141034" y="1187380"/>
                  <a:pt x="154627" y="1173786"/>
                  <a:pt x="171339" y="1173786"/>
                </a:cubicBezTo>
                <a:close/>
                <a:moveTo>
                  <a:pt x="98852" y="1173786"/>
                </a:moveTo>
                <a:cubicBezTo>
                  <a:pt x="115616" y="1173786"/>
                  <a:pt x="129210" y="1187380"/>
                  <a:pt x="129210" y="1204150"/>
                </a:cubicBezTo>
                <a:cubicBezTo>
                  <a:pt x="129210" y="1220919"/>
                  <a:pt x="115616" y="1234513"/>
                  <a:pt x="98852" y="1234513"/>
                </a:cubicBezTo>
                <a:cubicBezTo>
                  <a:pt x="82080" y="1234513"/>
                  <a:pt x="68486" y="1220919"/>
                  <a:pt x="68486" y="1204150"/>
                </a:cubicBezTo>
                <a:cubicBezTo>
                  <a:pt x="68486" y="1187380"/>
                  <a:pt x="82080" y="1173786"/>
                  <a:pt x="98852" y="1173786"/>
                </a:cubicBezTo>
                <a:close/>
                <a:moveTo>
                  <a:pt x="26297" y="1173786"/>
                </a:moveTo>
                <a:cubicBezTo>
                  <a:pt x="43063" y="1173786"/>
                  <a:pt x="56658" y="1187380"/>
                  <a:pt x="56658" y="1204150"/>
                </a:cubicBezTo>
                <a:cubicBezTo>
                  <a:pt x="56658" y="1220919"/>
                  <a:pt x="43063" y="1234513"/>
                  <a:pt x="26297" y="1234513"/>
                </a:cubicBezTo>
                <a:cubicBezTo>
                  <a:pt x="17912" y="1234513"/>
                  <a:pt x="10321" y="1231115"/>
                  <a:pt x="4826" y="1225620"/>
                </a:cubicBezTo>
                <a:lnTo>
                  <a:pt x="0" y="1213970"/>
                </a:lnTo>
                <a:lnTo>
                  <a:pt x="0" y="1194329"/>
                </a:lnTo>
                <a:lnTo>
                  <a:pt x="4826" y="1182679"/>
                </a:lnTo>
                <a:cubicBezTo>
                  <a:pt x="10321" y="1177185"/>
                  <a:pt x="17912" y="1173786"/>
                  <a:pt x="26297" y="1173786"/>
                </a:cubicBezTo>
                <a:close/>
                <a:moveTo>
                  <a:pt x="1477320" y="1093335"/>
                </a:moveTo>
                <a:cubicBezTo>
                  <a:pt x="1485705" y="1093335"/>
                  <a:pt x="1493295" y="1096733"/>
                  <a:pt x="1498790" y="1102228"/>
                </a:cubicBezTo>
                <a:lnTo>
                  <a:pt x="1505389" y="1118160"/>
                </a:lnTo>
                <a:lnTo>
                  <a:pt x="1493855" y="1142105"/>
                </a:lnTo>
                <a:lnTo>
                  <a:pt x="1487887" y="1151929"/>
                </a:lnTo>
                <a:lnTo>
                  <a:pt x="1477320" y="1154062"/>
                </a:lnTo>
                <a:cubicBezTo>
                  <a:pt x="1460550" y="1154062"/>
                  <a:pt x="1446956" y="1140468"/>
                  <a:pt x="1446956" y="1123698"/>
                </a:cubicBezTo>
                <a:cubicBezTo>
                  <a:pt x="1446956" y="1106929"/>
                  <a:pt x="1460550" y="1093335"/>
                  <a:pt x="1477320" y="1093335"/>
                </a:cubicBezTo>
                <a:close/>
                <a:moveTo>
                  <a:pt x="1404765" y="1093335"/>
                </a:moveTo>
                <a:cubicBezTo>
                  <a:pt x="1421535" y="1093335"/>
                  <a:pt x="1435129" y="1106929"/>
                  <a:pt x="1435129" y="1123698"/>
                </a:cubicBezTo>
                <a:cubicBezTo>
                  <a:pt x="1435129" y="1140468"/>
                  <a:pt x="1421535" y="1154062"/>
                  <a:pt x="1404765" y="1154062"/>
                </a:cubicBezTo>
                <a:cubicBezTo>
                  <a:pt x="1387996" y="1154062"/>
                  <a:pt x="1374402" y="1140468"/>
                  <a:pt x="1374402" y="1123698"/>
                </a:cubicBezTo>
                <a:cubicBezTo>
                  <a:pt x="1374402" y="1106929"/>
                  <a:pt x="1387996" y="1093335"/>
                  <a:pt x="1404765" y="1093335"/>
                </a:cubicBezTo>
                <a:close/>
                <a:moveTo>
                  <a:pt x="1332211" y="1093335"/>
                </a:moveTo>
                <a:cubicBezTo>
                  <a:pt x="1348980" y="1093335"/>
                  <a:pt x="1362574" y="1106929"/>
                  <a:pt x="1362574" y="1123698"/>
                </a:cubicBezTo>
                <a:cubicBezTo>
                  <a:pt x="1362574" y="1140468"/>
                  <a:pt x="1348980" y="1154062"/>
                  <a:pt x="1332211" y="1154062"/>
                </a:cubicBezTo>
                <a:cubicBezTo>
                  <a:pt x="1315441" y="1154062"/>
                  <a:pt x="1301847" y="1140468"/>
                  <a:pt x="1301847" y="1123698"/>
                </a:cubicBezTo>
                <a:cubicBezTo>
                  <a:pt x="1301847" y="1106929"/>
                  <a:pt x="1315441" y="1093335"/>
                  <a:pt x="1332211" y="1093335"/>
                </a:cubicBezTo>
                <a:close/>
                <a:moveTo>
                  <a:pt x="1259656" y="1093335"/>
                </a:moveTo>
                <a:cubicBezTo>
                  <a:pt x="1276426" y="1093335"/>
                  <a:pt x="1290020" y="1106929"/>
                  <a:pt x="1290020" y="1123698"/>
                </a:cubicBezTo>
                <a:cubicBezTo>
                  <a:pt x="1290020" y="1140468"/>
                  <a:pt x="1276426" y="1154062"/>
                  <a:pt x="1259656" y="1154062"/>
                </a:cubicBezTo>
                <a:cubicBezTo>
                  <a:pt x="1242887" y="1154062"/>
                  <a:pt x="1229293" y="1140468"/>
                  <a:pt x="1229293" y="1123698"/>
                </a:cubicBezTo>
                <a:cubicBezTo>
                  <a:pt x="1229293" y="1106929"/>
                  <a:pt x="1242887" y="1093335"/>
                  <a:pt x="1259656" y="1093335"/>
                </a:cubicBezTo>
                <a:close/>
                <a:moveTo>
                  <a:pt x="1187102" y="1093335"/>
                </a:moveTo>
                <a:cubicBezTo>
                  <a:pt x="1203871" y="1093335"/>
                  <a:pt x="1217465" y="1106929"/>
                  <a:pt x="1217465" y="1123698"/>
                </a:cubicBezTo>
                <a:cubicBezTo>
                  <a:pt x="1217465" y="1140468"/>
                  <a:pt x="1203871" y="1154062"/>
                  <a:pt x="1187102" y="1154062"/>
                </a:cubicBezTo>
                <a:cubicBezTo>
                  <a:pt x="1170332" y="1154062"/>
                  <a:pt x="1156738" y="1140468"/>
                  <a:pt x="1156738" y="1123698"/>
                </a:cubicBezTo>
                <a:cubicBezTo>
                  <a:pt x="1156738" y="1106929"/>
                  <a:pt x="1170332" y="1093335"/>
                  <a:pt x="1187102" y="1093335"/>
                </a:cubicBezTo>
                <a:close/>
                <a:moveTo>
                  <a:pt x="1114547" y="1093335"/>
                </a:moveTo>
                <a:cubicBezTo>
                  <a:pt x="1131317" y="1093335"/>
                  <a:pt x="1144911" y="1106929"/>
                  <a:pt x="1144911" y="1123698"/>
                </a:cubicBezTo>
                <a:cubicBezTo>
                  <a:pt x="1144911" y="1140468"/>
                  <a:pt x="1131317" y="1154062"/>
                  <a:pt x="1114547" y="1154062"/>
                </a:cubicBezTo>
                <a:cubicBezTo>
                  <a:pt x="1097778" y="1154062"/>
                  <a:pt x="1084184" y="1140468"/>
                  <a:pt x="1084184" y="1123698"/>
                </a:cubicBezTo>
                <a:cubicBezTo>
                  <a:pt x="1084184" y="1106929"/>
                  <a:pt x="1097778" y="1093335"/>
                  <a:pt x="1114547" y="1093335"/>
                </a:cubicBezTo>
                <a:close/>
                <a:moveTo>
                  <a:pt x="1041993" y="1093335"/>
                </a:moveTo>
                <a:cubicBezTo>
                  <a:pt x="1058762" y="1093335"/>
                  <a:pt x="1072356" y="1106929"/>
                  <a:pt x="1072356" y="1123698"/>
                </a:cubicBezTo>
                <a:cubicBezTo>
                  <a:pt x="1072356" y="1140468"/>
                  <a:pt x="1058762" y="1154062"/>
                  <a:pt x="1041993" y="1154062"/>
                </a:cubicBezTo>
                <a:cubicBezTo>
                  <a:pt x="1025223" y="1154062"/>
                  <a:pt x="1011629" y="1140468"/>
                  <a:pt x="1011629" y="1123698"/>
                </a:cubicBezTo>
                <a:cubicBezTo>
                  <a:pt x="1011629" y="1106929"/>
                  <a:pt x="1025223" y="1093335"/>
                  <a:pt x="1041993" y="1093335"/>
                </a:cubicBezTo>
                <a:close/>
                <a:moveTo>
                  <a:pt x="969438" y="1093335"/>
                </a:moveTo>
                <a:cubicBezTo>
                  <a:pt x="986208" y="1093335"/>
                  <a:pt x="999801" y="1106929"/>
                  <a:pt x="999801" y="1123698"/>
                </a:cubicBezTo>
                <a:cubicBezTo>
                  <a:pt x="999801" y="1140468"/>
                  <a:pt x="986208" y="1154062"/>
                  <a:pt x="969438" y="1154062"/>
                </a:cubicBezTo>
                <a:cubicBezTo>
                  <a:pt x="952669" y="1154062"/>
                  <a:pt x="939075" y="1140468"/>
                  <a:pt x="939075" y="1123698"/>
                </a:cubicBezTo>
                <a:cubicBezTo>
                  <a:pt x="939075" y="1106929"/>
                  <a:pt x="952669" y="1093335"/>
                  <a:pt x="969438" y="1093335"/>
                </a:cubicBezTo>
                <a:close/>
                <a:moveTo>
                  <a:pt x="896883" y="1093335"/>
                </a:moveTo>
                <a:cubicBezTo>
                  <a:pt x="913653" y="1093335"/>
                  <a:pt x="927247" y="1106929"/>
                  <a:pt x="927247" y="1123698"/>
                </a:cubicBezTo>
                <a:cubicBezTo>
                  <a:pt x="927247" y="1140468"/>
                  <a:pt x="913653" y="1154062"/>
                  <a:pt x="896883" y="1154062"/>
                </a:cubicBezTo>
                <a:cubicBezTo>
                  <a:pt x="880114" y="1154062"/>
                  <a:pt x="866520" y="1140468"/>
                  <a:pt x="866520" y="1123698"/>
                </a:cubicBezTo>
                <a:cubicBezTo>
                  <a:pt x="866520" y="1106929"/>
                  <a:pt x="880114" y="1093335"/>
                  <a:pt x="896883" y="1093335"/>
                </a:cubicBezTo>
                <a:close/>
                <a:moveTo>
                  <a:pt x="824329" y="1093335"/>
                </a:moveTo>
                <a:cubicBezTo>
                  <a:pt x="841098" y="1093335"/>
                  <a:pt x="854692" y="1106929"/>
                  <a:pt x="854692" y="1123698"/>
                </a:cubicBezTo>
                <a:cubicBezTo>
                  <a:pt x="854692" y="1140468"/>
                  <a:pt x="841098" y="1154062"/>
                  <a:pt x="824329" y="1154062"/>
                </a:cubicBezTo>
                <a:cubicBezTo>
                  <a:pt x="807559" y="1154062"/>
                  <a:pt x="793965" y="1140468"/>
                  <a:pt x="793965" y="1123698"/>
                </a:cubicBezTo>
                <a:cubicBezTo>
                  <a:pt x="793965" y="1106929"/>
                  <a:pt x="807559" y="1093335"/>
                  <a:pt x="824329" y="1093335"/>
                </a:cubicBezTo>
                <a:close/>
                <a:moveTo>
                  <a:pt x="751774" y="1093335"/>
                </a:moveTo>
                <a:cubicBezTo>
                  <a:pt x="768544" y="1093335"/>
                  <a:pt x="782138" y="1106929"/>
                  <a:pt x="782138" y="1123698"/>
                </a:cubicBezTo>
                <a:cubicBezTo>
                  <a:pt x="782138" y="1140468"/>
                  <a:pt x="768544" y="1154062"/>
                  <a:pt x="751774" y="1154062"/>
                </a:cubicBezTo>
                <a:cubicBezTo>
                  <a:pt x="735005" y="1154062"/>
                  <a:pt x="721411" y="1140468"/>
                  <a:pt x="721411" y="1123698"/>
                </a:cubicBezTo>
                <a:cubicBezTo>
                  <a:pt x="721411" y="1106929"/>
                  <a:pt x="735005" y="1093335"/>
                  <a:pt x="751774" y="1093335"/>
                </a:cubicBezTo>
                <a:close/>
                <a:moveTo>
                  <a:pt x="679220" y="1093335"/>
                </a:moveTo>
                <a:cubicBezTo>
                  <a:pt x="695989" y="1093335"/>
                  <a:pt x="709583" y="1106929"/>
                  <a:pt x="709583" y="1123698"/>
                </a:cubicBezTo>
                <a:cubicBezTo>
                  <a:pt x="709583" y="1140468"/>
                  <a:pt x="695989" y="1154062"/>
                  <a:pt x="679220" y="1154062"/>
                </a:cubicBezTo>
                <a:cubicBezTo>
                  <a:pt x="662450" y="1154062"/>
                  <a:pt x="648856" y="1140468"/>
                  <a:pt x="648856" y="1123698"/>
                </a:cubicBezTo>
                <a:cubicBezTo>
                  <a:pt x="648856" y="1106929"/>
                  <a:pt x="662450" y="1093335"/>
                  <a:pt x="679220" y="1093335"/>
                </a:cubicBezTo>
                <a:close/>
                <a:moveTo>
                  <a:pt x="606665" y="1093335"/>
                </a:moveTo>
                <a:cubicBezTo>
                  <a:pt x="623435" y="1093335"/>
                  <a:pt x="637029" y="1106929"/>
                  <a:pt x="637029" y="1123698"/>
                </a:cubicBezTo>
                <a:cubicBezTo>
                  <a:pt x="637029" y="1140468"/>
                  <a:pt x="623435" y="1154062"/>
                  <a:pt x="606665" y="1154062"/>
                </a:cubicBezTo>
                <a:cubicBezTo>
                  <a:pt x="589896" y="1154062"/>
                  <a:pt x="576302" y="1140468"/>
                  <a:pt x="576302" y="1123698"/>
                </a:cubicBezTo>
                <a:cubicBezTo>
                  <a:pt x="576302" y="1106929"/>
                  <a:pt x="589896" y="1093335"/>
                  <a:pt x="606665" y="1093335"/>
                </a:cubicBezTo>
                <a:close/>
                <a:moveTo>
                  <a:pt x="534111" y="1093335"/>
                </a:moveTo>
                <a:cubicBezTo>
                  <a:pt x="550880" y="1093335"/>
                  <a:pt x="564474" y="1106929"/>
                  <a:pt x="564474" y="1123698"/>
                </a:cubicBezTo>
                <a:cubicBezTo>
                  <a:pt x="564474" y="1140468"/>
                  <a:pt x="550880" y="1154062"/>
                  <a:pt x="534111" y="1154062"/>
                </a:cubicBezTo>
                <a:cubicBezTo>
                  <a:pt x="517341" y="1154062"/>
                  <a:pt x="503747" y="1140468"/>
                  <a:pt x="503747" y="1123698"/>
                </a:cubicBezTo>
                <a:cubicBezTo>
                  <a:pt x="503747" y="1106929"/>
                  <a:pt x="517341" y="1093335"/>
                  <a:pt x="534111" y="1093335"/>
                </a:cubicBezTo>
                <a:close/>
                <a:moveTo>
                  <a:pt x="461556" y="1093335"/>
                </a:moveTo>
                <a:cubicBezTo>
                  <a:pt x="478326" y="1093335"/>
                  <a:pt x="491920" y="1106929"/>
                  <a:pt x="491920" y="1123698"/>
                </a:cubicBezTo>
                <a:cubicBezTo>
                  <a:pt x="491920" y="1140468"/>
                  <a:pt x="478326" y="1154062"/>
                  <a:pt x="461556" y="1154062"/>
                </a:cubicBezTo>
                <a:cubicBezTo>
                  <a:pt x="444787" y="1154062"/>
                  <a:pt x="431192" y="1140468"/>
                  <a:pt x="431192" y="1123698"/>
                </a:cubicBezTo>
                <a:cubicBezTo>
                  <a:pt x="431192" y="1106929"/>
                  <a:pt x="444787" y="1093335"/>
                  <a:pt x="461556" y="1093335"/>
                </a:cubicBezTo>
                <a:close/>
                <a:moveTo>
                  <a:pt x="389002" y="1093335"/>
                </a:moveTo>
                <a:cubicBezTo>
                  <a:pt x="405771" y="1093335"/>
                  <a:pt x="419365" y="1106929"/>
                  <a:pt x="419365" y="1123698"/>
                </a:cubicBezTo>
                <a:cubicBezTo>
                  <a:pt x="419365" y="1140468"/>
                  <a:pt x="405771" y="1154062"/>
                  <a:pt x="389002" y="1154062"/>
                </a:cubicBezTo>
                <a:cubicBezTo>
                  <a:pt x="372232" y="1154062"/>
                  <a:pt x="358638" y="1140468"/>
                  <a:pt x="358638" y="1123698"/>
                </a:cubicBezTo>
                <a:cubicBezTo>
                  <a:pt x="358638" y="1106929"/>
                  <a:pt x="372232" y="1093335"/>
                  <a:pt x="389002" y="1093335"/>
                </a:cubicBezTo>
                <a:close/>
                <a:moveTo>
                  <a:pt x="316447" y="1093335"/>
                </a:moveTo>
                <a:cubicBezTo>
                  <a:pt x="333216" y="1093335"/>
                  <a:pt x="346810" y="1106929"/>
                  <a:pt x="346810" y="1123698"/>
                </a:cubicBezTo>
                <a:cubicBezTo>
                  <a:pt x="346810" y="1140468"/>
                  <a:pt x="333216" y="1154062"/>
                  <a:pt x="316447" y="1154062"/>
                </a:cubicBezTo>
                <a:cubicBezTo>
                  <a:pt x="299677" y="1154062"/>
                  <a:pt x="286084" y="1140468"/>
                  <a:pt x="286084" y="1123698"/>
                </a:cubicBezTo>
                <a:cubicBezTo>
                  <a:pt x="286084" y="1106929"/>
                  <a:pt x="299677" y="1093335"/>
                  <a:pt x="316447" y="1093335"/>
                </a:cubicBezTo>
                <a:close/>
                <a:moveTo>
                  <a:pt x="243892" y="1093335"/>
                </a:moveTo>
                <a:cubicBezTo>
                  <a:pt x="260662" y="1093335"/>
                  <a:pt x="274256" y="1106929"/>
                  <a:pt x="274256" y="1123698"/>
                </a:cubicBezTo>
                <a:cubicBezTo>
                  <a:pt x="274256" y="1140468"/>
                  <a:pt x="260662" y="1154062"/>
                  <a:pt x="243892" y="1154062"/>
                </a:cubicBezTo>
                <a:cubicBezTo>
                  <a:pt x="227123" y="1154062"/>
                  <a:pt x="213529" y="1140468"/>
                  <a:pt x="213529" y="1123698"/>
                </a:cubicBezTo>
                <a:cubicBezTo>
                  <a:pt x="213529" y="1106929"/>
                  <a:pt x="227123" y="1093335"/>
                  <a:pt x="243892" y="1093335"/>
                </a:cubicBezTo>
                <a:close/>
                <a:moveTo>
                  <a:pt x="171339" y="1093335"/>
                </a:moveTo>
                <a:cubicBezTo>
                  <a:pt x="188107" y="1093335"/>
                  <a:pt x="201701" y="1106929"/>
                  <a:pt x="201701" y="1123698"/>
                </a:cubicBezTo>
                <a:cubicBezTo>
                  <a:pt x="201701" y="1140468"/>
                  <a:pt x="188107" y="1154062"/>
                  <a:pt x="171339" y="1154062"/>
                </a:cubicBezTo>
                <a:cubicBezTo>
                  <a:pt x="154633" y="1154062"/>
                  <a:pt x="141040" y="1140468"/>
                  <a:pt x="141040" y="1123698"/>
                </a:cubicBezTo>
                <a:cubicBezTo>
                  <a:pt x="141040" y="1106929"/>
                  <a:pt x="154633" y="1093335"/>
                  <a:pt x="171339" y="1093335"/>
                </a:cubicBezTo>
                <a:close/>
                <a:moveTo>
                  <a:pt x="98858" y="1093335"/>
                </a:moveTo>
                <a:cubicBezTo>
                  <a:pt x="115622" y="1093335"/>
                  <a:pt x="129216" y="1106929"/>
                  <a:pt x="129216" y="1123698"/>
                </a:cubicBezTo>
                <a:cubicBezTo>
                  <a:pt x="129216" y="1140468"/>
                  <a:pt x="115622" y="1154062"/>
                  <a:pt x="98858" y="1154062"/>
                </a:cubicBezTo>
                <a:cubicBezTo>
                  <a:pt x="82086" y="1154062"/>
                  <a:pt x="68492" y="1140468"/>
                  <a:pt x="68492" y="1123698"/>
                </a:cubicBezTo>
                <a:cubicBezTo>
                  <a:pt x="68492" y="1106929"/>
                  <a:pt x="82086" y="1093335"/>
                  <a:pt x="98858" y="1093335"/>
                </a:cubicBezTo>
                <a:close/>
                <a:moveTo>
                  <a:pt x="26303" y="1093335"/>
                </a:moveTo>
                <a:cubicBezTo>
                  <a:pt x="43069" y="1093335"/>
                  <a:pt x="56664" y="1106929"/>
                  <a:pt x="56664" y="1123698"/>
                </a:cubicBezTo>
                <a:cubicBezTo>
                  <a:pt x="56664" y="1140468"/>
                  <a:pt x="43069" y="1154062"/>
                  <a:pt x="26303" y="1154062"/>
                </a:cubicBezTo>
                <a:cubicBezTo>
                  <a:pt x="17918" y="1154062"/>
                  <a:pt x="10327" y="1150664"/>
                  <a:pt x="4832" y="1145169"/>
                </a:cubicBezTo>
                <a:lnTo>
                  <a:pt x="0" y="1133503"/>
                </a:lnTo>
                <a:lnTo>
                  <a:pt x="0" y="1113894"/>
                </a:lnTo>
                <a:lnTo>
                  <a:pt x="4832" y="1102228"/>
                </a:lnTo>
                <a:cubicBezTo>
                  <a:pt x="10327" y="1096734"/>
                  <a:pt x="17918" y="1093335"/>
                  <a:pt x="26303" y="1093335"/>
                </a:cubicBezTo>
                <a:close/>
                <a:moveTo>
                  <a:pt x="1549874" y="1012883"/>
                </a:moveTo>
                <a:lnTo>
                  <a:pt x="1555552" y="1014029"/>
                </a:lnTo>
                <a:lnTo>
                  <a:pt x="1530465" y="1066106"/>
                </a:lnTo>
                <a:lnTo>
                  <a:pt x="1528404" y="1064717"/>
                </a:lnTo>
                <a:cubicBezTo>
                  <a:pt x="1522910" y="1059222"/>
                  <a:pt x="1519511" y="1051631"/>
                  <a:pt x="1519511" y="1043246"/>
                </a:cubicBezTo>
                <a:cubicBezTo>
                  <a:pt x="1519511" y="1026477"/>
                  <a:pt x="1533105" y="1012883"/>
                  <a:pt x="1549874" y="1012883"/>
                </a:cubicBezTo>
                <a:close/>
                <a:moveTo>
                  <a:pt x="1477320" y="1012883"/>
                </a:moveTo>
                <a:cubicBezTo>
                  <a:pt x="1494089" y="1012883"/>
                  <a:pt x="1507683" y="1026477"/>
                  <a:pt x="1507683" y="1043246"/>
                </a:cubicBezTo>
                <a:cubicBezTo>
                  <a:pt x="1507683" y="1060016"/>
                  <a:pt x="1494089" y="1073610"/>
                  <a:pt x="1477320" y="1073610"/>
                </a:cubicBezTo>
                <a:cubicBezTo>
                  <a:pt x="1460550" y="1073610"/>
                  <a:pt x="1446956" y="1060016"/>
                  <a:pt x="1446956" y="1043246"/>
                </a:cubicBezTo>
                <a:cubicBezTo>
                  <a:pt x="1446956" y="1026477"/>
                  <a:pt x="1460550" y="1012883"/>
                  <a:pt x="1477320" y="1012883"/>
                </a:cubicBezTo>
                <a:close/>
                <a:moveTo>
                  <a:pt x="1404765" y="1012883"/>
                </a:moveTo>
                <a:cubicBezTo>
                  <a:pt x="1421535" y="1012883"/>
                  <a:pt x="1435129" y="1026477"/>
                  <a:pt x="1435129" y="1043246"/>
                </a:cubicBezTo>
                <a:cubicBezTo>
                  <a:pt x="1435129" y="1060016"/>
                  <a:pt x="1421535" y="1073610"/>
                  <a:pt x="1404765" y="1073610"/>
                </a:cubicBezTo>
                <a:cubicBezTo>
                  <a:pt x="1387996" y="1073610"/>
                  <a:pt x="1374402" y="1060016"/>
                  <a:pt x="1374402" y="1043246"/>
                </a:cubicBezTo>
                <a:cubicBezTo>
                  <a:pt x="1374402" y="1026477"/>
                  <a:pt x="1387996" y="1012883"/>
                  <a:pt x="1404765" y="1012883"/>
                </a:cubicBezTo>
                <a:close/>
                <a:moveTo>
                  <a:pt x="1332211" y="1012883"/>
                </a:moveTo>
                <a:cubicBezTo>
                  <a:pt x="1348980" y="1012883"/>
                  <a:pt x="1362574" y="1026477"/>
                  <a:pt x="1362574" y="1043246"/>
                </a:cubicBezTo>
                <a:cubicBezTo>
                  <a:pt x="1362574" y="1060016"/>
                  <a:pt x="1348980" y="1073610"/>
                  <a:pt x="1332211" y="1073610"/>
                </a:cubicBezTo>
                <a:cubicBezTo>
                  <a:pt x="1315441" y="1073610"/>
                  <a:pt x="1301847" y="1060016"/>
                  <a:pt x="1301847" y="1043246"/>
                </a:cubicBezTo>
                <a:cubicBezTo>
                  <a:pt x="1301847" y="1026477"/>
                  <a:pt x="1315441" y="1012883"/>
                  <a:pt x="1332211" y="1012883"/>
                </a:cubicBezTo>
                <a:close/>
                <a:moveTo>
                  <a:pt x="1259656" y="1012883"/>
                </a:moveTo>
                <a:cubicBezTo>
                  <a:pt x="1276426" y="1012883"/>
                  <a:pt x="1290020" y="1026477"/>
                  <a:pt x="1290020" y="1043246"/>
                </a:cubicBezTo>
                <a:cubicBezTo>
                  <a:pt x="1290020" y="1060016"/>
                  <a:pt x="1276426" y="1073610"/>
                  <a:pt x="1259656" y="1073610"/>
                </a:cubicBezTo>
                <a:cubicBezTo>
                  <a:pt x="1242887" y="1073610"/>
                  <a:pt x="1229293" y="1060016"/>
                  <a:pt x="1229293" y="1043246"/>
                </a:cubicBezTo>
                <a:cubicBezTo>
                  <a:pt x="1229293" y="1026477"/>
                  <a:pt x="1242887" y="1012883"/>
                  <a:pt x="1259656" y="1012883"/>
                </a:cubicBezTo>
                <a:close/>
                <a:moveTo>
                  <a:pt x="1187102" y="1012883"/>
                </a:moveTo>
                <a:cubicBezTo>
                  <a:pt x="1203871" y="1012883"/>
                  <a:pt x="1217465" y="1026477"/>
                  <a:pt x="1217465" y="1043246"/>
                </a:cubicBezTo>
                <a:cubicBezTo>
                  <a:pt x="1217465" y="1060016"/>
                  <a:pt x="1203871" y="1073610"/>
                  <a:pt x="1187102" y="1073610"/>
                </a:cubicBezTo>
                <a:cubicBezTo>
                  <a:pt x="1170332" y="1073610"/>
                  <a:pt x="1156738" y="1060016"/>
                  <a:pt x="1156738" y="1043246"/>
                </a:cubicBezTo>
                <a:cubicBezTo>
                  <a:pt x="1156738" y="1026477"/>
                  <a:pt x="1170332" y="1012883"/>
                  <a:pt x="1187102" y="1012883"/>
                </a:cubicBezTo>
                <a:close/>
                <a:moveTo>
                  <a:pt x="1114547" y="1012883"/>
                </a:moveTo>
                <a:cubicBezTo>
                  <a:pt x="1131317" y="1012883"/>
                  <a:pt x="1144911" y="1026477"/>
                  <a:pt x="1144911" y="1043246"/>
                </a:cubicBezTo>
                <a:cubicBezTo>
                  <a:pt x="1144911" y="1060016"/>
                  <a:pt x="1131317" y="1073610"/>
                  <a:pt x="1114547" y="1073610"/>
                </a:cubicBezTo>
                <a:cubicBezTo>
                  <a:pt x="1097778" y="1073610"/>
                  <a:pt x="1084184" y="1060016"/>
                  <a:pt x="1084184" y="1043246"/>
                </a:cubicBezTo>
                <a:cubicBezTo>
                  <a:pt x="1084184" y="1026477"/>
                  <a:pt x="1097778" y="1012883"/>
                  <a:pt x="1114547" y="1012883"/>
                </a:cubicBezTo>
                <a:close/>
                <a:moveTo>
                  <a:pt x="1041993" y="1012883"/>
                </a:moveTo>
                <a:cubicBezTo>
                  <a:pt x="1058762" y="1012883"/>
                  <a:pt x="1072356" y="1026477"/>
                  <a:pt x="1072356" y="1043246"/>
                </a:cubicBezTo>
                <a:cubicBezTo>
                  <a:pt x="1072356" y="1060016"/>
                  <a:pt x="1058762" y="1073610"/>
                  <a:pt x="1041993" y="1073610"/>
                </a:cubicBezTo>
                <a:cubicBezTo>
                  <a:pt x="1025223" y="1073610"/>
                  <a:pt x="1011629" y="1060016"/>
                  <a:pt x="1011629" y="1043246"/>
                </a:cubicBezTo>
                <a:cubicBezTo>
                  <a:pt x="1011629" y="1026477"/>
                  <a:pt x="1025223" y="1012883"/>
                  <a:pt x="1041993" y="1012883"/>
                </a:cubicBezTo>
                <a:close/>
                <a:moveTo>
                  <a:pt x="969438" y="1012883"/>
                </a:moveTo>
                <a:cubicBezTo>
                  <a:pt x="986208" y="1012883"/>
                  <a:pt x="999801" y="1026477"/>
                  <a:pt x="999801" y="1043246"/>
                </a:cubicBezTo>
                <a:cubicBezTo>
                  <a:pt x="999801" y="1060016"/>
                  <a:pt x="986208" y="1073610"/>
                  <a:pt x="969438" y="1073610"/>
                </a:cubicBezTo>
                <a:cubicBezTo>
                  <a:pt x="952669" y="1073610"/>
                  <a:pt x="939075" y="1060016"/>
                  <a:pt x="939075" y="1043246"/>
                </a:cubicBezTo>
                <a:cubicBezTo>
                  <a:pt x="939075" y="1026477"/>
                  <a:pt x="952669" y="1012883"/>
                  <a:pt x="969438" y="1012883"/>
                </a:cubicBezTo>
                <a:close/>
                <a:moveTo>
                  <a:pt x="896883" y="1012883"/>
                </a:moveTo>
                <a:cubicBezTo>
                  <a:pt x="913653" y="1012883"/>
                  <a:pt x="927247" y="1026477"/>
                  <a:pt x="927247" y="1043246"/>
                </a:cubicBezTo>
                <a:cubicBezTo>
                  <a:pt x="927247" y="1060016"/>
                  <a:pt x="913653" y="1073610"/>
                  <a:pt x="896883" y="1073610"/>
                </a:cubicBezTo>
                <a:cubicBezTo>
                  <a:pt x="880114" y="1073610"/>
                  <a:pt x="866520" y="1060016"/>
                  <a:pt x="866520" y="1043246"/>
                </a:cubicBezTo>
                <a:cubicBezTo>
                  <a:pt x="866520" y="1026477"/>
                  <a:pt x="880114" y="1012883"/>
                  <a:pt x="896883" y="1012883"/>
                </a:cubicBezTo>
                <a:close/>
                <a:moveTo>
                  <a:pt x="824329" y="1012883"/>
                </a:moveTo>
                <a:cubicBezTo>
                  <a:pt x="841098" y="1012883"/>
                  <a:pt x="854692" y="1026477"/>
                  <a:pt x="854692" y="1043246"/>
                </a:cubicBezTo>
                <a:cubicBezTo>
                  <a:pt x="854692" y="1060016"/>
                  <a:pt x="841098" y="1073610"/>
                  <a:pt x="824329" y="1073610"/>
                </a:cubicBezTo>
                <a:cubicBezTo>
                  <a:pt x="807559" y="1073610"/>
                  <a:pt x="793965" y="1060016"/>
                  <a:pt x="793965" y="1043246"/>
                </a:cubicBezTo>
                <a:cubicBezTo>
                  <a:pt x="793965" y="1026477"/>
                  <a:pt x="807559" y="1012883"/>
                  <a:pt x="824329" y="1012883"/>
                </a:cubicBezTo>
                <a:close/>
                <a:moveTo>
                  <a:pt x="751774" y="1012883"/>
                </a:moveTo>
                <a:cubicBezTo>
                  <a:pt x="768544" y="1012883"/>
                  <a:pt x="782138" y="1026477"/>
                  <a:pt x="782138" y="1043246"/>
                </a:cubicBezTo>
                <a:cubicBezTo>
                  <a:pt x="782138" y="1060016"/>
                  <a:pt x="768544" y="1073610"/>
                  <a:pt x="751774" y="1073610"/>
                </a:cubicBezTo>
                <a:cubicBezTo>
                  <a:pt x="735005" y="1073610"/>
                  <a:pt x="721411" y="1060016"/>
                  <a:pt x="721411" y="1043246"/>
                </a:cubicBezTo>
                <a:cubicBezTo>
                  <a:pt x="721411" y="1026477"/>
                  <a:pt x="735005" y="1012883"/>
                  <a:pt x="751774" y="1012883"/>
                </a:cubicBezTo>
                <a:close/>
                <a:moveTo>
                  <a:pt x="679220" y="1012883"/>
                </a:moveTo>
                <a:cubicBezTo>
                  <a:pt x="695989" y="1012883"/>
                  <a:pt x="709583" y="1026477"/>
                  <a:pt x="709583" y="1043246"/>
                </a:cubicBezTo>
                <a:cubicBezTo>
                  <a:pt x="709583" y="1060016"/>
                  <a:pt x="695989" y="1073610"/>
                  <a:pt x="679220" y="1073610"/>
                </a:cubicBezTo>
                <a:cubicBezTo>
                  <a:pt x="662450" y="1073610"/>
                  <a:pt x="648856" y="1060016"/>
                  <a:pt x="648856" y="1043246"/>
                </a:cubicBezTo>
                <a:cubicBezTo>
                  <a:pt x="648856" y="1026477"/>
                  <a:pt x="662450" y="1012883"/>
                  <a:pt x="679220" y="1012883"/>
                </a:cubicBezTo>
                <a:close/>
                <a:moveTo>
                  <a:pt x="606665" y="1012883"/>
                </a:moveTo>
                <a:cubicBezTo>
                  <a:pt x="623435" y="1012883"/>
                  <a:pt x="637029" y="1026477"/>
                  <a:pt x="637029" y="1043246"/>
                </a:cubicBezTo>
                <a:cubicBezTo>
                  <a:pt x="637029" y="1060016"/>
                  <a:pt x="623435" y="1073610"/>
                  <a:pt x="606665" y="1073610"/>
                </a:cubicBezTo>
                <a:cubicBezTo>
                  <a:pt x="589896" y="1073610"/>
                  <a:pt x="576302" y="1060016"/>
                  <a:pt x="576302" y="1043246"/>
                </a:cubicBezTo>
                <a:cubicBezTo>
                  <a:pt x="576302" y="1026477"/>
                  <a:pt x="589896" y="1012883"/>
                  <a:pt x="606665" y="1012883"/>
                </a:cubicBezTo>
                <a:close/>
                <a:moveTo>
                  <a:pt x="534111" y="1012883"/>
                </a:moveTo>
                <a:cubicBezTo>
                  <a:pt x="550880" y="1012883"/>
                  <a:pt x="564474" y="1026477"/>
                  <a:pt x="564474" y="1043246"/>
                </a:cubicBezTo>
                <a:cubicBezTo>
                  <a:pt x="564474" y="1060016"/>
                  <a:pt x="550880" y="1073610"/>
                  <a:pt x="534111" y="1073610"/>
                </a:cubicBezTo>
                <a:cubicBezTo>
                  <a:pt x="517341" y="1073610"/>
                  <a:pt x="503747" y="1060016"/>
                  <a:pt x="503747" y="1043246"/>
                </a:cubicBezTo>
                <a:cubicBezTo>
                  <a:pt x="503747" y="1026477"/>
                  <a:pt x="517341" y="1012883"/>
                  <a:pt x="534111" y="1012883"/>
                </a:cubicBezTo>
                <a:close/>
                <a:moveTo>
                  <a:pt x="461556" y="1012883"/>
                </a:moveTo>
                <a:cubicBezTo>
                  <a:pt x="478326" y="1012883"/>
                  <a:pt x="491920" y="1026477"/>
                  <a:pt x="491920" y="1043246"/>
                </a:cubicBezTo>
                <a:cubicBezTo>
                  <a:pt x="491920" y="1060016"/>
                  <a:pt x="478326" y="1073610"/>
                  <a:pt x="461556" y="1073610"/>
                </a:cubicBezTo>
                <a:cubicBezTo>
                  <a:pt x="444787" y="1073610"/>
                  <a:pt x="431192" y="1060016"/>
                  <a:pt x="431192" y="1043246"/>
                </a:cubicBezTo>
                <a:cubicBezTo>
                  <a:pt x="431192" y="1026477"/>
                  <a:pt x="444787" y="1012883"/>
                  <a:pt x="461556" y="1012883"/>
                </a:cubicBezTo>
                <a:close/>
                <a:moveTo>
                  <a:pt x="389002" y="1012883"/>
                </a:moveTo>
                <a:cubicBezTo>
                  <a:pt x="405771" y="1012883"/>
                  <a:pt x="419365" y="1026477"/>
                  <a:pt x="419365" y="1043246"/>
                </a:cubicBezTo>
                <a:cubicBezTo>
                  <a:pt x="419365" y="1060016"/>
                  <a:pt x="405771" y="1073610"/>
                  <a:pt x="389002" y="1073610"/>
                </a:cubicBezTo>
                <a:cubicBezTo>
                  <a:pt x="372232" y="1073610"/>
                  <a:pt x="358638" y="1060016"/>
                  <a:pt x="358638" y="1043246"/>
                </a:cubicBezTo>
                <a:cubicBezTo>
                  <a:pt x="358638" y="1026477"/>
                  <a:pt x="372232" y="1012883"/>
                  <a:pt x="389002" y="1012883"/>
                </a:cubicBezTo>
                <a:close/>
                <a:moveTo>
                  <a:pt x="316447" y="1012883"/>
                </a:moveTo>
                <a:cubicBezTo>
                  <a:pt x="333216" y="1012883"/>
                  <a:pt x="346810" y="1026477"/>
                  <a:pt x="346810" y="1043246"/>
                </a:cubicBezTo>
                <a:cubicBezTo>
                  <a:pt x="346810" y="1060016"/>
                  <a:pt x="333216" y="1073610"/>
                  <a:pt x="316447" y="1073610"/>
                </a:cubicBezTo>
                <a:cubicBezTo>
                  <a:pt x="299677" y="1073610"/>
                  <a:pt x="286084" y="1060016"/>
                  <a:pt x="286084" y="1043246"/>
                </a:cubicBezTo>
                <a:cubicBezTo>
                  <a:pt x="286084" y="1026477"/>
                  <a:pt x="299677" y="1012883"/>
                  <a:pt x="316447" y="1012883"/>
                </a:cubicBezTo>
                <a:close/>
                <a:moveTo>
                  <a:pt x="243892" y="1012883"/>
                </a:moveTo>
                <a:cubicBezTo>
                  <a:pt x="260662" y="1012883"/>
                  <a:pt x="274256" y="1026477"/>
                  <a:pt x="274256" y="1043246"/>
                </a:cubicBezTo>
                <a:cubicBezTo>
                  <a:pt x="274256" y="1060016"/>
                  <a:pt x="260662" y="1073610"/>
                  <a:pt x="243892" y="1073610"/>
                </a:cubicBezTo>
                <a:cubicBezTo>
                  <a:pt x="227123" y="1073610"/>
                  <a:pt x="213529" y="1060016"/>
                  <a:pt x="213529" y="1043246"/>
                </a:cubicBezTo>
                <a:cubicBezTo>
                  <a:pt x="213529" y="1026477"/>
                  <a:pt x="227123" y="1012883"/>
                  <a:pt x="243892" y="1012883"/>
                </a:cubicBezTo>
                <a:close/>
                <a:moveTo>
                  <a:pt x="171339" y="1012883"/>
                </a:moveTo>
                <a:cubicBezTo>
                  <a:pt x="188107" y="1012883"/>
                  <a:pt x="201701" y="1026477"/>
                  <a:pt x="201701" y="1043246"/>
                </a:cubicBezTo>
                <a:cubicBezTo>
                  <a:pt x="201701" y="1060016"/>
                  <a:pt x="188107" y="1073610"/>
                  <a:pt x="171339" y="1073610"/>
                </a:cubicBezTo>
                <a:cubicBezTo>
                  <a:pt x="154639" y="1073610"/>
                  <a:pt x="141045" y="1060016"/>
                  <a:pt x="141045" y="1043246"/>
                </a:cubicBezTo>
                <a:cubicBezTo>
                  <a:pt x="141045" y="1026477"/>
                  <a:pt x="154639" y="1012883"/>
                  <a:pt x="171339" y="1012883"/>
                </a:cubicBezTo>
                <a:close/>
                <a:moveTo>
                  <a:pt x="98865" y="1012883"/>
                </a:moveTo>
                <a:cubicBezTo>
                  <a:pt x="115628" y="1012883"/>
                  <a:pt x="129222" y="1026477"/>
                  <a:pt x="129222" y="1043246"/>
                </a:cubicBezTo>
                <a:cubicBezTo>
                  <a:pt x="129222" y="1060016"/>
                  <a:pt x="115628" y="1073610"/>
                  <a:pt x="98865" y="1073610"/>
                </a:cubicBezTo>
                <a:cubicBezTo>
                  <a:pt x="82093" y="1073610"/>
                  <a:pt x="68498" y="1060016"/>
                  <a:pt x="68498" y="1043246"/>
                </a:cubicBezTo>
                <a:cubicBezTo>
                  <a:pt x="68498" y="1026477"/>
                  <a:pt x="82093" y="1012883"/>
                  <a:pt x="98865" y="1012883"/>
                </a:cubicBezTo>
                <a:close/>
                <a:moveTo>
                  <a:pt x="26309" y="1012883"/>
                </a:moveTo>
                <a:cubicBezTo>
                  <a:pt x="43075" y="1012883"/>
                  <a:pt x="56670" y="1026477"/>
                  <a:pt x="56670" y="1043246"/>
                </a:cubicBezTo>
                <a:cubicBezTo>
                  <a:pt x="56670" y="1060016"/>
                  <a:pt x="43075" y="1073610"/>
                  <a:pt x="26309" y="1073610"/>
                </a:cubicBezTo>
                <a:cubicBezTo>
                  <a:pt x="17924" y="1073610"/>
                  <a:pt x="10333" y="1070212"/>
                  <a:pt x="4838" y="1064717"/>
                </a:cubicBezTo>
                <a:lnTo>
                  <a:pt x="0" y="1053036"/>
                </a:lnTo>
                <a:lnTo>
                  <a:pt x="0" y="1033457"/>
                </a:lnTo>
                <a:lnTo>
                  <a:pt x="4838" y="1021776"/>
                </a:lnTo>
                <a:cubicBezTo>
                  <a:pt x="10333" y="1016282"/>
                  <a:pt x="17924" y="1012883"/>
                  <a:pt x="26309" y="1012883"/>
                </a:cubicBezTo>
                <a:close/>
                <a:moveTo>
                  <a:pt x="1549874" y="932431"/>
                </a:moveTo>
                <a:cubicBezTo>
                  <a:pt x="1558259" y="932431"/>
                  <a:pt x="1565850" y="935830"/>
                  <a:pt x="1571345" y="941324"/>
                </a:cubicBezTo>
                <a:lnTo>
                  <a:pt x="1577296" y="955693"/>
                </a:lnTo>
                <a:lnTo>
                  <a:pt x="1565363" y="988298"/>
                </a:lnTo>
                <a:lnTo>
                  <a:pt x="1561694" y="990772"/>
                </a:lnTo>
                <a:cubicBezTo>
                  <a:pt x="1558061" y="992309"/>
                  <a:pt x="1554067" y="993158"/>
                  <a:pt x="1549874" y="993158"/>
                </a:cubicBezTo>
                <a:cubicBezTo>
                  <a:pt x="1533105" y="993158"/>
                  <a:pt x="1519511" y="979564"/>
                  <a:pt x="1519511" y="962795"/>
                </a:cubicBezTo>
                <a:cubicBezTo>
                  <a:pt x="1519511" y="946025"/>
                  <a:pt x="1533105" y="932431"/>
                  <a:pt x="1549874" y="932431"/>
                </a:cubicBezTo>
                <a:close/>
                <a:moveTo>
                  <a:pt x="1477320" y="932431"/>
                </a:moveTo>
                <a:cubicBezTo>
                  <a:pt x="1494089" y="932431"/>
                  <a:pt x="1507683" y="946025"/>
                  <a:pt x="1507683" y="962795"/>
                </a:cubicBezTo>
                <a:cubicBezTo>
                  <a:pt x="1507683" y="979564"/>
                  <a:pt x="1494089" y="993158"/>
                  <a:pt x="1477320" y="993158"/>
                </a:cubicBezTo>
                <a:cubicBezTo>
                  <a:pt x="1460550" y="993158"/>
                  <a:pt x="1446956" y="979564"/>
                  <a:pt x="1446956" y="962795"/>
                </a:cubicBezTo>
                <a:cubicBezTo>
                  <a:pt x="1446956" y="946025"/>
                  <a:pt x="1460550" y="932431"/>
                  <a:pt x="1477320" y="932431"/>
                </a:cubicBezTo>
                <a:close/>
                <a:moveTo>
                  <a:pt x="1404765" y="932431"/>
                </a:moveTo>
                <a:cubicBezTo>
                  <a:pt x="1421535" y="932431"/>
                  <a:pt x="1435129" y="946025"/>
                  <a:pt x="1435129" y="962795"/>
                </a:cubicBezTo>
                <a:cubicBezTo>
                  <a:pt x="1435129" y="979564"/>
                  <a:pt x="1421535" y="993158"/>
                  <a:pt x="1404765" y="993158"/>
                </a:cubicBezTo>
                <a:cubicBezTo>
                  <a:pt x="1387996" y="993158"/>
                  <a:pt x="1374402" y="979564"/>
                  <a:pt x="1374402" y="962795"/>
                </a:cubicBezTo>
                <a:cubicBezTo>
                  <a:pt x="1374402" y="946025"/>
                  <a:pt x="1387996" y="932431"/>
                  <a:pt x="1404765" y="932431"/>
                </a:cubicBezTo>
                <a:close/>
                <a:moveTo>
                  <a:pt x="1332211" y="932431"/>
                </a:moveTo>
                <a:cubicBezTo>
                  <a:pt x="1348980" y="932431"/>
                  <a:pt x="1362574" y="946025"/>
                  <a:pt x="1362574" y="962795"/>
                </a:cubicBezTo>
                <a:cubicBezTo>
                  <a:pt x="1362574" y="979564"/>
                  <a:pt x="1348980" y="993158"/>
                  <a:pt x="1332211" y="993158"/>
                </a:cubicBezTo>
                <a:cubicBezTo>
                  <a:pt x="1315441" y="993158"/>
                  <a:pt x="1301847" y="979564"/>
                  <a:pt x="1301847" y="962795"/>
                </a:cubicBezTo>
                <a:cubicBezTo>
                  <a:pt x="1301847" y="946025"/>
                  <a:pt x="1315441" y="932431"/>
                  <a:pt x="1332211" y="932431"/>
                </a:cubicBezTo>
                <a:close/>
                <a:moveTo>
                  <a:pt x="1259656" y="932431"/>
                </a:moveTo>
                <a:cubicBezTo>
                  <a:pt x="1276426" y="932431"/>
                  <a:pt x="1290020" y="946025"/>
                  <a:pt x="1290020" y="962795"/>
                </a:cubicBezTo>
                <a:cubicBezTo>
                  <a:pt x="1290020" y="979564"/>
                  <a:pt x="1276426" y="993158"/>
                  <a:pt x="1259656" y="993158"/>
                </a:cubicBezTo>
                <a:cubicBezTo>
                  <a:pt x="1242887" y="993158"/>
                  <a:pt x="1229293" y="979564"/>
                  <a:pt x="1229293" y="962795"/>
                </a:cubicBezTo>
                <a:cubicBezTo>
                  <a:pt x="1229293" y="946025"/>
                  <a:pt x="1242887" y="932431"/>
                  <a:pt x="1259656" y="932431"/>
                </a:cubicBezTo>
                <a:close/>
                <a:moveTo>
                  <a:pt x="1187102" y="932431"/>
                </a:moveTo>
                <a:cubicBezTo>
                  <a:pt x="1203871" y="932431"/>
                  <a:pt x="1217465" y="946025"/>
                  <a:pt x="1217465" y="962795"/>
                </a:cubicBezTo>
                <a:cubicBezTo>
                  <a:pt x="1217465" y="979564"/>
                  <a:pt x="1203871" y="993158"/>
                  <a:pt x="1187102" y="993158"/>
                </a:cubicBezTo>
                <a:cubicBezTo>
                  <a:pt x="1170332" y="993158"/>
                  <a:pt x="1156738" y="979564"/>
                  <a:pt x="1156738" y="962795"/>
                </a:cubicBezTo>
                <a:cubicBezTo>
                  <a:pt x="1156738" y="946025"/>
                  <a:pt x="1170332" y="932431"/>
                  <a:pt x="1187102" y="932431"/>
                </a:cubicBezTo>
                <a:close/>
                <a:moveTo>
                  <a:pt x="1114547" y="932431"/>
                </a:moveTo>
                <a:cubicBezTo>
                  <a:pt x="1131317" y="932431"/>
                  <a:pt x="1144911" y="946025"/>
                  <a:pt x="1144911" y="962795"/>
                </a:cubicBezTo>
                <a:cubicBezTo>
                  <a:pt x="1144911" y="979564"/>
                  <a:pt x="1131317" y="993158"/>
                  <a:pt x="1114547" y="993158"/>
                </a:cubicBezTo>
                <a:cubicBezTo>
                  <a:pt x="1097778" y="993158"/>
                  <a:pt x="1084184" y="979564"/>
                  <a:pt x="1084184" y="962795"/>
                </a:cubicBezTo>
                <a:cubicBezTo>
                  <a:pt x="1084184" y="946025"/>
                  <a:pt x="1097778" y="932431"/>
                  <a:pt x="1114547" y="932431"/>
                </a:cubicBezTo>
                <a:close/>
                <a:moveTo>
                  <a:pt x="1041993" y="932431"/>
                </a:moveTo>
                <a:cubicBezTo>
                  <a:pt x="1058762" y="932431"/>
                  <a:pt x="1072356" y="946025"/>
                  <a:pt x="1072356" y="962795"/>
                </a:cubicBezTo>
                <a:cubicBezTo>
                  <a:pt x="1072356" y="979564"/>
                  <a:pt x="1058762" y="993158"/>
                  <a:pt x="1041993" y="993158"/>
                </a:cubicBezTo>
                <a:cubicBezTo>
                  <a:pt x="1025223" y="993158"/>
                  <a:pt x="1011629" y="979564"/>
                  <a:pt x="1011629" y="962795"/>
                </a:cubicBezTo>
                <a:cubicBezTo>
                  <a:pt x="1011629" y="946025"/>
                  <a:pt x="1025223" y="932431"/>
                  <a:pt x="1041993" y="932431"/>
                </a:cubicBezTo>
                <a:close/>
                <a:moveTo>
                  <a:pt x="969438" y="932431"/>
                </a:moveTo>
                <a:cubicBezTo>
                  <a:pt x="986208" y="932431"/>
                  <a:pt x="999801" y="946025"/>
                  <a:pt x="999801" y="962795"/>
                </a:cubicBezTo>
                <a:cubicBezTo>
                  <a:pt x="999801" y="979564"/>
                  <a:pt x="986208" y="993158"/>
                  <a:pt x="969438" y="993158"/>
                </a:cubicBezTo>
                <a:cubicBezTo>
                  <a:pt x="952669" y="993158"/>
                  <a:pt x="939075" y="979564"/>
                  <a:pt x="939075" y="962795"/>
                </a:cubicBezTo>
                <a:cubicBezTo>
                  <a:pt x="939075" y="946025"/>
                  <a:pt x="952669" y="932431"/>
                  <a:pt x="969438" y="932431"/>
                </a:cubicBezTo>
                <a:close/>
                <a:moveTo>
                  <a:pt x="896883" y="932431"/>
                </a:moveTo>
                <a:cubicBezTo>
                  <a:pt x="913653" y="932431"/>
                  <a:pt x="927247" y="946025"/>
                  <a:pt x="927247" y="962795"/>
                </a:cubicBezTo>
                <a:cubicBezTo>
                  <a:pt x="927247" y="979564"/>
                  <a:pt x="913653" y="993158"/>
                  <a:pt x="896883" y="993158"/>
                </a:cubicBezTo>
                <a:cubicBezTo>
                  <a:pt x="880114" y="993158"/>
                  <a:pt x="866520" y="979564"/>
                  <a:pt x="866520" y="962795"/>
                </a:cubicBezTo>
                <a:cubicBezTo>
                  <a:pt x="866520" y="946025"/>
                  <a:pt x="880114" y="932431"/>
                  <a:pt x="896883" y="932431"/>
                </a:cubicBezTo>
                <a:close/>
                <a:moveTo>
                  <a:pt x="824329" y="932431"/>
                </a:moveTo>
                <a:cubicBezTo>
                  <a:pt x="841098" y="932431"/>
                  <a:pt x="854692" y="946025"/>
                  <a:pt x="854692" y="962795"/>
                </a:cubicBezTo>
                <a:cubicBezTo>
                  <a:pt x="854692" y="979564"/>
                  <a:pt x="841098" y="993158"/>
                  <a:pt x="824329" y="993158"/>
                </a:cubicBezTo>
                <a:cubicBezTo>
                  <a:pt x="807559" y="993158"/>
                  <a:pt x="793965" y="979564"/>
                  <a:pt x="793965" y="962795"/>
                </a:cubicBezTo>
                <a:cubicBezTo>
                  <a:pt x="793965" y="946025"/>
                  <a:pt x="807559" y="932431"/>
                  <a:pt x="824329" y="932431"/>
                </a:cubicBezTo>
                <a:close/>
                <a:moveTo>
                  <a:pt x="751774" y="932431"/>
                </a:moveTo>
                <a:cubicBezTo>
                  <a:pt x="768544" y="932431"/>
                  <a:pt x="782138" y="946025"/>
                  <a:pt x="782138" y="962795"/>
                </a:cubicBezTo>
                <a:cubicBezTo>
                  <a:pt x="782138" y="979564"/>
                  <a:pt x="768544" y="993158"/>
                  <a:pt x="751774" y="993158"/>
                </a:cubicBezTo>
                <a:cubicBezTo>
                  <a:pt x="735005" y="993158"/>
                  <a:pt x="721411" y="979564"/>
                  <a:pt x="721411" y="962795"/>
                </a:cubicBezTo>
                <a:cubicBezTo>
                  <a:pt x="721411" y="946025"/>
                  <a:pt x="735005" y="932431"/>
                  <a:pt x="751774" y="932431"/>
                </a:cubicBezTo>
                <a:close/>
                <a:moveTo>
                  <a:pt x="679220" y="932431"/>
                </a:moveTo>
                <a:cubicBezTo>
                  <a:pt x="695989" y="932431"/>
                  <a:pt x="709583" y="946025"/>
                  <a:pt x="709583" y="962795"/>
                </a:cubicBezTo>
                <a:cubicBezTo>
                  <a:pt x="709583" y="979564"/>
                  <a:pt x="695989" y="993158"/>
                  <a:pt x="679220" y="993158"/>
                </a:cubicBezTo>
                <a:cubicBezTo>
                  <a:pt x="662450" y="993158"/>
                  <a:pt x="648856" y="979564"/>
                  <a:pt x="648856" y="962795"/>
                </a:cubicBezTo>
                <a:cubicBezTo>
                  <a:pt x="648856" y="946025"/>
                  <a:pt x="662450" y="932431"/>
                  <a:pt x="679220" y="932431"/>
                </a:cubicBezTo>
                <a:close/>
                <a:moveTo>
                  <a:pt x="606665" y="932431"/>
                </a:moveTo>
                <a:cubicBezTo>
                  <a:pt x="623435" y="932431"/>
                  <a:pt x="637029" y="946025"/>
                  <a:pt x="637029" y="962795"/>
                </a:cubicBezTo>
                <a:cubicBezTo>
                  <a:pt x="637029" y="979564"/>
                  <a:pt x="623435" y="993158"/>
                  <a:pt x="606665" y="993158"/>
                </a:cubicBezTo>
                <a:cubicBezTo>
                  <a:pt x="589896" y="993158"/>
                  <a:pt x="576302" y="979564"/>
                  <a:pt x="576302" y="962795"/>
                </a:cubicBezTo>
                <a:cubicBezTo>
                  <a:pt x="576302" y="946025"/>
                  <a:pt x="589896" y="932431"/>
                  <a:pt x="606665" y="932431"/>
                </a:cubicBezTo>
                <a:close/>
                <a:moveTo>
                  <a:pt x="534111" y="932431"/>
                </a:moveTo>
                <a:cubicBezTo>
                  <a:pt x="550880" y="932431"/>
                  <a:pt x="564474" y="946025"/>
                  <a:pt x="564474" y="962795"/>
                </a:cubicBezTo>
                <a:cubicBezTo>
                  <a:pt x="564474" y="979564"/>
                  <a:pt x="550880" y="993158"/>
                  <a:pt x="534111" y="993158"/>
                </a:cubicBezTo>
                <a:cubicBezTo>
                  <a:pt x="517341" y="993158"/>
                  <a:pt x="503747" y="979564"/>
                  <a:pt x="503747" y="962795"/>
                </a:cubicBezTo>
                <a:cubicBezTo>
                  <a:pt x="503747" y="946025"/>
                  <a:pt x="517341" y="932431"/>
                  <a:pt x="534111" y="932431"/>
                </a:cubicBezTo>
                <a:close/>
                <a:moveTo>
                  <a:pt x="461556" y="932431"/>
                </a:moveTo>
                <a:cubicBezTo>
                  <a:pt x="478326" y="932431"/>
                  <a:pt x="491920" y="946025"/>
                  <a:pt x="491920" y="962795"/>
                </a:cubicBezTo>
                <a:cubicBezTo>
                  <a:pt x="491920" y="979564"/>
                  <a:pt x="478326" y="993158"/>
                  <a:pt x="461556" y="993158"/>
                </a:cubicBezTo>
                <a:cubicBezTo>
                  <a:pt x="444787" y="993158"/>
                  <a:pt x="431192" y="979564"/>
                  <a:pt x="431192" y="962795"/>
                </a:cubicBezTo>
                <a:cubicBezTo>
                  <a:pt x="431192" y="946025"/>
                  <a:pt x="444787" y="932431"/>
                  <a:pt x="461556" y="932431"/>
                </a:cubicBezTo>
                <a:close/>
                <a:moveTo>
                  <a:pt x="389002" y="932431"/>
                </a:moveTo>
                <a:cubicBezTo>
                  <a:pt x="405771" y="932431"/>
                  <a:pt x="419365" y="946025"/>
                  <a:pt x="419365" y="962795"/>
                </a:cubicBezTo>
                <a:cubicBezTo>
                  <a:pt x="419365" y="979564"/>
                  <a:pt x="405771" y="993158"/>
                  <a:pt x="389002" y="993158"/>
                </a:cubicBezTo>
                <a:cubicBezTo>
                  <a:pt x="372232" y="993158"/>
                  <a:pt x="358638" y="979564"/>
                  <a:pt x="358638" y="962795"/>
                </a:cubicBezTo>
                <a:cubicBezTo>
                  <a:pt x="358638" y="946025"/>
                  <a:pt x="372232" y="932431"/>
                  <a:pt x="389002" y="932431"/>
                </a:cubicBezTo>
                <a:close/>
                <a:moveTo>
                  <a:pt x="316447" y="932431"/>
                </a:moveTo>
                <a:cubicBezTo>
                  <a:pt x="333216" y="932431"/>
                  <a:pt x="346810" y="946025"/>
                  <a:pt x="346810" y="962795"/>
                </a:cubicBezTo>
                <a:cubicBezTo>
                  <a:pt x="346810" y="979564"/>
                  <a:pt x="333216" y="993158"/>
                  <a:pt x="316447" y="993158"/>
                </a:cubicBezTo>
                <a:cubicBezTo>
                  <a:pt x="299677" y="993158"/>
                  <a:pt x="286084" y="979564"/>
                  <a:pt x="286084" y="962795"/>
                </a:cubicBezTo>
                <a:cubicBezTo>
                  <a:pt x="286084" y="946025"/>
                  <a:pt x="299677" y="932431"/>
                  <a:pt x="316447" y="932431"/>
                </a:cubicBezTo>
                <a:close/>
                <a:moveTo>
                  <a:pt x="243892" y="932431"/>
                </a:moveTo>
                <a:cubicBezTo>
                  <a:pt x="260662" y="932431"/>
                  <a:pt x="274256" y="946025"/>
                  <a:pt x="274256" y="962795"/>
                </a:cubicBezTo>
                <a:cubicBezTo>
                  <a:pt x="274256" y="979564"/>
                  <a:pt x="260662" y="993158"/>
                  <a:pt x="243892" y="993158"/>
                </a:cubicBezTo>
                <a:cubicBezTo>
                  <a:pt x="227123" y="993158"/>
                  <a:pt x="213529" y="979564"/>
                  <a:pt x="213529" y="962795"/>
                </a:cubicBezTo>
                <a:cubicBezTo>
                  <a:pt x="213529" y="946025"/>
                  <a:pt x="227123" y="932431"/>
                  <a:pt x="243892" y="932431"/>
                </a:cubicBezTo>
                <a:close/>
                <a:moveTo>
                  <a:pt x="171339" y="932431"/>
                </a:moveTo>
                <a:cubicBezTo>
                  <a:pt x="188107" y="932431"/>
                  <a:pt x="201701" y="946025"/>
                  <a:pt x="201701" y="962795"/>
                </a:cubicBezTo>
                <a:cubicBezTo>
                  <a:pt x="201701" y="979564"/>
                  <a:pt x="188107" y="993158"/>
                  <a:pt x="171339" y="993158"/>
                </a:cubicBezTo>
                <a:cubicBezTo>
                  <a:pt x="154645" y="993158"/>
                  <a:pt x="141051" y="979564"/>
                  <a:pt x="141051" y="962795"/>
                </a:cubicBezTo>
                <a:cubicBezTo>
                  <a:pt x="141051" y="946025"/>
                  <a:pt x="154645" y="932431"/>
                  <a:pt x="171339" y="932431"/>
                </a:cubicBezTo>
                <a:close/>
                <a:moveTo>
                  <a:pt x="98870" y="932431"/>
                </a:moveTo>
                <a:cubicBezTo>
                  <a:pt x="115634" y="932431"/>
                  <a:pt x="129228" y="946025"/>
                  <a:pt x="129228" y="962795"/>
                </a:cubicBezTo>
                <a:cubicBezTo>
                  <a:pt x="129228" y="979564"/>
                  <a:pt x="115634" y="993158"/>
                  <a:pt x="98870" y="993158"/>
                </a:cubicBezTo>
                <a:cubicBezTo>
                  <a:pt x="82099" y="993158"/>
                  <a:pt x="68505" y="979564"/>
                  <a:pt x="68505" y="962795"/>
                </a:cubicBezTo>
                <a:cubicBezTo>
                  <a:pt x="68505" y="946025"/>
                  <a:pt x="82099" y="932431"/>
                  <a:pt x="98870" y="932431"/>
                </a:cubicBezTo>
                <a:close/>
                <a:moveTo>
                  <a:pt x="26316" y="932431"/>
                </a:moveTo>
                <a:cubicBezTo>
                  <a:pt x="43081" y="932431"/>
                  <a:pt x="56676" y="946025"/>
                  <a:pt x="56676" y="962795"/>
                </a:cubicBezTo>
                <a:cubicBezTo>
                  <a:pt x="56676" y="979564"/>
                  <a:pt x="43081" y="993158"/>
                  <a:pt x="26316" y="993158"/>
                </a:cubicBezTo>
                <a:cubicBezTo>
                  <a:pt x="17931" y="993158"/>
                  <a:pt x="10340" y="989760"/>
                  <a:pt x="4845" y="984265"/>
                </a:cubicBezTo>
                <a:lnTo>
                  <a:pt x="0" y="972570"/>
                </a:lnTo>
                <a:lnTo>
                  <a:pt x="0" y="953020"/>
                </a:lnTo>
                <a:lnTo>
                  <a:pt x="4845" y="941324"/>
                </a:lnTo>
                <a:cubicBezTo>
                  <a:pt x="10340" y="935830"/>
                  <a:pt x="17931" y="932431"/>
                  <a:pt x="26316" y="932431"/>
                </a:cubicBezTo>
                <a:close/>
                <a:moveTo>
                  <a:pt x="1612513" y="853981"/>
                </a:moveTo>
                <a:lnTo>
                  <a:pt x="1607766" y="872445"/>
                </a:lnTo>
                <a:lnTo>
                  <a:pt x="1598477" y="897823"/>
                </a:lnTo>
                <a:lnTo>
                  <a:pt x="1592066" y="882343"/>
                </a:lnTo>
                <a:cubicBezTo>
                  <a:pt x="1592066" y="869766"/>
                  <a:pt x="1599712" y="858975"/>
                  <a:pt x="1610610" y="854366"/>
                </a:cubicBezTo>
                <a:close/>
                <a:moveTo>
                  <a:pt x="1549874" y="851979"/>
                </a:moveTo>
                <a:cubicBezTo>
                  <a:pt x="1566644" y="851979"/>
                  <a:pt x="1580238" y="865573"/>
                  <a:pt x="1580238" y="882343"/>
                </a:cubicBezTo>
                <a:cubicBezTo>
                  <a:pt x="1580238" y="899112"/>
                  <a:pt x="1566644" y="912706"/>
                  <a:pt x="1549874" y="912706"/>
                </a:cubicBezTo>
                <a:cubicBezTo>
                  <a:pt x="1533105" y="912706"/>
                  <a:pt x="1519511" y="899112"/>
                  <a:pt x="1519511" y="882343"/>
                </a:cubicBezTo>
                <a:cubicBezTo>
                  <a:pt x="1519511" y="865573"/>
                  <a:pt x="1533105" y="851979"/>
                  <a:pt x="1549874" y="851979"/>
                </a:cubicBezTo>
                <a:close/>
                <a:moveTo>
                  <a:pt x="1477320" y="851979"/>
                </a:moveTo>
                <a:cubicBezTo>
                  <a:pt x="1494089" y="851979"/>
                  <a:pt x="1507683" y="865573"/>
                  <a:pt x="1507683" y="882343"/>
                </a:cubicBezTo>
                <a:cubicBezTo>
                  <a:pt x="1507683" y="899112"/>
                  <a:pt x="1494089" y="912706"/>
                  <a:pt x="1477320" y="912706"/>
                </a:cubicBezTo>
                <a:cubicBezTo>
                  <a:pt x="1460550" y="912706"/>
                  <a:pt x="1446956" y="899112"/>
                  <a:pt x="1446956" y="882343"/>
                </a:cubicBezTo>
                <a:cubicBezTo>
                  <a:pt x="1446956" y="865573"/>
                  <a:pt x="1460550" y="851979"/>
                  <a:pt x="1477320" y="851979"/>
                </a:cubicBezTo>
                <a:close/>
                <a:moveTo>
                  <a:pt x="1404765" y="851979"/>
                </a:moveTo>
                <a:cubicBezTo>
                  <a:pt x="1421535" y="851979"/>
                  <a:pt x="1435129" y="865573"/>
                  <a:pt x="1435129" y="882343"/>
                </a:cubicBezTo>
                <a:cubicBezTo>
                  <a:pt x="1435129" y="899112"/>
                  <a:pt x="1421535" y="912706"/>
                  <a:pt x="1404765" y="912706"/>
                </a:cubicBezTo>
                <a:cubicBezTo>
                  <a:pt x="1387996" y="912706"/>
                  <a:pt x="1374402" y="899112"/>
                  <a:pt x="1374402" y="882343"/>
                </a:cubicBezTo>
                <a:cubicBezTo>
                  <a:pt x="1374402" y="865573"/>
                  <a:pt x="1387996" y="851979"/>
                  <a:pt x="1404765" y="851979"/>
                </a:cubicBezTo>
                <a:close/>
                <a:moveTo>
                  <a:pt x="1332211" y="851979"/>
                </a:moveTo>
                <a:cubicBezTo>
                  <a:pt x="1348980" y="851979"/>
                  <a:pt x="1362574" y="865573"/>
                  <a:pt x="1362574" y="882343"/>
                </a:cubicBezTo>
                <a:cubicBezTo>
                  <a:pt x="1362574" y="899112"/>
                  <a:pt x="1348980" y="912706"/>
                  <a:pt x="1332211" y="912706"/>
                </a:cubicBezTo>
                <a:cubicBezTo>
                  <a:pt x="1315441" y="912706"/>
                  <a:pt x="1301847" y="899112"/>
                  <a:pt x="1301847" y="882343"/>
                </a:cubicBezTo>
                <a:cubicBezTo>
                  <a:pt x="1301847" y="865573"/>
                  <a:pt x="1315441" y="851979"/>
                  <a:pt x="1332211" y="851979"/>
                </a:cubicBezTo>
                <a:close/>
                <a:moveTo>
                  <a:pt x="1259656" y="851979"/>
                </a:moveTo>
                <a:cubicBezTo>
                  <a:pt x="1276426" y="851979"/>
                  <a:pt x="1290020" y="865573"/>
                  <a:pt x="1290020" y="882343"/>
                </a:cubicBezTo>
                <a:cubicBezTo>
                  <a:pt x="1290020" y="899112"/>
                  <a:pt x="1276426" y="912706"/>
                  <a:pt x="1259656" y="912706"/>
                </a:cubicBezTo>
                <a:cubicBezTo>
                  <a:pt x="1242887" y="912706"/>
                  <a:pt x="1229293" y="899112"/>
                  <a:pt x="1229293" y="882343"/>
                </a:cubicBezTo>
                <a:cubicBezTo>
                  <a:pt x="1229293" y="865573"/>
                  <a:pt x="1242887" y="851979"/>
                  <a:pt x="1259656" y="851979"/>
                </a:cubicBezTo>
                <a:close/>
                <a:moveTo>
                  <a:pt x="1187102" y="851979"/>
                </a:moveTo>
                <a:cubicBezTo>
                  <a:pt x="1203871" y="851979"/>
                  <a:pt x="1217465" y="865573"/>
                  <a:pt x="1217465" y="882343"/>
                </a:cubicBezTo>
                <a:cubicBezTo>
                  <a:pt x="1217465" y="899112"/>
                  <a:pt x="1203871" y="912706"/>
                  <a:pt x="1187102" y="912706"/>
                </a:cubicBezTo>
                <a:cubicBezTo>
                  <a:pt x="1170332" y="912706"/>
                  <a:pt x="1156738" y="899112"/>
                  <a:pt x="1156738" y="882343"/>
                </a:cubicBezTo>
                <a:cubicBezTo>
                  <a:pt x="1156738" y="865573"/>
                  <a:pt x="1170332" y="851979"/>
                  <a:pt x="1187102" y="851979"/>
                </a:cubicBezTo>
                <a:close/>
                <a:moveTo>
                  <a:pt x="1114547" y="851979"/>
                </a:moveTo>
                <a:cubicBezTo>
                  <a:pt x="1131317" y="851979"/>
                  <a:pt x="1144911" y="865573"/>
                  <a:pt x="1144911" y="882343"/>
                </a:cubicBezTo>
                <a:cubicBezTo>
                  <a:pt x="1144911" y="899112"/>
                  <a:pt x="1131317" y="912706"/>
                  <a:pt x="1114547" y="912706"/>
                </a:cubicBezTo>
                <a:cubicBezTo>
                  <a:pt x="1097778" y="912706"/>
                  <a:pt x="1084184" y="899112"/>
                  <a:pt x="1084184" y="882343"/>
                </a:cubicBezTo>
                <a:cubicBezTo>
                  <a:pt x="1084184" y="865573"/>
                  <a:pt x="1097778" y="851979"/>
                  <a:pt x="1114547" y="851979"/>
                </a:cubicBezTo>
                <a:close/>
                <a:moveTo>
                  <a:pt x="1041993" y="851979"/>
                </a:moveTo>
                <a:cubicBezTo>
                  <a:pt x="1058762" y="851979"/>
                  <a:pt x="1072356" y="865573"/>
                  <a:pt x="1072356" y="882343"/>
                </a:cubicBezTo>
                <a:cubicBezTo>
                  <a:pt x="1072356" y="899112"/>
                  <a:pt x="1058762" y="912706"/>
                  <a:pt x="1041993" y="912706"/>
                </a:cubicBezTo>
                <a:cubicBezTo>
                  <a:pt x="1025223" y="912706"/>
                  <a:pt x="1011629" y="899112"/>
                  <a:pt x="1011629" y="882343"/>
                </a:cubicBezTo>
                <a:cubicBezTo>
                  <a:pt x="1011629" y="865573"/>
                  <a:pt x="1025223" y="851979"/>
                  <a:pt x="1041993" y="851979"/>
                </a:cubicBezTo>
                <a:close/>
                <a:moveTo>
                  <a:pt x="969438" y="851979"/>
                </a:moveTo>
                <a:cubicBezTo>
                  <a:pt x="986208" y="851979"/>
                  <a:pt x="999801" y="865573"/>
                  <a:pt x="999801" y="882343"/>
                </a:cubicBezTo>
                <a:cubicBezTo>
                  <a:pt x="999801" y="899112"/>
                  <a:pt x="986208" y="912706"/>
                  <a:pt x="969438" y="912706"/>
                </a:cubicBezTo>
                <a:cubicBezTo>
                  <a:pt x="952669" y="912706"/>
                  <a:pt x="939075" y="899112"/>
                  <a:pt x="939075" y="882343"/>
                </a:cubicBezTo>
                <a:cubicBezTo>
                  <a:pt x="939075" y="865573"/>
                  <a:pt x="952669" y="851979"/>
                  <a:pt x="969438" y="851979"/>
                </a:cubicBezTo>
                <a:close/>
                <a:moveTo>
                  <a:pt x="896883" y="851979"/>
                </a:moveTo>
                <a:cubicBezTo>
                  <a:pt x="913653" y="851979"/>
                  <a:pt x="927247" y="865573"/>
                  <a:pt x="927247" y="882343"/>
                </a:cubicBezTo>
                <a:cubicBezTo>
                  <a:pt x="927247" y="899112"/>
                  <a:pt x="913653" y="912706"/>
                  <a:pt x="896883" y="912706"/>
                </a:cubicBezTo>
                <a:cubicBezTo>
                  <a:pt x="880114" y="912706"/>
                  <a:pt x="866520" y="899112"/>
                  <a:pt x="866520" y="882343"/>
                </a:cubicBezTo>
                <a:cubicBezTo>
                  <a:pt x="866520" y="865573"/>
                  <a:pt x="880114" y="851979"/>
                  <a:pt x="896883" y="851979"/>
                </a:cubicBezTo>
                <a:close/>
                <a:moveTo>
                  <a:pt x="824329" y="851979"/>
                </a:moveTo>
                <a:cubicBezTo>
                  <a:pt x="841098" y="851979"/>
                  <a:pt x="854692" y="865573"/>
                  <a:pt x="854692" y="882343"/>
                </a:cubicBezTo>
                <a:cubicBezTo>
                  <a:pt x="854692" y="899112"/>
                  <a:pt x="841098" y="912706"/>
                  <a:pt x="824329" y="912706"/>
                </a:cubicBezTo>
                <a:cubicBezTo>
                  <a:pt x="807559" y="912706"/>
                  <a:pt x="793965" y="899112"/>
                  <a:pt x="793965" y="882343"/>
                </a:cubicBezTo>
                <a:cubicBezTo>
                  <a:pt x="793965" y="865573"/>
                  <a:pt x="807559" y="851979"/>
                  <a:pt x="824329" y="851979"/>
                </a:cubicBezTo>
                <a:close/>
                <a:moveTo>
                  <a:pt x="751774" y="851979"/>
                </a:moveTo>
                <a:cubicBezTo>
                  <a:pt x="768544" y="851979"/>
                  <a:pt x="782138" y="865573"/>
                  <a:pt x="782138" y="882343"/>
                </a:cubicBezTo>
                <a:cubicBezTo>
                  <a:pt x="782138" y="899112"/>
                  <a:pt x="768544" y="912706"/>
                  <a:pt x="751774" y="912706"/>
                </a:cubicBezTo>
                <a:cubicBezTo>
                  <a:pt x="735005" y="912706"/>
                  <a:pt x="721411" y="899112"/>
                  <a:pt x="721411" y="882343"/>
                </a:cubicBezTo>
                <a:cubicBezTo>
                  <a:pt x="721411" y="865573"/>
                  <a:pt x="735005" y="851979"/>
                  <a:pt x="751774" y="851979"/>
                </a:cubicBezTo>
                <a:close/>
                <a:moveTo>
                  <a:pt x="679220" y="851979"/>
                </a:moveTo>
                <a:cubicBezTo>
                  <a:pt x="695989" y="851979"/>
                  <a:pt x="709583" y="865573"/>
                  <a:pt x="709583" y="882343"/>
                </a:cubicBezTo>
                <a:cubicBezTo>
                  <a:pt x="709583" y="899112"/>
                  <a:pt x="695989" y="912706"/>
                  <a:pt x="679220" y="912706"/>
                </a:cubicBezTo>
                <a:cubicBezTo>
                  <a:pt x="662450" y="912706"/>
                  <a:pt x="648856" y="899112"/>
                  <a:pt x="648856" y="882343"/>
                </a:cubicBezTo>
                <a:cubicBezTo>
                  <a:pt x="648856" y="865573"/>
                  <a:pt x="662450" y="851979"/>
                  <a:pt x="679220" y="851979"/>
                </a:cubicBezTo>
                <a:close/>
                <a:moveTo>
                  <a:pt x="606665" y="851979"/>
                </a:moveTo>
                <a:cubicBezTo>
                  <a:pt x="623435" y="851979"/>
                  <a:pt x="637029" y="865573"/>
                  <a:pt x="637029" y="882343"/>
                </a:cubicBezTo>
                <a:cubicBezTo>
                  <a:pt x="637029" y="899112"/>
                  <a:pt x="623435" y="912706"/>
                  <a:pt x="606665" y="912706"/>
                </a:cubicBezTo>
                <a:cubicBezTo>
                  <a:pt x="589896" y="912706"/>
                  <a:pt x="576302" y="899112"/>
                  <a:pt x="576302" y="882343"/>
                </a:cubicBezTo>
                <a:cubicBezTo>
                  <a:pt x="576302" y="865573"/>
                  <a:pt x="589896" y="851979"/>
                  <a:pt x="606665" y="851979"/>
                </a:cubicBezTo>
                <a:close/>
                <a:moveTo>
                  <a:pt x="534111" y="851979"/>
                </a:moveTo>
                <a:cubicBezTo>
                  <a:pt x="550880" y="851979"/>
                  <a:pt x="564474" y="865573"/>
                  <a:pt x="564474" y="882343"/>
                </a:cubicBezTo>
                <a:cubicBezTo>
                  <a:pt x="564474" y="899112"/>
                  <a:pt x="550880" y="912706"/>
                  <a:pt x="534111" y="912706"/>
                </a:cubicBezTo>
                <a:cubicBezTo>
                  <a:pt x="517341" y="912706"/>
                  <a:pt x="503747" y="899112"/>
                  <a:pt x="503747" y="882343"/>
                </a:cubicBezTo>
                <a:cubicBezTo>
                  <a:pt x="503747" y="865573"/>
                  <a:pt x="517341" y="851979"/>
                  <a:pt x="534111" y="851979"/>
                </a:cubicBezTo>
                <a:close/>
                <a:moveTo>
                  <a:pt x="461556" y="851979"/>
                </a:moveTo>
                <a:cubicBezTo>
                  <a:pt x="478326" y="851979"/>
                  <a:pt x="491920" y="865573"/>
                  <a:pt x="491920" y="882343"/>
                </a:cubicBezTo>
                <a:cubicBezTo>
                  <a:pt x="491920" y="899112"/>
                  <a:pt x="478326" y="912706"/>
                  <a:pt x="461556" y="912706"/>
                </a:cubicBezTo>
                <a:cubicBezTo>
                  <a:pt x="444787" y="912706"/>
                  <a:pt x="431192" y="899112"/>
                  <a:pt x="431192" y="882343"/>
                </a:cubicBezTo>
                <a:cubicBezTo>
                  <a:pt x="431192" y="865573"/>
                  <a:pt x="444787" y="851979"/>
                  <a:pt x="461556" y="851979"/>
                </a:cubicBezTo>
                <a:close/>
                <a:moveTo>
                  <a:pt x="389002" y="851979"/>
                </a:moveTo>
                <a:cubicBezTo>
                  <a:pt x="405771" y="851979"/>
                  <a:pt x="419365" y="865573"/>
                  <a:pt x="419365" y="882343"/>
                </a:cubicBezTo>
                <a:cubicBezTo>
                  <a:pt x="419365" y="899112"/>
                  <a:pt x="405771" y="912706"/>
                  <a:pt x="389002" y="912706"/>
                </a:cubicBezTo>
                <a:cubicBezTo>
                  <a:pt x="372232" y="912706"/>
                  <a:pt x="358638" y="899112"/>
                  <a:pt x="358638" y="882343"/>
                </a:cubicBezTo>
                <a:cubicBezTo>
                  <a:pt x="358638" y="865573"/>
                  <a:pt x="372232" y="851979"/>
                  <a:pt x="389002" y="851979"/>
                </a:cubicBezTo>
                <a:close/>
                <a:moveTo>
                  <a:pt x="316447" y="851979"/>
                </a:moveTo>
                <a:cubicBezTo>
                  <a:pt x="333216" y="851979"/>
                  <a:pt x="346810" y="865573"/>
                  <a:pt x="346810" y="882343"/>
                </a:cubicBezTo>
                <a:cubicBezTo>
                  <a:pt x="346810" y="899112"/>
                  <a:pt x="333216" y="912706"/>
                  <a:pt x="316447" y="912706"/>
                </a:cubicBezTo>
                <a:cubicBezTo>
                  <a:pt x="299677" y="912706"/>
                  <a:pt x="286084" y="899112"/>
                  <a:pt x="286084" y="882343"/>
                </a:cubicBezTo>
                <a:cubicBezTo>
                  <a:pt x="286084" y="865573"/>
                  <a:pt x="299677" y="851979"/>
                  <a:pt x="316447" y="851979"/>
                </a:cubicBezTo>
                <a:close/>
                <a:moveTo>
                  <a:pt x="243892" y="851979"/>
                </a:moveTo>
                <a:cubicBezTo>
                  <a:pt x="260662" y="851979"/>
                  <a:pt x="274256" y="865573"/>
                  <a:pt x="274256" y="882343"/>
                </a:cubicBezTo>
                <a:cubicBezTo>
                  <a:pt x="274256" y="899112"/>
                  <a:pt x="260662" y="912706"/>
                  <a:pt x="243892" y="912706"/>
                </a:cubicBezTo>
                <a:cubicBezTo>
                  <a:pt x="227123" y="912706"/>
                  <a:pt x="213529" y="899112"/>
                  <a:pt x="213529" y="882343"/>
                </a:cubicBezTo>
                <a:cubicBezTo>
                  <a:pt x="213529" y="865573"/>
                  <a:pt x="227123" y="851979"/>
                  <a:pt x="243892" y="851979"/>
                </a:cubicBezTo>
                <a:close/>
                <a:moveTo>
                  <a:pt x="171339" y="851979"/>
                </a:moveTo>
                <a:cubicBezTo>
                  <a:pt x="188107" y="851979"/>
                  <a:pt x="201701" y="865573"/>
                  <a:pt x="201701" y="882343"/>
                </a:cubicBezTo>
                <a:cubicBezTo>
                  <a:pt x="201701" y="899112"/>
                  <a:pt x="188107" y="912706"/>
                  <a:pt x="171339" y="912706"/>
                </a:cubicBezTo>
                <a:cubicBezTo>
                  <a:pt x="154651" y="912706"/>
                  <a:pt x="141056" y="899112"/>
                  <a:pt x="141056" y="882343"/>
                </a:cubicBezTo>
                <a:cubicBezTo>
                  <a:pt x="141056" y="865573"/>
                  <a:pt x="154651" y="851979"/>
                  <a:pt x="171339" y="851979"/>
                </a:cubicBezTo>
                <a:close/>
                <a:moveTo>
                  <a:pt x="98877" y="851979"/>
                </a:moveTo>
                <a:cubicBezTo>
                  <a:pt x="115640" y="851979"/>
                  <a:pt x="129234" y="865573"/>
                  <a:pt x="129234" y="882343"/>
                </a:cubicBezTo>
                <a:cubicBezTo>
                  <a:pt x="129234" y="899112"/>
                  <a:pt x="115640" y="912706"/>
                  <a:pt x="98877" y="912706"/>
                </a:cubicBezTo>
                <a:cubicBezTo>
                  <a:pt x="82106" y="912706"/>
                  <a:pt x="68511" y="899112"/>
                  <a:pt x="68511" y="882343"/>
                </a:cubicBezTo>
                <a:cubicBezTo>
                  <a:pt x="68511" y="865573"/>
                  <a:pt x="82106" y="851979"/>
                  <a:pt x="98877" y="851979"/>
                </a:cubicBezTo>
                <a:close/>
                <a:moveTo>
                  <a:pt x="26322" y="851979"/>
                </a:moveTo>
                <a:cubicBezTo>
                  <a:pt x="43087" y="851979"/>
                  <a:pt x="56682" y="865573"/>
                  <a:pt x="56682" y="882343"/>
                </a:cubicBezTo>
                <a:cubicBezTo>
                  <a:pt x="56682" y="899112"/>
                  <a:pt x="43087" y="912706"/>
                  <a:pt x="26322" y="912706"/>
                </a:cubicBezTo>
                <a:cubicBezTo>
                  <a:pt x="17937" y="912706"/>
                  <a:pt x="10346" y="909308"/>
                  <a:pt x="4851" y="903813"/>
                </a:cubicBezTo>
                <a:lnTo>
                  <a:pt x="0" y="892101"/>
                </a:lnTo>
                <a:lnTo>
                  <a:pt x="0" y="872585"/>
                </a:lnTo>
                <a:lnTo>
                  <a:pt x="4851" y="860872"/>
                </a:lnTo>
                <a:cubicBezTo>
                  <a:pt x="10346" y="855378"/>
                  <a:pt x="17937" y="851979"/>
                  <a:pt x="26322" y="851979"/>
                </a:cubicBezTo>
                <a:close/>
                <a:moveTo>
                  <a:pt x="1622429" y="771528"/>
                </a:moveTo>
                <a:lnTo>
                  <a:pt x="1633158" y="773694"/>
                </a:lnTo>
                <a:lnTo>
                  <a:pt x="1618313" y="831424"/>
                </a:lnTo>
                <a:lnTo>
                  <a:pt x="1610610" y="829868"/>
                </a:lnTo>
                <a:cubicBezTo>
                  <a:pt x="1599712" y="825259"/>
                  <a:pt x="1592066" y="814469"/>
                  <a:pt x="1592066" y="801891"/>
                </a:cubicBezTo>
                <a:cubicBezTo>
                  <a:pt x="1592066" y="785122"/>
                  <a:pt x="1605659" y="771528"/>
                  <a:pt x="1622429" y="771528"/>
                </a:cubicBezTo>
                <a:close/>
                <a:moveTo>
                  <a:pt x="1549874" y="771528"/>
                </a:moveTo>
                <a:cubicBezTo>
                  <a:pt x="1566644" y="771528"/>
                  <a:pt x="1580238" y="785122"/>
                  <a:pt x="1580238" y="801891"/>
                </a:cubicBezTo>
                <a:cubicBezTo>
                  <a:pt x="1580238" y="818661"/>
                  <a:pt x="1566644" y="832255"/>
                  <a:pt x="1549874" y="832255"/>
                </a:cubicBezTo>
                <a:cubicBezTo>
                  <a:pt x="1533105" y="832255"/>
                  <a:pt x="1519511" y="818661"/>
                  <a:pt x="1519511" y="801891"/>
                </a:cubicBezTo>
                <a:cubicBezTo>
                  <a:pt x="1519511" y="785122"/>
                  <a:pt x="1533105" y="771528"/>
                  <a:pt x="1549874" y="771528"/>
                </a:cubicBezTo>
                <a:close/>
                <a:moveTo>
                  <a:pt x="1477320" y="771528"/>
                </a:moveTo>
                <a:cubicBezTo>
                  <a:pt x="1494089" y="771528"/>
                  <a:pt x="1507683" y="785122"/>
                  <a:pt x="1507683" y="801891"/>
                </a:cubicBezTo>
                <a:cubicBezTo>
                  <a:pt x="1507683" y="818661"/>
                  <a:pt x="1494089" y="832255"/>
                  <a:pt x="1477320" y="832255"/>
                </a:cubicBezTo>
                <a:cubicBezTo>
                  <a:pt x="1460550" y="832255"/>
                  <a:pt x="1446956" y="818661"/>
                  <a:pt x="1446956" y="801891"/>
                </a:cubicBezTo>
                <a:cubicBezTo>
                  <a:pt x="1446956" y="785122"/>
                  <a:pt x="1460550" y="771528"/>
                  <a:pt x="1477320" y="771528"/>
                </a:cubicBezTo>
                <a:close/>
                <a:moveTo>
                  <a:pt x="1404765" y="771528"/>
                </a:moveTo>
                <a:cubicBezTo>
                  <a:pt x="1421535" y="771528"/>
                  <a:pt x="1435129" y="785122"/>
                  <a:pt x="1435129" y="801891"/>
                </a:cubicBezTo>
                <a:cubicBezTo>
                  <a:pt x="1435129" y="818661"/>
                  <a:pt x="1421535" y="832255"/>
                  <a:pt x="1404765" y="832255"/>
                </a:cubicBezTo>
                <a:cubicBezTo>
                  <a:pt x="1387996" y="832255"/>
                  <a:pt x="1374402" y="818661"/>
                  <a:pt x="1374402" y="801891"/>
                </a:cubicBezTo>
                <a:cubicBezTo>
                  <a:pt x="1374402" y="785122"/>
                  <a:pt x="1387996" y="771528"/>
                  <a:pt x="1404765" y="771528"/>
                </a:cubicBezTo>
                <a:close/>
                <a:moveTo>
                  <a:pt x="1332211" y="771528"/>
                </a:moveTo>
                <a:cubicBezTo>
                  <a:pt x="1348980" y="771528"/>
                  <a:pt x="1362574" y="785122"/>
                  <a:pt x="1362574" y="801891"/>
                </a:cubicBezTo>
                <a:cubicBezTo>
                  <a:pt x="1362574" y="818661"/>
                  <a:pt x="1348980" y="832255"/>
                  <a:pt x="1332211" y="832255"/>
                </a:cubicBezTo>
                <a:cubicBezTo>
                  <a:pt x="1315441" y="832255"/>
                  <a:pt x="1301847" y="818661"/>
                  <a:pt x="1301847" y="801891"/>
                </a:cubicBezTo>
                <a:cubicBezTo>
                  <a:pt x="1301847" y="785122"/>
                  <a:pt x="1315441" y="771528"/>
                  <a:pt x="1332211" y="771528"/>
                </a:cubicBezTo>
                <a:close/>
                <a:moveTo>
                  <a:pt x="1259656" y="771528"/>
                </a:moveTo>
                <a:cubicBezTo>
                  <a:pt x="1276426" y="771528"/>
                  <a:pt x="1290020" y="785122"/>
                  <a:pt x="1290020" y="801891"/>
                </a:cubicBezTo>
                <a:cubicBezTo>
                  <a:pt x="1290020" y="818661"/>
                  <a:pt x="1276426" y="832255"/>
                  <a:pt x="1259656" y="832255"/>
                </a:cubicBezTo>
                <a:cubicBezTo>
                  <a:pt x="1242887" y="832255"/>
                  <a:pt x="1229293" y="818661"/>
                  <a:pt x="1229293" y="801891"/>
                </a:cubicBezTo>
                <a:cubicBezTo>
                  <a:pt x="1229293" y="785122"/>
                  <a:pt x="1242887" y="771528"/>
                  <a:pt x="1259656" y="771528"/>
                </a:cubicBezTo>
                <a:close/>
                <a:moveTo>
                  <a:pt x="1187102" y="771528"/>
                </a:moveTo>
                <a:cubicBezTo>
                  <a:pt x="1203871" y="771528"/>
                  <a:pt x="1217465" y="785122"/>
                  <a:pt x="1217465" y="801891"/>
                </a:cubicBezTo>
                <a:cubicBezTo>
                  <a:pt x="1217465" y="818661"/>
                  <a:pt x="1203871" y="832255"/>
                  <a:pt x="1187102" y="832255"/>
                </a:cubicBezTo>
                <a:cubicBezTo>
                  <a:pt x="1170332" y="832255"/>
                  <a:pt x="1156738" y="818661"/>
                  <a:pt x="1156738" y="801891"/>
                </a:cubicBezTo>
                <a:cubicBezTo>
                  <a:pt x="1156738" y="785122"/>
                  <a:pt x="1170332" y="771528"/>
                  <a:pt x="1187102" y="771528"/>
                </a:cubicBezTo>
                <a:close/>
                <a:moveTo>
                  <a:pt x="1114547" y="771528"/>
                </a:moveTo>
                <a:cubicBezTo>
                  <a:pt x="1131317" y="771528"/>
                  <a:pt x="1144911" y="785122"/>
                  <a:pt x="1144911" y="801891"/>
                </a:cubicBezTo>
                <a:cubicBezTo>
                  <a:pt x="1144911" y="818661"/>
                  <a:pt x="1131317" y="832255"/>
                  <a:pt x="1114547" y="832255"/>
                </a:cubicBezTo>
                <a:cubicBezTo>
                  <a:pt x="1097778" y="832255"/>
                  <a:pt x="1084184" y="818661"/>
                  <a:pt x="1084184" y="801891"/>
                </a:cubicBezTo>
                <a:cubicBezTo>
                  <a:pt x="1084184" y="785122"/>
                  <a:pt x="1097778" y="771528"/>
                  <a:pt x="1114547" y="771528"/>
                </a:cubicBezTo>
                <a:close/>
                <a:moveTo>
                  <a:pt x="1041993" y="771528"/>
                </a:moveTo>
                <a:cubicBezTo>
                  <a:pt x="1058762" y="771528"/>
                  <a:pt x="1072356" y="785122"/>
                  <a:pt x="1072356" y="801891"/>
                </a:cubicBezTo>
                <a:cubicBezTo>
                  <a:pt x="1072356" y="818661"/>
                  <a:pt x="1058762" y="832255"/>
                  <a:pt x="1041993" y="832255"/>
                </a:cubicBezTo>
                <a:cubicBezTo>
                  <a:pt x="1025223" y="832255"/>
                  <a:pt x="1011629" y="818661"/>
                  <a:pt x="1011629" y="801891"/>
                </a:cubicBezTo>
                <a:cubicBezTo>
                  <a:pt x="1011629" y="785122"/>
                  <a:pt x="1025223" y="771528"/>
                  <a:pt x="1041993" y="771528"/>
                </a:cubicBezTo>
                <a:close/>
                <a:moveTo>
                  <a:pt x="969438" y="771528"/>
                </a:moveTo>
                <a:cubicBezTo>
                  <a:pt x="986208" y="771528"/>
                  <a:pt x="999801" y="785122"/>
                  <a:pt x="999801" y="801891"/>
                </a:cubicBezTo>
                <a:cubicBezTo>
                  <a:pt x="999801" y="818661"/>
                  <a:pt x="986208" y="832255"/>
                  <a:pt x="969438" y="832255"/>
                </a:cubicBezTo>
                <a:cubicBezTo>
                  <a:pt x="952669" y="832255"/>
                  <a:pt x="939075" y="818661"/>
                  <a:pt x="939075" y="801891"/>
                </a:cubicBezTo>
                <a:cubicBezTo>
                  <a:pt x="939075" y="785122"/>
                  <a:pt x="952669" y="771528"/>
                  <a:pt x="969438" y="771528"/>
                </a:cubicBezTo>
                <a:close/>
                <a:moveTo>
                  <a:pt x="896883" y="771528"/>
                </a:moveTo>
                <a:cubicBezTo>
                  <a:pt x="913653" y="771528"/>
                  <a:pt x="927247" y="785122"/>
                  <a:pt x="927247" y="801891"/>
                </a:cubicBezTo>
                <a:cubicBezTo>
                  <a:pt x="927247" y="818661"/>
                  <a:pt x="913653" y="832255"/>
                  <a:pt x="896883" y="832255"/>
                </a:cubicBezTo>
                <a:cubicBezTo>
                  <a:pt x="880114" y="832255"/>
                  <a:pt x="866520" y="818661"/>
                  <a:pt x="866520" y="801891"/>
                </a:cubicBezTo>
                <a:cubicBezTo>
                  <a:pt x="866520" y="785122"/>
                  <a:pt x="880114" y="771528"/>
                  <a:pt x="896883" y="771528"/>
                </a:cubicBezTo>
                <a:close/>
                <a:moveTo>
                  <a:pt x="824329" y="771528"/>
                </a:moveTo>
                <a:cubicBezTo>
                  <a:pt x="841098" y="771528"/>
                  <a:pt x="854692" y="785122"/>
                  <a:pt x="854692" y="801891"/>
                </a:cubicBezTo>
                <a:cubicBezTo>
                  <a:pt x="854692" y="818661"/>
                  <a:pt x="841098" y="832255"/>
                  <a:pt x="824329" y="832255"/>
                </a:cubicBezTo>
                <a:cubicBezTo>
                  <a:pt x="807559" y="832255"/>
                  <a:pt x="793965" y="818661"/>
                  <a:pt x="793965" y="801891"/>
                </a:cubicBezTo>
                <a:cubicBezTo>
                  <a:pt x="793965" y="785122"/>
                  <a:pt x="807559" y="771528"/>
                  <a:pt x="824329" y="771528"/>
                </a:cubicBezTo>
                <a:close/>
                <a:moveTo>
                  <a:pt x="751774" y="771528"/>
                </a:moveTo>
                <a:cubicBezTo>
                  <a:pt x="768544" y="771528"/>
                  <a:pt x="782138" y="785122"/>
                  <a:pt x="782138" y="801891"/>
                </a:cubicBezTo>
                <a:cubicBezTo>
                  <a:pt x="782138" y="818661"/>
                  <a:pt x="768544" y="832255"/>
                  <a:pt x="751774" y="832255"/>
                </a:cubicBezTo>
                <a:cubicBezTo>
                  <a:pt x="735005" y="832255"/>
                  <a:pt x="721411" y="818661"/>
                  <a:pt x="721411" y="801891"/>
                </a:cubicBezTo>
                <a:cubicBezTo>
                  <a:pt x="721411" y="785122"/>
                  <a:pt x="735005" y="771528"/>
                  <a:pt x="751774" y="771528"/>
                </a:cubicBezTo>
                <a:close/>
                <a:moveTo>
                  <a:pt x="679220" y="771528"/>
                </a:moveTo>
                <a:cubicBezTo>
                  <a:pt x="695989" y="771528"/>
                  <a:pt x="709583" y="785122"/>
                  <a:pt x="709583" y="801891"/>
                </a:cubicBezTo>
                <a:cubicBezTo>
                  <a:pt x="709583" y="818661"/>
                  <a:pt x="695989" y="832255"/>
                  <a:pt x="679220" y="832255"/>
                </a:cubicBezTo>
                <a:cubicBezTo>
                  <a:pt x="662450" y="832255"/>
                  <a:pt x="648856" y="818661"/>
                  <a:pt x="648856" y="801891"/>
                </a:cubicBezTo>
                <a:cubicBezTo>
                  <a:pt x="648856" y="785122"/>
                  <a:pt x="662450" y="771528"/>
                  <a:pt x="679220" y="771528"/>
                </a:cubicBezTo>
                <a:close/>
                <a:moveTo>
                  <a:pt x="606665" y="771528"/>
                </a:moveTo>
                <a:cubicBezTo>
                  <a:pt x="623435" y="771528"/>
                  <a:pt x="637029" y="785122"/>
                  <a:pt x="637029" y="801891"/>
                </a:cubicBezTo>
                <a:cubicBezTo>
                  <a:pt x="637029" y="818661"/>
                  <a:pt x="623435" y="832255"/>
                  <a:pt x="606665" y="832255"/>
                </a:cubicBezTo>
                <a:cubicBezTo>
                  <a:pt x="589896" y="832255"/>
                  <a:pt x="576302" y="818661"/>
                  <a:pt x="576302" y="801891"/>
                </a:cubicBezTo>
                <a:cubicBezTo>
                  <a:pt x="576302" y="785122"/>
                  <a:pt x="589896" y="771528"/>
                  <a:pt x="606665" y="771528"/>
                </a:cubicBezTo>
                <a:close/>
                <a:moveTo>
                  <a:pt x="534111" y="771528"/>
                </a:moveTo>
                <a:cubicBezTo>
                  <a:pt x="550880" y="771528"/>
                  <a:pt x="564474" y="785122"/>
                  <a:pt x="564474" y="801891"/>
                </a:cubicBezTo>
                <a:cubicBezTo>
                  <a:pt x="564474" y="818661"/>
                  <a:pt x="550880" y="832255"/>
                  <a:pt x="534111" y="832255"/>
                </a:cubicBezTo>
                <a:cubicBezTo>
                  <a:pt x="517341" y="832255"/>
                  <a:pt x="503747" y="818661"/>
                  <a:pt x="503747" y="801891"/>
                </a:cubicBezTo>
                <a:cubicBezTo>
                  <a:pt x="503747" y="785122"/>
                  <a:pt x="517341" y="771528"/>
                  <a:pt x="534111" y="771528"/>
                </a:cubicBezTo>
                <a:close/>
                <a:moveTo>
                  <a:pt x="461556" y="771528"/>
                </a:moveTo>
                <a:cubicBezTo>
                  <a:pt x="478326" y="771528"/>
                  <a:pt x="491920" y="785122"/>
                  <a:pt x="491920" y="801891"/>
                </a:cubicBezTo>
                <a:cubicBezTo>
                  <a:pt x="491920" y="818661"/>
                  <a:pt x="478326" y="832255"/>
                  <a:pt x="461556" y="832255"/>
                </a:cubicBezTo>
                <a:cubicBezTo>
                  <a:pt x="444787" y="832255"/>
                  <a:pt x="431192" y="818661"/>
                  <a:pt x="431192" y="801891"/>
                </a:cubicBezTo>
                <a:cubicBezTo>
                  <a:pt x="431192" y="785122"/>
                  <a:pt x="444787" y="771528"/>
                  <a:pt x="461556" y="771528"/>
                </a:cubicBezTo>
                <a:close/>
                <a:moveTo>
                  <a:pt x="389002" y="771528"/>
                </a:moveTo>
                <a:cubicBezTo>
                  <a:pt x="405771" y="771528"/>
                  <a:pt x="419365" y="785122"/>
                  <a:pt x="419365" y="801891"/>
                </a:cubicBezTo>
                <a:cubicBezTo>
                  <a:pt x="419365" y="818661"/>
                  <a:pt x="405771" y="832255"/>
                  <a:pt x="389002" y="832255"/>
                </a:cubicBezTo>
                <a:cubicBezTo>
                  <a:pt x="372232" y="832255"/>
                  <a:pt x="358638" y="818661"/>
                  <a:pt x="358638" y="801891"/>
                </a:cubicBezTo>
                <a:cubicBezTo>
                  <a:pt x="358638" y="785122"/>
                  <a:pt x="372232" y="771528"/>
                  <a:pt x="389002" y="771528"/>
                </a:cubicBezTo>
                <a:close/>
                <a:moveTo>
                  <a:pt x="316447" y="771528"/>
                </a:moveTo>
                <a:cubicBezTo>
                  <a:pt x="333216" y="771528"/>
                  <a:pt x="346810" y="785122"/>
                  <a:pt x="346810" y="801891"/>
                </a:cubicBezTo>
                <a:cubicBezTo>
                  <a:pt x="346810" y="818661"/>
                  <a:pt x="333216" y="832255"/>
                  <a:pt x="316447" y="832255"/>
                </a:cubicBezTo>
                <a:cubicBezTo>
                  <a:pt x="299677" y="832255"/>
                  <a:pt x="286084" y="818661"/>
                  <a:pt x="286084" y="801891"/>
                </a:cubicBezTo>
                <a:cubicBezTo>
                  <a:pt x="286084" y="785122"/>
                  <a:pt x="299677" y="771528"/>
                  <a:pt x="316447" y="771528"/>
                </a:cubicBezTo>
                <a:close/>
                <a:moveTo>
                  <a:pt x="243892" y="771528"/>
                </a:moveTo>
                <a:cubicBezTo>
                  <a:pt x="260662" y="771528"/>
                  <a:pt x="274256" y="785122"/>
                  <a:pt x="274256" y="801891"/>
                </a:cubicBezTo>
                <a:cubicBezTo>
                  <a:pt x="274256" y="818661"/>
                  <a:pt x="260662" y="832255"/>
                  <a:pt x="243892" y="832255"/>
                </a:cubicBezTo>
                <a:cubicBezTo>
                  <a:pt x="227123" y="832255"/>
                  <a:pt x="213529" y="818661"/>
                  <a:pt x="213529" y="801891"/>
                </a:cubicBezTo>
                <a:cubicBezTo>
                  <a:pt x="213529" y="785122"/>
                  <a:pt x="227123" y="771528"/>
                  <a:pt x="243892" y="771528"/>
                </a:cubicBezTo>
                <a:close/>
                <a:moveTo>
                  <a:pt x="171339" y="771528"/>
                </a:moveTo>
                <a:cubicBezTo>
                  <a:pt x="188107" y="771528"/>
                  <a:pt x="201701" y="785122"/>
                  <a:pt x="201701" y="801891"/>
                </a:cubicBezTo>
                <a:cubicBezTo>
                  <a:pt x="201701" y="818661"/>
                  <a:pt x="188107" y="832255"/>
                  <a:pt x="171339" y="832255"/>
                </a:cubicBezTo>
                <a:cubicBezTo>
                  <a:pt x="154656" y="832255"/>
                  <a:pt x="141062" y="818661"/>
                  <a:pt x="141062" y="801891"/>
                </a:cubicBezTo>
                <a:cubicBezTo>
                  <a:pt x="141062" y="785122"/>
                  <a:pt x="154656" y="771528"/>
                  <a:pt x="171339" y="771528"/>
                </a:cubicBezTo>
                <a:close/>
                <a:moveTo>
                  <a:pt x="98884" y="771528"/>
                </a:moveTo>
                <a:cubicBezTo>
                  <a:pt x="115646" y="771528"/>
                  <a:pt x="129240" y="785122"/>
                  <a:pt x="129240" y="801891"/>
                </a:cubicBezTo>
                <a:cubicBezTo>
                  <a:pt x="129240" y="818661"/>
                  <a:pt x="115646" y="832255"/>
                  <a:pt x="98884" y="832255"/>
                </a:cubicBezTo>
                <a:cubicBezTo>
                  <a:pt x="82112" y="832255"/>
                  <a:pt x="68517" y="818661"/>
                  <a:pt x="68517" y="801891"/>
                </a:cubicBezTo>
                <a:cubicBezTo>
                  <a:pt x="68517" y="785122"/>
                  <a:pt x="82112" y="771528"/>
                  <a:pt x="98884" y="771528"/>
                </a:cubicBezTo>
                <a:close/>
                <a:moveTo>
                  <a:pt x="26329" y="771528"/>
                </a:moveTo>
                <a:cubicBezTo>
                  <a:pt x="43093" y="771528"/>
                  <a:pt x="56688" y="785122"/>
                  <a:pt x="56688" y="801891"/>
                </a:cubicBezTo>
                <a:cubicBezTo>
                  <a:pt x="56688" y="818661"/>
                  <a:pt x="43093" y="832255"/>
                  <a:pt x="26329" y="832255"/>
                </a:cubicBezTo>
                <a:cubicBezTo>
                  <a:pt x="17944" y="832255"/>
                  <a:pt x="10353" y="828857"/>
                  <a:pt x="4858" y="823362"/>
                </a:cubicBezTo>
                <a:lnTo>
                  <a:pt x="0" y="811633"/>
                </a:lnTo>
                <a:lnTo>
                  <a:pt x="0" y="792150"/>
                </a:lnTo>
                <a:lnTo>
                  <a:pt x="4858" y="780421"/>
                </a:lnTo>
                <a:cubicBezTo>
                  <a:pt x="10353" y="774927"/>
                  <a:pt x="17944" y="771528"/>
                  <a:pt x="26329" y="771528"/>
                </a:cubicBezTo>
                <a:close/>
                <a:moveTo>
                  <a:pt x="1622429" y="691076"/>
                </a:moveTo>
                <a:cubicBezTo>
                  <a:pt x="1630814" y="691076"/>
                  <a:pt x="1638404" y="694475"/>
                  <a:pt x="1643899" y="699969"/>
                </a:cubicBezTo>
                <a:lnTo>
                  <a:pt x="1647739" y="709237"/>
                </a:lnTo>
                <a:lnTo>
                  <a:pt x="1644828" y="728305"/>
                </a:lnTo>
                <a:lnTo>
                  <a:pt x="1640480" y="745215"/>
                </a:lnTo>
                <a:lnTo>
                  <a:pt x="1634248" y="749417"/>
                </a:lnTo>
                <a:cubicBezTo>
                  <a:pt x="1630615" y="750953"/>
                  <a:pt x="1626621" y="751803"/>
                  <a:pt x="1622429" y="751803"/>
                </a:cubicBezTo>
                <a:cubicBezTo>
                  <a:pt x="1605659" y="751803"/>
                  <a:pt x="1592066" y="738209"/>
                  <a:pt x="1592066" y="721440"/>
                </a:cubicBezTo>
                <a:cubicBezTo>
                  <a:pt x="1592066" y="704670"/>
                  <a:pt x="1605659" y="691076"/>
                  <a:pt x="1622429" y="691076"/>
                </a:cubicBezTo>
                <a:close/>
                <a:moveTo>
                  <a:pt x="1549874" y="691076"/>
                </a:moveTo>
                <a:cubicBezTo>
                  <a:pt x="1566644" y="691076"/>
                  <a:pt x="1580238" y="704670"/>
                  <a:pt x="1580238" y="721440"/>
                </a:cubicBezTo>
                <a:cubicBezTo>
                  <a:pt x="1580238" y="738209"/>
                  <a:pt x="1566644" y="751803"/>
                  <a:pt x="1549874" y="751803"/>
                </a:cubicBezTo>
                <a:cubicBezTo>
                  <a:pt x="1533105" y="751803"/>
                  <a:pt x="1519511" y="738209"/>
                  <a:pt x="1519511" y="721440"/>
                </a:cubicBezTo>
                <a:cubicBezTo>
                  <a:pt x="1519511" y="704670"/>
                  <a:pt x="1533105" y="691076"/>
                  <a:pt x="1549874" y="691076"/>
                </a:cubicBezTo>
                <a:close/>
                <a:moveTo>
                  <a:pt x="1477320" y="691076"/>
                </a:moveTo>
                <a:cubicBezTo>
                  <a:pt x="1494089" y="691076"/>
                  <a:pt x="1507683" y="704670"/>
                  <a:pt x="1507683" y="721440"/>
                </a:cubicBezTo>
                <a:cubicBezTo>
                  <a:pt x="1507683" y="738209"/>
                  <a:pt x="1494089" y="751803"/>
                  <a:pt x="1477320" y="751803"/>
                </a:cubicBezTo>
                <a:cubicBezTo>
                  <a:pt x="1460550" y="751803"/>
                  <a:pt x="1446956" y="738209"/>
                  <a:pt x="1446956" y="721440"/>
                </a:cubicBezTo>
                <a:cubicBezTo>
                  <a:pt x="1446956" y="704670"/>
                  <a:pt x="1460550" y="691076"/>
                  <a:pt x="1477320" y="691076"/>
                </a:cubicBezTo>
                <a:close/>
                <a:moveTo>
                  <a:pt x="1404765" y="691076"/>
                </a:moveTo>
                <a:cubicBezTo>
                  <a:pt x="1421535" y="691076"/>
                  <a:pt x="1435129" y="704670"/>
                  <a:pt x="1435129" y="721440"/>
                </a:cubicBezTo>
                <a:cubicBezTo>
                  <a:pt x="1435129" y="738209"/>
                  <a:pt x="1421535" y="751803"/>
                  <a:pt x="1404765" y="751803"/>
                </a:cubicBezTo>
                <a:cubicBezTo>
                  <a:pt x="1387996" y="751803"/>
                  <a:pt x="1374402" y="738209"/>
                  <a:pt x="1374402" y="721440"/>
                </a:cubicBezTo>
                <a:cubicBezTo>
                  <a:pt x="1374402" y="704670"/>
                  <a:pt x="1387996" y="691076"/>
                  <a:pt x="1404765" y="691076"/>
                </a:cubicBezTo>
                <a:close/>
                <a:moveTo>
                  <a:pt x="1332211" y="691076"/>
                </a:moveTo>
                <a:cubicBezTo>
                  <a:pt x="1348980" y="691076"/>
                  <a:pt x="1362574" y="704670"/>
                  <a:pt x="1362574" y="721440"/>
                </a:cubicBezTo>
                <a:cubicBezTo>
                  <a:pt x="1362574" y="738209"/>
                  <a:pt x="1348980" y="751803"/>
                  <a:pt x="1332211" y="751803"/>
                </a:cubicBezTo>
                <a:cubicBezTo>
                  <a:pt x="1315441" y="751803"/>
                  <a:pt x="1301847" y="738209"/>
                  <a:pt x="1301847" y="721440"/>
                </a:cubicBezTo>
                <a:cubicBezTo>
                  <a:pt x="1301847" y="704670"/>
                  <a:pt x="1315441" y="691076"/>
                  <a:pt x="1332211" y="691076"/>
                </a:cubicBezTo>
                <a:close/>
                <a:moveTo>
                  <a:pt x="1259656" y="691076"/>
                </a:moveTo>
                <a:cubicBezTo>
                  <a:pt x="1276426" y="691076"/>
                  <a:pt x="1290020" y="704670"/>
                  <a:pt x="1290020" y="721440"/>
                </a:cubicBezTo>
                <a:cubicBezTo>
                  <a:pt x="1290020" y="738209"/>
                  <a:pt x="1276426" y="751803"/>
                  <a:pt x="1259656" y="751803"/>
                </a:cubicBezTo>
                <a:cubicBezTo>
                  <a:pt x="1242887" y="751803"/>
                  <a:pt x="1229293" y="738209"/>
                  <a:pt x="1229293" y="721440"/>
                </a:cubicBezTo>
                <a:cubicBezTo>
                  <a:pt x="1229293" y="704670"/>
                  <a:pt x="1242887" y="691076"/>
                  <a:pt x="1259656" y="691076"/>
                </a:cubicBezTo>
                <a:close/>
                <a:moveTo>
                  <a:pt x="1187102" y="691076"/>
                </a:moveTo>
                <a:cubicBezTo>
                  <a:pt x="1203871" y="691076"/>
                  <a:pt x="1217465" y="704670"/>
                  <a:pt x="1217465" y="721440"/>
                </a:cubicBezTo>
                <a:cubicBezTo>
                  <a:pt x="1217465" y="738209"/>
                  <a:pt x="1203871" y="751803"/>
                  <a:pt x="1187102" y="751803"/>
                </a:cubicBezTo>
                <a:cubicBezTo>
                  <a:pt x="1170332" y="751803"/>
                  <a:pt x="1156738" y="738209"/>
                  <a:pt x="1156738" y="721440"/>
                </a:cubicBezTo>
                <a:cubicBezTo>
                  <a:pt x="1156738" y="704670"/>
                  <a:pt x="1170332" y="691076"/>
                  <a:pt x="1187102" y="691076"/>
                </a:cubicBezTo>
                <a:close/>
                <a:moveTo>
                  <a:pt x="1114547" y="691076"/>
                </a:moveTo>
                <a:cubicBezTo>
                  <a:pt x="1131317" y="691076"/>
                  <a:pt x="1144911" y="704670"/>
                  <a:pt x="1144911" y="721440"/>
                </a:cubicBezTo>
                <a:cubicBezTo>
                  <a:pt x="1144911" y="738209"/>
                  <a:pt x="1131317" y="751803"/>
                  <a:pt x="1114547" y="751803"/>
                </a:cubicBezTo>
                <a:cubicBezTo>
                  <a:pt x="1097778" y="751803"/>
                  <a:pt x="1084184" y="738209"/>
                  <a:pt x="1084184" y="721440"/>
                </a:cubicBezTo>
                <a:cubicBezTo>
                  <a:pt x="1084184" y="704670"/>
                  <a:pt x="1097778" y="691076"/>
                  <a:pt x="1114547" y="691076"/>
                </a:cubicBezTo>
                <a:close/>
                <a:moveTo>
                  <a:pt x="1041993" y="691076"/>
                </a:moveTo>
                <a:cubicBezTo>
                  <a:pt x="1058762" y="691076"/>
                  <a:pt x="1072356" y="704670"/>
                  <a:pt x="1072356" y="721440"/>
                </a:cubicBezTo>
                <a:cubicBezTo>
                  <a:pt x="1072356" y="738209"/>
                  <a:pt x="1058762" y="751803"/>
                  <a:pt x="1041993" y="751803"/>
                </a:cubicBezTo>
                <a:cubicBezTo>
                  <a:pt x="1025223" y="751803"/>
                  <a:pt x="1011629" y="738209"/>
                  <a:pt x="1011629" y="721440"/>
                </a:cubicBezTo>
                <a:cubicBezTo>
                  <a:pt x="1011629" y="704670"/>
                  <a:pt x="1025223" y="691076"/>
                  <a:pt x="1041993" y="691076"/>
                </a:cubicBezTo>
                <a:close/>
                <a:moveTo>
                  <a:pt x="969438" y="691076"/>
                </a:moveTo>
                <a:cubicBezTo>
                  <a:pt x="986208" y="691076"/>
                  <a:pt x="999801" y="704670"/>
                  <a:pt x="999801" y="721440"/>
                </a:cubicBezTo>
                <a:cubicBezTo>
                  <a:pt x="999801" y="738209"/>
                  <a:pt x="986208" y="751803"/>
                  <a:pt x="969438" y="751803"/>
                </a:cubicBezTo>
                <a:cubicBezTo>
                  <a:pt x="952669" y="751803"/>
                  <a:pt x="939075" y="738209"/>
                  <a:pt x="939075" y="721440"/>
                </a:cubicBezTo>
                <a:cubicBezTo>
                  <a:pt x="939075" y="704670"/>
                  <a:pt x="952669" y="691076"/>
                  <a:pt x="969438" y="691076"/>
                </a:cubicBezTo>
                <a:close/>
                <a:moveTo>
                  <a:pt x="896883" y="691076"/>
                </a:moveTo>
                <a:cubicBezTo>
                  <a:pt x="913653" y="691076"/>
                  <a:pt x="927247" y="704670"/>
                  <a:pt x="927247" y="721440"/>
                </a:cubicBezTo>
                <a:cubicBezTo>
                  <a:pt x="927247" y="738209"/>
                  <a:pt x="913653" y="751803"/>
                  <a:pt x="896883" y="751803"/>
                </a:cubicBezTo>
                <a:cubicBezTo>
                  <a:pt x="880114" y="751803"/>
                  <a:pt x="866520" y="738209"/>
                  <a:pt x="866520" y="721440"/>
                </a:cubicBezTo>
                <a:cubicBezTo>
                  <a:pt x="866520" y="704670"/>
                  <a:pt x="880114" y="691076"/>
                  <a:pt x="896883" y="691076"/>
                </a:cubicBezTo>
                <a:close/>
                <a:moveTo>
                  <a:pt x="824329" y="691076"/>
                </a:moveTo>
                <a:cubicBezTo>
                  <a:pt x="841098" y="691076"/>
                  <a:pt x="854692" y="704670"/>
                  <a:pt x="854692" y="721440"/>
                </a:cubicBezTo>
                <a:cubicBezTo>
                  <a:pt x="854692" y="738209"/>
                  <a:pt x="841098" y="751803"/>
                  <a:pt x="824329" y="751803"/>
                </a:cubicBezTo>
                <a:cubicBezTo>
                  <a:pt x="807559" y="751803"/>
                  <a:pt x="793965" y="738209"/>
                  <a:pt x="793965" y="721440"/>
                </a:cubicBezTo>
                <a:cubicBezTo>
                  <a:pt x="793965" y="704670"/>
                  <a:pt x="807559" y="691076"/>
                  <a:pt x="824329" y="691076"/>
                </a:cubicBezTo>
                <a:close/>
                <a:moveTo>
                  <a:pt x="751774" y="691076"/>
                </a:moveTo>
                <a:cubicBezTo>
                  <a:pt x="768544" y="691076"/>
                  <a:pt x="782138" y="704670"/>
                  <a:pt x="782138" y="721440"/>
                </a:cubicBezTo>
                <a:cubicBezTo>
                  <a:pt x="782138" y="738209"/>
                  <a:pt x="768544" y="751803"/>
                  <a:pt x="751774" y="751803"/>
                </a:cubicBezTo>
                <a:cubicBezTo>
                  <a:pt x="735005" y="751803"/>
                  <a:pt x="721411" y="738209"/>
                  <a:pt x="721411" y="721440"/>
                </a:cubicBezTo>
                <a:cubicBezTo>
                  <a:pt x="721411" y="704670"/>
                  <a:pt x="735005" y="691076"/>
                  <a:pt x="751774" y="691076"/>
                </a:cubicBezTo>
                <a:close/>
                <a:moveTo>
                  <a:pt x="679220" y="691076"/>
                </a:moveTo>
                <a:cubicBezTo>
                  <a:pt x="695989" y="691076"/>
                  <a:pt x="709583" y="704670"/>
                  <a:pt x="709583" y="721440"/>
                </a:cubicBezTo>
                <a:cubicBezTo>
                  <a:pt x="709583" y="738209"/>
                  <a:pt x="695989" y="751803"/>
                  <a:pt x="679220" y="751803"/>
                </a:cubicBezTo>
                <a:cubicBezTo>
                  <a:pt x="662450" y="751803"/>
                  <a:pt x="648856" y="738209"/>
                  <a:pt x="648856" y="721440"/>
                </a:cubicBezTo>
                <a:cubicBezTo>
                  <a:pt x="648856" y="704670"/>
                  <a:pt x="662450" y="691076"/>
                  <a:pt x="679220" y="691076"/>
                </a:cubicBezTo>
                <a:close/>
                <a:moveTo>
                  <a:pt x="606665" y="691076"/>
                </a:moveTo>
                <a:cubicBezTo>
                  <a:pt x="623435" y="691076"/>
                  <a:pt x="637029" y="704670"/>
                  <a:pt x="637029" y="721440"/>
                </a:cubicBezTo>
                <a:cubicBezTo>
                  <a:pt x="637029" y="738209"/>
                  <a:pt x="623435" y="751803"/>
                  <a:pt x="606665" y="751803"/>
                </a:cubicBezTo>
                <a:cubicBezTo>
                  <a:pt x="589896" y="751803"/>
                  <a:pt x="576302" y="738209"/>
                  <a:pt x="576302" y="721440"/>
                </a:cubicBezTo>
                <a:cubicBezTo>
                  <a:pt x="576302" y="704670"/>
                  <a:pt x="589896" y="691076"/>
                  <a:pt x="606665" y="691076"/>
                </a:cubicBezTo>
                <a:close/>
                <a:moveTo>
                  <a:pt x="534111" y="691076"/>
                </a:moveTo>
                <a:cubicBezTo>
                  <a:pt x="550880" y="691076"/>
                  <a:pt x="564474" y="704670"/>
                  <a:pt x="564474" y="721440"/>
                </a:cubicBezTo>
                <a:cubicBezTo>
                  <a:pt x="564474" y="738209"/>
                  <a:pt x="550880" y="751803"/>
                  <a:pt x="534111" y="751803"/>
                </a:cubicBezTo>
                <a:cubicBezTo>
                  <a:pt x="517341" y="751803"/>
                  <a:pt x="503747" y="738209"/>
                  <a:pt x="503747" y="721440"/>
                </a:cubicBezTo>
                <a:cubicBezTo>
                  <a:pt x="503747" y="704670"/>
                  <a:pt x="517341" y="691076"/>
                  <a:pt x="534111" y="691076"/>
                </a:cubicBezTo>
                <a:close/>
                <a:moveTo>
                  <a:pt x="461556" y="691076"/>
                </a:moveTo>
                <a:cubicBezTo>
                  <a:pt x="478326" y="691076"/>
                  <a:pt x="491920" y="704670"/>
                  <a:pt x="491920" y="721440"/>
                </a:cubicBezTo>
                <a:cubicBezTo>
                  <a:pt x="491920" y="738209"/>
                  <a:pt x="478326" y="751803"/>
                  <a:pt x="461556" y="751803"/>
                </a:cubicBezTo>
                <a:cubicBezTo>
                  <a:pt x="444787" y="751803"/>
                  <a:pt x="431192" y="738209"/>
                  <a:pt x="431192" y="721440"/>
                </a:cubicBezTo>
                <a:cubicBezTo>
                  <a:pt x="431192" y="704670"/>
                  <a:pt x="444787" y="691076"/>
                  <a:pt x="461556" y="691076"/>
                </a:cubicBezTo>
                <a:close/>
                <a:moveTo>
                  <a:pt x="389002" y="691076"/>
                </a:moveTo>
                <a:cubicBezTo>
                  <a:pt x="405771" y="691076"/>
                  <a:pt x="419365" y="704670"/>
                  <a:pt x="419365" y="721440"/>
                </a:cubicBezTo>
                <a:cubicBezTo>
                  <a:pt x="419365" y="738209"/>
                  <a:pt x="405771" y="751803"/>
                  <a:pt x="389002" y="751803"/>
                </a:cubicBezTo>
                <a:cubicBezTo>
                  <a:pt x="372232" y="751803"/>
                  <a:pt x="358638" y="738209"/>
                  <a:pt x="358638" y="721440"/>
                </a:cubicBezTo>
                <a:cubicBezTo>
                  <a:pt x="358638" y="704670"/>
                  <a:pt x="372232" y="691076"/>
                  <a:pt x="389002" y="691076"/>
                </a:cubicBezTo>
                <a:close/>
                <a:moveTo>
                  <a:pt x="316447" y="691076"/>
                </a:moveTo>
                <a:cubicBezTo>
                  <a:pt x="333216" y="691076"/>
                  <a:pt x="346810" y="704670"/>
                  <a:pt x="346810" y="721440"/>
                </a:cubicBezTo>
                <a:cubicBezTo>
                  <a:pt x="346810" y="738209"/>
                  <a:pt x="333216" y="751803"/>
                  <a:pt x="316447" y="751803"/>
                </a:cubicBezTo>
                <a:cubicBezTo>
                  <a:pt x="299677" y="751803"/>
                  <a:pt x="286084" y="738209"/>
                  <a:pt x="286084" y="721440"/>
                </a:cubicBezTo>
                <a:cubicBezTo>
                  <a:pt x="286084" y="704670"/>
                  <a:pt x="299677" y="691076"/>
                  <a:pt x="316447" y="691076"/>
                </a:cubicBezTo>
                <a:close/>
                <a:moveTo>
                  <a:pt x="243892" y="691076"/>
                </a:moveTo>
                <a:cubicBezTo>
                  <a:pt x="260662" y="691076"/>
                  <a:pt x="274256" y="704670"/>
                  <a:pt x="274256" y="721440"/>
                </a:cubicBezTo>
                <a:cubicBezTo>
                  <a:pt x="274256" y="738209"/>
                  <a:pt x="260662" y="751803"/>
                  <a:pt x="243892" y="751803"/>
                </a:cubicBezTo>
                <a:cubicBezTo>
                  <a:pt x="227123" y="751803"/>
                  <a:pt x="213529" y="738209"/>
                  <a:pt x="213529" y="721440"/>
                </a:cubicBezTo>
                <a:cubicBezTo>
                  <a:pt x="213529" y="704670"/>
                  <a:pt x="227123" y="691076"/>
                  <a:pt x="243892" y="691076"/>
                </a:cubicBezTo>
                <a:close/>
                <a:moveTo>
                  <a:pt x="171339" y="691076"/>
                </a:moveTo>
                <a:cubicBezTo>
                  <a:pt x="188107" y="691076"/>
                  <a:pt x="201701" y="704670"/>
                  <a:pt x="201701" y="721440"/>
                </a:cubicBezTo>
                <a:cubicBezTo>
                  <a:pt x="201701" y="738209"/>
                  <a:pt x="188107" y="751803"/>
                  <a:pt x="171339" y="751803"/>
                </a:cubicBezTo>
                <a:cubicBezTo>
                  <a:pt x="154662" y="751803"/>
                  <a:pt x="141067" y="738209"/>
                  <a:pt x="141067" y="721440"/>
                </a:cubicBezTo>
                <a:cubicBezTo>
                  <a:pt x="141067" y="704670"/>
                  <a:pt x="154662" y="691076"/>
                  <a:pt x="171339" y="691076"/>
                </a:cubicBezTo>
                <a:close/>
                <a:moveTo>
                  <a:pt x="98890" y="691076"/>
                </a:moveTo>
                <a:cubicBezTo>
                  <a:pt x="115653" y="691076"/>
                  <a:pt x="129246" y="704670"/>
                  <a:pt x="129246" y="721440"/>
                </a:cubicBezTo>
                <a:cubicBezTo>
                  <a:pt x="129246" y="738209"/>
                  <a:pt x="115653" y="751803"/>
                  <a:pt x="98890" y="751803"/>
                </a:cubicBezTo>
                <a:cubicBezTo>
                  <a:pt x="82117" y="751803"/>
                  <a:pt x="68523" y="738209"/>
                  <a:pt x="68523" y="721440"/>
                </a:cubicBezTo>
                <a:cubicBezTo>
                  <a:pt x="68523" y="704670"/>
                  <a:pt x="82117" y="691076"/>
                  <a:pt x="98890" y="691076"/>
                </a:cubicBezTo>
                <a:close/>
                <a:moveTo>
                  <a:pt x="26336" y="691076"/>
                </a:moveTo>
                <a:cubicBezTo>
                  <a:pt x="43099" y="691076"/>
                  <a:pt x="56694" y="704670"/>
                  <a:pt x="56694" y="721440"/>
                </a:cubicBezTo>
                <a:cubicBezTo>
                  <a:pt x="56694" y="738209"/>
                  <a:pt x="43099" y="751803"/>
                  <a:pt x="26336" y="751803"/>
                </a:cubicBezTo>
                <a:cubicBezTo>
                  <a:pt x="17950" y="751803"/>
                  <a:pt x="10359" y="748405"/>
                  <a:pt x="4864" y="742910"/>
                </a:cubicBezTo>
                <a:lnTo>
                  <a:pt x="0" y="731167"/>
                </a:lnTo>
                <a:lnTo>
                  <a:pt x="0" y="711713"/>
                </a:lnTo>
                <a:lnTo>
                  <a:pt x="4864" y="699969"/>
                </a:lnTo>
                <a:cubicBezTo>
                  <a:pt x="10359" y="694475"/>
                  <a:pt x="17950" y="691076"/>
                  <a:pt x="26336" y="691076"/>
                </a:cubicBezTo>
                <a:close/>
                <a:moveTo>
                  <a:pt x="1622429" y="610624"/>
                </a:moveTo>
                <a:cubicBezTo>
                  <a:pt x="1639199" y="610624"/>
                  <a:pt x="1652792" y="624218"/>
                  <a:pt x="1652792" y="640988"/>
                </a:cubicBezTo>
                <a:cubicBezTo>
                  <a:pt x="1652792" y="657757"/>
                  <a:pt x="1639199" y="671351"/>
                  <a:pt x="1622429" y="671351"/>
                </a:cubicBezTo>
                <a:cubicBezTo>
                  <a:pt x="1605659" y="671351"/>
                  <a:pt x="1592066" y="657757"/>
                  <a:pt x="1592066" y="640988"/>
                </a:cubicBezTo>
                <a:cubicBezTo>
                  <a:pt x="1592066" y="624218"/>
                  <a:pt x="1605659" y="610624"/>
                  <a:pt x="1622429" y="610624"/>
                </a:cubicBezTo>
                <a:close/>
                <a:moveTo>
                  <a:pt x="1549874" y="610624"/>
                </a:moveTo>
                <a:cubicBezTo>
                  <a:pt x="1566644" y="610624"/>
                  <a:pt x="1580238" y="624218"/>
                  <a:pt x="1580238" y="640988"/>
                </a:cubicBezTo>
                <a:cubicBezTo>
                  <a:pt x="1580238" y="657757"/>
                  <a:pt x="1566644" y="671351"/>
                  <a:pt x="1549874" y="671351"/>
                </a:cubicBezTo>
                <a:cubicBezTo>
                  <a:pt x="1533105" y="671351"/>
                  <a:pt x="1519511" y="657757"/>
                  <a:pt x="1519511" y="640988"/>
                </a:cubicBezTo>
                <a:cubicBezTo>
                  <a:pt x="1519511" y="624218"/>
                  <a:pt x="1533105" y="610624"/>
                  <a:pt x="1549874" y="610624"/>
                </a:cubicBezTo>
                <a:close/>
                <a:moveTo>
                  <a:pt x="1477320" y="610624"/>
                </a:moveTo>
                <a:cubicBezTo>
                  <a:pt x="1494089" y="610624"/>
                  <a:pt x="1507683" y="624218"/>
                  <a:pt x="1507683" y="640988"/>
                </a:cubicBezTo>
                <a:cubicBezTo>
                  <a:pt x="1507683" y="657757"/>
                  <a:pt x="1494089" y="671351"/>
                  <a:pt x="1477320" y="671351"/>
                </a:cubicBezTo>
                <a:cubicBezTo>
                  <a:pt x="1460550" y="671351"/>
                  <a:pt x="1446956" y="657757"/>
                  <a:pt x="1446956" y="640988"/>
                </a:cubicBezTo>
                <a:cubicBezTo>
                  <a:pt x="1446956" y="624218"/>
                  <a:pt x="1460550" y="610624"/>
                  <a:pt x="1477320" y="610624"/>
                </a:cubicBezTo>
                <a:close/>
                <a:moveTo>
                  <a:pt x="1404765" y="610624"/>
                </a:moveTo>
                <a:cubicBezTo>
                  <a:pt x="1421535" y="610624"/>
                  <a:pt x="1435129" y="624218"/>
                  <a:pt x="1435129" y="640988"/>
                </a:cubicBezTo>
                <a:cubicBezTo>
                  <a:pt x="1435129" y="657757"/>
                  <a:pt x="1421535" y="671351"/>
                  <a:pt x="1404765" y="671351"/>
                </a:cubicBezTo>
                <a:cubicBezTo>
                  <a:pt x="1387996" y="671351"/>
                  <a:pt x="1374402" y="657757"/>
                  <a:pt x="1374402" y="640988"/>
                </a:cubicBezTo>
                <a:cubicBezTo>
                  <a:pt x="1374402" y="624218"/>
                  <a:pt x="1387996" y="610624"/>
                  <a:pt x="1404765" y="610624"/>
                </a:cubicBezTo>
                <a:close/>
                <a:moveTo>
                  <a:pt x="1332211" y="610624"/>
                </a:moveTo>
                <a:cubicBezTo>
                  <a:pt x="1348980" y="610624"/>
                  <a:pt x="1362574" y="624218"/>
                  <a:pt x="1362574" y="640988"/>
                </a:cubicBezTo>
                <a:cubicBezTo>
                  <a:pt x="1362574" y="657757"/>
                  <a:pt x="1348980" y="671351"/>
                  <a:pt x="1332211" y="671351"/>
                </a:cubicBezTo>
                <a:cubicBezTo>
                  <a:pt x="1315441" y="671351"/>
                  <a:pt x="1301847" y="657757"/>
                  <a:pt x="1301847" y="640988"/>
                </a:cubicBezTo>
                <a:cubicBezTo>
                  <a:pt x="1301847" y="624218"/>
                  <a:pt x="1315441" y="610624"/>
                  <a:pt x="1332211" y="610624"/>
                </a:cubicBezTo>
                <a:close/>
                <a:moveTo>
                  <a:pt x="1259656" y="610624"/>
                </a:moveTo>
                <a:cubicBezTo>
                  <a:pt x="1276426" y="610624"/>
                  <a:pt x="1290020" y="624218"/>
                  <a:pt x="1290020" y="640988"/>
                </a:cubicBezTo>
                <a:cubicBezTo>
                  <a:pt x="1290020" y="657757"/>
                  <a:pt x="1276426" y="671351"/>
                  <a:pt x="1259656" y="671351"/>
                </a:cubicBezTo>
                <a:cubicBezTo>
                  <a:pt x="1242887" y="671351"/>
                  <a:pt x="1229293" y="657757"/>
                  <a:pt x="1229293" y="640988"/>
                </a:cubicBezTo>
                <a:cubicBezTo>
                  <a:pt x="1229293" y="624218"/>
                  <a:pt x="1242887" y="610624"/>
                  <a:pt x="1259656" y="610624"/>
                </a:cubicBezTo>
                <a:close/>
                <a:moveTo>
                  <a:pt x="1187102" y="610624"/>
                </a:moveTo>
                <a:cubicBezTo>
                  <a:pt x="1203871" y="610624"/>
                  <a:pt x="1217465" y="624218"/>
                  <a:pt x="1217465" y="640988"/>
                </a:cubicBezTo>
                <a:cubicBezTo>
                  <a:pt x="1217465" y="657757"/>
                  <a:pt x="1203871" y="671351"/>
                  <a:pt x="1187102" y="671351"/>
                </a:cubicBezTo>
                <a:cubicBezTo>
                  <a:pt x="1170332" y="671351"/>
                  <a:pt x="1156738" y="657757"/>
                  <a:pt x="1156738" y="640988"/>
                </a:cubicBezTo>
                <a:cubicBezTo>
                  <a:pt x="1156738" y="624218"/>
                  <a:pt x="1170332" y="610624"/>
                  <a:pt x="1187102" y="610624"/>
                </a:cubicBezTo>
                <a:close/>
                <a:moveTo>
                  <a:pt x="1114547" y="610624"/>
                </a:moveTo>
                <a:cubicBezTo>
                  <a:pt x="1131317" y="610624"/>
                  <a:pt x="1144911" y="624218"/>
                  <a:pt x="1144911" y="640988"/>
                </a:cubicBezTo>
                <a:cubicBezTo>
                  <a:pt x="1144911" y="657757"/>
                  <a:pt x="1131317" y="671351"/>
                  <a:pt x="1114547" y="671351"/>
                </a:cubicBezTo>
                <a:cubicBezTo>
                  <a:pt x="1097778" y="671351"/>
                  <a:pt x="1084184" y="657757"/>
                  <a:pt x="1084184" y="640988"/>
                </a:cubicBezTo>
                <a:cubicBezTo>
                  <a:pt x="1084184" y="624218"/>
                  <a:pt x="1097778" y="610624"/>
                  <a:pt x="1114547" y="610624"/>
                </a:cubicBezTo>
                <a:close/>
                <a:moveTo>
                  <a:pt x="1041993" y="610624"/>
                </a:moveTo>
                <a:cubicBezTo>
                  <a:pt x="1058762" y="610624"/>
                  <a:pt x="1072356" y="624218"/>
                  <a:pt x="1072356" y="640988"/>
                </a:cubicBezTo>
                <a:cubicBezTo>
                  <a:pt x="1072356" y="657757"/>
                  <a:pt x="1058762" y="671351"/>
                  <a:pt x="1041993" y="671351"/>
                </a:cubicBezTo>
                <a:cubicBezTo>
                  <a:pt x="1025223" y="671351"/>
                  <a:pt x="1011629" y="657757"/>
                  <a:pt x="1011629" y="640988"/>
                </a:cubicBezTo>
                <a:cubicBezTo>
                  <a:pt x="1011629" y="624218"/>
                  <a:pt x="1025223" y="610624"/>
                  <a:pt x="1041993" y="610624"/>
                </a:cubicBezTo>
                <a:close/>
                <a:moveTo>
                  <a:pt x="969438" y="610624"/>
                </a:moveTo>
                <a:cubicBezTo>
                  <a:pt x="986208" y="610624"/>
                  <a:pt x="999801" y="624218"/>
                  <a:pt x="999801" y="640988"/>
                </a:cubicBezTo>
                <a:cubicBezTo>
                  <a:pt x="999801" y="657757"/>
                  <a:pt x="986208" y="671351"/>
                  <a:pt x="969438" y="671351"/>
                </a:cubicBezTo>
                <a:cubicBezTo>
                  <a:pt x="952669" y="671351"/>
                  <a:pt x="939075" y="657757"/>
                  <a:pt x="939075" y="640988"/>
                </a:cubicBezTo>
                <a:cubicBezTo>
                  <a:pt x="939075" y="624218"/>
                  <a:pt x="952669" y="610624"/>
                  <a:pt x="969438" y="610624"/>
                </a:cubicBezTo>
                <a:close/>
                <a:moveTo>
                  <a:pt x="896883" y="610624"/>
                </a:moveTo>
                <a:cubicBezTo>
                  <a:pt x="913653" y="610624"/>
                  <a:pt x="927247" y="624218"/>
                  <a:pt x="927247" y="640988"/>
                </a:cubicBezTo>
                <a:cubicBezTo>
                  <a:pt x="927247" y="657757"/>
                  <a:pt x="913653" y="671351"/>
                  <a:pt x="896883" y="671351"/>
                </a:cubicBezTo>
                <a:cubicBezTo>
                  <a:pt x="880114" y="671351"/>
                  <a:pt x="866520" y="657757"/>
                  <a:pt x="866520" y="640988"/>
                </a:cubicBezTo>
                <a:cubicBezTo>
                  <a:pt x="866520" y="624218"/>
                  <a:pt x="880114" y="610624"/>
                  <a:pt x="896883" y="610624"/>
                </a:cubicBezTo>
                <a:close/>
                <a:moveTo>
                  <a:pt x="824329" y="610624"/>
                </a:moveTo>
                <a:cubicBezTo>
                  <a:pt x="841098" y="610624"/>
                  <a:pt x="854692" y="624218"/>
                  <a:pt x="854692" y="640988"/>
                </a:cubicBezTo>
                <a:cubicBezTo>
                  <a:pt x="854692" y="657757"/>
                  <a:pt x="841098" y="671351"/>
                  <a:pt x="824329" y="671351"/>
                </a:cubicBezTo>
                <a:cubicBezTo>
                  <a:pt x="807559" y="671351"/>
                  <a:pt x="793965" y="657757"/>
                  <a:pt x="793965" y="640988"/>
                </a:cubicBezTo>
                <a:cubicBezTo>
                  <a:pt x="793965" y="624218"/>
                  <a:pt x="807559" y="610624"/>
                  <a:pt x="824329" y="610624"/>
                </a:cubicBezTo>
                <a:close/>
                <a:moveTo>
                  <a:pt x="751774" y="610624"/>
                </a:moveTo>
                <a:cubicBezTo>
                  <a:pt x="768544" y="610624"/>
                  <a:pt x="782138" y="624218"/>
                  <a:pt x="782138" y="640988"/>
                </a:cubicBezTo>
                <a:cubicBezTo>
                  <a:pt x="782138" y="657757"/>
                  <a:pt x="768544" y="671351"/>
                  <a:pt x="751774" y="671351"/>
                </a:cubicBezTo>
                <a:cubicBezTo>
                  <a:pt x="735005" y="671351"/>
                  <a:pt x="721411" y="657757"/>
                  <a:pt x="721411" y="640988"/>
                </a:cubicBezTo>
                <a:cubicBezTo>
                  <a:pt x="721411" y="624218"/>
                  <a:pt x="735005" y="610624"/>
                  <a:pt x="751774" y="610624"/>
                </a:cubicBezTo>
                <a:close/>
                <a:moveTo>
                  <a:pt x="679220" y="610624"/>
                </a:moveTo>
                <a:cubicBezTo>
                  <a:pt x="695989" y="610624"/>
                  <a:pt x="709583" y="624218"/>
                  <a:pt x="709583" y="640988"/>
                </a:cubicBezTo>
                <a:cubicBezTo>
                  <a:pt x="709583" y="657757"/>
                  <a:pt x="695989" y="671351"/>
                  <a:pt x="679220" y="671351"/>
                </a:cubicBezTo>
                <a:cubicBezTo>
                  <a:pt x="662450" y="671351"/>
                  <a:pt x="648856" y="657757"/>
                  <a:pt x="648856" y="640988"/>
                </a:cubicBezTo>
                <a:cubicBezTo>
                  <a:pt x="648856" y="624218"/>
                  <a:pt x="662450" y="610624"/>
                  <a:pt x="679220" y="610624"/>
                </a:cubicBezTo>
                <a:close/>
                <a:moveTo>
                  <a:pt x="606665" y="610624"/>
                </a:moveTo>
                <a:cubicBezTo>
                  <a:pt x="623435" y="610624"/>
                  <a:pt x="637029" y="624218"/>
                  <a:pt x="637029" y="640988"/>
                </a:cubicBezTo>
                <a:cubicBezTo>
                  <a:pt x="637029" y="657757"/>
                  <a:pt x="623435" y="671351"/>
                  <a:pt x="606665" y="671351"/>
                </a:cubicBezTo>
                <a:cubicBezTo>
                  <a:pt x="589896" y="671351"/>
                  <a:pt x="576302" y="657757"/>
                  <a:pt x="576302" y="640988"/>
                </a:cubicBezTo>
                <a:cubicBezTo>
                  <a:pt x="576302" y="624218"/>
                  <a:pt x="589896" y="610624"/>
                  <a:pt x="606665" y="610624"/>
                </a:cubicBezTo>
                <a:close/>
                <a:moveTo>
                  <a:pt x="534111" y="610624"/>
                </a:moveTo>
                <a:cubicBezTo>
                  <a:pt x="550880" y="610624"/>
                  <a:pt x="564474" y="624218"/>
                  <a:pt x="564474" y="640988"/>
                </a:cubicBezTo>
                <a:cubicBezTo>
                  <a:pt x="564474" y="657757"/>
                  <a:pt x="550880" y="671351"/>
                  <a:pt x="534111" y="671351"/>
                </a:cubicBezTo>
                <a:cubicBezTo>
                  <a:pt x="517341" y="671351"/>
                  <a:pt x="503747" y="657757"/>
                  <a:pt x="503747" y="640988"/>
                </a:cubicBezTo>
                <a:cubicBezTo>
                  <a:pt x="503747" y="624218"/>
                  <a:pt x="517341" y="610624"/>
                  <a:pt x="534111" y="610624"/>
                </a:cubicBezTo>
                <a:close/>
                <a:moveTo>
                  <a:pt x="461556" y="610624"/>
                </a:moveTo>
                <a:cubicBezTo>
                  <a:pt x="478326" y="610624"/>
                  <a:pt x="491920" y="624218"/>
                  <a:pt x="491920" y="640988"/>
                </a:cubicBezTo>
                <a:cubicBezTo>
                  <a:pt x="491920" y="657757"/>
                  <a:pt x="478326" y="671351"/>
                  <a:pt x="461556" y="671351"/>
                </a:cubicBezTo>
                <a:cubicBezTo>
                  <a:pt x="444787" y="671351"/>
                  <a:pt x="431192" y="657757"/>
                  <a:pt x="431192" y="640988"/>
                </a:cubicBezTo>
                <a:cubicBezTo>
                  <a:pt x="431192" y="624218"/>
                  <a:pt x="444787" y="610624"/>
                  <a:pt x="461556" y="610624"/>
                </a:cubicBezTo>
                <a:close/>
                <a:moveTo>
                  <a:pt x="389002" y="610624"/>
                </a:moveTo>
                <a:cubicBezTo>
                  <a:pt x="405771" y="610624"/>
                  <a:pt x="419365" y="624218"/>
                  <a:pt x="419365" y="640988"/>
                </a:cubicBezTo>
                <a:cubicBezTo>
                  <a:pt x="419365" y="657757"/>
                  <a:pt x="405771" y="671351"/>
                  <a:pt x="389002" y="671351"/>
                </a:cubicBezTo>
                <a:cubicBezTo>
                  <a:pt x="372232" y="671351"/>
                  <a:pt x="358638" y="657757"/>
                  <a:pt x="358638" y="640988"/>
                </a:cubicBezTo>
                <a:cubicBezTo>
                  <a:pt x="358638" y="624218"/>
                  <a:pt x="372232" y="610624"/>
                  <a:pt x="389002" y="610624"/>
                </a:cubicBezTo>
                <a:close/>
                <a:moveTo>
                  <a:pt x="316447" y="610624"/>
                </a:moveTo>
                <a:cubicBezTo>
                  <a:pt x="333216" y="610624"/>
                  <a:pt x="346810" y="624218"/>
                  <a:pt x="346810" y="640988"/>
                </a:cubicBezTo>
                <a:cubicBezTo>
                  <a:pt x="346810" y="657757"/>
                  <a:pt x="333216" y="671351"/>
                  <a:pt x="316447" y="671351"/>
                </a:cubicBezTo>
                <a:cubicBezTo>
                  <a:pt x="299677" y="671351"/>
                  <a:pt x="286084" y="657757"/>
                  <a:pt x="286084" y="640988"/>
                </a:cubicBezTo>
                <a:cubicBezTo>
                  <a:pt x="286084" y="624218"/>
                  <a:pt x="299677" y="610624"/>
                  <a:pt x="316447" y="610624"/>
                </a:cubicBezTo>
                <a:close/>
                <a:moveTo>
                  <a:pt x="243892" y="610624"/>
                </a:moveTo>
                <a:cubicBezTo>
                  <a:pt x="260662" y="610624"/>
                  <a:pt x="274256" y="624218"/>
                  <a:pt x="274256" y="640988"/>
                </a:cubicBezTo>
                <a:cubicBezTo>
                  <a:pt x="274256" y="657757"/>
                  <a:pt x="260662" y="671351"/>
                  <a:pt x="243892" y="671351"/>
                </a:cubicBezTo>
                <a:cubicBezTo>
                  <a:pt x="227123" y="671351"/>
                  <a:pt x="213529" y="657757"/>
                  <a:pt x="213529" y="640988"/>
                </a:cubicBezTo>
                <a:cubicBezTo>
                  <a:pt x="213529" y="624218"/>
                  <a:pt x="227123" y="610624"/>
                  <a:pt x="243892" y="610624"/>
                </a:cubicBezTo>
                <a:close/>
                <a:moveTo>
                  <a:pt x="171339" y="610624"/>
                </a:moveTo>
                <a:cubicBezTo>
                  <a:pt x="188107" y="610624"/>
                  <a:pt x="201701" y="624218"/>
                  <a:pt x="201701" y="640988"/>
                </a:cubicBezTo>
                <a:cubicBezTo>
                  <a:pt x="201701" y="657757"/>
                  <a:pt x="188107" y="671351"/>
                  <a:pt x="171339" y="671351"/>
                </a:cubicBezTo>
                <a:cubicBezTo>
                  <a:pt x="154667" y="671351"/>
                  <a:pt x="141073" y="657757"/>
                  <a:pt x="141073" y="640988"/>
                </a:cubicBezTo>
                <a:cubicBezTo>
                  <a:pt x="141073" y="624218"/>
                  <a:pt x="154667" y="610624"/>
                  <a:pt x="171339" y="610624"/>
                </a:cubicBezTo>
                <a:close/>
                <a:moveTo>
                  <a:pt x="98897" y="610624"/>
                </a:moveTo>
                <a:cubicBezTo>
                  <a:pt x="115658" y="610624"/>
                  <a:pt x="129252" y="624218"/>
                  <a:pt x="129252" y="640988"/>
                </a:cubicBezTo>
                <a:cubicBezTo>
                  <a:pt x="129252" y="657757"/>
                  <a:pt x="115658" y="671351"/>
                  <a:pt x="98897" y="671351"/>
                </a:cubicBezTo>
                <a:cubicBezTo>
                  <a:pt x="82124" y="671351"/>
                  <a:pt x="68530" y="657757"/>
                  <a:pt x="68530" y="640988"/>
                </a:cubicBezTo>
                <a:cubicBezTo>
                  <a:pt x="68530" y="624218"/>
                  <a:pt x="82124" y="610624"/>
                  <a:pt x="98897" y="610624"/>
                </a:cubicBezTo>
                <a:close/>
                <a:moveTo>
                  <a:pt x="26342" y="610624"/>
                </a:moveTo>
                <a:cubicBezTo>
                  <a:pt x="43106" y="610624"/>
                  <a:pt x="56701" y="624218"/>
                  <a:pt x="56701" y="640988"/>
                </a:cubicBezTo>
                <a:cubicBezTo>
                  <a:pt x="56701" y="657757"/>
                  <a:pt x="43106" y="671351"/>
                  <a:pt x="26342" y="671351"/>
                </a:cubicBezTo>
                <a:cubicBezTo>
                  <a:pt x="17956" y="671351"/>
                  <a:pt x="10365" y="667953"/>
                  <a:pt x="4871" y="662458"/>
                </a:cubicBezTo>
                <a:lnTo>
                  <a:pt x="0" y="650698"/>
                </a:lnTo>
                <a:lnTo>
                  <a:pt x="0" y="631277"/>
                </a:lnTo>
                <a:lnTo>
                  <a:pt x="4871" y="619517"/>
                </a:lnTo>
                <a:cubicBezTo>
                  <a:pt x="10365" y="614023"/>
                  <a:pt x="17956" y="610624"/>
                  <a:pt x="26342" y="610624"/>
                </a:cubicBezTo>
                <a:close/>
                <a:moveTo>
                  <a:pt x="1669096" y="549730"/>
                </a:moveTo>
                <a:lnTo>
                  <a:pt x="1668124" y="568994"/>
                </a:lnTo>
                <a:lnTo>
                  <a:pt x="1664620" y="560536"/>
                </a:lnTo>
                <a:close/>
                <a:moveTo>
                  <a:pt x="1622429" y="530173"/>
                </a:moveTo>
                <a:cubicBezTo>
                  <a:pt x="1639199" y="530173"/>
                  <a:pt x="1652792" y="543767"/>
                  <a:pt x="1652792" y="560536"/>
                </a:cubicBezTo>
                <a:cubicBezTo>
                  <a:pt x="1652792" y="577306"/>
                  <a:pt x="1639199" y="590900"/>
                  <a:pt x="1622429" y="590900"/>
                </a:cubicBezTo>
                <a:cubicBezTo>
                  <a:pt x="1605659" y="590900"/>
                  <a:pt x="1592066" y="577306"/>
                  <a:pt x="1592066" y="560536"/>
                </a:cubicBezTo>
                <a:cubicBezTo>
                  <a:pt x="1592066" y="543767"/>
                  <a:pt x="1605659" y="530173"/>
                  <a:pt x="1622429" y="530173"/>
                </a:cubicBezTo>
                <a:close/>
                <a:moveTo>
                  <a:pt x="1549874" y="530173"/>
                </a:moveTo>
                <a:cubicBezTo>
                  <a:pt x="1566644" y="530173"/>
                  <a:pt x="1580238" y="543767"/>
                  <a:pt x="1580238" y="560536"/>
                </a:cubicBezTo>
                <a:cubicBezTo>
                  <a:pt x="1580238" y="577306"/>
                  <a:pt x="1566644" y="590900"/>
                  <a:pt x="1549874" y="590900"/>
                </a:cubicBezTo>
                <a:cubicBezTo>
                  <a:pt x="1533105" y="590900"/>
                  <a:pt x="1519511" y="577306"/>
                  <a:pt x="1519511" y="560536"/>
                </a:cubicBezTo>
                <a:cubicBezTo>
                  <a:pt x="1519511" y="543767"/>
                  <a:pt x="1533105" y="530173"/>
                  <a:pt x="1549874" y="530173"/>
                </a:cubicBezTo>
                <a:close/>
                <a:moveTo>
                  <a:pt x="1477320" y="530173"/>
                </a:moveTo>
                <a:cubicBezTo>
                  <a:pt x="1494089" y="530173"/>
                  <a:pt x="1507683" y="543767"/>
                  <a:pt x="1507683" y="560536"/>
                </a:cubicBezTo>
                <a:cubicBezTo>
                  <a:pt x="1507683" y="577306"/>
                  <a:pt x="1494089" y="590900"/>
                  <a:pt x="1477320" y="590900"/>
                </a:cubicBezTo>
                <a:cubicBezTo>
                  <a:pt x="1460550" y="590900"/>
                  <a:pt x="1446956" y="577306"/>
                  <a:pt x="1446956" y="560536"/>
                </a:cubicBezTo>
                <a:cubicBezTo>
                  <a:pt x="1446956" y="543767"/>
                  <a:pt x="1460550" y="530173"/>
                  <a:pt x="1477320" y="530173"/>
                </a:cubicBezTo>
                <a:close/>
                <a:moveTo>
                  <a:pt x="1404765" y="530173"/>
                </a:moveTo>
                <a:cubicBezTo>
                  <a:pt x="1421535" y="530173"/>
                  <a:pt x="1435129" y="543767"/>
                  <a:pt x="1435129" y="560536"/>
                </a:cubicBezTo>
                <a:cubicBezTo>
                  <a:pt x="1435129" y="577306"/>
                  <a:pt x="1421535" y="590900"/>
                  <a:pt x="1404765" y="590900"/>
                </a:cubicBezTo>
                <a:cubicBezTo>
                  <a:pt x="1387996" y="590900"/>
                  <a:pt x="1374402" y="577306"/>
                  <a:pt x="1374402" y="560536"/>
                </a:cubicBezTo>
                <a:cubicBezTo>
                  <a:pt x="1374402" y="543767"/>
                  <a:pt x="1387996" y="530173"/>
                  <a:pt x="1404765" y="530173"/>
                </a:cubicBezTo>
                <a:close/>
                <a:moveTo>
                  <a:pt x="1332211" y="530173"/>
                </a:moveTo>
                <a:cubicBezTo>
                  <a:pt x="1348980" y="530173"/>
                  <a:pt x="1362574" y="543767"/>
                  <a:pt x="1362574" y="560536"/>
                </a:cubicBezTo>
                <a:cubicBezTo>
                  <a:pt x="1362574" y="577306"/>
                  <a:pt x="1348980" y="590900"/>
                  <a:pt x="1332211" y="590900"/>
                </a:cubicBezTo>
                <a:cubicBezTo>
                  <a:pt x="1315441" y="590900"/>
                  <a:pt x="1301847" y="577306"/>
                  <a:pt x="1301847" y="560536"/>
                </a:cubicBezTo>
                <a:cubicBezTo>
                  <a:pt x="1301847" y="543767"/>
                  <a:pt x="1315441" y="530173"/>
                  <a:pt x="1332211" y="530173"/>
                </a:cubicBezTo>
                <a:close/>
                <a:moveTo>
                  <a:pt x="1259656" y="530173"/>
                </a:moveTo>
                <a:cubicBezTo>
                  <a:pt x="1276426" y="530173"/>
                  <a:pt x="1290020" y="543767"/>
                  <a:pt x="1290020" y="560536"/>
                </a:cubicBezTo>
                <a:cubicBezTo>
                  <a:pt x="1290020" y="577306"/>
                  <a:pt x="1276426" y="590900"/>
                  <a:pt x="1259656" y="590900"/>
                </a:cubicBezTo>
                <a:cubicBezTo>
                  <a:pt x="1242887" y="590900"/>
                  <a:pt x="1229293" y="577306"/>
                  <a:pt x="1229293" y="560536"/>
                </a:cubicBezTo>
                <a:cubicBezTo>
                  <a:pt x="1229293" y="543767"/>
                  <a:pt x="1242887" y="530173"/>
                  <a:pt x="1259656" y="530173"/>
                </a:cubicBezTo>
                <a:close/>
                <a:moveTo>
                  <a:pt x="1187102" y="530173"/>
                </a:moveTo>
                <a:cubicBezTo>
                  <a:pt x="1203871" y="530173"/>
                  <a:pt x="1217465" y="543767"/>
                  <a:pt x="1217465" y="560536"/>
                </a:cubicBezTo>
                <a:cubicBezTo>
                  <a:pt x="1217465" y="577306"/>
                  <a:pt x="1203871" y="590900"/>
                  <a:pt x="1187102" y="590900"/>
                </a:cubicBezTo>
                <a:cubicBezTo>
                  <a:pt x="1170332" y="590900"/>
                  <a:pt x="1156738" y="577306"/>
                  <a:pt x="1156738" y="560536"/>
                </a:cubicBezTo>
                <a:cubicBezTo>
                  <a:pt x="1156738" y="543767"/>
                  <a:pt x="1170332" y="530173"/>
                  <a:pt x="1187102" y="530173"/>
                </a:cubicBezTo>
                <a:close/>
                <a:moveTo>
                  <a:pt x="1114547" y="530173"/>
                </a:moveTo>
                <a:cubicBezTo>
                  <a:pt x="1131317" y="530173"/>
                  <a:pt x="1144911" y="543767"/>
                  <a:pt x="1144911" y="560536"/>
                </a:cubicBezTo>
                <a:cubicBezTo>
                  <a:pt x="1144911" y="577306"/>
                  <a:pt x="1131317" y="590900"/>
                  <a:pt x="1114547" y="590900"/>
                </a:cubicBezTo>
                <a:cubicBezTo>
                  <a:pt x="1097778" y="590900"/>
                  <a:pt x="1084184" y="577306"/>
                  <a:pt x="1084184" y="560536"/>
                </a:cubicBezTo>
                <a:cubicBezTo>
                  <a:pt x="1084184" y="543767"/>
                  <a:pt x="1097778" y="530173"/>
                  <a:pt x="1114547" y="530173"/>
                </a:cubicBezTo>
                <a:close/>
                <a:moveTo>
                  <a:pt x="1041993" y="530173"/>
                </a:moveTo>
                <a:cubicBezTo>
                  <a:pt x="1058762" y="530173"/>
                  <a:pt x="1072356" y="543767"/>
                  <a:pt x="1072356" y="560536"/>
                </a:cubicBezTo>
                <a:cubicBezTo>
                  <a:pt x="1072356" y="577306"/>
                  <a:pt x="1058762" y="590900"/>
                  <a:pt x="1041993" y="590900"/>
                </a:cubicBezTo>
                <a:cubicBezTo>
                  <a:pt x="1025223" y="590900"/>
                  <a:pt x="1011629" y="577306"/>
                  <a:pt x="1011629" y="560536"/>
                </a:cubicBezTo>
                <a:cubicBezTo>
                  <a:pt x="1011629" y="543767"/>
                  <a:pt x="1025223" y="530173"/>
                  <a:pt x="1041993" y="530173"/>
                </a:cubicBezTo>
                <a:close/>
                <a:moveTo>
                  <a:pt x="969438" y="530173"/>
                </a:moveTo>
                <a:cubicBezTo>
                  <a:pt x="986208" y="530173"/>
                  <a:pt x="999801" y="543767"/>
                  <a:pt x="999801" y="560536"/>
                </a:cubicBezTo>
                <a:cubicBezTo>
                  <a:pt x="999801" y="577306"/>
                  <a:pt x="986208" y="590900"/>
                  <a:pt x="969438" y="590900"/>
                </a:cubicBezTo>
                <a:cubicBezTo>
                  <a:pt x="952669" y="590900"/>
                  <a:pt x="939075" y="577306"/>
                  <a:pt x="939075" y="560536"/>
                </a:cubicBezTo>
                <a:cubicBezTo>
                  <a:pt x="939075" y="543767"/>
                  <a:pt x="952669" y="530173"/>
                  <a:pt x="969438" y="530173"/>
                </a:cubicBezTo>
                <a:close/>
                <a:moveTo>
                  <a:pt x="896883" y="530173"/>
                </a:moveTo>
                <a:cubicBezTo>
                  <a:pt x="913653" y="530173"/>
                  <a:pt x="927247" y="543767"/>
                  <a:pt x="927247" y="560536"/>
                </a:cubicBezTo>
                <a:cubicBezTo>
                  <a:pt x="927247" y="577306"/>
                  <a:pt x="913653" y="590900"/>
                  <a:pt x="896883" y="590900"/>
                </a:cubicBezTo>
                <a:cubicBezTo>
                  <a:pt x="880114" y="590900"/>
                  <a:pt x="866520" y="577306"/>
                  <a:pt x="866520" y="560536"/>
                </a:cubicBezTo>
                <a:cubicBezTo>
                  <a:pt x="866520" y="543767"/>
                  <a:pt x="880114" y="530173"/>
                  <a:pt x="896883" y="530173"/>
                </a:cubicBezTo>
                <a:close/>
                <a:moveTo>
                  <a:pt x="824329" y="530173"/>
                </a:moveTo>
                <a:cubicBezTo>
                  <a:pt x="841098" y="530173"/>
                  <a:pt x="854692" y="543767"/>
                  <a:pt x="854692" y="560536"/>
                </a:cubicBezTo>
                <a:cubicBezTo>
                  <a:pt x="854692" y="577306"/>
                  <a:pt x="841098" y="590900"/>
                  <a:pt x="824329" y="590900"/>
                </a:cubicBezTo>
                <a:cubicBezTo>
                  <a:pt x="807559" y="590900"/>
                  <a:pt x="793965" y="577306"/>
                  <a:pt x="793965" y="560536"/>
                </a:cubicBezTo>
                <a:cubicBezTo>
                  <a:pt x="793965" y="543767"/>
                  <a:pt x="807559" y="530173"/>
                  <a:pt x="824329" y="530173"/>
                </a:cubicBezTo>
                <a:close/>
                <a:moveTo>
                  <a:pt x="751774" y="530173"/>
                </a:moveTo>
                <a:cubicBezTo>
                  <a:pt x="768544" y="530173"/>
                  <a:pt x="782138" y="543767"/>
                  <a:pt x="782138" y="560536"/>
                </a:cubicBezTo>
                <a:cubicBezTo>
                  <a:pt x="782138" y="577306"/>
                  <a:pt x="768544" y="590900"/>
                  <a:pt x="751774" y="590900"/>
                </a:cubicBezTo>
                <a:cubicBezTo>
                  <a:pt x="735005" y="590900"/>
                  <a:pt x="721411" y="577306"/>
                  <a:pt x="721411" y="560536"/>
                </a:cubicBezTo>
                <a:cubicBezTo>
                  <a:pt x="721411" y="543767"/>
                  <a:pt x="735005" y="530173"/>
                  <a:pt x="751774" y="530173"/>
                </a:cubicBezTo>
                <a:close/>
                <a:moveTo>
                  <a:pt x="679220" y="530173"/>
                </a:moveTo>
                <a:cubicBezTo>
                  <a:pt x="695989" y="530173"/>
                  <a:pt x="709583" y="543767"/>
                  <a:pt x="709583" y="560536"/>
                </a:cubicBezTo>
                <a:cubicBezTo>
                  <a:pt x="709583" y="577306"/>
                  <a:pt x="695989" y="590900"/>
                  <a:pt x="679220" y="590900"/>
                </a:cubicBezTo>
                <a:cubicBezTo>
                  <a:pt x="662450" y="590900"/>
                  <a:pt x="648856" y="577306"/>
                  <a:pt x="648856" y="560536"/>
                </a:cubicBezTo>
                <a:cubicBezTo>
                  <a:pt x="648856" y="543767"/>
                  <a:pt x="662450" y="530173"/>
                  <a:pt x="679220" y="530173"/>
                </a:cubicBezTo>
                <a:close/>
                <a:moveTo>
                  <a:pt x="606665" y="530173"/>
                </a:moveTo>
                <a:cubicBezTo>
                  <a:pt x="623435" y="530173"/>
                  <a:pt x="637029" y="543767"/>
                  <a:pt x="637029" y="560536"/>
                </a:cubicBezTo>
                <a:cubicBezTo>
                  <a:pt x="637029" y="577306"/>
                  <a:pt x="623435" y="590900"/>
                  <a:pt x="606665" y="590900"/>
                </a:cubicBezTo>
                <a:cubicBezTo>
                  <a:pt x="589896" y="590900"/>
                  <a:pt x="576302" y="577306"/>
                  <a:pt x="576302" y="560536"/>
                </a:cubicBezTo>
                <a:cubicBezTo>
                  <a:pt x="576302" y="543767"/>
                  <a:pt x="589896" y="530173"/>
                  <a:pt x="606665" y="530173"/>
                </a:cubicBezTo>
                <a:close/>
                <a:moveTo>
                  <a:pt x="534111" y="530173"/>
                </a:moveTo>
                <a:cubicBezTo>
                  <a:pt x="550880" y="530173"/>
                  <a:pt x="564474" y="543767"/>
                  <a:pt x="564474" y="560536"/>
                </a:cubicBezTo>
                <a:cubicBezTo>
                  <a:pt x="564474" y="577306"/>
                  <a:pt x="550880" y="590900"/>
                  <a:pt x="534111" y="590900"/>
                </a:cubicBezTo>
                <a:cubicBezTo>
                  <a:pt x="517341" y="590900"/>
                  <a:pt x="503747" y="577306"/>
                  <a:pt x="503747" y="560536"/>
                </a:cubicBezTo>
                <a:cubicBezTo>
                  <a:pt x="503747" y="543767"/>
                  <a:pt x="517341" y="530173"/>
                  <a:pt x="534111" y="530173"/>
                </a:cubicBezTo>
                <a:close/>
                <a:moveTo>
                  <a:pt x="461556" y="530173"/>
                </a:moveTo>
                <a:cubicBezTo>
                  <a:pt x="478326" y="530173"/>
                  <a:pt x="491920" y="543767"/>
                  <a:pt x="491920" y="560536"/>
                </a:cubicBezTo>
                <a:cubicBezTo>
                  <a:pt x="491920" y="577306"/>
                  <a:pt x="478326" y="590900"/>
                  <a:pt x="461556" y="590900"/>
                </a:cubicBezTo>
                <a:cubicBezTo>
                  <a:pt x="444787" y="590900"/>
                  <a:pt x="431192" y="577306"/>
                  <a:pt x="431192" y="560536"/>
                </a:cubicBezTo>
                <a:cubicBezTo>
                  <a:pt x="431192" y="543767"/>
                  <a:pt x="444787" y="530173"/>
                  <a:pt x="461556" y="530173"/>
                </a:cubicBezTo>
                <a:close/>
                <a:moveTo>
                  <a:pt x="389002" y="530173"/>
                </a:moveTo>
                <a:cubicBezTo>
                  <a:pt x="405771" y="530173"/>
                  <a:pt x="419365" y="543767"/>
                  <a:pt x="419365" y="560536"/>
                </a:cubicBezTo>
                <a:cubicBezTo>
                  <a:pt x="419365" y="577306"/>
                  <a:pt x="405771" y="590900"/>
                  <a:pt x="389002" y="590900"/>
                </a:cubicBezTo>
                <a:cubicBezTo>
                  <a:pt x="372232" y="590900"/>
                  <a:pt x="358638" y="577306"/>
                  <a:pt x="358638" y="560536"/>
                </a:cubicBezTo>
                <a:cubicBezTo>
                  <a:pt x="358638" y="543767"/>
                  <a:pt x="372232" y="530173"/>
                  <a:pt x="389002" y="530173"/>
                </a:cubicBezTo>
                <a:close/>
                <a:moveTo>
                  <a:pt x="316447" y="530173"/>
                </a:moveTo>
                <a:cubicBezTo>
                  <a:pt x="333216" y="530173"/>
                  <a:pt x="346810" y="543767"/>
                  <a:pt x="346810" y="560536"/>
                </a:cubicBezTo>
                <a:cubicBezTo>
                  <a:pt x="346810" y="577306"/>
                  <a:pt x="333216" y="590900"/>
                  <a:pt x="316447" y="590900"/>
                </a:cubicBezTo>
                <a:cubicBezTo>
                  <a:pt x="299677" y="590900"/>
                  <a:pt x="286084" y="577306"/>
                  <a:pt x="286084" y="560536"/>
                </a:cubicBezTo>
                <a:cubicBezTo>
                  <a:pt x="286084" y="543767"/>
                  <a:pt x="299677" y="530173"/>
                  <a:pt x="316447" y="530173"/>
                </a:cubicBezTo>
                <a:close/>
                <a:moveTo>
                  <a:pt x="243892" y="530173"/>
                </a:moveTo>
                <a:cubicBezTo>
                  <a:pt x="260662" y="530173"/>
                  <a:pt x="274256" y="543767"/>
                  <a:pt x="274256" y="560536"/>
                </a:cubicBezTo>
                <a:cubicBezTo>
                  <a:pt x="274256" y="577306"/>
                  <a:pt x="260662" y="590900"/>
                  <a:pt x="243892" y="590900"/>
                </a:cubicBezTo>
                <a:cubicBezTo>
                  <a:pt x="227123" y="590900"/>
                  <a:pt x="213529" y="577306"/>
                  <a:pt x="213529" y="560536"/>
                </a:cubicBezTo>
                <a:cubicBezTo>
                  <a:pt x="213529" y="543767"/>
                  <a:pt x="227123" y="530173"/>
                  <a:pt x="243892" y="530173"/>
                </a:cubicBezTo>
                <a:close/>
                <a:moveTo>
                  <a:pt x="171339" y="530173"/>
                </a:moveTo>
                <a:cubicBezTo>
                  <a:pt x="188107" y="530173"/>
                  <a:pt x="201701" y="543767"/>
                  <a:pt x="201701" y="560536"/>
                </a:cubicBezTo>
                <a:cubicBezTo>
                  <a:pt x="201701" y="577306"/>
                  <a:pt x="188107" y="590900"/>
                  <a:pt x="171339" y="590900"/>
                </a:cubicBezTo>
                <a:cubicBezTo>
                  <a:pt x="154673" y="590900"/>
                  <a:pt x="141079" y="577306"/>
                  <a:pt x="141079" y="560536"/>
                </a:cubicBezTo>
                <a:cubicBezTo>
                  <a:pt x="141079" y="543767"/>
                  <a:pt x="154673" y="530173"/>
                  <a:pt x="171339" y="530173"/>
                </a:cubicBezTo>
                <a:close/>
                <a:moveTo>
                  <a:pt x="98904" y="530173"/>
                </a:moveTo>
                <a:cubicBezTo>
                  <a:pt x="115664" y="530173"/>
                  <a:pt x="129258" y="543767"/>
                  <a:pt x="129258" y="560536"/>
                </a:cubicBezTo>
                <a:cubicBezTo>
                  <a:pt x="129258" y="577306"/>
                  <a:pt x="115664" y="590900"/>
                  <a:pt x="98904" y="590900"/>
                </a:cubicBezTo>
                <a:cubicBezTo>
                  <a:pt x="82130" y="590900"/>
                  <a:pt x="68536" y="577306"/>
                  <a:pt x="68536" y="560536"/>
                </a:cubicBezTo>
                <a:cubicBezTo>
                  <a:pt x="68536" y="543767"/>
                  <a:pt x="82130" y="530173"/>
                  <a:pt x="98904" y="530173"/>
                </a:cubicBezTo>
                <a:close/>
                <a:moveTo>
                  <a:pt x="26349" y="530173"/>
                </a:moveTo>
                <a:cubicBezTo>
                  <a:pt x="43112" y="530173"/>
                  <a:pt x="56707" y="543767"/>
                  <a:pt x="56707" y="560536"/>
                </a:cubicBezTo>
                <a:cubicBezTo>
                  <a:pt x="56707" y="577306"/>
                  <a:pt x="43112" y="590900"/>
                  <a:pt x="26349" y="590900"/>
                </a:cubicBezTo>
                <a:cubicBezTo>
                  <a:pt x="17963" y="590900"/>
                  <a:pt x="10372" y="587502"/>
                  <a:pt x="4877" y="582007"/>
                </a:cubicBezTo>
                <a:lnTo>
                  <a:pt x="0" y="570232"/>
                </a:lnTo>
                <a:lnTo>
                  <a:pt x="0" y="550840"/>
                </a:lnTo>
                <a:lnTo>
                  <a:pt x="4877" y="539066"/>
                </a:lnTo>
                <a:cubicBezTo>
                  <a:pt x="10372" y="533572"/>
                  <a:pt x="17963" y="530173"/>
                  <a:pt x="26349" y="530173"/>
                </a:cubicBezTo>
                <a:close/>
                <a:moveTo>
                  <a:pt x="1673704" y="458486"/>
                </a:moveTo>
                <a:lnTo>
                  <a:pt x="1671744" y="497284"/>
                </a:lnTo>
                <a:lnTo>
                  <a:pt x="1664620" y="480084"/>
                </a:lnTo>
                <a:cubicBezTo>
                  <a:pt x="1664620" y="471700"/>
                  <a:pt x="1668019" y="464109"/>
                  <a:pt x="1673514" y="458614"/>
                </a:cubicBezTo>
                <a:close/>
                <a:moveTo>
                  <a:pt x="1622429" y="449721"/>
                </a:moveTo>
                <a:cubicBezTo>
                  <a:pt x="1639199" y="449721"/>
                  <a:pt x="1652792" y="463315"/>
                  <a:pt x="1652792" y="480084"/>
                </a:cubicBezTo>
                <a:cubicBezTo>
                  <a:pt x="1652792" y="496854"/>
                  <a:pt x="1639199" y="510448"/>
                  <a:pt x="1622429" y="510448"/>
                </a:cubicBezTo>
                <a:cubicBezTo>
                  <a:pt x="1605659" y="510448"/>
                  <a:pt x="1592066" y="496854"/>
                  <a:pt x="1592066" y="480084"/>
                </a:cubicBezTo>
                <a:cubicBezTo>
                  <a:pt x="1592066" y="463315"/>
                  <a:pt x="1605659" y="449721"/>
                  <a:pt x="1622429" y="449721"/>
                </a:cubicBezTo>
                <a:close/>
                <a:moveTo>
                  <a:pt x="1549874" y="449721"/>
                </a:moveTo>
                <a:cubicBezTo>
                  <a:pt x="1566644" y="449721"/>
                  <a:pt x="1580238" y="463315"/>
                  <a:pt x="1580238" y="480084"/>
                </a:cubicBezTo>
                <a:cubicBezTo>
                  <a:pt x="1580238" y="496854"/>
                  <a:pt x="1566644" y="510448"/>
                  <a:pt x="1549874" y="510448"/>
                </a:cubicBezTo>
                <a:cubicBezTo>
                  <a:pt x="1533105" y="510448"/>
                  <a:pt x="1519511" y="496854"/>
                  <a:pt x="1519511" y="480084"/>
                </a:cubicBezTo>
                <a:cubicBezTo>
                  <a:pt x="1519511" y="463315"/>
                  <a:pt x="1533105" y="449721"/>
                  <a:pt x="1549874" y="449721"/>
                </a:cubicBezTo>
                <a:close/>
                <a:moveTo>
                  <a:pt x="1477320" y="449721"/>
                </a:moveTo>
                <a:cubicBezTo>
                  <a:pt x="1494089" y="449721"/>
                  <a:pt x="1507683" y="463315"/>
                  <a:pt x="1507683" y="480084"/>
                </a:cubicBezTo>
                <a:cubicBezTo>
                  <a:pt x="1507683" y="496854"/>
                  <a:pt x="1494089" y="510448"/>
                  <a:pt x="1477320" y="510448"/>
                </a:cubicBezTo>
                <a:cubicBezTo>
                  <a:pt x="1460550" y="510448"/>
                  <a:pt x="1446956" y="496854"/>
                  <a:pt x="1446956" y="480084"/>
                </a:cubicBezTo>
                <a:cubicBezTo>
                  <a:pt x="1446956" y="463315"/>
                  <a:pt x="1460550" y="449721"/>
                  <a:pt x="1477320" y="449721"/>
                </a:cubicBezTo>
                <a:close/>
                <a:moveTo>
                  <a:pt x="1404765" y="449721"/>
                </a:moveTo>
                <a:cubicBezTo>
                  <a:pt x="1421535" y="449721"/>
                  <a:pt x="1435129" y="463315"/>
                  <a:pt x="1435129" y="480084"/>
                </a:cubicBezTo>
                <a:cubicBezTo>
                  <a:pt x="1435129" y="496854"/>
                  <a:pt x="1421535" y="510448"/>
                  <a:pt x="1404765" y="510448"/>
                </a:cubicBezTo>
                <a:cubicBezTo>
                  <a:pt x="1387996" y="510448"/>
                  <a:pt x="1374402" y="496854"/>
                  <a:pt x="1374402" y="480084"/>
                </a:cubicBezTo>
                <a:cubicBezTo>
                  <a:pt x="1374402" y="463315"/>
                  <a:pt x="1387996" y="449721"/>
                  <a:pt x="1404765" y="449721"/>
                </a:cubicBezTo>
                <a:close/>
                <a:moveTo>
                  <a:pt x="1332211" y="449721"/>
                </a:moveTo>
                <a:cubicBezTo>
                  <a:pt x="1348980" y="449721"/>
                  <a:pt x="1362574" y="463315"/>
                  <a:pt x="1362574" y="480084"/>
                </a:cubicBezTo>
                <a:cubicBezTo>
                  <a:pt x="1362574" y="496854"/>
                  <a:pt x="1348980" y="510448"/>
                  <a:pt x="1332211" y="510448"/>
                </a:cubicBezTo>
                <a:cubicBezTo>
                  <a:pt x="1315441" y="510448"/>
                  <a:pt x="1301847" y="496854"/>
                  <a:pt x="1301847" y="480084"/>
                </a:cubicBezTo>
                <a:cubicBezTo>
                  <a:pt x="1301847" y="463315"/>
                  <a:pt x="1315441" y="449721"/>
                  <a:pt x="1332211" y="449721"/>
                </a:cubicBezTo>
                <a:close/>
                <a:moveTo>
                  <a:pt x="1259656" y="449721"/>
                </a:moveTo>
                <a:cubicBezTo>
                  <a:pt x="1276426" y="449721"/>
                  <a:pt x="1290020" y="463315"/>
                  <a:pt x="1290020" y="480084"/>
                </a:cubicBezTo>
                <a:cubicBezTo>
                  <a:pt x="1290020" y="496854"/>
                  <a:pt x="1276426" y="510448"/>
                  <a:pt x="1259656" y="510448"/>
                </a:cubicBezTo>
                <a:cubicBezTo>
                  <a:pt x="1242887" y="510448"/>
                  <a:pt x="1229293" y="496854"/>
                  <a:pt x="1229293" y="480084"/>
                </a:cubicBezTo>
                <a:cubicBezTo>
                  <a:pt x="1229293" y="463315"/>
                  <a:pt x="1242887" y="449721"/>
                  <a:pt x="1259656" y="449721"/>
                </a:cubicBezTo>
                <a:close/>
                <a:moveTo>
                  <a:pt x="1187102" y="449721"/>
                </a:moveTo>
                <a:cubicBezTo>
                  <a:pt x="1203871" y="449721"/>
                  <a:pt x="1217465" y="463315"/>
                  <a:pt x="1217465" y="480084"/>
                </a:cubicBezTo>
                <a:cubicBezTo>
                  <a:pt x="1217465" y="496854"/>
                  <a:pt x="1203871" y="510448"/>
                  <a:pt x="1187102" y="510448"/>
                </a:cubicBezTo>
                <a:cubicBezTo>
                  <a:pt x="1170332" y="510448"/>
                  <a:pt x="1156738" y="496854"/>
                  <a:pt x="1156738" y="480084"/>
                </a:cubicBezTo>
                <a:cubicBezTo>
                  <a:pt x="1156738" y="463315"/>
                  <a:pt x="1170332" y="449721"/>
                  <a:pt x="1187102" y="449721"/>
                </a:cubicBezTo>
                <a:close/>
                <a:moveTo>
                  <a:pt x="1114547" y="449721"/>
                </a:moveTo>
                <a:cubicBezTo>
                  <a:pt x="1131317" y="449721"/>
                  <a:pt x="1144911" y="463315"/>
                  <a:pt x="1144911" y="480084"/>
                </a:cubicBezTo>
                <a:cubicBezTo>
                  <a:pt x="1144911" y="496854"/>
                  <a:pt x="1131317" y="510448"/>
                  <a:pt x="1114547" y="510448"/>
                </a:cubicBezTo>
                <a:cubicBezTo>
                  <a:pt x="1097778" y="510448"/>
                  <a:pt x="1084184" y="496854"/>
                  <a:pt x="1084184" y="480084"/>
                </a:cubicBezTo>
                <a:cubicBezTo>
                  <a:pt x="1084184" y="463315"/>
                  <a:pt x="1097778" y="449721"/>
                  <a:pt x="1114547" y="449721"/>
                </a:cubicBezTo>
                <a:close/>
                <a:moveTo>
                  <a:pt x="1041993" y="449721"/>
                </a:moveTo>
                <a:cubicBezTo>
                  <a:pt x="1058762" y="449721"/>
                  <a:pt x="1072356" y="463315"/>
                  <a:pt x="1072356" y="480084"/>
                </a:cubicBezTo>
                <a:cubicBezTo>
                  <a:pt x="1072356" y="496854"/>
                  <a:pt x="1058762" y="510448"/>
                  <a:pt x="1041993" y="510448"/>
                </a:cubicBezTo>
                <a:cubicBezTo>
                  <a:pt x="1025223" y="510448"/>
                  <a:pt x="1011629" y="496854"/>
                  <a:pt x="1011629" y="480084"/>
                </a:cubicBezTo>
                <a:cubicBezTo>
                  <a:pt x="1011629" y="463315"/>
                  <a:pt x="1025223" y="449721"/>
                  <a:pt x="1041993" y="449721"/>
                </a:cubicBezTo>
                <a:close/>
                <a:moveTo>
                  <a:pt x="969438" y="449721"/>
                </a:moveTo>
                <a:cubicBezTo>
                  <a:pt x="986208" y="449721"/>
                  <a:pt x="999801" y="463315"/>
                  <a:pt x="999801" y="480084"/>
                </a:cubicBezTo>
                <a:cubicBezTo>
                  <a:pt x="999801" y="496854"/>
                  <a:pt x="986208" y="510448"/>
                  <a:pt x="969438" y="510448"/>
                </a:cubicBezTo>
                <a:cubicBezTo>
                  <a:pt x="952669" y="510448"/>
                  <a:pt x="939075" y="496854"/>
                  <a:pt x="939075" y="480084"/>
                </a:cubicBezTo>
                <a:cubicBezTo>
                  <a:pt x="939075" y="463315"/>
                  <a:pt x="952669" y="449721"/>
                  <a:pt x="969438" y="449721"/>
                </a:cubicBezTo>
                <a:close/>
                <a:moveTo>
                  <a:pt x="896883" y="449721"/>
                </a:moveTo>
                <a:cubicBezTo>
                  <a:pt x="913653" y="449721"/>
                  <a:pt x="927247" y="463315"/>
                  <a:pt x="927247" y="480084"/>
                </a:cubicBezTo>
                <a:cubicBezTo>
                  <a:pt x="927247" y="496854"/>
                  <a:pt x="913653" y="510448"/>
                  <a:pt x="896883" y="510448"/>
                </a:cubicBezTo>
                <a:cubicBezTo>
                  <a:pt x="880114" y="510448"/>
                  <a:pt x="866520" y="496854"/>
                  <a:pt x="866520" y="480084"/>
                </a:cubicBezTo>
                <a:cubicBezTo>
                  <a:pt x="866520" y="463315"/>
                  <a:pt x="880114" y="449721"/>
                  <a:pt x="896883" y="449721"/>
                </a:cubicBezTo>
                <a:close/>
                <a:moveTo>
                  <a:pt x="824329" y="449721"/>
                </a:moveTo>
                <a:cubicBezTo>
                  <a:pt x="841098" y="449721"/>
                  <a:pt x="854692" y="463315"/>
                  <a:pt x="854692" y="480084"/>
                </a:cubicBezTo>
                <a:cubicBezTo>
                  <a:pt x="854692" y="496854"/>
                  <a:pt x="841098" y="510448"/>
                  <a:pt x="824329" y="510448"/>
                </a:cubicBezTo>
                <a:cubicBezTo>
                  <a:pt x="807559" y="510448"/>
                  <a:pt x="793965" y="496854"/>
                  <a:pt x="793965" y="480084"/>
                </a:cubicBezTo>
                <a:cubicBezTo>
                  <a:pt x="793965" y="463315"/>
                  <a:pt x="807559" y="449721"/>
                  <a:pt x="824329" y="449721"/>
                </a:cubicBezTo>
                <a:close/>
                <a:moveTo>
                  <a:pt x="751774" y="449721"/>
                </a:moveTo>
                <a:cubicBezTo>
                  <a:pt x="768544" y="449721"/>
                  <a:pt x="782138" y="463315"/>
                  <a:pt x="782138" y="480084"/>
                </a:cubicBezTo>
                <a:cubicBezTo>
                  <a:pt x="782138" y="496854"/>
                  <a:pt x="768544" y="510448"/>
                  <a:pt x="751774" y="510448"/>
                </a:cubicBezTo>
                <a:cubicBezTo>
                  <a:pt x="735005" y="510448"/>
                  <a:pt x="721411" y="496854"/>
                  <a:pt x="721411" y="480084"/>
                </a:cubicBezTo>
                <a:cubicBezTo>
                  <a:pt x="721411" y="463315"/>
                  <a:pt x="735005" y="449721"/>
                  <a:pt x="751774" y="449721"/>
                </a:cubicBezTo>
                <a:close/>
                <a:moveTo>
                  <a:pt x="679220" y="449721"/>
                </a:moveTo>
                <a:cubicBezTo>
                  <a:pt x="695989" y="449721"/>
                  <a:pt x="709583" y="463315"/>
                  <a:pt x="709583" y="480084"/>
                </a:cubicBezTo>
                <a:cubicBezTo>
                  <a:pt x="709583" y="496854"/>
                  <a:pt x="695989" y="510448"/>
                  <a:pt x="679220" y="510448"/>
                </a:cubicBezTo>
                <a:cubicBezTo>
                  <a:pt x="662450" y="510448"/>
                  <a:pt x="648856" y="496854"/>
                  <a:pt x="648856" y="480084"/>
                </a:cubicBezTo>
                <a:cubicBezTo>
                  <a:pt x="648856" y="463315"/>
                  <a:pt x="662450" y="449721"/>
                  <a:pt x="679220" y="449721"/>
                </a:cubicBezTo>
                <a:close/>
                <a:moveTo>
                  <a:pt x="606665" y="449721"/>
                </a:moveTo>
                <a:cubicBezTo>
                  <a:pt x="623435" y="449721"/>
                  <a:pt x="637029" y="463315"/>
                  <a:pt x="637029" y="480084"/>
                </a:cubicBezTo>
                <a:cubicBezTo>
                  <a:pt x="637029" y="496854"/>
                  <a:pt x="623435" y="510448"/>
                  <a:pt x="606665" y="510448"/>
                </a:cubicBezTo>
                <a:cubicBezTo>
                  <a:pt x="589896" y="510448"/>
                  <a:pt x="576302" y="496854"/>
                  <a:pt x="576302" y="480084"/>
                </a:cubicBezTo>
                <a:cubicBezTo>
                  <a:pt x="576302" y="463315"/>
                  <a:pt x="589896" y="449721"/>
                  <a:pt x="606665" y="449721"/>
                </a:cubicBezTo>
                <a:close/>
                <a:moveTo>
                  <a:pt x="534111" y="449721"/>
                </a:moveTo>
                <a:cubicBezTo>
                  <a:pt x="550880" y="449721"/>
                  <a:pt x="564474" y="463315"/>
                  <a:pt x="564474" y="480084"/>
                </a:cubicBezTo>
                <a:cubicBezTo>
                  <a:pt x="564474" y="496854"/>
                  <a:pt x="550880" y="510448"/>
                  <a:pt x="534111" y="510448"/>
                </a:cubicBezTo>
                <a:cubicBezTo>
                  <a:pt x="517341" y="510448"/>
                  <a:pt x="503747" y="496854"/>
                  <a:pt x="503747" y="480084"/>
                </a:cubicBezTo>
                <a:cubicBezTo>
                  <a:pt x="503747" y="463315"/>
                  <a:pt x="517341" y="449721"/>
                  <a:pt x="534111" y="449721"/>
                </a:cubicBezTo>
                <a:close/>
                <a:moveTo>
                  <a:pt x="461556" y="449721"/>
                </a:moveTo>
                <a:cubicBezTo>
                  <a:pt x="478326" y="449721"/>
                  <a:pt x="491920" y="463315"/>
                  <a:pt x="491920" y="480084"/>
                </a:cubicBezTo>
                <a:cubicBezTo>
                  <a:pt x="491920" y="496854"/>
                  <a:pt x="478326" y="510448"/>
                  <a:pt x="461556" y="510448"/>
                </a:cubicBezTo>
                <a:cubicBezTo>
                  <a:pt x="444787" y="510448"/>
                  <a:pt x="431192" y="496854"/>
                  <a:pt x="431192" y="480084"/>
                </a:cubicBezTo>
                <a:cubicBezTo>
                  <a:pt x="431192" y="463315"/>
                  <a:pt x="444787" y="449721"/>
                  <a:pt x="461556" y="449721"/>
                </a:cubicBezTo>
                <a:close/>
                <a:moveTo>
                  <a:pt x="389002" y="449721"/>
                </a:moveTo>
                <a:cubicBezTo>
                  <a:pt x="405771" y="449721"/>
                  <a:pt x="419365" y="463315"/>
                  <a:pt x="419365" y="480084"/>
                </a:cubicBezTo>
                <a:cubicBezTo>
                  <a:pt x="419365" y="496854"/>
                  <a:pt x="405771" y="510448"/>
                  <a:pt x="389002" y="510448"/>
                </a:cubicBezTo>
                <a:cubicBezTo>
                  <a:pt x="372232" y="510448"/>
                  <a:pt x="358638" y="496854"/>
                  <a:pt x="358638" y="480084"/>
                </a:cubicBezTo>
                <a:cubicBezTo>
                  <a:pt x="358638" y="463315"/>
                  <a:pt x="372232" y="449721"/>
                  <a:pt x="389002" y="449721"/>
                </a:cubicBezTo>
                <a:close/>
                <a:moveTo>
                  <a:pt x="316447" y="449721"/>
                </a:moveTo>
                <a:cubicBezTo>
                  <a:pt x="333216" y="449721"/>
                  <a:pt x="346810" y="463315"/>
                  <a:pt x="346810" y="480084"/>
                </a:cubicBezTo>
                <a:cubicBezTo>
                  <a:pt x="346810" y="496854"/>
                  <a:pt x="333216" y="510448"/>
                  <a:pt x="316447" y="510448"/>
                </a:cubicBezTo>
                <a:cubicBezTo>
                  <a:pt x="299677" y="510448"/>
                  <a:pt x="286084" y="496854"/>
                  <a:pt x="286084" y="480084"/>
                </a:cubicBezTo>
                <a:cubicBezTo>
                  <a:pt x="286084" y="463315"/>
                  <a:pt x="299677" y="449721"/>
                  <a:pt x="316447" y="449721"/>
                </a:cubicBezTo>
                <a:close/>
                <a:moveTo>
                  <a:pt x="243892" y="449721"/>
                </a:moveTo>
                <a:cubicBezTo>
                  <a:pt x="260662" y="449721"/>
                  <a:pt x="274256" y="463315"/>
                  <a:pt x="274256" y="480084"/>
                </a:cubicBezTo>
                <a:cubicBezTo>
                  <a:pt x="274256" y="496854"/>
                  <a:pt x="260662" y="510448"/>
                  <a:pt x="243892" y="510448"/>
                </a:cubicBezTo>
                <a:cubicBezTo>
                  <a:pt x="227123" y="510448"/>
                  <a:pt x="213529" y="496854"/>
                  <a:pt x="213529" y="480084"/>
                </a:cubicBezTo>
                <a:cubicBezTo>
                  <a:pt x="213529" y="463315"/>
                  <a:pt x="227123" y="449721"/>
                  <a:pt x="243892" y="449721"/>
                </a:cubicBezTo>
                <a:close/>
                <a:moveTo>
                  <a:pt x="171339" y="449721"/>
                </a:moveTo>
                <a:cubicBezTo>
                  <a:pt x="188107" y="449721"/>
                  <a:pt x="201701" y="463315"/>
                  <a:pt x="201701" y="480084"/>
                </a:cubicBezTo>
                <a:cubicBezTo>
                  <a:pt x="201701" y="496854"/>
                  <a:pt x="188107" y="510448"/>
                  <a:pt x="171339" y="510448"/>
                </a:cubicBezTo>
                <a:cubicBezTo>
                  <a:pt x="154679" y="510448"/>
                  <a:pt x="141085" y="496854"/>
                  <a:pt x="141085" y="480084"/>
                </a:cubicBezTo>
                <a:cubicBezTo>
                  <a:pt x="141085" y="463315"/>
                  <a:pt x="154679" y="449721"/>
                  <a:pt x="171339" y="449721"/>
                </a:cubicBezTo>
                <a:close/>
                <a:moveTo>
                  <a:pt x="98910" y="449721"/>
                </a:moveTo>
                <a:cubicBezTo>
                  <a:pt x="115670" y="449721"/>
                  <a:pt x="129264" y="463315"/>
                  <a:pt x="129264" y="480084"/>
                </a:cubicBezTo>
                <a:cubicBezTo>
                  <a:pt x="129264" y="496854"/>
                  <a:pt x="115670" y="510448"/>
                  <a:pt x="98910" y="510448"/>
                </a:cubicBezTo>
                <a:cubicBezTo>
                  <a:pt x="82136" y="510448"/>
                  <a:pt x="68542" y="496854"/>
                  <a:pt x="68542" y="480084"/>
                </a:cubicBezTo>
                <a:cubicBezTo>
                  <a:pt x="68542" y="463315"/>
                  <a:pt x="82136" y="449721"/>
                  <a:pt x="98910" y="449721"/>
                </a:cubicBezTo>
                <a:close/>
                <a:moveTo>
                  <a:pt x="26355" y="449721"/>
                </a:moveTo>
                <a:cubicBezTo>
                  <a:pt x="43118" y="449721"/>
                  <a:pt x="56713" y="463315"/>
                  <a:pt x="56713" y="480084"/>
                </a:cubicBezTo>
                <a:cubicBezTo>
                  <a:pt x="56713" y="496854"/>
                  <a:pt x="43118" y="510448"/>
                  <a:pt x="26355" y="510448"/>
                </a:cubicBezTo>
                <a:cubicBezTo>
                  <a:pt x="17970" y="510448"/>
                  <a:pt x="10379" y="507050"/>
                  <a:pt x="4884" y="501555"/>
                </a:cubicBezTo>
                <a:lnTo>
                  <a:pt x="0" y="489763"/>
                </a:lnTo>
                <a:lnTo>
                  <a:pt x="0" y="470405"/>
                </a:lnTo>
                <a:lnTo>
                  <a:pt x="4884" y="458614"/>
                </a:lnTo>
                <a:cubicBezTo>
                  <a:pt x="10379" y="453120"/>
                  <a:pt x="17970" y="449721"/>
                  <a:pt x="26355" y="449721"/>
                </a:cubicBezTo>
                <a:close/>
                <a:moveTo>
                  <a:pt x="1673066" y="379245"/>
                </a:moveTo>
                <a:lnTo>
                  <a:pt x="1675237" y="422266"/>
                </a:lnTo>
                <a:lnTo>
                  <a:pt x="1673514" y="421103"/>
                </a:lnTo>
                <a:cubicBezTo>
                  <a:pt x="1668019" y="415609"/>
                  <a:pt x="1664620" y="408017"/>
                  <a:pt x="1664620" y="399633"/>
                </a:cubicBezTo>
                <a:close/>
                <a:moveTo>
                  <a:pt x="1622429" y="369269"/>
                </a:moveTo>
                <a:cubicBezTo>
                  <a:pt x="1639199" y="369269"/>
                  <a:pt x="1652792" y="382864"/>
                  <a:pt x="1652792" y="399633"/>
                </a:cubicBezTo>
                <a:cubicBezTo>
                  <a:pt x="1652792" y="416402"/>
                  <a:pt x="1639199" y="429997"/>
                  <a:pt x="1622429" y="429997"/>
                </a:cubicBezTo>
                <a:cubicBezTo>
                  <a:pt x="1605659" y="429997"/>
                  <a:pt x="1592066" y="416402"/>
                  <a:pt x="1592066" y="399633"/>
                </a:cubicBezTo>
                <a:cubicBezTo>
                  <a:pt x="1592066" y="382864"/>
                  <a:pt x="1605659" y="369269"/>
                  <a:pt x="1622429" y="369269"/>
                </a:cubicBezTo>
                <a:close/>
                <a:moveTo>
                  <a:pt x="1549874" y="369269"/>
                </a:moveTo>
                <a:cubicBezTo>
                  <a:pt x="1566644" y="369269"/>
                  <a:pt x="1580238" y="382864"/>
                  <a:pt x="1580238" y="399633"/>
                </a:cubicBezTo>
                <a:cubicBezTo>
                  <a:pt x="1580238" y="416402"/>
                  <a:pt x="1566644" y="429997"/>
                  <a:pt x="1549874" y="429997"/>
                </a:cubicBezTo>
                <a:cubicBezTo>
                  <a:pt x="1533105" y="429997"/>
                  <a:pt x="1519511" y="416402"/>
                  <a:pt x="1519511" y="399633"/>
                </a:cubicBezTo>
                <a:cubicBezTo>
                  <a:pt x="1519511" y="382864"/>
                  <a:pt x="1533105" y="369269"/>
                  <a:pt x="1549874" y="369269"/>
                </a:cubicBezTo>
                <a:close/>
                <a:moveTo>
                  <a:pt x="1477320" y="369269"/>
                </a:moveTo>
                <a:cubicBezTo>
                  <a:pt x="1494089" y="369269"/>
                  <a:pt x="1507683" y="382864"/>
                  <a:pt x="1507683" y="399633"/>
                </a:cubicBezTo>
                <a:cubicBezTo>
                  <a:pt x="1507683" y="416402"/>
                  <a:pt x="1494089" y="429997"/>
                  <a:pt x="1477320" y="429997"/>
                </a:cubicBezTo>
                <a:cubicBezTo>
                  <a:pt x="1460550" y="429997"/>
                  <a:pt x="1446956" y="416402"/>
                  <a:pt x="1446956" y="399633"/>
                </a:cubicBezTo>
                <a:cubicBezTo>
                  <a:pt x="1446956" y="382864"/>
                  <a:pt x="1460550" y="369269"/>
                  <a:pt x="1477320" y="369269"/>
                </a:cubicBezTo>
                <a:close/>
                <a:moveTo>
                  <a:pt x="1404765" y="369269"/>
                </a:moveTo>
                <a:cubicBezTo>
                  <a:pt x="1421535" y="369269"/>
                  <a:pt x="1435129" y="382864"/>
                  <a:pt x="1435129" y="399633"/>
                </a:cubicBezTo>
                <a:cubicBezTo>
                  <a:pt x="1435129" y="416402"/>
                  <a:pt x="1421535" y="429997"/>
                  <a:pt x="1404765" y="429997"/>
                </a:cubicBezTo>
                <a:cubicBezTo>
                  <a:pt x="1387996" y="429997"/>
                  <a:pt x="1374402" y="416402"/>
                  <a:pt x="1374402" y="399633"/>
                </a:cubicBezTo>
                <a:cubicBezTo>
                  <a:pt x="1374402" y="382864"/>
                  <a:pt x="1387996" y="369269"/>
                  <a:pt x="1404765" y="369269"/>
                </a:cubicBezTo>
                <a:close/>
                <a:moveTo>
                  <a:pt x="1332211" y="369269"/>
                </a:moveTo>
                <a:cubicBezTo>
                  <a:pt x="1348980" y="369269"/>
                  <a:pt x="1362574" y="382864"/>
                  <a:pt x="1362574" y="399633"/>
                </a:cubicBezTo>
                <a:cubicBezTo>
                  <a:pt x="1362574" y="416402"/>
                  <a:pt x="1348980" y="429997"/>
                  <a:pt x="1332211" y="429997"/>
                </a:cubicBezTo>
                <a:cubicBezTo>
                  <a:pt x="1315441" y="429997"/>
                  <a:pt x="1301847" y="416402"/>
                  <a:pt x="1301847" y="399633"/>
                </a:cubicBezTo>
                <a:cubicBezTo>
                  <a:pt x="1301847" y="382864"/>
                  <a:pt x="1315441" y="369269"/>
                  <a:pt x="1332211" y="369269"/>
                </a:cubicBezTo>
                <a:close/>
                <a:moveTo>
                  <a:pt x="1259656" y="369269"/>
                </a:moveTo>
                <a:cubicBezTo>
                  <a:pt x="1276426" y="369269"/>
                  <a:pt x="1290020" y="382864"/>
                  <a:pt x="1290020" y="399633"/>
                </a:cubicBezTo>
                <a:cubicBezTo>
                  <a:pt x="1290020" y="416402"/>
                  <a:pt x="1276426" y="429997"/>
                  <a:pt x="1259656" y="429997"/>
                </a:cubicBezTo>
                <a:cubicBezTo>
                  <a:pt x="1242887" y="429997"/>
                  <a:pt x="1229293" y="416402"/>
                  <a:pt x="1229293" y="399633"/>
                </a:cubicBezTo>
                <a:cubicBezTo>
                  <a:pt x="1229293" y="382864"/>
                  <a:pt x="1242887" y="369269"/>
                  <a:pt x="1259656" y="369269"/>
                </a:cubicBezTo>
                <a:close/>
                <a:moveTo>
                  <a:pt x="1187102" y="369269"/>
                </a:moveTo>
                <a:cubicBezTo>
                  <a:pt x="1203871" y="369269"/>
                  <a:pt x="1217465" y="382864"/>
                  <a:pt x="1217465" y="399633"/>
                </a:cubicBezTo>
                <a:cubicBezTo>
                  <a:pt x="1217465" y="416402"/>
                  <a:pt x="1203871" y="429997"/>
                  <a:pt x="1187102" y="429997"/>
                </a:cubicBezTo>
                <a:cubicBezTo>
                  <a:pt x="1170332" y="429997"/>
                  <a:pt x="1156738" y="416402"/>
                  <a:pt x="1156738" y="399633"/>
                </a:cubicBezTo>
                <a:cubicBezTo>
                  <a:pt x="1156738" y="382864"/>
                  <a:pt x="1170332" y="369269"/>
                  <a:pt x="1187102" y="369269"/>
                </a:cubicBezTo>
                <a:close/>
                <a:moveTo>
                  <a:pt x="1114547" y="369269"/>
                </a:moveTo>
                <a:cubicBezTo>
                  <a:pt x="1131317" y="369269"/>
                  <a:pt x="1144911" y="382864"/>
                  <a:pt x="1144911" y="399633"/>
                </a:cubicBezTo>
                <a:cubicBezTo>
                  <a:pt x="1144911" y="416402"/>
                  <a:pt x="1131317" y="429997"/>
                  <a:pt x="1114547" y="429997"/>
                </a:cubicBezTo>
                <a:cubicBezTo>
                  <a:pt x="1097778" y="429997"/>
                  <a:pt x="1084184" y="416402"/>
                  <a:pt x="1084184" y="399633"/>
                </a:cubicBezTo>
                <a:cubicBezTo>
                  <a:pt x="1084184" y="382864"/>
                  <a:pt x="1097778" y="369269"/>
                  <a:pt x="1114547" y="369269"/>
                </a:cubicBezTo>
                <a:close/>
                <a:moveTo>
                  <a:pt x="1041993" y="369269"/>
                </a:moveTo>
                <a:cubicBezTo>
                  <a:pt x="1058762" y="369269"/>
                  <a:pt x="1072356" y="382864"/>
                  <a:pt x="1072356" y="399633"/>
                </a:cubicBezTo>
                <a:cubicBezTo>
                  <a:pt x="1072356" y="416402"/>
                  <a:pt x="1058762" y="429997"/>
                  <a:pt x="1041993" y="429997"/>
                </a:cubicBezTo>
                <a:cubicBezTo>
                  <a:pt x="1025223" y="429997"/>
                  <a:pt x="1011629" y="416402"/>
                  <a:pt x="1011629" y="399633"/>
                </a:cubicBezTo>
                <a:cubicBezTo>
                  <a:pt x="1011629" y="382864"/>
                  <a:pt x="1025223" y="369269"/>
                  <a:pt x="1041993" y="369269"/>
                </a:cubicBezTo>
                <a:close/>
                <a:moveTo>
                  <a:pt x="969438" y="369269"/>
                </a:moveTo>
                <a:cubicBezTo>
                  <a:pt x="986208" y="369269"/>
                  <a:pt x="999801" y="382864"/>
                  <a:pt x="999801" y="399633"/>
                </a:cubicBezTo>
                <a:cubicBezTo>
                  <a:pt x="999801" y="416402"/>
                  <a:pt x="986208" y="429997"/>
                  <a:pt x="969438" y="429997"/>
                </a:cubicBezTo>
                <a:cubicBezTo>
                  <a:pt x="952669" y="429997"/>
                  <a:pt x="939075" y="416402"/>
                  <a:pt x="939075" y="399633"/>
                </a:cubicBezTo>
                <a:cubicBezTo>
                  <a:pt x="939075" y="382864"/>
                  <a:pt x="952669" y="369269"/>
                  <a:pt x="969438" y="369269"/>
                </a:cubicBezTo>
                <a:close/>
                <a:moveTo>
                  <a:pt x="896883" y="369269"/>
                </a:moveTo>
                <a:cubicBezTo>
                  <a:pt x="913653" y="369269"/>
                  <a:pt x="927247" y="382864"/>
                  <a:pt x="927247" y="399633"/>
                </a:cubicBezTo>
                <a:cubicBezTo>
                  <a:pt x="927247" y="416402"/>
                  <a:pt x="913653" y="429997"/>
                  <a:pt x="896883" y="429997"/>
                </a:cubicBezTo>
                <a:cubicBezTo>
                  <a:pt x="880114" y="429997"/>
                  <a:pt x="866520" y="416402"/>
                  <a:pt x="866520" y="399633"/>
                </a:cubicBezTo>
                <a:cubicBezTo>
                  <a:pt x="866520" y="382864"/>
                  <a:pt x="880114" y="369269"/>
                  <a:pt x="896883" y="369269"/>
                </a:cubicBezTo>
                <a:close/>
                <a:moveTo>
                  <a:pt x="824329" y="369269"/>
                </a:moveTo>
                <a:cubicBezTo>
                  <a:pt x="841098" y="369269"/>
                  <a:pt x="854692" y="382864"/>
                  <a:pt x="854692" y="399633"/>
                </a:cubicBezTo>
                <a:cubicBezTo>
                  <a:pt x="854692" y="416402"/>
                  <a:pt x="841098" y="429997"/>
                  <a:pt x="824329" y="429997"/>
                </a:cubicBezTo>
                <a:cubicBezTo>
                  <a:pt x="807559" y="429997"/>
                  <a:pt x="793965" y="416402"/>
                  <a:pt x="793965" y="399633"/>
                </a:cubicBezTo>
                <a:cubicBezTo>
                  <a:pt x="793965" y="382864"/>
                  <a:pt x="807559" y="369269"/>
                  <a:pt x="824329" y="369269"/>
                </a:cubicBezTo>
                <a:close/>
                <a:moveTo>
                  <a:pt x="751774" y="369269"/>
                </a:moveTo>
                <a:cubicBezTo>
                  <a:pt x="768544" y="369269"/>
                  <a:pt x="782138" y="382864"/>
                  <a:pt x="782138" y="399633"/>
                </a:cubicBezTo>
                <a:cubicBezTo>
                  <a:pt x="782138" y="416402"/>
                  <a:pt x="768544" y="429997"/>
                  <a:pt x="751774" y="429997"/>
                </a:cubicBezTo>
                <a:cubicBezTo>
                  <a:pt x="735005" y="429997"/>
                  <a:pt x="721411" y="416402"/>
                  <a:pt x="721411" y="399633"/>
                </a:cubicBezTo>
                <a:cubicBezTo>
                  <a:pt x="721411" y="382864"/>
                  <a:pt x="735005" y="369269"/>
                  <a:pt x="751774" y="369269"/>
                </a:cubicBezTo>
                <a:close/>
                <a:moveTo>
                  <a:pt x="679220" y="369269"/>
                </a:moveTo>
                <a:cubicBezTo>
                  <a:pt x="695989" y="369269"/>
                  <a:pt x="709583" y="382864"/>
                  <a:pt x="709583" y="399633"/>
                </a:cubicBezTo>
                <a:cubicBezTo>
                  <a:pt x="709583" y="416402"/>
                  <a:pt x="695989" y="429997"/>
                  <a:pt x="679220" y="429997"/>
                </a:cubicBezTo>
                <a:cubicBezTo>
                  <a:pt x="662450" y="429997"/>
                  <a:pt x="648856" y="416402"/>
                  <a:pt x="648856" y="399633"/>
                </a:cubicBezTo>
                <a:cubicBezTo>
                  <a:pt x="648856" y="382864"/>
                  <a:pt x="662450" y="369269"/>
                  <a:pt x="679220" y="369269"/>
                </a:cubicBezTo>
                <a:close/>
                <a:moveTo>
                  <a:pt x="606665" y="369269"/>
                </a:moveTo>
                <a:cubicBezTo>
                  <a:pt x="623435" y="369269"/>
                  <a:pt x="637029" y="382864"/>
                  <a:pt x="637029" y="399633"/>
                </a:cubicBezTo>
                <a:cubicBezTo>
                  <a:pt x="637029" y="416402"/>
                  <a:pt x="623435" y="429997"/>
                  <a:pt x="606665" y="429997"/>
                </a:cubicBezTo>
                <a:cubicBezTo>
                  <a:pt x="589896" y="429997"/>
                  <a:pt x="576302" y="416402"/>
                  <a:pt x="576302" y="399633"/>
                </a:cubicBezTo>
                <a:cubicBezTo>
                  <a:pt x="576302" y="382864"/>
                  <a:pt x="589896" y="369269"/>
                  <a:pt x="606665" y="369269"/>
                </a:cubicBezTo>
                <a:close/>
                <a:moveTo>
                  <a:pt x="534111" y="369269"/>
                </a:moveTo>
                <a:cubicBezTo>
                  <a:pt x="550880" y="369269"/>
                  <a:pt x="564474" y="382864"/>
                  <a:pt x="564474" y="399633"/>
                </a:cubicBezTo>
                <a:cubicBezTo>
                  <a:pt x="564474" y="416402"/>
                  <a:pt x="550880" y="429997"/>
                  <a:pt x="534111" y="429997"/>
                </a:cubicBezTo>
                <a:cubicBezTo>
                  <a:pt x="517341" y="429997"/>
                  <a:pt x="503747" y="416402"/>
                  <a:pt x="503747" y="399633"/>
                </a:cubicBezTo>
                <a:cubicBezTo>
                  <a:pt x="503747" y="382864"/>
                  <a:pt x="517341" y="369269"/>
                  <a:pt x="534111" y="369269"/>
                </a:cubicBezTo>
                <a:close/>
                <a:moveTo>
                  <a:pt x="461556" y="369269"/>
                </a:moveTo>
                <a:cubicBezTo>
                  <a:pt x="478326" y="369269"/>
                  <a:pt x="491920" y="382864"/>
                  <a:pt x="491920" y="399633"/>
                </a:cubicBezTo>
                <a:cubicBezTo>
                  <a:pt x="491920" y="416402"/>
                  <a:pt x="478326" y="429997"/>
                  <a:pt x="461556" y="429997"/>
                </a:cubicBezTo>
                <a:cubicBezTo>
                  <a:pt x="444787" y="429997"/>
                  <a:pt x="431192" y="416402"/>
                  <a:pt x="431192" y="399633"/>
                </a:cubicBezTo>
                <a:cubicBezTo>
                  <a:pt x="431192" y="382864"/>
                  <a:pt x="444787" y="369269"/>
                  <a:pt x="461556" y="369269"/>
                </a:cubicBezTo>
                <a:close/>
                <a:moveTo>
                  <a:pt x="389002" y="369269"/>
                </a:moveTo>
                <a:cubicBezTo>
                  <a:pt x="405771" y="369269"/>
                  <a:pt x="419365" y="382864"/>
                  <a:pt x="419365" y="399633"/>
                </a:cubicBezTo>
                <a:cubicBezTo>
                  <a:pt x="419365" y="416402"/>
                  <a:pt x="405771" y="429997"/>
                  <a:pt x="389002" y="429997"/>
                </a:cubicBezTo>
                <a:cubicBezTo>
                  <a:pt x="372232" y="429997"/>
                  <a:pt x="358638" y="416402"/>
                  <a:pt x="358638" y="399633"/>
                </a:cubicBezTo>
                <a:cubicBezTo>
                  <a:pt x="358638" y="382864"/>
                  <a:pt x="372232" y="369269"/>
                  <a:pt x="389002" y="369269"/>
                </a:cubicBezTo>
                <a:close/>
                <a:moveTo>
                  <a:pt x="316447" y="369269"/>
                </a:moveTo>
                <a:cubicBezTo>
                  <a:pt x="333216" y="369269"/>
                  <a:pt x="346810" y="382864"/>
                  <a:pt x="346810" y="399633"/>
                </a:cubicBezTo>
                <a:cubicBezTo>
                  <a:pt x="346810" y="416402"/>
                  <a:pt x="333216" y="429997"/>
                  <a:pt x="316447" y="429997"/>
                </a:cubicBezTo>
                <a:cubicBezTo>
                  <a:pt x="299677" y="429997"/>
                  <a:pt x="286084" y="416402"/>
                  <a:pt x="286084" y="399633"/>
                </a:cubicBezTo>
                <a:cubicBezTo>
                  <a:pt x="286084" y="382864"/>
                  <a:pt x="299677" y="369269"/>
                  <a:pt x="316447" y="369269"/>
                </a:cubicBezTo>
                <a:close/>
                <a:moveTo>
                  <a:pt x="243892" y="369269"/>
                </a:moveTo>
                <a:cubicBezTo>
                  <a:pt x="260662" y="369269"/>
                  <a:pt x="274256" y="382864"/>
                  <a:pt x="274256" y="399633"/>
                </a:cubicBezTo>
                <a:cubicBezTo>
                  <a:pt x="274256" y="416402"/>
                  <a:pt x="260662" y="429997"/>
                  <a:pt x="243892" y="429997"/>
                </a:cubicBezTo>
                <a:cubicBezTo>
                  <a:pt x="227123" y="429997"/>
                  <a:pt x="213529" y="416402"/>
                  <a:pt x="213529" y="399633"/>
                </a:cubicBezTo>
                <a:cubicBezTo>
                  <a:pt x="213529" y="382864"/>
                  <a:pt x="227123" y="369269"/>
                  <a:pt x="243892" y="369269"/>
                </a:cubicBezTo>
                <a:close/>
                <a:moveTo>
                  <a:pt x="171339" y="369269"/>
                </a:moveTo>
                <a:cubicBezTo>
                  <a:pt x="188107" y="369269"/>
                  <a:pt x="201701" y="382864"/>
                  <a:pt x="201701" y="399633"/>
                </a:cubicBezTo>
                <a:cubicBezTo>
                  <a:pt x="201701" y="416402"/>
                  <a:pt x="188107" y="429997"/>
                  <a:pt x="171339" y="429997"/>
                </a:cubicBezTo>
                <a:cubicBezTo>
                  <a:pt x="154685" y="429997"/>
                  <a:pt x="141090" y="416402"/>
                  <a:pt x="141090" y="399633"/>
                </a:cubicBezTo>
                <a:cubicBezTo>
                  <a:pt x="141090" y="382864"/>
                  <a:pt x="154685" y="369269"/>
                  <a:pt x="171339" y="369269"/>
                </a:cubicBezTo>
                <a:close/>
                <a:moveTo>
                  <a:pt x="98917" y="369269"/>
                </a:moveTo>
                <a:cubicBezTo>
                  <a:pt x="115677" y="369269"/>
                  <a:pt x="129270" y="382864"/>
                  <a:pt x="129270" y="399633"/>
                </a:cubicBezTo>
                <a:cubicBezTo>
                  <a:pt x="129270" y="416402"/>
                  <a:pt x="115677" y="429997"/>
                  <a:pt x="98917" y="429997"/>
                </a:cubicBezTo>
                <a:cubicBezTo>
                  <a:pt x="82143" y="429997"/>
                  <a:pt x="68549" y="416402"/>
                  <a:pt x="68549" y="399633"/>
                </a:cubicBezTo>
                <a:cubicBezTo>
                  <a:pt x="68549" y="382864"/>
                  <a:pt x="82143" y="369269"/>
                  <a:pt x="98917" y="369269"/>
                </a:cubicBezTo>
                <a:close/>
                <a:moveTo>
                  <a:pt x="26362" y="369269"/>
                </a:moveTo>
                <a:cubicBezTo>
                  <a:pt x="43124" y="369269"/>
                  <a:pt x="56719" y="382864"/>
                  <a:pt x="56719" y="399633"/>
                </a:cubicBezTo>
                <a:cubicBezTo>
                  <a:pt x="56719" y="416402"/>
                  <a:pt x="43124" y="429997"/>
                  <a:pt x="26362" y="429997"/>
                </a:cubicBezTo>
                <a:cubicBezTo>
                  <a:pt x="17976" y="429997"/>
                  <a:pt x="10385" y="426598"/>
                  <a:pt x="4890" y="421103"/>
                </a:cubicBezTo>
                <a:lnTo>
                  <a:pt x="0" y="409299"/>
                </a:lnTo>
                <a:lnTo>
                  <a:pt x="0" y="389967"/>
                </a:lnTo>
                <a:lnTo>
                  <a:pt x="4890" y="378163"/>
                </a:lnTo>
                <a:cubicBezTo>
                  <a:pt x="10385" y="372668"/>
                  <a:pt x="17976" y="369269"/>
                  <a:pt x="26362" y="369269"/>
                </a:cubicBezTo>
                <a:close/>
                <a:moveTo>
                  <a:pt x="1669444" y="307535"/>
                </a:moveTo>
                <a:lnTo>
                  <a:pt x="1670784" y="334061"/>
                </a:lnTo>
                <a:lnTo>
                  <a:pt x="1664620" y="319181"/>
                </a:lnTo>
                <a:close/>
                <a:moveTo>
                  <a:pt x="1622429" y="288818"/>
                </a:moveTo>
                <a:cubicBezTo>
                  <a:pt x="1639199" y="288818"/>
                  <a:pt x="1652792" y="302412"/>
                  <a:pt x="1652792" y="319181"/>
                </a:cubicBezTo>
                <a:cubicBezTo>
                  <a:pt x="1652792" y="335950"/>
                  <a:pt x="1639199" y="349545"/>
                  <a:pt x="1622429" y="349545"/>
                </a:cubicBezTo>
                <a:cubicBezTo>
                  <a:pt x="1605659" y="349545"/>
                  <a:pt x="1592066" y="335950"/>
                  <a:pt x="1592066" y="319181"/>
                </a:cubicBezTo>
                <a:cubicBezTo>
                  <a:pt x="1592066" y="302412"/>
                  <a:pt x="1605659" y="288818"/>
                  <a:pt x="1622429" y="288818"/>
                </a:cubicBezTo>
                <a:close/>
                <a:moveTo>
                  <a:pt x="1549874" y="288818"/>
                </a:moveTo>
                <a:cubicBezTo>
                  <a:pt x="1566644" y="288818"/>
                  <a:pt x="1580238" y="302412"/>
                  <a:pt x="1580238" y="319181"/>
                </a:cubicBezTo>
                <a:cubicBezTo>
                  <a:pt x="1580238" y="335950"/>
                  <a:pt x="1566644" y="349545"/>
                  <a:pt x="1549874" y="349545"/>
                </a:cubicBezTo>
                <a:cubicBezTo>
                  <a:pt x="1533105" y="349545"/>
                  <a:pt x="1519511" y="335950"/>
                  <a:pt x="1519511" y="319181"/>
                </a:cubicBezTo>
                <a:cubicBezTo>
                  <a:pt x="1519511" y="302412"/>
                  <a:pt x="1533105" y="288818"/>
                  <a:pt x="1549874" y="288818"/>
                </a:cubicBezTo>
                <a:close/>
                <a:moveTo>
                  <a:pt x="1477320" y="288818"/>
                </a:moveTo>
                <a:cubicBezTo>
                  <a:pt x="1494089" y="288818"/>
                  <a:pt x="1507683" y="302412"/>
                  <a:pt x="1507683" y="319181"/>
                </a:cubicBezTo>
                <a:cubicBezTo>
                  <a:pt x="1507683" y="335950"/>
                  <a:pt x="1494089" y="349545"/>
                  <a:pt x="1477320" y="349545"/>
                </a:cubicBezTo>
                <a:cubicBezTo>
                  <a:pt x="1460550" y="349545"/>
                  <a:pt x="1446956" y="335950"/>
                  <a:pt x="1446956" y="319181"/>
                </a:cubicBezTo>
                <a:cubicBezTo>
                  <a:pt x="1446956" y="302412"/>
                  <a:pt x="1460550" y="288818"/>
                  <a:pt x="1477320" y="288818"/>
                </a:cubicBezTo>
                <a:close/>
                <a:moveTo>
                  <a:pt x="1404765" y="288818"/>
                </a:moveTo>
                <a:cubicBezTo>
                  <a:pt x="1421535" y="288818"/>
                  <a:pt x="1435129" y="302412"/>
                  <a:pt x="1435129" y="319181"/>
                </a:cubicBezTo>
                <a:cubicBezTo>
                  <a:pt x="1435129" y="335950"/>
                  <a:pt x="1421535" y="349545"/>
                  <a:pt x="1404765" y="349545"/>
                </a:cubicBezTo>
                <a:cubicBezTo>
                  <a:pt x="1387996" y="349545"/>
                  <a:pt x="1374402" y="335950"/>
                  <a:pt x="1374402" y="319181"/>
                </a:cubicBezTo>
                <a:cubicBezTo>
                  <a:pt x="1374402" y="302412"/>
                  <a:pt x="1387996" y="288818"/>
                  <a:pt x="1404765" y="288818"/>
                </a:cubicBezTo>
                <a:close/>
                <a:moveTo>
                  <a:pt x="1332211" y="288818"/>
                </a:moveTo>
                <a:cubicBezTo>
                  <a:pt x="1348980" y="288818"/>
                  <a:pt x="1362574" y="302412"/>
                  <a:pt x="1362574" y="319181"/>
                </a:cubicBezTo>
                <a:cubicBezTo>
                  <a:pt x="1362574" y="335950"/>
                  <a:pt x="1348980" y="349545"/>
                  <a:pt x="1332211" y="349545"/>
                </a:cubicBezTo>
                <a:cubicBezTo>
                  <a:pt x="1315441" y="349545"/>
                  <a:pt x="1301847" y="335950"/>
                  <a:pt x="1301847" y="319181"/>
                </a:cubicBezTo>
                <a:cubicBezTo>
                  <a:pt x="1301847" y="302412"/>
                  <a:pt x="1315441" y="288818"/>
                  <a:pt x="1332211" y="288818"/>
                </a:cubicBezTo>
                <a:close/>
                <a:moveTo>
                  <a:pt x="1259656" y="288818"/>
                </a:moveTo>
                <a:cubicBezTo>
                  <a:pt x="1276426" y="288818"/>
                  <a:pt x="1290020" y="302412"/>
                  <a:pt x="1290020" y="319181"/>
                </a:cubicBezTo>
                <a:cubicBezTo>
                  <a:pt x="1290020" y="335950"/>
                  <a:pt x="1276426" y="349545"/>
                  <a:pt x="1259656" y="349545"/>
                </a:cubicBezTo>
                <a:cubicBezTo>
                  <a:pt x="1242887" y="349545"/>
                  <a:pt x="1229293" y="335950"/>
                  <a:pt x="1229293" y="319181"/>
                </a:cubicBezTo>
                <a:cubicBezTo>
                  <a:pt x="1229293" y="302412"/>
                  <a:pt x="1242887" y="288818"/>
                  <a:pt x="1259656" y="288818"/>
                </a:cubicBezTo>
                <a:close/>
                <a:moveTo>
                  <a:pt x="1187102" y="288818"/>
                </a:moveTo>
                <a:cubicBezTo>
                  <a:pt x="1203871" y="288818"/>
                  <a:pt x="1217465" y="302412"/>
                  <a:pt x="1217465" y="319181"/>
                </a:cubicBezTo>
                <a:cubicBezTo>
                  <a:pt x="1217465" y="335950"/>
                  <a:pt x="1203871" y="349545"/>
                  <a:pt x="1187102" y="349545"/>
                </a:cubicBezTo>
                <a:cubicBezTo>
                  <a:pt x="1170332" y="349545"/>
                  <a:pt x="1156738" y="335950"/>
                  <a:pt x="1156738" y="319181"/>
                </a:cubicBezTo>
                <a:cubicBezTo>
                  <a:pt x="1156738" y="302412"/>
                  <a:pt x="1170332" y="288818"/>
                  <a:pt x="1187102" y="288818"/>
                </a:cubicBezTo>
                <a:close/>
                <a:moveTo>
                  <a:pt x="1114547" y="288818"/>
                </a:moveTo>
                <a:cubicBezTo>
                  <a:pt x="1131317" y="288818"/>
                  <a:pt x="1144911" y="302412"/>
                  <a:pt x="1144911" y="319181"/>
                </a:cubicBezTo>
                <a:cubicBezTo>
                  <a:pt x="1144911" y="335950"/>
                  <a:pt x="1131317" y="349545"/>
                  <a:pt x="1114547" y="349545"/>
                </a:cubicBezTo>
                <a:cubicBezTo>
                  <a:pt x="1097778" y="349545"/>
                  <a:pt x="1084184" y="335950"/>
                  <a:pt x="1084184" y="319181"/>
                </a:cubicBezTo>
                <a:cubicBezTo>
                  <a:pt x="1084184" y="302412"/>
                  <a:pt x="1097778" y="288818"/>
                  <a:pt x="1114547" y="288818"/>
                </a:cubicBezTo>
                <a:close/>
                <a:moveTo>
                  <a:pt x="1041993" y="288818"/>
                </a:moveTo>
                <a:cubicBezTo>
                  <a:pt x="1058762" y="288818"/>
                  <a:pt x="1072356" y="302412"/>
                  <a:pt x="1072356" y="319181"/>
                </a:cubicBezTo>
                <a:cubicBezTo>
                  <a:pt x="1072356" y="335950"/>
                  <a:pt x="1058762" y="349545"/>
                  <a:pt x="1041993" y="349545"/>
                </a:cubicBezTo>
                <a:cubicBezTo>
                  <a:pt x="1025223" y="349545"/>
                  <a:pt x="1011629" y="335950"/>
                  <a:pt x="1011629" y="319181"/>
                </a:cubicBezTo>
                <a:cubicBezTo>
                  <a:pt x="1011629" y="302412"/>
                  <a:pt x="1025223" y="288818"/>
                  <a:pt x="1041993" y="288818"/>
                </a:cubicBezTo>
                <a:close/>
                <a:moveTo>
                  <a:pt x="969438" y="288818"/>
                </a:moveTo>
                <a:cubicBezTo>
                  <a:pt x="986208" y="288818"/>
                  <a:pt x="999801" y="302412"/>
                  <a:pt x="999801" y="319181"/>
                </a:cubicBezTo>
                <a:cubicBezTo>
                  <a:pt x="999801" y="335950"/>
                  <a:pt x="986208" y="349545"/>
                  <a:pt x="969438" y="349545"/>
                </a:cubicBezTo>
                <a:cubicBezTo>
                  <a:pt x="952669" y="349545"/>
                  <a:pt x="939075" y="335950"/>
                  <a:pt x="939075" y="319181"/>
                </a:cubicBezTo>
                <a:cubicBezTo>
                  <a:pt x="939075" y="302412"/>
                  <a:pt x="952669" y="288818"/>
                  <a:pt x="969438" y="288818"/>
                </a:cubicBezTo>
                <a:close/>
                <a:moveTo>
                  <a:pt x="896883" y="288818"/>
                </a:moveTo>
                <a:cubicBezTo>
                  <a:pt x="913653" y="288818"/>
                  <a:pt x="927247" y="302412"/>
                  <a:pt x="927247" y="319181"/>
                </a:cubicBezTo>
                <a:cubicBezTo>
                  <a:pt x="927247" y="335950"/>
                  <a:pt x="913653" y="349545"/>
                  <a:pt x="896883" y="349545"/>
                </a:cubicBezTo>
                <a:cubicBezTo>
                  <a:pt x="880114" y="349545"/>
                  <a:pt x="866520" y="335950"/>
                  <a:pt x="866520" y="319181"/>
                </a:cubicBezTo>
                <a:cubicBezTo>
                  <a:pt x="866520" y="302412"/>
                  <a:pt x="880114" y="288818"/>
                  <a:pt x="896883" y="288818"/>
                </a:cubicBezTo>
                <a:close/>
                <a:moveTo>
                  <a:pt x="824329" y="288818"/>
                </a:moveTo>
                <a:cubicBezTo>
                  <a:pt x="841098" y="288818"/>
                  <a:pt x="854692" y="302412"/>
                  <a:pt x="854692" y="319181"/>
                </a:cubicBezTo>
                <a:cubicBezTo>
                  <a:pt x="854692" y="335950"/>
                  <a:pt x="841098" y="349545"/>
                  <a:pt x="824329" y="349545"/>
                </a:cubicBezTo>
                <a:cubicBezTo>
                  <a:pt x="807559" y="349545"/>
                  <a:pt x="793965" y="335950"/>
                  <a:pt x="793965" y="319181"/>
                </a:cubicBezTo>
                <a:cubicBezTo>
                  <a:pt x="793965" y="302412"/>
                  <a:pt x="807559" y="288818"/>
                  <a:pt x="824329" y="288818"/>
                </a:cubicBezTo>
                <a:close/>
                <a:moveTo>
                  <a:pt x="751774" y="288818"/>
                </a:moveTo>
                <a:cubicBezTo>
                  <a:pt x="768544" y="288818"/>
                  <a:pt x="782138" y="302412"/>
                  <a:pt x="782138" y="319181"/>
                </a:cubicBezTo>
                <a:cubicBezTo>
                  <a:pt x="782138" y="335950"/>
                  <a:pt x="768544" y="349545"/>
                  <a:pt x="751774" y="349545"/>
                </a:cubicBezTo>
                <a:cubicBezTo>
                  <a:pt x="735005" y="349545"/>
                  <a:pt x="721411" y="335950"/>
                  <a:pt x="721411" y="319181"/>
                </a:cubicBezTo>
                <a:cubicBezTo>
                  <a:pt x="721411" y="302412"/>
                  <a:pt x="735005" y="288818"/>
                  <a:pt x="751774" y="288818"/>
                </a:cubicBezTo>
                <a:close/>
                <a:moveTo>
                  <a:pt x="679220" y="288818"/>
                </a:moveTo>
                <a:cubicBezTo>
                  <a:pt x="695989" y="288818"/>
                  <a:pt x="709583" y="302412"/>
                  <a:pt x="709583" y="319181"/>
                </a:cubicBezTo>
                <a:cubicBezTo>
                  <a:pt x="709583" y="335950"/>
                  <a:pt x="695989" y="349545"/>
                  <a:pt x="679220" y="349545"/>
                </a:cubicBezTo>
                <a:cubicBezTo>
                  <a:pt x="662450" y="349545"/>
                  <a:pt x="648856" y="335950"/>
                  <a:pt x="648856" y="319181"/>
                </a:cubicBezTo>
                <a:cubicBezTo>
                  <a:pt x="648856" y="302412"/>
                  <a:pt x="662450" y="288818"/>
                  <a:pt x="679220" y="288818"/>
                </a:cubicBezTo>
                <a:close/>
                <a:moveTo>
                  <a:pt x="606665" y="288818"/>
                </a:moveTo>
                <a:cubicBezTo>
                  <a:pt x="623435" y="288818"/>
                  <a:pt x="637029" y="302412"/>
                  <a:pt x="637029" y="319181"/>
                </a:cubicBezTo>
                <a:cubicBezTo>
                  <a:pt x="637029" y="335950"/>
                  <a:pt x="623435" y="349545"/>
                  <a:pt x="606665" y="349545"/>
                </a:cubicBezTo>
                <a:cubicBezTo>
                  <a:pt x="589896" y="349545"/>
                  <a:pt x="576302" y="335950"/>
                  <a:pt x="576302" y="319181"/>
                </a:cubicBezTo>
                <a:cubicBezTo>
                  <a:pt x="576302" y="302412"/>
                  <a:pt x="589896" y="288818"/>
                  <a:pt x="606665" y="288818"/>
                </a:cubicBezTo>
                <a:close/>
                <a:moveTo>
                  <a:pt x="534111" y="288818"/>
                </a:moveTo>
                <a:cubicBezTo>
                  <a:pt x="550880" y="288818"/>
                  <a:pt x="564474" y="302412"/>
                  <a:pt x="564474" y="319181"/>
                </a:cubicBezTo>
                <a:cubicBezTo>
                  <a:pt x="564474" y="335950"/>
                  <a:pt x="550880" y="349545"/>
                  <a:pt x="534111" y="349545"/>
                </a:cubicBezTo>
                <a:cubicBezTo>
                  <a:pt x="517341" y="349545"/>
                  <a:pt x="503747" y="335950"/>
                  <a:pt x="503747" y="319181"/>
                </a:cubicBezTo>
                <a:cubicBezTo>
                  <a:pt x="503747" y="302412"/>
                  <a:pt x="517341" y="288818"/>
                  <a:pt x="534111" y="288818"/>
                </a:cubicBezTo>
                <a:close/>
                <a:moveTo>
                  <a:pt x="461556" y="288818"/>
                </a:moveTo>
                <a:cubicBezTo>
                  <a:pt x="478326" y="288818"/>
                  <a:pt x="491920" y="302412"/>
                  <a:pt x="491920" y="319181"/>
                </a:cubicBezTo>
                <a:cubicBezTo>
                  <a:pt x="491920" y="335950"/>
                  <a:pt x="478326" y="349545"/>
                  <a:pt x="461556" y="349545"/>
                </a:cubicBezTo>
                <a:cubicBezTo>
                  <a:pt x="444787" y="349545"/>
                  <a:pt x="431192" y="335950"/>
                  <a:pt x="431192" y="319181"/>
                </a:cubicBezTo>
                <a:cubicBezTo>
                  <a:pt x="431192" y="302412"/>
                  <a:pt x="444787" y="288818"/>
                  <a:pt x="461556" y="288818"/>
                </a:cubicBezTo>
                <a:close/>
                <a:moveTo>
                  <a:pt x="389002" y="288818"/>
                </a:moveTo>
                <a:cubicBezTo>
                  <a:pt x="405771" y="288818"/>
                  <a:pt x="419365" y="302412"/>
                  <a:pt x="419365" y="319181"/>
                </a:cubicBezTo>
                <a:cubicBezTo>
                  <a:pt x="419365" y="335950"/>
                  <a:pt x="405771" y="349545"/>
                  <a:pt x="389002" y="349545"/>
                </a:cubicBezTo>
                <a:cubicBezTo>
                  <a:pt x="372232" y="349545"/>
                  <a:pt x="358638" y="335950"/>
                  <a:pt x="358638" y="319181"/>
                </a:cubicBezTo>
                <a:cubicBezTo>
                  <a:pt x="358638" y="302412"/>
                  <a:pt x="372232" y="288818"/>
                  <a:pt x="389002" y="288818"/>
                </a:cubicBezTo>
                <a:close/>
                <a:moveTo>
                  <a:pt x="316447" y="288818"/>
                </a:moveTo>
                <a:cubicBezTo>
                  <a:pt x="333216" y="288818"/>
                  <a:pt x="346810" y="302412"/>
                  <a:pt x="346810" y="319181"/>
                </a:cubicBezTo>
                <a:cubicBezTo>
                  <a:pt x="346810" y="335950"/>
                  <a:pt x="333216" y="349545"/>
                  <a:pt x="316447" y="349545"/>
                </a:cubicBezTo>
                <a:cubicBezTo>
                  <a:pt x="299677" y="349545"/>
                  <a:pt x="286084" y="335950"/>
                  <a:pt x="286084" y="319181"/>
                </a:cubicBezTo>
                <a:cubicBezTo>
                  <a:pt x="286084" y="302412"/>
                  <a:pt x="299677" y="288818"/>
                  <a:pt x="316447" y="288818"/>
                </a:cubicBezTo>
                <a:close/>
                <a:moveTo>
                  <a:pt x="243892" y="288818"/>
                </a:moveTo>
                <a:cubicBezTo>
                  <a:pt x="260662" y="288818"/>
                  <a:pt x="274256" y="302412"/>
                  <a:pt x="274256" y="319181"/>
                </a:cubicBezTo>
                <a:cubicBezTo>
                  <a:pt x="274256" y="335950"/>
                  <a:pt x="260662" y="349545"/>
                  <a:pt x="243892" y="349545"/>
                </a:cubicBezTo>
                <a:cubicBezTo>
                  <a:pt x="227123" y="349545"/>
                  <a:pt x="213529" y="335950"/>
                  <a:pt x="213529" y="319181"/>
                </a:cubicBezTo>
                <a:cubicBezTo>
                  <a:pt x="213529" y="302412"/>
                  <a:pt x="227123" y="288818"/>
                  <a:pt x="243892" y="288818"/>
                </a:cubicBezTo>
                <a:close/>
                <a:moveTo>
                  <a:pt x="171339" y="288818"/>
                </a:moveTo>
                <a:cubicBezTo>
                  <a:pt x="188107" y="288818"/>
                  <a:pt x="201701" y="302412"/>
                  <a:pt x="201701" y="319181"/>
                </a:cubicBezTo>
                <a:cubicBezTo>
                  <a:pt x="201701" y="335950"/>
                  <a:pt x="188107" y="349545"/>
                  <a:pt x="171339" y="349545"/>
                </a:cubicBezTo>
                <a:cubicBezTo>
                  <a:pt x="154691" y="349545"/>
                  <a:pt x="141096" y="335950"/>
                  <a:pt x="141096" y="319181"/>
                </a:cubicBezTo>
                <a:cubicBezTo>
                  <a:pt x="141096" y="302412"/>
                  <a:pt x="154691" y="288818"/>
                  <a:pt x="171339" y="288818"/>
                </a:cubicBezTo>
                <a:close/>
                <a:moveTo>
                  <a:pt x="98923" y="288818"/>
                </a:moveTo>
                <a:cubicBezTo>
                  <a:pt x="115682" y="288818"/>
                  <a:pt x="129276" y="302412"/>
                  <a:pt x="129276" y="319181"/>
                </a:cubicBezTo>
                <a:cubicBezTo>
                  <a:pt x="129276" y="335950"/>
                  <a:pt x="115682" y="349545"/>
                  <a:pt x="98923" y="349545"/>
                </a:cubicBezTo>
                <a:cubicBezTo>
                  <a:pt x="82149" y="349545"/>
                  <a:pt x="68554" y="335950"/>
                  <a:pt x="68554" y="319181"/>
                </a:cubicBezTo>
                <a:cubicBezTo>
                  <a:pt x="68554" y="302412"/>
                  <a:pt x="82149" y="288818"/>
                  <a:pt x="98923" y="288818"/>
                </a:cubicBezTo>
                <a:close/>
                <a:moveTo>
                  <a:pt x="26368" y="288818"/>
                </a:moveTo>
                <a:cubicBezTo>
                  <a:pt x="43131" y="288818"/>
                  <a:pt x="56725" y="302412"/>
                  <a:pt x="56725" y="319181"/>
                </a:cubicBezTo>
                <a:cubicBezTo>
                  <a:pt x="56725" y="335950"/>
                  <a:pt x="43131" y="349545"/>
                  <a:pt x="26368" y="349545"/>
                </a:cubicBezTo>
                <a:cubicBezTo>
                  <a:pt x="17983" y="349545"/>
                  <a:pt x="10391" y="346146"/>
                  <a:pt x="4896" y="340651"/>
                </a:cubicBezTo>
                <a:lnTo>
                  <a:pt x="0" y="328831"/>
                </a:lnTo>
                <a:lnTo>
                  <a:pt x="0" y="309532"/>
                </a:lnTo>
                <a:lnTo>
                  <a:pt x="4896" y="297711"/>
                </a:lnTo>
                <a:cubicBezTo>
                  <a:pt x="10391" y="292217"/>
                  <a:pt x="17983" y="288818"/>
                  <a:pt x="26368" y="288818"/>
                </a:cubicBezTo>
                <a:close/>
                <a:moveTo>
                  <a:pt x="1622429" y="208366"/>
                </a:moveTo>
                <a:cubicBezTo>
                  <a:pt x="1639199" y="208366"/>
                  <a:pt x="1652792" y="221960"/>
                  <a:pt x="1652792" y="238729"/>
                </a:cubicBezTo>
                <a:cubicBezTo>
                  <a:pt x="1652792" y="255499"/>
                  <a:pt x="1639199" y="269093"/>
                  <a:pt x="1622429" y="269093"/>
                </a:cubicBezTo>
                <a:cubicBezTo>
                  <a:pt x="1605659" y="269093"/>
                  <a:pt x="1592066" y="255499"/>
                  <a:pt x="1592066" y="238729"/>
                </a:cubicBezTo>
                <a:cubicBezTo>
                  <a:pt x="1592066" y="221960"/>
                  <a:pt x="1605659" y="208366"/>
                  <a:pt x="1622429" y="208366"/>
                </a:cubicBezTo>
                <a:close/>
                <a:moveTo>
                  <a:pt x="1549874" y="208366"/>
                </a:moveTo>
                <a:cubicBezTo>
                  <a:pt x="1566644" y="208366"/>
                  <a:pt x="1580238" y="221960"/>
                  <a:pt x="1580238" y="238729"/>
                </a:cubicBezTo>
                <a:cubicBezTo>
                  <a:pt x="1580238" y="255499"/>
                  <a:pt x="1566644" y="269093"/>
                  <a:pt x="1549874" y="269093"/>
                </a:cubicBezTo>
                <a:cubicBezTo>
                  <a:pt x="1533105" y="269093"/>
                  <a:pt x="1519511" y="255499"/>
                  <a:pt x="1519511" y="238729"/>
                </a:cubicBezTo>
                <a:cubicBezTo>
                  <a:pt x="1519511" y="221960"/>
                  <a:pt x="1533105" y="208366"/>
                  <a:pt x="1549874" y="208366"/>
                </a:cubicBezTo>
                <a:close/>
                <a:moveTo>
                  <a:pt x="1477320" y="208366"/>
                </a:moveTo>
                <a:cubicBezTo>
                  <a:pt x="1494089" y="208366"/>
                  <a:pt x="1507683" y="221960"/>
                  <a:pt x="1507683" y="238729"/>
                </a:cubicBezTo>
                <a:cubicBezTo>
                  <a:pt x="1507683" y="255499"/>
                  <a:pt x="1494089" y="269093"/>
                  <a:pt x="1477320" y="269093"/>
                </a:cubicBezTo>
                <a:cubicBezTo>
                  <a:pt x="1460550" y="269093"/>
                  <a:pt x="1446956" y="255499"/>
                  <a:pt x="1446956" y="238729"/>
                </a:cubicBezTo>
                <a:cubicBezTo>
                  <a:pt x="1446956" y="221960"/>
                  <a:pt x="1460550" y="208366"/>
                  <a:pt x="1477320" y="208366"/>
                </a:cubicBezTo>
                <a:close/>
                <a:moveTo>
                  <a:pt x="1404765" y="208366"/>
                </a:moveTo>
                <a:cubicBezTo>
                  <a:pt x="1421535" y="208366"/>
                  <a:pt x="1435129" y="221960"/>
                  <a:pt x="1435129" y="238729"/>
                </a:cubicBezTo>
                <a:cubicBezTo>
                  <a:pt x="1435129" y="255499"/>
                  <a:pt x="1421535" y="269093"/>
                  <a:pt x="1404765" y="269093"/>
                </a:cubicBezTo>
                <a:cubicBezTo>
                  <a:pt x="1387996" y="269093"/>
                  <a:pt x="1374402" y="255499"/>
                  <a:pt x="1374402" y="238729"/>
                </a:cubicBezTo>
                <a:cubicBezTo>
                  <a:pt x="1374402" y="221960"/>
                  <a:pt x="1387996" y="208366"/>
                  <a:pt x="1404765" y="208366"/>
                </a:cubicBezTo>
                <a:close/>
                <a:moveTo>
                  <a:pt x="1332211" y="208366"/>
                </a:moveTo>
                <a:cubicBezTo>
                  <a:pt x="1348980" y="208366"/>
                  <a:pt x="1362574" y="221960"/>
                  <a:pt x="1362574" y="238729"/>
                </a:cubicBezTo>
                <a:cubicBezTo>
                  <a:pt x="1362574" y="255499"/>
                  <a:pt x="1348980" y="269093"/>
                  <a:pt x="1332211" y="269093"/>
                </a:cubicBezTo>
                <a:cubicBezTo>
                  <a:pt x="1315441" y="269093"/>
                  <a:pt x="1301847" y="255499"/>
                  <a:pt x="1301847" y="238729"/>
                </a:cubicBezTo>
                <a:cubicBezTo>
                  <a:pt x="1301847" y="221960"/>
                  <a:pt x="1315441" y="208366"/>
                  <a:pt x="1332211" y="208366"/>
                </a:cubicBezTo>
                <a:close/>
                <a:moveTo>
                  <a:pt x="1259656" y="208366"/>
                </a:moveTo>
                <a:cubicBezTo>
                  <a:pt x="1276426" y="208366"/>
                  <a:pt x="1290020" y="221960"/>
                  <a:pt x="1290020" y="238729"/>
                </a:cubicBezTo>
                <a:cubicBezTo>
                  <a:pt x="1290020" y="255499"/>
                  <a:pt x="1276426" y="269093"/>
                  <a:pt x="1259656" y="269093"/>
                </a:cubicBezTo>
                <a:cubicBezTo>
                  <a:pt x="1242887" y="269093"/>
                  <a:pt x="1229293" y="255499"/>
                  <a:pt x="1229293" y="238729"/>
                </a:cubicBezTo>
                <a:cubicBezTo>
                  <a:pt x="1229293" y="221960"/>
                  <a:pt x="1242887" y="208366"/>
                  <a:pt x="1259656" y="208366"/>
                </a:cubicBezTo>
                <a:close/>
                <a:moveTo>
                  <a:pt x="1187102" y="208366"/>
                </a:moveTo>
                <a:cubicBezTo>
                  <a:pt x="1203871" y="208366"/>
                  <a:pt x="1217465" y="221960"/>
                  <a:pt x="1217465" y="238729"/>
                </a:cubicBezTo>
                <a:cubicBezTo>
                  <a:pt x="1217465" y="255499"/>
                  <a:pt x="1203871" y="269093"/>
                  <a:pt x="1187102" y="269093"/>
                </a:cubicBezTo>
                <a:cubicBezTo>
                  <a:pt x="1170332" y="269093"/>
                  <a:pt x="1156738" y="255499"/>
                  <a:pt x="1156738" y="238729"/>
                </a:cubicBezTo>
                <a:cubicBezTo>
                  <a:pt x="1156738" y="221960"/>
                  <a:pt x="1170332" y="208366"/>
                  <a:pt x="1187102" y="208366"/>
                </a:cubicBezTo>
                <a:close/>
                <a:moveTo>
                  <a:pt x="1114547" y="208366"/>
                </a:moveTo>
                <a:cubicBezTo>
                  <a:pt x="1131317" y="208366"/>
                  <a:pt x="1144911" y="221960"/>
                  <a:pt x="1144911" y="238729"/>
                </a:cubicBezTo>
                <a:cubicBezTo>
                  <a:pt x="1144911" y="255499"/>
                  <a:pt x="1131317" y="269093"/>
                  <a:pt x="1114547" y="269093"/>
                </a:cubicBezTo>
                <a:cubicBezTo>
                  <a:pt x="1097778" y="269093"/>
                  <a:pt x="1084184" y="255499"/>
                  <a:pt x="1084184" y="238729"/>
                </a:cubicBezTo>
                <a:cubicBezTo>
                  <a:pt x="1084184" y="221960"/>
                  <a:pt x="1097778" y="208366"/>
                  <a:pt x="1114547" y="208366"/>
                </a:cubicBezTo>
                <a:close/>
                <a:moveTo>
                  <a:pt x="1041993" y="208366"/>
                </a:moveTo>
                <a:cubicBezTo>
                  <a:pt x="1058762" y="208366"/>
                  <a:pt x="1072356" y="221960"/>
                  <a:pt x="1072356" y="238729"/>
                </a:cubicBezTo>
                <a:cubicBezTo>
                  <a:pt x="1072356" y="255499"/>
                  <a:pt x="1058762" y="269093"/>
                  <a:pt x="1041993" y="269093"/>
                </a:cubicBezTo>
                <a:cubicBezTo>
                  <a:pt x="1025223" y="269093"/>
                  <a:pt x="1011629" y="255499"/>
                  <a:pt x="1011629" y="238729"/>
                </a:cubicBezTo>
                <a:cubicBezTo>
                  <a:pt x="1011629" y="221960"/>
                  <a:pt x="1025223" y="208366"/>
                  <a:pt x="1041993" y="208366"/>
                </a:cubicBezTo>
                <a:close/>
                <a:moveTo>
                  <a:pt x="969438" y="208366"/>
                </a:moveTo>
                <a:cubicBezTo>
                  <a:pt x="986208" y="208366"/>
                  <a:pt x="999801" y="221960"/>
                  <a:pt x="999801" y="238729"/>
                </a:cubicBezTo>
                <a:cubicBezTo>
                  <a:pt x="999801" y="255499"/>
                  <a:pt x="986208" y="269093"/>
                  <a:pt x="969438" y="269093"/>
                </a:cubicBezTo>
                <a:cubicBezTo>
                  <a:pt x="952669" y="269093"/>
                  <a:pt x="939075" y="255499"/>
                  <a:pt x="939075" y="238729"/>
                </a:cubicBezTo>
                <a:cubicBezTo>
                  <a:pt x="939075" y="221960"/>
                  <a:pt x="952669" y="208366"/>
                  <a:pt x="969438" y="208366"/>
                </a:cubicBezTo>
                <a:close/>
                <a:moveTo>
                  <a:pt x="896883" y="208366"/>
                </a:moveTo>
                <a:cubicBezTo>
                  <a:pt x="913653" y="208366"/>
                  <a:pt x="927247" y="221960"/>
                  <a:pt x="927247" y="238729"/>
                </a:cubicBezTo>
                <a:cubicBezTo>
                  <a:pt x="927247" y="255499"/>
                  <a:pt x="913653" y="269093"/>
                  <a:pt x="896883" y="269093"/>
                </a:cubicBezTo>
                <a:cubicBezTo>
                  <a:pt x="880114" y="269093"/>
                  <a:pt x="866520" y="255499"/>
                  <a:pt x="866520" y="238729"/>
                </a:cubicBezTo>
                <a:cubicBezTo>
                  <a:pt x="866520" y="221960"/>
                  <a:pt x="880114" y="208366"/>
                  <a:pt x="896883" y="208366"/>
                </a:cubicBezTo>
                <a:close/>
                <a:moveTo>
                  <a:pt x="824329" y="208366"/>
                </a:moveTo>
                <a:cubicBezTo>
                  <a:pt x="841098" y="208366"/>
                  <a:pt x="854692" y="221960"/>
                  <a:pt x="854692" y="238729"/>
                </a:cubicBezTo>
                <a:cubicBezTo>
                  <a:pt x="854692" y="255499"/>
                  <a:pt x="841098" y="269093"/>
                  <a:pt x="824329" y="269093"/>
                </a:cubicBezTo>
                <a:cubicBezTo>
                  <a:pt x="807559" y="269093"/>
                  <a:pt x="793965" y="255499"/>
                  <a:pt x="793965" y="238729"/>
                </a:cubicBezTo>
                <a:cubicBezTo>
                  <a:pt x="793965" y="221960"/>
                  <a:pt x="807559" y="208366"/>
                  <a:pt x="824329" y="208366"/>
                </a:cubicBezTo>
                <a:close/>
                <a:moveTo>
                  <a:pt x="751774" y="208366"/>
                </a:moveTo>
                <a:cubicBezTo>
                  <a:pt x="768544" y="208366"/>
                  <a:pt x="782138" y="221960"/>
                  <a:pt x="782138" y="238729"/>
                </a:cubicBezTo>
                <a:cubicBezTo>
                  <a:pt x="782138" y="255499"/>
                  <a:pt x="768544" y="269093"/>
                  <a:pt x="751774" y="269093"/>
                </a:cubicBezTo>
                <a:cubicBezTo>
                  <a:pt x="735005" y="269093"/>
                  <a:pt x="721411" y="255499"/>
                  <a:pt x="721411" y="238729"/>
                </a:cubicBezTo>
                <a:cubicBezTo>
                  <a:pt x="721411" y="221960"/>
                  <a:pt x="735005" y="208366"/>
                  <a:pt x="751774" y="208366"/>
                </a:cubicBezTo>
                <a:close/>
                <a:moveTo>
                  <a:pt x="679220" y="208366"/>
                </a:moveTo>
                <a:cubicBezTo>
                  <a:pt x="695989" y="208366"/>
                  <a:pt x="709583" y="221960"/>
                  <a:pt x="709583" y="238729"/>
                </a:cubicBezTo>
                <a:cubicBezTo>
                  <a:pt x="709583" y="255499"/>
                  <a:pt x="695989" y="269093"/>
                  <a:pt x="679220" y="269093"/>
                </a:cubicBezTo>
                <a:cubicBezTo>
                  <a:pt x="662450" y="269093"/>
                  <a:pt x="648856" y="255499"/>
                  <a:pt x="648856" y="238729"/>
                </a:cubicBezTo>
                <a:cubicBezTo>
                  <a:pt x="648856" y="221960"/>
                  <a:pt x="662450" y="208366"/>
                  <a:pt x="679220" y="208366"/>
                </a:cubicBezTo>
                <a:close/>
                <a:moveTo>
                  <a:pt x="606665" y="208366"/>
                </a:moveTo>
                <a:cubicBezTo>
                  <a:pt x="623435" y="208366"/>
                  <a:pt x="637029" y="221960"/>
                  <a:pt x="637029" y="238729"/>
                </a:cubicBezTo>
                <a:cubicBezTo>
                  <a:pt x="637029" y="255499"/>
                  <a:pt x="623435" y="269093"/>
                  <a:pt x="606665" y="269093"/>
                </a:cubicBezTo>
                <a:cubicBezTo>
                  <a:pt x="589896" y="269093"/>
                  <a:pt x="576302" y="255499"/>
                  <a:pt x="576302" y="238729"/>
                </a:cubicBezTo>
                <a:cubicBezTo>
                  <a:pt x="576302" y="221960"/>
                  <a:pt x="589896" y="208366"/>
                  <a:pt x="606665" y="208366"/>
                </a:cubicBezTo>
                <a:close/>
                <a:moveTo>
                  <a:pt x="534111" y="208366"/>
                </a:moveTo>
                <a:cubicBezTo>
                  <a:pt x="550880" y="208366"/>
                  <a:pt x="564474" y="221960"/>
                  <a:pt x="564474" y="238729"/>
                </a:cubicBezTo>
                <a:cubicBezTo>
                  <a:pt x="564474" y="255499"/>
                  <a:pt x="550880" y="269093"/>
                  <a:pt x="534111" y="269093"/>
                </a:cubicBezTo>
                <a:cubicBezTo>
                  <a:pt x="517341" y="269093"/>
                  <a:pt x="503747" y="255499"/>
                  <a:pt x="503747" y="238729"/>
                </a:cubicBezTo>
                <a:cubicBezTo>
                  <a:pt x="503747" y="221960"/>
                  <a:pt x="517341" y="208366"/>
                  <a:pt x="534111" y="208366"/>
                </a:cubicBezTo>
                <a:close/>
                <a:moveTo>
                  <a:pt x="461556" y="208366"/>
                </a:moveTo>
                <a:cubicBezTo>
                  <a:pt x="478326" y="208366"/>
                  <a:pt x="491920" y="221960"/>
                  <a:pt x="491920" y="238729"/>
                </a:cubicBezTo>
                <a:cubicBezTo>
                  <a:pt x="491920" y="255499"/>
                  <a:pt x="478326" y="269093"/>
                  <a:pt x="461556" y="269093"/>
                </a:cubicBezTo>
                <a:cubicBezTo>
                  <a:pt x="444787" y="269093"/>
                  <a:pt x="431192" y="255499"/>
                  <a:pt x="431192" y="238729"/>
                </a:cubicBezTo>
                <a:cubicBezTo>
                  <a:pt x="431192" y="221960"/>
                  <a:pt x="444787" y="208366"/>
                  <a:pt x="461556" y="208366"/>
                </a:cubicBezTo>
                <a:close/>
                <a:moveTo>
                  <a:pt x="389002" y="208366"/>
                </a:moveTo>
                <a:cubicBezTo>
                  <a:pt x="405771" y="208366"/>
                  <a:pt x="419365" y="221960"/>
                  <a:pt x="419365" y="238729"/>
                </a:cubicBezTo>
                <a:cubicBezTo>
                  <a:pt x="419365" y="255499"/>
                  <a:pt x="405771" y="269093"/>
                  <a:pt x="389002" y="269093"/>
                </a:cubicBezTo>
                <a:cubicBezTo>
                  <a:pt x="372232" y="269093"/>
                  <a:pt x="358638" y="255499"/>
                  <a:pt x="358638" y="238729"/>
                </a:cubicBezTo>
                <a:cubicBezTo>
                  <a:pt x="358638" y="221960"/>
                  <a:pt x="372232" y="208366"/>
                  <a:pt x="389002" y="208366"/>
                </a:cubicBezTo>
                <a:close/>
                <a:moveTo>
                  <a:pt x="316447" y="208366"/>
                </a:moveTo>
                <a:cubicBezTo>
                  <a:pt x="333216" y="208366"/>
                  <a:pt x="346810" y="221960"/>
                  <a:pt x="346810" y="238729"/>
                </a:cubicBezTo>
                <a:cubicBezTo>
                  <a:pt x="346810" y="255499"/>
                  <a:pt x="333216" y="269093"/>
                  <a:pt x="316447" y="269093"/>
                </a:cubicBezTo>
                <a:cubicBezTo>
                  <a:pt x="299677" y="269093"/>
                  <a:pt x="286084" y="255499"/>
                  <a:pt x="286084" y="238729"/>
                </a:cubicBezTo>
                <a:cubicBezTo>
                  <a:pt x="286084" y="221960"/>
                  <a:pt x="299677" y="208366"/>
                  <a:pt x="316447" y="208366"/>
                </a:cubicBezTo>
                <a:close/>
                <a:moveTo>
                  <a:pt x="243892" y="208366"/>
                </a:moveTo>
                <a:cubicBezTo>
                  <a:pt x="260662" y="208366"/>
                  <a:pt x="274256" y="221960"/>
                  <a:pt x="274256" y="238729"/>
                </a:cubicBezTo>
                <a:cubicBezTo>
                  <a:pt x="274256" y="255499"/>
                  <a:pt x="260662" y="269093"/>
                  <a:pt x="243892" y="269093"/>
                </a:cubicBezTo>
                <a:cubicBezTo>
                  <a:pt x="227123" y="269093"/>
                  <a:pt x="213529" y="255499"/>
                  <a:pt x="213529" y="238729"/>
                </a:cubicBezTo>
                <a:cubicBezTo>
                  <a:pt x="213529" y="221960"/>
                  <a:pt x="227123" y="208366"/>
                  <a:pt x="243892" y="208366"/>
                </a:cubicBezTo>
                <a:close/>
                <a:moveTo>
                  <a:pt x="171339" y="208366"/>
                </a:moveTo>
                <a:cubicBezTo>
                  <a:pt x="188107" y="208366"/>
                  <a:pt x="201701" y="221960"/>
                  <a:pt x="201701" y="238729"/>
                </a:cubicBezTo>
                <a:cubicBezTo>
                  <a:pt x="201701" y="255499"/>
                  <a:pt x="188107" y="269093"/>
                  <a:pt x="171339" y="269093"/>
                </a:cubicBezTo>
                <a:cubicBezTo>
                  <a:pt x="154697" y="269093"/>
                  <a:pt x="141102" y="255499"/>
                  <a:pt x="141102" y="238729"/>
                </a:cubicBezTo>
                <a:cubicBezTo>
                  <a:pt x="141102" y="221960"/>
                  <a:pt x="154697" y="208366"/>
                  <a:pt x="171339" y="208366"/>
                </a:cubicBezTo>
                <a:close/>
                <a:moveTo>
                  <a:pt x="98929" y="208366"/>
                </a:moveTo>
                <a:cubicBezTo>
                  <a:pt x="115688" y="208366"/>
                  <a:pt x="129282" y="221960"/>
                  <a:pt x="129282" y="238729"/>
                </a:cubicBezTo>
                <a:cubicBezTo>
                  <a:pt x="129282" y="255499"/>
                  <a:pt x="115688" y="269093"/>
                  <a:pt x="98929" y="269093"/>
                </a:cubicBezTo>
                <a:cubicBezTo>
                  <a:pt x="82155" y="269093"/>
                  <a:pt x="68561" y="255499"/>
                  <a:pt x="68561" y="238729"/>
                </a:cubicBezTo>
                <a:cubicBezTo>
                  <a:pt x="68561" y="221960"/>
                  <a:pt x="82155" y="208366"/>
                  <a:pt x="98929" y="208366"/>
                </a:cubicBezTo>
                <a:close/>
                <a:moveTo>
                  <a:pt x="26375" y="208366"/>
                </a:moveTo>
                <a:cubicBezTo>
                  <a:pt x="43137" y="208366"/>
                  <a:pt x="56732" y="221960"/>
                  <a:pt x="56732" y="238729"/>
                </a:cubicBezTo>
                <a:cubicBezTo>
                  <a:pt x="56732" y="255499"/>
                  <a:pt x="43137" y="269093"/>
                  <a:pt x="26375" y="269093"/>
                </a:cubicBezTo>
                <a:cubicBezTo>
                  <a:pt x="17989" y="269093"/>
                  <a:pt x="10398" y="265695"/>
                  <a:pt x="4903" y="260200"/>
                </a:cubicBezTo>
                <a:lnTo>
                  <a:pt x="0" y="248364"/>
                </a:lnTo>
                <a:lnTo>
                  <a:pt x="0" y="229094"/>
                </a:lnTo>
                <a:lnTo>
                  <a:pt x="4903" y="217259"/>
                </a:lnTo>
                <a:cubicBezTo>
                  <a:pt x="10398" y="211765"/>
                  <a:pt x="17989" y="208366"/>
                  <a:pt x="26375" y="208366"/>
                </a:cubicBezTo>
                <a:close/>
                <a:moveTo>
                  <a:pt x="1622429" y="127914"/>
                </a:moveTo>
                <a:cubicBezTo>
                  <a:pt x="1630814" y="127914"/>
                  <a:pt x="1638404" y="131313"/>
                  <a:pt x="1643899" y="136808"/>
                </a:cubicBezTo>
                <a:lnTo>
                  <a:pt x="1648931" y="148957"/>
                </a:lnTo>
                <a:lnTo>
                  <a:pt x="1651011" y="162579"/>
                </a:lnTo>
                <a:lnTo>
                  <a:pt x="1643899" y="179748"/>
                </a:lnTo>
                <a:cubicBezTo>
                  <a:pt x="1638404" y="185243"/>
                  <a:pt x="1630814" y="188641"/>
                  <a:pt x="1622429" y="188641"/>
                </a:cubicBezTo>
                <a:cubicBezTo>
                  <a:pt x="1605659" y="188641"/>
                  <a:pt x="1592066" y="175047"/>
                  <a:pt x="1592066" y="158278"/>
                </a:cubicBezTo>
                <a:cubicBezTo>
                  <a:pt x="1592066" y="141508"/>
                  <a:pt x="1605659" y="127914"/>
                  <a:pt x="1622429" y="127914"/>
                </a:cubicBezTo>
                <a:close/>
                <a:moveTo>
                  <a:pt x="1549874" y="127914"/>
                </a:moveTo>
                <a:cubicBezTo>
                  <a:pt x="1566644" y="127914"/>
                  <a:pt x="1580238" y="141508"/>
                  <a:pt x="1580238" y="158278"/>
                </a:cubicBezTo>
                <a:cubicBezTo>
                  <a:pt x="1580238" y="175047"/>
                  <a:pt x="1566644" y="188641"/>
                  <a:pt x="1549874" y="188641"/>
                </a:cubicBezTo>
                <a:cubicBezTo>
                  <a:pt x="1533105" y="188641"/>
                  <a:pt x="1519511" y="175047"/>
                  <a:pt x="1519511" y="158278"/>
                </a:cubicBezTo>
                <a:cubicBezTo>
                  <a:pt x="1519511" y="141508"/>
                  <a:pt x="1533105" y="127914"/>
                  <a:pt x="1549874" y="127914"/>
                </a:cubicBezTo>
                <a:close/>
                <a:moveTo>
                  <a:pt x="1477320" y="127914"/>
                </a:moveTo>
                <a:cubicBezTo>
                  <a:pt x="1494089" y="127914"/>
                  <a:pt x="1507683" y="141508"/>
                  <a:pt x="1507683" y="158278"/>
                </a:cubicBezTo>
                <a:cubicBezTo>
                  <a:pt x="1507683" y="175047"/>
                  <a:pt x="1494089" y="188641"/>
                  <a:pt x="1477320" y="188641"/>
                </a:cubicBezTo>
                <a:cubicBezTo>
                  <a:pt x="1460550" y="188641"/>
                  <a:pt x="1446956" y="175047"/>
                  <a:pt x="1446956" y="158278"/>
                </a:cubicBezTo>
                <a:cubicBezTo>
                  <a:pt x="1446956" y="141508"/>
                  <a:pt x="1460550" y="127914"/>
                  <a:pt x="1477320" y="127914"/>
                </a:cubicBezTo>
                <a:close/>
                <a:moveTo>
                  <a:pt x="1404765" y="127914"/>
                </a:moveTo>
                <a:cubicBezTo>
                  <a:pt x="1421535" y="127914"/>
                  <a:pt x="1435129" y="141508"/>
                  <a:pt x="1435129" y="158278"/>
                </a:cubicBezTo>
                <a:cubicBezTo>
                  <a:pt x="1435129" y="175047"/>
                  <a:pt x="1421535" y="188641"/>
                  <a:pt x="1404765" y="188641"/>
                </a:cubicBezTo>
                <a:cubicBezTo>
                  <a:pt x="1387996" y="188641"/>
                  <a:pt x="1374402" y="175047"/>
                  <a:pt x="1374402" y="158278"/>
                </a:cubicBezTo>
                <a:cubicBezTo>
                  <a:pt x="1374402" y="141508"/>
                  <a:pt x="1387996" y="127914"/>
                  <a:pt x="1404765" y="127914"/>
                </a:cubicBezTo>
                <a:close/>
                <a:moveTo>
                  <a:pt x="1332211" y="127914"/>
                </a:moveTo>
                <a:cubicBezTo>
                  <a:pt x="1348980" y="127914"/>
                  <a:pt x="1362574" y="141508"/>
                  <a:pt x="1362574" y="158278"/>
                </a:cubicBezTo>
                <a:cubicBezTo>
                  <a:pt x="1362574" y="175047"/>
                  <a:pt x="1348980" y="188641"/>
                  <a:pt x="1332211" y="188641"/>
                </a:cubicBezTo>
                <a:cubicBezTo>
                  <a:pt x="1315441" y="188641"/>
                  <a:pt x="1301847" y="175047"/>
                  <a:pt x="1301847" y="158278"/>
                </a:cubicBezTo>
                <a:cubicBezTo>
                  <a:pt x="1301847" y="141508"/>
                  <a:pt x="1315441" y="127914"/>
                  <a:pt x="1332211" y="127914"/>
                </a:cubicBezTo>
                <a:close/>
                <a:moveTo>
                  <a:pt x="1259656" y="127914"/>
                </a:moveTo>
                <a:cubicBezTo>
                  <a:pt x="1276426" y="127914"/>
                  <a:pt x="1290020" y="141508"/>
                  <a:pt x="1290020" y="158278"/>
                </a:cubicBezTo>
                <a:cubicBezTo>
                  <a:pt x="1290020" y="175047"/>
                  <a:pt x="1276426" y="188641"/>
                  <a:pt x="1259656" y="188641"/>
                </a:cubicBezTo>
                <a:cubicBezTo>
                  <a:pt x="1242887" y="188641"/>
                  <a:pt x="1229293" y="175047"/>
                  <a:pt x="1229293" y="158278"/>
                </a:cubicBezTo>
                <a:cubicBezTo>
                  <a:pt x="1229293" y="141508"/>
                  <a:pt x="1242887" y="127914"/>
                  <a:pt x="1259656" y="127914"/>
                </a:cubicBezTo>
                <a:close/>
                <a:moveTo>
                  <a:pt x="1187102" y="127914"/>
                </a:moveTo>
                <a:cubicBezTo>
                  <a:pt x="1203871" y="127914"/>
                  <a:pt x="1217465" y="141508"/>
                  <a:pt x="1217465" y="158278"/>
                </a:cubicBezTo>
                <a:cubicBezTo>
                  <a:pt x="1217465" y="175047"/>
                  <a:pt x="1203871" y="188641"/>
                  <a:pt x="1187102" y="188641"/>
                </a:cubicBezTo>
                <a:cubicBezTo>
                  <a:pt x="1170332" y="188641"/>
                  <a:pt x="1156738" y="175047"/>
                  <a:pt x="1156738" y="158278"/>
                </a:cubicBezTo>
                <a:cubicBezTo>
                  <a:pt x="1156738" y="141508"/>
                  <a:pt x="1170332" y="127914"/>
                  <a:pt x="1187102" y="127914"/>
                </a:cubicBezTo>
                <a:close/>
                <a:moveTo>
                  <a:pt x="1114547" y="127914"/>
                </a:moveTo>
                <a:cubicBezTo>
                  <a:pt x="1131317" y="127914"/>
                  <a:pt x="1144911" y="141508"/>
                  <a:pt x="1144911" y="158278"/>
                </a:cubicBezTo>
                <a:cubicBezTo>
                  <a:pt x="1144911" y="175047"/>
                  <a:pt x="1131317" y="188641"/>
                  <a:pt x="1114547" y="188641"/>
                </a:cubicBezTo>
                <a:cubicBezTo>
                  <a:pt x="1097778" y="188641"/>
                  <a:pt x="1084184" y="175047"/>
                  <a:pt x="1084184" y="158278"/>
                </a:cubicBezTo>
                <a:cubicBezTo>
                  <a:pt x="1084184" y="141508"/>
                  <a:pt x="1097778" y="127914"/>
                  <a:pt x="1114547" y="127914"/>
                </a:cubicBezTo>
                <a:close/>
                <a:moveTo>
                  <a:pt x="1041993" y="127914"/>
                </a:moveTo>
                <a:cubicBezTo>
                  <a:pt x="1058762" y="127914"/>
                  <a:pt x="1072356" y="141508"/>
                  <a:pt x="1072356" y="158278"/>
                </a:cubicBezTo>
                <a:cubicBezTo>
                  <a:pt x="1072356" y="175047"/>
                  <a:pt x="1058762" y="188641"/>
                  <a:pt x="1041993" y="188641"/>
                </a:cubicBezTo>
                <a:cubicBezTo>
                  <a:pt x="1025223" y="188641"/>
                  <a:pt x="1011629" y="175047"/>
                  <a:pt x="1011629" y="158278"/>
                </a:cubicBezTo>
                <a:cubicBezTo>
                  <a:pt x="1011629" y="141508"/>
                  <a:pt x="1025223" y="127914"/>
                  <a:pt x="1041993" y="127914"/>
                </a:cubicBezTo>
                <a:close/>
                <a:moveTo>
                  <a:pt x="969438" y="127914"/>
                </a:moveTo>
                <a:cubicBezTo>
                  <a:pt x="986208" y="127914"/>
                  <a:pt x="999801" y="141508"/>
                  <a:pt x="999801" y="158278"/>
                </a:cubicBezTo>
                <a:cubicBezTo>
                  <a:pt x="999801" y="175047"/>
                  <a:pt x="986208" y="188641"/>
                  <a:pt x="969438" y="188641"/>
                </a:cubicBezTo>
                <a:cubicBezTo>
                  <a:pt x="952669" y="188641"/>
                  <a:pt x="939075" y="175047"/>
                  <a:pt x="939075" y="158278"/>
                </a:cubicBezTo>
                <a:cubicBezTo>
                  <a:pt x="939075" y="141508"/>
                  <a:pt x="952669" y="127914"/>
                  <a:pt x="969438" y="127914"/>
                </a:cubicBezTo>
                <a:close/>
                <a:moveTo>
                  <a:pt x="896883" y="127914"/>
                </a:moveTo>
                <a:cubicBezTo>
                  <a:pt x="913653" y="127914"/>
                  <a:pt x="927247" y="141508"/>
                  <a:pt x="927247" y="158278"/>
                </a:cubicBezTo>
                <a:cubicBezTo>
                  <a:pt x="927247" y="175047"/>
                  <a:pt x="913653" y="188641"/>
                  <a:pt x="896883" y="188641"/>
                </a:cubicBezTo>
                <a:cubicBezTo>
                  <a:pt x="880114" y="188641"/>
                  <a:pt x="866520" y="175047"/>
                  <a:pt x="866520" y="158278"/>
                </a:cubicBezTo>
                <a:cubicBezTo>
                  <a:pt x="866520" y="141508"/>
                  <a:pt x="880114" y="127914"/>
                  <a:pt x="896883" y="127914"/>
                </a:cubicBezTo>
                <a:close/>
                <a:moveTo>
                  <a:pt x="824329" y="127914"/>
                </a:moveTo>
                <a:cubicBezTo>
                  <a:pt x="841098" y="127914"/>
                  <a:pt x="854692" y="141508"/>
                  <a:pt x="854692" y="158278"/>
                </a:cubicBezTo>
                <a:cubicBezTo>
                  <a:pt x="854692" y="175047"/>
                  <a:pt x="841098" y="188641"/>
                  <a:pt x="824329" y="188641"/>
                </a:cubicBezTo>
                <a:cubicBezTo>
                  <a:pt x="807559" y="188641"/>
                  <a:pt x="793965" y="175047"/>
                  <a:pt x="793965" y="158278"/>
                </a:cubicBezTo>
                <a:cubicBezTo>
                  <a:pt x="793965" y="141508"/>
                  <a:pt x="807559" y="127914"/>
                  <a:pt x="824329" y="127914"/>
                </a:cubicBezTo>
                <a:close/>
                <a:moveTo>
                  <a:pt x="751774" y="127914"/>
                </a:moveTo>
                <a:cubicBezTo>
                  <a:pt x="768544" y="127914"/>
                  <a:pt x="782138" y="141508"/>
                  <a:pt x="782138" y="158278"/>
                </a:cubicBezTo>
                <a:cubicBezTo>
                  <a:pt x="782138" y="175047"/>
                  <a:pt x="768544" y="188641"/>
                  <a:pt x="751774" y="188641"/>
                </a:cubicBezTo>
                <a:cubicBezTo>
                  <a:pt x="735005" y="188641"/>
                  <a:pt x="721411" y="175047"/>
                  <a:pt x="721411" y="158278"/>
                </a:cubicBezTo>
                <a:cubicBezTo>
                  <a:pt x="721411" y="141508"/>
                  <a:pt x="735005" y="127914"/>
                  <a:pt x="751774" y="127914"/>
                </a:cubicBezTo>
                <a:close/>
                <a:moveTo>
                  <a:pt x="679220" y="127914"/>
                </a:moveTo>
                <a:cubicBezTo>
                  <a:pt x="695989" y="127914"/>
                  <a:pt x="709583" y="141508"/>
                  <a:pt x="709583" y="158278"/>
                </a:cubicBezTo>
                <a:cubicBezTo>
                  <a:pt x="709583" y="175047"/>
                  <a:pt x="695989" y="188641"/>
                  <a:pt x="679220" y="188641"/>
                </a:cubicBezTo>
                <a:cubicBezTo>
                  <a:pt x="662450" y="188641"/>
                  <a:pt x="648856" y="175047"/>
                  <a:pt x="648856" y="158278"/>
                </a:cubicBezTo>
                <a:cubicBezTo>
                  <a:pt x="648856" y="141508"/>
                  <a:pt x="662450" y="127914"/>
                  <a:pt x="679220" y="127914"/>
                </a:cubicBezTo>
                <a:close/>
                <a:moveTo>
                  <a:pt x="606665" y="127914"/>
                </a:moveTo>
                <a:cubicBezTo>
                  <a:pt x="623435" y="127914"/>
                  <a:pt x="637029" y="141508"/>
                  <a:pt x="637029" y="158278"/>
                </a:cubicBezTo>
                <a:cubicBezTo>
                  <a:pt x="637029" y="175047"/>
                  <a:pt x="623435" y="188641"/>
                  <a:pt x="606665" y="188641"/>
                </a:cubicBezTo>
                <a:cubicBezTo>
                  <a:pt x="589896" y="188641"/>
                  <a:pt x="576302" y="175047"/>
                  <a:pt x="576302" y="158278"/>
                </a:cubicBezTo>
                <a:cubicBezTo>
                  <a:pt x="576302" y="141508"/>
                  <a:pt x="589896" y="127914"/>
                  <a:pt x="606665" y="127914"/>
                </a:cubicBezTo>
                <a:close/>
                <a:moveTo>
                  <a:pt x="534111" y="127914"/>
                </a:moveTo>
                <a:cubicBezTo>
                  <a:pt x="550880" y="127914"/>
                  <a:pt x="564474" y="141508"/>
                  <a:pt x="564474" y="158278"/>
                </a:cubicBezTo>
                <a:cubicBezTo>
                  <a:pt x="564474" y="175047"/>
                  <a:pt x="550880" y="188641"/>
                  <a:pt x="534111" y="188641"/>
                </a:cubicBezTo>
                <a:cubicBezTo>
                  <a:pt x="517341" y="188641"/>
                  <a:pt x="503747" y="175047"/>
                  <a:pt x="503747" y="158278"/>
                </a:cubicBezTo>
                <a:cubicBezTo>
                  <a:pt x="503747" y="141508"/>
                  <a:pt x="517341" y="127914"/>
                  <a:pt x="534111" y="127914"/>
                </a:cubicBezTo>
                <a:close/>
                <a:moveTo>
                  <a:pt x="461556" y="127914"/>
                </a:moveTo>
                <a:cubicBezTo>
                  <a:pt x="478326" y="127914"/>
                  <a:pt x="491920" y="141508"/>
                  <a:pt x="491920" y="158278"/>
                </a:cubicBezTo>
                <a:cubicBezTo>
                  <a:pt x="491920" y="175047"/>
                  <a:pt x="478326" y="188641"/>
                  <a:pt x="461556" y="188641"/>
                </a:cubicBezTo>
                <a:cubicBezTo>
                  <a:pt x="444787" y="188641"/>
                  <a:pt x="431192" y="175047"/>
                  <a:pt x="431192" y="158278"/>
                </a:cubicBezTo>
                <a:cubicBezTo>
                  <a:pt x="431192" y="141508"/>
                  <a:pt x="444787" y="127914"/>
                  <a:pt x="461556" y="127914"/>
                </a:cubicBezTo>
                <a:close/>
                <a:moveTo>
                  <a:pt x="389002" y="127914"/>
                </a:moveTo>
                <a:cubicBezTo>
                  <a:pt x="405771" y="127914"/>
                  <a:pt x="419365" y="141508"/>
                  <a:pt x="419365" y="158278"/>
                </a:cubicBezTo>
                <a:cubicBezTo>
                  <a:pt x="419365" y="175047"/>
                  <a:pt x="405771" y="188641"/>
                  <a:pt x="389002" y="188641"/>
                </a:cubicBezTo>
                <a:cubicBezTo>
                  <a:pt x="372232" y="188641"/>
                  <a:pt x="358638" y="175047"/>
                  <a:pt x="358638" y="158278"/>
                </a:cubicBezTo>
                <a:cubicBezTo>
                  <a:pt x="358638" y="141508"/>
                  <a:pt x="372232" y="127914"/>
                  <a:pt x="389002" y="127914"/>
                </a:cubicBezTo>
                <a:close/>
                <a:moveTo>
                  <a:pt x="316447" y="127914"/>
                </a:moveTo>
                <a:cubicBezTo>
                  <a:pt x="333216" y="127914"/>
                  <a:pt x="346810" y="141508"/>
                  <a:pt x="346810" y="158278"/>
                </a:cubicBezTo>
                <a:cubicBezTo>
                  <a:pt x="346810" y="175047"/>
                  <a:pt x="333216" y="188641"/>
                  <a:pt x="316447" y="188641"/>
                </a:cubicBezTo>
                <a:cubicBezTo>
                  <a:pt x="299677" y="188641"/>
                  <a:pt x="286084" y="175047"/>
                  <a:pt x="286084" y="158278"/>
                </a:cubicBezTo>
                <a:cubicBezTo>
                  <a:pt x="286084" y="141508"/>
                  <a:pt x="299677" y="127914"/>
                  <a:pt x="316447" y="127914"/>
                </a:cubicBezTo>
                <a:close/>
                <a:moveTo>
                  <a:pt x="243892" y="127914"/>
                </a:moveTo>
                <a:cubicBezTo>
                  <a:pt x="260662" y="127914"/>
                  <a:pt x="274256" y="141508"/>
                  <a:pt x="274256" y="158278"/>
                </a:cubicBezTo>
                <a:cubicBezTo>
                  <a:pt x="274256" y="175047"/>
                  <a:pt x="260662" y="188641"/>
                  <a:pt x="243892" y="188641"/>
                </a:cubicBezTo>
                <a:cubicBezTo>
                  <a:pt x="227123" y="188641"/>
                  <a:pt x="213529" y="175047"/>
                  <a:pt x="213529" y="158278"/>
                </a:cubicBezTo>
                <a:cubicBezTo>
                  <a:pt x="213529" y="141508"/>
                  <a:pt x="227123" y="127914"/>
                  <a:pt x="243892" y="127914"/>
                </a:cubicBezTo>
                <a:close/>
                <a:moveTo>
                  <a:pt x="171339" y="127914"/>
                </a:moveTo>
                <a:cubicBezTo>
                  <a:pt x="188107" y="127914"/>
                  <a:pt x="201701" y="141508"/>
                  <a:pt x="201701" y="158278"/>
                </a:cubicBezTo>
                <a:cubicBezTo>
                  <a:pt x="201701" y="175047"/>
                  <a:pt x="188107" y="188641"/>
                  <a:pt x="171339" y="188641"/>
                </a:cubicBezTo>
                <a:cubicBezTo>
                  <a:pt x="154702" y="188641"/>
                  <a:pt x="141108" y="175047"/>
                  <a:pt x="141108" y="158278"/>
                </a:cubicBezTo>
                <a:cubicBezTo>
                  <a:pt x="141108" y="141508"/>
                  <a:pt x="154702" y="127914"/>
                  <a:pt x="171339" y="127914"/>
                </a:cubicBezTo>
                <a:close/>
                <a:moveTo>
                  <a:pt x="98936" y="127914"/>
                </a:moveTo>
                <a:cubicBezTo>
                  <a:pt x="115695" y="127914"/>
                  <a:pt x="129288" y="141508"/>
                  <a:pt x="129288" y="158278"/>
                </a:cubicBezTo>
                <a:cubicBezTo>
                  <a:pt x="129288" y="175047"/>
                  <a:pt x="115695" y="188641"/>
                  <a:pt x="98936" y="188641"/>
                </a:cubicBezTo>
                <a:cubicBezTo>
                  <a:pt x="82162" y="188641"/>
                  <a:pt x="68567" y="175047"/>
                  <a:pt x="68567" y="158278"/>
                </a:cubicBezTo>
                <a:cubicBezTo>
                  <a:pt x="68567" y="141508"/>
                  <a:pt x="82162" y="127914"/>
                  <a:pt x="98936" y="127914"/>
                </a:cubicBezTo>
                <a:close/>
                <a:moveTo>
                  <a:pt x="26381" y="127914"/>
                </a:moveTo>
                <a:cubicBezTo>
                  <a:pt x="43143" y="127914"/>
                  <a:pt x="56738" y="141508"/>
                  <a:pt x="56738" y="158278"/>
                </a:cubicBezTo>
                <a:cubicBezTo>
                  <a:pt x="56738" y="175047"/>
                  <a:pt x="43143" y="188641"/>
                  <a:pt x="26381" y="188641"/>
                </a:cubicBezTo>
                <a:cubicBezTo>
                  <a:pt x="17995" y="188641"/>
                  <a:pt x="10404" y="185243"/>
                  <a:pt x="4909" y="179748"/>
                </a:cubicBezTo>
                <a:lnTo>
                  <a:pt x="0" y="167898"/>
                </a:lnTo>
                <a:lnTo>
                  <a:pt x="0" y="148658"/>
                </a:lnTo>
                <a:lnTo>
                  <a:pt x="4909" y="136807"/>
                </a:lnTo>
                <a:cubicBezTo>
                  <a:pt x="10404" y="131313"/>
                  <a:pt x="17995" y="127914"/>
                  <a:pt x="26381" y="127914"/>
                </a:cubicBezTo>
                <a:close/>
                <a:moveTo>
                  <a:pt x="1622429" y="47462"/>
                </a:moveTo>
                <a:lnTo>
                  <a:pt x="1625821" y="48147"/>
                </a:lnTo>
                <a:lnTo>
                  <a:pt x="1639701" y="102127"/>
                </a:lnTo>
                <a:lnTo>
                  <a:pt x="1634248" y="105804"/>
                </a:lnTo>
                <a:cubicBezTo>
                  <a:pt x="1630615" y="107340"/>
                  <a:pt x="1626621" y="108189"/>
                  <a:pt x="1622429" y="108189"/>
                </a:cubicBezTo>
                <a:cubicBezTo>
                  <a:pt x="1605659" y="108189"/>
                  <a:pt x="1592066" y="94595"/>
                  <a:pt x="1592066" y="77826"/>
                </a:cubicBezTo>
                <a:cubicBezTo>
                  <a:pt x="1592066" y="61056"/>
                  <a:pt x="1605659" y="47462"/>
                  <a:pt x="1622429" y="47462"/>
                </a:cubicBezTo>
                <a:close/>
                <a:moveTo>
                  <a:pt x="1549874" y="47462"/>
                </a:moveTo>
                <a:cubicBezTo>
                  <a:pt x="1566644" y="47462"/>
                  <a:pt x="1580238" y="61056"/>
                  <a:pt x="1580238" y="77826"/>
                </a:cubicBezTo>
                <a:cubicBezTo>
                  <a:pt x="1580238" y="94595"/>
                  <a:pt x="1566644" y="108189"/>
                  <a:pt x="1549874" y="108189"/>
                </a:cubicBezTo>
                <a:cubicBezTo>
                  <a:pt x="1533105" y="108189"/>
                  <a:pt x="1519511" y="94595"/>
                  <a:pt x="1519511" y="77826"/>
                </a:cubicBezTo>
                <a:cubicBezTo>
                  <a:pt x="1519511" y="61056"/>
                  <a:pt x="1533105" y="47462"/>
                  <a:pt x="1549874" y="47462"/>
                </a:cubicBezTo>
                <a:close/>
                <a:moveTo>
                  <a:pt x="1477320" y="47462"/>
                </a:moveTo>
                <a:cubicBezTo>
                  <a:pt x="1494089" y="47462"/>
                  <a:pt x="1507683" y="61056"/>
                  <a:pt x="1507683" y="77826"/>
                </a:cubicBezTo>
                <a:cubicBezTo>
                  <a:pt x="1507683" y="94595"/>
                  <a:pt x="1494089" y="108189"/>
                  <a:pt x="1477320" y="108189"/>
                </a:cubicBezTo>
                <a:cubicBezTo>
                  <a:pt x="1460550" y="108189"/>
                  <a:pt x="1446956" y="94595"/>
                  <a:pt x="1446956" y="77826"/>
                </a:cubicBezTo>
                <a:cubicBezTo>
                  <a:pt x="1446956" y="61056"/>
                  <a:pt x="1460550" y="47462"/>
                  <a:pt x="1477320" y="47462"/>
                </a:cubicBezTo>
                <a:close/>
                <a:moveTo>
                  <a:pt x="1404765" y="47462"/>
                </a:moveTo>
                <a:cubicBezTo>
                  <a:pt x="1421535" y="47462"/>
                  <a:pt x="1435129" y="61056"/>
                  <a:pt x="1435129" y="77826"/>
                </a:cubicBezTo>
                <a:cubicBezTo>
                  <a:pt x="1435129" y="94595"/>
                  <a:pt x="1421535" y="108189"/>
                  <a:pt x="1404765" y="108189"/>
                </a:cubicBezTo>
                <a:cubicBezTo>
                  <a:pt x="1387996" y="108189"/>
                  <a:pt x="1374402" y="94595"/>
                  <a:pt x="1374402" y="77826"/>
                </a:cubicBezTo>
                <a:cubicBezTo>
                  <a:pt x="1374402" y="61056"/>
                  <a:pt x="1387996" y="47462"/>
                  <a:pt x="1404765" y="47462"/>
                </a:cubicBezTo>
                <a:close/>
                <a:moveTo>
                  <a:pt x="1332211" y="47462"/>
                </a:moveTo>
                <a:cubicBezTo>
                  <a:pt x="1348980" y="47462"/>
                  <a:pt x="1362574" y="61056"/>
                  <a:pt x="1362574" y="77826"/>
                </a:cubicBezTo>
                <a:cubicBezTo>
                  <a:pt x="1362574" y="94595"/>
                  <a:pt x="1348980" y="108189"/>
                  <a:pt x="1332211" y="108189"/>
                </a:cubicBezTo>
                <a:cubicBezTo>
                  <a:pt x="1315441" y="108189"/>
                  <a:pt x="1301847" y="94595"/>
                  <a:pt x="1301847" y="77826"/>
                </a:cubicBezTo>
                <a:cubicBezTo>
                  <a:pt x="1301847" y="61056"/>
                  <a:pt x="1315441" y="47462"/>
                  <a:pt x="1332211" y="47462"/>
                </a:cubicBezTo>
                <a:close/>
                <a:moveTo>
                  <a:pt x="1259656" y="47462"/>
                </a:moveTo>
                <a:cubicBezTo>
                  <a:pt x="1276426" y="47462"/>
                  <a:pt x="1290020" y="61056"/>
                  <a:pt x="1290020" y="77826"/>
                </a:cubicBezTo>
                <a:cubicBezTo>
                  <a:pt x="1290020" y="94595"/>
                  <a:pt x="1276426" y="108189"/>
                  <a:pt x="1259656" y="108189"/>
                </a:cubicBezTo>
                <a:cubicBezTo>
                  <a:pt x="1242887" y="108189"/>
                  <a:pt x="1229293" y="94595"/>
                  <a:pt x="1229293" y="77826"/>
                </a:cubicBezTo>
                <a:cubicBezTo>
                  <a:pt x="1229293" y="61056"/>
                  <a:pt x="1242887" y="47462"/>
                  <a:pt x="1259656" y="47462"/>
                </a:cubicBezTo>
                <a:close/>
                <a:moveTo>
                  <a:pt x="1187102" y="47462"/>
                </a:moveTo>
                <a:cubicBezTo>
                  <a:pt x="1203871" y="47462"/>
                  <a:pt x="1217465" y="61056"/>
                  <a:pt x="1217465" y="77826"/>
                </a:cubicBezTo>
                <a:cubicBezTo>
                  <a:pt x="1217465" y="94595"/>
                  <a:pt x="1203871" y="108189"/>
                  <a:pt x="1187102" y="108189"/>
                </a:cubicBezTo>
                <a:cubicBezTo>
                  <a:pt x="1170332" y="108189"/>
                  <a:pt x="1156738" y="94595"/>
                  <a:pt x="1156738" y="77826"/>
                </a:cubicBezTo>
                <a:cubicBezTo>
                  <a:pt x="1156738" y="61056"/>
                  <a:pt x="1170332" y="47462"/>
                  <a:pt x="1187102" y="47462"/>
                </a:cubicBezTo>
                <a:close/>
                <a:moveTo>
                  <a:pt x="1114547" y="47462"/>
                </a:moveTo>
                <a:cubicBezTo>
                  <a:pt x="1131317" y="47462"/>
                  <a:pt x="1144911" y="61056"/>
                  <a:pt x="1144911" y="77826"/>
                </a:cubicBezTo>
                <a:cubicBezTo>
                  <a:pt x="1144911" y="94595"/>
                  <a:pt x="1131317" y="108189"/>
                  <a:pt x="1114547" y="108189"/>
                </a:cubicBezTo>
                <a:cubicBezTo>
                  <a:pt x="1097778" y="108189"/>
                  <a:pt x="1084184" y="94595"/>
                  <a:pt x="1084184" y="77826"/>
                </a:cubicBezTo>
                <a:cubicBezTo>
                  <a:pt x="1084184" y="61056"/>
                  <a:pt x="1097778" y="47462"/>
                  <a:pt x="1114547" y="47462"/>
                </a:cubicBezTo>
                <a:close/>
                <a:moveTo>
                  <a:pt x="1041993" y="47462"/>
                </a:moveTo>
                <a:cubicBezTo>
                  <a:pt x="1058762" y="47462"/>
                  <a:pt x="1072356" y="61056"/>
                  <a:pt x="1072356" y="77826"/>
                </a:cubicBezTo>
                <a:cubicBezTo>
                  <a:pt x="1072356" y="94595"/>
                  <a:pt x="1058762" y="108189"/>
                  <a:pt x="1041993" y="108189"/>
                </a:cubicBezTo>
                <a:cubicBezTo>
                  <a:pt x="1025223" y="108189"/>
                  <a:pt x="1011629" y="94595"/>
                  <a:pt x="1011629" y="77826"/>
                </a:cubicBezTo>
                <a:cubicBezTo>
                  <a:pt x="1011629" y="61056"/>
                  <a:pt x="1025223" y="47462"/>
                  <a:pt x="1041993" y="47462"/>
                </a:cubicBezTo>
                <a:close/>
                <a:moveTo>
                  <a:pt x="969438" y="47462"/>
                </a:moveTo>
                <a:cubicBezTo>
                  <a:pt x="986208" y="47462"/>
                  <a:pt x="999801" y="61056"/>
                  <a:pt x="999801" y="77826"/>
                </a:cubicBezTo>
                <a:cubicBezTo>
                  <a:pt x="999801" y="94595"/>
                  <a:pt x="986208" y="108189"/>
                  <a:pt x="969438" y="108189"/>
                </a:cubicBezTo>
                <a:cubicBezTo>
                  <a:pt x="952669" y="108189"/>
                  <a:pt x="939075" y="94595"/>
                  <a:pt x="939075" y="77826"/>
                </a:cubicBezTo>
                <a:cubicBezTo>
                  <a:pt x="939075" y="61056"/>
                  <a:pt x="952669" y="47462"/>
                  <a:pt x="969438" y="47462"/>
                </a:cubicBezTo>
                <a:close/>
                <a:moveTo>
                  <a:pt x="896883" y="47462"/>
                </a:moveTo>
                <a:cubicBezTo>
                  <a:pt x="913653" y="47462"/>
                  <a:pt x="927247" y="61056"/>
                  <a:pt x="927247" y="77826"/>
                </a:cubicBezTo>
                <a:cubicBezTo>
                  <a:pt x="927247" y="94595"/>
                  <a:pt x="913653" y="108189"/>
                  <a:pt x="896883" y="108189"/>
                </a:cubicBezTo>
                <a:cubicBezTo>
                  <a:pt x="880114" y="108189"/>
                  <a:pt x="866520" y="94595"/>
                  <a:pt x="866520" y="77826"/>
                </a:cubicBezTo>
                <a:cubicBezTo>
                  <a:pt x="866520" y="61056"/>
                  <a:pt x="880114" y="47462"/>
                  <a:pt x="896883" y="47462"/>
                </a:cubicBezTo>
                <a:close/>
                <a:moveTo>
                  <a:pt x="824329" y="47462"/>
                </a:moveTo>
                <a:cubicBezTo>
                  <a:pt x="841098" y="47462"/>
                  <a:pt x="854692" y="61056"/>
                  <a:pt x="854692" y="77826"/>
                </a:cubicBezTo>
                <a:cubicBezTo>
                  <a:pt x="854692" y="94595"/>
                  <a:pt x="841098" y="108189"/>
                  <a:pt x="824329" y="108189"/>
                </a:cubicBezTo>
                <a:cubicBezTo>
                  <a:pt x="807559" y="108189"/>
                  <a:pt x="793965" y="94595"/>
                  <a:pt x="793965" y="77826"/>
                </a:cubicBezTo>
                <a:cubicBezTo>
                  <a:pt x="793965" y="61056"/>
                  <a:pt x="807559" y="47462"/>
                  <a:pt x="824329" y="47462"/>
                </a:cubicBezTo>
                <a:close/>
                <a:moveTo>
                  <a:pt x="751774" y="47462"/>
                </a:moveTo>
                <a:cubicBezTo>
                  <a:pt x="768544" y="47462"/>
                  <a:pt x="782138" y="61056"/>
                  <a:pt x="782138" y="77826"/>
                </a:cubicBezTo>
                <a:cubicBezTo>
                  <a:pt x="782138" y="94595"/>
                  <a:pt x="768544" y="108189"/>
                  <a:pt x="751774" y="108189"/>
                </a:cubicBezTo>
                <a:cubicBezTo>
                  <a:pt x="735005" y="108189"/>
                  <a:pt x="721411" y="94595"/>
                  <a:pt x="721411" y="77826"/>
                </a:cubicBezTo>
                <a:cubicBezTo>
                  <a:pt x="721411" y="61056"/>
                  <a:pt x="735005" y="47462"/>
                  <a:pt x="751774" y="47462"/>
                </a:cubicBezTo>
                <a:close/>
                <a:moveTo>
                  <a:pt x="679220" y="47462"/>
                </a:moveTo>
                <a:cubicBezTo>
                  <a:pt x="695989" y="47462"/>
                  <a:pt x="709583" y="61056"/>
                  <a:pt x="709583" y="77826"/>
                </a:cubicBezTo>
                <a:cubicBezTo>
                  <a:pt x="709583" y="94595"/>
                  <a:pt x="695989" y="108189"/>
                  <a:pt x="679220" y="108189"/>
                </a:cubicBezTo>
                <a:cubicBezTo>
                  <a:pt x="662450" y="108189"/>
                  <a:pt x="648856" y="94595"/>
                  <a:pt x="648856" y="77826"/>
                </a:cubicBezTo>
                <a:cubicBezTo>
                  <a:pt x="648856" y="61056"/>
                  <a:pt x="662450" y="47462"/>
                  <a:pt x="679220" y="47462"/>
                </a:cubicBezTo>
                <a:close/>
                <a:moveTo>
                  <a:pt x="606665" y="47462"/>
                </a:moveTo>
                <a:cubicBezTo>
                  <a:pt x="623435" y="47462"/>
                  <a:pt x="637029" y="61056"/>
                  <a:pt x="637029" y="77826"/>
                </a:cubicBezTo>
                <a:cubicBezTo>
                  <a:pt x="637029" y="94595"/>
                  <a:pt x="623435" y="108189"/>
                  <a:pt x="606665" y="108189"/>
                </a:cubicBezTo>
                <a:cubicBezTo>
                  <a:pt x="589896" y="108189"/>
                  <a:pt x="576302" y="94595"/>
                  <a:pt x="576302" y="77826"/>
                </a:cubicBezTo>
                <a:cubicBezTo>
                  <a:pt x="576302" y="61056"/>
                  <a:pt x="589896" y="47462"/>
                  <a:pt x="606665" y="47462"/>
                </a:cubicBezTo>
                <a:close/>
                <a:moveTo>
                  <a:pt x="534111" y="47462"/>
                </a:moveTo>
                <a:cubicBezTo>
                  <a:pt x="550880" y="47462"/>
                  <a:pt x="564474" y="61056"/>
                  <a:pt x="564474" y="77826"/>
                </a:cubicBezTo>
                <a:cubicBezTo>
                  <a:pt x="564474" y="94595"/>
                  <a:pt x="550880" y="108189"/>
                  <a:pt x="534111" y="108189"/>
                </a:cubicBezTo>
                <a:cubicBezTo>
                  <a:pt x="517341" y="108189"/>
                  <a:pt x="503747" y="94595"/>
                  <a:pt x="503747" y="77826"/>
                </a:cubicBezTo>
                <a:cubicBezTo>
                  <a:pt x="503747" y="61056"/>
                  <a:pt x="517341" y="47462"/>
                  <a:pt x="534111" y="47462"/>
                </a:cubicBezTo>
                <a:close/>
                <a:moveTo>
                  <a:pt x="461556" y="47462"/>
                </a:moveTo>
                <a:cubicBezTo>
                  <a:pt x="478326" y="47462"/>
                  <a:pt x="491920" y="61056"/>
                  <a:pt x="491920" y="77826"/>
                </a:cubicBezTo>
                <a:cubicBezTo>
                  <a:pt x="491920" y="94595"/>
                  <a:pt x="478326" y="108189"/>
                  <a:pt x="461556" y="108189"/>
                </a:cubicBezTo>
                <a:cubicBezTo>
                  <a:pt x="444787" y="108189"/>
                  <a:pt x="431192" y="94595"/>
                  <a:pt x="431192" y="77826"/>
                </a:cubicBezTo>
                <a:cubicBezTo>
                  <a:pt x="431192" y="61056"/>
                  <a:pt x="444787" y="47462"/>
                  <a:pt x="461556" y="47462"/>
                </a:cubicBezTo>
                <a:close/>
                <a:moveTo>
                  <a:pt x="389002" y="47462"/>
                </a:moveTo>
                <a:cubicBezTo>
                  <a:pt x="405771" y="47462"/>
                  <a:pt x="419365" y="61056"/>
                  <a:pt x="419365" y="77826"/>
                </a:cubicBezTo>
                <a:cubicBezTo>
                  <a:pt x="419365" y="94595"/>
                  <a:pt x="405771" y="108189"/>
                  <a:pt x="389002" y="108189"/>
                </a:cubicBezTo>
                <a:cubicBezTo>
                  <a:pt x="372232" y="108189"/>
                  <a:pt x="358638" y="94595"/>
                  <a:pt x="358638" y="77826"/>
                </a:cubicBezTo>
                <a:cubicBezTo>
                  <a:pt x="358638" y="61056"/>
                  <a:pt x="372232" y="47462"/>
                  <a:pt x="389002" y="47462"/>
                </a:cubicBezTo>
                <a:close/>
                <a:moveTo>
                  <a:pt x="316447" y="47462"/>
                </a:moveTo>
                <a:cubicBezTo>
                  <a:pt x="333216" y="47462"/>
                  <a:pt x="346810" y="61056"/>
                  <a:pt x="346810" y="77826"/>
                </a:cubicBezTo>
                <a:cubicBezTo>
                  <a:pt x="346810" y="94595"/>
                  <a:pt x="333216" y="108189"/>
                  <a:pt x="316447" y="108189"/>
                </a:cubicBezTo>
                <a:cubicBezTo>
                  <a:pt x="299677" y="108189"/>
                  <a:pt x="286084" y="94595"/>
                  <a:pt x="286084" y="77826"/>
                </a:cubicBezTo>
                <a:cubicBezTo>
                  <a:pt x="286084" y="61056"/>
                  <a:pt x="299677" y="47462"/>
                  <a:pt x="316447" y="47462"/>
                </a:cubicBezTo>
                <a:close/>
                <a:moveTo>
                  <a:pt x="243892" y="47462"/>
                </a:moveTo>
                <a:cubicBezTo>
                  <a:pt x="260662" y="47462"/>
                  <a:pt x="274256" y="61056"/>
                  <a:pt x="274256" y="77826"/>
                </a:cubicBezTo>
                <a:cubicBezTo>
                  <a:pt x="274256" y="94595"/>
                  <a:pt x="260662" y="108189"/>
                  <a:pt x="243892" y="108189"/>
                </a:cubicBezTo>
                <a:cubicBezTo>
                  <a:pt x="227123" y="108189"/>
                  <a:pt x="213529" y="94595"/>
                  <a:pt x="213529" y="77826"/>
                </a:cubicBezTo>
                <a:cubicBezTo>
                  <a:pt x="213529" y="61056"/>
                  <a:pt x="227123" y="47462"/>
                  <a:pt x="243892" y="47462"/>
                </a:cubicBezTo>
                <a:close/>
                <a:moveTo>
                  <a:pt x="171339" y="47462"/>
                </a:moveTo>
                <a:cubicBezTo>
                  <a:pt x="188107" y="47462"/>
                  <a:pt x="201701" y="61056"/>
                  <a:pt x="201701" y="77826"/>
                </a:cubicBezTo>
                <a:cubicBezTo>
                  <a:pt x="201701" y="94595"/>
                  <a:pt x="188107" y="108189"/>
                  <a:pt x="171339" y="108189"/>
                </a:cubicBezTo>
                <a:cubicBezTo>
                  <a:pt x="154708" y="108189"/>
                  <a:pt x="141113" y="94595"/>
                  <a:pt x="141113" y="77826"/>
                </a:cubicBezTo>
                <a:cubicBezTo>
                  <a:pt x="141113" y="61056"/>
                  <a:pt x="154708" y="47462"/>
                  <a:pt x="171339" y="47462"/>
                </a:cubicBezTo>
                <a:close/>
                <a:moveTo>
                  <a:pt x="98942" y="47462"/>
                </a:moveTo>
                <a:cubicBezTo>
                  <a:pt x="115700" y="47462"/>
                  <a:pt x="129294" y="61056"/>
                  <a:pt x="129294" y="77826"/>
                </a:cubicBezTo>
                <a:cubicBezTo>
                  <a:pt x="129294" y="94595"/>
                  <a:pt x="115700" y="108189"/>
                  <a:pt x="98942" y="108189"/>
                </a:cubicBezTo>
                <a:cubicBezTo>
                  <a:pt x="82168" y="108189"/>
                  <a:pt x="68573" y="94595"/>
                  <a:pt x="68573" y="77826"/>
                </a:cubicBezTo>
                <a:cubicBezTo>
                  <a:pt x="68573" y="61056"/>
                  <a:pt x="82168" y="47462"/>
                  <a:pt x="98942" y="47462"/>
                </a:cubicBezTo>
                <a:close/>
                <a:moveTo>
                  <a:pt x="26388" y="47462"/>
                </a:moveTo>
                <a:cubicBezTo>
                  <a:pt x="43149" y="47462"/>
                  <a:pt x="56744" y="61056"/>
                  <a:pt x="56744" y="77826"/>
                </a:cubicBezTo>
                <a:cubicBezTo>
                  <a:pt x="56744" y="94595"/>
                  <a:pt x="43149" y="108189"/>
                  <a:pt x="26388" y="108189"/>
                </a:cubicBezTo>
                <a:cubicBezTo>
                  <a:pt x="18002" y="108189"/>
                  <a:pt x="10410" y="104791"/>
                  <a:pt x="4916" y="99296"/>
                </a:cubicBezTo>
                <a:lnTo>
                  <a:pt x="0" y="87429"/>
                </a:lnTo>
                <a:lnTo>
                  <a:pt x="0" y="68222"/>
                </a:lnTo>
                <a:lnTo>
                  <a:pt x="4916" y="56355"/>
                </a:lnTo>
                <a:cubicBezTo>
                  <a:pt x="10410" y="50861"/>
                  <a:pt x="18002" y="47462"/>
                  <a:pt x="26388" y="47462"/>
                </a:cubicBezTo>
                <a:close/>
                <a:moveTo>
                  <a:pt x="1592868" y="0"/>
                </a:moveTo>
                <a:lnTo>
                  <a:pt x="1613441" y="0"/>
                </a:lnTo>
                <a:lnTo>
                  <a:pt x="1620472" y="27343"/>
                </a:lnTo>
                <a:lnTo>
                  <a:pt x="1610610" y="25352"/>
                </a:lnTo>
                <a:cubicBezTo>
                  <a:pt x="1605161" y="23047"/>
                  <a:pt x="1600525" y="19197"/>
                  <a:pt x="1597251" y="14351"/>
                </a:cubicBezTo>
                <a:close/>
                <a:moveTo>
                  <a:pt x="1520598" y="0"/>
                </a:moveTo>
                <a:lnTo>
                  <a:pt x="1579150" y="0"/>
                </a:lnTo>
                <a:lnTo>
                  <a:pt x="1571345" y="18844"/>
                </a:lnTo>
                <a:cubicBezTo>
                  <a:pt x="1565850" y="24339"/>
                  <a:pt x="1558259" y="27738"/>
                  <a:pt x="1549874" y="27738"/>
                </a:cubicBezTo>
                <a:cubicBezTo>
                  <a:pt x="1541490" y="27738"/>
                  <a:pt x="1533899" y="24339"/>
                  <a:pt x="1528404" y="18844"/>
                </a:cubicBezTo>
                <a:close/>
                <a:moveTo>
                  <a:pt x="1448044" y="0"/>
                </a:moveTo>
                <a:lnTo>
                  <a:pt x="1506596" y="0"/>
                </a:lnTo>
                <a:lnTo>
                  <a:pt x="1498790" y="18844"/>
                </a:lnTo>
                <a:cubicBezTo>
                  <a:pt x="1493295" y="24339"/>
                  <a:pt x="1485705" y="27738"/>
                  <a:pt x="1477320" y="27738"/>
                </a:cubicBezTo>
                <a:cubicBezTo>
                  <a:pt x="1468935" y="27738"/>
                  <a:pt x="1461344" y="24339"/>
                  <a:pt x="1455850" y="18844"/>
                </a:cubicBezTo>
                <a:close/>
                <a:moveTo>
                  <a:pt x="1375489" y="0"/>
                </a:moveTo>
                <a:lnTo>
                  <a:pt x="1434041" y="0"/>
                </a:lnTo>
                <a:lnTo>
                  <a:pt x="1426236" y="18844"/>
                </a:lnTo>
                <a:cubicBezTo>
                  <a:pt x="1420741" y="24339"/>
                  <a:pt x="1413150" y="27738"/>
                  <a:pt x="1404765" y="27738"/>
                </a:cubicBezTo>
                <a:cubicBezTo>
                  <a:pt x="1396381" y="27738"/>
                  <a:pt x="1388790" y="24339"/>
                  <a:pt x="1383295" y="18844"/>
                </a:cubicBezTo>
                <a:close/>
                <a:moveTo>
                  <a:pt x="1302935" y="0"/>
                </a:moveTo>
                <a:lnTo>
                  <a:pt x="1361486" y="0"/>
                </a:lnTo>
                <a:lnTo>
                  <a:pt x="1353681" y="18844"/>
                </a:lnTo>
                <a:cubicBezTo>
                  <a:pt x="1348186" y="24339"/>
                  <a:pt x="1340596" y="27738"/>
                  <a:pt x="1332211" y="27738"/>
                </a:cubicBezTo>
                <a:cubicBezTo>
                  <a:pt x="1323826" y="27738"/>
                  <a:pt x="1316235" y="24339"/>
                  <a:pt x="1310740" y="18844"/>
                </a:cubicBezTo>
                <a:close/>
                <a:moveTo>
                  <a:pt x="1230380" y="0"/>
                </a:moveTo>
                <a:lnTo>
                  <a:pt x="1288932" y="0"/>
                </a:lnTo>
                <a:lnTo>
                  <a:pt x="1281126" y="18844"/>
                </a:lnTo>
                <a:cubicBezTo>
                  <a:pt x="1275632" y="24339"/>
                  <a:pt x="1268041" y="27738"/>
                  <a:pt x="1259656" y="27738"/>
                </a:cubicBezTo>
                <a:cubicBezTo>
                  <a:pt x="1251271" y="27738"/>
                  <a:pt x="1243680" y="24339"/>
                  <a:pt x="1238186" y="18844"/>
                </a:cubicBezTo>
                <a:close/>
                <a:moveTo>
                  <a:pt x="1157826" y="0"/>
                </a:moveTo>
                <a:lnTo>
                  <a:pt x="1216377" y="0"/>
                </a:lnTo>
                <a:lnTo>
                  <a:pt x="1208572" y="18844"/>
                </a:lnTo>
                <a:cubicBezTo>
                  <a:pt x="1203077" y="24339"/>
                  <a:pt x="1195486" y="27738"/>
                  <a:pt x="1187102" y="27738"/>
                </a:cubicBezTo>
                <a:cubicBezTo>
                  <a:pt x="1178717" y="27738"/>
                  <a:pt x="1171126" y="24339"/>
                  <a:pt x="1165631" y="18844"/>
                </a:cubicBezTo>
                <a:close/>
                <a:moveTo>
                  <a:pt x="1085271" y="0"/>
                </a:moveTo>
                <a:lnTo>
                  <a:pt x="1143823" y="0"/>
                </a:lnTo>
                <a:lnTo>
                  <a:pt x="1136017" y="18844"/>
                </a:lnTo>
                <a:cubicBezTo>
                  <a:pt x="1130523" y="24339"/>
                  <a:pt x="1122932" y="27738"/>
                  <a:pt x="1114547" y="27738"/>
                </a:cubicBezTo>
                <a:cubicBezTo>
                  <a:pt x="1106162" y="27738"/>
                  <a:pt x="1098571" y="24339"/>
                  <a:pt x="1093077" y="18844"/>
                </a:cubicBezTo>
                <a:close/>
                <a:moveTo>
                  <a:pt x="1012717" y="0"/>
                </a:moveTo>
                <a:lnTo>
                  <a:pt x="1071268" y="0"/>
                </a:lnTo>
                <a:lnTo>
                  <a:pt x="1063463" y="18844"/>
                </a:lnTo>
                <a:cubicBezTo>
                  <a:pt x="1057968" y="24339"/>
                  <a:pt x="1050377" y="27738"/>
                  <a:pt x="1041993" y="27738"/>
                </a:cubicBezTo>
                <a:cubicBezTo>
                  <a:pt x="1033608" y="27738"/>
                  <a:pt x="1026017" y="24339"/>
                  <a:pt x="1020522" y="18844"/>
                </a:cubicBezTo>
                <a:close/>
                <a:moveTo>
                  <a:pt x="940162" y="0"/>
                </a:moveTo>
                <a:lnTo>
                  <a:pt x="998714" y="0"/>
                </a:lnTo>
                <a:lnTo>
                  <a:pt x="990908" y="18844"/>
                </a:lnTo>
                <a:cubicBezTo>
                  <a:pt x="985414" y="24339"/>
                  <a:pt x="977823" y="27738"/>
                  <a:pt x="969438" y="27738"/>
                </a:cubicBezTo>
                <a:cubicBezTo>
                  <a:pt x="961053" y="27738"/>
                  <a:pt x="953462" y="24339"/>
                  <a:pt x="947968" y="18844"/>
                </a:cubicBezTo>
                <a:close/>
                <a:moveTo>
                  <a:pt x="867607" y="0"/>
                </a:moveTo>
                <a:lnTo>
                  <a:pt x="926159" y="0"/>
                </a:lnTo>
                <a:lnTo>
                  <a:pt x="918354" y="18844"/>
                </a:lnTo>
                <a:cubicBezTo>
                  <a:pt x="912859" y="24339"/>
                  <a:pt x="905268" y="27738"/>
                  <a:pt x="896883" y="27738"/>
                </a:cubicBezTo>
                <a:cubicBezTo>
                  <a:pt x="888499" y="27738"/>
                  <a:pt x="880908" y="24339"/>
                  <a:pt x="875413" y="18844"/>
                </a:cubicBezTo>
                <a:close/>
                <a:moveTo>
                  <a:pt x="795053" y="0"/>
                </a:moveTo>
                <a:lnTo>
                  <a:pt x="853605" y="0"/>
                </a:lnTo>
                <a:lnTo>
                  <a:pt x="845799" y="18844"/>
                </a:lnTo>
                <a:cubicBezTo>
                  <a:pt x="840304" y="24339"/>
                  <a:pt x="832714" y="27738"/>
                  <a:pt x="824329" y="27738"/>
                </a:cubicBezTo>
                <a:cubicBezTo>
                  <a:pt x="815944" y="27738"/>
                  <a:pt x="808353" y="24339"/>
                  <a:pt x="802858" y="18844"/>
                </a:cubicBezTo>
                <a:close/>
                <a:moveTo>
                  <a:pt x="722498" y="0"/>
                </a:moveTo>
                <a:lnTo>
                  <a:pt x="781050" y="0"/>
                </a:lnTo>
                <a:lnTo>
                  <a:pt x="773245" y="18844"/>
                </a:lnTo>
                <a:cubicBezTo>
                  <a:pt x="767750" y="24339"/>
                  <a:pt x="760159" y="27738"/>
                  <a:pt x="751774" y="27738"/>
                </a:cubicBezTo>
                <a:cubicBezTo>
                  <a:pt x="743390" y="27738"/>
                  <a:pt x="735799" y="24339"/>
                  <a:pt x="730304" y="18844"/>
                </a:cubicBezTo>
                <a:close/>
                <a:moveTo>
                  <a:pt x="649944" y="0"/>
                </a:moveTo>
                <a:lnTo>
                  <a:pt x="708496" y="0"/>
                </a:lnTo>
                <a:lnTo>
                  <a:pt x="700690" y="18844"/>
                </a:lnTo>
                <a:cubicBezTo>
                  <a:pt x="695195" y="24339"/>
                  <a:pt x="687604" y="27738"/>
                  <a:pt x="679220" y="27738"/>
                </a:cubicBezTo>
                <a:cubicBezTo>
                  <a:pt x="670835" y="27738"/>
                  <a:pt x="663244" y="24339"/>
                  <a:pt x="657749" y="18844"/>
                </a:cubicBezTo>
                <a:close/>
                <a:moveTo>
                  <a:pt x="577389" y="0"/>
                </a:moveTo>
                <a:lnTo>
                  <a:pt x="635941" y="0"/>
                </a:lnTo>
                <a:lnTo>
                  <a:pt x="628135" y="18844"/>
                </a:lnTo>
                <a:cubicBezTo>
                  <a:pt x="622641" y="24339"/>
                  <a:pt x="615050" y="27738"/>
                  <a:pt x="606665" y="27738"/>
                </a:cubicBezTo>
                <a:cubicBezTo>
                  <a:pt x="598280" y="27738"/>
                  <a:pt x="590690" y="24339"/>
                  <a:pt x="585195" y="18844"/>
                </a:cubicBezTo>
                <a:close/>
                <a:moveTo>
                  <a:pt x="504835" y="0"/>
                </a:moveTo>
                <a:lnTo>
                  <a:pt x="563386" y="0"/>
                </a:lnTo>
                <a:lnTo>
                  <a:pt x="555581" y="18844"/>
                </a:lnTo>
                <a:cubicBezTo>
                  <a:pt x="550086" y="24339"/>
                  <a:pt x="542495" y="27738"/>
                  <a:pt x="534111" y="27738"/>
                </a:cubicBezTo>
                <a:cubicBezTo>
                  <a:pt x="525726" y="27738"/>
                  <a:pt x="518135" y="24339"/>
                  <a:pt x="512640" y="18844"/>
                </a:cubicBezTo>
                <a:close/>
                <a:moveTo>
                  <a:pt x="432280" y="0"/>
                </a:moveTo>
                <a:lnTo>
                  <a:pt x="490832" y="0"/>
                </a:lnTo>
                <a:lnTo>
                  <a:pt x="483026" y="18844"/>
                </a:lnTo>
                <a:cubicBezTo>
                  <a:pt x="477532" y="24339"/>
                  <a:pt x="469941" y="27738"/>
                  <a:pt x="461556" y="27738"/>
                </a:cubicBezTo>
                <a:cubicBezTo>
                  <a:pt x="453171" y="27738"/>
                  <a:pt x="445580" y="24339"/>
                  <a:pt x="440086" y="18844"/>
                </a:cubicBezTo>
                <a:close/>
                <a:moveTo>
                  <a:pt x="359726" y="0"/>
                </a:moveTo>
                <a:lnTo>
                  <a:pt x="418277" y="0"/>
                </a:lnTo>
                <a:lnTo>
                  <a:pt x="410472" y="18844"/>
                </a:lnTo>
                <a:cubicBezTo>
                  <a:pt x="404977" y="24339"/>
                  <a:pt x="397386" y="27738"/>
                  <a:pt x="389002" y="27738"/>
                </a:cubicBezTo>
                <a:cubicBezTo>
                  <a:pt x="380617" y="27738"/>
                  <a:pt x="373026" y="24339"/>
                  <a:pt x="367531" y="18844"/>
                </a:cubicBezTo>
                <a:close/>
                <a:moveTo>
                  <a:pt x="287171" y="0"/>
                </a:moveTo>
                <a:lnTo>
                  <a:pt x="345723" y="0"/>
                </a:lnTo>
                <a:lnTo>
                  <a:pt x="337917" y="18844"/>
                </a:lnTo>
                <a:cubicBezTo>
                  <a:pt x="332423" y="24339"/>
                  <a:pt x="324832" y="27738"/>
                  <a:pt x="316447" y="27738"/>
                </a:cubicBezTo>
                <a:cubicBezTo>
                  <a:pt x="308062" y="27738"/>
                  <a:pt x="300471" y="24339"/>
                  <a:pt x="294977" y="18844"/>
                </a:cubicBezTo>
                <a:close/>
                <a:moveTo>
                  <a:pt x="214617" y="0"/>
                </a:moveTo>
                <a:lnTo>
                  <a:pt x="273168" y="0"/>
                </a:lnTo>
                <a:lnTo>
                  <a:pt x="265363" y="18844"/>
                </a:lnTo>
                <a:cubicBezTo>
                  <a:pt x="259868" y="24339"/>
                  <a:pt x="252277" y="27738"/>
                  <a:pt x="243892" y="27738"/>
                </a:cubicBezTo>
                <a:cubicBezTo>
                  <a:pt x="235508" y="27738"/>
                  <a:pt x="227917" y="24339"/>
                  <a:pt x="222422" y="18844"/>
                </a:cubicBezTo>
                <a:close/>
                <a:moveTo>
                  <a:pt x="142204" y="0"/>
                </a:moveTo>
                <a:lnTo>
                  <a:pt x="200614" y="0"/>
                </a:lnTo>
                <a:lnTo>
                  <a:pt x="192808" y="18844"/>
                </a:lnTo>
                <a:cubicBezTo>
                  <a:pt x="187314" y="24339"/>
                  <a:pt x="179723" y="27738"/>
                  <a:pt x="171339" y="27738"/>
                </a:cubicBezTo>
                <a:cubicBezTo>
                  <a:pt x="163026" y="27738"/>
                  <a:pt x="155471" y="24339"/>
                  <a:pt x="149994" y="18844"/>
                </a:cubicBezTo>
                <a:close/>
                <a:moveTo>
                  <a:pt x="69668" y="0"/>
                </a:moveTo>
                <a:lnTo>
                  <a:pt x="128212" y="0"/>
                </a:lnTo>
                <a:lnTo>
                  <a:pt x="120408" y="18844"/>
                </a:lnTo>
                <a:cubicBezTo>
                  <a:pt x="114915" y="24339"/>
                  <a:pt x="107328" y="27738"/>
                  <a:pt x="98949" y="27738"/>
                </a:cubicBezTo>
                <a:cubicBezTo>
                  <a:pt x="90562" y="27738"/>
                  <a:pt x="82969" y="24339"/>
                  <a:pt x="77474" y="18844"/>
                </a:cubicBezTo>
                <a:close/>
                <a:moveTo>
                  <a:pt x="0" y="0"/>
                </a:moveTo>
                <a:lnTo>
                  <a:pt x="55662" y="0"/>
                </a:lnTo>
                <a:lnTo>
                  <a:pt x="47858" y="18844"/>
                </a:lnTo>
                <a:cubicBezTo>
                  <a:pt x="42364" y="24339"/>
                  <a:pt x="34775" y="27738"/>
                  <a:pt x="26394" y="27738"/>
                </a:cubicBezTo>
                <a:cubicBezTo>
                  <a:pt x="18009" y="27738"/>
                  <a:pt x="10417" y="24339"/>
                  <a:pt x="4922" y="18844"/>
                </a:cubicBezTo>
                <a:lnTo>
                  <a:pt x="0" y="6962"/>
                </a:lnTo>
                <a:close/>
              </a:path>
            </a:pathLst>
          </a:custGeom>
          <a:solidFill>
            <a:schemeClr val="accent1">
              <a:alpha val="60000"/>
            </a:schemeClr>
          </a:solidFill>
          <a:ln>
            <a:noFill/>
          </a:ln>
        </p:spPr>
        <p:txBody>
          <a:bodyPr spcFirstLastPara="1" wrap="square" lIns="68575" tIns="34275" rIns="68575" bIns="34275" anchor="ctr" anchorCtr="0">
            <a:noAutofit/>
          </a:bodyPr>
          <a:lstStyle/>
          <a:p>
            <a:pPr marL="0" marR="0" lvl="0" indent="0" algn="ctr" rtl="0">
              <a:lnSpc>
                <a:spcPct val="90000"/>
              </a:lnSpc>
              <a:spcBef>
                <a:spcPts val="0"/>
              </a:spcBef>
              <a:spcAft>
                <a:spcPts val="0"/>
              </a:spcAft>
              <a:buNone/>
            </a:pPr>
            <a:endParaRPr sz="1400" b="0" i="0" u="none" strike="noStrike" cap="none">
              <a:solidFill>
                <a:schemeClr val="dk1"/>
              </a:solidFill>
              <a:latin typeface="Calibri"/>
              <a:ea typeface="Calibri"/>
              <a:cs typeface="Calibri"/>
              <a:sym typeface="Calibri"/>
            </a:endParaRPr>
          </a:p>
        </p:txBody>
      </p:sp>
      <p:sp>
        <p:nvSpPr>
          <p:cNvPr id="597" name="Google Shape;597;p26"/>
          <p:cNvSpPr/>
          <p:nvPr/>
        </p:nvSpPr>
        <p:spPr>
          <a:xfrm>
            <a:off x="1" y="1"/>
            <a:ext cx="302530" cy="372598"/>
          </a:xfrm>
          <a:custGeom>
            <a:avLst/>
            <a:gdLst/>
            <a:ahLst/>
            <a:cxnLst/>
            <a:rect l="l" t="t" r="r" b="b"/>
            <a:pathLst>
              <a:path w="403373" h="496797" extrusionOk="0">
                <a:moveTo>
                  <a:pt x="229368" y="0"/>
                </a:moveTo>
                <a:lnTo>
                  <a:pt x="384512" y="0"/>
                </a:lnTo>
                <a:lnTo>
                  <a:pt x="403373" y="93424"/>
                </a:lnTo>
                <a:cubicBezTo>
                  <a:pt x="403373" y="316201"/>
                  <a:pt x="222777" y="496797"/>
                  <a:pt x="0" y="496797"/>
                </a:cubicBezTo>
                <a:lnTo>
                  <a:pt x="0" y="341654"/>
                </a:lnTo>
                <a:cubicBezTo>
                  <a:pt x="137093" y="341654"/>
                  <a:pt x="248230" y="230517"/>
                  <a:pt x="248230" y="93424"/>
                </a:cubicBezTo>
                <a:close/>
              </a:path>
            </a:pathLst>
          </a:custGeom>
          <a:gradFill>
            <a:gsLst>
              <a:gs pos="0">
                <a:srgbClr val="FF4E02"/>
              </a:gs>
              <a:gs pos="48000">
                <a:srgbClr val="F69323"/>
              </a:gs>
              <a:gs pos="100000">
                <a:srgbClr val="FABC75"/>
              </a:gs>
            </a:gsLst>
            <a:lin ang="16200038" scaled="0"/>
          </a:gradFill>
          <a:ln>
            <a:noFill/>
          </a:ln>
        </p:spPr>
        <p:txBody>
          <a:bodyPr spcFirstLastPara="1" wrap="square" lIns="68575" tIns="34275" rIns="68575" bIns="34275" anchor="ctr" anchorCtr="0">
            <a:noAutofit/>
          </a:bodyPr>
          <a:lstStyle/>
          <a:p>
            <a:pPr marL="0" marR="0" lvl="0" indent="0" algn="ctr" rtl="0">
              <a:lnSpc>
                <a:spcPct val="90000"/>
              </a:lnSpc>
              <a:spcBef>
                <a:spcPts val="0"/>
              </a:spcBef>
              <a:spcAft>
                <a:spcPts val="0"/>
              </a:spcAft>
              <a:buNone/>
            </a:pPr>
            <a:endParaRPr sz="1400" b="0" i="0" u="none" strike="noStrike" cap="none">
              <a:solidFill>
                <a:schemeClr val="dk1"/>
              </a:solidFill>
              <a:latin typeface="Calibri"/>
              <a:ea typeface="Calibri"/>
              <a:cs typeface="Calibri"/>
              <a:sym typeface="Calibri"/>
            </a:endParaRPr>
          </a:p>
        </p:txBody>
      </p:sp>
      <p:sp>
        <p:nvSpPr>
          <p:cNvPr id="598" name="Google Shape;598;p26"/>
          <p:cNvSpPr/>
          <p:nvPr/>
        </p:nvSpPr>
        <p:spPr>
          <a:xfrm>
            <a:off x="8844446" y="4871162"/>
            <a:ext cx="228600" cy="229500"/>
          </a:xfrm>
          <a:prstGeom prst="ellipse">
            <a:avLst/>
          </a:prstGeom>
          <a:noFill/>
          <a:ln>
            <a:noFill/>
          </a:ln>
        </p:spPr>
        <p:txBody>
          <a:bodyPr spcFirstLastPara="1" wrap="square" lIns="0" tIns="0" rIns="0" bIns="0" anchor="ctr" anchorCtr="0">
            <a:noAutofit/>
          </a:bodyPr>
          <a:lstStyle/>
          <a:p>
            <a:pPr marL="0" marR="0" lvl="0" indent="0" algn="r" rtl="0">
              <a:spcBef>
                <a:spcPts val="0"/>
              </a:spcBef>
              <a:spcAft>
                <a:spcPts val="0"/>
              </a:spcAft>
              <a:buNone/>
            </a:pPr>
            <a:fld id="{00000000-1234-1234-1234-123412341234}" type="slidenum">
              <a:rPr lang="en" sz="700">
                <a:solidFill>
                  <a:schemeClr val="dk1"/>
                </a:solidFill>
                <a:latin typeface="Calibri"/>
                <a:ea typeface="Calibri"/>
                <a:cs typeface="Calibri"/>
                <a:sym typeface="Calibri"/>
              </a:rPr>
              <a:t>‹#›</a:t>
            </a:fld>
            <a:endParaRPr sz="700">
              <a:solidFill>
                <a:schemeClr val="dk1"/>
              </a:solidFill>
              <a:latin typeface="Calibri"/>
              <a:ea typeface="Calibri"/>
              <a:cs typeface="Calibri"/>
              <a:sym typeface="Calibri"/>
            </a:endParaRPr>
          </a:p>
        </p:txBody>
      </p:sp>
      <p:sp>
        <p:nvSpPr>
          <p:cNvPr id="599" name="Google Shape;599;p26"/>
          <p:cNvSpPr txBox="1">
            <a:spLocks noGrp="1"/>
          </p:cNvSpPr>
          <p:nvPr>
            <p:ph type="title"/>
          </p:nvPr>
        </p:nvSpPr>
        <p:spPr>
          <a:xfrm>
            <a:off x="415625" y="372600"/>
            <a:ext cx="8312700" cy="458700"/>
          </a:xfrm>
          <a:prstGeom prst="rect">
            <a:avLst/>
          </a:prstGeom>
          <a:noFill/>
          <a:ln>
            <a:noFill/>
          </a:ln>
        </p:spPr>
        <p:txBody>
          <a:bodyPr spcFirstLastPara="1" wrap="square" lIns="0" tIns="0" rIns="0" bIns="0" anchor="t" anchorCtr="0">
            <a:noAutofit/>
          </a:bodyPr>
          <a:lstStyle>
            <a:lvl1pPr lvl="0" algn="l" rtl="0">
              <a:lnSpc>
                <a:spcPct val="90000"/>
              </a:lnSpc>
              <a:spcBef>
                <a:spcPts val="0"/>
              </a:spcBef>
              <a:spcAft>
                <a:spcPts val="0"/>
              </a:spcAft>
              <a:buClr>
                <a:schemeClr val="dk1"/>
              </a:buClr>
              <a:buSzPts val="1800"/>
              <a:buNone/>
              <a:defRPr sz="1800">
                <a:solidFill>
                  <a:schemeClr val="dk1"/>
                </a:solidFill>
              </a:defRPr>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600" name="Google Shape;600;p26"/>
          <p:cNvSpPr>
            <a:spLocks noGrp="1"/>
          </p:cNvSpPr>
          <p:nvPr>
            <p:ph type="pic" idx="2"/>
          </p:nvPr>
        </p:nvSpPr>
        <p:spPr>
          <a:xfrm>
            <a:off x="717850" y="1748969"/>
            <a:ext cx="1005900" cy="1005900"/>
          </a:xfrm>
          <a:prstGeom prst="ellipse">
            <a:avLst/>
          </a:prstGeom>
          <a:noFill/>
          <a:ln w="19050" cap="flat" cmpd="sng">
            <a:solidFill>
              <a:schemeClr val="dk2"/>
            </a:solidFill>
            <a:prstDash val="solid"/>
            <a:round/>
            <a:headEnd type="none" w="sm" len="sm"/>
            <a:tailEnd type="none" w="sm" len="sm"/>
          </a:ln>
        </p:spPr>
      </p:sp>
      <p:sp>
        <p:nvSpPr>
          <p:cNvPr id="601" name="Google Shape;601;p26"/>
          <p:cNvSpPr/>
          <p:nvPr/>
        </p:nvSpPr>
        <p:spPr>
          <a:xfrm rot="5400000" flipH="1">
            <a:off x="894229" y="1915279"/>
            <a:ext cx="653142" cy="1306284"/>
          </a:xfrm>
          <a:custGeom>
            <a:avLst/>
            <a:gdLst/>
            <a:ahLst/>
            <a:cxnLst/>
            <a:rect l="l" t="t" r="r" b="b"/>
            <a:pathLst>
              <a:path w="870856" h="1741712" extrusionOk="0">
                <a:moveTo>
                  <a:pt x="870856" y="0"/>
                </a:moveTo>
                <a:lnTo>
                  <a:pt x="870856" y="96856"/>
                </a:lnTo>
                <a:cubicBezTo>
                  <a:pt x="443388" y="96856"/>
                  <a:pt x="96856" y="443388"/>
                  <a:pt x="96856" y="870856"/>
                </a:cubicBezTo>
                <a:cubicBezTo>
                  <a:pt x="96856" y="1298324"/>
                  <a:pt x="443388" y="1644856"/>
                  <a:pt x="870856" y="1644856"/>
                </a:cubicBezTo>
                <a:lnTo>
                  <a:pt x="870856" y="1741712"/>
                </a:lnTo>
                <a:cubicBezTo>
                  <a:pt x="389896" y="1741712"/>
                  <a:pt x="0" y="1351816"/>
                  <a:pt x="0" y="870856"/>
                </a:cubicBezTo>
                <a:cubicBezTo>
                  <a:pt x="0" y="389896"/>
                  <a:pt x="389896" y="0"/>
                  <a:pt x="870856" y="0"/>
                </a:cubicBezTo>
                <a:close/>
              </a:path>
            </a:pathLst>
          </a:custGeom>
          <a:gradFill>
            <a:gsLst>
              <a:gs pos="0">
                <a:srgbClr val="FF4E02"/>
              </a:gs>
              <a:gs pos="48000">
                <a:srgbClr val="F69323"/>
              </a:gs>
              <a:gs pos="100000">
                <a:srgbClr val="FABC75"/>
              </a:gs>
            </a:gsLst>
            <a:lin ang="0" scaled="0"/>
          </a:gradFill>
          <a:ln>
            <a:noFill/>
          </a:ln>
        </p:spPr>
        <p:txBody>
          <a:bodyPr spcFirstLastPara="1" wrap="square" lIns="68575" tIns="34275" rIns="68575" bIns="34275" anchor="ctr" anchorCtr="0">
            <a:noAutofit/>
          </a:bodyPr>
          <a:lstStyle/>
          <a:p>
            <a:pPr marL="0" marR="0" lvl="0" indent="0" algn="ctr" rtl="0">
              <a:lnSpc>
                <a:spcPct val="90000"/>
              </a:lnSpc>
              <a:spcBef>
                <a:spcPts val="0"/>
              </a:spcBef>
              <a:spcAft>
                <a:spcPts val="0"/>
              </a:spcAft>
              <a:buNone/>
            </a:pPr>
            <a:endParaRPr sz="1400">
              <a:solidFill>
                <a:schemeClr val="dk1"/>
              </a:solidFill>
              <a:latin typeface="Calibri"/>
              <a:ea typeface="Calibri"/>
              <a:cs typeface="Calibri"/>
              <a:sym typeface="Calibri"/>
            </a:endParaRPr>
          </a:p>
        </p:txBody>
      </p:sp>
      <p:cxnSp>
        <p:nvCxnSpPr>
          <p:cNvPr id="602" name="Google Shape;602;p26"/>
          <p:cNvCxnSpPr/>
          <p:nvPr/>
        </p:nvCxnSpPr>
        <p:spPr>
          <a:xfrm>
            <a:off x="620650" y="3583327"/>
            <a:ext cx="1200300" cy="0"/>
          </a:xfrm>
          <a:prstGeom prst="straightConnector1">
            <a:avLst/>
          </a:prstGeom>
          <a:noFill/>
          <a:ln w="9525" cap="flat" cmpd="sng">
            <a:solidFill>
              <a:srgbClr val="A2A2A2"/>
            </a:solidFill>
            <a:prstDash val="solid"/>
            <a:miter lim="800000"/>
            <a:headEnd type="none" w="sm" len="sm"/>
            <a:tailEnd type="none" w="sm" len="sm"/>
          </a:ln>
        </p:spPr>
      </p:cxnSp>
      <p:sp>
        <p:nvSpPr>
          <p:cNvPr id="603" name="Google Shape;603;p26"/>
          <p:cNvSpPr txBox="1">
            <a:spLocks noGrp="1"/>
          </p:cNvSpPr>
          <p:nvPr>
            <p:ph type="subTitle" idx="1"/>
          </p:nvPr>
        </p:nvSpPr>
        <p:spPr>
          <a:xfrm>
            <a:off x="443500" y="3290670"/>
            <a:ext cx="1554600" cy="183000"/>
          </a:xfrm>
          <a:prstGeom prst="rect">
            <a:avLst/>
          </a:prstGeom>
          <a:noFill/>
        </p:spPr>
        <p:txBody>
          <a:bodyPr spcFirstLastPara="1" wrap="square" lIns="0" tIns="0" rIns="0" bIns="0" anchor="t" anchorCtr="0">
            <a:noAutofit/>
          </a:bodyPr>
          <a:lstStyle>
            <a:lvl1pPr lvl="0" algn="ctr" rtl="0">
              <a:spcBef>
                <a:spcPts val="0"/>
              </a:spcBef>
              <a:spcAft>
                <a:spcPts val="0"/>
              </a:spcAft>
              <a:buClr>
                <a:schemeClr val="dk1"/>
              </a:buClr>
              <a:buSzPts val="1100"/>
              <a:buNone/>
              <a:defRPr sz="1100">
                <a:solidFill>
                  <a:schemeClr val="dk1"/>
                </a:solidFill>
              </a:defRPr>
            </a:lvl1pPr>
            <a:lvl2pPr lvl="1" rtl="0">
              <a:spcBef>
                <a:spcPts val="0"/>
              </a:spcBef>
              <a:spcAft>
                <a:spcPts val="0"/>
              </a:spcAft>
              <a:buSzPts val="1000"/>
              <a:buNone/>
              <a:defRPr sz="1000"/>
            </a:lvl2pPr>
            <a:lvl3pPr lvl="2" rtl="0">
              <a:spcBef>
                <a:spcPts val="0"/>
              </a:spcBef>
              <a:spcAft>
                <a:spcPts val="0"/>
              </a:spcAft>
              <a:buSzPts val="1000"/>
              <a:buNone/>
              <a:defRPr sz="1000"/>
            </a:lvl3pPr>
            <a:lvl4pPr lvl="3" rtl="0">
              <a:spcBef>
                <a:spcPts val="0"/>
              </a:spcBef>
              <a:spcAft>
                <a:spcPts val="0"/>
              </a:spcAft>
              <a:buSzPts val="1000"/>
              <a:buNone/>
              <a:defRPr sz="1000"/>
            </a:lvl4pPr>
            <a:lvl5pPr lvl="4" rtl="0">
              <a:spcBef>
                <a:spcPts val="0"/>
              </a:spcBef>
              <a:spcAft>
                <a:spcPts val="0"/>
              </a:spcAft>
              <a:buSzPts val="1000"/>
              <a:buNone/>
              <a:defRPr sz="1000"/>
            </a:lvl5pPr>
            <a:lvl6pPr lvl="5" rtl="0">
              <a:spcBef>
                <a:spcPts val="0"/>
              </a:spcBef>
              <a:spcAft>
                <a:spcPts val="0"/>
              </a:spcAft>
              <a:buSzPts val="1000"/>
              <a:buNone/>
              <a:defRPr sz="1000"/>
            </a:lvl6pPr>
            <a:lvl7pPr lvl="6" rtl="0">
              <a:spcBef>
                <a:spcPts val="0"/>
              </a:spcBef>
              <a:spcAft>
                <a:spcPts val="0"/>
              </a:spcAft>
              <a:buSzPts val="1000"/>
              <a:buNone/>
              <a:defRPr sz="1000"/>
            </a:lvl7pPr>
            <a:lvl8pPr lvl="7" rtl="0">
              <a:spcBef>
                <a:spcPts val="0"/>
              </a:spcBef>
              <a:spcAft>
                <a:spcPts val="0"/>
              </a:spcAft>
              <a:buSzPts val="1000"/>
              <a:buNone/>
              <a:defRPr sz="1000"/>
            </a:lvl8pPr>
            <a:lvl9pPr lvl="8" rtl="0">
              <a:spcBef>
                <a:spcPts val="0"/>
              </a:spcBef>
              <a:spcAft>
                <a:spcPts val="0"/>
              </a:spcAft>
              <a:buSzPts val="1000"/>
              <a:buNone/>
              <a:defRPr sz="1000"/>
            </a:lvl9pPr>
          </a:lstStyle>
          <a:p>
            <a:endParaRPr/>
          </a:p>
        </p:txBody>
      </p:sp>
      <p:sp>
        <p:nvSpPr>
          <p:cNvPr id="604" name="Google Shape;604;p26"/>
          <p:cNvSpPr txBox="1">
            <a:spLocks noGrp="1"/>
          </p:cNvSpPr>
          <p:nvPr>
            <p:ph type="subTitle" idx="3"/>
          </p:nvPr>
        </p:nvSpPr>
        <p:spPr>
          <a:xfrm>
            <a:off x="443500" y="3050428"/>
            <a:ext cx="1554600" cy="183000"/>
          </a:xfrm>
          <a:prstGeom prst="rect">
            <a:avLst/>
          </a:prstGeom>
          <a:noFill/>
        </p:spPr>
        <p:txBody>
          <a:bodyPr spcFirstLastPara="1" wrap="square" lIns="0" tIns="0" rIns="0" bIns="0" anchor="t" anchorCtr="0">
            <a:noAutofit/>
          </a:bodyPr>
          <a:lstStyle>
            <a:lvl1pPr lvl="0" algn="ctr" rtl="0">
              <a:spcBef>
                <a:spcPts val="0"/>
              </a:spcBef>
              <a:spcAft>
                <a:spcPts val="0"/>
              </a:spcAft>
              <a:buClr>
                <a:schemeClr val="accent1"/>
              </a:buClr>
              <a:buSzPts val="1100"/>
              <a:buNone/>
              <a:defRPr sz="1100" b="1">
                <a:solidFill>
                  <a:schemeClr val="accent1"/>
                </a:solidFill>
              </a:defRPr>
            </a:lvl1pPr>
            <a:lvl2pPr lvl="1" algn="ctr" rtl="0">
              <a:spcBef>
                <a:spcPts val="0"/>
              </a:spcBef>
              <a:spcAft>
                <a:spcPts val="0"/>
              </a:spcAft>
              <a:buClr>
                <a:schemeClr val="accent1"/>
              </a:buClr>
              <a:buSzPts val="1000"/>
              <a:buNone/>
              <a:defRPr sz="1000" b="1">
                <a:solidFill>
                  <a:schemeClr val="accent1"/>
                </a:solidFill>
              </a:defRPr>
            </a:lvl2pPr>
            <a:lvl3pPr lvl="2" algn="ctr" rtl="0">
              <a:spcBef>
                <a:spcPts val="0"/>
              </a:spcBef>
              <a:spcAft>
                <a:spcPts val="0"/>
              </a:spcAft>
              <a:buClr>
                <a:schemeClr val="accent1"/>
              </a:buClr>
              <a:buSzPts val="1000"/>
              <a:buNone/>
              <a:defRPr sz="1000" b="1">
                <a:solidFill>
                  <a:schemeClr val="accent1"/>
                </a:solidFill>
              </a:defRPr>
            </a:lvl3pPr>
            <a:lvl4pPr lvl="3" algn="ctr" rtl="0">
              <a:spcBef>
                <a:spcPts val="0"/>
              </a:spcBef>
              <a:spcAft>
                <a:spcPts val="0"/>
              </a:spcAft>
              <a:buClr>
                <a:schemeClr val="accent1"/>
              </a:buClr>
              <a:buSzPts val="1000"/>
              <a:buNone/>
              <a:defRPr sz="1000" b="1">
                <a:solidFill>
                  <a:schemeClr val="accent1"/>
                </a:solidFill>
              </a:defRPr>
            </a:lvl4pPr>
            <a:lvl5pPr lvl="4" algn="ctr" rtl="0">
              <a:spcBef>
                <a:spcPts val="0"/>
              </a:spcBef>
              <a:spcAft>
                <a:spcPts val="0"/>
              </a:spcAft>
              <a:buClr>
                <a:schemeClr val="accent1"/>
              </a:buClr>
              <a:buSzPts val="1000"/>
              <a:buNone/>
              <a:defRPr sz="1000" b="1">
                <a:solidFill>
                  <a:schemeClr val="accent1"/>
                </a:solidFill>
              </a:defRPr>
            </a:lvl5pPr>
            <a:lvl6pPr lvl="5" algn="ctr" rtl="0">
              <a:spcBef>
                <a:spcPts val="0"/>
              </a:spcBef>
              <a:spcAft>
                <a:spcPts val="0"/>
              </a:spcAft>
              <a:buClr>
                <a:schemeClr val="accent1"/>
              </a:buClr>
              <a:buSzPts val="1000"/>
              <a:buNone/>
              <a:defRPr sz="1000" b="1">
                <a:solidFill>
                  <a:schemeClr val="accent1"/>
                </a:solidFill>
              </a:defRPr>
            </a:lvl6pPr>
            <a:lvl7pPr lvl="6" algn="ctr" rtl="0">
              <a:spcBef>
                <a:spcPts val="0"/>
              </a:spcBef>
              <a:spcAft>
                <a:spcPts val="0"/>
              </a:spcAft>
              <a:buClr>
                <a:schemeClr val="accent1"/>
              </a:buClr>
              <a:buSzPts val="1000"/>
              <a:buNone/>
              <a:defRPr sz="1000" b="1">
                <a:solidFill>
                  <a:schemeClr val="accent1"/>
                </a:solidFill>
              </a:defRPr>
            </a:lvl7pPr>
            <a:lvl8pPr lvl="7" algn="ctr" rtl="0">
              <a:spcBef>
                <a:spcPts val="0"/>
              </a:spcBef>
              <a:spcAft>
                <a:spcPts val="0"/>
              </a:spcAft>
              <a:buClr>
                <a:schemeClr val="accent1"/>
              </a:buClr>
              <a:buSzPts val="1000"/>
              <a:buNone/>
              <a:defRPr sz="1000" b="1">
                <a:solidFill>
                  <a:schemeClr val="accent1"/>
                </a:solidFill>
              </a:defRPr>
            </a:lvl8pPr>
            <a:lvl9pPr lvl="8" algn="ctr" rtl="0">
              <a:spcBef>
                <a:spcPts val="0"/>
              </a:spcBef>
              <a:spcAft>
                <a:spcPts val="0"/>
              </a:spcAft>
              <a:buClr>
                <a:schemeClr val="accent1"/>
              </a:buClr>
              <a:buSzPts val="1000"/>
              <a:buNone/>
              <a:defRPr sz="1000" b="1">
                <a:solidFill>
                  <a:schemeClr val="accent1"/>
                </a:solidFill>
              </a:defRPr>
            </a:lvl9pPr>
          </a:lstStyle>
          <a:p>
            <a:endParaRPr/>
          </a:p>
        </p:txBody>
      </p:sp>
      <p:sp>
        <p:nvSpPr>
          <p:cNvPr id="605" name="Google Shape;605;p26"/>
          <p:cNvSpPr txBox="1">
            <a:spLocks noGrp="1"/>
          </p:cNvSpPr>
          <p:nvPr>
            <p:ph type="subTitle" idx="4"/>
          </p:nvPr>
        </p:nvSpPr>
        <p:spPr>
          <a:xfrm>
            <a:off x="443500" y="3714400"/>
            <a:ext cx="1554600" cy="183000"/>
          </a:xfrm>
          <a:prstGeom prst="rect">
            <a:avLst/>
          </a:prstGeom>
          <a:noFill/>
        </p:spPr>
        <p:txBody>
          <a:bodyPr spcFirstLastPara="1" wrap="square" lIns="0" tIns="0" rIns="0" bIns="0" anchor="t" anchorCtr="0">
            <a:noAutofit/>
          </a:bodyPr>
          <a:lstStyle>
            <a:lvl1pPr lvl="0" algn="ctr" rtl="0">
              <a:spcBef>
                <a:spcPts val="0"/>
              </a:spcBef>
              <a:spcAft>
                <a:spcPts val="0"/>
              </a:spcAft>
              <a:buClr>
                <a:schemeClr val="dk1"/>
              </a:buClr>
              <a:buSzPts val="900"/>
              <a:buNone/>
              <a:defRPr sz="900">
                <a:solidFill>
                  <a:schemeClr val="dk1"/>
                </a:solidFill>
              </a:defRPr>
            </a:lvl1pPr>
            <a:lvl2pPr lvl="1" rtl="0">
              <a:spcBef>
                <a:spcPts val="0"/>
              </a:spcBef>
              <a:spcAft>
                <a:spcPts val="0"/>
              </a:spcAft>
              <a:buSzPts val="1000"/>
              <a:buNone/>
              <a:defRPr sz="1000"/>
            </a:lvl2pPr>
            <a:lvl3pPr lvl="2" rtl="0">
              <a:spcBef>
                <a:spcPts val="0"/>
              </a:spcBef>
              <a:spcAft>
                <a:spcPts val="0"/>
              </a:spcAft>
              <a:buSzPts val="1000"/>
              <a:buNone/>
              <a:defRPr sz="1000"/>
            </a:lvl3pPr>
            <a:lvl4pPr lvl="3" rtl="0">
              <a:spcBef>
                <a:spcPts val="0"/>
              </a:spcBef>
              <a:spcAft>
                <a:spcPts val="0"/>
              </a:spcAft>
              <a:buSzPts val="1000"/>
              <a:buNone/>
              <a:defRPr sz="1000"/>
            </a:lvl4pPr>
            <a:lvl5pPr lvl="4" rtl="0">
              <a:spcBef>
                <a:spcPts val="0"/>
              </a:spcBef>
              <a:spcAft>
                <a:spcPts val="0"/>
              </a:spcAft>
              <a:buSzPts val="1000"/>
              <a:buNone/>
              <a:defRPr sz="1000"/>
            </a:lvl5pPr>
            <a:lvl6pPr lvl="5" rtl="0">
              <a:spcBef>
                <a:spcPts val="0"/>
              </a:spcBef>
              <a:spcAft>
                <a:spcPts val="0"/>
              </a:spcAft>
              <a:buSzPts val="1000"/>
              <a:buNone/>
              <a:defRPr sz="1000"/>
            </a:lvl6pPr>
            <a:lvl7pPr lvl="6" rtl="0">
              <a:spcBef>
                <a:spcPts val="0"/>
              </a:spcBef>
              <a:spcAft>
                <a:spcPts val="0"/>
              </a:spcAft>
              <a:buSzPts val="1000"/>
              <a:buNone/>
              <a:defRPr sz="1000"/>
            </a:lvl7pPr>
            <a:lvl8pPr lvl="7" rtl="0">
              <a:spcBef>
                <a:spcPts val="0"/>
              </a:spcBef>
              <a:spcAft>
                <a:spcPts val="0"/>
              </a:spcAft>
              <a:buSzPts val="1000"/>
              <a:buNone/>
              <a:defRPr sz="1000"/>
            </a:lvl8pPr>
            <a:lvl9pPr lvl="8" rtl="0">
              <a:spcBef>
                <a:spcPts val="0"/>
              </a:spcBef>
              <a:spcAft>
                <a:spcPts val="0"/>
              </a:spcAft>
              <a:buSzPts val="1000"/>
              <a:buNone/>
              <a:defRPr sz="1000"/>
            </a:lvl9pPr>
          </a:lstStyle>
          <a:p>
            <a:endParaRPr/>
          </a:p>
        </p:txBody>
      </p:sp>
      <p:sp>
        <p:nvSpPr>
          <p:cNvPr id="606" name="Google Shape;606;p26"/>
          <p:cNvSpPr>
            <a:spLocks noGrp="1"/>
          </p:cNvSpPr>
          <p:nvPr>
            <p:ph type="pic" idx="5"/>
          </p:nvPr>
        </p:nvSpPr>
        <p:spPr>
          <a:xfrm>
            <a:off x="2393450" y="1748969"/>
            <a:ext cx="1005900" cy="1005900"/>
          </a:xfrm>
          <a:prstGeom prst="ellipse">
            <a:avLst/>
          </a:prstGeom>
          <a:noFill/>
          <a:ln w="19050" cap="flat" cmpd="sng">
            <a:solidFill>
              <a:schemeClr val="dk2"/>
            </a:solidFill>
            <a:prstDash val="solid"/>
            <a:round/>
            <a:headEnd type="none" w="sm" len="sm"/>
            <a:tailEnd type="none" w="sm" len="sm"/>
          </a:ln>
        </p:spPr>
      </p:sp>
      <p:sp>
        <p:nvSpPr>
          <p:cNvPr id="607" name="Google Shape;607;p26"/>
          <p:cNvSpPr/>
          <p:nvPr/>
        </p:nvSpPr>
        <p:spPr>
          <a:xfrm rot="5400000" flipH="1">
            <a:off x="2569829" y="1915279"/>
            <a:ext cx="653142" cy="1306284"/>
          </a:xfrm>
          <a:custGeom>
            <a:avLst/>
            <a:gdLst/>
            <a:ahLst/>
            <a:cxnLst/>
            <a:rect l="l" t="t" r="r" b="b"/>
            <a:pathLst>
              <a:path w="870856" h="1741712" extrusionOk="0">
                <a:moveTo>
                  <a:pt x="870856" y="0"/>
                </a:moveTo>
                <a:lnTo>
                  <a:pt x="870856" y="96856"/>
                </a:lnTo>
                <a:cubicBezTo>
                  <a:pt x="443388" y="96856"/>
                  <a:pt x="96856" y="443388"/>
                  <a:pt x="96856" y="870856"/>
                </a:cubicBezTo>
                <a:cubicBezTo>
                  <a:pt x="96856" y="1298324"/>
                  <a:pt x="443388" y="1644856"/>
                  <a:pt x="870856" y="1644856"/>
                </a:cubicBezTo>
                <a:lnTo>
                  <a:pt x="870856" y="1741712"/>
                </a:lnTo>
                <a:cubicBezTo>
                  <a:pt x="389896" y="1741712"/>
                  <a:pt x="0" y="1351816"/>
                  <a:pt x="0" y="870856"/>
                </a:cubicBezTo>
                <a:cubicBezTo>
                  <a:pt x="0" y="389896"/>
                  <a:pt x="389896" y="0"/>
                  <a:pt x="870856" y="0"/>
                </a:cubicBezTo>
                <a:close/>
              </a:path>
            </a:pathLst>
          </a:custGeom>
          <a:gradFill>
            <a:gsLst>
              <a:gs pos="0">
                <a:srgbClr val="FF4E02"/>
              </a:gs>
              <a:gs pos="48000">
                <a:srgbClr val="F69323"/>
              </a:gs>
              <a:gs pos="100000">
                <a:srgbClr val="FABC75"/>
              </a:gs>
            </a:gsLst>
            <a:lin ang="0" scaled="0"/>
          </a:gradFill>
          <a:ln>
            <a:noFill/>
          </a:ln>
        </p:spPr>
        <p:txBody>
          <a:bodyPr spcFirstLastPara="1" wrap="square" lIns="68575" tIns="34275" rIns="68575" bIns="34275" anchor="ctr" anchorCtr="0">
            <a:noAutofit/>
          </a:bodyPr>
          <a:lstStyle/>
          <a:p>
            <a:pPr marL="0" marR="0" lvl="0" indent="0" algn="ctr" rtl="0">
              <a:lnSpc>
                <a:spcPct val="90000"/>
              </a:lnSpc>
              <a:spcBef>
                <a:spcPts val="0"/>
              </a:spcBef>
              <a:spcAft>
                <a:spcPts val="0"/>
              </a:spcAft>
              <a:buNone/>
            </a:pPr>
            <a:endParaRPr sz="1400">
              <a:solidFill>
                <a:schemeClr val="dk1"/>
              </a:solidFill>
              <a:latin typeface="Calibri"/>
              <a:ea typeface="Calibri"/>
              <a:cs typeface="Calibri"/>
              <a:sym typeface="Calibri"/>
            </a:endParaRPr>
          </a:p>
        </p:txBody>
      </p:sp>
      <p:cxnSp>
        <p:nvCxnSpPr>
          <p:cNvPr id="608" name="Google Shape;608;p26"/>
          <p:cNvCxnSpPr/>
          <p:nvPr/>
        </p:nvCxnSpPr>
        <p:spPr>
          <a:xfrm>
            <a:off x="2296250" y="3583327"/>
            <a:ext cx="1200300" cy="0"/>
          </a:xfrm>
          <a:prstGeom prst="straightConnector1">
            <a:avLst/>
          </a:prstGeom>
          <a:noFill/>
          <a:ln w="9525" cap="flat" cmpd="sng">
            <a:solidFill>
              <a:srgbClr val="A2A2A2"/>
            </a:solidFill>
            <a:prstDash val="solid"/>
            <a:miter lim="800000"/>
            <a:headEnd type="none" w="sm" len="sm"/>
            <a:tailEnd type="none" w="sm" len="sm"/>
          </a:ln>
        </p:spPr>
      </p:cxnSp>
      <p:sp>
        <p:nvSpPr>
          <p:cNvPr id="609" name="Google Shape;609;p26"/>
          <p:cNvSpPr txBox="1">
            <a:spLocks noGrp="1"/>
          </p:cNvSpPr>
          <p:nvPr>
            <p:ph type="subTitle" idx="6"/>
          </p:nvPr>
        </p:nvSpPr>
        <p:spPr>
          <a:xfrm>
            <a:off x="2119100" y="3290670"/>
            <a:ext cx="1554600" cy="183000"/>
          </a:xfrm>
          <a:prstGeom prst="rect">
            <a:avLst/>
          </a:prstGeom>
          <a:noFill/>
        </p:spPr>
        <p:txBody>
          <a:bodyPr spcFirstLastPara="1" wrap="square" lIns="0" tIns="0" rIns="0" bIns="0" anchor="t" anchorCtr="0">
            <a:noAutofit/>
          </a:bodyPr>
          <a:lstStyle>
            <a:lvl1pPr lvl="0" algn="ctr" rtl="0">
              <a:spcBef>
                <a:spcPts val="0"/>
              </a:spcBef>
              <a:spcAft>
                <a:spcPts val="0"/>
              </a:spcAft>
              <a:buClr>
                <a:schemeClr val="dk1"/>
              </a:buClr>
              <a:buSzPts val="1100"/>
              <a:buNone/>
              <a:defRPr sz="1100">
                <a:solidFill>
                  <a:schemeClr val="dk1"/>
                </a:solidFill>
              </a:defRPr>
            </a:lvl1pPr>
            <a:lvl2pPr lvl="1" rtl="0">
              <a:spcBef>
                <a:spcPts val="0"/>
              </a:spcBef>
              <a:spcAft>
                <a:spcPts val="0"/>
              </a:spcAft>
              <a:buSzPts val="1000"/>
              <a:buNone/>
              <a:defRPr sz="1000"/>
            </a:lvl2pPr>
            <a:lvl3pPr lvl="2" rtl="0">
              <a:spcBef>
                <a:spcPts val="0"/>
              </a:spcBef>
              <a:spcAft>
                <a:spcPts val="0"/>
              </a:spcAft>
              <a:buSzPts val="1000"/>
              <a:buNone/>
              <a:defRPr sz="1000"/>
            </a:lvl3pPr>
            <a:lvl4pPr lvl="3" rtl="0">
              <a:spcBef>
                <a:spcPts val="0"/>
              </a:spcBef>
              <a:spcAft>
                <a:spcPts val="0"/>
              </a:spcAft>
              <a:buSzPts val="1000"/>
              <a:buNone/>
              <a:defRPr sz="1000"/>
            </a:lvl4pPr>
            <a:lvl5pPr lvl="4" rtl="0">
              <a:spcBef>
                <a:spcPts val="0"/>
              </a:spcBef>
              <a:spcAft>
                <a:spcPts val="0"/>
              </a:spcAft>
              <a:buSzPts val="1000"/>
              <a:buNone/>
              <a:defRPr sz="1000"/>
            </a:lvl5pPr>
            <a:lvl6pPr lvl="5" rtl="0">
              <a:spcBef>
                <a:spcPts val="0"/>
              </a:spcBef>
              <a:spcAft>
                <a:spcPts val="0"/>
              </a:spcAft>
              <a:buSzPts val="1000"/>
              <a:buNone/>
              <a:defRPr sz="1000"/>
            </a:lvl6pPr>
            <a:lvl7pPr lvl="6" rtl="0">
              <a:spcBef>
                <a:spcPts val="0"/>
              </a:spcBef>
              <a:spcAft>
                <a:spcPts val="0"/>
              </a:spcAft>
              <a:buSzPts val="1000"/>
              <a:buNone/>
              <a:defRPr sz="1000"/>
            </a:lvl7pPr>
            <a:lvl8pPr lvl="7" rtl="0">
              <a:spcBef>
                <a:spcPts val="0"/>
              </a:spcBef>
              <a:spcAft>
                <a:spcPts val="0"/>
              </a:spcAft>
              <a:buSzPts val="1000"/>
              <a:buNone/>
              <a:defRPr sz="1000"/>
            </a:lvl8pPr>
            <a:lvl9pPr lvl="8" rtl="0">
              <a:spcBef>
                <a:spcPts val="0"/>
              </a:spcBef>
              <a:spcAft>
                <a:spcPts val="0"/>
              </a:spcAft>
              <a:buSzPts val="1000"/>
              <a:buNone/>
              <a:defRPr sz="1000"/>
            </a:lvl9pPr>
          </a:lstStyle>
          <a:p>
            <a:endParaRPr/>
          </a:p>
        </p:txBody>
      </p:sp>
      <p:sp>
        <p:nvSpPr>
          <p:cNvPr id="610" name="Google Shape;610;p26"/>
          <p:cNvSpPr txBox="1">
            <a:spLocks noGrp="1"/>
          </p:cNvSpPr>
          <p:nvPr>
            <p:ph type="subTitle" idx="7"/>
          </p:nvPr>
        </p:nvSpPr>
        <p:spPr>
          <a:xfrm>
            <a:off x="2119100" y="3050428"/>
            <a:ext cx="1554600" cy="183000"/>
          </a:xfrm>
          <a:prstGeom prst="rect">
            <a:avLst/>
          </a:prstGeom>
          <a:noFill/>
        </p:spPr>
        <p:txBody>
          <a:bodyPr spcFirstLastPara="1" wrap="square" lIns="0" tIns="0" rIns="0" bIns="0" anchor="t" anchorCtr="0">
            <a:noAutofit/>
          </a:bodyPr>
          <a:lstStyle>
            <a:lvl1pPr lvl="0" algn="ctr" rtl="0">
              <a:spcBef>
                <a:spcPts val="0"/>
              </a:spcBef>
              <a:spcAft>
                <a:spcPts val="0"/>
              </a:spcAft>
              <a:buClr>
                <a:schemeClr val="accent1"/>
              </a:buClr>
              <a:buSzPts val="1100"/>
              <a:buNone/>
              <a:defRPr sz="1100" b="1">
                <a:solidFill>
                  <a:schemeClr val="accent1"/>
                </a:solidFill>
              </a:defRPr>
            </a:lvl1pPr>
            <a:lvl2pPr lvl="1" algn="ctr" rtl="0">
              <a:spcBef>
                <a:spcPts val="0"/>
              </a:spcBef>
              <a:spcAft>
                <a:spcPts val="0"/>
              </a:spcAft>
              <a:buClr>
                <a:schemeClr val="accent1"/>
              </a:buClr>
              <a:buSzPts val="1000"/>
              <a:buNone/>
              <a:defRPr sz="1000" b="1">
                <a:solidFill>
                  <a:schemeClr val="accent1"/>
                </a:solidFill>
              </a:defRPr>
            </a:lvl2pPr>
            <a:lvl3pPr lvl="2" algn="ctr" rtl="0">
              <a:spcBef>
                <a:spcPts val="0"/>
              </a:spcBef>
              <a:spcAft>
                <a:spcPts val="0"/>
              </a:spcAft>
              <a:buClr>
                <a:schemeClr val="accent1"/>
              </a:buClr>
              <a:buSzPts val="1000"/>
              <a:buNone/>
              <a:defRPr sz="1000" b="1">
                <a:solidFill>
                  <a:schemeClr val="accent1"/>
                </a:solidFill>
              </a:defRPr>
            </a:lvl3pPr>
            <a:lvl4pPr lvl="3" algn="ctr" rtl="0">
              <a:spcBef>
                <a:spcPts val="0"/>
              </a:spcBef>
              <a:spcAft>
                <a:spcPts val="0"/>
              </a:spcAft>
              <a:buClr>
                <a:schemeClr val="accent1"/>
              </a:buClr>
              <a:buSzPts val="1000"/>
              <a:buNone/>
              <a:defRPr sz="1000" b="1">
                <a:solidFill>
                  <a:schemeClr val="accent1"/>
                </a:solidFill>
              </a:defRPr>
            </a:lvl4pPr>
            <a:lvl5pPr lvl="4" algn="ctr" rtl="0">
              <a:spcBef>
                <a:spcPts val="0"/>
              </a:spcBef>
              <a:spcAft>
                <a:spcPts val="0"/>
              </a:spcAft>
              <a:buClr>
                <a:schemeClr val="accent1"/>
              </a:buClr>
              <a:buSzPts val="1000"/>
              <a:buNone/>
              <a:defRPr sz="1000" b="1">
                <a:solidFill>
                  <a:schemeClr val="accent1"/>
                </a:solidFill>
              </a:defRPr>
            </a:lvl5pPr>
            <a:lvl6pPr lvl="5" algn="ctr" rtl="0">
              <a:spcBef>
                <a:spcPts val="0"/>
              </a:spcBef>
              <a:spcAft>
                <a:spcPts val="0"/>
              </a:spcAft>
              <a:buClr>
                <a:schemeClr val="accent1"/>
              </a:buClr>
              <a:buSzPts val="1000"/>
              <a:buNone/>
              <a:defRPr sz="1000" b="1">
                <a:solidFill>
                  <a:schemeClr val="accent1"/>
                </a:solidFill>
              </a:defRPr>
            </a:lvl6pPr>
            <a:lvl7pPr lvl="6" algn="ctr" rtl="0">
              <a:spcBef>
                <a:spcPts val="0"/>
              </a:spcBef>
              <a:spcAft>
                <a:spcPts val="0"/>
              </a:spcAft>
              <a:buClr>
                <a:schemeClr val="accent1"/>
              </a:buClr>
              <a:buSzPts val="1000"/>
              <a:buNone/>
              <a:defRPr sz="1000" b="1">
                <a:solidFill>
                  <a:schemeClr val="accent1"/>
                </a:solidFill>
              </a:defRPr>
            </a:lvl7pPr>
            <a:lvl8pPr lvl="7" algn="ctr" rtl="0">
              <a:spcBef>
                <a:spcPts val="0"/>
              </a:spcBef>
              <a:spcAft>
                <a:spcPts val="0"/>
              </a:spcAft>
              <a:buClr>
                <a:schemeClr val="accent1"/>
              </a:buClr>
              <a:buSzPts val="1000"/>
              <a:buNone/>
              <a:defRPr sz="1000" b="1">
                <a:solidFill>
                  <a:schemeClr val="accent1"/>
                </a:solidFill>
              </a:defRPr>
            </a:lvl8pPr>
            <a:lvl9pPr lvl="8" algn="ctr" rtl="0">
              <a:spcBef>
                <a:spcPts val="0"/>
              </a:spcBef>
              <a:spcAft>
                <a:spcPts val="0"/>
              </a:spcAft>
              <a:buClr>
                <a:schemeClr val="accent1"/>
              </a:buClr>
              <a:buSzPts val="1000"/>
              <a:buNone/>
              <a:defRPr sz="1000" b="1">
                <a:solidFill>
                  <a:schemeClr val="accent1"/>
                </a:solidFill>
              </a:defRPr>
            </a:lvl9pPr>
          </a:lstStyle>
          <a:p>
            <a:endParaRPr/>
          </a:p>
        </p:txBody>
      </p:sp>
      <p:sp>
        <p:nvSpPr>
          <p:cNvPr id="611" name="Google Shape;611;p26"/>
          <p:cNvSpPr txBox="1">
            <a:spLocks noGrp="1"/>
          </p:cNvSpPr>
          <p:nvPr>
            <p:ph type="subTitle" idx="8"/>
          </p:nvPr>
        </p:nvSpPr>
        <p:spPr>
          <a:xfrm>
            <a:off x="2119100" y="3714400"/>
            <a:ext cx="1554600" cy="183000"/>
          </a:xfrm>
          <a:prstGeom prst="rect">
            <a:avLst/>
          </a:prstGeom>
          <a:noFill/>
        </p:spPr>
        <p:txBody>
          <a:bodyPr spcFirstLastPara="1" wrap="square" lIns="0" tIns="0" rIns="0" bIns="0" anchor="t" anchorCtr="0">
            <a:noAutofit/>
          </a:bodyPr>
          <a:lstStyle>
            <a:lvl1pPr lvl="0" algn="ctr" rtl="0">
              <a:spcBef>
                <a:spcPts val="0"/>
              </a:spcBef>
              <a:spcAft>
                <a:spcPts val="0"/>
              </a:spcAft>
              <a:buClr>
                <a:schemeClr val="dk1"/>
              </a:buClr>
              <a:buSzPts val="900"/>
              <a:buNone/>
              <a:defRPr sz="900">
                <a:solidFill>
                  <a:schemeClr val="dk1"/>
                </a:solidFill>
              </a:defRPr>
            </a:lvl1pPr>
            <a:lvl2pPr lvl="1" rtl="0">
              <a:spcBef>
                <a:spcPts val="0"/>
              </a:spcBef>
              <a:spcAft>
                <a:spcPts val="0"/>
              </a:spcAft>
              <a:buSzPts val="1000"/>
              <a:buNone/>
              <a:defRPr sz="1000"/>
            </a:lvl2pPr>
            <a:lvl3pPr lvl="2" rtl="0">
              <a:spcBef>
                <a:spcPts val="0"/>
              </a:spcBef>
              <a:spcAft>
                <a:spcPts val="0"/>
              </a:spcAft>
              <a:buSzPts val="1000"/>
              <a:buNone/>
              <a:defRPr sz="1000"/>
            </a:lvl3pPr>
            <a:lvl4pPr lvl="3" rtl="0">
              <a:spcBef>
                <a:spcPts val="0"/>
              </a:spcBef>
              <a:spcAft>
                <a:spcPts val="0"/>
              </a:spcAft>
              <a:buSzPts val="1000"/>
              <a:buNone/>
              <a:defRPr sz="1000"/>
            </a:lvl4pPr>
            <a:lvl5pPr lvl="4" rtl="0">
              <a:spcBef>
                <a:spcPts val="0"/>
              </a:spcBef>
              <a:spcAft>
                <a:spcPts val="0"/>
              </a:spcAft>
              <a:buSzPts val="1000"/>
              <a:buNone/>
              <a:defRPr sz="1000"/>
            </a:lvl5pPr>
            <a:lvl6pPr lvl="5" rtl="0">
              <a:spcBef>
                <a:spcPts val="0"/>
              </a:spcBef>
              <a:spcAft>
                <a:spcPts val="0"/>
              </a:spcAft>
              <a:buSzPts val="1000"/>
              <a:buNone/>
              <a:defRPr sz="1000"/>
            </a:lvl6pPr>
            <a:lvl7pPr lvl="6" rtl="0">
              <a:spcBef>
                <a:spcPts val="0"/>
              </a:spcBef>
              <a:spcAft>
                <a:spcPts val="0"/>
              </a:spcAft>
              <a:buSzPts val="1000"/>
              <a:buNone/>
              <a:defRPr sz="1000"/>
            </a:lvl7pPr>
            <a:lvl8pPr lvl="7" rtl="0">
              <a:spcBef>
                <a:spcPts val="0"/>
              </a:spcBef>
              <a:spcAft>
                <a:spcPts val="0"/>
              </a:spcAft>
              <a:buSzPts val="1000"/>
              <a:buNone/>
              <a:defRPr sz="1000"/>
            </a:lvl8pPr>
            <a:lvl9pPr lvl="8" rtl="0">
              <a:spcBef>
                <a:spcPts val="0"/>
              </a:spcBef>
              <a:spcAft>
                <a:spcPts val="0"/>
              </a:spcAft>
              <a:buSzPts val="1000"/>
              <a:buNone/>
              <a:defRPr sz="1000"/>
            </a:lvl9pPr>
          </a:lstStyle>
          <a:p>
            <a:endParaRPr/>
          </a:p>
        </p:txBody>
      </p:sp>
      <p:sp>
        <p:nvSpPr>
          <p:cNvPr id="612" name="Google Shape;612;p26"/>
          <p:cNvSpPr>
            <a:spLocks noGrp="1"/>
          </p:cNvSpPr>
          <p:nvPr>
            <p:ph type="pic" idx="9"/>
          </p:nvPr>
        </p:nvSpPr>
        <p:spPr>
          <a:xfrm>
            <a:off x="4069050" y="1748969"/>
            <a:ext cx="1005900" cy="1005900"/>
          </a:xfrm>
          <a:prstGeom prst="ellipse">
            <a:avLst/>
          </a:prstGeom>
          <a:noFill/>
          <a:ln w="19050" cap="flat" cmpd="sng">
            <a:solidFill>
              <a:schemeClr val="dk2"/>
            </a:solidFill>
            <a:prstDash val="solid"/>
            <a:round/>
            <a:headEnd type="none" w="sm" len="sm"/>
            <a:tailEnd type="none" w="sm" len="sm"/>
          </a:ln>
        </p:spPr>
      </p:sp>
      <p:sp>
        <p:nvSpPr>
          <p:cNvPr id="613" name="Google Shape;613;p26"/>
          <p:cNvSpPr/>
          <p:nvPr/>
        </p:nvSpPr>
        <p:spPr>
          <a:xfrm rot="5400000" flipH="1">
            <a:off x="4245429" y="1915279"/>
            <a:ext cx="653142" cy="1306284"/>
          </a:xfrm>
          <a:custGeom>
            <a:avLst/>
            <a:gdLst/>
            <a:ahLst/>
            <a:cxnLst/>
            <a:rect l="l" t="t" r="r" b="b"/>
            <a:pathLst>
              <a:path w="870856" h="1741712" extrusionOk="0">
                <a:moveTo>
                  <a:pt x="870856" y="0"/>
                </a:moveTo>
                <a:lnTo>
                  <a:pt x="870856" y="96856"/>
                </a:lnTo>
                <a:cubicBezTo>
                  <a:pt x="443388" y="96856"/>
                  <a:pt x="96856" y="443388"/>
                  <a:pt x="96856" y="870856"/>
                </a:cubicBezTo>
                <a:cubicBezTo>
                  <a:pt x="96856" y="1298324"/>
                  <a:pt x="443388" y="1644856"/>
                  <a:pt x="870856" y="1644856"/>
                </a:cubicBezTo>
                <a:lnTo>
                  <a:pt x="870856" y="1741712"/>
                </a:lnTo>
                <a:cubicBezTo>
                  <a:pt x="389896" y="1741712"/>
                  <a:pt x="0" y="1351816"/>
                  <a:pt x="0" y="870856"/>
                </a:cubicBezTo>
                <a:cubicBezTo>
                  <a:pt x="0" y="389896"/>
                  <a:pt x="389896" y="0"/>
                  <a:pt x="870856" y="0"/>
                </a:cubicBezTo>
                <a:close/>
              </a:path>
            </a:pathLst>
          </a:custGeom>
          <a:gradFill>
            <a:gsLst>
              <a:gs pos="0">
                <a:srgbClr val="FF4E02"/>
              </a:gs>
              <a:gs pos="48000">
                <a:srgbClr val="F69323"/>
              </a:gs>
              <a:gs pos="100000">
                <a:srgbClr val="FABC75"/>
              </a:gs>
            </a:gsLst>
            <a:lin ang="0" scaled="0"/>
          </a:gradFill>
          <a:ln>
            <a:noFill/>
          </a:ln>
        </p:spPr>
        <p:txBody>
          <a:bodyPr spcFirstLastPara="1" wrap="square" lIns="68575" tIns="34275" rIns="68575" bIns="34275" anchor="ctr" anchorCtr="0">
            <a:noAutofit/>
          </a:bodyPr>
          <a:lstStyle/>
          <a:p>
            <a:pPr marL="0" marR="0" lvl="0" indent="0" algn="ctr" rtl="0">
              <a:lnSpc>
                <a:spcPct val="90000"/>
              </a:lnSpc>
              <a:spcBef>
                <a:spcPts val="0"/>
              </a:spcBef>
              <a:spcAft>
                <a:spcPts val="0"/>
              </a:spcAft>
              <a:buNone/>
            </a:pPr>
            <a:endParaRPr sz="1400">
              <a:solidFill>
                <a:schemeClr val="dk1"/>
              </a:solidFill>
              <a:latin typeface="Calibri"/>
              <a:ea typeface="Calibri"/>
              <a:cs typeface="Calibri"/>
              <a:sym typeface="Calibri"/>
            </a:endParaRPr>
          </a:p>
        </p:txBody>
      </p:sp>
      <p:cxnSp>
        <p:nvCxnSpPr>
          <p:cNvPr id="614" name="Google Shape;614;p26"/>
          <p:cNvCxnSpPr/>
          <p:nvPr/>
        </p:nvCxnSpPr>
        <p:spPr>
          <a:xfrm>
            <a:off x="3971850" y="3583327"/>
            <a:ext cx="1200300" cy="0"/>
          </a:xfrm>
          <a:prstGeom prst="straightConnector1">
            <a:avLst/>
          </a:prstGeom>
          <a:noFill/>
          <a:ln w="9525" cap="flat" cmpd="sng">
            <a:solidFill>
              <a:srgbClr val="A2A2A2"/>
            </a:solidFill>
            <a:prstDash val="solid"/>
            <a:miter lim="800000"/>
            <a:headEnd type="none" w="sm" len="sm"/>
            <a:tailEnd type="none" w="sm" len="sm"/>
          </a:ln>
        </p:spPr>
      </p:cxnSp>
      <p:sp>
        <p:nvSpPr>
          <p:cNvPr id="615" name="Google Shape;615;p26"/>
          <p:cNvSpPr txBox="1">
            <a:spLocks noGrp="1"/>
          </p:cNvSpPr>
          <p:nvPr>
            <p:ph type="subTitle" idx="13"/>
          </p:nvPr>
        </p:nvSpPr>
        <p:spPr>
          <a:xfrm>
            <a:off x="3794700" y="3290670"/>
            <a:ext cx="1554600" cy="183000"/>
          </a:xfrm>
          <a:prstGeom prst="rect">
            <a:avLst/>
          </a:prstGeom>
          <a:noFill/>
        </p:spPr>
        <p:txBody>
          <a:bodyPr spcFirstLastPara="1" wrap="square" lIns="0" tIns="0" rIns="0" bIns="0" anchor="t" anchorCtr="0">
            <a:noAutofit/>
          </a:bodyPr>
          <a:lstStyle>
            <a:lvl1pPr lvl="0" algn="ctr" rtl="0">
              <a:spcBef>
                <a:spcPts val="0"/>
              </a:spcBef>
              <a:spcAft>
                <a:spcPts val="0"/>
              </a:spcAft>
              <a:buClr>
                <a:schemeClr val="dk1"/>
              </a:buClr>
              <a:buSzPts val="1100"/>
              <a:buNone/>
              <a:defRPr sz="1100">
                <a:solidFill>
                  <a:schemeClr val="dk1"/>
                </a:solidFill>
              </a:defRPr>
            </a:lvl1pPr>
            <a:lvl2pPr lvl="1" rtl="0">
              <a:spcBef>
                <a:spcPts val="0"/>
              </a:spcBef>
              <a:spcAft>
                <a:spcPts val="0"/>
              </a:spcAft>
              <a:buSzPts val="1000"/>
              <a:buNone/>
              <a:defRPr sz="1000"/>
            </a:lvl2pPr>
            <a:lvl3pPr lvl="2" rtl="0">
              <a:spcBef>
                <a:spcPts val="0"/>
              </a:spcBef>
              <a:spcAft>
                <a:spcPts val="0"/>
              </a:spcAft>
              <a:buSzPts val="1000"/>
              <a:buNone/>
              <a:defRPr sz="1000"/>
            </a:lvl3pPr>
            <a:lvl4pPr lvl="3" rtl="0">
              <a:spcBef>
                <a:spcPts val="0"/>
              </a:spcBef>
              <a:spcAft>
                <a:spcPts val="0"/>
              </a:spcAft>
              <a:buSzPts val="1000"/>
              <a:buNone/>
              <a:defRPr sz="1000"/>
            </a:lvl4pPr>
            <a:lvl5pPr lvl="4" rtl="0">
              <a:spcBef>
                <a:spcPts val="0"/>
              </a:spcBef>
              <a:spcAft>
                <a:spcPts val="0"/>
              </a:spcAft>
              <a:buSzPts val="1000"/>
              <a:buNone/>
              <a:defRPr sz="1000"/>
            </a:lvl5pPr>
            <a:lvl6pPr lvl="5" rtl="0">
              <a:spcBef>
                <a:spcPts val="0"/>
              </a:spcBef>
              <a:spcAft>
                <a:spcPts val="0"/>
              </a:spcAft>
              <a:buSzPts val="1000"/>
              <a:buNone/>
              <a:defRPr sz="1000"/>
            </a:lvl6pPr>
            <a:lvl7pPr lvl="6" rtl="0">
              <a:spcBef>
                <a:spcPts val="0"/>
              </a:spcBef>
              <a:spcAft>
                <a:spcPts val="0"/>
              </a:spcAft>
              <a:buSzPts val="1000"/>
              <a:buNone/>
              <a:defRPr sz="1000"/>
            </a:lvl7pPr>
            <a:lvl8pPr lvl="7" rtl="0">
              <a:spcBef>
                <a:spcPts val="0"/>
              </a:spcBef>
              <a:spcAft>
                <a:spcPts val="0"/>
              </a:spcAft>
              <a:buSzPts val="1000"/>
              <a:buNone/>
              <a:defRPr sz="1000"/>
            </a:lvl8pPr>
            <a:lvl9pPr lvl="8" rtl="0">
              <a:spcBef>
                <a:spcPts val="0"/>
              </a:spcBef>
              <a:spcAft>
                <a:spcPts val="0"/>
              </a:spcAft>
              <a:buSzPts val="1000"/>
              <a:buNone/>
              <a:defRPr sz="1000"/>
            </a:lvl9pPr>
          </a:lstStyle>
          <a:p>
            <a:endParaRPr/>
          </a:p>
        </p:txBody>
      </p:sp>
      <p:sp>
        <p:nvSpPr>
          <p:cNvPr id="616" name="Google Shape;616;p26"/>
          <p:cNvSpPr txBox="1">
            <a:spLocks noGrp="1"/>
          </p:cNvSpPr>
          <p:nvPr>
            <p:ph type="subTitle" idx="14"/>
          </p:nvPr>
        </p:nvSpPr>
        <p:spPr>
          <a:xfrm>
            <a:off x="3794700" y="3050428"/>
            <a:ext cx="1554600" cy="183000"/>
          </a:xfrm>
          <a:prstGeom prst="rect">
            <a:avLst/>
          </a:prstGeom>
          <a:noFill/>
        </p:spPr>
        <p:txBody>
          <a:bodyPr spcFirstLastPara="1" wrap="square" lIns="0" tIns="0" rIns="0" bIns="0" anchor="t" anchorCtr="0">
            <a:noAutofit/>
          </a:bodyPr>
          <a:lstStyle>
            <a:lvl1pPr lvl="0" algn="ctr" rtl="0">
              <a:spcBef>
                <a:spcPts val="0"/>
              </a:spcBef>
              <a:spcAft>
                <a:spcPts val="0"/>
              </a:spcAft>
              <a:buClr>
                <a:schemeClr val="accent1"/>
              </a:buClr>
              <a:buSzPts val="1100"/>
              <a:buNone/>
              <a:defRPr sz="1100" b="1">
                <a:solidFill>
                  <a:schemeClr val="accent1"/>
                </a:solidFill>
              </a:defRPr>
            </a:lvl1pPr>
            <a:lvl2pPr lvl="1" algn="ctr" rtl="0">
              <a:spcBef>
                <a:spcPts val="0"/>
              </a:spcBef>
              <a:spcAft>
                <a:spcPts val="0"/>
              </a:spcAft>
              <a:buClr>
                <a:schemeClr val="accent1"/>
              </a:buClr>
              <a:buSzPts val="1000"/>
              <a:buNone/>
              <a:defRPr sz="1000" b="1">
                <a:solidFill>
                  <a:schemeClr val="accent1"/>
                </a:solidFill>
              </a:defRPr>
            </a:lvl2pPr>
            <a:lvl3pPr lvl="2" algn="ctr" rtl="0">
              <a:spcBef>
                <a:spcPts val="0"/>
              </a:spcBef>
              <a:spcAft>
                <a:spcPts val="0"/>
              </a:spcAft>
              <a:buClr>
                <a:schemeClr val="accent1"/>
              </a:buClr>
              <a:buSzPts val="1000"/>
              <a:buNone/>
              <a:defRPr sz="1000" b="1">
                <a:solidFill>
                  <a:schemeClr val="accent1"/>
                </a:solidFill>
              </a:defRPr>
            </a:lvl3pPr>
            <a:lvl4pPr lvl="3" algn="ctr" rtl="0">
              <a:spcBef>
                <a:spcPts val="0"/>
              </a:spcBef>
              <a:spcAft>
                <a:spcPts val="0"/>
              </a:spcAft>
              <a:buClr>
                <a:schemeClr val="accent1"/>
              </a:buClr>
              <a:buSzPts val="1000"/>
              <a:buNone/>
              <a:defRPr sz="1000" b="1">
                <a:solidFill>
                  <a:schemeClr val="accent1"/>
                </a:solidFill>
              </a:defRPr>
            </a:lvl4pPr>
            <a:lvl5pPr lvl="4" algn="ctr" rtl="0">
              <a:spcBef>
                <a:spcPts val="0"/>
              </a:spcBef>
              <a:spcAft>
                <a:spcPts val="0"/>
              </a:spcAft>
              <a:buClr>
                <a:schemeClr val="accent1"/>
              </a:buClr>
              <a:buSzPts val="1000"/>
              <a:buNone/>
              <a:defRPr sz="1000" b="1">
                <a:solidFill>
                  <a:schemeClr val="accent1"/>
                </a:solidFill>
              </a:defRPr>
            </a:lvl5pPr>
            <a:lvl6pPr lvl="5" algn="ctr" rtl="0">
              <a:spcBef>
                <a:spcPts val="0"/>
              </a:spcBef>
              <a:spcAft>
                <a:spcPts val="0"/>
              </a:spcAft>
              <a:buClr>
                <a:schemeClr val="accent1"/>
              </a:buClr>
              <a:buSzPts val="1000"/>
              <a:buNone/>
              <a:defRPr sz="1000" b="1">
                <a:solidFill>
                  <a:schemeClr val="accent1"/>
                </a:solidFill>
              </a:defRPr>
            </a:lvl6pPr>
            <a:lvl7pPr lvl="6" algn="ctr" rtl="0">
              <a:spcBef>
                <a:spcPts val="0"/>
              </a:spcBef>
              <a:spcAft>
                <a:spcPts val="0"/>
              </a:spcAft>
              <a:buClr>
                <a:schemeClr val="accent1"/>
              </a:buClr>
              <a:buSzPts val="1000"/>
              <a:buNone/>
              <a:defRPr sz="1000" b="1">
                <a:solidFill>
                  <a:schemeClr val="accent1"/>
                </a:solidFill>
              </a:defRPr>
            </a:lvl7pPr>
            <a:lvl8pPr lvl="7" algn="ctr" rtl="0">
              <a:spcBef>
                <a:spcPts val="0"/>
              </a:spcBef>
              <a:spcAft>
                <a:spcPts val="0"/>
              </a:spcAft>
              <a:buClr>
                <a:schemeClr val="accent1"/>
              </a:buClr>
              <a:buSzPts val="1000"/>
              <a:buNone/>
              <a:defRPr sz="1000" b="1">
                <a:solidFill>
                  <a:schemeClr val="accent1"/>
                </a:solidFill>
              </a:defRPr>
            </a:lvl8pPr>
            <a:lvl9pPr lvl="8" algn="ctr" rtl="0">
              <a:spcBef>
                <a:spcPts val="0"/>
              </a:spcBef>
              <a:spcAft>
                <a:spcPts val="0"/>
              </a:spcAft>
              <a:buClr>
                <a:schemeClr val="accent1"/>
              </a:buClr>
              <a:buSzPts val="1000"/>
              <a:buNone/>
              <a:defRPr sz="1000" b="1">
                <a:solidFill>
                  <a:schemeClr val="accent1"/>
                </a:solidFill>
              </a:defRPr>
            </a:lvl9pPr>
          </a:lstStyle>
          <a:p>
            <a:endParaRPr/>
          </a:p>
        </p:txBody>
      </p:sp>
      <p:sp>
        <p:nvSpPr>
          <p:cNvPr id="617" name="Google Shape;617;p26"/>
          <p:cNvSpPr txBox="1">
            <a:spLocks noGrp="1"/>
          </p:cNvSpPr>
          <p:nvPr>
            <p:ph type="subTitle" idx="15"/>
          </p:nvPr>
        </p:nvSpPr>
        <p:spPr>
          <a:xfrm>
            <a:off x="3794700" y="3714400"/>
            <a:ext cx="1554600" cy="183000"/>
          </a:xfrm>
          <a:prstGeom prst="rect">
            <a:avLst/>
          </a:prstGeom>
          <a:noFill/>
        </p:spPr>
        <p:txBody>
          <a:bodyPr spcFirstLastPara="1" wrap="square" lIns="0" tIns="0" rIns="0" bIns="0" anchor="t" anchorCtr="0">
            <a:noAutofit/>
          </a:bodyPr>
          <a:lstStyle>
            <a:lvl1pPr lvl="0" algn="ctr" rtl="0">
              <a:spcBef>
                <a:spcPts val="0"/>
              </a:spcBef>
              <a:spcAft>
                <a:spcPts val="0"/>
              </a:spcAft>
              <a:buClr>
                <a:schemeClr val="dk1"/>
              </a:buClr>
              <a:buSzPts val="900"/>
              <a:buNone/>
              <a:defRPr sz="900">
                <a:solidFill>
                  <a:schemeClr val="dk1"/>
                </a:solidFill>
              </a:defRPr>
            </a:lvl1pPr>
            <a:lvl2pPr lvl="1" rtl="0">
              <a:spcBef>
                <a:spcPts val="0"/>
              </a:spcBef>
              <a:spcAft>
                <a:spcPts val="0"/>
              </a:spcAft>
              <a:buSzPts val="1000"/>
              <a:buNone/>
              <a:defRPr sz="1000"/>
            </a:lvl2pPr>
            <a:lvl3pPr lvl="2" rtl="0">
              <a:spcBef>
                <a:spcPts val="0"/>
              </a:spcBef>
              <a:spcAft>
                <a:spcPts val="0"/>
              </a:spcAft>
              <a:buSzPts val="1000"/>
              <a:buNone/>
              <a:defRPr sz="1000"/>
            </a:lvl3pPr>
            <a:lvl4pPr lvl="3" rtl="0">
              <a:spcBef>
                <a:spcPts val="0"/>
              </a:spcBef>
              <a:spcAft>
                <a:spcPts val="0"/>
              </a:spcAft>
              <a:buSzPts val="1000"/>
              <a:buNone/>
              <a:defRPr sz="1000"/>
            </a:lvl4pPr>
            <a:lvl5pPr lvl="4" rtl="0">
              <a:spcBef>
                <a:spcPts val="0"/>
              </a:spcBef>
              <a:spcAft>
                <a:spcPts val="0"/>
              </a:spcAft>
              <a:buSzPts val="1000"/>
              <a:buNone/>
              <a:defRPr sz="1000"/>
            </a:lvl5pPr>
            <a:lvl6pPr lvl="5" rtl="0">
              <a:spcBef>
                <a:spcPts val="0"/>
              </a:spcBef>
              <a:spcAft>
                <a:spcPts val="0"/>
              </a:spcAft>
              <a:buSzPts val="1000"/>
              <a:buNone/>
              <a:defRPr sz="1000"/>
            </a:lvl6pPr>
            <a:lvl7pPr lvl="6" rtl="0">
              <a:spcBef>
                <a:spcPts val="0"/>
              </a:spcBef>
              <a:spcAft>
                <a:spcPts val="0"/>
              </a:spcAft>
              <a:buSzPts val="1000"/>
              <a:buNone/>
              <a:defRPr sz="1000"/>
            </a:lvl7pPr>
            <a:lvl8pPr lvl="7" rtl="0">
              <a:spcBef>
                <a:spcPts val="0"/>
              </a:spcBef>
              <a:spcAft>
                <a:spcPts val="0"/>
              </a:spcAft>
              <a:buSzPts val="1000"/>
              <a:buNone/>
              <a:defRPr sz="1000"/>
            </a:lvl8pPr>
            <a:lvl9pPr lvl="8" rtl="0">
              <a:spcBef>
                <a:spcPts val="0"/>
              </a:spcBef>
              <a:spcAft>
                <a:spcPts val="0"/>
              </a:spcAft>
              <a:buSzPts val="1000"/>
              <a:buNone/>
              <a:defRPr sz="1000"/>
            </a:lvl9pPr>
          </a:lstStyle>
          <a:p>
            <a:endParaRPr/>
          </a:p>
        </p:txBody>
      </p:sp>
      <p:sp>
        <p:nvSpPr>
          <p:cNvPr id="618" name="Google Shape;618;p26"/>
          <p:cNvSpPr>
            <a:spLocks noGrp="1"/>
          </p:cNvSpPr>
          <p:nvPr>
            <p:ph type="pic" idx="16"/>
          </p:nvPr>
        </p:nvSpPr>
        <p:spPr>
          <a:xfrm>
            <a:off x="5744650" y="1748969"/>
            <a:ext cx="1005900" cy="1005900"/>
          </a:xfrm>
          <a:prstGeom prst="ellipse">
            <a:avLst/>
          </a:prstGeom>
          <a:noFill/>
          <a:ln w="19050" cap="flat" cmpd="sng">
            <a:solidFill>
              <a:schemeClr val="dk2"/>
            </a:solidFill>
            <a:prstDash val="solid"/>
            <a:round/>
            <a:headEnd type="none" w="sm" len="sm"/>
            <a:tailEnd type="none" w="sm" len="sm"/>
          </a:ln>
        </p:spPr>
      </p:sp>
      <p:sp>
        <p:nvSpPr>
          <p:cNvPr id="619" name="Google Shape;619;p26"/>
          <p:cNvSpPr/>
          <p:nvPr/>
        </p:nvSpPr>
        <p:spPr>
          <a:xfrm rot="5400000" flipH="1">
            <a:off x="5921029" y="1915279"/>
            <a:ext cx="653142" cy="1306284"/>
          </a:xfrm>
          <a:custGeom>
            <a:avLst/>
            <a:gdLst/>
            <a:ahLst/>
            <a:cxnLst/>
            <a:rect l="l" t="t" r="r" b="b"/>
            <a:pathLst>
              <a:path w="870856" h="1741712" extrusionOk="0">
                <a:moveTo>
                  <a:pt x="870856" y="0"/>
                </a:moveTo>
                <a:lnTo>
                  <a:pt x="870856" y="96856"/>
                </a:lnTo>
                <a:cubicBezTo>
                  <a:pt x="443388" y="96856"/>
                  <a:pt x="96856" y="443388"/>
                  <a:pt x="96856" y="870856"/>
                </a:cubicBezTo>
                <a:cubicBezTo>
                  <a:pt x="96856" y="1298324"/>
                  <a:pt x="443388" y="1644856"/>
                  <a:pt x="870856" y="1644856"/>
                </a:cubicBezTo>
                <a:lnTo>
                  <a:pt x="870856" y="1741712"/>
                </a:lnTo>
                <a:cubicBezTo>
                  <a:pt x="389896" y="1741712"/>
                  <a:pt x="0" y="1351816"/>
                  <a:pt x="0" y="870856"/>
                </a:cubicBezTo>
                <a:cubicBezTo>
                  <a:pt x="0" y="389896"/>
                  <a:pt x="389896" y="0"/>
                  <a:pt x="870856" y="0"/>
                </a:cubicBezTo>
                <a:close/>
              </a:path>
            </a:pathLst>
          </a:custGeom>
          <a:gradFill>
            <a:gsLst>
              <a:gs pos="0">
                <a:srgbClr val="FF4E02"/>
              </a:gs>
              <a:gs pos="48000">
                <a:srgbClr val="F69323"/>
              </a:gs>
              <a:gs pos="100000">
                <a:srgbClr val="FABC75"/>
              </a:gs>
            </a:gsLst>
            <a:lin ang="0" scaled="0"/>
          </a:gradFill>
          <a:ln>
            <a:noFill/>
          </a:ln>
        </p:spPr>
        <p:txBody>
          <a:bodyPr spcFirstLastPara="1" wrap="square" lIns="68575" tIns="34275" rIns="68575" bIns="34275" anchor="ctr" anchorCtr="0">
            <a:noAutofit/>
          </a:bodyPr>
          <a:lstStyle/>
          <a:p>
            <a:pPr marL="0" marR="0" lvl="0" indent="0" algn="ctr" rtl="0">
              <a:lnSpc>
                <a:spcPct val="90000"/>
              </a:lnSpc>
              <a:spcBef>
                <a:spcPts val="0"/>
              </a:spcBef>
              <a:spcAft>
                <a:spcPts val="0"/>
              </a:spcAft>
              <a:buNone/>
            </a:pPr>
            <a:endParaRPr sz="1400">
              <a:solidFill>
                <a:schemeClr val="dk1"/>
              </a:solidFill>
              <a:latin typeface="Calibri"/>
              <a:ea typeface="Calibri"/>
              <a:cs typeface="Calibri"/>
              <a:sym typeface="Calibri"/>
            </a:endParaRPr>
          </a:p>
        </p:txBody>
      </p:sp>
      <p:cxnSp>
        <p:nvCxnSpPr>
          <p:cNvPr id="620" name="Google Shape;620;p26"/>
          <p:cNvCxnSpPr/>
          <p:nvPr/>
        </p:nvCxnSpPr>
        <p:spPr>
          <a:xfrm>
            <a:off x="5647450" y="3583327"/>
            <a:ext cx="1200300" cy="0"/>
          </a:xfrm>
          <a:prstGeom prst="straightConnector1">
            <a:avLst/>
          </a:prstGeom>
          <a:noFill/>
          <a:ln w="9525" cap="flat" cmpd="sng">
            <a:solidFill>
              <a:srgbClr val="A2A2A2"/>
            </a:solidFill>
            <a:prstDash val="solid"/>
            <a:miter lim="800000"/>
            <a:headEnd type="none" w="sm" len="sm"/>
            <a:tailEnd type="none" w="sm" len="sm"/>
          </a:ln>
        </p:spPr>
      </p:cxnSp>
      <p:sp>
        <p:nvSpPr>
          <p:cNvPr id="621" name="Google Shape;621;p26"/>
          <p:cNvSpPr txBox="1">
            <a:spLocks noGrp="1"/>
          </p:cNvSpPr>
          <p:nvPr>
            <p:ph type="subTitle" idx="17"/>
          </p:nvPr>
        </p:nvSpPr>
        <p:spPr>
          <a:xfrm>
            <a:off x="5470300" y="3290670"/>
            <a:ext cx="1554600" cy="183000"/>
          </a:xfrm>
          <a:prstGeom prst="rect">
            <a:avLst/>
          </a:prstGeom>
          <a:noFill/>
        </p:spPr>
        <p:txBody>
          <a:bodyPr spcFirstLastPara="1" wrap="square" lIns="0" tIns="0" rIns="0" bIns="0" anchor="t" anchorCtr="0">
            <a:noAutofit/>
          </a:bodyPr>
          <a:lstStyle>
            <a:lvl1pPr lvl="0" algn="ctr" rtl="0">
              <a:spcBef>
                <a:spcPts val="0"/>
              </a:spcBef>
              <a:spcAft>
                <a:spcPts val="0"/>
              </a:spcAft>
              <a:buClr>
                <a:schemeClr val="dk1"/>
              </a:buClr>
              <a:buSzPts val="1100"/>
              <a:buNone/>
              <a:defRPr sz="1100">
                <a:solidFill>
                  <a:schemeClr val="dk1"/>
                </a:solidFill>
              </a:defRPr>
            </a:lvl1pPr>
            <a:lvl2pPr lvl="1" rtl="0">
              <a:spcBef>
                <a:spcPts val="0"/>
              </a:spcBef>
              <a:spcAft>
                <a:spcPts val="0"/>
              </a:spcAft>
              <a:buSzPts val="1000"/>
              <a:buNone/>
              <a:defRPr sz="1000"/>
            </a:lvl2pPr>
            <a:lvl3pPr lvl="2" rtl="0">
              <a:spcBef>
                <a:spcPts val="0"/>
              </a:spcBef>
              <a:spcAft>
                <a:spcPts val="0"/>
              </a:spcAft>
              <a:buSzPts val="1000"/>
              <a:buNone/>
              <a:defRPr sz="1000"/>
            </a:lvl3pPr>
            <a:lvl4pPr lvl="3" rtl="0">
              <a:spcBef>
                <a:spcPts val="0"/>
              </a:spcBef>
              <a:spcAft>
                <a:spcPts val="0"/>
              </a:spcAft>
              <a:buSzPts val="1000"/>
              <a:buNone/>
              <a:defRPr sz="1000"/>
            </a:lvl4pPr>
            <a:lvl5pPr lvl="4" rtl="0">
              <a:spcBef>
                <a:spcPts val="0"/>
              </a:spcBef>
              <a:spcAft>
                <a:spcPts val="0"/>
              </a:spcAft>
              <a:buSzPts val="1000"/>
              <a:buNone/>
              <a:defRPr sz="1000"/>
            </a:lvl5pPr>
            <a:lvl6pPr lvl="5" rtl="0">
              <a:spcBef>
                <a:spcPts val="0"/>
              </a:spcBef>
              <a:spcAft>
                <a:spcPts val="0"/>
              </a:spcAft>
              <a:buSzPts val="1000"/>
              <a:buNone/>
              <a:defRPr sz="1000"/>
            </a:lvl6pPr>
            <a:lvl7pPr lvl="6" rtl="0">
              <a:spcBef>
                <a:spcPts val="0"/>
              </a:spcBef>
              <a:spcAft>
                <a:spcPts val="0"/>
              </a:spcAft>
              <a:buSzPts val="1000"/>
              <a:buNone/>
              <a:defRPr sz="1000"/>
            </a:lvl7pPr>
            <a:lvl8pPr lvl="7" rtl="0">
              <a:spcBef>
                <a:spcPts val="0"/>
              </a:spcBef>
              <a:spcAft>
                <a:spcPts val="0"/>
              </a:spcAft>
              <a:buSzPts val="1000"/>
              <a:buNone/>
              <a:defRPr sz="1000"/>
            </a:lvl8pPr>
            <a:lvl9pPr lvl="8" rtl="0">
              <a:spcBef>
                <a:spcPts val="0"/>
              </a:spcBef>
              <a:spcAft>
                <a:spcPts val="0"/>
              </a:spcAft>
              <a:buSzPts val="1000"/>
              <a:buNone/>
              <a:defRPr sz="1000"/>
            </a:lvl9pPr>
          </a:lstStyle>
          <a:p>
            <a:endParaRPr/>
          </a:p>
        </p:txBody>
      </p:sp>
      <p:sp>
        <p:nvSpPr>
          <p:cNvPr id="622" name="Google Shape;622;p26"/>
          <p:cNvSpPr txBox="1">
            <a:spLocks noGrp="1"/>
          </p:cNvSpPr>
          <p:nvPr>
            <p:ph type="subTitle" idx="18"/>
          </p:nvPr>
        </p:nvSpPr>
        <p:spPr>
          <a:xfrm>
            <a:off x="5470300" y="3050428"/>
            <a:ext cx="1554600" cy="183000"/>
          </a:xfrm>
          <a:prstGeom prst="rect">
            <a:avLst/>
          </a:prstGeom>
          <a:noFill/>
        </p:spPr>
        <p:txBody>
          <a:bodyPr spcFirstLastPara="1" wrap="square" lIns="0" tIns="0" rIns="0" bIns="0" anchor="t" anchorCtr="0">
            <a:noAutofit/>
          </a:bodyPr>
          <a:lstStyle>
            <a:lvl1pPr lvl="0" algn="ctr" rtl="0">
              <a:spcBef>
                <a:spcPts val="0"/>
              </a:spcBef>
              <a:spcAft>
                <a:spcPts val="0"/>
              </a:spcAft>
              <a:buClr>
                <a:schemeClr val="accent1"/>
              </a:buClr>
              <a:buSzPts val="1100"/>
              <a:buNone/>
              <a:defRPr sz="1100" b="1">
                <a:solidFill>
                  <a:schemeClr val="accent1"/>
                </a:solidFill>
              </a:defRPr>
            </a:lvl1pPr>
            <a:lvl2pPr lvl="1" algn="ctr" rtl="0">
              <a:spcBef>
                <a:spcPts val="0"/>
              </a:spcBef>
              <a:spcAft>
                <a:spcPts val="0"/>
              </a:spcAft>
              <a:buClr>
                <a:schemeClr val="accent1"/>
              </a:buClr>
              <a:buSzPts val="1000"/>
              <a:buNone/>
              <a:defRPr sz="1000" b="1">
                <a:solidFill>
                  <a:schemeClr val="accent1"/>
                </a:solidFill>
              </a:defRPr>
            </a:lvl2pPr>
            <a:lvl3pPr lvl="2" algn="ctr" rtl="0">
              <a:spcBef>
                <a:spcPts val="0"/>
              </a:spcBef>
              <a:spcAft>
                <a:spcPts val="0"/>
              </a:spcAft>
              <a:buClr>
                <a:schemeClr val="accent1"/>
              </a:buClr>
              <a:buSzPts val="1000"/>
              <a:buNone/>
              <a:defRPr sz="1000" b="1">
                <a:solidFill>
                  <a:schemeClr val="accent1"/>
                </a:solidFill>
              </a:defRPr>
            </a:lvl3pPr>
            <a:lvl4pPr lvl="3" algn="ctr" rtl="0">
              <a:spcBef>
                <a:spcPts val="0"/>
              </a:spcBef>
              <a:spcAft>
                <a:spcPts val="0"/>
              </a:spcAft>
              <a:buClr>
                <a:schemeClr val="accent1"/>
              </a:buClr>
              <a:buSzPts val="1000"/>
              <a:buNone/>
              <a:defRPr sz="1000" b="1">
                <a:solidFill>
                  <a:schemeClr val="accent1"/>
                </a:solidFill>
              </a:defRPr>
            </a:lvl4pPr>
            <a:lvl5pPr lvl="4" algn="ctr" rtl="0">
              <a:spcBef>
                <a:spcPts val="0"/>
              </a:spcBef>
              <a:spcAft>
                <a:spcPts val="0"/>
              </a:spcAft>
              <a:buClr>
                <a:schemeClr val="accent1"/>
              </a:buClr>
              <a:buSzPts val="1000"/>
              <a:buNone/>
              <a:defRPr sz="1000" b="1">
                <a:solidFill>
                  <a:schemeClr val="accent1"/>
                </a:solidFill>
              </a:defRPr>
            </a:lvl5pPr>
            <a:lvl6pPr lvl="5" algn="ctr" rtl="0">
              <a:spcBef>
                <a:spcPts val="0"/>
              </a:spcBef>
              <a:spcAft>
                <a:spcPts val="0"/>
              </a:spcAft>
              <a:buClr>
                <a:schemeClr val="accent1"/>
              </a:buClr>
              <a:buSzPts val="1000"/>
              <a:buNone/>
              <a:defRPr sz="1000" b="1">
                <a:solidFill>
                  <a:schemeClr val="accent1"/>
                </a:solidFill>
              </a:defRPr>
            </a:lvl6pPr>
            <a:lvl7pPr lvl="6" algn="ctr" rtl="0">
              <a:spcBef>
                <a:spcPts val="0"/>
              </a:spcBef>
              <a:spcAft>
                <a:spcPts val="0"/>
              </a:spcAft>
              <a:buClr>
                <a:schemeClr val="accent1"/>
              </a:buClr>
              <a:buSzPts val="1000"/>
              <a:buNone/>
              <a:defRPr sz="1000" b="1">
                <a:solidFill>
                  <a:schemeClr val="accent1"/>
                </a:solidFill>
              </a:defRPr>
            </a:lvl7pPr>
            <a:lvl8pPr lvl="7" algn="ctr" rtl="0">
              <a:spcBef>
                <a:spcPts val="0"/>
              </a:spcBef>
              <a:spcAft>
                <a:spcPts val="0"/>
              </a:spcAft>
              <a:buClr>
                <a:schemeClr val="accent1"/>
              </a:buClr>
              <a:buSzPts val="1000"/>
              <a:buNone/>
              <a:defRPr sz="1000" b="1">
                <a:solidFill>
                  <a:schemeClr val="accent1"/>
                </a:solidFill>
              </a:defRPr>
            </a:lvl8pPr>
            <a:lvl9pPr lvl="8" algn="ctr" rtl="0">
              <a:spcBef>
                <a:spcPts val="0"/>
              </a:spcBef>
              <a:spcAft>
                <a:spcPts val="0"/>
              </a:spcAft>
              <a:buClr>
                <a:schemeClr val="accent1"/>
              </a:buClr>
              <a:buSzPts val="1000"/>
              <a:buNone/>
              <a:defRPr sz="1000" b="1">
                <a:solidFill>
                  <a:schemeClr val="accent1"/>
                </a:solidFill>
              </a:defRPr>
            </a:lvl9pPr>
          </a:lstStyle>
          <a:p>
            <a:endParaRPr/>
          </a:p>
        </p:txBody>
      </p:sp>
      <p:sp>
        <p:nvSpPr>
          <p:cNvPr id="623" name="Google Shape;623;p26"/>
          <p:cNvSpPr txBox="1">
            <a:spLocks noGrp="1"/>
          </p:cNvSpPr>
          <p:nvPr>
            <p:ph type="subTitle" idx="19"/>
          </p:nvPr>
        </p:nvSpPr>
        <p:spPr>
          <a:xfrm>
            <a:off x="5470300" y="3714400"/>
            <a:ext cx="1554600" cy="183000"/>
          </a:xfrm>
          <a:prstGeom prst="rect">
            <a:avLst/>
          </a:prstGeom>
          <a:noFill/>
        </p:spPr>
        <p:txBody>
          <a:bodyPr spcFirstLastPara="1" wrap="square" lIns="0" tIns="0" rIns="0" bIns="0" anchor="t" anchorCtr="0">
            <a:noAutofit/>
          </a:bodyPr>
          <a:lstStyle>
            <a:lvl1pPr lvl="0" algn="ctr" rtl="0">
              <a:spcBef>
                <a:spcPts val="0"/>
              </a:spcBef>
              <a:spcAft>
                <a:spcPts val="0"/>
              </a:spcAft>
              <a:buClr>
                <a:schemeClr val="dk1"/>
              </a:buClr>
              <a:buSzPts val="900"/>
              <a:buNone/>
              <a:defRPr sz="900">
                <a:solidFill>
                  <a:schemeClr val="dk1"/>
                </a:solidFill>
              </a:defRPr>
            </a:lvl1pPr>
            <a:lvl2pPr lvl="1" rtl="0">
              <a:spcBef>
                <a:spcPts val="0"/>
              </a:spcBef>
              <a:spcAft>
                <a:spcPts val="0"/>
              </a:spcAft>
              <a:buSzPts val="1000"/>
              <a:buNone/>
              <a:defRPr sz="1000"/>
            </a:lvl2pPr>
            <a:lvl3pPr lvl="2" rtl="0">
              <a:spcBef>
                <a:spcPts val="0"/>
              </a:spcBef>
              <a:spcAft>
                <a:spcPts val="0"/>
              </a:spcAft>
              <a:buSzPts val="1000"/>
              <a:buNone/>
              <a:defRPr sz="1000"/>
            </a:lvl3pPr>
            <a:lvl4pPr lvl="3" rtl="0">
              <a:spcBef>
                <a:spcPts val="0"/>
              </a:spcBef>
              <a:spcAft>
                <a:spcPts val="0"/>
              </a:spcAft>
              <a:buSzPts val="1000"/>
              <a:buNone/>
              <a:defRPr sz="1000"/>
            </a:lvl4pPr>
            <a:lvl5pPr lvl="4" rtl="0">
              <a:spcBef>
                <a:spcPts val="0"/>
              </a:spcBef>
              <a:spcAft>
                <a:spcPts val="0"/>
              </a:spcAft>
              <a:buSzPts val="1000"/>
              <a:buNone/>
              <a:defRPr sz="1000"/>
            </a:lvl5pPr>
            <a:lvl6pPr lvl="5" rtl="0">
              <a:spcBef>
                <a:spcPts val="0"/>
              </a:spcBef>
              <a:spcAft>
                <a:spcPts val="0"/>
              </a:spcAft>
              <a:buSzPts val="1000"/>
              <a:buNone/>
              <a:defRPr sz="1000"/>
            </a:lvl6pPr>
            <a:lvl7pPr lvl="6" rtl="0">
              <a:spcBef>
                <a:spcPts val="0"/>
              </a:spcBef>
              <a:spcAft>
                <a:spcPts val="0"/>
              </a:spcAft>
              <a:buSzPts val="1000"/>
              <a:buNone/>
              <a:defRPr sz="1000"/>
            </a:lvl7pPr>
            <a:lvl8pPr lvl="7" rtl="0">
              <a:spcBef>
                <a:spcPts val="0"/>
              </a:spcBef>
              <a:spcAft>
                <a:spcPts val="0"/>
              </a:spcAft>
              <a:buSzPts val="1000"/>
              <a:buNone/>
              <a:defRPr sz="1000"/>
            </a:lvl8pPr>
            <a:lvl9pPr lvl="8" rtl="0">
              <a:spcBef>
                <a:spcPts val="0"/>
              </a:spcBef>
              <a:spcAft>
                <a:spcPts val="0"/>
              </a:spcAft>
              <a:buSzPts val="1000"/>
              <a:buNone/>
              <a:defRPr sz="1000"/>
            </a:lvl9pPr>
          </a:lstStyle>
          <a:p>
            <a:endParaRPr/>
          </a:p>
        </p:txBody>
      </p:sp>
      <p:sp>
        <p:nvSpPr>
          <p:cNvPr id="624" name="Google Shape;624;p26"/>
          <p:cNvSpPr>
            <a:spLocks noGrp="1"/>
          </p:cNvSpPr>
          <p:nvPr>
            <p:ph type="pic" idx="20"/>
          </p:nvPr>
        </p:nvSpPr>
        <p:spPr>
          <a:xfrm>
            <a:off x="7420250" y="1748969"/>
            <a:ext cx="1005900" cy="1005900"/>
          </a:xfrm>
          <a:prstGeom prst="ellipse">
            <a:avLst/>
          </a:prstGeom>
          <a:noFill/>
          <a:ln w="19050" cap="flat" cmpd="sng">
            <a:solidFill>
              <a:schemeClr val="dk2"/>
            </a:solidFill>
            <a:prstDash val="solid"/>
            <a:round/>
            <a:headEnd type="none" w="sm" len="sm"/>
            <a:tailEnd type="none" w="sm" len="sm"/>
          </a:ln>
        </p:spPr>
      </p:sp>
      <p:sp>
        <p:nvSpPr>
          <p:cNvPr id="625" name="Google Shape;625;p26"/>
          <p:cNvSpPr/>
          <p:nvPr/>
        </p:nvSpPr>
        <p:spPr>
          <a:xfrm rot="5400000" flipH="1">
            <a:off x="7596629" y="1915279"/>
            <a:ext cx="653142" cy="1306284"/>
          </a:xfrm>
          <a:custGeom>
            <a:avLst/>
            <a:gdLst/>
            <a:ahLst/>
            <a:cxnLst/>
            <a:rect l="l" t="t" r="r" b="b"/>
            <a:pathLst>
              <a:path w="870856" h="1741712" extrusionOk="0">
                <a:moveTo>
                  <a:pt x="870856" y="0"/>
                </a:moveTo>
                <a:lnTo>
                  <a:pt x="870856" y="96856"/>
                </a:lnTo>
                <a:cubicBezTo>
                  <a:pt x="443388" y="96856"/>
                  <a:pt x="96856" y="443388"/>
                  <a:pt x="96856" y="870856"/>
                </a:cubicBezTo>
                <a:cubicBezTo>
                  <a:pt x="96856" y="1298324"/>
                  <a:pt x="443388" y="1644856"/>
                  <a:pt x="870856" y="1644856"/>
                </a:cubicBezTo>
                <a:lnTo>
                  <a:pt x="870856" y="1741712"/>
                </a:lnTo>
                <a:cubicBezTo>
                  <a:pt x="389896" y="1741712"/>
                  <a:pt x="0" y="1351816"/>
                  <a:pt x="0" y="870856"/>
                </a:cubicBezTo>
                <a:cubicBezTo>
                  <a:pt x="0" y="389896"/>
                  <a:pt x="389896" y="0"/>
                  <a:pt x="870856" y="0"/>
                </a:cubicBezTo>
                <a:close/>
              </a:path>
            </a:pathLst>
          </a:custGeom>
          <a:gradFill>
            <a:gsLst>
              <a:gs pos="0">
                <a:srgbClr val="FF4E02"/>
              </a:gs>
              <a:gs pos="48000">
                <a:srgbClr val="F69323"/>
              </a:gs>
              <a:gs pos="100000">
                <a:srgbClr val="FABC75"/>
              </a:gs>
            </a:gsLst>
            <a:lin ang="0" scaled="0"/>
          </a:gradFill>
          <a:ln>
            <a:noFill/>
          </a:ln>
        </p:spPr>
        <p:txBody>
          <a:bodyPr spcFirstLastPara="1" wrap="square" lIns="68575" tIns="34275" rIns="68575" bIns="34275" anchor="ctr" anchorCtr="0">
            <a:noAutofit/>
          </a:bodyPr>
          <a:lstStyle/>
          <a:p>
            <a:pPr marL="0" marR="0" lvl="0" indent="0" algn="ctr" rtl="0">
              <a:lnSpc>
                <a:spcPct val="90000"/>
              </a:lnSpc>
              <a:spcBef>
                <a:spcPts val="0"/>
              </a:spcBef>
              <a:spcAft>
                <a:spcPts val="0"/>
              </a:spcAft>
              <a:buNone/>
            </a:pPr>
            <a:endParaRPr sz="1400">
              <a:solidFill>
                <a:schemeClr val="dk1"/>
              </a:solidFill>
              <a:latin typeface="Calibri"/>
              <a:ea typeface="Calibri"/>
              <a:cs typeface="Calibri"/>
              <a:sym typeface="Calibri"/>
            </a:endParaRPr>
          </a:p>
        </p:txBody>
      </p:sp>
      <p:cxnSp>
        <p:nvCxnSpPr>
          <p:cNvPr id="626" name="Google Shape;626;p26"/>
          <p:cNvCxnSpPr/>
          <p:nvPr/>
        </p:nvCxnSpPr>
        <p:spPr>
          <a:xfrm>
            <a:off x="7323050" y="3583327"/>
            <a:ext cx="1200300" cy="0"/>
          </a:xfrm>
          <a:prstGeom prst="straightConnector1">
            <a:avLst/>
          </a:prstGeom>
          <a:noFill/>
          <a:ln w="9525" cap="flat" cmpd="sng">
            <a:solidFill>
              <a:srgbClr val="A2A2A2"/>
            </a:solidFill>
            <a:prstDash val="solid"/>
            <a:miter lim="800000"/>
            <a:headEnd type="none" w="sm" len="sm"/>
            <a:tailEnd type="none" w="sm" len="sm"/>
          </a:ln>
        </p:spPr>
      </p:cxnSp>
      <p:sp>
        <p:nvSpPr>
          <p:cNvPr id="627" name="Google Shape;627;p26"/>
          <p:cNvSpPr txBox="1">
            <a:spLocks noGrp="1"/>
          </p:cNvSpPr>
          <p:nvPr>
            <p:ph type="subTitle" idx="21"/>
          </p:nvPr>
        </p:nvSpPr>
        <p:spPr>
          <a:xfrm>
            <a:off x="7145900" y="3290670"/>
            <a:ext cx="1554600" cy="183000"/>
          </a:xfrm>
          <a:prstGeom prst="rect">
            <a:avLst/>
          </a:prstGeom>
          <a:noFill/>
        </p:spPr>
        <p:txBody>
          <a:bodyPr spcFirstLastPara="1" wrap="square" lIns="0" tIns="0" rIns="0" bIns="0" anchor="t" anchorCtr="0">
            <a:noAutofit/>
          </a:bodyPr>
          <a:lstStyle>
            <a:lvl1pPr lvl="0" algn="ctr" rtl="0">
              <a:spcBef>
                <a:spcPts val="0"/>
              </a:spcBef>
              <a:spcAft>
                <a:spcPts val="0"/>
              </a:spcAft>
              <a:buClr>
                <a:schemeClr val="dk1"/>
              </a:buClr>
              <a:buSzPts val="1100"/>
              <a:buNone/>
              <a:defRPr sz="1100">
                <a:solidFill>
                  <a:schemeClr val="dk1"/>
                </a:solidFill>
              </a:defRPr>
            </a:lvl1pPr>
            <a:lvl2pPr lvl="1" rtl="0">
              <a:spcBef>
                <a:spcPts val="0"/>
              </a:spcBef>
              <a:spcAft>
                <a:spcPts val="0"/>
              </a:spcAft>
              <a:buSzPts val="1000"/>
              <a:buNone/>
              <a:defRPr sz="1000"/>
            </a:lvl2pPr>
            <a:lvl3pPr lvl="2" rtl="0">
              <a:spcBef>
                <a:spcPts val="0"/>
              </a:spcBef>
              <a:spcAft>
                <a:spcPts val="0"/>
              </a:spcAft>
              <a:buSzPts val="1000"/>
              <a:buNone/>
              <a:defRPr sz="1000"/>
            </a:lvl3pPr>
            <a:lvl4pPr lvl="3" rtl="0">
              <a:spcBef>
                <a:spcPts val="0"/>
              </a:spcBef>
              <a:spcAft>
                <a:spcPts val="0"/>
              </a:spcAft>
              <a:buSzPts val="1000"/>
              <a:buNone/>
              <a:defRPr sz="1000"/>
            </a:lvl4pPr>
            <a:lvl5pPr lvl="4" rtl="0">
              <a:spcBef>
                <a:spcPts val="0"/>
              </a:spcBef>
              <a:spcAft>
                <a:spcPts val="0"/>
              </a:spcAft>
              <a:buSzPts val="1000"/>
              <a:buNone/>
              <a:defRPr sz="1000"/>
            </a:lvl5pPr>
            <a:lvl6pPr lvl="5" rtl="0">
              <a:spcBef>
                <a:spcPts val="0"/>
              </a:spcBef>
              <a:spcAft>
                <a:spcPts val="0"/>
              </a:spcAft>
              <a:buSzPts val="1000"/>
              <a:buNone/>
              <a:defRPr sz="1000"/>
            </a:lvl6pPr>
            <a:lvl7pPr lvl="6" rtl="0">
              <a:spcBef>
                <a:spcPts val="0"/>
              </a:spcBef>
              <a:spcAft>
                <a:spcPts val="0"/>
              </a:spcAft>
              <a:buSzPts val="1000"/>
              <a:buNone/>
              <a:defRPr sz="1000"/>
            </a:lvl7pPr>
            <a:lvl8pPr lvl="7" rtl="0">
              <a:spcBef>
                <a:spcPts val="0"/>
              </a:spcBef>
              <a:spcAft>
                <a:spcPts val="0"/>
              </a:spcAft>
              <a:buSzPts val="1000"/>
              <a:buNone/>
              <a:defRPr sz="1000"/>
            </a:lvl8pPr>
            <a:lvl9pPr lvl="8" rtl="0">
              <a:spcBef>
                <a:spcPts val="0"/>
              </a:spcBef>
              <a:spcAft>
                <a:spcPts val="0"/>
              </a:spcAft>
              <a:buSzPts val="1000"/>
              <a:buNone/>
              <a:defRPr sz="1000"/>
            </a:lvl9pPr>
          </a:lstStyle>
          <a:p>
            <a:endParaRPr/>
          </a:p>
        </p:txBody>
      </p:sp>
      <p:sp>
        <p:nvSpPr>
          <p:cNvPr id="628" name="Google Shape;628;p26"/>
          <p:cNvSpPr txBox="1">
            <a:spLocks noGrp="1"/>
          </p:cNvSpPr>
          <p:nvPr>
            <p:ph type="subTitle" idx="22"/>
          </p:nvPr>
        </p:nvSpPr>
        <p:spPr>
          <a:xfrm>
            <a:off x="7145900" y="3050428"/>
            <a:ext cx="1554600" cy="183000"/>
          </a:xfrm>
          <a:prstGeom prst="rect">
            <a:avLst/>
          </a:prstGeom>
          <a:noFill/>
        </p:spPr>
        <p:txBody>
          <a:bodyPr spcFirstLastPara="1" wrap="square" lIns="0" tIns="0" rIns="0" bIns="0" anchor="t" anchorCtr="0">
            <a:noAutofit/>
          </a:bodyPr>
          <a:lstStyle>
            <a:lvl1pPr lvl="0" algn="ctr" rtl="0">
              <a:spcBef>
                <a:spcPts val="0"/>
              </a:spcBef>
              <a:spcAft>
                <a:spcPts val="0"/>
              </a:spcAft>
              <a:buClr>
                <a:schemeClr val="accent1"/>
              </a:buClr>
              <a:buSzPts val="1100"/>
              <a:buNone/>
              <a:defRPr sz="1100" b="1">
                <a:solidFill>
                  <a:schemeClr val="accent1"/>
                </a:solidFill>
              </a:defRPr>
            </a:lvl1pPr>
            <a:lvl2pPr lvl="1" algn="ctr" rtl="0">
              <a:spcBef>
                <a:spcPts val="0"/>
              </a:spcBef>
              <a:spcAft>
                <a:spcPts val="0"/>
              </a:spcAft>
              <a:buClr>
                <a:schemeClr val="accent1"/>
              </a:buClr>
              <a:buSzPts val="1000"/>
              <a:buNone/>
              <a:defRPr sz="1000" b="1">
                <a:solidFill>
                  <a:schemeClr val="accent1"/>
                </a:solidFill>
              </a:defRPr>
            </a:lvl2pPr>
            <a:lvl3pPr lvl="2" algn="ctr" rtl="0">
              <a:spcBef>
                <a:spcPts val="0"/>
              </a:spcBef>
              <a:spcAft>
                <a:spcPts val="0"/>
              </a:spcAft>
              <a:buClr>
                <a:schemeClr val="accent1"/>
              </a:buClr>
              <a:buSzPts val="1000"/>
              <a:buNone/>
              <a:defRPr sz="1000" b="1">
                <a:solidFill>
                  <a:schemeClr val="accent1"/>
                </a:solidFill>
              </a:defRPr>
            </a:lvl3pPr>
            <a:lvl4pPr lvl="3" algn="ctr" rtl="0">
              <a:spcBef>
                <a:spcPts val="0"/>
              </a:spcBef>
              <a:spcAft>
                <a:spcPts val="0"/>
              </a:spcAft>
              <a:buClr>
                <a:schemeClr val="accent1"/>
              </a:buClr>
              <a:buSzPts val="1000"/>
              <a:buNone/>
              <a:defRPr sz="1000" b="1">
                <a:solidFill>
                  <a:schemeClr val="accent1"/>
                </a:solidFill>
              </a:defRPr>
            </a:lvl4pPr>
            <a:lvl5pPr lvl="4" algn="ctr" rtl="0">
              <a:spcBef>
                <a:spcPts val="0"/>
              </a:spcBef>
              <a:spcAft>
                <a:spcPts val="0"/>
              </a:spcAft>
              <a:buClr>
                <a:schemeClr val="accent1"/>
              </a:buClr>
              <a:buSzPts val="1000"/>
              <a:buNone/>
              <a:defRPr sz="1000" b="1">
                <a:solidFill>
                  <a:schemeClr val="accent1"/>
                </a:solidFill>
              </a:defRPr>
            </a:lvl5pPr>
            <a:lvl6pPr lvl="5" algn="ctr" rtl="0">
              <a:spcBef>
                <a:spcPts val="0"/>
              </a:spcBef>
              <a:spcAft>
                <a:spcPts val="0"/>
              </a:spcAft>
              <a:buClr>
                <a:schemeClr val="accent1"/>
              </a:buClr>
              <a:buSzPts val="1000"/>
              <a:buNone/>
              <a:defRPr sz="1000" b="1">
                <a:solidFill>
                  <a:schemeClr val="accent1"/>
                </a:solidFill>
              </a:defRPr>
            </a:lvl6pPr>
            <a:lvl7pPr lvl="6" algn="ctr" rtl="0">
              <a:spcBef>
                <a:spcPts val="0"/>
              </a:spcBef>
              <a:spcAft>
                <a:spcPts val="0"/>
              </a:spcAft>
              <a:buClr>
                <a:schemeClr val="accent1"/>
              </a:buClr>
              <a:buSzPts val="1000"/>
              <a:buNone/>
              <a:defRPr sz="1000" b="1">
                <a:solidFill>
                  <a:schemeClr val="accent1"/>
                </a:solidFill>
              </a:defRPr>
            </a:lvl7pPr>
            <a:lvl8pPr lvl="7" algn="ctr" rtl="0">
              <a:spcBef>
                <a:spcPts val="0"/>
              </a:spcBef>
              <a:spcAft>
                <a:spcPts val="0"/>
              </a:spcAft>
              <a:buClr>
                <a:schemeClr val="accent1"/>
              </a:buClr>
              <a:buSzPts val="1000"/>
              <a:buNone/>
              <a:defRPr sz="1000" b="1">
                <a:solidFill>
                  <a:schemeClr val="accent1"/>
                </a:solidFill>
              </a:defRPr>
            </a:lvl8pPr>
            <a:lvl9pPr lvl="8" algn="ctr" rtl="0">
              <a:spcBef>
                <a:spcPts val="0"/>
              </a:spcBef>
              <a:spcAft>
                <a:spcPts val="0"/>
              </a:spcAft>
              <a:buClr>
                <a:schemeClr val="accent1"/>
              </a:buClr>
              <a:buSzPts val="1000"/>
              <a:buNone/>
              <a:defRPr sz="1000" b="1">
                <a:solidFill>
                  <a:schemeClr val="accent1"/>
                </a:solidFill>
              </a:defRPr>
            </a:lvl9pPr>
          </a:lstStyle>
          <a:p>
            <a:endParaRPr/>
          </a:p>
        </p:txBody>
      </p:sp>
      <p:sp>
        <p:nvSpPr>
          <p:cNvPr id="629" name="Google Shape;629;p26"/>
          <p:cNvSpPr txBox="1">
            <a:spLocks noGrp="1"/>
          </p:cNvSpPr>
          <p:nvPr>
            <p:ph type="subTitle" idx="23"/>
          </p:nvPr>
        </p:nvSpPr>
        <p:spPr>
          <a:xfrm>
            <a:off x="7145900" y="3714400"/>
            <a:ext cx="1554600" cy="183000"/>
          </a:xfrm>
          <a:prstGeom prst="rect">
            <a:avLst/>
          </a:prstGeom>
          <a:noFill/>
        </p:spPr>
        <p:txBody>
          <a:bodyPr spcFirstLastPara="1" wrap="square" lIns="0" tIns="0" rIns="0" bIns="0" anchor="t" anchorCtr="0">
            <a:noAutofit/>
          </a:bodyPr>
          <a:lstStyle>
            <a:lvl1pPr lvl="0" algn="ctr" rtl="0">
              <a:spcBef>
                <a:spcPts val="0"/>
              </a:spcBef>
              <a:spcAft>
                <a:spcPts val="0"/>
              </a:spcAft>
              <a:buClr>
                <a:schemeClr val="dk1"/>
              </a:buClr>
              <a:buSzPts val="900"/>
              <a:buNone/>
              <a:defRPr sz="900">
                <a:solidFill>
                  <a:schemeClr val="dk1"/>
                </a:solidFill>
              </a:defRPr>
            </a:lvl1pPr>
            <a:lvl2pPr lvl="1" rtl="0">
              <a:spcBef>
                <a:spcPts val="0"/>
              </a:spcBef>
              <a:spcAft>
                <a:spcPts val="0"/>
              </a:spcAft>
              <a:buSzPts val="1000"/>
              <a:buNone/>
              <a:defRPr sz="1000"/>
            </a:lvl2pPr>
            <a:lvl3pPr lvl="2" rtl="0">
              <a:spcBef>
                <a:spcPts val="0"/>
              </a:spcBef>
              <a:spcAft>
                <a:spcPts val="0"/>
              </a:spcAft>
              <a:buSzPts val="1000"/>
              <a:buNone/>
              <a:defRPr sz="1000"/>
            </a:lvl3pPr>
            <a:lvl4pPr lvl="3" rtl="0">
              <a:spcBef>
                <a:spcPts val="0"/>
              </a:spcBef>
              <a:spcAft>
                <a:spcPts val="0"/>
              </a:spcAft>
              <a:buSzPts val="1000"/>
              <a:buNone/>
              <a:defRPr sz="1000"/>
            </a:lvl4pPr>
            <a:lvl5pPr lvl="4" rtl="0">
              <a:spcBef>
                <a:spcPts val="0"/>
              </a:spcBef>
              <a:spcAft>
                <a:spcPts val="0"/>
              </a:spcAft>
              <a:buSzPts val="1000"/>
              <a:buNone/>
              <a:defRPr sz="1000"/>
            </a:lvl5pPr>
            <a:lvl6pPr lvl="5" rtl="0">
              <a:spcBef>
                <a:spcPts val="0"/>
              </a:spcBef>
              <a:spcAft>
                <a:spcPts val="0"/>
              </a:spcAft>
              <a:buSzPts val="1000"/>
              <a:buNone/>
              <a:defRPr sz="1000"/>
            </a:lvl6pPr>
            <a:lvl7pPr lvl="6" rtl="0">
              <a:spcBef>
                <a:spcPts val="0"/>
              </a:spcBef>
              <a:spcAft>
                <a:spcPts val="0"/>
              </a:spcAft>
              <a:buSzPts val="1000"/>
              <a:buNone/>
              <a:defRPr sz="1000"/>
            </a:lvl7pPr>
            <a:lvl8pPr lvl="7" rtl="0">
              <a:spcBef>
                <a:spcPts val="0"/>
              </a:spcBef>
              <a:spcAft>
                <a:spcPts val="0"/>
              </a:spcAft>
              <a:buSzPts val="1000"/>
              <a:buNone/>
              <a:defRPr sz="1000"/>
            </a:lvl8pPr>
            <a:lvl9pPr lvl="8" rtl="0">
              <a:spcBef>
                <a:spcPts val="0"/>
              </a:spcBef>
              <a:spcAft>
                <a:spcPts val="0"/>
              </a:spcAft>
              <a:buSzPts val="1000"/>
              <a:buNone/>
              <a:defRPr sz="1000"/>
            </a:lvl9pPr>
          </a:lstStyle>
          <a:p>
            <a:endParaRPr/>
          </a:p>
        </p:txBody>
      </p:sp>
      <p:pic>
        <p:nvPicPr>
          <p:cNvPr id="630" name="Google Shape;630;p26"/>
          <p:cNvPicPr preferRelativeResize="0"/>
          <p:nvPr/>
        </p:nvPicPr>
        <p:blipFill>
          <a:blip r:embed="rId2">
            <a:alphaModFix/>
          </a:blip>
          <a:stretch>
            <a:fillRect/>
          </a:stretch>
        </p:blipFill>
        <p:spPr>
          <a:xfrm>
            <a:off x="0" y="5108251"/>
            <a:ext cx="9144000" cy="38100"/>
          </a:xfrm>
          <a:prstGeom prst="rect">
            <a:avLst/>
          </a:prstGeom>
          <a:noFill/>
          <a:ln>
            <a:noFill/>
          </a:ln>
        </p:spPr>
      </p:pic>
    </p:spTree>
  </p:cSld>
  <p:clrMapOvr>
    <a:masterClrMapping/>
  </p:clrMapOvr>
  <p:extLst>
    <p:ext uri="{DCECCB84-F9BA-43D5-87BE-67443E8EF086}">
      <p15:sldGuideLst xmlns:p15="http://schemas.microsoft.com/office/powerpoint/2012/main">
        <p15:guide id="1" pos="259">
          <p15:clr>
            <a:srgbClr val="FA7B17"/>
          </p15:clr>
        </p15:guide>
        <p15:guide id="2" pos="5501">
          <p15:clr>
            <a:srgbClr val="FA7B17"/>
          </p15:clr>
        </p15:guide>
        <p15:guide id="3" orient="horz" pos="518">
          <p15:clr>
            <a:srgbClr val="FA7B17"/>
          </p15:clr>
        </p15:guide>
        <p15:guide id="4" orient="horz" pos="3068">
          <p15:clr>
            <a:srgbClr val="FA7B17"/>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eam - 5 Photos (Gradient)">
  <p:cSld name="Title Only 1_2_2">
    <p:spTree>
      <p:nvGrpSpPr>
        <p:cNvPr id="1" name="Shape 631"/>
        <p:cNvGrpSpPr/>
        <p:nvPr/>
      </p:nvGrpSpPr>
      <p:grpSpPr>
        <a:xfrm>
          <a:off x="0" y="0"/>
          <a:ext cx="0" cy="0"/>
          <a:chOff x="0" y="0"/>
          <a:chExt cx="0" cy="0"/>
        </a:xfrm>
      </p:grpSpPr>
      <p:sp>
        <p:nvSpPr>
          <p:cNvPr id="632" name="Google Shape;632;p27"/>
          <p:cNvSpPr/>
          <p:nvPr/>
        </p:nvSpPr>
        <p:spPr>
          <a:xfrm>
            <a:off x="0" y="0"/>
            <a:ext cx="9144000" cy="2241900"/>
          </a:xfrm>
          <a:prstGeom prst="rect">
            <a:avLst/>
          </a:prstGeom>
          <a:gradFill>
            <a:gsLst>
              <a:gs pos="0">
                <a:srgbClr val="FF4E02">
                  <a:alpha val="4470"/>
                </a:srgbClr>
              </a:gs>
              <a:gs pos="48000">
                <a:srgbClr val="F69323">
                  <a:alpha val="4470"/>
                </a:srgbClr>
              </a:gs>
              <a:gs pos="100000">
                <a:srgbClr val="FABC75">
                  <a:alpha val="4470"/>
                </a:srgbClr>
              </a:gs>
            </a:gsLst>
            <a:lin ang="16198662" scaled="0"/>
          </a:gradFill>
          <a:ln>
            <a:noFill/>
          </a:ln>
        </p:spPr>
        <p:txBody>
          <a:bodyPr spcFirstLastPara="1" wrap="square" lIns="68575" tIns="34275" rIns="68575" bIns="34275" anchor="ctr" anchorCtr="0">
            <a:noAutofit/>
          </a:bodyPr>
          <a:lstStyle/>
          <a:p>
            <a:pPr marL="0" marR="0" lvl="0" indent="0" algn="ctr" rtl="0">
              <a:lnSpc>
                <a:spcPct val="90000"/>
              </a:lnSpc>
              <a:spcBef>
                <a:spcPts val="0"/>
              </a:spcBef>
              <a:spcAft>
                <a:spcPts val="0"/>
              </a:spcAft>
              <a:buNone/>
            </a:pPr>
            <a:endParaRPr sz="1400">
              <a:solidFill>
                <a:schemeClr val="dk1"/>
              </a:solidFill>
              <a:latin typeface="Calibri"/>
              <a:ea typeface="Calibri"/>
              <a:cs typeface="Calibri"/>
              <a:sym typeface="Calibri"/>
            </a:endParaRPr>
          </a:p>
        </p:txBody>
      </p:sp>
      <p:sp>
        <p:nvSpPr>
          <p:cNvPr id="633" name="Google Shape;633;p27"/>
          <p:cNvSpPr/>
          <p:nvPr/>
        </p:nvSpPr>
        <p:spPr>
          <a:xfrm>
            <a:off x="8844446" y="4871162"/>
            <a:ext cx="228600" cy="229500"/>
          </a:xfrm>
          <a:prstGeom prst="ellipse">
            <a:avLst/>
          </a:prstGeom>
          <a:noFill/>
          <a:ln>
            <a:noFill/>
          </a:ln>
        </p:spPr>
        <p:txBody>
          <a:bodyPr spcFirstLastPara="1" wrap="square" lIns="0" tIns="0" rIns="0" bIns="0" anchor="ctr" anchorCtr="0">
            <a:noAutofit/>
          </a:bodyPr>
          <a:lstStyle/>
          <a:p>
            <a:pPr marL="0" marR="0" lvl="0" indent="0" algn="r" rtl="0">
              <a:spcBef>
                <a:spcPts val="0"/>
              </a:spcBef>
              <a:spcAft>
                <a:spcPts val="0"/>
              </a:spcAft>
              <a:buNone/>
            </a:pPr>
            <a:fld id="{00000000-1234-1234-1234-123412341234}" type="slidenum">
              <a:rPr lang="en" sz="700">
                <a:solidFill>
                  <a:schemeClr val="dk1"/>
                </a:solidFill>
                <a:latin typeface="Calibri"/>
                <a:ea typeface="Calibri"/>
                <a:cs typeface="Calibri"/>
                <a:sym typeface="Calibri"/>
              </a:rPr>
              <a:t>‹#›</a:t>
            </a:fld>
            <a:endParaRPr sz="700">
              <a:solidFill>
                <a:schemeClr val="dk1"/>
              </a:solidFill>
              <a:latin typeface="Calibri"/>
              <a:ea typeface="Calibri"/>
              <a:cs typeface="Calibri"/>
              <a:sym typeface="Calibri"/>
            </a:endParaRPr>
          </a:p>
        </p:txBody>
      </p:sp>
      <p:sp>
        <p:nvSpPr>
          <p:cNvPr id="634" name="Google Shape;634;p27"/>
          <p:cNvSpPr txBox="1">
            <a:spLocks noGrp="1"/>
          </p:cNvSpPr>
          <p:nvPr>
            <p:ph type="title"/>
          </p:nvPr>
        </p:nvSpPr>
        <p:spPr>
          <a:xfrm>
            <a:off x="415625" y="372600"/>
            <a:ext cx="8312700" cy="458700"/>
          </a:xfrm>
          <a:prstGeom prst="rect">
            <a:avLst/>
          </a:prstGeom>
          <a:noFill/>
          <a:ln>
            <a:noFill/>
          </a:ln>
        </p:spPr>
        <p:txBody>
          <a:bodyPr spcFirstLastPara="1" wrap="square" lIns="0" tIns="0" rIns="0" bIns="0" anchor="t" anchorCtr="0">
            <a:noAutofit/>
          </a:bodyPr>
          <a:lstStyle>
            <a:lvl1pPr lvl="0" algn="l" rtl="0">
              <a:lnSpc>
                <a:spcPct val="90000"/>
              </a:lnSpc>
              <a:spcBef>
                <a:spcPts val="0"/>
              </a:spcBef>
              <a:spcAft>
                <a:spcPts val="0"/>
              </a:spcAft>
              <a:buSzPts val="1800"/>
              <a:buNone/>
              <a:defRPr sz="1800"/>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a:endParaRPr/>
          </a:p>
        </p:txBody>
      </p:sp>
      <p:sp>
        <p:nvSpPr>
          <p:cNvPr id="635" name="Google Shape;635;p27"/>
          <p:cNvSpPr>
            <a:spLocks noGrp="1"/>
          </p:cNvSpPr>
          <p:nvPr>
            <p:ph type="pic" idx="2"/>
          </p:nvPr>
        </p:nvSpPr>
        <p:spPr>
          <a:xfrm>
            <a:off x="717850" y="1748969"/>
            <a:ext cx="1005900" cy="1005900"/>
          </a:xfrm>
          <a:prstGeom prst="ellipse">
            <a:avLst/>
          </a:prstGeom>
          <a:noFill/>
          <a:ln w="19050" cap="flat" cmpd="sng">
            <a:solidFill>
              <a:schemeClr val="dk2"/>
            </a:solidFill>
            <a:prstDash val="solid"/>
            <a:round/>
            <a:headEnd type="none" w="sm" len="sm"/>
            <a:tailEnd type="none" w="sm" len="sm"/>
          </a:ln>
        </p:spPr>
      </p:sp>
      <p:sp>
        <p:nvSpPr>
          <p:cNvPr id="636" name="Google Shape;636;p27"/>
          <p:cNvSpPr/>
          <p:nvPr/>
        </p:nvSpPr>
        <p:spPr>
          <a:xfrm rot="5400000" flipH="1">
            <a:off x="894229" y="1915279"/>
            <a:ext cx="653142" cy="1306284"/>
          </a:xfrm>
          <a:custGeom>
            <a:avLst/>
            <a:gdLst/>
            <a:ahLst/>
            <a:cxnLst/>
            <a:rect l="l" t="t" r="r" b="b"/>
            <a:pathLst>
              <a:path w="870856" h="1741712" extrusionOk="0">
                <a:moveTo>
                  <a:pt x="870856" y="0"/>
                </a:moveTo>
                <a:lnTo>
                  <a:pt x="870856" y="96856"/>
                </a:lnTo>
                <a:cubicBezTo>
                  <a:pt x="443388" y="96856"/>
                  <a:pt x="96856" y="443388"/>
                  <a:pt x="96856" y="870856"/>
                </a:cubicBezTo>
                <a:cubicBezTo>
                  <a:pt x="96856" y="1298324"/>
                  <a:pt x="443388" y="1644856"/>
                  <a:pt x="870856" y="1644856"/>
                </a:cubicBezTo>
                <a:lnTo>
                  <a:pt x="870856" y="1741712"/>
                </a:lnTo>
                <a:cubicBezTo>
                  <a:pt x="389896" y="1741712"/>
                  <a:pt x="0" y="1351816"/>
                  <a:pt x="0" y="870856"/>
                </a:cubicBezTo>
                <a:cubicBezTo>
                  <a:pt x="0" y="389896"/>
                  <a:pt x="389896" y="0"/>
                  <a:pt x="870856" y="0"/>
                </a:cubicBezTo>
                <a:close/>
              </a:path>
            </a:pathLst>
          </a:custGeom>
          <a:solidFill>
            <a:srgbClr val="000000">
              <a:alpha val="14900"/>
            </a:srgbClr>
          </a:solidFill>
          <a:ln>
            <a:noFill/>
          </a:ln>
        </p:spPr>
        <p:txBody>
          <a:bodyPr spcFirstLastPara="1" wrap="square" lIns="68575" tIns="34275" rIns="68575" bIns="34275" anchor="ctr" anchorCtr="0">
            <a:noAutofit/>
          </a:bodyPr>
          <a:lstStyle/>
          <a:p>
            <a:pPr marL="0" marR="0" lvl="0" indent="0" algn="ctr" rtl="0">
              <a:lnSpc>
                <a:spcPct val="90000"/>
              </a:lnSpc>
              <a:spcBef>
                <a:spcPts val="0"/>
              </a:spcBef>
              <a:spcAft>
                <a:spcPts val="0"/>
              </a:spcAft>
              <a:buNone/>
            </a:pPr>
            <a:endParaRPr sz="1400">
              <a:solidFill>
                <a:schemeClr val="dk1"/>
              </a:solidFill>
              <a:latin typeface="Calibri"/>
              <a:ea typeface="Calibri"/>
              <a:cs typeface="Calibri"/>
              <a:sym typeface="Calibri"/>
            </a:endParaRPr>
          </a:p>
        </p:txBody>
      </p:sp>
      <p:cxnSp>
        <p:nvCxnSpPr>
          <p:cNvPr id="637" name="Google Shape;637;p27"/>
          <p:cNvCxnSpPr/>
          <p:nvPr/>
        </p:nvCxnSpPr>
        <p:spPr>
          <a:xfrm>
            <a:off x="620650" y="3583327"/>
            <a:ext cx="1200300" cy="0"/>
          </a:xfrm>
          <a:prstGeom prst="straightConnector1">
            <a:avLst/>
          </a:prstGeom>
          <a:noFill/>
          <a:ln w="9525" cap="flat" cmpd="sng">
            <a:solidFill>
              <a:srgbClr val="A2A2A2"/>
            </a:solidFill>
            <a:prstDash val="solid"/>
            <a:miter lim="800000"/>
            <a:headEnd type="none" w="sm" len="sm"/>
            <a:tailEnd type="none" w="sm" len="sm"/>
          </a:ln>
        </p:spPr>
      </p:cxnSp>
      <p:sp>
        <p:nvSpPr>
          <p:cNvPr id="638" name="Google Shape;638;p27"/>
          <p:cNvSpPr txBox="1">
            <a:spLocks noGrp="1"/>
          </p:cNvSpPr>
          <p:nvPr>
            <p:ph type="subTitle" idx="1"/>
          </p:nvPr>
        </p:nvSpPr>
        <p:spPr>
          <a:xfrm>
            <a:off x="443500" y="3290670"/>
            <a:ext cx="1554600" cy="183000"/>
          </a:xfrm>
          <a:prstGeom prst="rect">
            <a:avLst/>
          </a:prstGeom>
          <a:noFill/>
        </p:spPr>
        <p:txBody>
          <a:bodyPr spcFirstLastPara="1" wrap="square" lIns="0" tIns="0" rIns="0" bIns="0" anchor="t" anchorCtr="0">
            <a:noAutofit/>
          </a:bodyPr>
          <a:lstStyle>
            <a:lvl1pPr lvl="0" algn="ctr" rtl="0">
              <a:spcBef>
                <a:spcPts val="0"/>
              </a:spcBef>
              <a:spcAft>
                <a:spcPts val="0"/>
              </a:spcAft>
              <a:buClr>
                <a:schemeClr val="dk1"/>
              </a:buClr>
              <a:buSzPts val="1100"/>
              <a:buNone/>
              <a:defRPr sz="1100">
                <a:solidFill>
                  <a:schemeClr val="dk1"/>
                </a:solidFill>
              </a:defRPr>
            </a:lvl1pPr>
            <a:lvl2pPr lvl="1" rtl="0">
              <a:spcBef>
                <a:spcPts val="0"/>
              </a:spcBef>
              <a:spcAft>
                <a:spcPts val="0"/>
              </a:spcAft>
              <a:buSzPts val="1000"/>
              <a:buNone/>
              <a:defRPr sz="1000"/>
            </a:lvl2pPr>
            <a:lvl3pPr lvl="2" rtl="0">
              <a:spcBef>
                <a:spcPts val="0"/>
              </a:spcBef>
              <a:spcAft>
                <a:spcPts val="0"/>
              </a:spcAft>
              <a:buSzPts val="1000"/>
              <a:buNone/>
              <a:defRPr sz="1000"/>
            </a:lvl3pPr>
            <a:lvl4pPr lvl="3" rtl="0">
              <a:spcBef>
                <a:spcPts val="0"/>
              </a:spcBef>
              <a:spcAft>
                <a:spcPts val="0"/>
              </a:spcAft>
              <a:buSzPts val="1000"/>
              <a:buNone/>
              <a:defRPr sz="1000"/>
            </a:lvl4pPr>
            <a:lvl5pPr lvl="4" rtl="0">
              <a:spcBef>
                <a:spcPts val="0"/>
              </a:spcBef>
              <a:spcAft>
                <a:spcPts val="0"/>
              </a:spcAft>
              <a:buSzPts val="1000"/>
              <a:buNone/>
              <a:defRPr sz="1000"/>
            </a:lvl5pPr>
            <a:lvl6pPr lvl="5" rtl="0">
              <a:spcBef>
                <a:spcPts val="0"/>
              </a:spcBef>
              <a:spcAft>
                <a:spcPts val="0"/>
              </a:spcAft>
              <a:buSzPts val="1000"/>
              <a:buNone/>
              <a:defRPr sz="1000"/>
            </a:lvl6pPr>
            <a:lvl7pPr lvl="6" rtl="0">
              <a:spcBef>
                <a:spcPts val="0"/>
              </a:spcBef>
              <a:spcAft>
                <a:spcPts val="0"/>
              </a:spcAft>
              <a:buSzPts val="1000"/>
              <a:buNone/>
              <a:defRPr sz="1000"/>
            </a:lvl7pPr>
            <a:lvl8pPr lvl="7" rtl="0">
              <a:spcBef>
                <a:spcPts val="0"/>
              </a:spcBef>
              <a:spcAft>
                <a:spcPts val="0"/>
              </a:spcAft>
              <a:buSzPts val="1000"/>
              <a:buNone/>
              <a:defRPr sz="1000"/>
            </a:lvl8pPr>
            <a:lvl9pPr lvl="8" rtl="0">
              <a:spcBef>
                <a:spcPts val="0"/>
              </a:spcBef>
              <a:spcAft>
                <a:spcPts val="0"/>
              </a:spcAft>
              <a:buSzPts val="1000"/>
              <a:buNone/>
              <a:defRPr sz="1000"/>
            </a:lvl9pPr>
          </a:lstStyle>
          <a:p>
            <a:endParaRPr/>
          </a:p>
        </p:txBody>
      </p:sp>
      <p:sp>
        <p:nvSpPr>
          <p:cNvPr id="639" name="Google Shape;639;p27"/>
          <p:cNvSpPr txBox="1">
            <a:spLocks noGrp="1"/>
          </p:cNvSpPr>
          <p:nvPr>
            <p:ph type="subTitle" idx="3"/>
          </p:nvPr>
        </p:nvSpPr>
        <p:spPr>
          <a:xfrm>
            <a:off x="443500" y="3050428"/>
            <a:ext cx="1554600" cy="183000"/>
          </a:xfrm>
          <a:prstGeom prst="rect">
            <a:avLst/>
          </a:prstGeom>
          <a:noFill/>
        </p:spPr>
        <p:txBody>
          <a:bodyPr spcFirstLastPara="1" wrap="square" lIns="0" tIns="0" rIns="0" bIns="0" anchor="t" anchorCtr="0">
            <a:noAutofit/>
          </a:bodyPr>
          <a:lstStyle>
            <a:lvl1pPr lvl="0" algn="ctr" rtl="0">
              <a:spcBef>
                <a:spcPts val="0"/>
              </a:spcBef>
              <a:spcAft>
                <a:spcPts val="0"/>
              </a:spcAft>
              <a:buClr>
                <a:schemeClr val="accent1"/>
              </a:buClr>
              <a:buSzPts val="1100"/>
              <a:buNone/>
              <a:defRPr sz="1100" b="1">
                <a:solidFill>
                  <a:schemeClr val="accent1"/>
                </a:solidFill>
              </a:defRPr>
            </a:lvl1pPr>
            <a:lvl2pPr lvl="1" algn="ctr" rtl="0">
              <a:spcBef>
                <a:spcPts val="0"/>
              </a:spcBef>
              <a:spcAft>
                <a:spcPts val="0"/>
              </a:spcAft>
              <a:buClr>
                <a:schemeClr val="accent1"/>
              </a:buClr>
              <a:buSzPts val="1000"/>
              <a:buNone/>
              <a:defRPr sz="1000" b="1">
                <a:solidFill>
                  <a:schemeClr val="accent1"/>
                </a:solidFill>
              </a:defRPr>
            </a:lvl2pPr>
            <a:lvl3pPr lvl="2" algn="ctr" rtl="0">
              <a:spcBef>
                <a:spcPts val="0"/>
              </a:spcBef>
              <a:spcAft>
                <a:spcPts val="0"/>
              </a:spcAft>
              <a:buClr>
                <a:schemeClr val="accent1"/>
              </a:buClr>
              <a:buSzPts val="1000"/>
              <a:buNone/>
              <a:defRPr sz="1000" b="1">
                <a:solidFill>
                  <a:schemeClr val="accent1"/>
                </a:solidFill>
              </a:defRPr>
            </a:lvl3pPr>
            <a:lvl4pPr lvl="3" algn="ctr" rtl="0">
              <a:spcBef>
                <a:spcPts val="0"/>
              </a:spcBef>
              <a:spcAft>
                <a:spcPts val="0"/>
              </a:spcAft>
              <a:buClr>
                <a:schemeClr val="accent1"/>
              </a:buClr>
              <a:buSzPts val="1000"/>
              <a:buNone/>
              <a:defRPr sz="1000" b="1">
                <a:solidFill>
                  <a:schemeClr val="accent1"/>
                </a:solidFill>
              </a:defRPr>
            </a:lvl4pPr>
            <a:lvl5pPr lvl="4" algn="ctr" rtl="0">
              <a:spcBef>
                <a:spcPts val="0"/>
              </a:spcBef>
              <a:spcAft>
                <a:spcPts val="0"/>
              </a:spcAft>
              <a:buClr>
                <a:schemeClr val="accent1"/>
              </a:buClr>
              <a:buSzPts val="1000"/>
              <a:buNone/>
              <a:defRPr sz="1000" b="1">
                <a:solidFill>
                  <a:schemeClr val="accent1"/>
                </a:solidFill>
              </a:defRPr>
            </a:lvl5pPr>
            <a:lvl6pPr lvl="5" algn="ctr" rtl="0">
              <a:spcBef>
                <a:spcPts val="0"/>
              </a:spcBef>
              <a:spcAft>
                <a:spcPts val="0"/>
              </a:spcAft>
              <a:buClr>
                <a:schemeClr val="accent1"/>
              </a:buClr>
              <a:buSzPts val="1000"/>
              <a:buNone/>
              <a:defRPr sz="1000" b="1">
                <a:solidFill>
                  <a:schemeClr val="accent1"/>
                </a:solidFill>
              </a:defRPr>
            </a:lvl6pPr>
            <a:lvl7pPr lvl="6" algn="ctr" rtl="0">
              <a:spcBef>
                <a:spcPts val="0"/>
              </a:spcBef>
              <a:spcAft>
                <a:spcPts val="0"/>
              </a:spcAft>
              <a:buClr>
                <a:schemeClr val="accent1"/>
              </a:buClr>
              <a:buSzPts val="1000"/>
              <a:buNone/>
              <a:defRPr sz="1000" b="1">
                <a:solidFill>
                  <a:schemeClr val="accent1"/>
                </a:solidFill>
              </a:defRPr>
            </a:lvl7pPr>
            <a:lvl8pPr lvl="7" algn="ctr" rtl="0">
              <a:spcBef>
                <a:spcPts val="0"/>
              </a:spcBef>
              <a:spcAft>
                <a:spcPts val="0"/>
              </a:spcAft>
              <a:buClr>
                <a:schemeClr val="accent1"/>
              </a:buClr>
              <a:buSzPts val="1000"/>
              <a:buNone/>
              <a:defRPr sz="1000" b="1">
                <a:solidFill>
                  <a:schemeClr val="accent1"/>
                </a:solidFill>
              </a:defRPr>
            </a:lvl8pPr>
            <a:lvl9pPr lvl="8" algn="ctr" rtl="0">
              <a:spcBef>
                <a:spcPts val="0"/>
              </a:spcBef>
              <a:spcAft>
                <a:spcPts val="0"/>
              </a:spcAft>
              <a:buClr>
                <a:schemeClr val="accent1"/>
              </a:buClr>
              <a:buSzPts val="1000"/>
              <a:buNone/>
              <a:defRPr sz="1000" b="1">
                <a:solidFill>
                  <a:schemeClr val="accent1"/>
                </a:solidFill>
              </a:defRPr>
            </a:lvl9pPr>
          </a:lstStyle>
          <a:p>
            <a:endParaRPr/>
          </a:p>
        </p:txBody>
      </p:sp>
      <p:sp>
        <p:nvSpPr>
          <p:cNvPr id="640" name="Google Shape;640;p27"/>
          <p:cNvSpPr txBox="1">
            <a:spLocks noGrp="1"/>
          </p:cNvSpPr>
          <p:nvPr>
            <p:ph type="subTitle" idx="4"/>
          </p:nvPr>
        </p:nvSpPr>
        <p:spPr>
          <a:xfrm>
            <a:off x="443500" y="3714400"/>
            <a:ext cx="1554600" cy="183000"/>
          </a:xfrm>
          <a:prstGeom prst="rect">
            <a:avLst/>
          </a:prstGeom>
          <a:noFill/>
        </p:spPr>
        <p:txBody>
          <a:bodyPr spcFirstLastPara="1" wrap="square" lIns="0" tIns="0" rIns="0" bIns="0" anchor="t" anchorCtr="0">
            <a:noAutofit/>
          </a:bodyPr>
          <a:lstStyle>
            <a:lvl1pPr lvl="0" algn="ctr" rtl="0">
              <a:spcBef>
                <a:spcPts val="0"/>
              </a:spcBef>
              <a:spcAft>
                <a:spcPts val="0"/>
              </a:spcAft>
              <a:buClr>
                <a:schemeClr val="dk1"/>
              </a:buClr>
              <a:buSzPts val="900"/>
              <a:buNone/>
              <a:defRPr sz="900">
                <a:solidFill>
                  <a:schemeClr val="dk1"/>
                </a:solidFill>
              </a:defRPr>
            </a:lvl1pPr>
            <a:lvl2pPr lvl="1" rtl="0">
              <a:spcBef>
                <a:spcPts val="0"/>
              </a:spcBef>
              <a:spcAft>
                <a:spcPts val="0"/>
              </a:spcAft>
              <a:buSzPts val="1000"/>
              <a:buNone/>
              <a:defRPr sz="1000"/>
            </a:lvl2pPr>
            <a:lvl3pPr lvl="2" rtl="0">
              <a:spcBef>
                <a:spcPts val="0"/>
              </a:spcBef>
              <a:spcAft>
                <a:spcPts val="0"/>
              </a:spcAft>
              <a:buSzPts val="1000"/>
              <a:buNone/>
              <a:defRPr sz="1000"/>
            </a:lvl3pPr>
            <a:lvl4pPr lvl="3" rtl="0">
              <a:spcBef>
                <a:spcPts val="0"/>
              </a:spcBef>
              <a:spcAft>
                <a:spcPts val="0"/>
              </a:spcAft>
              <a:buSzPts val="1000"/>
              <a:buNone/>
              <a:defRPr sz="1000"/>
            </a:lvl4pPr>
            <a:lvl5pPr lvl="4" rtl="0">
              <a:spcBef>
                <a:spcPts val="0"/>
              </a:spcBef>
              <a:spcAft>
                <a:spcPts val="0"/>
              </a:spcAft>
              <a:buSzPts val="1000"/>
              <a:buNone/>
              <a:defRPr sz="1000"/>
            </a:lvl5pPr>
            <a:lvl6pPr lvl="5" rtl="0">
              <a:spcBef>
                <a:spcPts val="0"/>
              </a:spcBef>
              <a:spcAft>
                <a:spcPts val="0"/>
              </a:spcAft>
              <a:buSzPts val="1000"/>
              <a:buNone/>
              <a:defRPr sz="1000"/>
            </a:lvl6pPr>
            <a:lvl7pPr lvl="6" rtl="0">
              <a:spcBef>
                <a:spcPts val="0"/>
              </a:spcBef>
              <a:spcAft>
                <a:spcPts val="0"/>
              </a:spcAft>
              <a:buSzPts val="1000"/>
              <a:buNone/>
              <a:defRPr sz="1000"/>
            </a:lvl7pPr>
            <a:lvl8pPr lvl="7" rtl="0">
              <a:spcBef>
                <a:spcPts val="0"/>
              </a:spcBef>
              <a:spcAft>
                <a:spcPts val="0"/>
              </a:spcAft>
              <a:buSzPts val="1000"/>
              <a:buNone/>
              <a:defRPr sz="1000"/>
            </a:lvl8pPr>
            <a:lvl9pPr lvl="8" rtl="0">
              <a:spcBef>
                <a:spcPts val="0"/>
              </a:spcBef>
              <a:spcAft>
                <a:spcPts val="0"/>
              </a:spcAft>
              <a:buSzPts val="1000"/>
              <a:buNone/>
              <a:defRPr sz="1000"/>
            </a:lvl9pPr>
          </a:lstStyle>
          <a:p>
            <a:endParaRPr/>
          </a:p>
        </p:txBody>
      </p:sp>
      <p:sp>
        <p:nvSpPr>
          <p:cNvPr id="641" name="Google Shape;641;p27"/>
          <p:cNvSpPr>
            <a:spLocks noGrp="1"/>
          </p:cNvSpPr>
          <p:nvPr>
            <p:ph type="pic" idx="5"/>
          </p:nvPr>
        </p:nvSpPr>
        <p:spPr>
          <a:xfrm>
            <a:off x="2393450" y="1748969"/>
            <a:ext cx="1005900" cy="1005900"/>
          </a:xfrm>
          <a:prstGeom prst="ellipse">
            <a:avLst/>
          </a:prstGeom>
          <a:noFill/>
          <a:ln w="19050" cap="flat" cmpd="sng">
            <a:solidFill>
              <a:schemeClr val="dk2"/>
            </a:solidFill>
            <a:prstDash val="solid"/>
            <a:round/>
            <a:headEnd type="none" w="sm" len="sm"/>
            <a:tailEnd type="none" w="sm" len="sm"/>
          </a:ln>
        </p:spPr>
      </p:sp>
      <p:sp>
        <p:nvSpPr>
          <p:cNvPr id="642" name="Google Shape;642;p27"/>
          <p:cNvSpPr/>
          <p:nvPr/>
        </p:nvSpPr>
        <p:spPr>
          <a:xfrm rot="5400000" flipH="1">
            <a:off x="2569829" y="1915279"/>
            <a:ext cx="653142" cy="1306284"/>
          </a:xfrm>
          <a:custGeom>
            <a:avLst/>
            <a:gdLst/>
            <a:ahLst/>
            <a:cxnLst/>
            <a:rect l="l" t="t" r="r" b="b"/>
            <a:pathLst>
              <a:path w="870856" h="1741712" extrusionOk="0">
                <a:moveTo>
                  <a:pt x="870856" y="0"/>
                </a:moveTo>
                <a:lnTo>
                  <a:pt x="870856" y="96856"/>
                </a:lnTo>
                <a:cubicBezTo>
                  <a:pt x="443388" y="96856"/>
                  <a:pt x="96856" y="443388"/>
                  <a:pt x="96856" y="870856"/>
                </a:cubicBezTo>
                <a:cubicBezTo>
                  <a:pt x="96856" y="1298324"/>
                  <a:pt x="443388" y="1644856"/>
                  <a:pt x="870856" y="1644856"/>
                </a:cubicBezTo>
                <a:lnTo>
                  <a:pt x="870856" y="1741712"/>
                </a:lnTo>
                <a:cubicBezTo>
                  <a:pt x="389896" y="1741712"/>
                  <a:pt x="0" y="1351816"/>
                  <a:pt x="0" y="870856"/>
                </a:cubicBezTo>
                <a:cubicBezTo>
                  <a:pt x="0" y="389896"/>
                  <a:pt x="389896" y="0"/>
                  <a:pt x="870856" y="0"/>
                </a:cubicBezTo>
                <a:close/>
              </a:path>
            </a:pathLst>
          </a:custGeom>
          <a:solidFill>
            <a:srgbClr val="000000">
              <a:alpha val="14900"/>
            </a:srgbClr>
          </a:solidFill>
          <a:ln>
            <a:noFill/>
          </a:ln>
        </p:spPr>
        <p:txBody>
          <a:bodyPr spcFirstLastPara="1" wrap="square" lIns="68575" tIns="34275" rIns="68575" bIns="34275" anchor="ctr" anchorCtr="0">
            <a:noAutofit/>
          </a:bodyPr>
          <a:lstStyle/>
          <a:p>
            <a:pPr marL="0" marR="0" lvl="0" indent="0" algn="ctr" rtl="0">
              <a:lnSpc>
                <a:spcPct val="90000"/>
              </a:lnSpc>
              <a:spcBef>
                <a:spcPts val="0"/>
              </a:spcBef>
              <a:spcAft>
                <a:spcPts val="0"/>
              </a:spcAft>
              <a:buNone/>
            </a:pPr>
            <a:endParaRPr sz="1400">
              <a:solidFill>
                <a:schemeClr val="dk1"/>
              </a:solidFill>
              <a:latin typeface="Calibri"/>
              <a:ea typeface="Calibri"/>
              <a:cs typeface="Calibri"/>
              <a:sym typeface="Calibri"/>
            </a:endParaRPr>
          </a:p>
        </p:txBody>
      </p:sp>
      <p:cxnSp>
        <p:nvCxnSpPr>
          <p:cNvPr id="643" name="Google Shape;643;p27"/>
          <p:cNvCxnSpPr/>
          <p:nvPr/>
        </p:nvCxnSpPr>
        <p:spPr>
          <a:xfrm>
            <a:off x="2296250" y="3583327"/>
            <a:ext cx="1200300" cy="0"/>
          </a:xfrm>
          <a:prstGeom prst="straightConnector1">
            <a:avLst/>
          </a:prstGeom>
          <a:noFill/>
          <a:ln w="9525" cap="flat" cmpd="sng">
            <a:solidFill>
              <a:srgbClr val="A2A2A2"/>
            </a:solidFill>
            <a:prstDash val="solid"/>
            <a:miter lim="800000"/>
            <a:headEnd type="none" w="sm" len="sm"/>
            <a:tailEnd type="none" w="sm" len="sm"/>
          </a:ln>
        </p:spPr>
      </p:cxnSp>
      <p:sp>
        <p:nvSpPr>
          <p:cNvPr id="644" name="Google Shape;644;p27"/>
          <p:cNvSpPr txBox="1">
            <a:spLocks noGrp="1"/>
          </p:cNvSpPr>
          <p:nvPr>
            <p:ph type="subTitle" idx="6"/>
          </p:nvPr>
        </p:nvSpPr>
        <p:spPr>
          <a:xfrm>
            <a:off x="2119100" y="3290670"/>
            <a:ext cx="1554600" cy="183000"/>
          </a:xfrm>
          <a:prstGeom prst="rect">
            <a:avLst/>
          </a:prstGeom>
          <a:noFill/>
        </p:spPr>
        <p:txBody>
          <a:bodyPr spcFirstLastPara="1" wrap="square" lIns="0" tIns="0" rIns="0" bIns="0" anchor="t" anchorCtr="0">
            <a:noAutofit/>
          </a:bodyPr>
          <a:lstStyle>
            <a:lvl1pPr lvl="0" algn="ctr" rtl="0">
              <a:spcBef>
                <a:spcPts val="0"/>
              </a:spcBef>
              <a:spcAft>
                <a:spcPts val="0"/>
              </a:spcAft>
              <a:buClr>
                <a:schemeClr val="dk1"/>
              </a:buClr>
              <a:buSzPts val="1100"/>
              <a:buNone/>
              <a:defRPr sz="1100">
                <a:solidFill>
                  <a:schemeClr val="dk1"/>
                </a:solidFill>
              </a:defRPr>
            </a:lvl1pPr>
            <a:lvl2pPr lvl="1" rtl="0">
              <a:spcBef>
                <a:spcPts val="0"/>
              </a:spcBef>
              <a:spcAft>
                <a:spcPts val="0"/>
              </a:spcAft>
              <a:buSzPts val="1000"/>
              <a:buNone/>
              <a:defRPr sz="1000"/>
            </a:lvl2pPr>
            <a:lvl3pPr lvl="2" rtl="0">
              <a:spcBef>
                <a:spcPts val="0"/>
              </a:spcBef>
              <a:spcAft>
                <a:spcPts val="0"/>
              </a:spcAft>
              <a:buSzPts val="1000"/>
              <a:buNone/>
              <a:defRPr sz="1000"/>
            </a:lvl3pPr>
            <a:lvl4pPr lvl="3" rtl="0">
              <a:spcBef>
                <a:spcPts val="0"/>
              </a:spcBef>
              <a:spcAft>
                <a:spcPts val="0"/>
              </a:spcAft>
              <a:buSzPts val="1000"/>
              <a:buNone/>
              <a:defRPr sz="1000"/>
            </a:lvl4pPr>
            <a:lvl5pPr lvl="4" rtl="0">
              <a:spcBef>
                <a:spcPts val="0"/>
              </a:spcBef>
              <a:spcAft>
                <a:spcPts val="0"/>
              </a:spcAft>
              <a:buSzPts val="1000"/>
              <a:buNone/>
              <a:defRPr sz="1000"/>
            </a:lvl5pPr>
            <a:lvl6pPr lvl="5" rtl="0">
              <a:spcBef>
                <a:spcPts val="0"/>
              </a:spcBef>
              <a:spcAft>
                <a:spcPts val="0"/>
              </a:spcAft>
              <a:buSzPts val="1000"/>
              <a:buNone/>
              <a:defRPr sz="1000"/>
            </a:lvl6pPr>
            <a:lvl7pPr lvl="6" rtl="0">
              <a:spcBef>
                <a:spcPts val="0"/>
              </a:spcBef>
              <a:spcAft>
                <a:spcPts val="0"/>
              </a:spcAft>
              <a:buSzPts val="1000"/>
              <a:buNone/>
              <a:defRPr sz="1000"/>
            </a:lvl7pPr>
            <a:lvl8pPr lvl="7" rtl="0">
              <a:spcBef>
                <a:spcPts val="0"/>
              </a:spcBef>
              <a:spcAft>
                <a:spcPts val="0"/>
              </a:spcAft>
              <a:buSzPts val="1000"/>
              <a:buNone/>
              <a:defRPr sz="1000"/>
            </a:lvl8pPr>
            <a:lvl9pPr lvl="8" rtl="0">
              <a:spcBef>
                <a:spcPts val="0"/>
              </a:spcBef>
              <a:spcAft>
                <a:spcPts val="0"/>
              </a:spcAft>
              <a:buSzPts val="1000"/>
              <a:buNone/>
              <a:defRPr sz="1000"/>
            </a:lvl9pPr>
          </a:lstStyle>
          <a:p>
            <a:endParaRPr/>
          </a:p>
        </p:txBody>
      </p:sp>
      <p:sp>
        <p:nvSpPr>
          <p:cNvPr id="645" name="Google Shape;645;p27"/>
          <p:cNvSpPr txBox="1">
            <a:spLocks noGrp="1"/>
          </p:cNvSpPr>
          <p:nvPr>
            <p:ph type="subTitle" idx="7"/>
          </p:nvPr>
        </p:nvSpPr>
        <p:spPr>
          <a:xfrm>
            <a:off x="2119100" y="3050428"/>
            <a:ext cx="1554600" cy="183000"/>
          </a:xfrm>
          <a:prstGeom prst="rect">
            <a:avLst/>
          </a:prstGeom>
          <a:noFill/>
        </p:spPr>
        <p:txBody>
          <a:bodyPr spcFirstLastPara="1" wrap="square" lIns="0" tIns="0" rIns="0" bIns="0" anchor="t" anchorCtr="0">
            <a:noAutofit/>
          </a:bodyPr>
          <a:lstStyle>
            <a:lvl1pPr lvl="0" algn="ctr" rtl="0">
              <a:spcBef>
                <a:spcPts val="0"/>
              </a:spcBef>
              <a:spcAft>
                <a:spcPts val="0"/>
              </a:spcAft>
              <a:buClr>
                <a:schemeClr val="accent1"/>
              </a:buClr>
              <a:buSzPts val="1100"/>
              <a:buNone/>
              <a:defRPr sz="1100" b="1">
                <a:solidFill>
                  <a:schemeClr val="accent1"/>
                </a:solidFill>
              </a:defRPr>
            </a:lvl1pPr>
            <a:lvl2pPr lvl="1" algn="ctr" rtl="0">
              <a:spcBef>
                <a:spcPts val="0"/>
              </a:spcBef>
              <a:spcAft>
                <a:spcPts val="0"/>
              </a:spcAft>
              <a:buClr>
                <a:schemeClr val="accent1"/>
              </a:buClr>
              <a:buSzPts val="1000"/>
              <a:buNone/>
              <a:defRPr sz="1000" b="1">
                <a:solidFill>
                  <a:schemeClr val="accent1"/>
                </a:solidFill>
              </a:defRPr>
            </a:lvl2pPr>
            <a:lvl3pPr lvl="2" algn="ctr" rtl="0">
              <a:spcBef>
                <a:spcPts val="0"/>
              </a:spcBef>
              <a:spcAft>
                <a:spcPts val="0"/>
              </a:spcAft>
              <a:buClr>
                <a:schemeClr val="accent1"/>
              </a:buClr>
              <a:buSzPts val="1000"/>
              <a:buNone/>
              <a:defRPr sz="1000" b="1">
                <a:solidFill>
                  <a:schemeClr val="accent1"/>
                </a:solidFill>
              </a:defRPr>
            </a:lvl3pPr>
            <a:lvl4pPr lvl="3" algn="ctr" rtl="0">
              <a:spcBef>
                <a:spcPts val="0"/>
              </a:spcBef>
              <a:spcAft>
                <a:spcPts val="0"/>
              </a:spcAft>
              <a:buClr>
                <a:schemeClr val="accent1"/>
              </a:buClr>
              <a:buSzPts val="1000"/>
              <a:buNone/>
              <a:defRPr sz="1000" b="1">
                <a:solidFill>
                  <a:schemeClr val="accent1"/>
                </a:solidFill>
              </a:defRPr>
            </a:lvl4pPr>
            <a:lvl5pPr lvl="4" algn="ctr" rtl="0">
              <a:spcBef>
                <a:spcPts val="0"/>
              </a:spcBef>
              <a:spcAft>
                <a:spcPts val="0"/>
              </a:spcAft>
              <a:buClr>
                <a:schemeClr val="accent1"/>
              </a:buClr>
              <a:buSzPts val="1000"/>
              <a:buNone/>
              <a:defRPr sz="1000" b="1">
                <a:solidFill>
                  <a:schemeClr val="accent1"/>
                </a:solidFill>
              </a:defRPr>
            </a:lvl5pPr>
            <a:lvl6pPr lvl="5" algn="ctr" rtl="0">
              <a:spcBef>
                <a:spcPts val="0"/>
              </a:spcBef>
              <a:spcAft>
                <a:spcPts val="0"/>
              </a:spcAft>
              <a:buClr>
                <a:schemeClr val="accent1"/>
              </a:buClr>
              <a:buSzPts val="1000"/>
              <a:buNone/>
              <a:defRPr sz="1000" b="1">
                <a:solidFill>
                  <a:schemeClr val="accent1"/>
                </a:solidFill>
              </a:defRPr>
            </a:lvl6pPr>
            <a:lvl7pPr lvl="6" algn="ctr" rtl="0">
              <a:spcBef>
                <a:spcPts val="0"/>
              </a:spcBef>
              <a:spcAft>
                <a:spcPts val="0"/>
              </a:spcAft>
              <a:buClr>
                <a:schemeClr val="accent1"/>
              </a:buClr>
              <a:buSzPts val="1000"/>
              <a:buNone/>
              <a:defRPr sz="1000" b="1">
                <a:solidFill>
                  <a:schemeClr val="accent1"/>
                </a:solidFill>
              </a:defRPr>
            </a:lvl7pPr>
            <a:lvl8pPr lvl="7" algn="ctr" rtl="0">
              <a:spcBef>
                <a:spcPts val="0"/>
              </a:spcBef>
              <a:spcAft>
                <a:spcPts val="0"/>
              </a:spcAft>
              <a:buClr>
                <a:schemeClr val="accent1"/>
              </a:buClr>
              <a:buSzPts val="1000"/>
              <a:buNone/>
              <a:defRPr sz="1000" b="1">
                <a:solidFill>
                  <a:schemeClr val="accent1"/>
                </a:solidFill>
              </a:defRPr>
            </a:lvl8pPr>
            <a:lvl9pPr lvl="8" algn="ctr" rtl="0">
              <a:spcBef>
                <a:spcPts val="0"/>
              </a:spcBef>
              <a:spcAft>
                <a:spcPts val="0"/>
              </a:spcAft>
              <a:buClr>
                <a:schemeClr val="accent1"/>
              </a:buClr>
              <a:buSzPts val="1000"/>
              <a:buNone/>
              <a:defRPr sz="1000" b="1">
                <a:solidFill>
                  <a:schemeClr val="accent1"/>
                </a:solidFill>
              </a:defRPr>
            </a:lvl9pPr>
          </a:lstStyle>
          <a:p>
            <a:endParaRPr/>
          </a:p>
        </p:txBody>
      </p:sp>
      <p:sp>
        <p:nvSpPr>
          <p:cNvPr id="646" name="Google Shape;646;p27"/>
          <p:cNvSpPr txBox="1">
            <a:spLocks noGrp="1"/>
          </p:cNvSpPr>
          <p:nvPr>
            <p:ph type="subTitle" idx="8"/>
          </p:nvPr>
        </p:nvSpPr>
        <p:spPr>
          <a:xfrm>
            <a:off x="2119100" y="3714400"/>
            <a:ext cx="1554600" cy="183000"/>
          </a:xfrm>
          <a:prstGeom prst="rect">
            <a:avLst/>
          </a:prstGeom>
          <a:noFill/>
        </p:spPr>
        <p:txBody>
          <a:bodyPr spcFirstLastPara="1" wrap="square" lIns="0" tIns="0" rIns="0" bIns="0" anchor="t" anchorCtr="0">
            <a:noAutofit/>
          </a:bodyPr>
          <a:lstStyle>
            <a:lvl1pPr lvl="0" algn="ctr" rtl="0">
              <a:spcBef>
                <a:spcPts val="0"/>
              </a:spcBef>
              <a:spcAft>
                <a:spcPts val="0"/>
              </a:spcAft>
              <a:buClr>
                <a:schemeClr val="dk1"/>
              </a:buClr>
              <a:buSzPts val="900"/>
              <a:buNone/>
              <a:defRPr sz="900">
                <a:solidFill>
                  <a:schemeClr val="dk1"/>
                </a:solidFill>
              </a:defRPr>
            </a:lvl1pPr>
            <a:lvl2pPr lvl="1" rtl="0">
              <a:spcBef>
                <a:spcPts val="0"/>
              </a:spcBef>
              <a:spcAft>
                <a:spcPts val="0"/>
              </a:spcAft>
              <a:buSzPts val="1000"/>
              <a:buNone/>
              <a:defRPr sz="1000"/>
            </a:lvl2pPr>
            <a:lvl3pPr lvl="2" rtl="0">
              <a:spcBef>
                <a:spcPts val="0"/>
              </a:spcBef>
              <a:spcAft>
                <a:spcPts val="0"/>
              </a:spcAft>
              <a:buSzPts val="1000"/>
              <a:buNone/>
              <a:defRPr sz="1000"/>
            </a:lvl3pPr>
            <a:lvl4pPr lvl="3" rtl="0">
              <a:spcBef>
                <a:spcPts val="0"/>
              </a:spcBef>
              <a:spcAft>
                <a:spcPts val="0"/>
              </a:spcAft>
              <a:buSzPts val="1000"/>
              <a:buNone/>
              <a:defRPr sz="1000"/>
            </a:lvl4pPr>
            <a:lvl5pPr lvl="4" rtl="0">
              <a:spcBef>
                <a:spcPts val="0"/>
              </a:spcBef>
              <a:spcAft>
                <a:spcPts val="0"/>
              </a:spcAft>
              <a:buSzPts val="1000"/>
              <a:buNone/>
              <a:defRPr sz="1000"/>
            </a:lvl5pPr>
            <a:lvl6pPr lvl="5" rtl="0">
              <a:spcBef>
                <a:spcPts val="0"/>
              </a:spcBef>
              <a:spcAft>
                <a:spcPts val="0"/>
              </a:spcAft>
              <a:buSzPts val="1000"/>
              <a:buNone/>
              <a:defRPr sz="1000"/>
            </a:lvl6pPr>
            <a:lvl7pPr lvl="6" rtl="0">
              <a:spcBef>
                <a:spcPts val="0"/>
              </a:spcBef>
              <a:spcAft>
                <a:spcPts val="0"/>
              </a:spcAft>
              <a:buSzPts val="1000"/>
              <a:buNone/>
              <a:defRPr sz="1000"/>
            </a:lvl7pPr>
            <a:lvl8pPr lvl="7" rtl="0">
              <a:spcBef>
                <a:spcPts val="0"/>
              </a:spcBef>
              <a:spcAft>
                <a:spcPts val="0"/>
              </a:spcAft>
              <a:buSzPts val="1000"/>
              <a:buNone/>
              <a:defRPr sz="1000"/>
            </a:lvl8pPr>
            <a:lvl9pPr lvl="8" rtl="0">
              <a:spcBef>
                <a:spcPts val="0"/>
              </a:spcBef>
              <a:spcAft>
                <a:spcPts val="0"/>
              </a:spcAft>
              <a:buSzPts val="1000"/>
              <a:buNone/>
              <a:defRPr sz="1000"/>
            </a:lvl9pPr>
          </a:lstStyle>
          <a:p>
            <a:endParaRPr/>
          </a:p>
        </p:txBody>
      </p:sp>
      <p:sp>
        <p:nvSpPr>
          <p:cNvPr id="647" name="Google Shape;647;p27"/>
          <p:cNvSpPr>
            <a:spLocks noGrp="1"/>
          </p:cNvSpPr>
          <p:nvPr>
            <p:ph type="pic" idx="9"/>
          </p:nvPr>
        </p:nvSpPr>
        <p:spPr>
          <a:xfrm>
            <a:off x="4069050" y="1748969"/>
            <a:ext cx="1005900" cy="1005900"/>
          </a:xfrm>
          <a:prstGeom prst="ellipse">
            <a:avLst/>
          </a:prstGeom>
          <a:noFill/>
          <a:ln w="19050" cap="flat" cmpd="sng">
            <a:solidFill>
              <a:schemeClr val="dk2"/>
            </a:solidFill>
            <a:prstDash val="solid"/>
            <a:round/>
            <a:headEnd type="none" w="sm" len="sm"/>
            <a:tailEnd type="none" w="sm" len="sm"/>
          </a:ln>
        </p:spPr>
      </p:sp>
      <p:sp>
        <p:nvSpPr>
          <p:cNvPr id="648" name="Google Shape;648;p27"/>
          <p:cNvSpPr/>
          <p:nvPr/>
        </p:nvSpPr>
        <p:spPr>
          <a:xfrm rot="5400000" flipH="1">
            <a:off x="4245429" y="1915279"/>
            <a:ext cx="653142" cy="1306284"/>
          </a:xfrm>
          <a:custGeom>
            <a:avLst/>
            <a:gdLst/>
            <a:ahLst/>
            <a:cxnLst/>
            <a:rect l="l" t="t" r="r" b="b"/>
            <a:pathLst>
              <a:path w="870856" h="1741712" extrusionOk="0">
                <a:moveTo>
                  <a:pt x="870856" y="0"/>
                </a:moveTo>
                <a:lnTo>
                  <a:pt x="870856" y="96856"/>
                </a:lnTo>
                <a:cubicBezTo>
                  <a:pt x="443388" y="96856"/>
                  <a:pt x="96856" y="443388"/>
                  <a:pt x="96856" y="870856"/>
                </a:cubicBezTo>
                <a:cubicBezTo>
                  <a:pt x="96856" y="1298324"/>
                  <a:pt x="443388" y="1644856"/>
                  <a:pt x="870856" y="1644856"/>
                </a:cubicBezTo>
                <a:lnTo>
                  <a:pt x="870856" y="1741712"/>
                </a:lnTo>
                <a:cubicBezTo>
                  <a:pt x="389896" y="1741712"/>
                  <a:pt x="0" y="1351816"/>
                  <a:pt x="0" y="870856"/>
                </a:cubicBezTo>
                <a:cubicBezTo>
                  <a:pt x="0" y="389896"/>
                  <a:pt x="389896" y="0"/>
                  <a:pt x="870856" y="0"/>
                </a:cubicBezTo>
                <a:close/>
              </a:path>
            </a:pathLst>
          </a:custGeom>
          <a:solidFill>
            <a:srgbClr val="000000">
              <a:alpha val="14900"/>
            </a:srgbClr>
          </a:solidFill>
          <a:ln>
            <a:noFill/>
          </a:ln>
        </p:spPr>
        <p:txBody>
          <a:bodyPr spcFirstLastPara="1" wrap="square" lIns="68575" tIns="34275" rIns="68575" bIns="34275" anchor="ctr" anchorCtr="0">
            <a:noAutofit/>
          </a:bodyPr>
          <a:lstStyle/>
          <a:p>
            <a:pPr marL="0" marR="0" lvl="0" indent="0" algn="ctr" rtl="0">
              <a:lnSpc>
                <a:spcPct val="90000"/>
              </a:lnSpc>
              <a:spcBef>
                <a:spcPts val="0"/>
              </a:spcBef>
              <a:spcAft>
                <a:spcPts val="0"/>
              </a:spcAft>
              <a:buNone/>
            </a:pPr>
            <a:endParaRPr sz="1400">
              <a:solidFill>
                <a:schemeClr val="dk1"/>
              </a:solidFill>
              <a:latin typeface="Calibri"/>
              <a:ea typeface="Calibri"/>
              <a:cs typeface="Calibri"/>
              <a:sym typeface="Calibri"/>
            </a:endParaRPr>
          </a:p>
        </p:txBody>
      </p:sp>
      <p:cxnSp>
        <p:nvCxnSpPr>
          <p:cNvPr id="649" name="Google Shape;649;p27"/>
          <p:cNvCxnSpPr/>
          <p:nvPr/>
        </p:nvCxnSpPr>
        <p:spPr>
          <a:xfrm>
            <a:off x="3971850" y="3583327"/>
            <a:ext cx="1200300" cy="0"/>
          </a:xfrm>
          <a:prstGeom prst="straightConnector1">
            <a:avLst/>
          </a:prstGeom>
          <a:noFill/>
          <a:ln w="9525" cap="flat" cmpd="sng">
            <a:solidFill>
              <a:srgbClr val="A2A2A2"/>
            </a:solidFill>
            <a:prstDash val="solid"/>
            <a:miter lim="800000"/>
            <a:headEnd type="none" w="sm" len="sm"/>
            <a:tailEnd type="none" w="sm" len="sm"/>
          </a:ln>
        </p:spPr>
      </p:cxnSp>
      <p:sp>
        <p:nvSpPr>
          <p:cNvPr id="650" name="Google Shape;650;p27"/>
          <p:cNvSpPr txBox="1">
            <a:spLocks noGrp="1"/>
          </p:cNvSpPr>
          <p:nvPr>
            <p:ph type="subTitle" idx="13"/>
          </p:nvPr>
        </p:nvSpPr>
        <p:spPr>
          <a:xfrm>
            <a:off x="3794700" y="3290670"/>
            <a:ext cx="1554600" cy="183000"/>
          </a:xfrm>
          <a:prstGeom prst="rect">
            <a:avLst/>
          </a:prstGeom>
          <a:noFill/>
        </p:spPr>
        <p:txBody>
          <a:bodyPr spcFirstLastPara="1" wrap="square" lIns="0" tIns="0" rIns="0" bIns="0" anchor="t" anchorCtr="0">
            <a:noAutofit/>
          </a:bodyPr>
          <a:lstStyle>
            <a:lvl1pPr lvl="0" algn="ctr" rtl="0">
              <a:spcBef>
                <a:spcPts val="0"/>
              </a:spcBef>
              <a:spcAft>
                <a:spcPts val="0"/>
              </a:spcAft>
              <a:buClr>
                <a:schemeClr val="dk1"/>
              </a:buClr>
              <a:buSzPts val="1100"/>
              <a:buNone/>
              <a:defRPr sz="1100">
                <a:solidFill>
                  <a:schemeClr val="dk1"/>
                </a:solidFill>
              </a:defRPr>
            </a:lvl1pPr>
            <a:lvl2pPr lvl="1" rtl="0">
              <a:spcBef>
                <a:spcPts val="0"/>
              </a:spcBef>
              <a:spcAft>
                <a:spcPts val="0"/>
              </a:spcAft>
              <a:buSzPts val="1000"/>
              <a:buNone/>
              <a:defRPr sz="1000"/>
            </a:lvl2pPr>
            <a:lvl3pPr lvl="2" rtl="0">
              <a:spcBef>
                <a:spcPts val="0"/>
              </a:spcBef>
              <a:spcAft>
                <a:spcPts val="0"/>
              </a:spcAft>
              <a:buSzPts val="1000"/>
              <a:buNone/>
              <a:defRPr sz="1000"/>
            </a:lvl3pPr>
            <a:lvl4pPr lvl="3" rtl="0">
              <a:spcBef>
                <a:spcPts val="0"/>
              </a:spcBef>
              <a:spcAft>
                <a:spcPts val="0"/>
              </a:spcAft>
              <a:buSzPts val="1000"/>
              <a:buNone/>
              <a:defRPr sz="1000"/>
            </a:lvl4pPr>
            <a:lvl5pPr lvl="4" rtl="0">
              <a:spcBef>
                <a:spcPts val="0"/>
              </a:spcBef>
              <a:spcAft>
                <a:spcPts val="0"/>
              </a:spcAft>
              <a:buSzPts val="1000"/>
              <a:buNone/>
              <a:defRPr sz="1000"/>
            </a:lvl5pPr>
            <a:lvl6pPr lvl="5" rtl="0">
              <a:spcBef>
                <a:spcPts val="0"/>
              </a:spcBef>
              <a:spcAft>
                <a:spcPts val="0"/>
              </a:spcAft>
              <a:buSzPts val="1000"/>
              <a:buNone/>
              <a:defRPr sz="1000"/>
            </a:lvl6pPr>
            <a:lvl7pPr lvl="6" rtl="0">
              <a:spcBef>
                <a:spcPts val="0"/>
              </a:spcBef>
              <a:spcAft>
                <a:spcPts val="0"/>
              </a:spcAft>
              <a:buSzPts val="1000"/>
              <a:buNone/>
              <a:defRPr sz="1000"/>
            </a:lvl7pPr>
            <a:lvl8pPr lvl="7" rtl="0">
              <a:spcBef>
                <a:spcPts val="0"/>
              </a:spcBef>
              <a:spcAft>
                <a:spcPts val="0"/>
              </a:spcAft>
              <a:buSzPts val="1000"/>
              <a:buNone/>
              <a:defRPr sz="1000"/>
            </a:lvl8pPr>
            <a:lvl9pPr lvl="8" rtl="0">
              <a:spcBef>
                <a:spcPts val="0"/>
              </a:spcBef>
              <a:spcAft>
                <a:spcPts val="0"/>
              </a:spcAft>
              <a:buSzPts val="1000"/>
              <a:buNone/>
              <a:defRPr sz="1000"/>
            </a:lvl9pPr>
          </a:lstStyle>
          <a:p>
            <a:endParaRPr/>
          </a:p>
        </p:txBody>
      </p:sp>
      <p:sp>
        <p:nvSpPr>
          <p:cNvPr id="651" name="Google Shape;651;p27"/>
          <p:cNvSpPr txBox="1">
            <a:spLocks noGrp="1"/>
          </p:cNvSpPr>
          <p:nvPr>
            <p:ph type="subTitle" idx="14"/>
          </p:nvPr>
        </p:nvSpPr>
        <p:spPr>
          <a:xfrm>
            <a:off x="3794700" y="3050428"/>
            <a:ext cx="1554600" cy="183000"/>
          </a:xfrm>
          <a:prstGeom prst="rect">
            <a:avLst/>
          </a:prstGeom>
          <a:noFill/>
        </p:spPr>
        <p:txBody>
          <a:bodyPr spcFirstLastPara="1" wrap="square" lIns="0" tIns="0" rIns="0" bIns="0" anchor="t" anchorCtr="0">
            <a:noAutofit/>
          </a:bodyPr>
          <a:lstStyle>
            <a:lvl1pPr lvl="0" algn="ctr" rtl="0">
              <a:spcBef>
                <a:spcPts val="0"/>
              </a:spcBef>
              <a:spcAft>
                <a:spcPts val="0"/>
              </a:spcAft>
              <a:buClr>
                <a:schemeClr val="accent1"/>
              </a:buClr>
              <a:buSzPts val="1100"/>
              <a:buNone/>
              <a:defRPr sz="1100" b="1">
                <a:solidFill>
                  <a:schemeClr val="accent1"/>
                </a:solidFill>
              </a:defRPr>
            </a:lvl1pPr>
            <a:lvl2pPr lvl="1" algn="ctr" rtl="0">
              <a:spcBef>
                <a:spcPts val="0"/>
              </a:spcBef>
              <a:spcAft>
                <a:spcPts val="0"/>
              </a:spcAft>
              <a:buClr>
                <a:schemeClr val="accent1"/>
              </a:buClr>
              <a:buSzPts val="1000"/>
              <a:buNone/>
              <a:defRPr sz="1000" b="1">
                <a:solidFill>
                  <a:schemeClr val="accent1"/>
                </a:solidFill>
              </a:defRPr>
            </a:lvl2pPr>
            <a:lvl3pPr lvl="2" algn="ctr" rtl="0">
              <a:spcBef>
                <a:spcPts val="0"/>
              </a:spcBef>
              <a:spcAft>
                <a:spcPts val="0"/>
              </a:spcAft>
              <a:buClr>
                <a:schemeClr val="accent1"/>
              </a:buClr>
              <a:buSzPts val="1000"/>
              <a:buNone/>
              <a:defRPr sz="1000" b="1">
                <a:solidFill>
                  <a:schemeClr val="accent1"/>
                </a:solidFill>
              </a:defRPr>
            </a:lvl3pPr>
            <a:lvl4pPr lvl="3" algn="ctr" rtl="0">
              <a:spcBef>
                <a:spcPts val="0"/>
              </a:spcBef>
              <a:spcAft>
                <a:spcPts val="0"/>
              </a:spcAft>
              <a:buClr>
                <a:schemeClr val="accent1"/>
              </a:buClr>
              <a:buSzPts val="1000"/>
              <a:buNone/>
              <a:defRPr sz="1000" b="1">
                <a:solidFill>
                  <a:schemeClr val="accent1"/>
                </a:solidFill>
              </a:defRPr>
            </a:lvl4pPr>
            <a:lvl5pPr lvl="4" algn="ctr" rtl="0">
              <a:spcBef>
                <a:spcPts val="0"/>
              </a:spcBef>
              <a:spcAft>
                <a:spcPts val="0"/>
              </a:spcAft>
              <a:buClr>
                <a:schemeClr val="accent1"/>
              </a:buClr>
              <a:buSzPts val="1000"/>
              <a:buNone/>
              <a:defRPr sz="1000" b="1">
                <a:solidFill>
                  <a:schemeClr val="accent1"/>
                </a:solidFill>
              </a:defRPr>
            </a:lvl5pPr>
            <a:lvl6pPr lvl="5" algn="ctr" rtl="0">
              <a:spcBef>
                <a:spcPts val="0"/>
              </a:spcBef>
              <a:spcAft>
                <a:spcPts val="0"/>
              </a:spcAft>
              <a:buClr>
                <a:schemeClr val="accent1"/>
              </a:buClr>
              <a:buSzPts val="1000"/>
              <a:buNone/>
              <a:defRPr sz="1000" b="1">
                <a:solidFill>
                  <a:schemeClr val="accent1"/>
                </a:solidFill>
              </a:defRPr>
            </a:lvl6pPr>
            <a:lvl7pPr lvl="6" algn="ctr" rtl="0">
              <a:spcBef>
                <a:spcPts val="0"/>
              </a:spcBef>
              <a:spcAft>
                <a:spcPts val="0"/>
              </a:spcAft>
              <a:buClr>
                <a:schemeClr val="accent1"/>
              </a:buClr>
              <a:buSzPts val="1000"/>
              <a:buNone/>
              <a:defRPr sz="1000" b="1">
                <a:solidFill>
                  <a:schemeClr val="accent1"/>
                </a:solidFill>
              </a:defRPr>
            </a:lvl7pPr>
            <a:lvl8pPr lvl="7" algn="ctr" rtl="0">
              <a:spcBef>
                <a:spcPts val="0"/>
              </a:spcBef>
              <a:spcAft>
                <a:spcPts val="0"/>
              </a:spcAft>
              <a:buClr>
                <a:schemeClr val="accent1"/>
              </a:buClr>
              <a:buSzPts val="1000"/>
              <a:buNone/>
              <a:defRPr sz="1000" b="1">
                <a:solidFill>
                  <a:schemeClr val="accent1"/>
                </a:solidFill>
              </a:defRPr>
            </a:lvl8pPr>
            <a:lvl9pPr lvl="8" algn="ctr" rtl="0">
              <a:spcBef>
                <a:spcPts val="0"/>
              </a:spcBef>
              <a:spcAft>
                <a:spcPts val="0"/>
              </a:spcAft>
              <a:buClr>
                <a:schemeClr val="accent1"/>
              </a:buClr>
              <a:buSzPts val="1000"/>
              <a:buNone/>
              <a:defRPr sz="1000" b="1">
                <a:solidFill>
                  <a:schemeClr val="accent1"/>
                </a:solidFill>
              </a:defRPr>
            </a:lvl9pPr>
          </a:lstStyle>
          <a:p>
            <a:endParaRPr/>
          </a:p>
        </p:txBody>
      </p:sp>
      <p:sp>
        <p:nvSpPr>
          <p:cNvPr id="652" name="Google Shape;652;p27"/>
          <p:cNvSpPr txBox="1">
            <a:spLocks noGrp="1"/>
          </p:cNvSpPr>
          <p:nvPr>
            <p:ph type="subTitle" idx="15"/>
          </p:nvPr>
        </p:nvSpPr>
        <p:spPr>
          <a:xfrm>
            <a:off x="3794700" y="3714400"/>
            <a:ext cx="1554600" cy="183000"/>
          </a:xfrm>
          <a:prstGeom prst="rect">
            <a:avLst/>
          </a:prstGeom>
          <a:noFill/>
        </p:spPr>
        <p:txBody>
          <a:bodyPr spcFirstLastPara="1" wrap="square" lIns="0" tIns="0" rIns="0" bIns="0" anchor="t" anchorCtr="0">
            <a:noAutofit/>
          </a:bodyPr>
          <a:lstStyle>
            <a:lvl1pPr lvl="0" algn="ctr" rtl="0">
              <a:spcBef>
                <a:spcPts val="0"/>
              </a:spcBef>
              <a:spcAft>
                <a:spcPts val="0"/>
              </a:spcAft>
              <a:buClr>
                <a:schemeClr val="dk1"/>
              </a:buClr>
              <a:buSzPts val="900"/>
              <a:buNone/>
              <a:defRPr sz="900">
                <a:solidFill>
                  <a:schemeClr val="dk1"/>
                </a:solidFill>
              </a:defRPr>
            </a:lvl1pPr>
            <a:lvl2pPr lvl="1" rtl="0">
              <a:spcBef>
                <a:spcPts val="0"/>
              </a:spcBef>
              <a:spcAft>
                <a:spcPts val="0"/>
              </a:spcAft>
              <a:buSzPts val="1000"/>
              <a:buNone/>
              <a:defRPr sz="1000"/>
            </a:lvl2pPr>
            <a:lvl3pPr lvl="2" rtl="0">
              <a:spcBef>
                <a:spcPts val="0"/>
              </a:spcBef>
              <a:spcAft>
                <a:spcPts val="0"/>
              </a:spcAft>
              <a:buSzPts val="1000"/>
              <a:buNone/>
              <a:defRPr sz="1000"/>
            </a:lvl3pPr>
            <a:lvl4pPr lvl="3" rtl="0">
              <a:spcBef>
                <a:spcPts val="0"/>
              </a:spcBef>
              <a:spcAft>
                <a:spcPts val="0"/>
              </a:spcAft>
              <a:buSzPts val="1000"/>
              <a:buNone/>
              <a:defRPr sz="1000"/>
            </a:lvl4pPr>
            <a:lvl5pPr lvl="4" rtl="0">
              <a:spcBef>
                <a:spcPts val="0"/>
              </a:spcBef>
              <a:spcAft>
                <a:spcPts val="0"/>
              </a:spcAft>
              <a:buSzPts val="1000"/>
              <a:buNone/>
              <a:defRPr sz="1000"/>
            </a:lvl5pPr>
            <a:lvl6pPr lvl="5" rtl="0">
              <a:spcBef>
                <a:spcPts val="0"/>
              </a:spcBef>
              <a:spcAft>
                <a:spcPts val="0"/>
              </a:spcAft>
              <a:buSzPts val="1000"/>
              <a:buNone/>
              <a:defRPr sz="1000"/>
            </a:lvl6pPr>
            <a:lvl7pPr lvl="6" rtl="0">
              <a:spcBef>
                <a:spcPts val="0"/>
              </a:spcBef>
              <a:spcAft>
                <a:spcPts val="0"/>
              </a:spcAft>
              <a:buSzPts val="1000"/>
              <a:buNone/>
              <a:defRPr sz="1000"/>
            </a:lvl7pPr>
            <a:lvl8pPr lvl="7" rtl="0">
              <a:spcBef>
                <a:spcPts val="0"/>
              </a:spcBef>
              <a:spcAft>
                <a:spcPts val="0"/>
              </a:spcAft>
              <a:buSzPts val="1000"/>
              <a:buNone/>
              <a:defRPr sz="1000"/>
            </a:lvl8pPr>
            <a:lvl9pPr lvl="8" rtl="0">
              <a:spcBef>
                <a:spcPts val="0"/>
              </a:spcBef>
              <a:spcAft>
                <a:spcPts val="0"/>
              </a:spcAft>
              <a:buSzPts val="1000"/>
              <a:buNone/>
              <a:defRPr sz="1000"/>
            </a:lvl9pPr>
          </a:lstStyle>
          <a:p>
            <a:endParaRPr/>
          </a:p>
        </p:txBody>
      </p:sp>
      <p:sp>
        <p:nvSpPr>
          <p:cNvPr id="653" name="Google Shape;653;p27"/>
          <p:cNvSpPr>
            <a:spLocks noGrp="1"/>
          </p:cNvSpPr>
          <p:nvPr>
            <p:ph type="pic" idx="16"/>
          </p:nvPr>
        </p:nvSpPr>
        <p:spPr>
          <a:xfrm>
            <a:off x="5744650" y="1748969"/>
            <a:ext cx="1005900" cy="1005900"/>
          </a:xfrm>
          <a:prstGeom prst="ellipse">
            <a:avLst/>
          </a:prstGeom>
          <a:noFill/>
          <a:ln w="19050" cap="flat" cmpd="sng">
            <a:solidFill>
              <a:schemeClr val="dk2"/>
            </a:solidFill>
            <a:prstDash val="solid"/>
            <a:round/>
            <a:headEnd type="none" w="sm" len="sm"/>
            <a:tailEnd type="none" w="sm" len="sm"/>
          </a:ln>
        </p:spPr>
      </p:sp>
      <p:sp>
        <p:nvSpPr>
          <p:cNvPr id="654" name="Google Shape;654;p27"/>
          <p:cNvSpPr/>
          <p:nvPr/>
        </p:nvSpPr>
        <p:spPr>
          <a:xfrm rot="5400000" flipH="1">
            <a:off x="5921029" y="1915279"/>
            <a:ext cx="653142" cy="1306284"/>
          </a:xfrm>
          <a:custGeom>
            <a:avLst/>
            <a:gdLst/>
            <a:ahLst/>
            <a:cxnLst/>
            <a:rect l="l" t="t" r="r" b="b"/>
            <a:pathLst>
              <a:path w="870856" h="1741712" extrusionOk="0">
                <a:moveTo>
                  <a:pt x="870856" y="0"/>
                </a:moveTo>
                <a:lnTo>
                  <a:pt x="870856" y="96856"/>
                </a:lnTo>
                <a:cubicBezTo>
                  <a:pt x="443388" y="96856"/>
                  <a:pt x="96856" y="443388"/>
                  <a:pt x="96856" y="870856"/>
                </a:cubicBezTo>
                <a:cubicBezTo>
                  <a:pt x="96856" y="1298324"/>
                  <a:pt x="443388" y="1644856"/>
                  <a:pt x="870856" y="1644856"/>
                </a:cubicBezTo>
                <a:lnTo>
                  <a:pt x="870856" y="1741712"/>
                </a:lnTo>
                <a:cubicBezTo>
                  <a:pt x="389896" y="1741712"/>
                  <a:pt x="0" y="1351816"/>
                  <a:pt x="0" y="870856"/>
                </a:cubicBezTo>
                <a:cubicBezTo>
                  <a:pt x="0" y="389896"/>
                  <a:pt x="389896" y="0"/>
                  <a:pt x="870856" y="0"/>
                </a:cubicBezTo>
                <a:close/>
              </a:path>
            </a:pathLst>
          </a:custGeom>
          <a:solidFill>
            <a:srgbClr val="000000">
              <a:alpha val="14900"/>
            </a:srgbClr>
          </a:solidFill>
          <a:ln>
            <a:noFill/>
          </a:ln>
        </p:spPr>
        <p:txBody>
          <a:bodyPr spcFirstLastPara="1" wrap="square" lIns="68575" tIns="34275" rIns="68575" bIns="34275" anchor="ctr" anchorCtr="0">
            <a:noAutofit/>
          </a:bodyPr>
          <a:lstStyle/>
          <a:p>
            <a:pPr marL="0" marR="0" lvl="0" indent="0" algn="ctr" rtl="0">
              <a:lnSpc>
                <a:spcPct val="90000"/>
              </a:lnSpc>
              <a:spcBef>
                <a:spcPts val="0"/>
              </a:spcBef>
              <a:spcAft>
                <a:spcPts val="0"/>
              </a:spcAft>
              <a:buNone/>
            </a:pPr>
            <a:endParaRPr sz="1400">
              <a:solidFill>
                <a:schemeClr val="dk1"/>
              </a:solidFill>
              <a:latin typeface="Calibri"/>
              <a:ea typeface="Calibri"/>
              <a:cs typeface="Calibri"/>
              <a:sym typeface="Calibri"/>
            </a:endParaRPr>
          </a:p>
        </p:txBody>
      </p:sp>
      <p:cxnSp>
        <p:nvCxnSpPr>
          <p:cNvPr id="655" name="Google Shape;655;p27"/>
          <p:cNvCxnSpPr/>
          <p:nvPr/>
        </p:nvCxnSpPr>
        <p:spPr>
          <a:xfrm>
            <a:off x="5647450" y="3583327"/>
            <a:ext cx="1200300" cy="0"/>
          </a:xfrm>
          <a:prstGeom prst="straightConnector1">
            <a:avLst/>
          </a:prstGeom>
          <a:noFill/>
          <a:ln w="9525" cap="flat" cmpd="sng">
            <a:solidFill>
              <a:srgbClr val="A2A2A2"/>
            </a:solidFill>
            <a:prstDash val="solid"/>
            <a:miter lim="800000"/>
            <a:headEnd type="none" w="sm" len="sm"/>
            <a:tailEnd type="none" w="sm" len="sm"/>
          </a:ln>
        </p:spPr>
      </p:cxnSp>
      <p:sp>
        <p:nvSpPr>
          <p:cNvPr id="656" name="Google Shape;656;p27"/>
          <p:cNvSpPr txBox="1">
            <a:spLocks noGrp="1"/>
          </p:cNvSpPr>
          <p:nvPr>
            <p:ph type="subTitle" idx="17"/>
          </p:nvPr>
        </p:nvSpPr>
        <p:spPr>
          <a:xfrm>
            <a:off x="5470300" y="3290670"/>
            <a:ext cx="1554600" cy="183000"/>
          </a:xfrm>
          <a:prstGeom prst="rect">
            <a:avLst/>
          </a:prstGeom>
          <a:noFill/>
        </p:spPr>
        <p:txBody>
          <a:bodyPr spcFirstLastPara="1" wrap="square" lIns="0" tIns="0" rIns="0" bIns="0" anchor="t" anchorCtr="0">
            <a:noAutofit/>
          </a:bodyPr>
          <a:lstStyle>
            <a:lvl1pPr lvl="0" algn="ctr" rtl="0">
              <a:spcBef>
                <a:spcPts val="0"/>
              </a:spcBef>
              <a:spcAft>
                <a:spcPts val="0"/>
              </a:spcAft>
              <a:buClr>
                <a:schemeClr val="dk1"/>
              </a:buClr>
              <a:buSzPts val="1100"/>
              <a:buNone/>
              <a:defRPr sz="1100">
                <a:solidFill>
                  <a:schemeClr val="dk1"/>
                </a:solidFill>
              </a:defRPr>
            </a:lvl1pPr>
            <a:lvl2pPr lvl="1" rtl="0">
              <a:spcBef>
                <a:spcPts val="0"/>
              </a:spcBef>
              <a:spcAft>
                <a:spcPts val="0"/>
              </a:spcAft>
              <a:buSzPts val="1000"/>
              <a:buNone/>
              <a:defRPr sz="1000"/>
            </a:lvl2pPr>
            <a:lvl3pPr lvl="2" rtl="0">
              <a:spcBef>
                <a:spcPts val="0"/>
              </a:spcBef>
              <a:spcAft>
                <a:spcPts val="0"/>
              </a:spcAft>
              <a:buSzPts val="1000"/>
              <a:buNone/>
              <a:defRPr sz="1000"/>
            </a:lvl3pPr>
            <a:lvl4pPr lvl="3" rtl="0">
              <a:spcBef>
                <a:spcPts val="0"/>
              </a:spcBef>
              <a:spcAft>
                <a:spcPts val="0"/>
              </a:spcAft>
              <a:buSzPts val="1000"/>
              <a:buNone/>
              <a:defRPr sz="1000"/>
            </a:lvl4pPr>
            <a:lvl5pPr lvl="4" rtl="0">
              <a:spcBef>
                <a:spcPts val="0"/>
              </a:spcBef>
              <a:spcAft>
                <a:spcPts val="0"/>
              </a:spcAft>
              <a:buSzPts val="1000"/>
              <a:buNone/>
              <a:defRPr sz="1000"/>
            </a:lvl5pPr>
            <a:lvl6pPr lvl="5" rtl="0">
              <a:spcBef>
                <a:spcPts val="0"/>
              </a:spcBef>
              <a:spcAft>
                <a:spcPts val="0"/>
              </a:spcAft>
              <a:buSzPts val="1000"/>
              <a:buNone/>
              <a:defRPr sz="1000"/>
            </a:lvl6pPr>
            <a:lvl7pPr lvl="6" rtl="0">
              <a:spcBef>
                <a:spcPts val="0"/>
              </a:spcBef>
              <a:spcAft>
                <a:spcPts val="0"/>
              </a:spcAft>
              <a:buSzPts val="1000"/>
              <a:buNone/>
              <a:defRPr sz="1000"/>
            </a:lvl7pPr>
            <a:lvl8pPr lvl="7" rtl="0">
              <a:spcBef>
                <a:spcPts val="0"/>
              </a:spcBef>
              <a:spcAft>
                <a:spcPts val="0"/>
              </a:spcAft>
              <a:buSzPts val="1000"/>
              <a:buNone/>
              <a:defRPr sz="1000"/>
            </a:lvl8pPr>
            <a:lvl9pPr lvl="8" rtl="0">
              <a:spcBef>
                <a:spcPts val="0"/>
              </a:spcBef>
              <a:spcAft>
                <a:spcPts val="0"/>
              </a:spcAft>
              <a:buSzPts val="1000"/>
              <a:buNone/>
              <a:defRPr sz="1000"/>
            </a:lvl9pPr>
          </a:lstStyle>
          <a:p>
            <a:endParaRPr/>
          </a:p>
        </p:txBody>
      </p:sp>
      <p:sp>
        <p:nvSpPr>
          <p:cNvPr id="657" name="Google Shape;657;p27"/>
          <p:cNvSpPr txBox="1">
            <a:spLocks noGrp="1"/>
          </p:cNvSpPr>
          <p:nvPr>
            <p:ph type="subTitle" idx="18"/>
          </p:nvPr>
        </p:nvSpPr>
        <p:spPr>
          <a:xfrm>
            <a:off x="5470300" y="3050428"/>
            <a:ext cx="1554600" cy="183000"/>
          </a:xfrm>
          <a:prstGeom prst="rect">
            <a:avLst/>
          </a:prstGeom>
          <a:noFill/>
        </p:spPr>
        <p:txBody>
          <a:bodyPr spcFirstLastPara="1" wrap="square" lIns="0" tIns="0" rIns="0" bIns="0" anchor="t" anchorCtr="0">
            <a:noAutofit/>
          </a:bodyPr>
          <a:lstStyle>
            <a:lvl1pPr lvl="0" algn="ctr" rtl="0">
              <a:spcBef>
                <a:spcPts val="0"/>
              </a:spcBef>
              <a:spcAft>
                <a:spcPts val="0"/>
              </a:spcAft>
              <a:buClr>
                <a:schemeClr val="accent1"/>
              </a:buClr>
              <a:buSzPts val="1100"/>
              <a:buNone/>
              <a:defRPr sz="1100" b="1">
                <a:solidFill>
                  <a:schemeClr val="accent1"/>
                </a:solidFill>
              </a:defRPr>
            </a:lvl1pPr>
            <a:lvl2pPr lvl="1" algn="ctr" rtl="0">
              <a:spcBef>
                <a:spcPts val="0"/>
              </a:spcBef>
              <a:spcAft>
                <a:spcPts val="0"/>
              </a:spcAft>
              <a:buClr>
                <a:schemeClr val="accent1"/>
              </a:buClr>
              <a:buSzPts val="1000"/>
              <a:buNone/>
              <a:defRPr sz="1000" b="1">
                <a:solidFill>
                  <a:schemeClr val="accent1"/>
                </a:solidFill>
              </a:defRPr>
            </a:lvl2pPr>
            <a:lvl3pPr lvl="2" algn="ctr" rtl="0">
              <a:spcBef>
                <a:spcPts val="0"/>
              </a:spcBef>
              <a:spcAft>
                <a:spcPts val="0"/>
              </a:spcAft>
              <a:buClr>
                <a:schemeClr val="accent1"/>
              </a:buClr>
              <a:buSzPts val="1000"/>
              <a:buNone/>
              <a:defRPr sz="1000" b="1">
                <a:solidFill>
                  <a:schemeClr val="accent1"/>
                </a:solidFill>
              </a:defRPr>
            </a:lvl3pPr>
            <a:lvl4pPr lvl="3" algn="ctr" rtl="0">
              <a:spcBef>
                <a:spcPts val="0"/>
              </a:spcBef>
              <a:spcAft>
                <a:spcPts val="0"/>
              </a:spcAft>
              <a:buClr>
                <a:schemeClr val="accent1"/>
              </a:buClr>
              <a:buSzPts val="1000"/>
              <a:buNone/>
              <a:defRPr sz="1000" b="1">
                <a:solidFill>
                  <a:schemeClr val="accent1"/>
                </a:solidFill>
              </a:defRPr>
            </a:lvl4pPr>
            <a:lvl5pPr lvl="4" algn="ctr" rtl="0">
              <a:spcBef>
                <a:spcPts val="0"/>
              </a:spcBef>
              <a:spcAft>
                <a:spcPts val="0"/>
              </a:spcAft>
              <a:buClr>
                <a:schemeClr val="accent1"/>
              </a:buClr>
              <a:buSzPts val="1000"/>
              <a:buNone/>
              <a:defRPr sz="1000" b="1">
                <a:solidFill>
                  <a:schemeClr val="accent1"/>
                </a:solidFill>
              </a:defRPr>
            </a:lvl5pPr>
            <a:lvl6pPr lvl="5" algn="ctr" rtl="0">
              <a:spcBef>
                <a:spcPts val="0"/>
              </a:spcBef>
              <a:spcAft>
                <a:spcPts val="0"/>
              </a:spcAft>
              <a:buClr>
                <a:schemeClr val="accent1"/>
              </a:buClr>
              <a:buSzPts val="1000"/>
              <a:buNone/>
              <a:defRPr sz="1000" b="1">
                <a:solidFill>
                  <a:schemeClr val="accent1"/>
                </a:solidFill>
              </a:defRPr>
            </a:lvl6pPr>
            <a:lvl7pPr lvl="6" algn="ctr" rtl="0">
              <a:spcBef>
                <a:spcPts val="0"/>
              </a:spcBef>
              <a:spcAft>
                <a:spcPts val="0"/>
              </a:spcAft>
              <a:buClr>
                <a:schemeClr val="accent1"/>
              </a:buClr>
              <a:buSzPts val="1000"/>
              <a:buNone/>
              <a:defRPr sz="1000" b="1">
                <a:solidFill>
                  <a:schemeClr val="accent1"/>
                </a:solidFill>
              </a:defRPr>
            </a:lvl7pPr>
            <a:lvl8pPr lvl="7" algn="ctr" rtl="0">
              <a:spcBef>
                <a:spcPts val="0"/>
              </a:spcBef>
              <a:spcAft>
                <a:spcPts val="0"/>
              </a:spcAft>
              <a:buClr>
                <a:schemeClr val="accent1"/>
              </a:buClr>
              <a:buSzPts val="1000"/>
              <a:buNone/>
              <a:defRPr sz="1000" b="1">
                <a:solidFill>
                  <a:schemeClr val="accent1"/>
                </a:solidFill>
              </a:defRPr>
            </a:lvl8pPr>
            <a:lvl9pPr lvl="8" algn="ctr" rtl="0">
              <a:spcBef>
                <a:spcPts val="0"/>
              </a:spcBef>
              <a:spcAft>
                <a:spcPts val="0"/>
              </a:spcAft>
              <a:buClr>
                <a:schemeClr val="accent1"/>
              </a:buClr>
              <a:buSzPts val="1000"/>
              <a:buNone/>
              <a:defRPr sz="1000" b="1">
                <a:solidFill>
                  <a:schemeClr val="accent1"/>
                </a:solidFill>
              </a:defRPr>
            </a:lvl9pPr>
          </a:lstStyle>
          <a:p>
            <a:endParaRPr/>
          </a:p>
        </p:txBody>
      </p:sp>
      <p:sp>
        <p:nvSpPr>
          <p:cNvPr id="658" name="Google Shape;658;p27"/>
          <p:cNvSpPr txBox="1">
            <a:spLocks noGrp="1"/>
          </p:cNvSpPr>
          <p:nvPr>
            <p:ph type="subTitle" idx="19"/>
          </p:nvPr>
        </p:nvSpPr>
        <p:spPr>
          <a:xfrm>
            <a:off x="5470300" y="3714400"/>
            <a:ext cx="1554600" cy="183000"/>
          </a:xfrm>
          <a:prstGeom prst="rect">
            <a:avLst/>
          </a:prstGeom>
          <a:noFill/>
        </p:spPr>
        <p:txBody>
          <a:bodyPr spcFirstLastPara="1" wrap="square" lIns="0" tIns="0" rIns="0" bIns="0" anchor="t" anchorCtr="0">
            <a:noAutofit/>
          </a:bodyPr>
          <a:lstStyle>
            <a:lvl1pPr lvl="0" algn="ctr" rtl="0">
              <a:spcBef>
                <a:spcPts val="0"/>
              </a:spcBef>
              <a:spcAft>
                <a:spcPts val="0"/>
              </a:spcAft>
              <a:buClr>
                <a:schemeClr val="dk1"/>
              </a:buClr>
              <a:buSzPts val="900"/>
              <a:buNone/>
              <a:defRPr sz="900">
                <a:solidFill>
                  <a:schemeClr val="dk1"/>
                </a:solidFill>
              </a:defRPr>
            </a:lvl1pPr>
            <a:lvl2pPr lvl="1" rtl="0">
              <a:spcBef>
                <a:spcPts val="0"/>
              </a:spcBef>
              <a:spcAft>
                <a:spcPts val="0"/>
              </a:spcAft>
              <a:buSzPts val="1000"/>
              <a:buNone/>
              <a:defRPr sz="1000"/>
            </a:lvl2pPr>
            <a:lvl3pPr lvl="2" rtl="0">
              <a:spcBef>
                <a:spcPts val="0"/>
              </a:spcBef>
              <a:spcAft>
                <a:spcPts val="0"/>
              </a:spcAft>
              <a:buSzPts val="1000"/>
              <a:buNone/>
              <a:defRPr sz="1000"/>
            </a:lvl3pPr>
            <a:lvl4pPr lvl="3" rtl="0">
              <a:spcBef>
                <a:spcPts val="0"/>
              </a:spcBef>
              <a:spcAft>
                <a:spcPts val="0"/>
              </a:spcAft>
              <a:buSzPts val="1000"/>
              <a:buNone/>
              <a:defRPr sz="1000"/>
            </a:lvl4pPr>
            <a:lvl5pPr lvl="4" rtl="0">
              <a:spcBef>
                <a:spcPts val="0"/>
              </a:spcBef>
              <a:spcAft>
                <a:spcPts val="0"/>
              </a:spcAft>
              <a:buSzPts val="1000"/>
              <a:buNone/>
              <a:defRPr sz="1000"/>
            </a:lvl5pPr>
            <a:lvl6pPr lvl="5" rtl="0">
              <a:spcBef>
                <a:spcPts val="0"/>
              </a:spcBef>
              <a:spcAft>
                <a:spcPts val="0"/>
              </a:spcAft>
              <a:buSzPts val="1000"/>
              <a:buNone/>
              <a:defRPr sz="1000"/>
            </a:lvl6pPr>
            <a:lvl7pPr lvl="6" rtl="0">
              <a:spcBef>
                <a:spcPts val="0"/>
              </a:spcBef>
              <a:spcAft>
                <a:spcPts val="0"/>
              </a:spcAft>
              <a:buSzPts val="1000"/>
              <a:buNone/>
              <a:defRPr sz="1000"/>
            </a:lvl7pPr>
            <a:lvl8pPr lvl="7" rtl="0">
              <a:spcBef>
                <a:spcPts val="0"/>
              </a:spcBef>
              <a:spcAft>
                <a:spcPts val="0"/>
              </a:spcAft>
              <a:buSzPts val="1000"/>
              <a:buNone/>
              <a:defRPr sz="1000"/>
            </a:lvl8pPr>
            <a:lvl9pPr lvl="8" rtl="0">
              <a:spcBef>
                <a:spcPts val="0"/>
              </a:spcBef>
              <a:spcAft>
                <a:spcPts val="0"/>
              </a:spcAft>
              <a:buSzPts val="1000"/>
              <a:buNone/>
              <a:defRPr sz="1000"/>
            </a:lvl9pPr>
          </a:lstStyle>
          <a:p>
            <a:endParaRPr/>
          </a:p>
        </p:txBody>
      </p:sp>
      <p:sp>
        <p:nvSpPr>
          <p:cNvPr id="659" name="Google Shape;659;p27"/>
          <p:cNvSpPr>
            <a:spLocks noGrp="1"/>
          </p:cNvSpPr>
          <p:nvPr>
            <p:ph type="pic" idx="20"/>
          </p:nvPr>
        </p:nvSpPr>
        <p:spPr>
          <a:xfrm>
            <a:off x="7420250" y="1748969"/>
            <a:ext cx="1005900" cy="1005900"/>
          </a:xfrm>
          <a:prstGeom prst="ellipse">
            <a:avLst/>
          </a:prstGeom>
          <a:noFill/>
          <a:ln w="19050" cap="flat" cmpd="sng">
            <a:solidFill>
              <a:schemeClr val="dk2"/>
            </a:solidFill>
            <a:prstDash val="solid"/>
            <a:round/>
            <a:headEnd type="none" w="sm" len="sm"/>
            <a:tailEnd type="none" w="sm" len="sm"/>
          </a:ln>
        </p:spPr>
      </p:sp>
      <p:sp>
        <p:nvSpPr>
          <p:cNvPr id="660" name="Google Shape;660;p27"/>
          <p:cNvSpPr/>
          <p:nvPr/>
        </p:nvSpPr>
        <p:spPr>
          <a:xfrm rot="5400000" flipH="1">
            <a:off x="7596629" y="1915279"/>
            <a:ext cx="653142" cy="1306284"/>
          </a:xfrm>
          <a:custGeom>
            <a:avLst/>
            <a:gdLst/>
            <a:ahLst/>
            <a:cxnLst/>
            <a:rect l="l" t="t" r="r" b="b"/>
            <a:pathLst>
              <a:path w="870856" h="1741712" extrusionOk="0">
                <a:moveTo>
                  <a:pt x="870856" y="0"/>
                </a:moveTo>
                <a:lnTo>
                  <a:pt x="870856" y="96856"/>
                </a:lnTo>
                <a:cubicBezTo>
                  <a:pt x="443388" y="96856"/>
                  <a:pt x="96856" y="443388"/>
                  <a:pt x="96856" y="870856"/>
                </a:cubicBezTo>
                <a:cubicBezTo>
                  <a:pt x="96856" y="1298324"/>
                  <a:pt x="443388" y="1644856"/>
                  <a:pt x="870856" y="1644856"/>
                </a:cubicBezTo>
                <a:lnTo>
                  <a:pt x="870856" y="1741712"/>
                </a:lnTo>
                <a:cubicBezTo>
                  <a:pt x="389896" y="1741712"/>
                  <a:pt x="0" y="1351816"/>
                  <a:pt x="0" y="870856"/>
                </a:cubicBezTo>
                <a:cubicBezTo>
                  <a:pt x="0" y="389896"/>
                  <a:pt x="389896" y="0"/>
                  <a:pt x="870856" y="0"/>
                </a:cubicBezTo>
                <a:close/>
              </a:path>
            </a:pathLst>
          </a:custGeom>
          <a:solidFill>
            <a:srgbClr val="000000">
              <a:alpha val="14900"/>
            </a:srgbClr>
          </a:solidFill>
          <a:ln>
            <a:noFill/>
          </a:ln>
        </p:spPr>
        <p:txBody>
          <a:bodyPr spcFirstLastPara="1" wrap="square" lIns="68575" tIns="34275" rIns="68575" bIns="34275" anchor="ctr" anchorCtr="0">
            <a:noAutofit/>
          </a:bodyPr>
          <a:lstStyle/>
          <a:p>
            <a:pPr marL="0" marR="0" lvl="0" indent="0" algn="ctr" rtl="0">
              <a:lnSpc>
                <a:spcPct val="90000"/>
              </a:lnSpc>
              <a:spcBef>
                <a:spcPts val="0"/>
              </a:spcBef>
              <a:spcAft>
                <a:spcPts val="0"/>
              </a:spcAft>
              <a:buNone/>
            </a:pPr>
            <a:endParaRPr sz="1400">
              <a:solidFill>
                <a:schemeClr val="dk1"/>
              </a:solidFill>
              <a:latin typeface="Calibri"/>
              <a:ea typeface="Calibri"/>
              <a:cs typeface="Calibri"/>
              <a:sym typeface="Calibri"/>
            </a:endParaRPr>
          </a:p>
        </p:txBody>
      </p:sp>
      <p:cxnSp>
        <p:nvCxnSpPr>
          <p:cNvPr id="661" name="Google Shape;661;p27"/>
          <p:cNvCxnSpPr/>
          <p:nvPr/>
        </p:nvCxnSpPr>
        <p:spPr>
          <a:xfrm>
            <a:off x="7323050" y="3583327"/>
            <a:ext cx="1200300" cy="0"/>
          </a:xfrm>
          <a:prstGeom prst="straightConnector1">
            <a:avLst/>
          </a:prstGeom>
          <a:noFill/>
          <a:ln w="9525" cap="flat" cmpd="sng">
            <a:solidFill>
              <a:srgbClr val="A2A2A2"/>
            </a:solidFill>
            <a:prstDash val="solid"/>
            <a:miter lim="800000"/>
            <a:headEnd type="none" w="sm" len="sm"/>
            <a:tailEnd type="none" w="sm" len="sm"/>
          </a:ln>
        </p:spPr>
      </p:cxnSp>
      <p:sp>
        <p:nvSpPr>
          <p:cNvPr id="662" name="Google Shape;662;p27"/>
          <p:cNvSpPr txBox="1">
            <a:spLocks noGrp="1"/>
          </p:cNvSpPr>
          <p:nvPr>
            <p:ph type="subTitle" idx="21"/>
          </p:nvPr>
        </p:nvSpPr>
        <p:spPr>
          <a:xfrm>
            <a:off x="7145900" y="3290670"/>
            <a:ext cx="1554600" cy="183000"/>
          </a:xfrm>
          <a:prstGeom prst="rect">
            <a:avLst/>
          </a:prstGeom>
          <a:noFill/>
        </p:spPr>
        <p:txBody>
          <a:bodyPr spcFirstLastPara="1" wrap="square" lIns="0" tIns="0" rIns="0" bIns="0" anchor="t" anchorCtr="0">
            <a:noAutofit/>
          </a:bodyPr>
          <a:lstStyle>
            <a:lvl1pPr lvl="0" algn="ctr" rtl="0">
              <a:spcBef>
                <a:spcPts val="0"/>
              </a:spcBef>
              <a:spcAft>
                <a:spcPts val="0"/>
              </a:spcAft>
              <a:buClr>
                <a:schemeClr val="dk1"/>
              </a:buClr>
              <a:buSzPts val="1100"/>
              <a:buNone/>
              <a:defRPr sz="1100">
                <a:solidFill>
                  <a:schemeClr val="dk1"/>
                </a:solidFill>
              </a:defRPr>
            </a:lvl1pPr>
            <a:lvl2pPr lvl="1" rtl="0">
              <a:spcBef>
                <a:spcPts val="0"/>
              </a:spcBef>
              <a:spcAft>
                <a:spcPts val="0"/>
              </a:spcAft>
              <a:buSzPts val="1000"/>
              <a:buNone/>
              <a:defRPr sz="1000"/>
            </a:lvl2pPr>
            <a:lvl3pPr lvl="2" rtl="0">
              <a:spcBef>
                <a:spcPts val="0"/>
              </a:spcBef>
              <a:spcAft>
                <a:spcPts val="0"/>
              </a:spcAft>
              <a:buSzPts val="1000"/>
              <a:buNone/>
              <a:defRPr sz="1000"/>
            </a:lvl3pPr>
            <a:lvl4pPr lvl="3" rtl="0">
              <a:spcBef>
                <a:spcPts val="0"/>
              </a:spcBef>
              <a:spcAft>
                <a:spcPts val="0"/>
              </a:spcAft>
              <a:buSzPts val="1000"/>
              <a:buNone/>
              <a:defRPr sz="1000"/>
            </a:lvl4pPr>
            <a:lvl5pPr lvl="4" rtl="0">
              <a:spcBef>
                <a:spcPts val="0"/>
              </a:spcBef>
              <a:spcAft>
                <a:spcPts val="0"/>
              </a:spcAft>
              <a:buSzPts val="1000"/>
              <a:buNone/>
              <a:defRPr sz="1000"/>
            </a:lvl5pPr>
            <a:lvl6pPr lvl="5" rtl="0">
              <a:spcBef>
                <a:spcPts val="0"/>
              </a:spcBef>
              <a:spcAft>
                <a:spcPts val="0"/>
              </a:spcAft>
              <a:buSzPts val="1000"/>
              <a:buNone/>
              <a:defRPr sz="1000"/>
            </a:lvl6pPr>
            <a:lvl7pPr lvl="6" rtl="0">
              <a:spcBef>
                <a:spcPts val="0"/>
              </a:spcBef>
              <a:spcAft>
                <a:spcPts val="0"/>
              </a:spcAft>
              <a:buSzPts val="1000"/>
              <a:buNone/>
              <a:defRPr sz="1000"/>
            </a:lvl7pPr>
            <a:lvl8pPr lvl="7" rtl="0">
              <a:spcBef>
                <a:spcPts val="0"/>
              </a:spcBef>
              <a:spcAft>
                <a:spcPts val="0"/>
              </a:spcAft>
              <a:buSzPts val="1000"/>
              <a:buNone/>
              <a:defRPr sz="1000"/>
            </a:lvl8pPr>
            <a:lvl9pPr lvl="8" rtl="0">
              <a:spcBef>
                <a:spcPts val="0"/>
              </a:spcBef>
              <a:spcAft>
                <a:spcPts val="0"/>
              </a:spcAft>
              <a:buSzPts val="1000"/>
              <a:buNone/>
              <a:defRPr sz="1000"/>
            </a:lvl9pPr>
          </a:lstStyle>
          <a:p>
            <a:endParaRPr/>
          </a:p>
        </p:txBody>
      </p:sp>
      <p:sp>
        <p:nvSpPr>
          <p:cNvPr id="663" name="Google Shape;663;p27"/>
          <p:cNvSpPr txBox="1">
            <a:spLocks noGrp="1"/>
          </p:cNvSpPr>
          <p:nvPr>
            <p:ph type="subTitle" idx="22"/>
          </p:nvPr>
        </p:nvSpPr>
        <p:spPr>
          <a:xfrm>
            <a:off x="7145900" y="3050428"/>
            <a:ext cx="1554600" cy="183000"/>
          </a:xfrm>
          <a:prstGeom prst="rect">
            <a:avLst/>
          </a:prstGeom>
          <a:noFill/>
        </p:spPr>
        <p:txBody>
          <a:bodyPr spcFirstLastPara="1" wrap="square" lIns="0" tIns="0" rIns="0" bIns="0" anchor="t" anchorCtr="0">
            <a:noAutofit/>
          </a:bodyPr>
          <a:lstStyle>
            <a:lvl1pPr lvl="0" algn="ctr" rtl="0">
              <a:spcBef>
                <a:spcPts val="0"/>
              </a:spcBef>
              <a:spcAft>
                <a:spcPts val="0"/>
              </a:spcAft>
              <a:buClr>
                <a:schemeClr val="accent1"/>
              </a:buClr>
              <a:buSzPts val="1100"/>
              <a:buNone/>
              <a:defRPr sz="1100" b="1">
                <a:solidFill>
                  <a:schemeClr val="accent1"/>
                </a:solidFill>
              </a:defRPr>
            </a:lvl1pPr>
            <a:lvl2pPr lvl="1" algn="ctr" rtl="0">
              <a:spcBef>
                <a:spcPts val="0"/>
              </a:spcBef>
              <a:spcAft>
                <a:spcPts val="0"/>
              </a:spcAft>
              <a:buClr>
                <a:schemeClr val="accent1"/>
              </a:buClr>
              <a:buSzPts val="1000"/>
              <a:buNone/>
              <a:defRPr sz="1000" b="1">
                <a:solidFill>
                  <a:schemeClr val="accent1"/>
                </a:solidFill>
              </a:defRPr>
            </a:lvl2pPr>
            <a:lvl3pPr lvl="2" algn="ctr" rtl="0">
              <a:spcBef>
                <a:spcPts val="0"/>
              </a:spcBef>
              <a:spcAft>
                <a:spcPts val="0"/>
              </a:spcAft>
              <a:buClr>
                <a:schemeClr val="accent1"/>
              </a:buClr>
              <a:buSzPts val="1000"/>
              <a:buNone/>
              <a:defRPr sz="1000" b="1">
                <a:solidFill>
                  <a:schemeClr val="accent1"/>
                </a:solidFill>
              </a:defRPr>
            </a:lvl3pPr>
            <a:lvl4pPr lvl="3" algn="ctr" rtl="0">
              <a:spcBef>
                <a:spcPts val="0"/>
              </a:spcBef>
              <a:spcAft>
                <a:spcPts val="0"/>
              </a:spcAft>
              <a:buClr>
                <a:schemeClr val="accent1"/>
              </a:buClr>
              <a:buSzPts val="1000"/>
              <a:buNone/>
              <a:defRPr sz="1000" b="1">
                <a:solidFill>
                  <a:schemeClr val="accent1"/>
                </a:solidFill>
              </a:defRPr>
            </a:lvl4pPr>
            <a:lvl5pPr lvl="4" algn="ctr" rtl="0">
              <a:spcBef>
                <a:spcPts val="0"/>
              </a:spcBef>
              <a:spcAft>
                <a:spcPts val="0"/>
              </a:spcAft>
              <a:buClr>
                <a:schemeClr val="accent1"/>
              </a:buClr>
              <a:buSzPts val="1000"/>
              <a:buNone/>
              <a:defRPr sz="1000" b="1">
                <a:solidFill>
                  <a:schemeClr val="accent1"/>
                </a:solidFill>
              </a:defRPr>
            </a:lvl5pPr>
            <a:lvl6pPr lvl="5" algn="ctr" rtl="0">
              <a:spcBef>
                <a:spcPts val="0"/>
              </a:spcBef>
              <a:spcAft>
                <a:spcPts val="0"/>
              </a:spcAft>
              <a:buClr>
                <a:schemeClr val="accent1"/>
              </a:buClr>
              <a:buSzPts val="1000"/>
              <a:buNone/>
              <a:defRPr sz="1000" b="1">
                <a:solidFill>
                  <a:schemeClr val="accent1"/>
                </a:solidFill>
              </a:defRPr>
            </a:lvl6pPr>
            <a:lvl7pPr lvl="6" algn="ctr" rtl="0">
              <a:spcBef>
                <a:spcPts val="0"/>
              </a:spcBef>
              <a:spcAft>
                <a:spcPts val="0"/>
              </a:spcAft>
              <a:buClr>
                <a:schemeClr val="accent1"/>
              </a:buClr>
              <a:buSzPts val="1000"/>
              <a:buNone/>
              <a:defRPr sz="1000" b="1">
                <a:solidFill>
                  <a:schemeClr val="accent1"/>
                </a:solidFill>
              </a:defRPr>
            </a:lvl7pPr>
            <a:lvl8pPr lvl="7" algn="ctr" rtl="0">
              <a:spcBef>
                <a:spcPts val="0"/>
              </a:spcBef>
              <a:spcAft>
                <a:spcPts val="0"/>
              </a:spcAft>
              <a:buClr>
                <a:schemeClr val="accent1"/>
              </a:buClr>
              <a:buSzPts val="1000"/>
              <a:buNone/>
              <a:defRPr sz="1000" b="1">
                <a:solidFill>
                  <a:schemeClr val="accent1"/>
                </a:solidFill>
              </a:defRPr>
            </a:lvl8pPr>
            <a:lvl9pPr lvl="8" algn="ctr" rtl="0">
              <a:spcBef>
                <a:spcPts val="0"/>
              </a:spcBef>
              <a:spcAft>
                <a:spcPts val="0"/>
              </a:spcAft>
              <a:buClr>
                <a:schemeClr val="accent1"/>
              </a:buClr>
              <a:buSzPts val="1000"/>
              <a:buNone/>
              <a:defRPr sz="1000" b="1">
                <a:solidFill>
                  <a:schemeClr val="accent1"/>
                </a:solidFill>
              </a:defRPr>
            </a:lvl9pPr>
          </a:lstStyle>
          <a:p>
            <a:endParaRPr/>
          </a:p>
        </p:txBody>
      </p:sp>
      <p:sp>
        <p:nvSpPr>
          <p:cNvPr id="664" name="Google Shape;664;p27"/>
          <p:cNvSpPr txBox="1">
            <a:spLocks noGrp="1"/>
          </p:cNvSpPr>
          <p:nvPr>
            <p:ph type="subTitle" idx="23"/>
          </p:nvPr>
        </p:nvSpPr>
        <p:spPr>
          <a:xfrm>
            <a:off x="7145900" y="3714400"/>
            <a:ext cx="1554600" cy="183000"/>
          </a:xfrm>
          <a:prstGeom prst="rect">
            <a:avLst/>
          </a:prstGeom>
          <a:noFill/>
        </p:spPr>
        <p:txBody>
          <a:bodyPr spcFirstLastPara="1" wrap="square" lIns="0" tIns="0" rIns="0" bIns="0" anchor="t" anchorCtr="0">
            <a:noAutofit/>
          </a:bodyPr>
          <a:lstStyle>
            <a:lvl1pPr lvl="0" algn="ctr" rtl="0">
              <a:spcBef>
                <a:spcPts val="0"/>
              </a:spcBef>
              <a:spcAft>
                <a:spcPts val="0"/>
              </a:spcAft>
              <a:buClr>
                <a:schemeClr val="dk1"/>
              </a:buClr>
              <a:buSzPts val="900"/>
              <a:buNone/>
              <a:defRPr sz="900">
                <a:solidFill>
                  <a:schemeClr val="dk1"/>
                </a:solidFill>
              </a:defRPr>
            </a:lvl1pPr>
            <a:lvl2pPr lvl="1" rtl="0">
              <a:spcBef>
                <a:spcPts val="0"/>
              </a:spcBef>
              <a:spcAft>
                <a:spcPts val="0"/>
              </a:spcAft>
              <a:buSzPts val="1000"/>
              <a:buNone/>
              <a:defRPr sz="1000"/>
            </a:lvl2pPr>
            <a:lvl3pPr lvl="2" rtl="0">
              <a:spcBef>
                <a:spcPts val="0"/>
              </a:spcBef>
              <a:spcAft>
                <a:spcPts val="0"/>
              </a:spcAft>
              <a:buSzPts val="1000"/>
              <a:buNone/>
              <a:defRPr sz="1000"/>
            </a:lvl3pPr>
            <a:lvl4pPr lvl="3" rtl="0">
              <a:spcBef>
                <a:spcPts val="0"/>
              </a:spcBef>
              <a:spcAft>
                <a:spcPts val="0"/>
              </a:spcAft>
              <a:buSzPts val="1000"/>
              <a:buNone/>
              <a:defRPr sz="1000"/>
            </a:lvl4pPr>
            <a:lvl5pPr lvl="4" rtl="0">
              <a:spcBef>
                <a:spcPts val="0"/>
              </a:spcBef>
              <a:spcAft>
                <a:spcPts val="0"/>
              </a:spcAft>
              <a:buSzPts val="1000"/>
              <a:buNone/>
              <a:defRPr sz="1000"/>
            </a:lvl5pPr>
            <a:lvl6pPr lvl="5" rtl="0">
              <a:spcBef>
                <a:spcPts val="0"/>
              </a:spcBef>
              <a:spcAft>
                <a:spcPts val="0"/>
              </a:spcAft>
              <a:buSzPts val="1000"/>
              <a:buNone/>
              <a:defRPr sz="1000"/>
            </a:lvl6pPr>
            <a:lvl7pPr lvl="6" rtl="0">
              <a:spcBef>
                <a:spcPts val="0"/>
              </a:spcBef>
              <a:spcAft>
                <a:spcPts val="0"/>
              </a:spcAft>
              <a:buSzPts val="1000"/>
              <a:buNone/>
              <a:defRPr sz="1000"/>
            </a:lvl7pPr>
            <a:lvl8pPr lvl="7" rtl="0">
              <a:spcBef>
                <a:spcPts val="0"/>
              </a:spcBef>
              <a:spcAft>
                <a:spcPts val="0"/>
              </a:spcAft>
              <a:buSzPts val="1000"/>
              <a:buNone/>
              <a:defRPr sz="1000"/>
            </a:lvl8pPr>
            <a:lvl9pPr lvl="8" rtl="0">
              <a:spcBef>
                <a:spcPts val="0"/>
              </a:spcBef>
              <a:spcAft>
                <a:spcPts val="0"/>
              </a:spcAft>
              <a:buSzPts val="1000"/>
              <a:buNone/>
              <a:defRPr sz="1000"/>
            </a:lvl9pPr>
          </a:lstStyle>
          <a:p>
            <a:endParaRPr/>
          </a:p>
        </p:txBody>
      </p:sp>
      <p:pic>
        <p:nvPicPr>
          <p:cNvPr id="665" name="Google Shape;665;p27"/>
          <p:cNvPicPr preferRelativeResize="0"/>
          <p:nvPr/>
        </p:nvPicPr>
        <p:blipFill>
          <a:blip r:embed="rId2">
            <a:alphaModFix/>
          </a:blip>
          <a:stretch>
            <a:fillRect/>
          </a:stretch>
        </p:blipFill>
        <p:spPr>
          <a:xfrm>
            <a:off x="0" y="5108251"/>
            <a:ext cx="9144000" cy="38100"/>
          </a:xfrm>
          <a:prstGeom prst="rect">
            <a:avLst/>
          </a:prstGeom>
          <a:noFill/>
          <a:ln>
            <a:noFill/>
          </a:ln>
        </p:spPr>
      </p:pic>
    </p:spTree>
  </p:cSld>
  <p:clrMapOvr>
    <a:masterClrMapping/>
  </p:clrMapOvr>
  <p:extLst>
    <p:ext uri="{DCECCB84-F9BA-43D5-87BE-67443E8EF086}">
      <p15:sldGuideLst xmlns:p15="http://schemas.microsoft.com/office/powerpoint/2012/main">
        <p15:guide id="1" pos="259">
          <p15:clr>
            <a:srgbClr val="FA7B17"/>
          </p15:clr>
        </p15:guide>
        <p15:guide id="2" pos="5501">
          <p15:clr>
            <a:srgbClr val="FA7B17"/>
          </p15:clr>
        </p15:guide>
        <p15:guide id="3" orient="horz" pos="518">
          <p15:clr>
            <a:srgbClr val="FA7B17"/>
          </p15:clr>
        </p15:guide>
        <p15:guide id="4" orient="horz" pos="3070">
          <p15:clr>
            <a:srgbClr val="FA7B17"/>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Bio/Profile">
  <p:cSld name="Title Only 1_2_1">
    <p:spTree>
      <p:nvGrpSpPr>
        <p:cNvPr id="1" name="Shape 666"/>
        <p:cNvGrpSpPr/>
        <p:nvPr/>
      </p:nvGrpSpPr>
      <p:grpSpPr>
        <a:xfrm>
          <a:off x="0" y="0"/>
          <a:ext cx="0" cy="0"/>
          <a:chOff x="0" y="0"/>
          <a:chExt cx="0" cy="0"/>
        </a:xfrm>
      </p:grpSpPr>
      <p:sp>
        <p:nvSpPr>
          <p:cNvPr id="667" name="Google Shape;667;p28"/>
          <p:cNvSpPr/>
          <p:nvPr/>
        </p:nvSpPr>
        <p:spPr>
          <a:xfrm flipH="1">
            <a:off x="3386" y="0"/>
            <a:ext cx="3611689" cy="4852035"/>
          </a:xfrm>
          <a:custGeom>
            <a:avLst/>
            <a:gdLst/>
            <a:ahLst/>
            <a:cxnLst/>
            <a:rect l="l" t="t" r="r" b="b"/>
            <a:pathLst>
              <a:path w="4815585" h="6858000" extrusionOk="0">
                <a:moveTo>
                  <a:pt x="538284" y="0"/>
                </a:moveTo>
                <a:lnTo>
                  <a:pt x="4815585" y="0"/>
                </a:lnTo>
                <a:lnTo>
                  <a:pt x="4815585" y="6854554"/>
                </a:lnTo>
                <a:lnTo>
                  <a:pt x="4679279" y="6858000"/>
                </a:lnTo>
                <a:cubicBezTo>
                  <a:pt x="2094985" y="6858000"/>
                  <a:pt x="0" y="4763015"/>
                  <a:pt x="0" y="2178721"/>
                </a:cubicBezTo>
                <a:cubicBezTo>
                  <a:pt x="0" y="1451888"/>
                  <a:pt x="165717" y="763761"/>
                  <a:pt x="461428" y="150060"/>
                </a:cubicBezTo>
                <a:close/>
              </a:path>
            </a:pathLst>
          </a:custGeom>
          <a:solidFill>
            <a:srgbClr val="F2F2F2"/>
          </a:solidFill>
          <a:ln>
            <a:noFill/>
          </a:ln>
        </p:spPr>
        <p:txBody>
          <a:bodyPr spcFirstLastPara="1" wrap="square" lIns="68575" tIns="34275" rIns="68575" bIns="34275" anchor="ctr" anchorCtr="0">
            <a:noAutofit/>
          </a:bodyPr>
          <a:lstStyle/>
          <a:p>
            <a:pPr marL="0" marR="0" lvl="0" indent="0" algn="ctr" rtl="0">
              <a:lnSpc>
                <a:spcPct val="90000"/>
              </a:lnSpc>
              <a:spcBef>
                <a:spcPts val="0"/>
              </a:spcBef>
              <a:spcAft>
                <a:spcPts val="0"/>
              </a:spcAft>
              <a:buNone/>
            </a:pPr>
            <a:endParaRPr sz="1400">
              <a:solidFill>
                <a:schemeClr val="dk1"/>
              </a:solidFill>
              <a:latin typeface="Calibri"/>
              <a:ea typeface="Calibri"/>
              <a:cs typeface="Calibri"/>
              <a:sym typeface="Calibri"/>
            </a:endParaRPr>
          </a:p>
        </p:txBody>
      </p:sp>
      <p:sp>
        <p:nvSpPr>
          <p:cNvPr id="668" name="Google Shape;668;p28"/>
          <p:cNvSpPr/>
          <p:nvPr/>
        </p:nvSpPr>
        <p:spPr>
          <a:xfrm>
            <a:off x="8844446" y="4871162"/>
            <a:ext cx="228600" cy="229500"/>
          </a:xfrm>
          <a:prstGeom prst="ellipse">
            <a:avLst/>
          </a:prstGeom>
          <a:noFill/>
          <a:ln>
            <a:noFill/>
          </a:ln>
        </p:spPr>
        <p:txBody>
          <a:bodyPr spcFirstLastPara="1" wrap="square" lIns="0" tIns="0" rIns="0" bIns="0" anchor="ctr" anchorCtr="0">
            <a:noAutofit/>
          </a:bodyPr>
          <a:lstStyle/>
          <a:p>
            <a:pPr marL="0" marR="0" lvl="0" indent="0" algn="r" rtl="0">
              <a:spcBef>
                <a:spcPts val="0"/>
              </a:spcBef>
              <a:spcAft>
                <a:spcPts val="0"/>
              </a:spcAft>
              <a:buNone/>
            </a:pPr>
            <a:fld id="{00000000-1234-1234-1234-123412341234}" type="slidenum">
              <a:rPr lang="en" sz="700">
                <a:solidFill>
                  <a:schemeClr val="dk1"/>
                </a:solidFill>
                <a:latin typeface="Calibri"/>
                <a:ea typeface="Calibri"/>
                <a:cs typeface="Calibri"/>
                <a:sym typeface="Calibri"/>
              </a:rPr>
              <a:t>‹#›</a:t>
            </a:fld>
            <a:endParaRPr sz="700">
              <a:solidFill>
                <a:schemeClr val="dk1"/>
              </a:solidFill>
              <a:latin typeface="Calibri"/>
              <a:ea typeface="Calibri"/>
              <a:cs typeface="Calibri"/>
              <a:sym typeface="Calibri"/>
            </a:endParaRPr>
          </a:p>
        </p:txBody>
      </p:sp>
      <p:sp>
        <p:nvSpPr>
          <p:cNvPr id="669" name="Google Shape;669;p28"/>
          <p:cNvSpPr/>
          <p:nvPr/>
        </p:nvSpPr>
        <p:spPr>
          <a:xfrm>
            <a:off x="799205" y="583350"/>
            <a:ext cx="1371600" cy="1371600"/>
          </a:xfrm>
          <a:prstGeom prst="ellipse">
            <a:avLst/>
          </a:prstGeom>
          <a:gradFill>
            <a:gsLst>
              <a:gs pos="0">
                <a:srgbClr val="FF4E02"/>
              </a:gs>
              <a:gs pos="48000">
                <a:srgbClr val="F69323"/>
              </a:gs>
              <a:gs pos="100000">
                <a:srgbClr val="FABC75"/>
              </a:gs>
            </a:gsLst>
            <a:lin ang="0" scaled="0"/>
          </a:gradFill>
          <a:ln>
            <a:noFill/>
          </a:ln>
        </p:spPr>
        <p:txBody>
          <a:bodyPr spcFirstLastPara="1" wrap="square" lIns="68575" tIns="34275" rIns="68575" bIns="34275" anchor="ctr" anchorCtr="0">
            <a:noAutofit/>
          </a:bodyPr>
          <a:lstStyle/>
          <a:p>
            <a:pPr marL="0" marR="0" lvl="0" indent="0" algn="ctr" rtl="0">
              <a:lnSpc>
                <a:spcPct val="90000"/>
              </a:lnSpc>
              <a:spcBef>
                <a:spcPts val="0"/>
              </a:spcBef>
              <a:spcAft>
                <a:spcPts val="0"/>
              </a:spcAft>
              <a:buNone/>
            </a:pPr>
            <a:endParaRPr>
              <a:solidFill>
                <a:schemeClr val="dk1"/>
              </a:solidFill>
              <a:latin typeface="Calibri"/>
              <a:ea typeface="Calibri"/>
              <a:cs typeface="Calibri"/>
              <a:sym typeface="Calibri"/>
            </a:endParaRPr>
          </a:p>
        </p:txBody>
      </p:sp>
      <p:sp>
        <p:nvSpPr>
          <p:cNvPr id="670" name="Google Shape;670;p28"/>
          <p:cNvSpPr txBox="1">
            <a:spLocks noGrp="1"/>
          </p:cNvSpPr>
          <p:nvPr>
            <p:ph type="subTitle" idx="1"/>
          </p:nvPr>
        </p:nvSpPr>
        <p:spPr>
          <a:xfrm>
            <a:off x="4160525" y="722229"/>
            <a:ext cx="4572000" cy="260400"/>
          </a:xfrm>
          <a:prstGeom prst="rect">
            <a:avLst/>
          </a:prstGeom>
        </p:spPr>
        <p:txBody>
          <a:bodyPr spcFirstLastPara="1" wrap="square" lIns="0" tIns="0" rIns="0" bIns="0" anchor="t" anchorCtr="0">
            <a:noAutofit/>
          </a:bodyPr>
          <a:lstStyle>
            <a:lvl1pPr lvl="0" rtl="0">
              <a:spcBef>
                <a:spcPts val="0"/>
              </a:spcBef>
              <a:spcAft>
                <a:spcPts val="0"/>
              </a:spcAft>
              <a:buClr>
                <a:schemeClr val="accent1"/>
              </a:buClr>
              <a:buSzPts val="1400"/>
              <a:buNone/>
              <a:defRPr b="1">
                <a:solidFill>
                  <a:schemeClr val="accent1"/>
                </a:solidFill>
              </a:defRPr>
            </a:lvl1pPr>
            <a:lvl2pPr lvl="1" rtl="0">
              <a:spcBef>
                <a:spcPts val="0"/>
              </a:spcBef>
              <a:spcAft>
                <a:spcPts val="0"/>
              </a:spcAft>
              <a:buClr>
                <a:schemeClr val="accent1"/>
              </a:buClr>
              <a:buSzPts val="1400"/>
              <a:buNone/>
              <a:defRPr>
                <a:solidFill>
                  <a:schemeClr val="accent1"/>
                </a:solidFill>
              </a:defRPr>
            </a:lvl2pPr>
            <a:lvl3pPr lvl="2" rtl="0">
              <a:spcBef>
                <a:spcPts val="0"/>
              </a:spcBef>
              <a:spcAft>
                <a:spcPts val="0"/>
              </a:spcAft>
              <a:buClr>
                <a:schemeClr val="accent1"/>
              </a:buClr>
              <a:buSzPts val="1400"/>
              <a:buNone/>
              <a:defRPr>
                <a:solidFill>
                  <a:schemeClr val="accent1"/>
                </a:solidFill>
              </a:defRPr>
            </a:lvl3pPr>
            <a:lvl4pPr lvl="3" rtl="0">
              <a:spcBef>
                <a:spcPts val="0"/>
              </a:spcBef>
              <a:spcAft>
                <a:spcPts val="0"/>
              </a:spcAft>
              <a:buClr>
                <a:schemeClr val="accent1"/>
              </a:buClr>
              <a:buSzPts val="1400"/>
              <a:buNone/>
              <a:defRPr>
                <a:solidFill>
                  <a:schemeClr val="accent1"/>
                </a:solidFill>
              </a:defRPr>
            </a:lvl4pPr>
            <a:lvl5pPr lvl="4" rtl="0">
              <a:spcBef>
                <a:spcPts val="0"/>
              </a:spcBef>
              <a:spcAft>
                <a:spcPts val="0"/>
              </a:spcAft>
              <a:buClr>
                <a:schemeClr val="accent1"/>
              </a:buClr>
              <a:buSzPts val="1400"/>
              <a:buNone/>
              <a:defRPr>
                <a:solidFill>
                  <a:schemeClr val="accent1"/>
                </a:solidFill>
              </a:defRPr>
            </a:lvl5pPr>
            <a:lvl6pPr lvl="5" rtl="0">
              <a:spcBef>
                <a:spcPts val="0"/>
              </a:spcBef>
              <a:spcAft>
                <a:spcPts val="0"/>
              </a:spcAft>
              <a:buClr>
                <a:schemeClr val="accent1"/>
              </a:buClr>
              <a:buSzPts val="1400"/>
              <a:buNone/>
              <a:defRPr>
                <a:solidFill>
                  <a:schemeClr val="accent1"/>
                </a:solidFill>
              </a:defRPr>
            </a:lvl6pPr>
            <a:lvl7pPr lvl="6" rtl="0">
              <a:spcBef>
                <a:spcPts val="0"/>
              </a:spcBef>
              <a:spcAft>
                <a:spcPts val="0"/>
              </a:spcAft>
              <a:buClr>
                <a:schemeClr val="accent1"/>
              </a:buClr>
              <a:buSzPts val="1400"/>
              <a:buNone/>
              <a:defRPr>
                <a:solidFill>
                  <a:schemeClr val="accent1"/>
                </a:solidFill>
              </a:defRPr>
            </a:lvl7pPr>
            <a:lvl8pPr lvl="7" rtl="0">
              <a:spcBef>
                <a:spcPts val="0"/>
              </a:spcBef>
              <a:spcAft>
                <a:spcPts val="0"/>
              </a:spcAft>
              <a:buClr>
                <a:schemeClr val="accent1"/>
              </a:buClr>
              <a:buSzPts val="1400"/>
              <a:buNone/>
              <a:defRPr>
                <a:solidFill>
                  <a:schemeClr val="accent1"/>
                </a:solidFill>
              </a:defRPr>
            </a:lvl8pPr>
            <a:lvl9pPr lvl="8" rtl="0">
              <a:spcBef>
                <a:spcPts val="0"/>
              </a:spcBef>
              <a:spcAft>
                <a:spcPts val="0"/>
              </a:spcAft>
              <a:buClr>
                <a:schemeClr val="accent1"/>
              </a:buClr>
              <a:buSzPts val="1400"/>
              <a:buNone/>
              <a:defRPr>
                <a:solidFill>
                  <a:schemeClr val="accent1"/>
                </a:solidFill>
              </a:defRPr>
            </a:lvl9pPr>
          </a:lstStyle>
          <a:p>
            <a:endParaRPr/>
          </a:p>
        </p:txBody>
      </p:sp>
      <p:sp>
        <p:nvSpPr>
          <p:cNvPr id="671" name="Google Shape;671;p28"/>
          <p:cNvSpPr txBox="1">
            <a:spLocks noGrp="1"/>
          </p:cNvSpPr>
          <p:nvPr>
            <p:ph type="subTitle" idx="2"/>
          </p:nvPr>
        </p:nvSpPr>
        <p:spPr>
          <a:xfrm>
            <a:off x="4160525" y="1213084"/>
            <a:ext cx="4572000" cy="183000"/>
          </a:xfrm>
          <a:prstGeom prst="rect">
            <a:avLst/>
          </a:prstGeom>
          <a:noFill/>
        </p:spPr>
        <p:txBody>
          <a:bodyPr spcFirstLastPara="1" wrap="square" lIns="0" tIns="0" rIns="0" bIns="0" anchor="t" anchorCtr="0">
            <a:noAutofit/>
          </a:bodyPr>
          <a:lstStyle>
            <a:lvl1pPr lvl="0" rtl="0">
              <a:spcBef>
                <a:spcPts val="0"/>
              </a:spcBef>
              <a:spcAft>
                <a:spcPts val="0"/>
              </a:spcAft>
              <a:buClr>
                <a:schemeClr val="accent3"/>
              </a:buClr>
              <a:buSzPts val="1100"/>
              <a:buNone/>
              <a:defRPr sz="1100" b="1">
                <a:solidFill>
                  <a:schemeClr val="accent3"/>
                </a:solidFill>
              </a:defRPr>
            </a:lvl1pPr>
            <a:lvl2pPr lvl="1" rtl="0">
              <a:spcBef>
                <a:spcPts val="0"/>
              </a:spcBef>
              <a:spcAft>
                <a:spcPts val="0"/>
              </a:spcAft>
              <a:buSzPts val="1000"/>
              <a:buNone/>
              <a:defRPr sz="1000"/>
            </a:lvl2pPr>
            <a:lvl3pPr lvl="2" rtl="0">
              <a:spcBef>
                <a:spcPts val="0"/>
              </a:spcBef>
              <a:spcAft>
                <a:spcPts val="0"/>
              </a:spcAft>
              <a:buSzPts val="1000"/>
              <a:buNone/>
              <a:defRPr sz="1000"/>
            </a:lvl3pPr>
            <a:lvl4pPr lvl="3" rtl="0">
              <a:spcBef>
                <a:spcPts val="0"/>
              </a:spcBef>
              <a:spcAft>
                <a:spcPts val="0"/>
              </a:spcAft>
              <a:buSzPts val="1000"/>
              <a:buNone/>
              <a:defRPr sz="1000"/>
            </a:lvl4pPr>
            <a:lvl5pPr lvl="4" rtl="0">
              <a:spcBef>
                <a:spcPts val="0"/>
              </a:spcBef>
              <a:spcAft>
                <a:spcPts val="0"/>
              </a:spcAft>
              <a:buSzPts val="1000"/>
              <a:buNone/>
              <a:defRPr sz="1000"/>
            </a:lvl5pPr>
            <a:lvl6pPr lvl="5" rtl="0">
              <a:spcBef>
                <a:spcPts val="0"/>
              </a:spcBef>
              <a:spcAft>
                <a:spcPts val="0"/>
              </a:spcAft>
              <a:buSzPts val="1000"/>
              <a:buNone/>
              <a:defRPr sz="1000"/>
            </a:lvl6pPr>
            <a:lvl7pPr lvl="6" rtl="0">
              <a:spcBef>
                <a:spcPts val="0"/>
              </a:spcBef>
              <a:spcAft>
                <a:spcPts val="0"/>
              </a:spcAft>
              <a:buSzPts val="1000"/>
              <a:buNone/>
              <a:defRPr sz="1000"/>
            </a:lvl7pPr>
            <a:lvl8pPr lvl="7" rtl="0">
              <a:spcBef>
                <a:spcPts val="0"/>
              </a:spcBef>
              <a:spcAft>
                <a:spcPts val="0"/>
              </a:spcAft>
              <a:buSzPts val="1000"/>
              <a:buNone/>
              <a:defRPr sz="1000"/>
            </a:lvl8pPr>
            <a:lvl9pPr lvl="8" rtl="0">
              <a:spcBef>
                <a:spcPts val="0"/>
              </a:spcBef>
              <a:spcAft>
                <a:spcPts val="0"/>
              </a:spcAft>
              <a:buSzPts val="1000"/>
              <a:buNone/>
              <a:defRPr sz="1000"/>
            </a:lvl9pPr>
          </a:lstStyle>
          <a:p>
            <a:endParaRPr/>
          </a:p>
        </p:txBody>
      </p:sp>
      <p:sp>
        <p:nvSpPr>
          <p:cNvPr id="672" name="Google Shape;672;p28"/>
          <p:cNvSpPr txBox="1">
            <a:spLocks noGrp="1"/>
          </p:cNvSpPr>
          <p:nvPr>
            <p:ph type="subTitle" idx="3"/>
          </p:nvPr>
        </p:nvSpPr>
        <p:spPr>
          <a:xfrm>
            <a:off x="4160525" y="1517916"/>
            <a:ext cx="4572000" cy="1112100"/>
          </a:xfrm>
          <a:prstGeom prst="rect">
            <a:avLst/>
          </a:prstGeom>
          <a:noFill/>
        </p:spPr>
        <p:txBody>
          <a:bodyPr spcFirstLastPara="1" wrap="square" lIns="0" tIns="0" rIns="0" bIns="0" anchor="t" anchorCtr="0">
            <a:noAutofit/>
          </a:bodyPr>
          <a:lstStyle>
            <a:lvl1pPr lvl="0" rtl="0">
              <a:spcBef>
                <a:spcPts val="0"/>
              </a:spcBef>
              <a:spcAft>
                <a:spcPts val="0"/>
              </a:spcAft>
              <a:buClr>
                <a:schemeClr val="dk1"/>
              </a:buClr>
              <a:buSzPts val="1000"/>
              <a:buNone/>
              <a:defRPr sz="1000">
                <a:solidFill>
                  <a:schemeClr val="dk1"/>
                </a:solidFill>
              </a:defRPr>
            </a:lvl1pPr>
            <a:lvl2pPr lvl="1" rtl="0">
              <a:spcBef>
                <a:spcPts val="0"/>
              </a:spcBef>
              <a:spcAft>
                <a:spcPts val="0"/>
              </a:spcAft>
              <a:buSzPts val="1000"/>
              <a:buNone/>
              <a:defRPr sz="1000" b="1"/>
            </a:lvl2pPr>
            <a:lvl3pPr lvl="2" rtl="0">
              <a:spcBef>
                <a:spcPts val="0"/>
              </a:spcBef>
              <a:spcAft>
                <a:spcPts val="0"/>
              </a:spcAft>
              <a:buSzPts val="1000"/>
              <a:buNone/>
              <a:defRPr sz="1000" b="1"/>
            </a:lvl3pPr>
            <a:lvl4pPr lvl="3" rtl="0">
              <a:spcBef>
                <a:spcPts val="0"/>
              </a:spcBef>
              <a:spcAft>
                <a:spcPts val="0"/>
              </a:spcAft>
              <a:buSzPts val="1000"/>
              <a:buNone/>
              <a:defRPr sz="1000" b="1"/>
            </a:lvl4pPr>
            <a:lvl5pPr lvl="4" rtl="0">
              <a:spcBef>
                <a:spcPts val="0"/>
              </a:spcBef>
              <a:spcAft>
                <a:spcPts val="0"/>
              </a:spcAft>
              <a:buSzPts val="1000"/>
              <a:buNone/>
              <a:defRPr sz="1000" b="1"/>
            </a:lvl5pPr>
            <a:lvl6pPr lvl="5" rtl="0">
              <a:spcBef>
                <a:spcPts val="0"/>
              </a:spcBef>
              <a:spcAft>
                <a:spcPts val="0"/>
              </a:spcAft>
              <a:buSzPts val="1000"/>
              <a:buNone/>
              <a:defRPr sz="1000" b="1"/>
            </a:lvl6pPr>
            <a:lvl7pPr lvl="6" rtl="0">
              <a:spcBef>
                <a:spcPts val="0"/>
              </a:spcBef>
              <a:spcAft>
                <a:spcPts val="0"/>
              </a:spcAft>
              <a:buSzPts val="1000"/>
              <a:buNone/>
              <a:defRPr sz="1000" b="1"/>
            </a:lvl7pPr>
            <a:lvl8pPr lvl="7" rtl="0">
              <a:spcBef>
                <a:spcPts val="0"/>
              </a:spcBef>
              <a:spcAft>
                <a:spcPts val="0"/>
              </a:spcAft>
              <a:buSzPts val="1000"/>
              <a:buNone/>
              <a:defRPr sz="1000" b="1"/>
            </a:lvl8pPr>
            <a:lvl9pPr lvl="8" rtl="0">
              <a:spcBef>
                <a:spcPts val="0"/>
              </a:spcBef>
              <a:spcAft>
                <a:spcPts val="0"/>
              </a:spcAft>
              <a:buSzPts val="1000"/>
              <a:buNone/>
              <a:defRPr sz="1000" b="1"/>
            </a:lvl9pPr>
          </a:lstStyle>
          <a:p>
            <a:endParaRPr/>
          </a:p>
        </p:txBody>
      </p:sp>
      <p:sp>
        <p:nvSpPr>
          <p:cNvPr id="673" name="Google Shape;673;p28"/>
          <p:cNvSpPr txBox="1">
            <a:spLocks noGrp="1"/>
          </p:cNvSpPr>
          <p:nvPr>
            <p:ph type="subTitle" idx="4"/>
          </p:nvPr>
        </p:nvSpPr>
        <p:spPr>
          <a:xfrm>
            <a:off x="4160525" y="2984434"/>
            <a:ext cx="4572000" cy="183000"/>
          </a:xfrm>
          <a:prstGeom prst="rect">
            <a:avLst/>
          </a:prstGeom>
          <a:noFill/>
        </p:spPr>
        <p:txBody>
          <a:bodyPr spcFirstLastPara="1" wrap="square" lIns="0" tIns="0" rIns="0" bIns="0" anchor="t" anchorCtr="0">
            <a:noAutofit/>
          </a:bodyPr>
          <a:lstStyle>
            <a:lvl1pPr lvl="0" rtl="0">
              <a:spcBef>
                <a:spcPts val="0"/>
              </a:spcBef>
              <a:spcAft>
                <a:spcPts val="0"/>
              </a:spcAft>
              <a:buClr>
                <a:schemeClr val="accent3"/>
              </a:buClr>
              <a:buSzPts val="1100"/>
              <a:buNone/>
              <a:defRPr sz="1100" b="1">
                <a:solidFill>
                  <a:schemeClr val="accent3"/>
                </a:solidFill>
              </a:defRPr>
            </a:lvl1pPr>
            <a:lvl2pPr lvl="1" rtl="0">
              <a:spcBef>
                <a:spcPts val="0"/>
              </a:spcBef>
              <a:spcAft>
                <a:spcPts val="0"/>
              </a:spcAft>
              <a:buSzPts val="1000"/>
              <a:buNone/>
              <a:defRPr sz="1000"/>
            </a:lvl2pPr>
            <a:lvl3pPr lvl="2" rtl="0">
              <a:spcBef>
                <a:spcPts val="0"/>
              </a:spcBef>
              <a:spcAft>
                <a:spcPts val="0"/>
              </a:spcAft>
              <a:buSzPts val="1000"/>
              <a:buNone/>
              <a:defRPr sz="1000"/>
            </a:lvl3pPr>
            <a:lvl4pPr lvl="3" rtl="0">
              <a:spcBef>
                <a:spcPts val="0"/>
              </a:spcBef>
              <a:spcAft>
                <a:spcPts val="0"/>
              </a:spcAft>
              <a:buSzPts val="1000"/>
              <a:buNone/>
              <a:defRPr sz="1000"/>
            </a:lvl4pPr>
            <a:lvl5pPr lvl="4" rtl="0">
              <a:spcBef>
                <a:spcPts val="0"/>
              </a:spcBef>
              <a:spcAft>
                <a:spcPts val="0"/>
              </a:spcAft>
              <a:buSzPts val="1000"/>
              <a:buNone/>
              <a:defRPr sz="1000"/>
            </a:lvl5pPr>
            <a:lvl6pPr lvl="5" rtl="0">
              <a:spcBef>
                <a:spcPts val="0"/>
              </a:spcBef>
              <a:spcAft>
                <a:spcPts val="0"/>
              </a:spcAft>
              <a:buSzPts val="1000"/>
              <a:buNone/>
              <a:defRPr sz="1000"/>
            </a:lvl6pPr>
            <a:lvl7pPr lvl="6" rtl="0">
              <a:spcBef>
                <a:spcPts val="0"/>
              </a:spcBef>
              <a:spcAft>
                <a:spcPts val="0"/>
              </a:spcAft>
              <a:buSzPts val="1000"/>
              <a:buNone/>
              <a:defRPr sz="1000"/>
            </a:lvl7pPr>
            <a:lvl8pPr lvl="7" rtl="0">
              <a:spcBef>
                <a:spcPts val="0"/>
              </a:spcBef>
              <a:spcAft>
                <a:spcPts val="0"/>
              </a:spcAft>
              <a:buSzPts val="1000"/>
              <a:buNone/>
              <a:defRPr sz="1000"/>
            </a:lvl8pPr>
            <a:lvl9pPr lvl="8" rtl="0">
              <a:spcBef>
                <a:spcPts val="0"/>
              </a:spcBef>
              <a:spcAft>
                <a:spcPts val="0"/>
              </a:spcAft>
              <a:buSzPts val="1000"/>
              <a:buNone/>
              <a:defRPr sz="1000"/>
            </a:lvl9pPr>
          </a:lstStyle>
          <a:p>
            <a:endParaRPr/>
          </a:p>
        </p:txBody>
      </p:sp>
      <p:sp>
        <p:nvSpPr>
          <p:cNvPr id="674" name="Google Shape;674;p28"/>
          <p:cNvSpPr txBox="1">
            <a:spLocks noGrp="1"/>
          </p:cNvSpPr>
          <p:nvPr>
            <p:ph type="subTitle" idx="5"/>
          </p:nvPr>
        </p:nvSpPr>
        <p:spPr>
          <a:xfrm>
            <a:off x="4160525" y="3289266"/>
            <a:ext cx="4572000" cy="1112100"/>
          </a:xfrm>
          <a:prstGeom prst="rect">
            <a:avLst/>
          </a:prstGeom>
          <a:noFill/>
        </p:spPr>
        <p:txBody>
          <a:bodyPr spcFirstLastPara="1" wrap="square" lIns="0" tIns="0" rIns="0" bIns="0" anchor="t" anchorCtr="0">
            <a:noAutofit/>
          </a:bodyPr>
          <a:lstStyle>
            <a:lvl1pPr lvl="0" rtl="0">
              <a:spcBef>
                <a:spcPts val="0"/>
              </a:spcBef>
              <a:spcAft>
                <a:spcPts val="0"/>
              </a:spcAft>
              <a:buClr>
                <a:schemeClr val="dk1"/>
              </a:buClr>
              <a:buSzPts val="1000"/>
              <a:buNone/>
              <a:defRPr sz="1000">
                <a:solidFill>
                  <a:schemeClr val="dk1"/>
                </a:solidFill>
              </a:defRPr>
            </a:lvl1pPr>
            <a:lvl2pPr lvl="1" rtl="0">
              <a:spcBef>
                <a:spcPts val="0"/>
              </a:spcBef>
              <a:spcAft>
                <a:spcPts val="0"/>
              </a:spcAft>
              <a:buSzPts val="1000"/>
              <a:buNone/>
              <a:defRPr sz="1000" b="1"/>
            </a:lvl2pPr>
            <a:lvl3pPr lvl="2" rtl="0">
              <a:spcBef>
                <a:spcPts val="0"/>
              </a:spcBef>
              <a:spcAft>
                <a:spcPts val="0"/>
              </a:spcAft>
              <a:buSzPts val="1000"/>
              <a:buNone/>
              <a:defRPr sz="1000" b="1"/>
            </a:lvl3pPr>
            <a:lvl4pPr lvl="3" rtl="0">
              <a:spcBef>
                <a:spcPts val="0"/>
              </a:spcBef>
              <a:spcAft>
                <a:spcPts val="0"/>
              </a:spcAft>
              <a:buSzPts val="1000"/>
              <a:buNone/>
              <a:defRPr sz="1000" b="1"/>
            </a:lvl4pPr>
            <a:lvl5pPr lvl="4" rtl="0">
              <a:spcBef>
                <a:spcPts val="0"/>
              </a:spcBef>
              <a:spcAft>
                <a:spcPts val="0"/>
              </a:spcAft>
              <a:buSzPts val="1000"/>
              <a:buNone/>
              <a:defRPr sz="1000" b="1"/>
            </a:lvl5pPr>
            <a:lvl6pPr lvl="5" rtl="0">
              <a:spcBef>
                <a:spcPts val="0"/>
              </a:spcBef>
              <a:spcAft>
                <a:spcPts val="0"/>
              </a:spcAft>
              <a:buSzPts val="1000"/>
              <a:buNone/>
              <a:defRPr sz="1000" b="1"/>
            </a:lvl6pPr>
            <a:lvl7pPr lvl="6" rtl="0">
              <a:spcBef>
                <a:spcPts val="0"/>
              </a:spcBef>
              <a:spcAft>
                <a:spcPts val="0"/>
              </a:spcAft>
              <a:buSzPts val="1000"/>
              <a:buNone/>
              <a:defRPr sz="1000" b="1"/>
            </a:lvl7pPr>
            <a:lvl8pPr lvl="7" rtl="0">
              <a:spcBef>
                <a:spcPts val="0"/>
              </a:spcBef>
              <a:spcAft>
                <a:spcPts val="0"/>
              </a:spcAft>
              <a:buSzPts val="1000"/>
              <a:buNone/>
              <a:defRPr sz="1000" b="1"/>
            </a:lvl8pPr>
            <a:lvl9pPr lvl="8" rtl="0">
              <a:spcBef>
                <a:spcPts val="0"/>
              </a:spcBef>
              <a:spcAft>
                <a:spcPts val="0"/>
              </a:spcAft>
              <a:buSzPts val="1000"/>
              <a:buNone/>
              <a:defRPr sz="1000" b="1"/>
            </a:lvl9pPr>
          </a:lstStyle>
          <a:p>
            <a:endParaRPr/>
          </a:p>
        </p:txBody>
      </p:sp>
      <p:sp>
        <p:nvSpPr>
          <p:cNvPr id="675" name="Google Shape;675;p28"/>
          <p:cNvSpPr txBox="1">
            <a:spLocks noGrp="1"/>
          </p:cNvSpPr>
          <p:nvPr>
            <p:ph type="subTitle" idx="6"/>
          </p:nvPr>
        </p:nvSpPr>
        <p:spPr>
          <a:xfrm>
            <a:off x="720750" y="2450042"/>
            <a:ext cx="1554600" cy="183000"/>
          </a:xfrm>
          <a:prstGeom prst="rect">
            <a:avLst/>
          </a:prstGeom>
          <a:noFill/>
        </p:spPr>
        <p:txBody>
          <a:bodyPr spcFirstLastPara="1" wrap="square" lIns="0" tIns="0" rIns="0" bIns="0" anchor="t" anchorCtr="0">
            <a:noAutofit/>
          </a:bodyPr>
          <a:lstStyle>
            <a:lvl1pPr lvl="0" algn="ctr" rtl="0">
              <a:spcBef>
                <a:spcPts val="0"/>
              </a:spcBef>
              <a:spcAft>
                <a:spcPts val="0"/>
              </a:spcAft>
              <a:buClr>
                <a:schemeClr val="lt1"/>
              </a:buClr>
              <a:buSzPts val="1200"/>
              <a:buNone/>
              <a:defRPr sz="1200">
                <a:solidFill>
                  <a:schemeClr val="lt1"/>
                </a:solidFill>
              </a:defRPr>
            </a:lvl1pPr>
            <a:lvl2pPr lvl="1" rtl="0">
              <a:spcBef>
                <a:spcPts val="0"/>
              </a:spcBef>
              <a:spcAft>
                <a:spcPts val="0"/>
              </a:spcAft>
              <a:buSzPts val="1000"/>
              <a:buNone/>
              <a:defRPr sz="1000"/>
            </a:lvl2pPr>
            <a:lvl3pPr lvl="2" rtl="0">
              <a:spcBef>
                <a:spcPts val="0"/>
              </a:spcBef>
              <a:spcAft>
                <a:spcPts val="0"/>
              </a:spcAft>
              <a:buSzPts val="1000"/>
              <a:buNone/>
              <a:defRPr sz="1000"/>
            </a:lvl3pPr>
            <a:lvl4pPr lvl="3" rtl="0">
              <a:spcBef>
                <a:spcPts val="0"/>
              </a:spcBef>
              <a:spcAft>
                <a:spcPts val="0"/>
              </a:spcAft>
              <a:buSzPts val="1000"/>
              <a:buNone/>
              <a:defRPr sz="1000"/>
            </a:lvl4pPr>
            <a:lvl5pPr lvl="4" rtl="0">
              <a:spcBef>
                <a:spcPts val="0"/>
              </a:spcBef>
              <a:spcAft>
                <a:spcPts val="0"/>
              </a:spcAft>
              <a:buSzPts val="1000"/>
              <a:buNone/>
              <a:defRPr sz="1000"/>
            </a:lvl5pPr>
            <a:lvl6pPr lvl="5" rtl="0">
              <a:spcBef>
                <a:spcPts val="0"/>
              </a:spcBef>
              <a:spcAft>
                <a:spcPts val="0"/>
              </a:spcAft>
              <a:buSzPts val="1000"/>
              <a:buNone/>
              <a:defRPr sz="1000"/>
            </a:lvl6pPr>
            <a:lvl7pPr lvl="6" rtl="0">
              <a:spcBef>
                <a:spcPts val="0"/>
              </a:spcBef>
              <a:spcAft>
                <a:spcPts val="0"/>
              </a:spcAft>
              <a:buSzPts val="1000"/>
              <a:buNone/>
              <a:defRPr sz="1000"/>
            </a:lvl7pPr>
            <a:lvl8pPr lvl="7" rtl="0">
              <a:spcBef>
                <a:spcPts val="0"/>
              </a:spcBef>
              <a:spcAft>
                <a:spcPts val="0"/>
              </a:spcAft>
              <a:buSzPts val="1000"/>
              <a:buNone/>
              <a:defRPr sz="1000"/>
            </a:lvl8pPr>
            <a:lvl9pPr lvl="8" rtl="0">
              <a:spcBef>
                <a:spcPts val="0"/>
              </a:spcBef>
              <a:spcAft>
                <a:spcPts val="0"/>
              </a:spcAft>
              <a:buSzPts val="1000"/>
              <a:buNone/>
              <a:defRPr sz="1000"/>
            </a:lvl9pPr>
          </a:lstStyle>
          <a:p>
            <a:endParaRPr/>
          </a:p>
        </p:txBody>
      </p:sp>
      <p:sp>
        <p:nvSpPr>
          <p:cNvPr id="676" name="Google Shape;676;p28"/>
          <p:cNvSpPr txBox="1">
            <a:spLocks noGrp="1"/>
          </p:cNvSpPr>
          <p:nvPr>
            <p:ph type="subTitle" idx="7"/>
          </p:nvPr>
        </p:nvSpPr>
        <p:spPr>
          <a:xfrm>
            <a:off x="720750" y="2171700"/>
            <a:ext cx="1554600" cy="183000"/>
          </a:xfrm>
          <a:prstGeom prst="rect">
            <a:avLst/>
          </a:prstGeom>
          <a:noFill/>
        </p:spPr>
        <p:txBody>
          <a:bodyPr spcFirstLastPara="1" wrap="square" lIns="0" tIns="0" rIns="0" bIns="0" anchor="t" anchorCtr="0">
            <a:noAutofit/>
          </a:bodyPr>
          <a:lstStyle>
            <a:lvl1pPr lvl="0" algn="ctr" rtl="0">
              <a:spcBef>
                <a:spcPts val="0"/>
              </a:spcBef>
              <a:spcAft>
                <a:spcPts val="0"/>
              </a:spcAft>
              <a:buClr>
                <a:schemeClr val="accent1"/>
              </a:buClr>
              <a:buSzPts val="1400"/>
              <a:buNone/>
              <a:defRPr b="1">
                <a:solidFill>
                  <a:schemeClr val="accent1"/>
                </a:solidFill>
              </a:defRPr>
            </a:lvl1pPr>
            <a:lvl2pPr lvl="1" algn="ctr" rtl="0">
              <a:spcBef>
                <a:spcPts val="0"/>
              </a:spcBef>
              <a:spcAft>
                <a:spcPts val="0"/>
              </a:spcAft>
              <a:buClr>
                <a:schemeClr val="accent1"/>
              </a:buClr>
              <a:buSzPts val="1000"/>
              <a:buNone/>
              <a:defRPr sz="1000" b="1">
                <a:solidFill>
                  <a:schemeClr val="accent1"/>
                </a:solidFill>
              </a:defRPr>
            </a:lvl2pPr>
            <a:lvl3pPr lvl="2" algn="ctr" rtl="0">
              <a:spcBef>
                <a:spcPts val="0"/>
              </a:spcBef>
              <a:spcAft>
                <a:spcPts val="0"/>
              </a:spcAft>
              <a:buClr>
                <a:schemeClr val="accent1"/>
              </a:buClr>
              <a:buSzPts val="1000"/>
              <a:buNone/>
              <a:defRPr sz="1000" b="1">
                <a:solidFill>
                  <a:schemeClr val="accent1"/>
                </a:solidFill>
              </a:defRPr>
            </a:lvl3pPr>
            <a:lvl4pPr lvl="3" algn="ctr" rtl="0">
              <a:spcBef>
                <a:spcPts val="0"/>
              </a:spcBef>
              <a:spcAft>
                <a:spcPts val="0"/>
              </a:spcAft>
              <a:buClr>
                <a:schemeClr val="accent1"/>
              </a:buClr>
              <a:buSzPts val="1000"/>
              <a:buNone/>
              <a:defRPr sz="1000" b="1">
                <a:solidFill>
                  <a:schemeClr val="accent1"/>
                </a:solidFill>
              </a:defRPr>
            </a:lvl4pPr>
            <a:lvl5pPr lvl="4" algn="ctr" rtl="0">
              <a:spcBef>
                <a:spcPts val="0"/>
              </a:spcBef>
              <a:spcAft>
                <a:spcPts val="0"/>
              </a:spcAft>
              <a:buClr>
                <a:schemeClr val="accent1"/>
              </a:buClr>
              <a:buSzPts val="1000"/>
              <a:buNone/>
              <a:defRPr sz="1000" b="1">
                <a:solidFill>
                  <a:schemeClr val="accent1"/>
                </a:solidFill>
              </a:defRPr>
            </a:lvl5pPr>
            <a:lvl6pPr lvl="5" algn="ctr" rtl="0">
              <a:spcBef>
                <a:spcPts val="0"/>
              </a:spcBef>
              <a:spcAft>
                <a:spcPts val="0"/>
              </a:spcAft>
              <a:buClr>
                <a:schemeClr val="accent1"/>
              </a:buClr>
              <a:buSzPts val="1000"/>
              <a:buNone/>
              <a:defRPr sz="1000" b="1">
                <a:solidFill>
                  <a:schemeClr val="accent1"/>
                </a:solidFill>
              </a:defRPr>
            </a:lvl6pPr>
            <a:lvl7pPr lvl="6" algn="ctr" rtl="0">
              <a:spcBef>
                <a:spcPts val="0"/>
              </a:spcBef>
              <a:spcAft>
                <a:spcPts val="0"/>
              </a:spcAft>
              <a:buClr>
                <a:schemeClr val="accent1"/>
              </a:buClr>
              <a:buSzPts val="1000"/>
              <a:buNone/>
              <a:defRPr sz="1000" b="1">
                <a:solidFill>
                  <a:schemeClr val="accent1"/>
                </a:solidFill>
              </a:defRPr>
            </a:lvl7pPr>
            <a:lvl8pPr lvl="7" algn="ctr" rtl="0">
              <a:spcBef>
                <a:spcPts val="0"/>
              </a:spcBef>
              <a:spcAft>
                <a:spcPts val="0"/>
              </a:spcAft>
              <a:buClr>
                <a:schemeClr val="accent1"/>
              </a:buClr>
              <a:buSzPts val="1000"/>
              <a:buNone/>
              <a:defRPr sz="1000" b="1">
                <a:solidFill>
                  <a:schemeClr val="accent1"/>
                </a:solidFill>
              </a:defRPr>
            </a:lvl8pPr>
            <a:lvl9pPr lvl="8" algn="ctr" rtl="0">
              <a:spcBef>
                <a:spcPts val="0"/>
              </a:spcBef>
              <a:spcAft>
                <a:spcPts val="0"/>
              </a:spcAft>
              <a:buClr>
                <a:schemeClr val="accent1"/>
              </a:buClr>
              <a:buSzPts val="1000"/>
              <a:buNone/>
              <a:defRPr sz="1000" b="1">
                <a:solidFill>
                  <a:schemeClr val="accent1"/>
                </a:solidFill>
              </a:defRPr>
            </a:lvl9pPr>
          </a:lstStyle>
          <a:p>
            <a:endParaRPr/>
          </a:p>
        </p:txBody>
      </p:sp>
      <p:sp>
        <p:nvSpPr>
          <p:cNvPr id="677" name="Google Shape;677;p28"/>
          <p:cNvSpPr>
            <a:spLocks noGrp="1"/>
          </p:cNvSpPr>
          <p:nvPr>
            <p:ph type="pic" idx="8"/>
          </p:nvPr>
        </p:nvSpPr>
        <p:spPr>
          <a:xfrm>
            <a:off x="890705" y="674850"/>
            <a:ext cx="1188600" cy="1188600"/>
          </a:xfrm>
          <a:prstGeom prst="ellipse">
            <a:avLst/>
          </a:prstGeom>
          <a:noFill/>
          <a:ln w="19050" cap="flat" cmpd="sng">
            <a:solidFill>
              <a:schemeClr val="dk2"/>
            </a:solidFill>
            <a:prstDash val="solid"/>
            <a:round/>
            <a:headEnd type="none" w="sm" len="sm"/>
            <a:tailEnd type="none" w="sm" len="sm"/>
          </a:ln>
        </p:spPr>
      </p:sp>
      <p:pic>
        <p:nvPicPr>
          <p:cNvPr id="678" name="Google Shape;678;p28"/>
          <p:cNvPicPr preferRelativeResize="0"/>
          <p:nvPr/>
        </p:nvPicPr>
        <p:blipFill>
          <a:blip r:embed="rId2">
            <a:alphaModFix/>
          </a:blip>
          <a:stretch>
            <a:fillRect/>
          </a:stretch>
        </p:blipFill>
        <p:spPr>
          <a:xfrm>
            <a:off x="0" y="5108251"/>
            <a:ext cx="9144000" cy="38100"/>
          </a:xfrm>
          <a:prstGeom prst="rect">
            <a:avLst/>
          </a:prstGeom>
          <a:noFill/>
          <a:ln>
            <a:noFill/>
          </a:ln>
        </p:spPr>
      </p:pic>
    </p:spTree>
  </p:cSld>
  <p:clrMapOvr>
    <a:masterClrMapping/>
  </p:clrMapOvr>
  <p:extLst>
    <p:ext uri="{DCECCB84-F9BA-43D5-87BE-67443E8EF086}">
      <p15:sldGuideLst xmlns:p15="http://schemas.microsoft.com/office/powerpoint/2012/main">
        <p15:guide id="1" pos="259">
          <p15:clr>
            <a:srgbClr val="FA7B17"/>
          </p15:clr>
        </p15:guide>
        <p15:guide id="2" pos="5501">
          <p15:clr>
            <a:srgbClr val="FA7B17"/>
          </p15:clr>
        </p15:guide>
        <p15:guide id="3" orient="horz" pos="3068">
          <p15:clr>
            <a:srgbClr val="FA7B17"/>
          </p15:clr>
        </p15:guide>
        <p15:guide id="4" orient="horz" pos="170">
          <p15:clr>
            <a:srgbClr val="FA7B17"/>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Bio/Profile - Gradient">
  <p:cSld name="Title Only 1_2_1_1">
    <p:spTree>
      <p:nvGrpSpPr>
        <p:cNvPr id="1" name="Shape 679"/>
        <p:cNvGrpSpPr/>
        <p:nvPr/>
      </p:nvGrpSpPr>
      <p:grpSpPr>
        <a:xfrm>
          <a:off x="0" y="0"/>
          <a:ext cx="0" cy="0"/>
          <a:chOff x="0" y="0"/>
          <a:chExt cx="0" cy="0"/>
        </a:xfrm>
      </p:grpSpPr>
      <p:sp>
        <p:nvSpPr>
          <p:cNvPr id="680" name="Google Shape;680;p29"/>
          <p:cNvSpPr/>
          <p:nvPr/>
        </p:nvSpPr>
        <p:spPr>
          <a:xfrm flipH="1">
            <a:off x="3386" y="0"/>
            <a:ext cx="3611689" cy="4852035"/>
          </a:xfrm>
          <a:custGeom>
            <a:avLst/>
            <a:gdLst/>
            <a:ahLst/>
            <a:cxnLst/>
            <a:rect l="l" t="t" r="r" b="b"/>
            <a:pathLst>
              <a:path w="4815585" h="6858000" extrusionOk="0">
                <a:moveTo>
                  <a:pt x="538284" y="0"/>
                </a:moveTo>
                <a:lnTo>
                  <a:pt x="4815585" y="0"/>
                </a:lnTo>
                <a:lnTo>
                  <a:pt x="4815585" y="6854554"/>
                </a:lnTo>
                <a:lnTo>
                  <a:pt x="4679279" y="6858000"/>
                </a:lnTo>
                <a:cubicBezTo>
                  <a:pt x="2094985" y="6858000"/>
                  <a:pt x="0" y="4763015"/>
                  <a:pt x="0" y="2178721"/>
                </a:cubicBezTo>
                <a:cubicBezTo>
                  <a:pt x="0" y="1451888"/>
                  <a:pt x="165717" y="763761"/>
                  <a:pt x="461428" y="150060"/>
                </a:cubicBezTo>
                <a:close/>
              </a:path>
            </a:pathLst>
          </a:custGeom>
          <a:gradFill>
            <a:gsLst>
              <a:gs pos="0">
                <a:srgbClr val="FF4E02"/>
              </a:gs>
              <a:gs pos="48000">
                <a:srgbClr val="F69323"/>
              </a:gs>
              <a:gs pos="100000">
                <a:srgbClr val="FABC75"/>
              </a:gs>
            </a:gsLst>
            <a:lin ang="16198662" scaled="0"/>
          </a:gradFill>
          <a:ln>
            <a:noFill/>
          </a:ln>
        </p:spPr>
        <p:txBody>
          <a:bodyPr spcFirstLastPara="1" wrap="square" lIns="68575" tIns="34275" rIns="68575" bIns="34275" anchor="ctr" anchorCtr="0">
            <a:noAutofit/>
          </a:bodyPr>
          <a:lstStyle/>
          <a:p>
            <a:pPr marL="0" marR="0" lvl="0" indent="0" algn="ctr" rtl="0">
              <a:lnSpc>
                <a:spcPct val="90000"/>
              </a:lnSpc>
              <a:spcBef>
                <a:spcPts val="0"/>
              </a:spcBef>
              <a:spcAft>
                <a:spcPts val="0"/>
              </a:spcAft>
              <a:buNone/>
            </a:pPr>
            <a:endParaRPr sz="1400">
              <a:solidFill>
                <a:schemeClr val="dk1"/>
              </a:solidFill>
              <a:latin typeface="Calibri"/>
              <a:ea typeface="Calibri"/>
              <a:cs typeface="Calibri"/>
              <a:sym typeface="Calibri"/>
            </a:endParaRPr>
          </a:p>
        </p:txBody>
      </p:sp>
      <p:sp>
        <p:nvSpPr>
          <p:cNvPr id="681" name="Google Shape;681;p29"/>
          <p:cNvSpPr/>
          <p:nvPr/>
        </p:nvSpPr>
        <p:spPr>
          <a:xfrm>
            <a:off x="8844446" y="4871162"/>
            <a:ext cx="228600" cy="229500"/>
          </a:xfrm>
          <a:prstGeom prst="ellipse">
            <a:avLst/>
          </a:prstGeom>
          <a:noFill/>
          <a:ln>
            <a:noFill/>
          </a:ln>
        </p:spPr>
        <p:txBody>
          <a:bodyPr spcFirstLastPara="1" wrap="square" lIns="0" tIns="0" rIns="0" bIns="0" anchor="ctr" anchorCtr="0">
            <a:noAutofit/>
          </a:bodyPr>
          <a:lstStyle/>
          <a:p>
            <a:pPr marL="0" marR="0" lvl="0" indent="0" algn="r" rtl="0">
              <a:spcBef>
                <a:spcPts val="0"/>
              </a:spcBef>
              <a:spcAft>
                <a:spcPts val="0"/>
              </a:spcAft>
              <a:buNone/>
            </a:pPr>
            <a:fld id="{00000000-1234-1234-1234-123412341234}" type="slidenum">
              <a:rPr lang="en" sz="700">
                <a:solidFill>
                  <a:schemeClr val="dk1"/>
                </a:solidFill>
                <a:latin typeface="Calibri"/>
                <a:ea typeface="Calibri"/>
                <a:cs typeface="Calibri"/>
                <a:sym typeface="Calibri"/>
              </a:rPr>
              <a:t>‹#›</a:t>
            </a:fld>
            <a:endParaRPr sz="700">
              <a:solidFill>
                <a:schemeClr val="dk1"/>
              </a:solidFill>
              <a:latin typeface="Calibri"/>
              <a:ea typeface="Calibri"/>
              <a:cs typeface="Calibri"/>
              <a:sym typeface="Calibri"/>
            </a:endParaRPr>
          </a:p>
        </p:txBody>
      </p:sp>
      <p:sp>
        <p:nvSpPr>
          <p:cNvPr id="682" name="Google Shape;682;p29"/>
          <p:cNvSpPr txBox="1">
            <a:spLocks noGrp="1"/>
          </p:cNvSpPr>
          <p:nvPr>
            <p:ph type="subTitle" idx="1"/>
          </p:nvPr>
        </p:nvSpPr>
        <p:spPr>
          <a:xfrm>
            <a:off x="4160525" y="975400"/>
            <a:ext cx="4572000" cy="260400"/>
          </a:xfrm>
          <a:prstGeom prst="rect">
            <a:avLst/>
          </a:prstGeom>
        </p:spPr>
        <p:txBody>
          <a:bodyPr spcFirstLastPara="1" wrap="square" lIns="0" tIns="0" rIns="0" bIns="0" anchor="t" anchorCtr="0">
            <a:noAutofit/>
          </a:bodyPr>
          <a:lstStyle>
            <a:lvl1pPr lvl="0" rtl="0">
              <a:spcBef>
                <a:spcPts val="0"/>
              </a:spcBef>
              <a:spcAft>
                <a:spcPts val="0"/>
              </a:spcAft>
              <a:buClr>
                <a:schemeClr val="accent1"/>
              </a:buClr>
              <a:buSzPts val="1400"/>
              <a:buNone/>
              <a:defRPr b="1">
                <a:solidFill>
                  <a:schemeClr val="accent1"/>
                </a:solidFill>
              </a:defRPr>
            </a:lvl1pPr>
            <a:lvl2pPr lvl="1" rtl="0">
              <a:spcBef>
                <a:spcPts val="0"/>
              </a:spcBef>
              <a:spcAft>
                <a:spcPts val="0"/>
              </a:spcAft>
              <a:buClr>
                <a:schemeClr val="accent1"/>
              </a:buClr>
              <a:buSzPts val="1400"/>
              <a:buNone/>
              <a:defRPr>
                <a:solidFill>
                  <a:schemeClr val="accent1"/>
                </a:solidFill>
              </a:defRPr>
            </a:lvl2pPr>
            <a:lvl3pPr lvl="2" rtl="0">
              <a:spcBef>
                <a:spcPts val="0"/>
              </a:spcBef>
              <a:spcAft>
                <a:spcPts val="0"/>
              </a:spcAft>
              <a:buClr>
                <a:schemeClr val="accent1"/>
              </a:buClr>
              <a:buSzPts val="1400"/>
              <a:buNone/>
              <a:defRPr>
                <a:solidFill>
                  <a:schemeClr val="accent1"/>
                </a:solidFill>
              </a:defRPr>
            </a:lvl3pPr>
            <a:lvl4pPr lvl="3" rtl="0">
              <a:spcBef>
                <a:spcPts val="0"/>
              </a:spcBef>
              <a:spcAft>
                <a:spcPts val="0"/>
              </a:spcAft>
              <a:buClr>
                <a:schemeClr val="accent1"/>
              </a:buClr>
              <a:buSzPts val="1400"/>
              <a:buNone/>
              <a:defRPr>
                <a:solidFill>
                  <a:schemeClr val="accent1"/>
                </a:solidFill>
              </a:defRPr>
            </a:lvl4pPr>
            <a:lvl5pPr lvl="4" rtl="0">
              <a:spcBef>
                <a:spcPts val="0"/>
              </a:spcBef>
              <a:spcAft>
                <a:spcPts val="0"/>
              </a:spcAft>
              <a:buClr>
                <a:schemeClr val="accent1"/>
              </a:buClr>
              <a:buSzPts val="1400"/>
              <a:buNone/>
              <a:defRPr>
                <a:solidFill>
                  <a:schemeClr val="accent1"/>
                </a:solidFill>
              </a:defRPr>
            </a:lvl5pPr>
            <a:lvl6pPr lvl="5" rtl="0">
              <a:spcBef>
                <a:spcPts val="0"/>
              </a:spcBef>
              <a:spcAft>
                <a:spcPts val="0"/>
              </a:spcAft>
              <a:buClr>
                <a:schemeClr val="accent1"/>
              </a:buClr>
              <a:buSzPts val="1400"/>
              <a:buNone/>
              <a:defRPr>
                <a:solidFill>
                  <a:schemeClr val="accent1"/>
                </a:solidFill>
              </a:defRPr>
            </a:lvl6pPr>
            <a:lvl7pPr lvl="6" rtl="0">
              <a:spcBef>
                <a:spcPts val="0"/>
              </a:spcBef>
              <a:spcAft>
                <a:spcPts val="0"/>
              </a:spcAft>
              <a:buClr>
                <a:schemeClr val="accent1"/>
              </a:buClr>
              <a:buSzPts val="1400"/>
              <a:buNone/>
              <a:defRPr>
                <a:solidFill>
                  <a:schemeClr val="accent1"/>
                </a:solidFill>
              </a:defRPr>
            </a:lvl7pPr>
            <a:lvl8pPr lvl="7" rtl="0">
              <a:spcBef>
                <a:spcPts val="0"/>
              </a:spcBef>
              <a:spcAft>
                <a:spcPts val="0"/>
              </a:spcAft>
              <a:buClr>
                <a:schemeClr val="accent1"/>
              </a:buClr>
              <a:buSzPts val="1400"/>
              <a:buNone/>
              <a:defRPr>
                <a:solidFill>
                  <a:schemeClr val="accent1"/>
                </a:solidFill>
              </a:defRPr>
            </a:lvl8pPr>
            <a:lvl9pPr lvl="8" rtl="0">
              <a:spcBef>
                <a:spcPts val="0"/>
              </a:spcBef>
              <a:spcAft>
                <a:spcPts val="0"/>
              </a:spcAft>
              <a:buClr>
                <a:schemeClr val="accent1"/>
              </a:buClr>
              <a:buSzPts val="1400"/>
              <a:buNone/>
              <a:defRPr>
                <a:solidFill>
                  <a:schemeClr val="accent1"/>
                </a:solidFill>
              </a:defRPr>
            </a:lvl9pPr>
          </a:lstStyle>
          <a:p>
            <a:endParaRPr/>
          </a:p>
        </p:txBody>
      </p:sp>
      <p:sp>
        <p:nvSpPr>
          <p:cNvPr id="683" name="Google Shape;683;p29"/>
          <p:cNvSpPr txBox="1">
            <a:spLocks noGrp="1"/>
          </p:cNvSpPr>
          <p:nvPr>
            <p:ph type="subTitle" idx="2"/>
          </p:nvPr>
        </p:nvSpPr>
        <p:spPr>
          <a:xfrm>
            <a:off x="4160525" y="1466255"/>
            <a:ext cx="4572000" cy="183000"/>
          </a:xfrm>
          <a:prstGeom prst="rect">
            <a:avLst/>
          </a:prstGeom>
          <a:noFill/>
        </p:spPr>
        <p:txBody>
          <a:bodyPr spcFirstLastPara="1" wrap="square" lIns="0" tIns="0" rIns="0" bIns="0" anchor="t" anchorCtr="0">
            <a:noAutofit/>
          </a:bodyPr>
          <a:lstStyle>
            <a:lvl1pPr lvl="0" rtl="0">
              <a:spcBef>
                <a:spcPts val="0"/>
              </a:spcBef>
              <a:spcAft>
                <a:spcPts val="0"/>
              </a:spcAft>
              <a:buClr>
                <a:schemeClr val="accent3"/>
              </a:buClr>
              <a:buSzPts val="1100"/>
              <a:buNone/>
              <a:defRPr sz="1100" b="1">
                <a:solidFill>
                  <a:schemeClr val="accent3"/>
                </a:solidFill>
              </a:defRPr>
            </a:lvl1pPr>
            <a:lvl2pPr lvl="1" rtl="0">
              <a:spcBef>
                <a:spcPts val="0"/>
              </a:spcBef>
              <a:spcAft>
                <a:spcPts val="0"/>
              </a:spcAft>
              <a:buSzPts val="1000"/>
              <a:buNone/>
              <a:defRPr sz="1000"/>
            </a:lvl2pPr>
            <a:lvl3pPr lvl="2" rtl="0">
              <a:spcBef>
                <a:spcPts val="0"/>
              </a:spcBef>
              <a:spcAft>
                <a:spcPts val="0"/>
              </a:spcAft>
              <a:buSzPts val="1000"/>
              <a:buNone/>
              <a:defRPr sz="1000"/>
            </a:lvl3pPr>
            <a:lvl4pPr lvl="3" rtl="0">
              <a:spcBef>
                <a:spcPts val="0"/>
              </a:spcBef>
              <a:spcAft>
                <a:spcPts val="0"/>
              </a:spcAft>
              <a:buSzPts val="1000"/>
              <a:buNone/>
              <a:defRPr sz="1000"/>
            </a:lvl4pPr>
            <a:lvl5pPr lvl="4" rtl="0">
              <a:spcBef>
                <a:spcPts val="0"/>
              </a:spcBef>
              <a:spcAft>
                <a:spcPts val="0"/>
              </a:spcAft>
              <a:buSzPts val="1000"/>
              <a:buNone/>
              <a:defRPr sz="1000"/>
            </a:lvl5pPr>
            <a:lvl6pPr lvl="5" rtl="0">
              <a:spcBef>
                <a:spcPts val="0"/>
              </a:spcBef>
              <a:spcAft>
                <a:spcPts val="0"/>
              </a:spcAft>
              <a:buSzPts val="1000"/>
              <a:buNone/>
              <a:defRPr sz="1000"/>
            </a:lvl6pPr>
            <a:lvl7pPr lvl="6" rtl="0">
              <a:spcBef>
                <a:spcPts val="0"/>
              </a:spcBef>
              <a:spcAft>
                <a:spcPts val="0"/>
              </a:spcAft>
              <a:buSzPts val="1000"/>
              <a:buNone/>
              <a:defRPr sz="1000"/>
            </a:lvl7pPr>
            <a:lvl8pPr lvl="7" rtl="0">
              <a:spcBef>
                <a:spcPts val="0"/>
              </a:spcBef>
              <a:spcAft>
                <a:spcPts val="0"/>
              </a:spcAft>
              <a:buSzPts val="1000"/>
              <a:buNone/>
              <a:defRPr sz="1000"/>
            </a:lvl8pPr>
            <a:lvl9pPr lvl="8" rtl="0">
              <a:spcBef>
                <a:spcPts val="0"/>
              </a:spcBef>
              <a:spcAft>
                <a:spcPts val="0"/>
              </a:spcAft>
              <a:buSzPts val="1000"/>
              <a:buNone/>
              <a:defRPr sz="1000"/>
            </a:lvl9pPr>
          </a:lstStyle>
          <a:p>
            <a:endParaRPr/>
          </a:p>
        </p:txBody>
      </p:sp>
      <p:sp>
        <p:nvSpPr>
          <p:cNvPr id="684" name="Google Shape;684;p29"/>
          <p:cNvSpPr txBox="1">
            <a:spLocks noGrp="1"/>
          </p:cNvSpPr>
          <p:nvPr>
            <p:ph type="subTitle" idx="3"/>
          </p:nvPr>
        </p:nvSpPr>
        <p:spPr>
          <a:xfrm>
            <a:off x="4160525" y="1771087"/>
            <a:ext cx="4572000" cy="1112100"/>
          </a:xfrm>
          <a:prstGeom prst="rect">
            <a:avLst/>
          </a:prstGeom>
          <a:noFill/>
        </p:spPr>
        <p:txBody>
          <a:bodyPr spcFirstLastPara="1" wrap="square" lIns="0" tIns="0" rIns="0" bIns="0" anchor="t" anchorCtr="0">
            <a:noAutofit/>
          </a:bodyPr>
          <a:lstStyle>
            <a:lvl1pPr lvl="0" rtl="0">
              <a:spcBef>
                <a:spcPts val="0"/>
              </a:spcBef>
              <a:spcAft>
                <a:spcPts val="0"/>
              </a:spcAft>
              <a:buClr>
                <a:schemeClr val="dk1"/>
              </a:buClr>
              <a:buSzPts val="1000"/>
              <a:buNone/>
              <a:defRPr sz="1000">
                <a:solidFill>
                  <a:schemeClr val="dk1"/>
                </a:solidFill>
              </a:defRPr>
            </a:lvl1pPr>
            <a:lvl2pPr lvl="1" rtl="0">
              <a:spcBef>
                <a:spcPts val="0"/>
              </a:spcBef>
              <a:spcAft>
                <a:spcPts val="0"/>
              </a:spcAft>
              <a:buSzPts val="1000"/>
              <a:buNone/>
              <a:defRPr sz="1000" b="1"/>
            </a:lvl2pPr>
            <a:lvl3pPr lvl="2" rtl="0">
              <a:spcBef>
                <a:spcPts val="0"/>
              </a:spcBef>
              <a:spcAft>
                <a:spcPts val="0"/>
              </a:spcAft>
              <a:buSzPts val="1000"/>
              <a:buNone/>
              <a:defRPr sz="1000" b="1"/>
            </a:lvl3pPr>
            <a:lvl4pPr lvl="3" rtl="0">
              <a:spcBef>
                <a:spcPts val="0"/>
              </a:spcBef>
              <a:spcAft>
                <a:spcPts val="0"/>
              </a:spcAft>
              <a:buSzPts val="1000"/>
              <a:buNone/>
              <a:defRPr sz="1000" b="1"/>
            </a:lvl4pPr>
            <a:lvl5pPr lvl="4" rtl="0">
              <a:spcBef>
                <a:spcPts val="0"/>
              </a:spcBef>
              <a:spcAft>
                <a:spcPts val="0"/>
              </a:spcAft>
              <a:buSzPts val="1000"/>
              <a:buNone/>
              <a:defRPr sz="1000" b="1"/>
            </a:lvl5pPr>
            <a:lvl6pPr lvl="5" rtl="0">
              <a:spcBef>
                <a:spcPts val="0"/>
              </a:spcBef>
              <a:spcAft>
                <a:spcPts val="0"/>
              </a:spcAft>
              <a:buSzPts val="1000"/>
              <a:buNone/>
              <a:defRPr sz="1000" b="1"/>
            </a:lvl6pPr>
            <a:lvl7pPr lvl="6" rtl="0">
              <a:spcBef>
                <a:spcPts val="0"/>
              </a:spcBef>
              <a:spcAft>
                <a:spcPts val="0"/>
              </a:spcAft>
              <a:buSzPts val="1000"/>
              <a:buNone/>
              <a:defRPr sz="1000" b="1"/>
            </a:lvl7pPr>
            <a:lvl8pPr lvl="7" rtl="0">
              <a:spcBef>
                <a:spcPts val="0"/>
              </a:spcBef>
              <a:spcAft>
                <a:spcPts val="0"/>
              </a:spcAft>
              <a:buSzPts val="1000"/>
              <a:buNone/>
              <a:defRPr sz="1000" b="1"/>
            </a:lvl8pPr>
            <a:lvl9pPr lvl="8" rtl="0">
              <a:spcBef>
                <a:spcPts val="0"/>
              </a:spcBef>
              <a:spcAft>
                <a:spcPts val="0"/>
              </a:spcAft>
              <a:buSzPts val="1000"/>
              <a:buNone/>
              <a:defRPr sz="1000" b="1"/>
            </a:lvl9pPr>
          </a:lstStyle>
          <a:p>
            <a:endParaRPr/>
          </a:p>
        </p:txBody>
      </p:sp>
      <p:sp>
        <p:nvSpPr>
          <p:cNvPr id="685" name="Google Shape;685;p29"/>
          <p:cNvSpPr txBox="1">
            <a:spLocks noGrp="1"/>
          </p:cNvSpPr>
          <p:nvPr>
            <p:ph type="subTitle" idx="4"/>
          </p:nvPr>
        </p:nvSpPr>
        <p:spPr>
          <a:xfrm>
            <a:off x="4160525" y="3237605"/>
            <a:ext cx="4572000" cy="183000"/>
          </a:xfrm>
          <a:prstGeom prst="rect">
            <a:avLst/>
          </a:prstGeom>
          <a:noFill/>
        </p:spPr>
        <p:txBody>
          <a:bodyPr spcFirstLastPara="1" wrap="square" lIns="0" tIns="0" rIns="0" bIns="0" anchor="t" anchorCtr="0">
            <a:noAutofit/>
          </a:bodyPr>
          <a:lstStyle>
            <a:lvl1pPr lvl="0" rtl="0">
              <a:spcBef>
                <a:spcPts val="0"/>
              </a:spcBef>
              <a:spcAft>
                <a:spcPts val="0"/>
              </a:spcAft>
              <a:buClr>
                <a:schemeClr val="accent3"/>
              </a:buClr>
              <a:buSzPts val="1100"/>
              <a:buNone/>
              <a:defRPr sz="1100" b="1">
                <a:solidFill>
                  <a:schemeClr val="accent3"/>
                </a:solidFill>
              </a:defRPr>
            </a:lvl1pPr>
            <a:lvl2pPr lvl="1" rtl="0">
              <a:spcBef>
                <a:spcPts val="0"/>
              </a:spcBef>
              <a:spcAft>
                <a:spcPts val="0"/>
              </a:spcAft>
              <a:buSzPts val="1000"/>
              <a:buNone/>
              <a:defRPr sz="1000"/>
            </a:lvl2pPr>
            <a:lvl3pPr lvl="2" rtl="0">
              <a:spcBef>
                <a:spcPts val="0"/>
              </a:spcBef>
              <a:spcAft>
                <a:spcPts val="0"/>
              </a:spcAft>
              <a:buSzPts val="1000"/>
              <a:buNone/>
              <a:defRPr sz="1000"/>
            </a:lvl3pPr>
            <a:lvl4pPr lvl="3" rtl="0">
              <a:spcBef>
                <a:spcPts val="0"/>
              </a:spcBef>
              <a:spcAft>
                <a:spcPts val="0"/>
              </a:spcAft>
              <a:buSzPts val="1000"/>
              <a:buNone/>
              <a:defRPr sz="1000"/>
            </a:lvl4pPr>
            <a:lvl5pPr lvl="4" rtl="0">
              <a:spcBef>
                <a:spcPts val="0"/>
              </a:spcBef>
              <a:spcAft>
                <a:spcPts val="0"/>
              </a:spcAft>
              <a:buSzPts val="1000"/>
              <a:buNone/>
              <a:defRPr sz="1000"/>
            </a:lvl5pPr>
            <a:lvl6pPr lvl="5" rtl="0">
              <a:spcBef>
                <a:spcPts val="0"/>
              </a:spcBef>
              <a:spcAft>
                <a:spcPts val="0"/>
              </a:spcAft>
              <a:buSzPts val="1000"/>
              <a:buNone/>
              <a:defRPr sz="1000"/>
            </a:lvl6pPr>
            <a:lvl7pPr lvl="6" rtl="0">
              <a:spcBef>
                <a:spcPts val="0"/>
              </a:spcBef>
              <a:spcAft>
                <a:spcPts val="0"/>
              </a:spcAft>
              <a:buSzPts val="1000"/>
              <a:buNone/>
              <a:defRPr sz="1000"/>
            </a:lvl7pPr>
            <a:lvl8pPr lvl="7" rtl="0">
              <a:spcBef>
                <a:spcPts val="0"/>
              </a:spcBef>
              <a:spcAft>
                <a:spcPts val="0"/>
              </a:spcAft>
              <a:buSzPts val="1000"/>
              <a:buNone/>
              <a:defRPr sz="1000"/>
            </a:lvl8pPr>
            <a:lvl9pPr lvl="8" rtl="0">
              <a:spcBef>
                <a:spcPts val="0"/>
              </a:spcBef>
              <a:spcAft>
                <a:spcPts val="0"/>
              </a:spcAft>
              <a:buSzPts val="1000"/>
              <a:buNone/>
              <a:defRPr sz="1000"/>
            </a:lvl9pPr>
          </a:lstStyle>
          <a:p>
            <a:endParaRPr/>
          </a:p>
        </p:txBody>
      </p:sp>
      <p:sp>
        <p:nvSpPr>
          <p:cNvPr id="686" name="Google Shape;686;p29"/>
          <p:cNvSpPr txBox="1">
            <a:spLocks noGrp="1"/>
          </p:cNvSpPr>
          <p:nvPr>
            <p:ph type="subTitle" idx="5"/>
          </p:nvPr>
        </p:nvSpPr>
        <p:spPr>
          <a:xfrm>
            <a:off x="4160525" y="3542437"/>
            <a:ext cx="4572000" cy="1112100"/>
          </a:xfrm>
          <a:prstGeom prst="rect">
            <a:avLst/>
          </a:prstGeom>
          <a:noFill/>
        </p:spPr>
        <p:txBody>
          <a:bodyPr spcFirstLastPara="1" wrap="square" lIns="0" tIns="0" rIns="0" bIns="0" anchor="t" anchorCtr="0">
            <a:noAutofit/>
          </a:bodyPr>
          <a:lstStyle>
            <a:lvl1pPr lvl="0" rtl="0">
              <a:spcBef>
                <a:spcPts val="0"/>
              </a:spcBef>
              <a:spcAft>
                <a:spcPts val="0"/>
              </a:spcAft>
              <a:buClr>
                <a:schemeClr val="dk1"/>
              </a:buClr>
              <a:buSzPts val="1000"/>
              <a:buNone/>
              <a:defRPr sz="1000">
                <a:solidFill>
                  <a:schemeClr val="dk1"/>
                </a:solidFill>
              </a:defRPr>
            </a:lvl1pPr>
            <a:lvl2pPr lvl="1" rtl="0">
              <a:spcBef>
                <a:spcPts val="0"/>
              </a:spcBef>
              <a:spcAft>
                <a:spcPts val="0"/>
              </a:spcAft>
              <a:buSzPts val="1000"/>
              <a:buNone/>
              <a:defRPr sz="1000" b="1"/>
            </a:lvl2pPr>
            <a:lvl3pPr lvl="2" rtl="0">
              <a:spcBef>
                <a:spcPts val="0"/>
              </a:spcBef>
              <a:spcAft>
                <a:spcPts val="0"/>
              </a:spcAft>
              <a:buSzPts val="1000"/>
              <a:buNone/>
              <a:defRPr sz="1000" b="1"/>
            </a:lvl3pPr>
            <a:lvl4pPr lvl="3" rtl="0">
              <a:spcBef>
                <a:spcPts val="0"/>
              </a:spcBef>
              <a:spcAft>
                <a:spcPts val="0"/>
              </a:spcAft>
              <a:buSzPts val="1000"/>
              <a:buNone/>
              <a:defRPr sz="1000" b="1"/>
            </a:lvl4pPr>
            <a:lvl5pPr lvl="4" rtl="0">
              <a:spcBef>
                <a:spcPts val="0"/>
              </a:spcBef>
              <a:spcAft>
                <a:spcPts val="0"/>
              </a:spcAft>
              <a:buSzPts val="1000"/>
              <a:buNone/>
              <a:defRPr sz="1000" b="1"/>
            </a:lvl5pPr>
            <a:lvl6pPr lvl="5" rtl="0">
              <a:spcBef>
                <a:spcPts val="0"/>
              </a:spcBef>
              <a:spcAft>
                <a:spcPts val="0"/>
              </a:spcAft>
              <a:buSzPts val="1000"/>
              <a:buNone/>
              <a:defRPr sz="1000" b="1"/>
            </a:lvl6pPr>
            <a:lvl7pPr lvl="6" rtl="0">
              <a:spcBef>
                <a:spcPts val="0"/>
              </a:spcBef>
              <a:spcAft>
                <a:spcPts val="0"/>
              </a:spcAft>
              <a:buSzPts val="1000"/>
              <a:buNone/>
              <a:defRPr sz="1000" b="1"/>
            </a:lvl7pPr>
            <a:lvl8pPr lvl="7" rtl="0">
              <a:spcBef>
                <a:spcPts val="0"/>
              </a:spcBef>
              <a:spcAft>
                <a:spcPts val="0"/>
              </a:spcAft>
              <a:buSzPts val="1000"/>
              <a:buNone/>
              <a:defRPr sz="1000" b="1"/>
            </a:lvl8pPr>
            <a:lvl9pPr lvl="8" rtl="0">
              <a:spcBef>
                <a:spcPts val="0"/>
              </a:spcBef>
              <a:spcAft>
                <a:spcPts val="0"/>
              </a:spcAft>
              <a:buSzPts val="1000"/>
              <a:buNone/>
              <a:defRPr sz="1000" b="1"/>
            </a:lvl9pPr>
          </a:lstStyle>
          <a:p>
            <a:endParaRPr/>
          </a:p>
        </p:txBody>
      </p:sp>
      <p:sp>
        <p:nvSpPr>
          <p:cNvPr id="687" name="Google Shape;687;p29"/>
          <p:cNvSpPr txBox="1">
            <a:spLocks noGrp="1"/>
          </p:cNvSpPr>
          <p:nvPr>
            <p:ph type="subTitle" idx="6"/>
          </p:nvPr>
        </p:nvSpPr>
        <p:spPr>
          <a:xfrm>
            <a:off x="720750" y="2450042"/>
            <a:ext cx="1554600" cy="183000"/>
          </a:xfrm>
          <a:prstGeom prst="rect">
            <a:avLst/>
          </a:prstGeom>
          <a:noFill/>
        </p:spPr>
        <p:txBody>
          <a:bodyPr spcFirstLastPara="1" wrap="square" lIns="0" tIns="0" rIns="0" bIns="0" anchor="t" anchorCtr="0">
            <a:noAutofit/>
          </a:bodyPr>
          <a:lstStyle>
            <a:lvl1pPr lvl="0" algn="ctr" rtl="0">
              <a:spcBef>
                <a:spcPts val="0"/>
              </a:spcBef>
              <a:spcAft>
                <a:spcPts val="0"/>
              </a:spcAft>
              <a:buClr>
                <a:schemeClr val="dk2"/>
              </a:buClr>
              <a:buSzPts val="1200"/>
              <a:buNone/>
              <a:defRPr sz="1200">
                <a:solidFill>
                  <a:schemeClr val="dk2"/>
                </a:solidFill>
              </a:defRPr>
            </a:lvl1pPr>
            <a:lvl2pPr lvl="1" rtl="0">
              <a:spcBef>
                <a:spcPts val="0"/>
              </a:spcBef>
              <a:spcAft>
                <a:spcPts val="0"/>
              </a:spcAft>
              <a:buSzPts val="1000"/>
              <a:buNone/>
              <a:defRPr sz="1000"/>
            </a:lvl2pPr>
            <a:lvl3pPr lvl="2" rtl="0">
              <a:spcBef>
                <a:spcPts val="0"/>
              </a:spcBef>
              <a:spcAft>
                <a:spcPts val="0"/>
              </a:spcAft>
              <a:buSzPts val="1000"/>
              <a:buNone/>
              <a:defRPr sz="1000"/>
            </a:lvl3pPr>
            <a:lvl4pPr lvl="3" rtl="0">
              <a:spcBef>
                <a:spcPts val="0"/>
              </a:spcBef>
              <a:spcAft>
                <a:spcPts val="0"/>
              </a:spcAft>
              <a:buSzPts val="1000"/>
              <a:buNone/>
              <a:defRPr sz="1000"/>
            </a:lvl4pPr>
            <a:lvl5pPr lvl="4" rtl="0">
              <a:spcBef>
                <a:spcPts val="0"/>
              </a:spcBef>
              <a:spcAft>
                <a:spcPts val="0"/>
              </a:spcAft>
              <a:buSzPts val="1000"/>
              <a:buNone/>
              <a:defRPr sz="1000"/>
            </a:lvl5pPr>
            <a:lvl6pPr lvl="5" rtl="0">
              <a:spcBef>
                <a:spcPts val="0"/>
              </a:spcBef>
              <a:spcAft>
                <a:spcPts val="0"/>
              </a:spcAft>
              <a:buSzPts val="1000"/>
              <a:buNone/>
              <a:defRPr sz="1000"/>
            </a:lvl6pPr>
            <a:lvl7pPr lvl="6" rtl="0">
              <a:spcBef>
                <a:spcPts val="0"/>
              </a:spcBef>
              <a:spcAft>
                <a:spcPts val="0"/>
              </a:spcAft>
              <a:buSzPts val="1000"/>
              <a:buNone/>
              <a:defRPr sz="1000"/>
            </a:lvl7pPr>
            <a:lvl8pPr lvl="7" rtl="0">
              <a:spcBef>
                <a:spcPts val="0"/>
              </a:spcBef>
              <a:spcAft>
                <a:spcPts val="0"/>
              </a:spcAft>
              <a:buSzPts val="1000"/>
              <a:buNone/>
              <a:defRPr sz="1000"/>
            </a:lvl8pPr>
            <a:lvl9pPr lvl="8" rtl="0">
              <a:spcBef>
                <a:spcPts val="0"/>
              </a:spcBef>
              <a:spcAft>
                <a:spcPts val="0"/>
              </a:spcAft>
              <a:buSzPts val="1000"/>
              <a:buNone/>
              <a:defRPr sz="1000"/>
            </a:lvl9pPr>
          </a:lstStyle>
          <a:p>
            <a:endParaRPr/>
          </a:p>
        </p:txBody>
      </p:sp>
      <p:sp>
        <p:nvSpPr>
          <p:cNvPr id="688" name="Google Shape;688;p29"/>
          <p:cNvSpPr txBox="1">
            <a:spLocks noGrp="1"/>
          </p:cNvSpPr>
          <p:nvPr>
            <p:ph type="subTitle" idx="7"/>
          </p:nvPr>
        </p:nvSpPr>
        <p:spPr>
          <a:xfrm>
            <a:off x="720750" y="2171700"/>
            <a:ext cx="1554600" cy="183000"/>
          </a:xfrm>
          <a:prstGeom prst="rect">
            <a:avLst/>
          </a:prstGeom>
          <a:noFill/>
        </p:spPr>
        <p:txBody>
          <a:bodyPr spcFirstLastPara="1" wrap="square" lIns="0" tIns="0" rIns="0" bIns="0" anchor="t" anchorCtr="0">
            <a:noAutofit/>
          </a:bodyPr>
          <a:lstStyle>
            <a:lvl1pPr lvl="0" algn="ctr" rtl="0">
              <a:spcBef>
                <a:spcPts val="0"/>
              </a:spcBef>
              <a:spcAft>
                <a:spcPts val="0"/>
              </a:spcAft>
              <a:buClr>
                <a:schemeClr val="dk2"/>
              </a:buClr>
              <a:buSzPts val="1400"/>
              <a:buNone/>
              <a:defRPr b="1">
                <a:solidFill>
                  <a:schemeClr val="dk2"/>
                </a:solidFill>
              </a:defRPr>
            </a:lvl1pPr>
            <a:lvl2pPr lvl="1" algn="ctr" rtl="0">
              <a:spcBef>
                <a:spcPts val="0"/>
              </a:spcBef>
              <a:spcAft>
                <a:spcPts val="0"/>
              </a:spcAft>
              <a:buClr>
                <a:schemeClr val="accent1"/>
              </a:buClr>
              <a:buSzPts val="1000"/>
              <a:buNone/>
              <a:defRPr sz="1000" b="1">
                <a:solidFill>
                  <a:schemeClr val="accent1"/>
                </a:solidFill>
              </a:defRPr>
            </a:lvl2pPr>
            <a:lvl3pPr lvl="2" algn="ctr" rtl="0">
              <a:spcBef>
                <a:spcPts val="0"/>
              </a:spcBef>
              <a:spcAft>
                <a:spcPts val="0"/>
              </a:spcAft>
              <a:buClr>
                <a:schemeClr val="accent1"/>
              </a:buClr>
              <a:buSzPts val="1000"/>
              <a:buNone/>
              <a:defRPr sz="1000" b="1">
                <a:solidFill>
                  <a:schemeClr val="accent1"/>
                </a:solidFill>
              </a:defRPr>
            </a:lvl3pPr>
            <a:lvl4pPr lvl="3" algn="ctr" rtl="0">
              <a:spcBef>
                <a:spcPts val="0"/>
              </a:spcBef>
              <a:spcAft>
                <a:spcPts val="0"/>
              </a:spcAft>
              <a:buClr>
                <a:schemeClr val="accent1"/>
              </a:buClr>
              <a:buSzPts val="1000"/>
              <a:buNone/>
              <a:defRPr sz="1000" b="1">
                <a:solidFill>
                  <a:schemeClr val="accent1"/>
                </a:solidFill>
              </a:defRPr>
            </a:lvl4pPr>
            <a:lvl5pPr lvl="4" algn="ctr" rtl="0">
              <a:spcBef>
                <a:spcPts val="0"/>
              </a:spcBef>
              <a:spcAft>
                <a:spcPts val="0"/>
              </a:spcAft>
              <a:buClr>
                <a:schemeClr val="accent1"/>
              </a:buClr>
              <a:buSzPts val="1000"/>
              <a:buNone/>
              <a:defRPr sz="1000" b="1">
                <a:solidFill>
                  <a:schemeClr val="accent1"/>
                </a:solidFill>
              </a:defRPr>
            </a:lvl5pPr>
            <a:lvl6pPr lvl="5" algn="ctr" rtl="0">
              <a:spcBef>
                <a:spcPts val="0"/>
              </a:spcBef>
              <a:spcAft>
                <a:spcPts val="0"/>
              </a:spcAft>
              <a:buClr>
                <a:schemeClr val="accent1"/>
              </a:buClr>
              <a:buSzPts val="1000"/>
              <a:buNone/>
              <a:defRPr sz="1000" b="1">
                <a:solidFill>
                  <a:schemeClr val="accent1"/>
                </a:solidFill>
              </a:defRPr>
            </a:lvl6pPr>
            <a:lvl7pPr lvl="6" algn="ctr" rtl="0">
              <a:spcBef>
                <a:spcPts val="0"/>
              </a:spcBef>
              <a:spcAft>
                <a:spcPts val="0"/>
              </a:spcAft>
              <a:buClr>
                <a:schemeClr val="accent1"/>
              </a:buClr>
              <a:buSzPts val="1000"/>
              <a:buNone/>
              <a:defRPr sz="1000" b="1">
                <a:solidFill>
                  <a:schemeClr val="accent1"/>
                </a:solidFill>
              </a:defRPr>
            </a:lvl7pPr>
            <a:lvl8pPr lvl="7" algn="ctr" rtl="0">
              <a:spcBef>
                <a:spcPts val="0"/>
              </a:spcBef>
              <a:spcAft>
                <a:spcPts val="0"/>
              </a:spcAft>
              <a:buClr>
                <a:schemeClr val="accent1"/>
              </a:buClr>
              <a:buSzPts val="1000"/>
              <a:buNone/>
              <a:defRPr sz="1000" b="1">
                <a:solidFill>
                  <a:schemeClr val="accent1"/>
                </a:solidFill>
              </a:defRPr>
            </a:lvl8pPr>
            <a:lvl9pPr lvl="8" algn="ctr" rtl="0">
              <a:spcBef>
                <a:spcPts val="0"/>
              </a:spcBef>
              <a:spcAft>
                <a:spcPts val="0"/>
              </a:spcAft>
              <a:buClr>
                <a:schemeClr val="accent1"/>
              </a:buClr>
              <a:buSzPts val="1000"/>
              <a:buNone/>
              <a:defRPr sz="1000" b="1">
                <a:solidFill>
                  <a:schemeClr val="accent1"/>
                </a:solidFill>
              </a:defRPr>
            </a:lvl9pPr>
          </a:lstStyle>
          <a:p>
            <a:endParaRPr/>
          </a:p>
        </p:txBody>
      </p:sp>
      <p:sp>
        <p:nvSpPr>
          <p:cNvPr id="689" name="Google Shape;689;p29"/>
          <p:cNvSpPr>
            <a:spLocks noGrp="1"/>
          </p:cNvSpPr>
          <p:nvPr>
            <p:ph type="pic" idx="8"/>
          </p:nvPr>
        </p:nvSpPr>
        <p:spPr>
          <a:xfrm>
            <a:off x="890705" y="674850"/>
            <a:ext cx="1188600" cy="1188600"/>
          </a:xfrm>
          <a:prstGeom prst="ellipse">
            <a:avLst/>
          </a:prstGeom>
          <a:noFill/>
          <a:ln w="19050" cap="flat" cmpd="sng">
            <a:solidFill>
              <a:schemeClr val="dk2"/>
            </a:solidFill>
            <a:prstDash val="solid"/>
            <a:round/>
            <a:headEnd type="none" w="sm" len="sm"/>
            <a:tailEnd type="none" w="sm" len="sm"/>
          </a:ln>
        </p:spPr>
      </p:sp>
      <p:pic>
        <p:nvPicPr>
          <p:cNvPr id="690" name="Google Shape;690;p29"/>
          <p:cNvPicPr preferRelativeResize="0"/>
          <p:nvPr/>
        </p:nvPicPr>
        <p:blipFill>
          <a:blip r:embed="rId2">
            <a:alphaModFix/>
          </a:blip>
          <a:stretch>
            <a:fillRect/>
          </a:stretch>
        </p:blipFill>
        <p:spPr>
          <a:xfrm>
            <a:off x="0" y="5108251"/>
            <a:ext cx="9144000" cy="38100"/>
          </a:xfrm>
          <a:prstGeom prst="rect">
            <a:avLst/>
          </a:prstGeom>
          <a:noFill/>
          <a:ln>
            <a:noFill/>
          </a:ln>
        </p:spPr>
      </p:pic>
    </p:spTree>
  </p:cSld>
  <p:clrMapOvr>
    <a:masterClrMapping/>
  </p:clrMapOvr>
  <p:extLst>
    <p:ext uri="{DCECCB84-F9BA-43D5-87BE-67443E8EF086}">
      <p15:sldGuideLst xmlns:p15="http://schemas.microsoft.com/office/powerpoint/2012/main">
        <p15:guide id="1" pos="259">
          <p15:clr>
            <a:srgbClr val="FA7B17"/>
          </p15:clr>
        </p15:guide>
        <p15:guide id="2" pos="5501">
          <p15:clr>
            <a:srgbClr val="FA7B17"/>
          </p15:clr>
        </p15:guide>
        <p15:guide id="3" orient="horz" pos="3068">
          <p15:clr>
            <a:srgbClr val="FA7B17"/>
          </p15:clr>
        </p15:guide>
        <p15:guide id="4" orient="horz" pos="170">
          <p15:clr>
            <a:srgbClr val="FA7B17"/>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Quote">
  <p:cSld name="Title Only 1_1_1">
    <p:spTree>
      <p:nvGrpSpPr>
        <p:cNvPr id="1" name="Shape 691"/>
        <p:cNvGrpSpPr/>
        <p:nvPr/>
      </p:nvGrpSpPr>
      <p:grpSpPr>
        <a:xfrm>
          <a:off x="0" y="0"/>
          <a:ext cx="0" cy="0"/>
          <a:chOff x="0" y="0"/>
          <a:chExt cx="0" cy="0"/>
        </a:xfrm>
      </p:grpSpPr>
      <p:sp>
        <p:nvSpPr>
          <p:cNvPr id="692" name="Google Shape;692;p30"/>
          <p:cNvSpPr/>
          <p:nvPr/>
        </p:nvSpPr>
        <p:spPr>
          <a:xfrm flipH="1">
            <a:off x="294" y="2254991"/>
            <a:ext cx="2888706" cy="2888509"/>
          </a:xfrm>
          <a:custGeom>
            <a:avLst/>
            <a:gdLst/>
            <a:ahLst/>
            <a:cxnLst/>
            <a:rect l="l" t="t" r="r" b="b"/>
            <a:pathLst>
              <a:path w="3826101" h="3851345" extrusionOk="0">
                <a:moveTo>
                  <a:pt x="3826101" y="0"/>
                </a:moveTo>
                <a:lnTo>
                  <a:pt x="3826101" y="584257"/>
                </a:lnTo>
                <a:lnTo>
                  <a:pt x="3672624" y="588138"/>
                </a:lnTo>
                <a:cubicBezTo>
                  <a:pt x="1952295" y="675341"/>
                  <a:pt x="584255" y="2097818"/>
                  <a:pt x="584255" y="3839818"/>
                </a:cubicBezTo>
                <a:lnTo>
                  <a:pt x="584819" y="3851345"/>
                </a:lnTo>
                <a:lnTo>
                  <a:pt x="564" y="3851345"/>
                </a:lnTo>
                <a:lnTo>
                  <a:pt x="0" y="3839817"/>
                </a:lnTo>
                <a:cubicBezTo>
                  <a:pt x="0" y="1785226"/>
                  <a:pt x="1613526" y="107493"/>
                  <a:pt x="3642558" y="4641"/>
                </a:cubicBezTo>
                <a:close/>
              </a:path>
            </a:pathLst>
          </a:custGeom>
          <a:gradFill>
            <a:gsLst>
              <a:gs pos="0">
                <a:srgbClr val="FF4E02"/>
              </a:gs>
              <a:gs pos="48000">
                <a:srgbClr val="F69323"/>
              </a:gs>
              <a:gs pos="100000">
                <a:srgbClr val="FABC75"/>
              </a:gs>
            </a:gsLst>
            <a:lin ang="16200038" scaled="0"/>
          </a:gradFill>
          <a:ln>
            <a:noFill/>
          </a:ln>
        </p:spPr>
        <p:txBody>
          <a:bodyPr spcFirstLastPara="1" wrap="square" lIns="68575" tIns="34275" rIns="68575" bIns="34275" anchor="ctr" anchorCtr="0">
            <a:noAutofit/>
          </a:bodyPr>
          <a:lstStyle/>
          <a:p>
            <a:pPr marL="0" marR="0" lvl="0" indent="0" algn="ctr" rtl="0">
              <a:lnSpc>
                <a:spcPct val="90000"/>
              </a:lnSpc>
              <a:spcBef>
                <a:spcPts val="0"/>
              </a:spcBef>
              <a:spcAft>
                <a:spcPts val="0"/>
              </a:spcAft>
              <a:buNone/>
            </a:pPr>
            <a:endParaRPr sz="1400">
              <a:solidFill>
                <a:schemeClr val="dk1"/>
              </a:solidFill>
              <a:latin typeface="Calibri"/>
              <a:ea typeface="Calibri"/>
              <a:cs typeface="Calibri"/>
              <a:sym typeface="Calibri"/>
            </a:endParaRPr>
          </a:p>
        </p:txBody>
      </p:sp>
      <p:sp>
        <p:nvSpPr>
          <p:cNvPr id="693" name="Google Shape;693;p30"/>
          <p:cNvSpPr/>
          <p:nvPr/>
        </p:nvSpPr>
        <p:spPr>
          <a:xfrm>
            <a:off x="8844446" y="4871162"/>
            <a:ext cx="228600" cy="229500"/>
          </a:xfrm>
          <a:prstGeom prst="ellipse">
            <a:avLst/>
          </a:prstGeom>
          <a:noFill/>
          <a:ln>
            <a:noFill/>
          </a:ln>
        </p:spPr>
        <p:txBody>
          <a:bodyPr spcFirstLastPara="1" wrap="square" lIns="0" tIns="0" rIns="0" bIns="0" anchor="ctr" anchorCtr="0">
            <a:noAutofit/>
          </a:bodyPr>
          <a:lstStyle/>
          <a:p>
            <a:pPr marL="0" marR="0" lvl="0" indent="0" algn="r" rtl="0">
              <a:spcBef>
                <a:spcPts val="0"/>
              </a:spcBef>
              <a:spcAft>
                <a:spcPts val="0"/>
              </a:spcAft>
              <a:buNone/>
            </a:pPr>
            <a:fld id="{00000000-1234-1234-1234-123412341234}" type="slidenum">
              <a:rPr lang="en" sz="700">
                <a:solidFill>
                  <a:schemeClr val="dk1"/>
                </a:solidFill>
                <a:latin typeface="Calibri"/>
                <a:ea typeface="Calibri"/>
                <a:cs typeface="Calibri"/>
                <a:sym typeface="Calibri"/>
              </a:rPr>
              <a:t>‹#›</a:t>
            </a:fld>
            <a:endParaRPr sz="700">
              <a:solidFill>
                <a:schemeClr val="dk1"/>
              </a:solidFill>
              <a:latin typeface="Calibri"/>
              <a:ea typeface="Calibri"/>
              <a:cs typeface="Calibri"/>
              <a:sym typeface="Calibri"/>
            </a:endParaRPr>
          </a:p>
        </p:txBody>
      </p:sp>
      <p:sp>
        <p:nvSpPr>
          <p:cNvPr id="694" name="Google Shape;694;p30"/>
          <p:cNvSpPr txBox="1"/>
          <p:nvPr/>
        </p:nvSpPr>
        <p:spPr>
          <a:xfrm>
            <a:off x="2657759" y="880562"/>
            <a:ext cx="484500" cy="1108200"/>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 sz="7200">
                <a:solidFill>
                  <a:schemeClr val="dk1"/>
                </a:solidFill>
                <a:latin typeface="Calibri"/>
                <a:ea typeface="Calibri"/>
                <a:cs typeface="Calibri"/>
                <a:sym typeface="Calibri"/>
              </a:rPr>
              <a:t>“</a:t>
            </a:r>
            <a:endParaRPr sz="7200">
              <a:solidFill>
                <a:schemeClr val="dk1"/>
              </a:solidFill>
              <a:latin typeface="Calibri"/>
              <a:ea typeface="Calibri"/>
              <a:cs typeface="Calibri"/>
              <a:sym typeface="Calibri"/>
            </a:endParaRPr>
          </a:p>
        </p:txBody>
      </p:sp>
      <p:sp>
        <p:nvSpPr>
          <p:cNvPr id="695" name="Google Shape;695;p30"/>
          <p:cNvSpPr txBox="1">
            <a:spLocks noGrp="1"/>
          </p:cNvSpPr>
          <p:nvPr>
            <p:ph type="subTitle" idx="1"/>
          </p:nvPr>
        </p:nvSpPr>
        <p:spPr>
          <a:xfrm>
            <a:off x="5760879" y="2864425"/>
            <a:ext cx="2349600" cy="260400"/>
          </a:xfrm>
          <a:prstGeom prst="rect">
            <a:avLst/>
          </a:prstGeom>
        </p:spPr>
        <p:txBody>
          <a:bodyPr spcFirstLastPara="1" wrap="square" lIns="0" tIns="0" rIns="0" bIns="0" anchor="t" anchorCtr="0">
            <a:noAutofit/>
          </a:bodyPr>
          <a:lstStyle>
            <a:lvl1pPr lvl="0" algn="r" rtl="0">
              <a:spcBef>
                <a:spcPts val="0"/>
              </a:spcBef>
              <a:spcAft>
                <a:spcPts val="0"/>
              </a:spcAft>
              <a:buClr>
                <a:schemeClr val="accent1"/>
              </a:buClr>
              <a:buSzPts val="1200"/>
              <a:buNone/>
              <a:defRPr sz="1200" b="1">
                <a:solidFill>
                  <a:schemeClr val="accent1"/>
                </a:solidFill>
              </a:defRPr>
            </a:lvl1pPr>
            <a:lvl2pPr lvl="1" rtl="0">
              <a:spcBef>
                <a:spcPts val="0"/>
              </a:spcBef>
              <a:spcAft>
                <a:spcPts val="0"/>
              </a:spcAft>
              <a:buClr>
                <a:schemeClr val="accent1"/>
              </a:buClr>
              <a:buSzPts val="1400"/>
              <a:buNone/>
              <a:defRPr>
                <a:solidFill>
                  <a:schemeClr val="accent1"/>
                </a:solidFill>
              </a:defRPr>
            </a:lvl2pPr>
            <a:lvl3pPr lvl="2" rtl="0">
              <a:spcBef>
                <a:spcPts val="0"/>
              </a:spcBef>
              <a:spcAft>
                <a:spcPts val="0"/>
              </a:spcAft>
              <a:buClr>
                <a:schemeClr val="accent1"/>
              </a:buClr>
              <a:buSzPts val="1400"/>
              <a:buNone/>
              <a:defRPr>
                <a:solidFill>
                  <a:schemeClr val="accent1"/>
                </a:solidFill>
              </a:defRPr>
            </a:lvl3pPr>
            <a:lvl4pPr lvl="3" rtl="0">
              <a:spcBef>
                <a:spcPts val="0"/>
              </a:spcBef>
              <a:spcAft>
                <a:spcPts val="0"/>
              </a:spcAft>
              <a:buClr>
                <a:schemeClr val="accent1"/>
              </a:buClr>
              <a:buSzPts val="1400"/>
              <a:buNone/>
              <a:defRPr>
                <a:solidFill>
                  <a:schemeClr val="accent1"/>
                </a:solidFill>
              </a:defRPr>
            </a:lvl4pPr>
            <a:lvl5pPr lvl="4" rtl="0">
              <a:spcBef>
                <a:spcPts val="0"/>
              </a:spcBef>
              <a:spcAft>
                <a:spcPts val="0"/>
              </a:spcAft>
              <a:buClr>
                <a:schemeClr val="accent1"/>
              </a:buClr>
              <a:buSzPts val="1400"/>
              <a:buNone/>
              <a:defRPr>
                <a:solidFill>
                  <a:schemeClr val="accent1"/>
                </a:solidFill>
              </a:defRPr>
            </a:lvl5pPr>
            <a:lvl6pPr lvl="5" rtl="0">
              <a:spcBef>
                <a:spcPts val="0"/>
              </a:spcBef>
              <a:spcAft>
                <a:spcPts val="0"/>
              </a:spcAft>
              <a:buClr>
                <a:schemeClr val="accent1"/>
              </a:buClr>
              <a:buSzPts val="1400"/>
              <a:buNone/>
              <a:defRPr>
                <a:solidFill>
                  <a:schemeClr val="accent1"/>
                </a:solidFill>
              </a:defRPr>
            </a:lvl6pPr>
            <a:lvl7pPr lvl="6" rtl="0">
              <a:spcBef>
                <a:spcPts val="0"/>
              </a:spcBef>
              <a:spcAft>
                <a:spcPts val="0"/>
              </a:spcAft>
              <a:buClr>
                <a:schemeClr val="accent1"/>
              </a:buClr>
              <a:buSzPts val="1400"/>
              <a:buNone/>
              <a:defRPr>
                <a:solidFill>
                  <a:schemeClr val="accent1"/>
                </a:solidFill>
              </a:defRPr>
            </a:lvl7pPr>
            <a:lvl8pPr lvl="7" rtl="0">
              <a:spcBef>
                <a:spcPts val="0"/>
              </a:spcBef>
              <a:spcAft>
                <a:spcPts val="0"/>
              </a:spcAft>
              <a:buClr>
                <a:schemeClr val="accent1"/>
              </a:buClr>
              <a:buSzPts val="1400"/>
              <a:buNone/>
              <a:defRPr>
                <a:solidFill>
                  <a:schemeClr val="accent1"/>
                </a:solidFill>
              </a:defRPr>
            </a:lvl8pPr>
            <a:lvl9pPr lvl="8" rtl="0">
              <a:spcBef>
                <a:spcPts val="0"/>
              </a:spcBef>
              <a:spcAft>
                <a:spcPts val="0"/>
              </a:spcAft>
              <a:buClr>
                <a:schemeClr val="accent1"/>
              </a:buClr>
              <a:buSzPts val="1400"/>
              <a:buNone/>
              <a:defRPr>
                <a:solidFill>
                  <a:schemeClr val="accent1"/>
                </a:solidFill>
              </a:defRPr>
            </a:lvl9pPr>
          </a:lstStyle>
          <a:p>
            <a:endParaRPr/>
          </a:p>
        </p:txBody>
      </p:sp>
      <p:sp>
        <p:nvSpPr>
          <p:cNvPr id="696" name="Google Shape;696;p30"/>
          <p:cNvSpPr txBox="1">
            <a:spLocks noGrp="1"/>
          </p:cNvSpPr>
          <p:nvPr>
            <p:ph type="subTitle" idx="2"/>
          </p:nvPr>
        </p:nvSpPr>
        <p:spPr>
          <a:xfrm>
            <a:off x="3199700" y="1286450"/>
            <a:ext cx="5029200" cy="1112100"/>
          </a:xfrm>
          <a:prstGeom prst="rect">
            <a:avLst/>
          </a:prstGeom>
          <a:noFill/>
        </p:spPr>
        <p:txBody>
          <a:bodyPr spcFirstLastPara="1" wrap="square" lIns="0" tIns="0" rIns="0" bIns="0" anchor="t" anchorCtr="0">
            <a:noAutofit/>
          </a:bodyPr>
          <a:lstStyle>
            <a:lvl1pPr lvl="0" rtl="0">
              <a:lnSpc>
                <a:spcPct val="115000"/>
              </a:lnSpc>
              <a:spcBef>
                <a:spcPts val="0"/>
              </a:spcBef>
              <a:spcAft>
                <a:spcPts val="0"/>
              </a:spcAft>
              <a:buClr>
                <a:schemeClr val="dk1"/>
              </a:buClr>
              <a:buSzPts val="1200"/>
              <a:buNone/>
              <a:defRPr sz="1200">
                <a:solidFill>
                  <a:schemeClr val="dk1"/>
                </a:solidFill>
              </a:defRPr>
            </a:lvl1pPr>
            <a:lvl2pPr lvl="1" rtl="0">
              <a:lnSpc>
                <a:spcPct val="115000"/>
              </a:lnSpc>
              <a:spcBef>
                <a:spcPts val="0"/>
              </a:spcBef>
              <a:spcAft>
                <a:spcPts val="0"/>
              </a:spcAft>
              <a:buSzPts val="1000"/>
              <a:buNone/>
              <a:defRPr sz="1000" b="1"/>
            </a:lvl2pPr>
            <a:lvl3pPr lvl="2" rtl="0">
              <a:lnSpc>
                <a:spcPct val="115000"/>
              </a:lnSpc>
              <a:spcBef>
                <a:spcPts val="0"/>
              </a:spcBef>
              <a:spcAft>
                <a:spcPts val="0"/>
              </a:spcAft>
              <a:buSzPts val="1000"/>
              <a:buNone/>
              <a:defRPr sz="1000" b="1"/>
            </a:lvl3pPr>
            <a:lvl4pPr lvl="3" rtl="0">
              <a:lnSpc>
                <a:spcPct val="115000"/>
              </a:lnSpc>
              <a:spcBef>
                <a:spcPts val="0"/>
              </a:spcBef>
              <a:spcAft>
                <a:spcPts val="0"/>
              </a:spcAft>
              <a:buSzPts val="1000"/>
              <a:buNone/>
              <a:defRPr sz="1000" b="1"/>
            </a:lvl4pPr>
            <a:lvl5pPr lvl="4" rtl="0">
              <a:lnSpc>
                <a:spcPct val="115000"/>
              </a:lnSpc>
              <a:spcBef>
                <a:spcPts val="0"/>
              </a:spcBef>
              <a:spcAft>
                <a:spcPts val="0"/>
              </a:spcAft>
              <a:buSzPts val="1000"/>
              <a:buNone/>
              <a:defRPr sz="1000" b="1"/>
            </a:lvl5pPr>
            <a:lvl6pPr lvl="5" rtl="0">
              <a:lnSpc>
                <a:spcPct val="115000"/>
              </a:lnSpc>
              <a:spcBef>
                <a:spcPts val="0"/>
              </a:spcBef>
              <a:spcAft>
                <a:spcPts val="0"/>
              </a:spcAft>
              <a:buSzPts val="1000"/>
              <a:buNone/>
              <a:defRPr sz="1000" b="1"/>
            </a:lvl6pPr>
            <a:lvl7pPr lvl="6" rtl="0">
              <a:lnSpc>
                <a:spcPct val="115000"/>
              </a:lnSpc>
              <a:spcBef>
                <a:spcPts val="0"/>
              </a:spcBef>
              <a:spcAft>
                <a:spcPts val="0"/>
              </a:spcAft>
              <a:buSzPts val="1000"/>
              <a:buNone/>
              <a:defRPr sz="1000" b="1"/>
            </a:lvl7pPr>
            <a:lvl8pPr lvl="7" rtl="0">
              <a:lnSpc>
                <a:spcPct val="115000"/>
              </a:lnSpc>
              <a:spcBef>
                <a:spcPts val="0"/>
              </a:spcBef>
              <a:spcAft>
                <a:spcPts val="0"/>
              </a:spcAft>
              <a:buSzPts val="1000"/>
              <a:buNone/>
              <a:defRPr sz="1000" b="1"/>
            </a:lvl8pPr>
            <a:lvl9pPr lvl="8" rtl="0">
              <a:lnSpc>
                <a:spcPct val="115000"/>
              </a:lnSpc>
              <a:spcBef>
                <a:spcPts val="0"/>
              </a:spcBef>
              <a:spcAft>
                <a:spcPts val="0"/>
              </a:spcAft>
              <a:buSzPts val="1000"/>
              <a:buNone/>
              <a:defRPr sz="1000" b="1"/>
            </a:lvl9pPr>
          </a:lstStyle>
          <a:p>
            <a:endParaRPr/>
          </a:p>
        </p:txBody>
      </p:sp>
      <p:pic>
        <p:nvPicPr>
          <p:cNvPr id="697" name="Google Shape;697;p30"/>
          <p:cNvPicPr preferRelativeResize="0"/>
          <p:nvPr/>
        </p:nvPicPr>
        <p:blipFill>
          <a:blip r:embed="rId2">
            <a:alphaModFix/>
          </a:blip>
          <a:stretch>
            <a:fillRect/>
          </a:stretch>
        </p:blipFill>
        <p:spPr>
          <a:xfrm>
            <a:off x="0" y="5108251"/>
            <a:ext cx="9144000" cy="38100"/>
          </a:xfrm>
          <a:prstGeom prst="rect">
            <a:avLst/>
          </a:prstGeom>
          <a:noFill/>
          <a:ln>
            <a:noFill/>
          </a:ln>
        </p:spPr>
      </p:pic>
    </p:spTree>
  </p:cSld>
  <p:clrMapOvr>
    <a:masterClrMapping/>
  </p:clrMapOvr>
  <p:extLst>
    <p:ext uri="{DCECCB84-F9BA-43D5-87BE-67443E8EF086}">
      <p15:sldGuideLst xmlns:p15="http://schemas.microsoft.com/office/powerpoint/2012/main">
        <p15:guide id="1" orient="horz" pos="3070">
          <p15:clr>
            <a:srgbClr val="FA7B17"/>
          </p15:clr>
        </p15:guide>
        <p15:guide id="2" orient="horz" pos="235">
          <p15:clr>
            <a:srgbClr val="FA7B17"/>
          </p15:clr>
        </p15:guide>
        <p15:guide id="3" pos="259">
          <p15:clr>
            <a:srgbClr val="FA7B17"/>
          </p15:clr>
        </p15:guide>
        <p15:guide id="4" pos="5501">
          <p15:clr>
            <a:srgbClr val="FA7B17"/>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Section Header and Description">
  <p:cSld name="Title Only with subtitle _1_1_1_1">
    <p:spTree>
      <p:nvGrpSpPr>
        <p:cNvPr id="1" name="Shape 698"/>
        <p:cNvGrpSpPr/>
        <p:nvPr/>
      </p:nvGrpSpPr>
      <p:grpSpPr>
        <a:xfrm>
          <a:off x="0" y="0"/>
          <a:ext cx="0" cy="0"/>
          <a:chOff x="0" y="0"/>
          <a:chExt cx="0" cy="0"/>
        </a:xfrm>
      </p:grpSpPr>
      <p:sp>
        <p:nvSpPr>
          <p:cNvPr id="699" name="Google Shape;699;p31"/>
          <p:cNvSpPr/>
          <p:nvPr/>
        </p:nvSpPr>
        <p:spPr>
          <a:xfrm>
            <a:off x="0" y="0"/>
            <a:ext cx="4544100" cy="5143500"/>
          </a:xfrm>
          <a:prstGeom prst="rect">
            <a:avLst/>
          </a:prstGeom>
          <a:solidFill>
            <a:srgbClr val="000000">
              <a:alpha val="44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31"/>
          <p:cNvSpPr/>
          <p:nvPr/>
        </p:nvSpPr>
        <p:spPr>
          <a:xfrm>
            <a:off x="8844446" y="4871162"/>
            <a:ext cx="228600" cy="229500"/>
          </a:xfrm>
          <a:prstGeom prst="ellipse">
            <a:avLst/>
          </a:prstGeom>
          <a:noFill/>
          <a:ln>
            <a:noFill/>
          </a:ln>
        </p:spPr>
        <p:txBody>
          <a:bodyPr spcFirstLastPara="1" wrap="square" lIns="0" tIns="0" rIns="0" bIns="0" anchor="ctr" anchorCtr="0">
            <a:noAutofit/>
          </a:bodyPr>
          <a:lstStyle/>
          <a:p>
            <a:pPr marL="0" marR="0" lvl="0" indent="0" algn="r" rtl="0">
              <a:spcBef>
                <a:spcPts val="0"/>
              </a:spcBef>
              <a:spcAft>
                <a:spcPts val="0"/>
              </a:spcAft>
              <a:buNone/>
            </a:pPr>
            <a:fld id="{00000000-1234-1234-1234-123412341234}" type="slidenum">
              <a:rPr lang="en" sz="700">
                <a:solidFill>
                  <a:schemeClr val="dk1"/>
                </a:solidFill>
                <a:latin typeface="Calibri"/>
                <a:ea typeface="Calibri"/>
                <a:cs typeface="Calibri"/>
                <a:sym typeface="Calibri"/>
              </a:rPr>
              <a:t>‹#›</a:t>
            </a:fld>
            <a:endParaRPr sz="700">
              <a:solidFill>
                <a:schemeClr val="dk1"/>
              </a:solidFill>
              <a:latin typeface="Calibri"/>
              <a:ea typeface="Calibri"/>
              <a:cs typeface="Calibri"/>
              <a:sym typeface="Calibri"/>
            </a:endParaRPr>
          </a:p>
        </p:txBody>
      </p:sp>
      <p:sp>
        <p:nvSpPr>
          <p:cNvPr id="701" name="Google Shape;701;p31"/>
          <p:cNvSpPr/>
          <p:nvPr/>
        </p:nvSpPr>
        <p:spPr>
          <a:xfrm>
            <a:off x="2" y="0"/>
            <a:ext cx="226157" cy="260447"/>
          </a:xfrm>
          <a:custGeom>
            <a:avLst/>
            <a:gdLst/>
            <a:ahLst/>
            <a:cxnLst/>
            <a:rect l="l" t="t" r="r" b="b"/>
            <a:pathLst>
              <a:path w="1675237" h="1929234" extrusionOk="0">
                <a:moveTo>
                  <a:pt x="461556" y="1897854"/>
                </a:moveTo>
                <a:lnTo>
                  <a:pt x="469774" y="1899513"/>
                </a:lnTo>
                <a:lnTo>
                  <a:pt x="443985" y="1904118"/>
                </a:lnTo>
                <a:lnTo>
                  <a:pt x="449737" y="1900240"/>
                </a:lnTo>
                <a:cubicBezTo>
                  <a:pt x="453370" y="1898704"/>
                  <a:pt x="457364" y="1897854"/>
                  <a:pt x="461556" y="1897854"/>
                </a:cubicBezTo>
                <a:close/>
                <a:moveTo>
                  <a:pt x="389002" y="1897854"/>
                </a:moveTo>
                <a:cubicBezTo>
                  <a:pt x="397386" y="1897854"/>
                  <a:pt x="404977" y="1901253"/>
                  <a:pt x="410472" y="1906747"/>
                </a:cubicBezTo>
                <a:lnTo>
                  <a:pt x="411766" y="1909872"/>
                </a:lnTo>
                <a:lnTo>
                  <a:pt x="400388" y="1911904"/>
                </a:lnTo>
                <a:lnTo>
                  <a:pt x="363451" y="1916598"/>
                </a:lnTo>
                <a:lnTo>
                  <a:pt x="367531" y="1906747"/>
                </a:lnTo>
                <a:cubicBezTo>
                  <a:pt x="373026" y="1901253"/>
                  <a:pt x="380617" y="1897854"/>
                  <a:pt x="389002" y="1897854"/>
                </a:cubicBezTo>
                <a:close/>
                <a:moveTo>
                  <a:pt x="316447" y="1897854"/>
                </a:moveTo>
                <a:cubicBezTo>
                  <a:pt x="324832" y="1897854"/>
                  <a:pt x="332422" y="1901253"/>
                  <a:pt x="337917" y="1906747"/>
                </a:cubicBezTo>
                <a:lnTo>
                  <a:pt x="343070" y="1919187"/>
                </a:lnTo>
                <a:lnTo>
                  <a:pt x="325117" y="1921469"/>
                </a:lnTo>
                <a:lnTo>
                  <a:pt x="287700" y="1924314"/>
                </a:lnTo>
                <a:lnTo>
                  <a:pt x="294977" y="1906747"/>
                </a:lnTo>
                <a:cubicBezTo>
                  <a:pt x="300471" y="1901253"/>
                  <a:pt x="308062" y="1897854"/>
                  <a:pt x="316447" y="1897854"/>
                </a:cubicBezTo>
                <a:close/>
                <a:moveTo>
                  <a:pt x="243892" y="1897854"/>
                </a:moveTo>
                <a:cubicBezTo>
                  <a:pt x="252277" y="1897854"/>
                  <a:pt x="259868" y="1901253"/>
                  <a:pt x="265363" y="1906747"/>
                </a:cubicBezTo>
                <a:lnTo>
                  <a:pt x="273099" y="1925425"/>
                </a:lnTo>
                <a:lnTo>
                  <a:pt x="248735" y="1927277"/>
                </a:lnTo>
                <a:lnTo>
                  <a:pt x="213550" y="1928167"/>
                </a:lnTo>
                <a:lnTo>
                  <a:pt x="222422" y="1906747"/>
                </a:lnTo>
                <a:cubicBezTo>
                  <a:pt x="227917" y="1901253"/>
                  <a:pt x="235508" y="1897854"/>
                  <a:pt x="243892" y="1897854"/>
                </a:cubicBezTo>
                <a:close/>
                <a:moveTo>
                  <a:pt x="171339" y="1897854"/>
                </a:moveTo>
                <a:cubicBezTo>
                  <a:pt x="188107" y="1897854"/>
                  <a:pt x="201701" y="1911448"/>
                  <a:pt x="201701" y="1928218"/>
                </a:cubicBezTo>
                <a:lnTo>
                  <a:pt x="201597" y="1928469"/>
                </a:lnTo>
                <a:lnTo>
                  <a:pt x="171336" y="1929234"/>
                </a:lnTo>
                <a:lnTo>
                  <a:pt x="141087" y="1928469"/>
                </a:lnTo>
                <a:lnTo>
                  <a:pt x="140982" y="1928218"/>
                </a:lnTo>
                <a:cubicBezTo>
                  <a:pt x="140982" y="1911448"/>
                  <a:pt x="154577" y="1897854"/>
                  <a:pt x="171339" y="1897854"/>
                </a:cubicBezTo>
                <a:close/>
                <a:moveTo>
                  <a:pt x="98792" y="1897854"/>
                </a:moveTo>
                <a:cubicBezTo>
                  <a:pt x="107177" y="1897854"/>
                  <a:pt x="114768" y="1901253"/>
                  <a:pt x="120263" y="1906747"/>
                </a:cubicBezTo>
                <a:lnTo>
                  <a:pt x="129135" y="1928167"/>
                </a:lnTo>
                <a:lnTo>
                  <a:pt x="93938" y="1927277"/>
                </a:lnTo>
                <a:lnTo>
                  <a:pt x="69586" y="1925425"/>
                </a:lnTo>
                <a:lnTo>
                  <a:pt x="77322" y="1906747"/>
                </a:lnTo>
                <a:cubicBezTo>
                  <a:pt x="82817" y="1901253"/>
                  <a:pt x="90408" y="1897854"/>
                  <a:pt x="98792" y="1897854"/>
                </a:cubicBezTo>
                <a:close/>
                <a:moveTo>
                  <a:pt x="26239" y="1897854"/>
                </a:moveTo>
                <a:cubicBezTo>
                  <a:pt x="34623" y="1897854"/>
                  <a:pt x="42214" y="1901253"/>
                  <a:pt x="47709" y="1906747"/>
                </a:cubicBezTo>
                <a:lnTo>
                  <a:pt x="54985" y="1924315"/>
                </a:lnTo>
                <a:lnTo>
                  <a:pt x="17556" y="1921469"/>
                </a:lnTo>
                <a:lnTo>
                  <a:pt x="0" y="1919238"/>
                </a:lnTo>
                <a:lnTo>
                  <a:pt x="0" y="1918259"/>
                </a:lnTo>
                <a:lnTo>
                  <a:pt x="4768" y="1906747"/>
                </a:lnTo>
                <a:cubicBezTo>
                  <a:pt x="10263" y="1901253"/>
                  <a:pt x="17854" y="1897854"/>
                  <a:pt x="26239" y="1897854"/>
                </a:cubicBezTo>
                <a:close/>
                <a:moveTo>
                  <a:pt x="679220" y="1817400"/>
                </a:moveTo>
                <a:cubicBezTo>
                  <a:pt x="687604" y="1817400"/>
                  <a:pt x="695195" y="1820799"/>
                  <a:pt x="700690" y="1826293"/>
                </a:cubicBezTo>
                <a:lnTo>
                  <a:pt x="702587" y="1830873"/>
                </a:lnTo>
                <a:lnTo>
                  <a:pt x="649855" y="1850174"/>
                </a:lnTo>
                <a:lnTo>
                  <a:pt x="648856" y="1847763"/>
                </a:lnTo>
                <a:cubicBezTo>
                  <a:pt x="648856" y="1830994"/>
                  <a:pt x="662450" y="1817400"/>
                  <a:pt x="679220" y="1817400"/>
                </a:cubicBezTo>
                <a:close/>
                <a:moveTo>
                  <a:pt x="606665" y="1817400"/>
                </a:moveTo>
                <a:cubicBezTo>
                  <a:pt x="623435" y="1817400"/>
                  <a:pt x="637029" y="1830994"/>
                  <a:pt x="637029" y="1847763"/>
                </a:cubicBezTo>
                <a:lnTo>
                  <a:pt x="633560" y="1856138"/>
                </a:lnTo>
                <a:lnTo>
                  <a:pt x="618594" y="1861615"/>
                </a:lnTo>
                <a:lnTo>
                  <a:pt x="587142" y="1870547"/>
                </a:lnTo>
                <a:lnTo>
                  <a:pt x="585195" y="1869234"/>
                </a:lnTo>
                <a:cubicBezTo>
                  <a:pt x="579700" y="1863739"/>
                  <a:pt x="576302" y="1856148"/>
                  <a:pt x="576302" y="1847763"/>
                </a:cubicBezTo>
                <a:cubicBezTo>
                  <a:pt x="576302" y="1830994"/>
                  <a:pt x="589896" y="1817400"/>
                  <a:pt x="606665" y="1817400"/>
                </a:cubicBezTo>
                <a:close/>
                <a:moveTo>
                  <a:pt x="534111" y="1817400"/>
                </a:moveTo>
                <a:cubicBezTo>
                  <a:pt x="550880" y="1817400"/>
                  <a:pt x="564474" y="1830994"/>
                  <a:pt x="564474" y="1847763"/>
                </a:cubicBezTo>
                <a:cubicBezTo>
                  <a:pt x="564474" y="1864533"/>
                  <a:pt x="550880" y="1878127"/>
                  <a:pt x="534111" y="1878127"/>
                </a:cubicBezTo>
                <a:cubicBezTo>
                  <a:pt x="517341" y="1878127"/>
                  <a:pt x="503747" y="1864533"/>
                  <a:pt x="503747" y="1847763"/>
                </a:cubicBezTo>
                <a:cubicBezTo>
                  <a:pt x="503747" y="1830994"/>
                  <a:pt x="517341" y="1817400"/>
                  <a:pt x="534111" y="1817400"/>
                </a:cubicBezTo>
                <a:close/>
                <a:moveTo>
                  <a:pt x="461556" y="1817400"/>
                </a:moveTo>
                <a:cubicBezTo>
                  <a:pt x="478326" y="1817400"/>
                  <a:pt x="491920" y="1830994"/>
                  <a:pt x="491920" y="1847763"/>
                </a:cubicBezTo>
                <a:cubicBezTo>
                  <a:pt x="491920" y="1864533"/>
                  <a:pt x="478326" y="1878127"/>
                  <a:pt x="461556" y="1878127"/>
                </a:cubicBezTo>
                <a:cubicBezTo>
                  <a:pt x="444787" y="1878127"/>
                  <a:pt x="431192" y="1864533"/>
                  <a:pt x="431192" y="1847763"/>
                </a:cubicBezTo>
                <a:cubicBezTo>
                  <a:pt x="431192" y="1830994"/>
                  <a:pt x="444787" y="1817400"/>
                  <a:pt x="461556" y="1817400"/>
                </a:cubicBezTo>
                <a:close/>
                <a:moveTo>
                  <a:pt x="389002" y="1817400"/>
                </a:moveTo>
                <a:cubicBezTo>
                  <a:pt x="405771" y="1817400"/>
                  <a:pt x="419365" y="1830994"/>
                  <a:pt x="419365" y="1847763"/>
                </a:cubicBezTo>
                <a:cubicBezTo>
                  <a:pt x="419365" y="1864533"/>
                  <a:pt x="405771" y="1878127"/>
                  <a:pt x="389002" y="1878127"/>
                </a:cubicBezTo>
                <a:cubicBezTo>
                  <a:pt x="372232" y="1878127"/>
                  <a:pt x="358638" y="1864533"/>
                  <a:pt x="358638" y="1847763"/>
                </a:cubicBezTo>
                <a:cubicBezTo>
                  <a:pt x="358638" y="1830994"/>
                  <a:pt x="372232" y="1817400"/>
                  <a:pt x="389002" y="1817400"/>
                </a:cubicBezTo>
                <a:close/>
                <a:moveTo>
                  <a:pt x="316447" y="1817400"/>
                </a:moveTo>
                <a:cubicBezTo>
                  <a:pt x="333216" y="1817400"/>
                  <a:pt x="346810" y="1830994"/>
                  <a:pt x="346810" y="1847763"/>
                </a:cubicBezTo>
                <a:cubicBezTo>
                  <a:pt x="346810" y="1864533"/>
                  <a:pt x="333216" y="1878127"/>
                  <a:pt x="316447" y="1878127"/>
                </a:cubicBezTo>
                <a:cubicBezTo>
                  <a:pt x="299677" y="1878127"/>
                  <a:pt x="286084" y="1864533"/>
                  <a:pt x="286084" y="1847763"/>
                </a:cubicBezTo>
                <a:cubicBezTo>
                  <a:pt x="286084" y="1830994"/>
                  <a:pt x="299677" y="1817400"/>
                  <a:pt x="316447" y="1817400"/>
                </a:cubicBezTo>
                <a:close/>
                <a:moveTo>
                  <a:pt x="243892" y="1817400"/>
                </a:moveTo>
                <a:cubicBezTo>
                  <a:pt x="260662" y="1817400"/>
                  <a:pt x="274256" y="1830994"/>
                  <a:pt x="274256" y="1847763"/>
                </a:cubicBezTo>
                <a:cubicBezTo>
                  <a:pt x="274256" y="1864533"/>
                  <a:pt x="260662" y="1878127"/>
                  <a:pt x="243892" y="1878127"/>
                </a:cubicBezTo>
                <a:cubicBezTo>
                  <a:pt x="227123" y="1878127"/>
                  <a:pt x="213529" y="1864533"/>
                  <a:pt x="213529" y="1847763"/>
                </a:cubicBezTo>
                <a:cubicBezTo>
                  <a:pt x="213529" y="1830994"/>
                  <a:pt x="227123" y="1817400"/>
                  <a:pt x="243892" y="1817400"/>
                </a:cubicBezTo>
                <a:close/>
                <a:moveTo>
                  <a:pt x="171339" y="1817400"/>
                </a:moveTo>
                <a:cubicBezTo>
                  <a:pt x="188107" y="1817400"/>
                  <a:pt x="201701" y="1830994"/>
                  <a:pt x="201701" y="1847763"/>
                </a:cubicBezTo>
                <a:cubicBezTo>
                  <a:pt x="201701" y="1864533"/>
                  <a:pt x="188107" y="1878127"/>
                  <a:pt x="171339" y="1878127"/>
                </a:cubicBezTo>
                <a:cubicBezTo>
                  <a:pt x="154583" y="1878127"/>
                  <a:pt x="140989" y="1864533"/>
                  <a:pt x="140989" y="1847763"/>
                </a:cubicBezTo>
                <a:cubicBezTo>
                  <a:pt x="140989" y="1830994"/>
                  <a:pt x="154583" y="1817400"/>
                  <a:pt x="171339" y="1817400"/>
                </a:cubicBezTo>
                <a:close/>
                <a:moveTo>
                  <a:pt x="98799" y="1817400"/>
                </a:moveTo>
                <a:cubicBezTo>
                  <a:pt x="115568" y="1817400"/>
                  <a:pt x="129162" y="1830994"/>
                  <a:pt x="129162" y="1847763"/>
                </a:cubicBezTo>
                <a:cubicBezTo>
                  <a:pt x="129162" y="1864533"/>
                  <a:pt x="115568" y="1878127"/>
                  <a:pt x="98799" y="1878127"/>
                </a:cubicBezTo>
                <a:cubicBezTo>
                  <a:pt x="82029" y="1878127"/>
                  <a:pt x="68435" y="1864533"/>
                  <a:pt x="68435" y="1847763"/>
                </a:cubicBezTo>
                <a:cubicBezTo>
                  <a:pt x="68435" y="1830994"/>
                  <a:pt x="82029" y="1817400"/>
                  <a:pt x="98799" y="1817400"/>
                </a:cubicBezTo>
                <a:close/>
                <a:moveTo>
                  <a:pt x="26245" y="1817400"/>
                </a:moveTo>
                <a:cubicBezTo>
                  <a:pt x="43014" y="1817400"/>
                  <a:pt x="56608" y="1830994"/>
                  <a:pt x="56608" y="1847763"/>
                </a:cubicBezTo>
                <a:cubicBezTo>
                  <a:pt x="56608" y="1864533"/>
                  <a:pt x="43014" y="1878127"/>
                  <a:pt x="26245" y="1878127"/>
                </a:cubicBezTo>
                <a:cubicBezTo>
                  <a:pt x="17860" y="1878127"/>
                  <a:pt x="10269" y="1874729"/>
                  <a:pt x="4775" y="1869234"/>
                </a:cubicBezTo>
                <a:lnTo>
                  <a:pt x="0" y="1857707"/>
                </a:lnTo>
                <a:lnTo>
                  <a:pt x="0" y="1837819"/>
                </a:lnTo>
                <a:lnTo>
                  <a:pt x="4775" y="1826293"/>
                </a:lnTo>
                <a:cubicBezTo>
                  <a:pt x="10269" y="1820799"/>
                  <a:pt x="17860" y="1817400"/>
                  <a:pt x="26245" y="1817400"/>
                </a:cubicBezTo>
                <a:close/>
                <a:moveTo>
                  <a:pt x="896883" y="1736948"/>
                </a:moveTo>
                <a:lnTo>
                  <a:pt x="903696" y="1738324"/>
                </a:lnTo>
                <a:lnTo>
                  <a:pt x="888255" y="1747704"/>
                </a:lnTo>
                <a:lnTo>
                  <a:pt x="871248" y="1755896"/>
                </a:lnTo>
                <a:lnTo>
                  <a:pt x="875413" y="1745841"/>
                </a:lnTo>
                <a:cubicBezTo>
                  <a:pt x="880908" y="1740347"/>
                  <a:pt x="888499" y="1736948"/>
                  <a:pt x="896883" y="1736948"/>
                </a:cubicBezTo>
                <a:close/>
                <a:moveTo>
                  <a:pt x="824329" y="1736948"/>
                </a:moveTo>
                <a:cubicBezTo>
                  <a:pt x="832714" y="1736948"/>
                  <a:pt x="840304" y="1740347"/>
                  <a:pt x="845799" y="1745841"/>
                </a:cubicBezTo>
                <a:lnTo>
                  <a:pt x="853504" y="1764444"/>
                </a:lnTo>
                <a:lnTo>
                  <a:pt x="802910" y="1788817"/>
                </a:lnTo>
                <a:lnTo>
                  <a:pt x="802858" y="1788782"/>
                </a:lnTo>
                <a:cubicBezTo>
                  <a:pt x="797364" y="1783287"/>
                  <a:pt x="793965" y="1775696"/>
                  <a:pt x="793965" y="1767312"/>
                </a:cubicBezTo>
                <a:cubicBezTo>
                  <a:pt x="793965" y="1750542"/>
                  <a:pt x="807559" y="1736948"/>
                  <a:pt x="824329" y="1736948"/>
                </a:cubicBezTo>
                <a:close/>
                <a:moveTo>
                  <a:pt x="751774" y="1736948"/>
                </a:moveTo>
                <a:cubicBezTo>
                  <a:pt x="768544" y="1736948"/>
                  <a:pt x="782138" y="1750542"/>
                  <a:pt x="782138" y="1767312"/>
                </a:cubicBezTo>
                <a:cubicBezTo>
                  <a:pt x="782138" y="1784081"/>
                  <a:pt x="768544" y="1797675"/>
                  <a:pt x="751774" y="1797675"/>
                </a:cubicBezTo>
                <a:cubicBezTo>
                  <a:pt x="735005" y="1797675"/>
                  <a:pt x="721411" y="1784081"/>
                  <a:pt x="721411" y="1767312"/>
                </a:cubicBezTo>
                <a:cubicBezTo>
                  <a:pt x="721411" y="1750542"/>
                  <a:pt x="735005" y="1736948"/>
                  <a:pt x="751774" y="1736948"/>
                </a:cubicBezTo>
                <a:close/>
                <a:moveTo>
                  <a:pt x="679220" y="1736948"/>
                </a:moveTo>
                <a:cubicBezTo>
                  <a:pt x="695989" y="1736948"/>
                  <a:pt x="709583" y="1750542"/>
                  <a:pt x="709583" y="1767312"/>
                </a:cubicBezTo>
                <a:cubicBezTo>
                  <a:pt x="709583" y="1784081"/>
                  <a:pt x="695989" y="1797675"/>
                  <a:pt x="679220" y="1797675"/>
                </a:cubicBezTo>
                <a:cubicBezTo>
                  <a:pt x="662450" y="1797675"/>
                  <a:pt x="648856" y="1784081"/>
                  <a:pt x="648856" y="1767312"/>
                </a:cubicBezTo>
                <a:cubicBezTo>
                  <a:pt x="648856" y="1750542"/>
                  <a:pt x="662450" y="1736948"/>
                  <a:pt x="679220" y="1736948"/>
                </a:cubicBezTo>
                <a:close/>
                <a:moveTo>
                  <a:pt x="606665" y="1736948"/>
                </a:moveTo>
                <a:cubicBezTo>
                  <a:pt x="623435" y="1736948"/>
                  <a:pt x="637029" y="1750542"/>
                  <a:pt x="637029" y="1767312"/>
                </a:cubicBezTo>
                <a:cubicBezTo>
                  <a:pt x="637029" y="1784081"/>
                  <a:pt x="623435" y="1797675"/>
                  <a:pt x="606665" y="1797675"/>
                </a:cubicBezTo>
                <a:cubicBezTo>
                  <a:pt x="589896" y="1797675"/>
                  <a:pt x="576302" y="1784081"/>
                  <a:pt x="576302" y="1767312"/>
                </a:cubicBezTo>
                <a:cubicBezTo>
                  <a:pt x="576302" y="1750542"/>
                  <a:pt x="589896" y="1736948"/>
                  <a:pt x="606665" y="1736948"/>
                </a:cubicBezTo>
                <a:close/>
                <a:moveTo>
                  <a:pt x="534111" y="1736948"/>
                </a:moveTo>
                <a:cubicBezTo>
                  <a:pt x="550880" y="1736948"/>
                  <a:pt x="564474" y="1750542"/>
                  <a:pt x="564474" y="1767312"/>
                </a:cubicBezTo>
                <a:cubicBezTo>
                  <a:pt x="564474" y="1784081"/>
                  <a:pt x="550880" y="1797675"/>
                  <a:pt x="534111" y="1797675"/>
                </a:cubicBezTo>
                <a:cubicBezTo>
                  <a:pt x="517341" y="1797675"/>
                  <a:pt x="503747" y="1784081"/>
                  <a:pt x="503747" y="1767312"/>
                </a:cubicBezTo>
                <a:cubicBezTo>
                  <a:pt x="503747" y="1750542"/>
                  <a:pt x="517341" y="1736948"/>
                  <a:pt x="534111" y="1736948"/>
                </a:cubicBezTo>
                <a:close/>
                <a:moveTo>
                  <a:pt x="461556" y="1736948"/>
                </a:moveTo>
                <a:cubicBezTo>
                  <a:pt x="478326" y="1736948"/>
                  <a:pt x="491920" y="1750542"/>
                  <a:pt x="491920" y="1767312"/>
                </a:cubicBezTo>
                <a:cubicBezTo>
                  <a:pt x="491920" y="1784081"/>
                  <a:pt x="478326" y="1797675"/>
                  <a:pt x="461556" y="1797675"/>
                </a:cubicBezTo>
                <a:cubicBezTo>
                  <a:pt x="444787" y="1797675"/>
                  <a:pt x="431192" y="1784081"/>
                  <a:pt x="431192" y="1767312"/>
                </a:cubicBezTo>
                <a:cubicBezTo>
                  <a:pt x="431192" y="1750542"/>
                  <a:pt x="444787" y="1736948"/>
                  <a:pt x="461556" y="1736948"/>
                </a:cubicBezTo>
                <a:close/>
                <a:moveTo>
                  <a:pt x="389002" y="1736948"/>
                </a:moveTo>
                <a:cubicBezTo>
                  <a:pt x="405771" y="1736948"/>
                  <a:pt x="419365" y="1750542"/>
                  <a:pt x="419365" y="1767312"/>
                </a:cubicBezTo>
                <a:cubicBezTo>
                  <a:pt x="419365" y="1784081"/>
                  <a:pt x="405771" y="1797675"/>
                  <a:pt x="389002" y="1797675"/>
                </a:cubicBezTo>
                <a:cubicBezTo>
                  <a:pt x="372232" y="1797675"/>
                  <a:pt x="358638" y="1784081"/>
                  <a:pt x="358638" y="1767312"/>
                </a:cubicBezTo>
                <a:cubicBezTo>
                  <a:pt x="358638" y="1750542"/>
                  <a:pt x="372232" y="1736948"/>
                  <a:pt x="389002" y="1736948"/>
                </a:cubicBezTo>
                <a:close/>
                <a:moveTo>
                  <a:pt x="316447" y="1736948"/>
                </a:moveTo>
                <a:cubicBezTo>
                  <a:pt x="333216" y="1736948"/>
                  <a:pt x="346810" y="1750542"/>
                  <a:pt x="346810" y="1767312"/>
                </a:cubicBezTo>
                <a:cubicBezTo>
                  <a:pt x="346810" y="1784081"/>
                  <a:pt x="333216" y="1797675"/>
                  <a:pt x="316447" y="1797675"/>
                </a:cubicBezTo>
                <a:cubicBezTo>
                  <a:pt x="299677" y="1797675"/>
                  <a:pt x="286084" y="1784081"/>
                  <a:pt x="286084" y="1767312"/>
                </a:cubicBezTo>
                <a:cubicBezTo>
                  <a:pt x="286084" y="1750542"/>
                  <a:pt x="299677" y="1736948"/>
                  <a:pt x="316447" y="1736948"/>
                </a:cubicBezTo>
                <a:close/>
                <a:moveTo>
                  <a:pt x="243892" y="1736948"/>
                </a:moveTo>
                <a:cubicBezTo>
                  <a:pt x="260662" y="1736948"/>
                  <a:pt x="274256" y="1750542"/>
                  <a:pt x="274256" y="1767312"/>
                </a:cubicBezTo>
                <a:cubicBezTo>
                  <a:pt x="274256" y="1784081"/>
                  <a:pt x="260662" y="1797675"/>
                  <a:pt x="243892" y="1797675"/>
                </a:cubicBezTo>
                <a:cubicBezTo>
                  <a:pt x="227123" y="1797675"/>
                  <a:pt x="213529" y="1784081"/>
                  <a:pt x="213529" y="1767312"/>
                </a:cubicBezTo>
                <a:cubicBezTo>
                  <a:pt x="213529" y="1750542"/>
                  <a:pt x="227123" y="1736948"/>
                  <a:pt x="243892" y="1736948"/>
                </a:cubicBezTo>
                <a:close/>
                <a:moveTo>
                  <a:pt x="171339" y="1736948"/>
                </a:moveTo>
                <a:cubicBezTo>
                  <a:pt x="188107" y="1736948"/>
                  <a:pt x="201701" y="1750542"/>
                  <a:pt x="201701" y="1767312"/>
                </a:cubicBezTo>
                <a:cubicBezTo>
                  <a:pt x="201701" y="1784081"/>
                  <a:pt x="188107" y="1797675"/>
                  <a:pt x="171339" y="1797675"/>
                </a:cubicBezTo>
                <a:cubicBezTo>
                  <a:pt x="154588" y="1797675"/>
                  <a:pt x="140995" y="1784081"/>
                  <a:pt x="140995" y="1767312"/>
                </a:cubicBezTo>
                <a:cubicBezTo>
                  <a:pt x="140995" y="1750542"/>
                  <a:pt x="154588" y="1736948"/>
                  <a:pt x="171339" y="1736948"/>
                </a:cubicBezTo>
                <a:close/>
                <a:moveTo>
                  <a:pt x="98806" y="1736948"/>
                </a:moveTo>
                <a:cubicBezTo>
                  <a:pt x="115574" y="1736948"/>
                  <a:pt x="129168" y="1750542"/>
                  <a:pt x="129168" y="1767312"/>
                </a:cubicBezTo>
                <a:cubicBezTo>
                  <a:pt x="129168" y="1784081"/>
                  <a:pt x="115574" y="1797675"/>
                  <a:pt x="98806" y="1797675"/>
                </a:cubicBezTo>
                <a:cubicBezTo>
                  <a:pt x="82035" y="1797675"/>
                  <a:pt x="68442" y="1784081"/>
                  <a:pt x="68442" y="1767312"/>
                </a:cubicBezTo>
                <a:cubicBezTo>
                  <a:pt x="68442" y="1750542"/>
                  <a:pt x="82035" y="1736948"/>
                  <a:pt x="98806" y="1736948"/>
                </a:cubicBezTo>
                <a:close/>
                <a:moveTo>
                  <a:pt x="26251" y="1736948"/>
                </a:moveTo>
                <a:cubicBezTo>
                  <a:pt x="43020" y="1736948"/>
                  <a:pt x="56614" y="1750542"/>
                  <a:pt x="56614" y="1767312"/>
                </a:cubicBezTo>
                <a:cubicBezTo>
                  <a:pt x="56614" y="1784081"/>
                  <a:pt x="43020" y="1797675"/>
                  <a:pt x="26251" y="1797675"/>
                </a:cubicBezTo>
                <a:cubicBezTo>
                  <a:pt x="17866" y="1797675"/>
                  <a:pt x="10276" y="1794277"/>
                  <a:pt x="4781" y="1788782"/>
                </a:cubicBezTo>
                <a:lnTo>
                  <a:pt x="0" y="1777239"/>
                </a:lnTo>
                <a:lnTo>
                  <a:pt x="0" y="1757384"/>
                </a:lnTo>
                <a:lnTo>
                  <a:pt x="4781" y="1745841"/>
                </a:lnTo>
                <a:cubicBezTo>
                  <a:pt x="10276" y="1740347"/>
                  <a:pt x="17866" y="1736948"/>
                  <a:pt x="26251" y="1736948"/>
                </a:cubicBezTo>
                <a:close/>
                <a:moveTo>
                  <a:pt x="1030341" y="1658849"/>
                </a:moveTo>
                <a:lnTo>
                  <a:pt x="1020041" y="1666551"/>
                </a:lnTo>
                <a:lnTo>
                  <a:pt x="1020522" y="1665390"/>
                </a:lnTo>
                <a:cubicBezTo>
                  <a:pt x="1023269" y="1662642"/>
                  <a:pt x="1026541" y="1660419"/>
                  <a:pt x="1030173" y="1658883"/>
                </a:cubicBezTo>
                <a:close/>
                <a:moveTo>
                  <a:pt x="969438" y="1656497"/>
                </a:moveTo>
                <a:cubicBezTo>
                  <a:pt x="977823" y="1656497"/>
                  <a:pt x="985413" y="1659895"/>
                  <a:pt x="990908" y="1665390"/>
                </a:cubicBezTo>
                <a:lnTo>
                  <a:pt x="997511" y="1681329"/>
                </a:lnTo>
                <a:lnTo>
                  <a:pt x="950384" y="1709959"/>
                </a:lnTo>
                <a:lnTo>
                  <a:pt x="947968" y="1708330"/>
                </a:lnTo>
                <a:cubicBezTo>
                  <a:pt x="942473" y="1702836"/>
                  <a:pt x="939075" y="1695245"/>
                  <a:pt x="939075" y="1686860"/>
                </a:cubicBezTo>
                <a:cubicBezTo>
                  <a:pt x="939075" y="1670091"/>
                  <a:pt x="952669" y="1656497"/>
                  <a:pt x="969438" y="1656497"/>
                </a:cubicBezTo>
                <a:close/>
                <a:moveTo>
                  <a:pt x="896883" y="1656497"/>
                </a:moveTo>
                <a:cubicBezTo>
                  <a:pt x="913653" y="1656497"/>
                  <a:pt x="927247" y="1670091"/>
                  <a:pt x="927247" y="1686860"/>
                </a:cubicBezTo>
                <a:cubicBezTo>
                  <a:pt x="927247" y="1703630"/>
                  <a:pt x="913653" y="1717224"/>
                  <a:pt x="896883" y="1717224"/>
                </a:cubicBezTo>
                <a:cubicBezTo>
                  <a:pt x="880114" y="1717224"/>
                  <a:pt x="866520" y="1703630"/>
                  <a:pt x="866520" y="1686860"/>
                </a:cubicBezTo>
                <a:cubicBezTo>
                  <a:pt x="866520" y="1670091"/>
                  <a:pt x="880114" y="1656497"/>
                  <a:pt x="896883" y="1656497"/>
                </a:cubicBezTo>
                <a:close/>
                <a:moveTo>
                  <a:pt x="824329" y="1656497"/>
                </a:moveTo>
                <a:cubicBezTo>
                  <a:pt x="841098" y="1656497"/>
                  <a:pt x="854692" y="1670091"/>
                  <a:pt x="854692" y="1686860"/>
                </a:cubicBezTo>
                <a:cubicBezTo>
                  <a:pt x="854692" y="1703630"/>
                  <a:pt x="841098" y="1717224"/>
                  <a:pt x="824329" y="1717224"/>
                </a:cubicBezTo>
                <a:cubicBezTo>
                  <a:pt x="807559" y="1717224"/>
                  <a:pt x="793965" y="1703630"/>
                  <a:pt x="793965" y="1686860"/>
                </a:cubicBezTo>
                <a:cubicBezTo>
                  <a:pt x="793965" y="1670091"/>
                  <a:pt x="807559" y="1656497"/>
                  <a:pt x="824329" y="1656497"/>
                </a:cubicBezTo>
                <a:close/>
                <a:moveTo>
                  <a:pt x="751774" y="1656497"/>
                </a:moveTo>
                <a:cubicBezTo>
                  <a:pt x="768544" y="1656497"/>
                  <a:pt x="782138" y="1670091"/>
                  <a:pt x="782138" y="1686860"/>
                </a:cubicBezTo>
                <a:cubicBezTo>
                  <a:pt x="782138" y="1703630"/>
                  <a:pt x="768544" y="1717224"/>
                  <a:pt x="751774" y="1717224"/>
                </a:cubicBezTo>
                <a:cubicBezTo>
                  <a:pt x="735005" y="1717224"/>
                  <a:pt x="721411" y="1703630"/>
                  <a:pt x="721411" y="1686860"/>
                </a:cubicBezTo>
                <a:cubicBezTo>
                  <a:pt x="721411" y="1670091"/>
                  <a:pt x="735005" y="1656497"/>
                  <a:pt x="751774" y="1656497"/>
                </a:cubicBezTo>
                <a:close/>
                <a:moveTo>
                  <a:pt x="679220" y="1656497"/>
                </a:moveTo>
                <a:cubicBezTo>
                  <a:pt x="695989" y="1656497"/>
                  <a:pt x="709583" y="1670091"/>
                  <a:pt x="709583" y="1686860"/>
                </a:cubicBezTo>
                <a:cubicBezTo>
                  <a:pt x="709583" y="1703630"/>
                  <a:pt x="695989" y="1717224"/>
                  <a:pt x="679220" y="1717224"/>
                </a:cubicBezTo>
                <a:cubicBezTo>
                  <a:pt x="662450" y="1717224"/>
                  <a:pt x="648856" y="1703630"/>
                  <a:pt x="648856" y="1686860"/>
                </a:cubicBezTo>
                <a:cubicBezTo>
                  <a:pt x="648856" y="1670091"/>
                  <a:pt x="662450" y="1656497"/>
                  <a:pt x="679220" y="1656497"/>
                </a:cubicBezTo>
                <a:close/>
                <a:moveTo>
                  <a:pt x="606665" y="1656497"/>
                </a:moveTo>
                <a:cubicBezTo>
                  <a:pt x="623435" y="1656497"/>
                  <a:pt x="637029" y="1670091"/>
                  <a:pt x="637029" y="1686860"/>
                </a:cubicBezTo>
                <a:cubicBezTo>
                  <a:pt x="637029" y="1703630"/>
                  <a:pt x="623435" y="1717224"/>
                  <a:pt x="606665" y="1717224"/>
                </a:cubicBezTo>
                <a:cubicBezTo>
                  <a:pt x="589896" y="1717224"/>
                  <a:pt x="576302" y="1703630"/>
                  <a:pt x="576302" y="1686860"/>
                </a:cubicBezTo>
                <a:cubicBezTo>
                  <a:pt x="576302" y="1670091"/>
                  <a:pt x="589896" y="1656497"/>
                  <a:pt x="606665" y="1656497"/>
                </a:cubicBezTo>
                <a:close/>
                <a:moveTo>
                  <a:pt x="534111" y="1656497"/>
                </a:moveTo>
                <a:cubicBezTo>
                  <a:pt x="550880" y="1656497"/>
                  <a:pt x="564474" y="1670091"/>
                  <a:pt x="564474" y="1686860"/>
                </a:cubicBezTo>
                <a:cubicBezTo>
                  <a:pt x="564474" y="1703630"/>
                  <a:pt x="550880" y="1717224"/>
                  <a:pt x="534111" y="1717224"/>
                </a:cubicBezTo>
                <a:cubicBezTo>
                  <a:pt x="517341" y="1717224"/>
                  <a:pt x="503747" y="1703630"/>
                  <a:pt x="503747" y="1686860"/>
                </a:cubicBezTo>
                <a:cubicBezTo>
                  <a:pt x="503747" y="1670091"/>
                  <a:pt x="517341" y="1656497"/>
                  <a:pt x="534111" y="1656497"/>
                </a:cubicBezTo>
                <a:close/>
                <a:moveTo>
                  <a:pt x="461556" y="1656497"/>
                </a:moveTo>
                <a:cubicBezTo>
                  <a:pt x="478326" y="1656497"/>
                  <a:pt x="491920" y="1670091"/>
                  <a:pt x="491920" y="1686860"/>
                </a:cubicBezTo>
                <a:cubicBezTo>
                  <a:pt x="491920" y="1703630"/>
                  <a:pt x="478326" y="1717224"/>
                  <a:pt x="461556" y="1717224"/>
                </a:cubicBezTo>
                <a:cubicBezTo>
                  <a:pt x="444787" y="1717224"/>
                  <a:pt x="431192" y="1703630"/>
                  <a:pt x="431192" y="1686860"/>
                </a:cubicBezTo>
                <a:cubicBezTo>
                  <a:pt x="431192" y="1670091"/>
                  <a:pt x="444787" y="1656497"/>
                  <a:pt x="461556" y="1656497"/>
                </a:cubicBezTo>
                <a:close/>
                <a:moveTo>
                  <a:pt x="389002" y="1656497"/>
                </a:moveTo>
                <a:cubicBezTo>
                  <a:pt x="405771" y="1656497"/>
                  <a:pt x="419365" y="1670091"/>
                  <a:pt x="419365" y="1686860"/>
                </a:cubicBezTo>
                <a:cubicBezTo>
                  <a:pt x="419365" y="1703630"/>
                  <a:pt x="405771" y="1717224"/>
                  <a:pt x="389002" y="1717224"/>
                </a:cubicBezTo>
                <a:cubicBezTo>
                  <a:pt x="372232" y="1717224"/>
                  <a:pt x="358638" y="1703630"/>
                  <a:pt x="358638" y="1686860"/>
                </a:cubicBezTo>
                <a:cubicBezTo>
                  <a:pt x="358638" y="1670091"/>
                  <a:pt x="372232" y="1656497"/>
                  <a:pt x="389002" y="1656497"/>
                </a:cubicBezTo>
                <a:close/>
                <a:moveTo>
                  <a:pt x="316447" y="1656497"/>
                </a:moveTo>
                <a:cubicBezTo>
                  <a:pt x="333216" y="1656497"/>
                  <a:pt x="346810" y="1670091"/>
                  <a:pt x="346810" y="1686860"/>
                </a:cubicBezTo>
                <a:cubicBezTo>
                  <a:pt x="346810" y="1703630"/>
                  <a:pt x="333216" y="1717224"/>
                  <a:pt x="316447" y="1717224"/>
                </a:cubicBezTo>
                <a:cubicBezTo>
                  <a:pt x="299677" y="1717224"/>
                  <a:pt x="286084" y="1703630"/>
                  <a:pt x="286084" y="1686860"/>
                </a:cubicBezTo>
                <a:cubicBezTo>
                  <a:pt x="286084" y="1670091"/>
                  <a:pt x="299677" y="1656497"/>
                  <a:pt x="316447" y="1656497"/>
                </a:cubicBezTo>
                <a:close/>
                <a:moveTo>
                  <a:pt x="243892" y="1656497"/>
                </a:moveTo>
                <a:cubicBezTo>
                  <a:pt x="260662" y="1656497"/>
                  <a:pt x="274256" y="1670091"/>
                  <a:pt x="274256" y="1686860"/>
                </a:cubicBezTo>
                <a:cubicBezTo>
                  <a:pt x="274256" y="1703630"/>
                  <a:pt x="260662" y="1717224"/>
                  <a:pt x="243892" y="1717224"/>
                </a:cubicBezTo>
                <a:cubicBezTo>
                  <a:pt x="227123" y="1717224"/>
                  <a:pt x="213529" y="1703630"/>
                  <a:pt x="213529" y="1686860"/>
                </a:cubicBezTo>
                <a:cubicBezTo>
                  <a:pt x="213529" y="1670091"/>
                  <a:pt x="227123" y="1656497"/>
                  <a:pt x="243892" y="1656497"/>
                </a:cubicBezTo>
                <a:close/>
                <a:moveTo>
                  <a:pt x="171339" y="1656497"/>
                </a:moveTo>
                <a:cubicBezTo>
                  <a:pt x="188107" y="1656497"/>
                  <a:pt x="201701" y="1670091"/>
                  <a:pt x="201701" y="1686860"/>
                </a:cubicBezTo>
                <a:cubicBezTo>
                  <a:pt x="201701" y="1703630"/>
                  <a:pt x="188107" y="1717224"/>
                  <a:pt x="171339" y="1717224"/>
                </a:cubicBezTo>
                <a:cubicBezTo>
                  <a:pt x="154594" y="1717224"/>
                  <a:pt x="141001" y="1703630"/>
                  <a:pt x="141001" y="1686860"/>
                </a:cubicBezTo>
                <a:cubicBezTo>
                  <a:pt x="141001" y="1670091"/>
                  <a:pt x="154594" y="1656497"/>
                  <a:pt x="171339" y="1656497"/>
                </a:cubicBezTo>
                <a:close/>
                <a:moveTo>
                  <a:pt x="98812" y="1656497"/>
                </a:moveTo>
                <a:cubicBezTo>
                  <a:pt x="115580" y="1656497"/>
                  <a:pt x="129174" y="1670091"/>
                  <a:pt x="129174" y="1686860"/>
                </a:cubicBezTo>
                <a:cubicBezTo>
                  <a:pt x="129174" y="1703630"/>
                  <a:pt x="115580" y="1717224"/>
                  <a:pt x="98812" y="1717224"/>
                </a:cubicBezTo>
                <a:cubicBezTo>
                  <a:pt x="82042" y="1717224"/>
                  <a:pt x="68448" y="1703630"/>
                  <a:pt x="68448" y="1686860"/>
                </a:cubicBezTo>
                <a:cubicBezTo>
                  <a:pt x="68448" y="1670091"/>
                  <a:pt x="82042" y="1656497"/>
                  <a:pt x="98812" y="1656497"/>
                </a:cubicBezTo>
                <a:close/>
                <a:moveTo>
                  <a:pt x="26257" y="1656497"/>
                </a:moveTo>
                <a:cubicBezTo>
                  <a:pt x="43026" y="1656497"/>
                  <a:pt x="56620" y="1670091"/>
                  <a:pt x="56620" y="1686860"/>
                </a:cubicBezTo>
                <a:cubicBezTo>
                  <a:pt x="56620" y="1703630"/>
                  <a:pt x="43026" y="1717224"/>
                  <a:pt x="26257" y="1717224"/>
                </a:cubicBezTo>
                <a:cubicBezTo>
                  <a:pt x="17873" y="1717224"/>
                  <a:pt x="10282" y="1713826"/>
                  <a:pt x="4787" y="1708331"/>
                </a:cubicBezTo>
                <a:lnTo>
                  <a:pt x="0" y="1696773"/>
                </a:lnTo>
                <a:lnTo>
                  <a:pt x="0" y="1676947"/>
                </a:lnTo>
                <a:lnTo>
                  <a:pt x="4787" y="1665390"/>
                </a:lnTo>
                <a:cubicBezTo>
                  <a:pt x="10282" y="1659896"/>
                  <a:pt x="17873" y="1656497"/>
                  <a:pt x="26257" y="1656497"/>
                </a:cubicBezTo>
                <a:close/>
                <a:moveTo>
                  <a:pt x="1114547" y="1576045"/>
                </a:moveTo>
                <a:cubicBezTo>
                  <a:pt x="1118739" y="1576045"/>
                  <a:pt x="1122733" y="1576894"/>
                  <a:pt x="1126366" y="1578431"/>
                </a:cubicBezTo>
                <a:lnTo>
                  <a:pt x="1131977" y="1582214"/>
                </a:lnTo>
                <a:lnTo>
                  <a:pt x="1128051" y="1585783"/>
                </a:lnTo>
                <a:lnTo>
                  <a:pt x="1088035" y="1615706"/>
                </a:lnTo>
                <a:lnTo>
                  <a:pt x="1084184" y="1606408"/>
                </a:lnTo>
                <a:cubicBezTo>
                  <a:pt x="1084184" y="1589639"/>
                  <a:pt x="1097778" y="1576045"/>
                  <a:pt x="1114547" y="1576045"/>
                </a:cubicBezTo>
                <a:close/>
                <a:moveTo>
                  <a:pt x="1041993" y="1576045"/>
                </a:moveTo>
                <a:cubicBezTo>
                  <a:pt x="1058762" y="1576045"/>
                  <a:pt x="1072356" y="1589639"/>
                  <a:pt x="1072356" y="1606408"/>
                </a:cubicBezTo>
                <a:cubicBezTo>
                  <a:pt x="1072356" y="1623178"/>
                  <a:pt x="1058762" y="1636772"/>
                  <a:pt x="1041993" y="1636772"/>
                </a:cubicBezTo>
                <a:cubicBezTo>
                  <a:pt x="1025223" y="1636772"/>
                  <a:pt x="1011629" y="1623178"/>
                  <a:pt x="1011629" y="1606408"/>
                </a:cubicBezTo>
                <a:cubicBezTo>
                  <a:pt x="1011629" y="1589639"/>
                  <a:pt x="1025223" y="1576045"/>
                  <a:pt x="1041993" y="1576045"/>
                </a:cubicBezTo>
                <a:close/>
                <a:moveTo>
                  <a:pt x="969438" y="1576045"/>
                </a:moveTo>
                <a:cubicBezTo>
                  <a:pt x="986208" y="1576045"/>
                  <a:pt x="999801" y="1589639"/>
                  <a:pt x="999801" y="1606408"/>
                </a:cubicBezTo>
                <a:cubicBezTo>
                  <a:pt x="999801" y="1623178"/>
                  <a:pt x="986208" y="1636772"/>
                  <a:pt x="969438" y="1636772"/>
                </a:cubicBezTo>
                <a:cubicBezTo>
                  <a:pt x="952669" y="1636772"/>
                  <a:pt x="939075" y="1623178"/>
                  <a:pt x="939075" y="1606408"/>
                </a:cubicBezTo>
                <a:cubicBezTo>
                  <a:pt x="939075" y="1589639"/>
                  <a:pt x="952669" y="1576045"/>
                  <a:pt x="969438" y="1576045"/>
                </a:cubicBezTo>
                <a:close/>
                <a:moveTo>
                  <a:pt x="896883" y="1576045"/>
                </a:moveTo>
                <a:cubicBezTo>
                  <a:pt x="913653" y="1576045"/>
                  <a:pt x="927247" y="1589639"/>
                  <a:pt x="927247" y="1606408"/>
                </a:cubicBezTo>
                <a:cubicBezTo>
                  <a:pt x="927247" y="1623178"/>
                  <a:pt x="913653" y="1636772"/>
                  <a:pt x="896883" y="1636772"/>
                </a:cubicBezTo>
                <a:cubicBezTo>
                  <a:pt x="880114" y="1636772"/>
                  <a:pt x="866520" y="1623178"/>
                  <a:pt x="866520" y="1606408"/>
                </a:cubicBezTo>
                <a:cubicBezTo>
                  <a:pt x="866520" y="1589639"/>
                  <a:pt x="880114" y="1576045"/>
                  <a:pt x="896883" y="1576045"/>
                </a:cubicBezTo>
                <a:close/>
                <a:moveTo>
                  <a:pt x="824329" y="1576045"/>
                </a:moveTo>
                <a:cubicBezTo>
                  <a:pt x="841098" y="1576045"/>
                  <a:pt x="854692" y="1589639"/>
                  <a:pt x="854692" y="1606408"/>
                </a:cubicBezTo>
                <a:cubicBezTo>
                  <a:pt x="854692" y="1623178"/>
                  <a:pt x="841098" y="1636772"/>
                  <a:pt x="824329" y="1636772"/>
                </a:cubicBezTo>
                <a:cubicBezTo>
                  <a:pt x="807559" y="1636772"/>
                  <a:pt x="793965" y="1623178"/>
                  <a:pt x="793965" y="1606408"/>
                </a:cubicBezTo>
                <a:cubicBezTo>
                  <a:pt x="793965" y="1589639"/>
                  <a:pt x="807559" y="1576045"/>
                  <a:pt x="824329" y="1576045"/>
                </a:cubicBezTo>
                <a:close/>
                <a:moveTo>
                  <a:pt x="751774" y="1576045"/>
                </a:moveTo>
                <a:cubicBezTo>
                  <a:pt x="768544" y="1576045"/>
                  <a:pt x="782138" y="1589639"/>
                  <a:pt x="782138" y="1606408"/>
                </a:cubicBezTo>
                <a:cubicBezTo>
                  <a:pt x="782138" y="1623178"/>
                  <a:pt x="768544" y="1636772"/>
                  <a:pt x="751774" y="1636772"/>
                </a:cubicBezTo>
                <a:cubicBezTo>
                  <a:pt x="735005" y="1636772"/>
                  <a:pt x="721411" y="1623178"/>
                  <a:pt x="721411" y="1606408"/>
                </a:cubicBezTo>
                <a:cubicBezTo>
                  <a:pt x="721411" y="1589639"/>
                  <a:pt x="735005" y="1576045"/>
                  <a:pt x="751774" y="1576045"/>
                </a:cubicBezTo>
                <a:close/>
                <a:moveTo>
                  <a:pt x="679220" y="1576045"/>
                </a:moveTo>
                <a:cubicBezTo>
                  <a:pt x="695989" y="1576045"/>
                  <a:pt x="709583" y="1589639"/>
                  <a:pt x="709583" y="1606408"/>
                </a:cubicBezTo>
                <a:cubicBezTo>
                  <a:pt x="709583" y="1623178"/>
                  <a:pt x="695989" y="1636772"/>
                  <a:pt x="679220" y="1636772"/>
                </a:cubicBezTo>
                <a:cubicBezTo>
                  <a:pt x="662450" y="1636772"/>
                  <a:pt x="648856" y="1623178"/>
                  <a:pt x="648856" y="1606408"/>
                </a:cubicBezTo>
                <a:cubicBezTo>
                  <a:pt x="648856" y="1589639"/>
                  <a:pt x="662450" y="1576045"/>
                  <a:pt x="679220" y="1576045"/>
                </a:cubicBezTo>
                <a:close/>
                <a:moveTo>
                  <a:pt x="606665" y="1576045"/>
                </a:moveTo>
                <a:cubicBezTo>
                  <a:pt x="623435" y="1576045"/>
                  <a:pt x="637029" y="1589639"/>
                  <a:pt x="637029" y="1606408"/>
                </a:cubicBezTo>
                <a:cubicBezTo>
                  <a:pt x="637029" y="1623178"/>
                  <a:pt x="623435" y="1636772"/>
                  <a:pt x="606665" y="1636772"/>
                </a:cubicBezTo>
                <a:cubicBezTo>
                  <a:pt x="589896" y="1636772"/>
                  <a:pt x="576302" y="1623178"/>
                  <a:pt x="576302" y="1606408"/>
                </a:cubicBezTo>
                <a:cubicBezTo>
                  <a:pt x="576302" y="1589639"/>
                  <a:pt x="589896" y="1576045"/>
                  <a:pt x="606665" y="1576045"/>
                </a:cubicBezTo>
                <a:close/>
                <a:moveTo>
                  <a:pt x="534111" y="1576045"/>
                </a:moveTo>
                <a:cubicBezTo>
                  <a:pt x="550880" y="1576045"/>
                  <a:pt x="564474" y="1589639"/>
                  <a:pt x="564474" y="1606408"/>
                </a:cubicBezTo>
                <a:cubicBezTo>
                  <a:pt x="564474" y="1623178"/>
                  <a:pt x="550880" y="1636772"/>
                  <a:pt x="534111" y="1636772"/>
                </a:cubicBezTo>
                <a:cubicBezTo>
                  <a:pt x="517341" y="1636772"/>
                  <a:pt x="503747" y="1623178"/>
                  <a:pt x="503747" y="1606408"/>
                </a:cubicBezTo>
                <a:cubicBezTo>
                  <a:pt x="503747" y="1589639"/>
                  <a:pt x="517341" y="1576045"/>
                  <a:pt x="534111" y="1576045"/>
                </a:cubicBezTo>
                <a:close/>
                <a:moveTo>
                  <a:pt x="461556" y="1576045"/>
                </a:moveTo>
                <a:cubicBezTo>
                  <a:pt x="478326" y="1576045"/>
                  <a:pt x="491920" y="1589639"/>
                  <a:pt x="491920" y="1606408"/>
                </a:cubicBezTo>
                <a:cubicBezTo>
                  <a:pt x="491920" y="1623178"/>
                  <a:pt x="478326" y="1636772"/>
                  <a:pt x="461556" y="1636772"/>
                </a:cubicBezTo>
                <a:cubicBezTo>
                  <a:pt x="444787" y="1636772"/>
                  <a:pt x="431192" y="1623178"/>
                  <a:pt x="431192" y="1606408"/>
                </a:cubicBezTo>
                <a:cubicBezTo>
                  <a:pt x="431192" y="1589639"/>
                  <a:pt x="444787" y="1576045"/>
                  <a:pt x="461556" y="1576045"/>
                </a:cubicBezTo>
                <a:close/>
                <a:moveTo>
                  <a:pt x="389002" y="1576045"/>
                </a:moveTo>
                <a:cubicBezTo>
                  <a:pt x="405771" y="1576045"/>
                  <a:pt x="419365" y="1589639"/>
                  <a:pt x="419365" y="1606408"/>
                </a:cubicBezTo>
                <a:cubicBezTo>
                  <a:pt x="419365" y="1623178"/>
                  <a:pt x="405771" y="1636772"/>
                  <a:pt x="389002" y="1636772"/>
                </a:cubicBezTo>
                <a:cubicBezTo>
                  <a:pt x="372232" y="1636772"/>
                  <a:pt x="358638" y="1623178"/>
                  <a:pt x="358638" y="1606408"/>
                </a:cubicBezTo>
                <a:cubicBezTo>
                  <a:pt x="358638" y="1589639"/>
                  <a:pt x="372232" y="1576045"/>
                  <a:pt x="389002" y="1576045"/>
                </a:cubicBezTo>
                <a:close/>
                <a:moveTo>
                  <a:pt x="316447" y="1576045"/>
                </a:moveTo>
                <a:cubicBezTo>
                  <a:pt x="333216" y="1576045"/>
                  <a:pt x="346810" y="1589639"/>
                  <a:pt x="346810" y="1606408"/>
                </a:cubicBezTo>
                <a:cubicBezTo>
                  <a:pt x="346810" y="1623178"/>
                  <a:pt x="333216" y="1636772"/>
                  <a:pt x="316447" y="1636772"/>
                </a:cubicBezTo>
                <a:cubicBezTo>
                  <a:pt x="299677" y="1636772"/>
                  <a:pt x="286084" y="1623178"/>
                  <a:pt x="286084" y="1606408"/>
                </a:cubicBezTo>
                <a:cubicBezTo>
                  <a:pt x="286084" y="1589639"/>
                  <a:pt x="299677" y="1576045"/>
                  <a:pt x="316447" y="1576045"/>
                </a:cubicBezTo>
                <a:close/>
                <a:moveTo>
                  <a:pt x="243892" y="1576045"/>
                </a:moveTo>
                <a:cubicBezTo>
                  <a:pt x="260662" y="1576045"/>
                  <a:pt x="274256" y="1589639"/>
                  <a:pt x="274256" y="1606408"/>
                </a:cubicBezTo>
                <a:cubicBezTo>
                  <a:pt x="274256" y="1623178"/>
                  <a:pt x="260662" y="1636772"/>
                  <a:pt x="243892" y="1636772"/>
                </a:cubicBezTo>
                <a:cubicBezTo>
                  <a:pt x="227123" y="1636772"/>
                  <a:pt x="213529" y="1623178"/>
                  <a:pt x="213529" y="1606408"/>
                </a:cubicBezTo>
                <a:cubicBezTo>
                  <a:pt x="213529" y="1589639"/>
                  <a:pt x="227123" y="1576045"/>
                  <a:pt x="243892" y="1576045"/>
                </a:cubicBezTo>
                <a:close/>
                <a:moveTo>
                  <a:pt x="171339" y="1576045"/>
                </a:moveTo>
                <a:cubicBezTo>
                  <a:pt x="188107" y="1576045"/>
                  <a:pt x="201701" y="1589639"/>
                  <a:pt x="201701" y="1606408"/>
                </a:cubicBezTo>
                <a:cubicBezTo>
                  <a:pt x="201701" y="1623178"/>
                  <a:pt x="188107" y="1636772"/>
                  <a:pt x="171339" y="1636772"/>
                </a:cubicBezTo>
                <a:cubicBezTo>
                  <a:pt x="154599" y="1636772"/>
                  <a:pt x="141006" y="1623178"/>
                  <a:pt x="141006" y="1606408"/>
                </a:cubicBezTo>
                <a:cubicBezTo>
                  <a:pt x="141006" y="1589639"/>
                  <a:pt x="154599" y="1576045"/>
                  <a:pt x="171339" y="1576045"/>
                </a:cubicBezTo>
                <a:close/>
                <a:moveTo>
                  <a:pt x="98818" y="1576045"/>
                </a:moveTo>
                <a:cubicBezTo>
                  <a:pt x="115586" y="1576045"/>
                  <a:pt x="129180" y="1589639"/>
                  <a:pt x="129180" y="1606408"/>
                </a:cubicBezTo>
                <a:cubicBezTo>
                  <a:pt x="129180" y="1623178"/>
                  <a:pt x="115586" y="1636772"/>
                  <a:pt x="98818" y="1636772"/>
                </a:cubicBezTo>
                <a:cubicBezTo>
                  <a:pt x="82048" y="1636772"/>
                  <a:pt x="68454" y="1623178"/>
                  <a:pt x="68454" y="1606408"/>
                </a:cubicBezTo>
                <a:cubicBezTo>
                  <a:pt x="68454" y="1589639"/>
                  <a:pt x="82048" y="1576045"/>
                  <a:pt x="98818" y="1576045"/>
                </a:cubicBezTo>
                <a:close/>
                <a:moveTo>
                  <a:pt x="26264" y="1576045"/>
                </a:moveTo>
                <a:cubicBezTo>
                  <a:pt x="43032" y="1576045"/>
                  <a:pt x="56626" y="1589639"/>
                  <a:pt x="56626" y="1606408"/>
                </a:cubicBezTo>
                <a:cubicBezTo>
                  <a:pt x="56626" y="1623178"/>
                  <a:pt x="43032" y="1636772"/>
                  <a:pt x="26264" y="1636772"/>
                </a:cubicBezTo>
                <a:cubicBezTo>
                  <a:pt x="17880" y="1636772"/>
                  <a:pt x="10289" y="1633374"/>
                  <a:pt x="4794" y="1627879"/>
                </a:cubicBezTo>
                <a:lnTo>
                  <a:pt x="0" y="1616304"/>
                </a:lnTo>
                <a:lnTo>
                  <a:pt x="0" y="1596512"/>
                </a:lnTo>
                <a:lnTo>
                  <a:pt x="4794" y="1584938"/>
                </a:lnTo>
                <a:cubicBezTo>
                  <a:pt x="10289" y="1579444"/>
                  <a:pt x="17880" y="1576045"/>
                  <a:pt x="26264" y="1576045"/>
                </a:cubicBezTo>
                <a:close/>
                <a:moveTo>
                  <a:pt x="1187102" y="1495593"/>
                </a:moveTo>
                <a:cubicBezTo>
                  <a:pt x="1195486" y="1495593"/>
                  <a:pt x="1203077" y="1498992"/>
                  <a:pt x="1208572" y="1504486"/>
                </a:cubicBezTo>
                <a:lnTo>
                  <a:pt x="1211014" y="1510381"/>
                </a:lnTo>
                <a:lnTo>
                  <a:pt x="1168285" y="1549216"/>
                </a:lnTo>
                <a:lnTo>
                  <a:pt x="1165631" y="1547427"/>
                </a:lnTo>
                <a:cubicBezTo>
                  <a:pt x="1160137" y="1541932"/>
                  <a:pt x="1156738" y="1534341"/>
                  <a:pt x="1156738" y="1525957"/>
                </a:cubicBezTo>
                <a:cubicBezTo>
                  <a:pt x="1156738" y="1509187"/>
                  <a:pt x="1170332" y="1495593"/>
                  <a:pt x="1187102" y="1495593"/>
                </a:cubicBezTo>
                <a:close/>
                <a:moveTo>
                  <a:pt x="1114547" y="1495593"/>
                </a:moveTo>
                <a:cubicBezTo>
                  <a:pt x="1131317" y="1495593"/>
                  <a:pt x="1144911" y="1509187"/>
                  <a:pt x="1144911" y="1525957"/>
                </a:cubicBezTo>
                <a:cubicBezTo>
                  <a:pt x="1144911" y="1542726"/>
                  <a:pt x="1131317" y="1556320"/>
                  <a:pt x="1114547" y="1556320"/>
                </a:cubicBezTo>
                <a:cubicBezTo>
                  <a:pt x="1097778" y="1556320"/>
                  <a:pt x="1084184" y="1542726"/>
                  <a:pt x="1084184" y="1525957"/>
                </a:cubicBezTo>
                <a:cubicBezTo>
                  <a:pt x="1084184" y="1509187"/>
                  <a:pt x="1097778" y="1495593"/>
                  <a:pt x="1114547" y="1495593"/>
                </a:cubicBezTo>
                <a:close/>
                <a:moveTo>
                  <a:pt x="1041993" y="1495593"/>
                </a:moveTo>
                <a:cubicBezTo>
                  <a:pt x="1058762" y="1495593"/>
                  <a:pt x="1072356" y="1509187"/>
                  <a:pt x="1072356" y="1525957"/>
                </a:cubicBezTo>
                <a:cubicBezTo>
                  <a:pt x="1072356" y="1542726"/>
                  <a:pt x="1058762" y="1556320"/>
                  <a:pt x="1041993" y="1556320"/>
                </a:cubicBezTo>
                <a:cubicBezTo>
                  <a:pt x="1025223" y="1556320"/>
                  <a:pt x="1011629" y="1542726"/>
                  <a:pt x="1011629" y="1525957"/>
                </a:cubicBezTo>
                <a:cubicBezTo>
                  <a:pt x="1011629" y="1509187"/>
                  <a:pt x="1025223" y="1495593"/>
                  <a:pt x="1041993" y="1495593"/>
                </a:cubicBezTo>
                <a:close/>
                <a:moveTo>
                  <a:pt x="969438" y="1495593"/>
                </a:moveTo>
                <a:cubicBezTo>
                  <a:pt x="986208" y="1495593"/>
                  <a:pt x="999801" y="1509187"/>
                  <a:pt x="999801" y="1525957"/>
                </a:cubicBezTo>
                <a:cubicBezTo>
                  <a:pt x="999801" y="1542726"/>
                  <a:pt x="986208" y="1556320"/>
                  <a:pt x="969438" y="1556320"/>
                </a:cubicBezTo>
                <a:cubicBezTo>
                  <a:pt x="952669" y="1556320"/>
                  <a:pt x="939075" y="1542726"/>
                  <a:pt x="939075" y="1525957"/>
                </a:cubicBezTo>
                <a:cubicBezTo>
                  <a:pt x="939075" y="1509187"/>
                  <a:pt x="952669" y="1495593"/>
                  <a:pt x="969438" y="1495593"/>
                </a:cubicBezTo>
                <a:close/>
                <a:moveTo>
                  <a:pt x="896883" y="1495593"/>
                </a:moveTo>
                <a:cubicBezTo>
                  <a:pt x="913653" y="1495593"/>
                  <a:pt x="927247" y="1509187"/>
                  <a:pt x="927247" y="1525957"/>
                </a:cubicBezTo>
                <a:cubicBezTo>
                  <a:pt x="927247" y="1542726"/>
                  <a:pt x="913653" y="1556320"/>
                  <a:pt x="896883" y="1556320"/>
                </a:cubicBezTo>
                <a:cubicBezTo>
                  <a:pt x="880114" y="1556320"/>
                  <a:pt x="866520" y="1542726"/>
                  <a:pt x="866520" y="1525957"/>
                </a:cubicBezTo>
                <a:cubicBezTo>
                  <a:pt x="866520" y="1509187"/>
                  <a:pt x="880114" y="1495593"/>
                  <a:pt x="896883" y="1495593"/>
                </a:cubicBezTo>
                <a:close/>
                <a:moveTo>
                  <a:pt x="824329" y="1495593"/>
                </a:moveTo>
                <a:cubicBezTo>
                  <a:pt x="841098" y="1495593"/>
                  <a:pt x="854692" y="1509187"/>
                  <a:pt x="854692" y="1525957"/>
                </a:cubicBezTo>
                <a:cubicBezTo>
                  <a:pt x="854692" y="1542726"/>
                  <a:pt x="841098" y="1556320"/>
                  <a:pt x="824329" y="1556320"/>
                </a:cubicBezTo>
                <a:cubicBezTo>
                  <a:pt x="807559" y="1556320"/>
                  <a:pt x="793965" y="1542726"/>
                  <a:pt x="793965" y="1525957"/>
                </a:cubicBezTo>
                <a:cubicBezTo>
                  <a:pt x="793965" y="1509187"/>
                  <a:pt x="807559" y="1495593"/>
                  <a:pt x="824329" y="1495593"/>
                </a:cubicBezTo>
                <a:close/>
                <a:moveTo>
                  <a:pt x="751774" y="1495593"/>
                </a:moveTo>
                <a:cubicBezTo>
                  <a:pt x="768544" y="1495593"/>
                  <a:pt x="782138" y="1509187"/>
                  <a:pt x="782138" y="1525957"/>
                </a:cubicBezTo>
                <a:cubicBezTo>
                  <a:pt x="782138" y="1542726"/>
                  <a:pt x="768544" y="1556320"/>
                  <a:pt x="751774" y="1556320"/>
                </a:cubicBezTo>
                <a:cubicBezTo>
                  <a:pt x="735005" y="1556320"/>
                  <a:pt x="721411" y="1542726"/>
                  <a:pt x="721411" y="1525957"/>
                </a:cubicBezTo>
                <a:cubicBezTo>
                  <a:pt x="721411" y="1509187"/>
                  <a:pt x="735005" y="1495593"/>
                  <a:pt x="751774" y="1495593"/>
                </a:cubicBezTo>
                <a:close/>
                <a:moveTo>
                  <a:pt x="679220" y="1495593"/>
                </a:moveTo>
                <a:cubicBezTo>
                  <a:pt x="695989" y="1495593"/>
                  <a:pt x="709583" y="1509187"/>
                  <a:pt x="709583" y="1525957"/>
                </a:cubicBezTo>
                <a:cubicBezTo>
                  <a:pt x="709583" y="1542726"/>
                  <a:pt x="695989" y="1556320"/>
                  <a:pt x="679220" y="1556320"/>
                </a:cubicBezTo>
                <a:cubicBezTo>
                  <a:pt x="662450" y="1556320"/>
                  <a:pt x="648856" y="1542726"/>
                  <a:pt x="648856" y="1525957"/>
                </a:cubicBezTo>
                <a:cubicBezTo>
                  <a:pt x="648856" y="1509187"/>
                  <a:pt x="662450" y="1495593"/>
                  <a:pt x="679220" y="1495593"/>
                </a:cubicBezTo>
                <a:close/>
                <a:moveTo>
                  <a:pt x="606665" y="1495593"/>
                </a:moveTo>
                <a:cubicBezTo>
                  <a:pt x="623435" y="1495593"/>
                  <a:pt x="637029" y="1509187"/>
                  <a:pt x="637029" y="1525957"/>
                </a:cubicBezTo>
                <a:cubicBezTo>
                  <a:pt x="637029" y="1542726"/>
                  <a:pt x="623435" y="1556320"/>
                  <a:pt x="606665" y="1556320"/>
                </a:cubicBezTo>
                <a:cubicBezTo>
                  <a:pt x="589896" y="1556320"/>
                  <a:pt x="576302" y="1542726"/>
                  <a:pt x="576302" y="1525957"/>
                </a:cubicBezTo>
                <a:cubicBezTo>
                  <a:pt x="576302" y="1509187"/>
                  <a:pt x="589896" y="1495593"/>
                  <a:pt x="606665" y="1495593"/>
                </a:cubicBezTo>
                <a:close/>
                <a:moveTo>
                  <a:pt x="534111" y="1495593"/>
                </a:moveTo>
                <a:cubicBezTo>
                  <a:pt x="550880" y="1495593"/>
                  <a:pt x="564474" y="1509187"/>
                  <a:pt x="564474" y="1525957"/>
                </a:cubicBezTo>
                <a:cubicBezTo>
                  <a:pt x="564474" y="1542726"/>
                  <a:pt x="550880" y="1556320"/>
                  <a:pt x="534111" y="1556320"/>
                </a:cubicBezTo>
                <a:cubicBezTo>
                  <a:pt x="517341" y="1556320"/>
                  <a:pt x="503747" y="1542726"/>
                  <a:pt x="503747" y="1525957"/>
                </a:cubicBezTo>
                <a:cubicBezTo>
                  <a:pt x="503747" y="1509187"/>
                  <a:pt x="517341" y="1495593"/>
                  <a:pt x="534111" y="1495593"/>
                </a:cubicBezTo>
                <a:close/>
                <a:moveTo>
                  <a:pt x="461556" y="1495593"/>
                </a:moveTo>
                <a:cubicBezTo>
                  <a:pt x="478326" y="1495593"/>
                  <a:pt x="491920" y="1509187"/>
                  <a:pt x="491920" y="1525957"/>
                </a:cubicBezTo>
                <a:cubicBezTo>
                  <a:pt x="491920" y="1542726"/>
                  <a:pt x="478326" y="1556320"/>
                  <a:pt x="461556" y="1556320"/>
                </a:cubicBezTo>
                <a:cubicBezTo>
                  <a:pt x="444787" y="1556320"/>
                  <a:pt x="431192" y="1542726"/>
                  <a:pt x="431192" y="1525957"/>
                </a:cubicBezTo>
                <a:cubicBezTo>
                  <a:pt x="431192" y="1509187"/>
                  <a:pt x="444787" y="1495593"/>
                  <a:pt x="461556" y="1495593"/>
                </a:cubicBezTo>
                <a:close/>
                <a:moveTo>
                  <a:pt x="389002" y="1495593"/>
                </a:moveTo>
                <a:cubicBezTo>
                  <a:pt x="405771" y="1495593"/>
                  <a:pt x="419365" y="1509187"/>
                  <a:pt x="419365" y="1525957"/>
                </a:cubicBezTo>
                <a:cubicBezTo>
                  <a:pt x="419365" y="1542726"/>
                  <a:pt x="405771" y="1556320"/>
                  <a:pt x="389002" y="1556320"/>
                </a:cubicBezTo>
                <a:cubicBezTo>
                  <a:pt x="372232" y="1556320"/>
                  <a:pt x="358638" y="1542726"/>
                  <a:pt x="358638" y="1525957"/>
                </a:cubicBezTo>
                <a:cubicBezTo>
                  <a:pt x="358638" y="1509187"/>
                  <a:pt x="372232" y="1495593"/>
                  <a:pt x="389002" y="1495593"/>
                </a:cubicBezTo>
                <a:close/>
                <a:moveTo>
                  <a:pt x="316447" y="1495593"/>
                </a:moveTo>
                <a:cubicBezTo>
                  <a:pt x="333216" y="1495593"/>
                  <a:pt x="346810" y="1509187"/>
                  <a:pt x="346810" y="1525957"/>
                </a:cubicBezTo>
                <a:cubicBezTo>
                  <a:pt x="346810" y="1542726"/>
                  <a:pt x="333216" y="1556320"/>
                  <a:pt x="316447" y="1556320"/>
                </a:cubicBezTo>
                <a:cubicBezTo>
                  <a:pt x="299677" y="1556320"/>
                  <a:pt x="286084" y="1542726"/>
                  <a:pt x="286084" y="1525957"/>
                </a:cubicBezTo>
                <a:cubicBezTo>
                  <a:pt x="286084" y="1509187"/>
                  <a:pt x="299677" y="1495593"/>
                  <a:pt x="316447" y="1495593"/>
                </a:cubicBezTo>
                <a:close/>
                <a:moveTo>
                  <a:pt x="243892" y="1495593"/>
                </a:moveTo>
                <a:cubicBezTo>
                  <a:pt x="260662" y="1495593"/>
                  <a:pt x="274256" y="1509187"/>
                  <a:pt x="274256" y="1525957"/>
                </a:cubicBezTo>
                <a:cubicBezTo>
                  <a:pt x="274256" y="1542726"/>
                  <a:pt x="260662" y="1556320"/>
                  <a:pt x="243892" y="1556320"/>
                </a:cubicBezTo>
                <a:cubicBezTo>
                  <a:pt x="227123" y="1556320"/>
                  <a:pt x="213529" y="1542726"/>
                  <a:pt x="213529" y="1525957"/>
                </a:cubicBezTo>
                <a:cubicBezTo>
                  <a:pt x="213529" y="1509187"/>
                  <a:pt x="227123" y="1495593"/>
                  <a:pt x="243892" y="1495593"/>
                </a:cubicBezTo>
                <a:close/>
                <a:moveTo>
                  <a:pt x="171339" y="1495593"/>
                </a:moveTo>
                <a:cubicBezTo>
                  <a:pt x="188107" y="1495593"/>
                  <a:pt x="201701" y="1509187"/>
                  <a:pt x="201701" y="1525957"/>
                </a:cubicBezTo>
                <a:cubicBezTo>
                  <a:pt x="201701" y="1542726"/>
                  <a:pt x="188107" y="1556320"/>
                  <a:pt x="171339" y="1556320"/>
                </a:cubicBezTo>
                <a:cubicBezTo>
                  <a:pt x="154606" y="1556320"/>
                  <a:pt x="141012" y="1542726"/>
                  <a:pt x="141012" y="1525957"/>
                </a:cubicBezTo>
                <a:cubicBezTo>
                  <a:pt x="141012" y="1509187"/>
                  <a:pt x="154606" y="1495593"/>
                  <a:pt x="171339" y="1495593"/>
                </a:cubicBezTo>
                <a:close/>
                <a:moveTo>
                  <a:pt x="98825" y="1495593"/>
                </a:moveTo>
                <a:cubicBezTo>
                  <a:pt x="115592" y="1495593"/>
                  <a:pt x="129186" y="1509187"/>
                  <a:pt x="129186" y="1525957"/>
                </a:cubicBezTo>
                <a:cubicBezTo>
                  <a:pt x="129186" y="1542726"/>
                  <a:pt x="115592" y="1556320"/>
                  <a:pt x="98825" y="1556320"/>
                </a:cubicBezTo>
                <a:cubicBezTo>
                  <a:pt x="82054" y="1556320"/>
                  <a:pt x="68461" y="1542726"/>
                  <a:pt x="68461" y="1525957"/>
                </a:cubicBezTo>
                <a:cubicBezTo>
                  <a:pt x="68461" y="1509187"/>
                  <a:pt x="82054" y="1495593"/>
                  <a:pt x="98825" y="1495593"/>
                </a:cubicBezTo>
                <a:close/>
                <a:moveTo>
                  <a:pt x="26270" y="1495593"/>
                </a:moveTo>
                <a:cubicBezTo>
                  <a:pt x="43038" y="1495593"/>
                  <a:pt x="56632" y="1509187"/>
                  <a:pt x="56632" y="1525957"/>
                </a:cubicBezTo>
                <a:cubicBezTo>
                  <a:pt x="56632" y="1542726"/>
                  <a:pt x="43038" y="1556320"/>
                  <a:pt x="26270" y="1556320"/>
                </a:cubicBezTo>
                <a:cubicBezTo>
                  <a:pt x="17886" y="1556320"/>
                  <a:pt x="10295" y="1552922"/>
                  <a:pt x="4801" y="1547427"/>
                </a:cubicBezTo>
                <a:lnTo>
                  <a:pt x="0" y="1535836"/>
                </a:lnTo>
                <a:lnTo>
                  <a:pt x="0" y="1516078"/>
                </a:lnTo>
                <a:lnTo>
                  <a:pt x="4801" y="1504486"/>
                </a:lnTo>
                <a:cubicBezTo>
                  <a:pt x="10295" y="1498992"/>
                  <a:pt x="17886" y="1495593"/>
                  <a:pt x="26270" y="1495593"/>
                </a:cubicBezTo>
                <a:close/>
                <a:moveTo>
                  <a:pt x="1259656" y="1415141"/>
                </a:moveTo>
                <a:cubicBezTo>
                  <a:pt x="1268041" y="1415141"/>
                  <a:pt x="1275632" y="1418540"/>
                  <a:pt x="1281127" y="1424035"/>
                </a:cubicBezTo>
                <a:lnTo>
                  <a:pt x="1285044" y="1433492"/>
                </a:lnTo>
                <a:lnTo>
                  <a:pt x="1248565" y="1473629"/>
                </a:lnTo>
                <a:lnTo>
                  <a:pt x="1247837" y="1473482"/>
                </a:lnTo>
                <a:cubicBezTo>
                  <a:pt x="1236940" y="1468873"/>
                  <a:pt x="1229293" y="1458082"/>
                  <a:pt x="1229293" y="1445505"/>
                </a:cubicBezTo>
                <a:cubicBezTo>
                  <a:pt x="1229293" y="1428735"/>
                  <a:pt x="1242887" y="1415141"/>
                  <a:pt x="1259656" y="1415141"/>
                </a:cubicBezTo>
                <a:close/>
                <a:moveTo>
                  <a:pt x="1187102" y="1415141"/>
                </a:moveTo>
                <a:cubicBezTo>
                  <a:pt x="1203871" y="1415141"/>
                  <a:pt x="1217465" y="1428735"/>
                  <a:pt x="1217465" y="1445505"/>
                </a:cubicBezTo>
                <a:cubicBezTo>
                  <a:pt x="1217465" y="1462274"/>
                  <a:pt x="1203871" y="1475868"/>
                  <a:pt x="1187102" y="1475868"/>
                </a:cubicBezTo>
                <a:cubicBezTo>
                  <a:pt x="1170332" y="1475868"/>
                  <a:pt x="1156738" y="1462274"/>
                  <a:pt x="1156738" y="1445505"/>
                </a:cubicBezTo>
                <a:cubicBezTo>
                  <a:pt x="1156738" y="1428735"/>
                  <a:pt x="1170332" y="1415141"/>
                  <a:pt x="1187102" y="1415141"/>
                </a:cubicBezTo>
                <a:close/>
                <a:moveTo>
                  <a:pt x="1114547" y="1415141"/>
                </a:moveTo>
                <a:cubicBezTo>
                  <a:pt x="1131317" y="1415141"/>
                  <a:pt x="1144911" y="1428735"/>
                  <a:pt x="1144911" y="1445505"/>
                </a:cubicBezTo>
                <a:cubicBezTo>
                  <a:pt x="1144911" y="1462274"/>
                  <a:pt x="1131317" y="1475868"/>
                  <a:pt x="1114547" y="1475868"/>
                </a:cubicBezTo>
                <a:cubicBezTo>
                  <a:pt x="1097778" y="1475868"/>
                  <a:pt x="1084184" y="1462274"/>
                  <a:pt x="1084184" y="1445505"/>
                </a:cubicBezTo>
                <a:cubicBezTo>
                  <a:pt x="1084184" y="1428735"/>
                  <a:pt x="1097778" y="1415141"/>
                  <a:pt x="1114547" y="1415141"/>
                </a:cubicBezTo>
                <a:close/>
                <a:moveTo>
                  <a:pt x="1041993" y="1415141"/>
                </a:moveTo>
                <a:cubicBezTo>
                  <a:pt x="1058762" y="1415141"/>
                  <a:pt x="1072356" y="1428735"/>
                  <a:pt x="1072356" y="1445505"/>
                </a:cubicBezTo>
                <a:cubicBezTo>
                  <a:pt x="1072356" y="1462274"/>
                  <a:pt x="1058762" y="1475868"/>
                  <a:pt x="1041993" y="1475868"/>
                </a:cubicBezTo>
                <a:cubicBezTo>
                  <a:pt x="1025223" y="1475868"/>
                  <a:pt x="1011629" y="1462274"/>
                  <a:pt x="1011629" y="1445505"/>
                </a:cubicBezTo>
                <a:cubicBezTo>
                  <a:pt x="1011629" y="1428735"/>
                  <a:pt x="1025223" y="1415141"/>
                  <a:pt x="1041993" y="1415141"/>
                </a:cubicBezTo>
                <a:close/>
                <a:moveTo>
                  <a:pt x="969438" y="1415141"/>
                </a:moveTo>
                <a:cubicBezTo>
                  <a:pt x="986208" y="1415141"/>
                  <a:pt x="999801" y="1428735"/>
                  <a:pt x="999801" y="1445505"/>
                </a:cubicBezTo>
                <a:cubicBezTo>
                  <a:pt x="999801" y="1462274"/>
                  <a:pt x="986208" y="1475868"/>
                  <a:pt x="969438" y="1475868"/>
                </a:cubicBezTo>
                <a:cubicBezTo>
                  <a:pt x="952669" y="1475868"/>
                  <a:pt x="939075" y="1462274"/>
                  <a:pt x="939075" y="1445505"/>
                </a:cubicBezTo>
                <a:cubicBezTo>
                  <a:pt x="939075" y="1428735"/>
                  <a:pt x="952669" y="1415141"/>
                  <a:pt x="969438" y="1415141"/>
                </a:cubicBezTo>
                <a:close/>
                <a:moveTo>
                  <a:pt x="896883" y="1415141"/>
                </a:moveTo>
                <a:cubicBezTo>
                  <a:pt x="913653" y="1415141"/>
                  <a:pt x="927247" y="1428735"/>
                  <a:pt x="927247" y="1445505"/>
                </a:cubicBezTo>
                <a:cubicBezTo>
                  <a:pt x="927247" y="1462274"/>
                  <a:pt x="913653" y="1475868"/>
                  <a:pt x="896883" y="1475868"/>
                </a:cubicBezTo>
                <a:cubicBezTo>
                  <a:pt x="880114" y="1475868"/>
                  <a:pt x="866520" y="1462274"/>
                  <a:pt x="866520" y="1445505"/>
                </a:cubicBezTo>
                <a:cubicBezTo>
                  <a:pt x="866520" y="1428735"/>
                  <a:pt x="880114" y="1415141"/>
                  <a:pt x="896883" y="1415141"/>
                </a:cubicBezTo>
                <a:close/>
                <a:moveTo>
                  <a:pt x="824329" y="1415141"/>
                </a:moveTo>
                <a:cubicBezTo>
                  <a:pt x="841098" y="1415141"/>
                  <a:pt x="854692" y="1428735"/>
                  <a:pt x="854692" y="1445505"/>
                </a:cubicBezTo>
                <a:cubicBezTo>
                  <a:pt x="854692" y="1462274"/>
                  <a:pt x="841098" y="1475868"/>
                  <a:pt x="824329" y="1475868"/>
                </a:cubicBezTo>
                <a:cubicBezTo>
                  <a:pt x="807559" y="1475868"/>
                  <a:pt x="793965" y="1462274"/>
                  <a:pt x="793965" y="1445505"/>
                </a:cubicBezTo>
                <a:cubicBezTo>
                  <a:pt x="793965" y="1428735"/>
                  <a:pt x="807559" y="1415141"/>
                  <a:pt x="824329" y="1415141"/>
                </a:cubicBezTo>
                <a:close/>
                <a:moveTo>
                  <a:pt x="751774" y="1415141"/>
                </a:moveTo>
                <a:cubicBezTo>
                  <a:pt x="768544" y="1415141"/>
                  <a:pt x="782138" y="1428735"/>
                  <a:pt x="782138" y="1445505"/>
                </a:cubicBezTo>
                <a:cubicBezTo>
                  <a:pt x="782138" y="1462274"/>
                  <a:pt x="768544" y="1475868"/>
                  <a:pt x="751774" y="1475868"/>
                </a:cubicBezTo>
                <a:cubicBezTo>
                  <a:pt x="735005" y="1475868"/>
                  <a:pt x="721411" y="1462274"/>
                  <a:pt x="721411" y="1445505"/>
                </a:cubicBezTo>
                <a:cubicBezTo>
                  <a:pt x="721411" y="1428735"/>
                  <a:pt x="735005" y="1415141"/>
                  <a:pt x="751774" y="1415141"/>
                </a:cubicBezTo>
                <a:close/>
                <a:moveTo>
                  <a:pt x="679220" y="1415141"/>
                </a:moveTo>
                <a:cubicBezTo>
                  <a:pt x="695989" y="1415141"/>
                  <a:pt x="709583" y="1428735"/>
                  <a:pt x="709583" y="1445505"/>
                </a:cubicBezTo>
                <a:cubicBezTo>
                  <a:pt x="709583" y="1462274"/>
                  <a:pt x="695989" y="1475868"/>
                  <a:pt x="679220" y="1475868"/>
                </a:cubicBezTo>
                <a:cubicBezTo>
                  <a:pt x="662450" y="1475868"/>
                  <a:pt x="648856" y="1462274"/>
                  <a:pt x="648856" y="1445505"/>
                </a:cubicBezTo>
                <a:cubicBezTo>
                  <a:pt x="648856" y="1428735"/>
                  <a:pt x="662450" y="1415141"/>
                  <a:pt x="679220" y="1415141"/>
                </a:cubicBezTo>
                <a:close/>
                <a:moveTo>
                  <a:pt x="606665" y="1415141"/>
                </a:moveTo>
                <a:cubicBezTo>
                  <a:pt x="623435" y="1415141"/>
                  <a:pt x="637029" y="1428735"/>
                  <a:pt x="637029" y="1445505"/>
                </a:cubicBezTo>
                <a:cubicBezTo>
                  <a:pt x="637029" y="1462274"/>
                  <a:pt x="623435" y="1475868"/>
                  <a:pt x="606665" y="1475868"/>
                </a:cubicBezTo>
                <a:cubicBezTo>
                  <a:pt x="589896" y="1475868"/>
                  <a:pt x="576302" y="1462274"/>
                  <a:pt x="576302" y="1445505"/>
                </a:cubicBezTo>
                <a:cubicBezTo>
                  <a:pt x="576302" y="1428735"/>
                  <a:pt x="589896" y="1415141"/>
                  <a:pt x="606665" y="1415141"/>
                </a:cubicBezTo>
                <a:close/>
                <a:moveTo>
                  <a:pt x="534111" y="1415141"/>
                </a:moveTo>
                <a:cubicBezTo>
                  <a:pt x="550880" y="1415141"/>
                  <a:pt x="564474" y="1428735"/>
                  <a:pt x="564474" y="1445505"/>
                </a:cubicBezTo>
                <a:cubicBezTo>
                  <a:pt x="564474" y="1462274"/>
                  <a:pt x="550880" y="1475868"/>
                  <a:pt x="534111" y="1475868"/>
                </a:cubicBezTo>
                <a:cubicBezTo>
                  <a:pt x="517341" y="1475868"/>
                  <a:pt x="503747" y="1462274"/>
                  <a:pt x="503747" y="1445505"/>
                </a:cubicBezTo>
                <a:cubicBezTo>
                  <a:pt x="503747" y="1428735"/>
                  <a:pt x="517341" y="1415141"/>
                  <a:pt x="534111" y="1415141"/>
                </a:cubicBezTo>
                <a:close/>
                <a:moveTo>
                  <a:pt x="461556" y="1415141"/>
                </a:moveTo>
                <a:cubicBezTo>
                  <a:pt x="478326" y="1415141"/>
                  <a:pt x="491920" y="1428735"/>
                  <a:pt x="491920" y="1445505"/>
                </a:cubicBezTo>
                <a:cubicBezTo>
                  <a:pt x="491920" y="1462274"/>
                  <a:pt x="478326" y="1475868"/>
                  <a:pt x="461556" y="1475868"/>
                </a:cubicBezTo>
                <a:cubicBezTo>
                  <a:pt x="444787" y="1475868"/>
                  <a:pt x="431192" y="1462274"/>
                  <a:pt x="431192" y="1445505"/>
                </a:cubicBezTo>
                <a:cubicBezTo>
                  <a:pt x="431192" y="1428735"/>
                  <a:pt x="444787" y="1415141"/>
                  <a:pt x="461556" y="1415141"/>
                </a:cubicBezTo>
                <a:close/>
                <a:moveTo>
                  <a:pt x="389002" y="1415141"/>
                </a:moveTo>
                <a:cubicBezTo>
                  <a:pt x="405771" y="1415141"/>
                  <a:pt x="419365" y="1428735"/>
                  <a:pt x="419365" y="1445505"/>
                </a:cubicBezTo>
                <a:cubicBezTo>
                  <a:pt x="419365" y="1462274"/>
                  <a:pt x="405771" y="1475868"/>
                  <a:pt x="389002" y="1475868"/>
                </a:cubicBezTo>
                <a:cubicBezTo>
                  <a:pt x="372232" y="1475868"/>
                  <a:pt x="358638" y="1462274"/>
                  <a:pt x="358638" y="1445505"/>
                </a:cubicBezTo>
                <a:cubicBezTo>
                  <a:pt x="358638" y="1428735"/>
                  <a:pt x="372232" y="1415141"/>
                  <a:pt x="389002" y="1415141"/>
                </a:cubicBezTo>
                <a:close/>
                <a:moveTo>
                  <a:pt x="316447" y="1415141"/>
                </a:moveTo>
                <a:cubicBezTo>
                  <a:pt x="333216" y="1415141"/>
                  <a:pt x="346810" y="1428735"/>
                  <a:pt x="346810" y="1445505"/>
                </a:cubicBezTo>
                <a:cubicBezTo>
                  <a:pt x="346810" y="1462274"/>
                  <a:pt x="333216" y="1475868"/>
                  <a:pt x="316447" y="1475868"/>
                </a:cubicBezTo>
                <a:cubicBezTo>
                  <a:pt x="299677" y="1475868"/>
                  <a:pt x="286084" y="1462274"/>
                  <a:pt x="286084" y="1445505"/>
                </a:cubicBezTo>
                <a:cubicBezTo>
                  <a:pt x="286084" y="1428735"/>
                  <a:pt x="299677" y="1415141"/>
                  <a:pt x="316447" y="1415141"/>
                </a:cubicBezTo>
                <a:close/>
                <a:moveTo>
                  <a:pt x="243892" y="1415141"/>
                </a:moveTo>
                <a:cubicBezTo>
                  <a:pt x="260662" y="1415141"/>
                  <a:pt x="274256" y="1428735"/>
                  <a:pt x="274256" y="1445505"/>
                </a:cubicBezTo>
                <a:cubicBezTo>
                  <a:pt x="274256" y="1462274"/>
                  <a:pt x="260662" y="1475868"/>
                  <a:pt x="243892" y="1475868"/>
                </a:cubicBezTo>
                <a:cubicBezTo>
                  <a:pt x="227123" y="1475868"/>
                  <a:pt x="213529" y="1462274"/>
                  <a:pt x="213529" y="1445505"/>
                </a:cubicBezTo>
                <a:cubicBezTo>
                  <a:pt x="213529" y="1428735"/>
                  <a:pt x="227123" y="1415141"/>
                  <a:pt x="243892" y="1415141"/>
                </a:cubicBezTo>
                <a:close/>
                <a:moveTo>
                  <a:pt x="171339" y="1415141"/>
                </a:moveTo>
                <a:cubicBezTo>
                  <a:pt x="188107" y="1415141"/>
                  <a:pt x="201701" y="1428735"/>
                  <a:pt x="201701" y="1445505"/>
                </a:cubicBezTo>
                <a:cubicBezTo>
                  <a:pt x="201701" y="1462274"/>
                  <a:pt x="188107" y="1475868"/>
                  <a:pt x="171339" y="1475868"/>
                </a:cubicBezTo>
                <a:cubicBezTo>
                  <a:pt x="154611" y="1475868"/>
                  <a:pt x="141018" y="1462274"/>
                  <a:pt x="141018" y="1445505"/>
                </a:cubicBezTo>
                <a:cubicBezTo>
                  <a:pt x="141018" y="1428735"/>
                  <a:pt x="154611" y="1415141"/>
                  <a:pt x="171339" y="1415141"/>
                </a:cubicBezTo>
                <a:close/>
                <a:moveTo>
                  <a:pt x="98831" y="1415141"/>
                </a:moveTo>
                <a:cubicBezTo>
                  <a:pt x="115598" y="1415141"/>
                  <a:pt x="129192" y="1428735"/>
                  <a:pt x="129192" y="1445505"/>
                </a:cubicBezTo>
                <a:cubicBezTo>
                  <a:pt x="129192" y="1462274"/>
                  <a:pt x="115598" y="1475868"/>
                  <a:pt x="98831" y="1475868"/>
                </a:cubicBezTo>
                <a:cubicBezTo>
                  <a:pt x="82060" y="1475868"/>
                  <a:pt x="68467" y="1462274"/>
                  <a:pt x="68467" y="1445505"/>
                </a:cubicBezTo>
                <a:cubicBezTo>
                  <a:pt x="68467" y="1428735"/>
                  <a:pt x="82060" y="1415141"/>
                  <a:pt x="98831" y="1415141"/>
                </a:cubicBezTo>
                <a:close/>
                <a:moveTo>
                  <a:pt x="26277" y="1415141"/>
                </a:moveTo>
                <a:cubicBezTo>
                  <a:pt x="43044" y="1415141"/>
                  <a:pt x="56638" y="1428735"/>
                  <a:pt x="56638" y="1445505"/>
                </a:cubicBezTo>
                <a:cubicBezTo>
                  <a:pt x="56638" y="1462274"/>
                  <a:pt x="43044" y="1475868"/>
                  <a:pt x="26277" y="1475868"/>
                </a:cubicBezTo>
                <a:cubicBezTo>
                  <a:pt x="17892" y="1475868"/>
                  <a:pt x="10301" y="1472470"/>
                  <a:pt x="4807" y="1466975"/>
                </a:cubicBezTo>
                <a:lnTo>
                  <a:pt x="0" y="1455370"/>
                </a:lnTo>
                <a:lnTo>
                  <a:pt x="0" y="1435640"/>
                </a:lnTo>
                <a:lnTo>
                  <a:pt x="4807" y="1424034"/>
                </a:lnTo>
                <a:cubicBezTo>
                  <a:pt x="10301" y="1418540"/>
                  <a:pt x="17892" y="1415141"/>
                  <a:pt x="26277" y="1415141"/>
                </a:cubicBezTo>
                <a:close/>
                <a:moveTo>
                  <a:pt x="1332211" y="1334690"/>
                </a:moveTo>
                <a:cubicBezTo>
                  <a:pt x="1340596" y="1334690"/>
                  <a:pt x="1348186" y="1338088"/>
                  <a:pt x="1353681" y="1343583"/>
                </a:cubicBezTo>
                <a:lnTo>
                  <a:pt x="1356143" y="1349526"/>
                </a:lnTo>
                <a:lnTo>
                  <a:pt x="1331934" y="1381900"/>
                </a:lnTo>
                <a:lnTo>
                  <a:pt x="1321597" y="1393274"/>
                </a:lnTo>
                <a:lnTo>
                  <a:pt x="1320392" y="1393030"/>
                </a:lnTo>
                <a:cubicBezTo>
                  <a:pt x="1309494" y="1388421"/>
                  <a:pt x="1301847" y="1377631"/>
                  <a:pt x="1301847" y="1365053"/>
                </a:cubicBezTo>
                <a:cubicBezTo>
                  <a:pt x="1301847" y="1348284"/>
                  <a:pt x="1315441" y="1334690"/>
                  <a:pt x="1332211" y="1334690"/>
                </a:cubicBezTo>
                <a:close/>
                <a:moveTo>
                  <a:pt x="1259656" y="1334690"/>
                </a:moveTo>
                <a:cubicBezTo>
                  <a:pt x="1276426" y="1334690"/>
                  <a:pt x="1290020" y="1348284"/>
                  <a:pt x="1290020" y="1365053"/>
                </a:cubicBezTo>
                <a:cubicBezTo>
                  <a:pt x="1290020" y="1381823"/>
                  <a:pt x="1276426" y="1395417"/>
                  <a:pt x="1259656" y="1395417"/>
                </a:cubicBezTo>
                <a:cubicBezTo>
                  <a:pt x="1242887" y="1395417"/>
                  <a:pt x="1229293" y="1381823"/>
                  <a:pt x="1229293" y="1365053"/>
                </a:cubicBezTo>
                <a:cubicBezTo>
                  <a:pt x="1229293" y="1348284"/>
                  <a:pt x="1242887" y="1334690"/>
                  <a:pt x="1259656" y="1334690"/>
                </a:cubicBezTo>
                <a:close/>
                <a:moveTo>
                  <a:pt x="1187102" y="1334690"/>
                </a:moveTo>
                <a:cubicBezTo>
                  <a:pt x="1203871" y="1334690"/>
                  <a:pt x="1217465" y="1348284"/>
                  <a:pt x="1217465" y="1365053"/>
                </a:cubicBezTo>
                <a:cubicBezTo>
                  <a:pt x="1217465" y="1381823"/>
                  <a:pt x="1203871" y="1395417"/>
                  <a:pt x="1187102" y="1395417"/>
                </a:cubicBezTo>
                <a:cubicBezTo>
                  <a:pt x="1170332" y="1395417"/>
                  <a:pt x="1156738" y="1381823"/>
                  <a:pt x="1156738" y="1365053"/>
                </a:cubicBezTo>
                <a:cubicBezTo>
                  <a:pt x="1156738" y="1348284"/>
                  <a:pt x="1170332" y="1334690"/>
                  <a:pt x="1187102" y="1334690"/>
                </a:cubicBezTo>
                <a:close/>
                <a:moveTo>
                  <a:pt x="1114547" y="1334690"/>
                </a:moveTo>
                <a:cubicBezTo>
                  <a:pt x="1131317" y="1334690"/>
                  <a:pt x="1144911" y="1348284"/>
                  <a:pt x="1144911" y="1365053"/>
                </a:cubicBezTo>
                <a:cubicBezTo>
                  <a:pt x="1144911" y="1381823"/>
                  <a:pt x="1131317" y="1395417"/>
                  <a:pt x="1114547" y="1395417"/>
                </a:cubicBezTo>
                <a:cubicBezTo>
                  <a:pt x="1097778" y="1395417"/>
                  <a:pt x="1084184" y="1381823"/>
                  <a:pt x="1084184" y="1365053"/>
                </a:cubicBezTo>
                <a:cubicBezTo>
                  <a:pt x="1084184" y="1348284"/>
                  <a:pt x="1097778" y="1334690"/>
                  <a:pt x="1114547" y="1334690"/>
                </a:cubicBezTo>
                <a:close/>
                <a:moveTo>
                  <a:pt x="1041993" y="1334690"/>
                </a:moveTo>
                <a:cubicBezTo>
                  <a:pt x="1058762" y="1334690"/>
                  <a:pt x="1072356" y="1348284"/>
                  <a:pt x="1072356" y="1365053"/>
                </a:cubicBezTo>
                <a:cubicBezTo>
                  <a:pt x="1072356" y="1381823"/>
                  <a:pt x="1058762" y="1395417"/>
                  <a:pt x="1041993" y="1395417"/>
                </a:cubicBezTo>
                <a:cubicBezTo>
                  <a:pt x="1025223" y="1395417"/>
                  <a:pt x="1011629" y="1381823"/>
                  <a:pt x="1011629" y="1365053"/>
                </a:cubicBezTo>
                <a:cubicBezTo>
                  <a:pt x="1011629" y="1348284"/>
                  <a:pt x="1025223" y="1334690"/>
                  <a:pt x="1041993" y="1334690"/>
                </a:cubicBezTo>
                <a:close/>
                <a:moveTo>
                  <a:pt x="969438" y="1334690"/>
                </a:moveTo>
                <a:cubicBezTo>
                  <a:pt x="986208" y="1334690"/>
                  <a:pt x="999801" y="1348284"/>
                  <a:pt x="999801" y="1365053"/>
                </a:cubicBezTo>
                <a:cubicBezTo>
                  <a:pt x="999801" y="1381823"/>
                  <a:pt x="986208" y="1395417"/>
                  <a:pt x="969438" y="1395417"/>
                </a:cubicBezTo>
                <a:cubicBezTo>
                  <a:pt x="952669" y="1395417"/>
                  <a:pt x="939075" y="1381823"/>
                  <a:pt x="939075" y="1365053"/>
                </a:cubicBezTo>
                <a:cubicBezTo>
                  <a:pt x="939075" y="1348284"/>
                  <a:pt x="952669" y="1334690"/>
                  <a:pt x="969438" y="1334690"/>
                </a:cubicBezTo>
                <a:close/>
                <a:moveTo>
                  <a:pt x="896883" y="1334690"/>
                </a:moveTo>
                <a:cubicBezTo>
                  <a:pt x="913653" y="1334690"/>
                  <a:pt x="927247" y="1348284"/>
                  <a:pt x="927247" y="1365053"/>
                </a:cubicBezTo>
                <a:cubicBezTo>
                  <a:pt x="927247" y="1381823"/>
                  <a:pt x="913653" y="1395417"/>
                  <a:pt x="896883" y="1395417"/>
                </a:cubicBezTo>
                <a:cubicBezTo>
                  <a:pt x="880114" y="1395417"/>
                  <a:pt x="866520" y="1381823"/>
                  <a:pt x="866520" y="1365053"/>
                </a:cubicBezTo>
                <a:cubicBezTo>
                  <a:pt x="866520" y="1348284"/>
                  <a:pt x="880114" y="1334690"/>
                  <a:pt x="896883" y="1334690"/>
                </a:cubicBezTo>
                <a:close/>
                <a:moveTo>
                  <a:pt x="824329" y="1334690"/>
                </a:moveTo>
                <a:cubicBezTo>
                  <a:pt x="841098" y="1334690"/>
                  <a:pt x="854692" y="1348284"/>
                  <a:pt x="854692" y="1365053"/>
                </a:cubicBezTo>
                <a:cubicBezTo>
                  <a:pt x="854692" y="1381823"/>
                  <a:pt x="841098" y="1395417"/>
                  <a:pt x="824329" y="1395417"/>
                </a:cubicBezTo>
                <a:cubicBezTo>
                  <a:pt x="807559" y="1395417"/>
                  <a:pt x="793965" y="1381823"/>
                  <a:pt x="793965" y="1365053"/>
                </a:cubicBezTo>
                <a:cubicBezTo>
                  <a:pt x="793965" y="1348284"/>
                  <a:pt x="807559" y="1334690"/>
                  <a:pt x="824329" y="1334690"/>
                </a:cubicBezTo>
                <a:close/>
                <a:moveTo>
                  <a:pt x="751774" y="1334690"/>
                </a:moveTo>
                <a:cubicBezTo>
                  <a:pt x="768544" y="1334690"/>
                  <a:pt x="782138" y="1348284"/>
                  <a:pt x="782138" y="1365053"/>
                </a:cubicBezTo>
                <a:cubicBezTo>
                  <a:pt x="782138" y="1381823"/>
                  <a:pt x="768544" y="1395417"/>
                  <a:pt x="751774" y="1395417"/>
                </a:cubicBezTo>
                <a:cubicBezTo>
                  <a:pt x="735005" y="1395417"/>
                  <a:pt x="721411" y="1381823"/>
                  <a:pt x="721411" y="1365053"/>
                </a:cubicBezTo>
                <a:cubicBezTo>
                  <a:pt x="721411" y="1348284"/>
                  <a:pt x="735005" y="1334690"/>
                  <a:pt x="751774" y="1334690"/>
                </a:cubicBezTo>
                <a:close/>
                <a:moveTo>
                  <a:pt x="679220" y="1334690"/>
                </a:moveTo>
                <a:cubicBezTo>
                  <a:pt x="695989" y="1334690"/>
                  <a:pt x="709583" y="1348284"/>
                  <a:pt x="709583" y="1365053"/>
                </a:cubicBezTo>
                <a:cubicBezTo>
                  <a:pt x="709583" y="1381823"/>
                  <a:pt x="695989" y="1395417"/>
                  <a:pt x="679220" y="1395417"/>
                </a:cubicBezTo>
                <a:cubicBezTo>
                  <a:pt x="662450" y="1395417"/>
                  <a:pt x="648856" y="1381823"/>
                  <a:pt x="648856" y="1365053"/>
                </a:cubicBezTo>
                <a:cubicBezTo>
                  <a:pt x="648856" y="1348284"/>
                  <a:pt x="662450" y="1334690"/>
                  <a:pt x="679220" y="1334690"/>
                </a:cubicBezTo>
                <a:close/>
                <a:moveTo>
                  <a:pt x="606665" y="1334690"/>
                </a:moveTo>
                <a:cubicBezTo>
                  <a:pt x="623435" y="1334690"/>
                  <a:pt x="637029" y="1348284"/>
                  <a:pt x="637029" y="1365053"/>
                </a:cubicBezTo>
                <a:cubicBezTo>
                  <a:pt x="637029" y="1381823"/>
                  <a:pt x="623435" y="1395417"/>
                  <a:pt x="606665" y="1395417"/>
                </a:cubicBezTo>
                <a:cubicBezTo>
                  <a:pt x="589896" y="1395417"/>
                  <a:pt x="576302" y="1381823"/>
                  <a:pt x="576302" y="1365053"/>
                </a:cubicBezTo>
                <a:cubicBezTo>
                  <a:pt x="576302" y="1348284"/>
                  <a:pt x="589896" y="1334690"/>
                  <a:pt x="606665" y="1334690"/>
                </a:cubicBezTo>
                <a:close/>
                <a:moveTo>
                  <a:pt x="534111" y="1334690"/>
                </a:moveTo>
                <a:cubicBezTo>
                  <a:pt x="550880" y="1334690"/>
                  <a:pt x="564474" y="1348284"/>
                  <a:pt x="564474" y="1365053"/>
                </a:cubicBezTo>
                <a:cubicBezTo>
                  <a:pt x="564474" y="1381823"/>
                  <a:pt x="550880" y="1395417"/>
                  <a:pt x="534111" y="1395417"/>
                </a:cubicBezTo>
                <a:cubicBezTo>
                  <a:pt x="517341" y="1395417"/>
                  <a:pt x="503747" y="1381823"/>
                  <a:pt x="503747" y="1365053"/>
                </a:cubicBezTo>
                <a:cubicBezTo>
                  <a:pt x="503747" y="1348284"/>
                  <a:pt x="517341" y="1334690"/>
                  <a:pt x="534111" y="1334690"/>
                </a:cubicBezTo>
                <a:close/>
                <a:moveTo>
                  <a:pt x="461556" y="1334690"/>
                </a:moveTo>
                <a:cubicBezTo>
                  <a:pt x="478326" y="1334690"/>
                  <a:pt x="491920" y="1348284"/>
                  <a:pt x="491920" y="1365053"/>
                </a:cubicBezTo>
                <a:cubicBezTo>
                  <a:pt x="491920" y="1381823"/>
                  <a:pt x="478326" y="1395417"/>
                  <a:pt x="461556" y="1395417"/>
                </a:cubicBezTo>
                <a:cubicBezTo>
                  <a:pt x="444787" y="1395417"/>
                  <a:pt x="431192" y="1381823"/>
                  <a:pt x="431192" y="1365053"/>
                </a:cubicBezTo>
                <a:cubicBezTo>
                  <a:pt x="431192" y="1348284"/>
                  <a:pt x="444787" y="1334690"/>
                  <a:pt x="461556" y="1334690"/>
                </a:cubicBezTo>
                <a:close/>
                <a:moveTo>
                  <a:pt x="389002" y="1334690"/>
                </a:moveTo>
                <a:cubicBezTo>
                  <a:pt x="405771" y="1334690"/>
                  <a:pt x="419365" y="1348284"/>
                  <a:pt x="419365" y="1365053"/>
                </a:cubicBezTo>
                <a:cubicBezTo>
                  <a:pt x="419365" y="1381823"/>
                  <a:pt x="405771" y="1395417"/>
                  <a:pt x="389002" y="1395417"/>
                </a:cubicBezTo>
                <a:cubicBezTo>
                  <a:pt x="372232" y="1395417"/>
                  <a:pt x="358638" y="1381823"/>
                  <a:pt x="358638" y="1365053"/>
                </a:cubicBezTo>
                <a:cubicBezTo>
                  <a:pt x="358638" y="1348284"/>
                  <a:pt x="372232" y="1334690"/>
                  <a:pt x="389002" y="1334690"/>
                </a:cubicBezTo>
                <a:close/>
                <a:moveTo>
                  <a:pt x="316447" y="1334690"/>
                </a:moveTo>
                <a:cubicBezTo>
                  <a:pt x="333216" y="1334690"/>
                  <a:pt x="346810" y="1348284"/>
                  <a:pt x="346810" y="1365053"/>
                </a:cubicBezTo>
                <a:cubicBezTo>
                  <a:pt x="346810" y="1381823"/>
                  <a:pt x="333216" y="1395417"/>
                  <a:pt x="316447" y="1395417"/>
                </a:cubicBezTo>
                <a:cubicBezTo>
                  <a:pt x="299677" y="1395417"/>
                  <a:pt x="286084" y="1381823"/>
                  <a:pt x="286084" y="1365053"/>
                </a:cubicBezTo>
                <a:cubicBezTo>
                  <a:pt x="286084" y="1348284"/>
                  <a:pt x="299677" y="1334690"/>
                  <a:pt x="316447" y="1334690"/>
                </a:cubicBezTo>
                <a:close/>
                <a:moveTo>
                  <a:pt x="243892" y="1334690"/>
                </a:moveTo>
                <a:cubicBezTo>
                  <a:pt x="260662" y="1334690"/>
                  <a:pt x="274256" y="1348284"/>
                  <a:pt x="274256" y="1365053"/>
                </a:cubicBezTo>
                <a:cubicBezTo>
                  <a:pt x="274256" y="1381823"/>
                  <a:pt x="260662" y="1395417"/>
                  <a:pt x="243892" y="1395417"/>
                </a:cubicBezTo>
                <a:cubicBezTo>
                  <a:pt x="227123" y="1395417"/>
                  <a:pt x="213529" y="1381823"/>
                  <a:pt x="213529" y="1365053"/>
                </a:cubicBezTo>
                <a:cubicBezTo>
                  <a:pt x="213529" y="1348284"/>
                  <a:pt x="227123" y="1334690"/>
                  <a:pt x="243892" y="1334690"/>
                </a:cubicBezTo>
                <a:close/>
                <a:moveTo>
                  <a:pt x="171339" y="1334690"/>
                </a:moveTo>
                <a:cubicBezTo>
                  <a:pt x="188107" y="1334690"/>
                  <a:pt x="201701" y="1348284"/>
                  <a:pt x="201701" y="1365053"/>
                </a:cubicBezTo>
                <a:cubicBezTo>
                  <a:pt x="201701" y="1381823"/>
                  <a:pt x="188107" y="1395417"/>
                  <a:pt x="171339" y="1395417"/>
                </a:cubicBezTo>
                <a:cubicBezTo>
                  <a:pt x="154616" y="1395417"/>
                  <a:pt x="141023" y="1381823"/>
                  <a:pt x="141023" y="1365053"/>
                </a:cubicBezTo>
                <a:cubicBezTo>
                  <a:pt x="141023" y="1348284"/>
                  <a:pt x="154616" y="1334690"/>
                  <a:pt x="171339" y="1334690"/>
                </a:cubicBezTo>
                <a:close/>
                <a:moveTo>
                  <a:pt x="98838" y="1334690"/>
                </a:moveTo>
                <a:cubicBezTo>
                  <a:pt x="115605" y="1334690"/>
                  <a:pt x="129198" y="1348284"/>
                  <a:pt x="129198" y="1365053"/>
                </a:cubicBezTo>
                <a:cubicBezTo>
                  <a:pt x="129198" y="1381823"/>
                  <a:pt x="115605" y="1395417"/>
                  <a:pt x="98838" y="1395417"/>
                </a:cubicBezTo>
                <a:cubicBezTo>
                  <a:pt x="82067" y="1395417"/>
                  <a:pt x="68474" y="1381823"/>
                  <a:pt x="68474" y="1365053"/>
                </a:cubicBezTo>
                <a:cubicBezTo>
                  <a:pt x="68474" y="1348284"/>
                  <a:pt x="82067" y="1334690"/>
                  <a:pt x="98838" y="1334690"/>
                </a:cubicBezTo>
                <a:close/>
                <a:moveTo>
                  <a:pt x="26283" y="1334690"/>
                </a:moveTo>
                <a:cubicBezTo>
                  <a:pt x="43051" y="1334690"/>
                  <a:pt x="56645" y="1348284"/>
                  <a:pt x="56645" y="1365053"/>
                </a:cubicBezTo>
                <a:cubicBezTo>
                  <a:pt x="56645" y="1381823"/>
                  <a:pt x="43051" y="1395417"/>
                  <a:pt x="26283" y="1395417"/>
                </a:cubicBezTo>
                <a:cubicBezTo>
                  <a:pt x="17898" y="1395417"/>
                  <a:pt x="10308" y="1392019"/>
                  <a:pt x="4813" y="1386524"/>
                </a:cubicBezTo>
                <a:lnTo>
                  <a:pt x="0" y="1374903"/>
                </a:lnTo>
                <a:lnTo>
                  <a:pt x="0" y="1355203"/>
                </a:lnTo>
                <a:lnTo>
                  <a:pt x="4813" y="1343583"/>
                </a:lnTo>
                <a:cubicBezTo>
                  <a:pt x="10308" y="1338089"/>
                  <a:pt x="17898" y="1334690"/>
                  <a:pt x="26283" y="1334690"/>
                </a:cubicBezTo>
                <a:close/>
                <a:moveTo>
                  <a:pt x="1404765" y="1254238"/>
                </a:moveTo>
                <a:cubicBezTo>
                  <a:pt x="1408957" y="1254238"/>
                  <a:pt x="1412951" y="1255088"/>
                  <a:pt x="1416584" y="1256624"/>
                </a:cubicBezTo>
                <a:lnTo>
                  <a:pt x="1422045" y="1260306"/>
                </a:lnTo>
                <a:lnTo>
                  <a:pt x="1418517" y="1266114"/>
                </a:lnTo>
                <a:lnTo>
                  <a:pt x="1386846" y="1308466"/>
                </a:lnTo>
                <a:lnTo>
                  <a:pt x="1383295" y="1306072"/>
                </a:lnTo>
                <a:cubicBezTo>
                  <a:pt x="1377800" y="1300577"/>
                  <a:pt x="1374402" y="1292986"/>
                  <a:pt x="1374402" y="1284602"/>
                </a:cubicBezTo>
                <a:cubicBezTo>
                  <a:pt x="1374402" y="1267832"/>
                  <a:pt x="1387996" y="1254238"/>
                  <a:pt x="1404765" y="1254238"/>
                </a:cubicBezTo>
                <a:close/>
                <a:moveTo>
                  <a:pt x="1332211" y="1254238"/>
                </a:moveTo>
                <a:cubicBezTo>
                  <a:pt x="1348980" y="1254238"/>
                  <a:pt x="1362574" y="1267832"/>
                  <a:pt x="1362574" y="1284602"/>
                </a:cubicBezTo>
                <a:cubicBezTo>
                  <a:pt x="1362574" y="1301371"/>
                  <a:pt x="1348980" y="1314965"/>
                  <a:pt x="1332211" y="1314965"/>
                </a:cubicBezTo>
                <a:cubicBezTo>
                  <a:pt x="1315441" y="1314965"/>
                  <a:pt x="1301847" y="1301371"/>
                  <a:pt x="1301847" y="1284602"/>
                </a:cubicBezTo>
                <a:cubicBezTo>
                  <a:pt x="1301847" y="1267832"/>
                  <a:pt x="1315441" y="1254238"/>
                  <a:pt x="1332211" y="1254238"/>
                </a:cubicBezTo>
                <a:close/>
                <a:moveTo>
                  <a:pt x="1259656" y="1254238"/>
                </a:moveTo>
                <a:cubicBezTo>
                  <a:pt x="1276426" y="1254238"/>
                  <a:pt x="1290020" y="1267832"/>
                  <a:pt x="1290020" y="1284602"/>
                </a:cubicBezTo>
                <a:cubicBezTo>
                  <a:pt x="1290020" y="1301371"/>
                  <a:pt x="1276426" y="1314965"/>
                  <a:pt x="1259656" y="1314965"/>
                </a:cubicBezTo>
                <a:cubicBezTo>
                  <a:pt x="1242887" y="1314965"/>
                  <a:pt x="1229293" y="1301371"/>
                  <a:pt x="1229293" y="1284602"/>
                </a:cubicBezTo>
                <a:cubicBezTo>
                  <a:pt x="1229293" y="1267832"/>
                  <a:pt x="1242887" y="1254238"/>
                  <a:pt x="1259656" y="1254238"/>
                </a:cubicBezTo>
                <a:close/>
                <a:moveTo>
                  <a:pt x="1187102" y="1254238"/>
                </a:moveTo>
                <a:cubicBezTo>
                  <a:pt x="1203871" y="1254238"/>
                  <a:pt x="1217465" y="1267832"/>
                  <a:pt x="1217465" y="1284602"/>
                </a:cubicBezTo>
                <a:cubicBezTo>
                  <a:pt x="1217465" y="1301371"/>
                  <a:pt x="1203871" y="1314965"/>
                  <a:pt x="1187102" y="1314965"/>
                </a:cubicBezTo>
                <a:cubicBezTo>
                  <a:pt x="1170332" y="1314965"/>
                  <a:pt x="1156738" y="1301371"/>
                  <a:pt x="1156738" y="1284602"/>
                </a:cubicBezTo>
                <a:cubicBezTo>
                  <a:pt x="1156738" y="1267832"/>
                  <a:pt x="1170332" y="1254238"/>
                  <a:pt x="1187102" y="1254238"/>
                </a:cubicBezTo>
                <a:close/>
                <a:moveTo>
                  <a:pt x="1114547" y="1254238"/>
                </a:moveTo>
                <a:cubicBezTo>
                  <a:pt x="1131317" y="1254238"/>
                  <a:pt x="1144911" y="1267832"/>
                  <a:pt x="1144911" y="1284602"/>
                </a:cubicBezTo>
                <a:cubicBezTo>
                  <a:pt x="1144911" y="1301371"/>
                  <a:pt x="1131317" y="1314965"/>
                  <a:pt x="1114547" y="1314965"/>
                </a:cubicBezTo>
                <a:cubicBezTo>
                  <a:pt x="1097778" y="1314965"/>
                  <a:pt x="1084184" y="1301371"/>
                  <a:pt x="1084184" y="1284602"/>
                </a:cubicBezTo>
                <a:cubicBezTo>
                  <a:pt x="1084184" y="1267832"/>
                  <a:pt x="1097778" y="1254238"/>
                  <a:pt x="1114547" y="1254238"/>
                </a:cubicBezTo>
                <a:close/>
                <a:moveTo>
                  <a:pt x="1041993" y="1254238"/>
                </a:moveTo>
                <a:cubicBezTo>
                  <a:pt x="1058762" y="1254238"/>
                  <a:pt x="1072356" y="1267832"/>
                  <a:pt x="1072356" y="1284602"/>
                </a:cubicBezTo>
                <a:cubicBezTo>
                  <a:pt x="1072356" y="1301371"/>
                  <a:pt x="1058762" y="1314965"/>
                  <a:pt x="1041993" y="1314965"/>
                </a:cubicBezTo>
                <a:cubicBezTo>
                  <a:pt x="1025223" y="1314965"/>
                  <a:pt x="1011629" y="1301371"/>
                  <a:pt x="1011629" y="1284602"/>
                </a:cubicBezTo>
                <a:cubicBezTo>
                  <a:pt x="1011629" y="1267832"/>
                  <a:pt x="1025223" y="1254238"/>
                  <a:pt x="1041993" y="1254238"/>
                </a:cubicBezTo>
                <a:close/>
                <a:moveTo>
                  <a:pt x="969438" y="1254238"/>
                </a:moveTo>
                <a:cubicBezTo>
                  <a:pt x="986208" y="1254238"/>
                  <a:pt x="999801" y="1267832"/>
                  <a:pt x="999801" y="1284602"/>
                </a:cubicBezTo>
                <a:cubicBezTo>
                  <a:pt x="999801" y="1301371"/>
                  <a:pt x="986208" y="1314965"/>
                  <a:pt x="969438" y="1314965"/>
                </a:cubicBezTo>
                <a:cubicBezTo>
                  <a:pt x="952669" y="1314965"/>
                  <a:pt x="939075" y="1301371"/>
                  <a:pt x="939075" y="1284602"/>
                </a:cubicBezTo>
                <a:cubicBezTo>
                  <a:pt x="939075" y="1267832"/>
                  <a:pt x="952669" y="1254238"/>
                  <a:pt x="969438" y="1254238"/>
                </a:cubicBezTo>
                <a:close/>
                <a:moveTo>
                  <a:pt x="896883" y="1254238"/>
                </a:moveTo>
                <a:cubicBezTo>
                  <a:pt x="913653" y="1254238"/>
                  <a:pt x="927247" y="1267832"/>
                  <a:pt x="927247" y="1284602"/>
                </a:cubicBezTo>
                <a:cubicBezTo>
                  <a:pt x="927247" y="1301371"/>
                  <a:pt x="913653" y="1314965"/>
                  <a:pt x="896883" y="1314965"/>
                </a:cubicBezTo>
                <a:cubicBezTo>
                  <a:pt x="880114" y="1314965"/>
                  <a:pt x="866520" y="1301371"/>
                  <a:pt x="866520" y="1284602"/>
                </a:cubicBezTo>
                <a:cubicBezTo>
                  <a:pt x="866520" y="1267832"/>
                  <a:pt x="880114" y="1254238"/>
                  <a:pt x="896883" y="1254238"/>
                </a:cubicBezTo>
                <a:close/>
                <a:moveTo>
                  <a:pt x="824329" y="1254238"/>
                </a:moveTo>
                <a:cubicBezTo>
                  <a:pt x="841098" y="1254238"/>
                  <a:pt x="854692" y="1267832"/>
                  <a:pt x="854692" y="1284602"/>
                </a:cubicBezTo>
                <a:cubicBezTo>
                  <a:pt x="854692" y="1301371"/>
                  <a:pt x="841098" y="1314965"/>
                  <a:pt x="824329" y="1314965"/>
                </a:cubicBezTo>
                <a:cubicBezTo>
                  <a:pt x="807559" y="1314965"/>
                  <a:pt x="793965" y="1301371"/>
                  <a:pt x="793965" y="1284602"/>
                </a:cubicBezTo>
                <a:cubicBezTo>
                  <a:pt x="793965" y="1267832"/>
                  <a:pt x="807559" y="1254238"/>
                  <a:pt x="824329" y="1254238"/>
                </a:cubicBezTo>
                <a:close/>
                <a:moveTo>
                  <a:pt x="751774" y="1254238"/>
                </a:moveTo>
                <a:cubicBezTo>
                  <a:pt x="768544" y="1254238"/>
                  <a:pt x="782138" y="1267832"/>
                  <a:pt x="782138" y="1284602"/>
                </a:cubicBezTo>
                <a:cubicBezTo>
                  <a:pt x="782138" y="1301371"/>
                  <a:pt x="768544" y="1314965"/>
                  <a:pt x="751774" y="1314965"/>
                </a:cubicBezTo>
                <a:cubicBezTo>
                  <a:pt x="735005" y="1314965"/>
                  <a:pt x="721411" y="1301371"/>
                  <a:pt x="721411" y="1284602"/>
                </a:cubicBezTo>
                <a:cubicBezTo>
                  <a:pt x="721411" y="1267832"/>
                  <a:pt x="735005" y="1254238"/>
                  <a:pt x="751774" y="1254238"/>
                </a:cubicBezTo>
                <a:close/>
                <a:moveTo>
                  <a:pt x="679220" y="1254238"/>
                </a:moveTo>
                <a:cubicBezTo>
                  <a:pt x="695989" y="1254238"/>
                  <a:pt x="709583" y="1267832"/>
                  <a:pt x="709583" y="1284602"/>
                </a:cubicBezTo>
                <a:cubicBezTo>
                  <a:pt x="709583" y="1301371"/>
                  <a:pt x="695989" y="1314965"/>
                  <a:pt x="679220" y="1314965"/>
                </a:cubicBezTo>
                <a:cubicBezTo>
                  <a:pt x="662450" y="1314965"/>
                  <a:pt x="648856" y="1301371"/>
                  <a:pt x="648856" y="1284602"/>
                </a:cubicBezTo>
                <a:cubicBezTo>
                  <a:pt x="648856" y="1267832"/>
                  <a:pt x="662450" y="1254238"/>
                  <a:pt x="679220" y="1254238"/>
                </a:cubicBezTo>
                <a:close/>
                <a:moveTo>
                  <a:pt x="606665" y="1254238"/>
                </a:moveTo>
                <a:cubicBezTo>
                  <a:pt x="623435" y="1254238"/>
                  <a:pt x="637029" y="1267832"/>
                  <a:pt x="637029" y="1284602"/>
                </a:cubicBezTo>
                <a:cubicBezTo>
                  <a:pt x="637029" y="1301371"/>
                  <a:pt x="623435" y="1314965"/>
                  <a:pt x="606665" y="1314965"/>
                </a:cubicBezTo>
                <a:cubicBezTo>
                  <a:pt x="589896" y="1314965"/>
                  <a:pt x="576302" y="1301371"/>
                  <a:pt x="576302" y="1284602"/>
                </a:cubicBezTo>
                <a:cubicBezTo>
                  <a:pt x="576302" y="1267832"/>
                  <a:pt x="589896" y="1254238"/>
                  <a:pt x="606665" y="1254238"/>
                </a:cubicBezTo>
                <a:close/>
                <a:moveTo>
                  <a:pt x="534111" y="1254238"/>
                </a:moveTo>
                <a:cubicBezTo>
                  <a:pt x="550880" y="1254238"/>
                  <a:pt x="564474" y="1267832"/>
                  <a:pt x="564474" y="1284602"/>
                </a:cubicBezTo>
                <a:cubicBezTo>
                  <a:pt x="564474" y="1301371"/>
                  <a:pt x="550880" y="1314965"/>
                  <a:pt x="534111" y="1314965"/>
                </a:cubicBezTo>
                <a:cubicBezTo>
                  <a:pt x="517341" y="1314965"/>
                  <a:pt x="503747" y="1301371"/>
                  <a:pt x="503747" y="1284602"/>
                </a:cubicBezTo>
                <a:cubicBezTo>
                  <a:pt x="503747" y="1267832"/>
                  <a:pt x="517341" y="1254238"/>
                  <a:pt x="534111" y="1254238"/>
                </a:cubicBezTo>
                <a:close/>
                <a:moveTo>
                  <a:pt x="461556" y="1254238"/>
                </a:moveTo>
                <a:cubicBezTo>
                  <a:pt x="478326" y="1254238"/>
                  <a:pt x="491920" y="1267832"/>
                  <a:pt x="491920" y="1284602"/>
                </a:cubicBezTo>
                <a:cubicBezTo>
                  <a:pt x="491920" y="1301371"/>
                  <a:pt x="478326" y="1314965"/>
                  <a:pt x="461556" y="1314965"/>
                </a:cubicBezTo>
                <a:cubicBezTo>
                  <a:pt x="444787" y="1314965"/>
                  <a:pt x="431192" y="1301371"/>
                  <a:pt x="431192" y="1284602"/>
                </a:cubicBezTo>
                <a:cubicBezTo>
                  <a:pt x="431192" y="1267832"/>
                  <a:pt x="444787" y="1254238"/>
                  <a:pt x="461556" y="1254238"/>
                </a:cubicBezTo>
                <a:close/>
                <a:moveTo>
                  <a:pt x="389002" y="1254238"/>
                </a:moveTo>
                <a:cubicBezTo>
                  <a:pt x="405771" y="1254238"/>
                  <a:pt x="419365" y="1267832"/>
                  <a:pt x="419365" y="1284602"/>
                </a:cubicBezTo>
                <a:cubicBezTo>
                  <a:pt x="419365" y="1301371"/>
                  <a:pt x="405771" y="1314965"/>
                  <a:pt x="389002" y="1314965"/>
                </a:cubicBezTo>
                <a:cubicBezTo>
                  <a:pt x="372232" y="1314965"/>
                  <a:pt x="358638" y="1301371"/>
                  <a:pt x="358638" y="1284602"/>
                </a:cubicBezTo>
                <a:cubicBezTo>
                  <a:pt x="358638" y="1267832"/>
                  <a:pt x="372232" y="1254238"/>
                  <a:pt x="389002" y="1254238"/>
                </a:cubicBezTo>
                <a:close/>
                <a:moveTo>
                  <a:pt x="316447" y="1254238"/>
                </a:moveTo>
                <a:cubicBezTo>
                  <a:pt x="333216" y="1254238"/>
                  <a:pt x="346810" y="1267832"/>
                  <a:pt x="346810" y="1284602"/>
                </a:cubicBezTo>
                <a:cubicBezTo>
                  <a:pt x="346810" y="1301371"/>
                  <a:pt x="333216" y="1314965"/>
                  <a:pt x="316447" y="1314965"/>
                </a:cubicBezTo>
                <a:cubicBezTo>
                  <a:pt x="299677" y="1314965"/>
                  <a:pt x="286084" y="1301371"/>
                  <a:pt x="286084" y="1284602"/>
                </a:cubicBezTo>
                <a:cubicBezTo>
                  <a:pt x="286084" y="1267832"/>
                  <a:pt x="299677" y="1254238"/>
                  <a:pt x="316447" y="1254238"/>
                </a:cubicBezTo>
                <a:close/>
                <a:moveTo>
                  <a:pt x="243892" y="1254238"/>
                </a:moveTo>
                <a:cubicBezTo>
                  <a:pt x="260662" y="1254238"/>
                  <a:pt x="274256" y="1267832"/>
                  <a:pt x="274256" y="1284602"/>
                </a:cubicBezTo>
                <a:cubicBezTo>
                  <a:pt x="274256" y="1301371"/>
                  <a:pt x="260662" y="1314965"/>
                  <a:pt x="243892" y="1314965"/>
                </a:cubicBezTo>
                <a:cubicBezTo>
                  <a:pt x="227123" y="1314965"/>
                  <a:pt x="213529" y="1301371"/>
                  <a:pt x="213529" y="1284602"/>
                </a:cubicBezTo>
                <a:cubicBezTo>
                  <a:pt x="213529" y="1267832"/>
                  <a:pt x="227123" y="1254238"/>
                  <a:pt x="243892" y="1254238"/>
                </a:cubicBezTo>
                <a:close/>
                <a:moveTo>
                  <a:pt x="171339" y="1254238"/>
                </a:moveTo>
                <a:cubicBezTo>
                  <a:pt x="188107" y="1254238"/>
                  <a:pt x="201701" y="1267832"/>
                  <a:pt x="201701" y="1284602"/>
                </a:cubicBezTo>
                <a:cubicBezTo>
                  <a:pt x="201701" y="1301371"/>
                  <a:pt x="188107" y="1314965"/>
                  <a:pt x="171339" y="1314965"/>
                </a:cubicBezTo>
                <a:cubicBezTo>
                  <a:pt x="154622" y="1314965"/>
                  <a:pt x="141029" y="1301371"/>
                  <a:pt x="141029" y="1284602"/>
                </a:cubicBezTo>
                <a:cubicBezTo>
                  <a:pt x="141029" y="1267832"/>
                  <a:pt x="154622" y="1254238"/>
                  <a:pt x="171339" y="1254238"/>
                </a:cubicBezTo>
                <a:close/>
                <a:moveTo>
                  <a:pt x="98845" y="1254238"/>
                </a:moveTo>
                <a:cubicBezTo>
                  <a:pt x="115610" y="1254238"/>
                  <a:pt x="129204" y="1267832"/>
                  <a:pt x="129204" y="1284602"/>
                </a:cubicBezTo>
                <a:cubicBezTo>
                  <a:pt x="129204" y="1301371"/>
                  <a:pt x="115610" y="1314965"/>
                  <a:pt x="98845" y="1314965"/>
                </a:cubicBezTo>
                <a:cubicBezTo>
                  <a:pt x="82074" y="1314965"/>
                  <a:pt x="68480" y="1301371"/>
                  <a:pt x="68480" y="1284602"/>
                </a:cubicBezTo>
                <a:cubicBezTo>
                  <a:pt x="68480" y="1267832"/>
                  <a:pt x="82074" y="1254238"/>
                  <a:pt x="98845" y="1254238"/>
                </a:cubicBezTo>
                <a:close/>
                <a:moveTo>
                  <a:pt x="26290" y="1254238"/>
                </a:moveTo>
                <a:cubicBezTo>
                  <a:pt x="43057" y="1254238"/>
                  <a:pt x="56651" y="1267832"/>
                  <a:pt x="56651" y="1284602"/>
                </a:cubicBezTo>
                <a:cubicBezTo>
                  <a:pt x="56651" y="1301371"/>
                  <a:pt x="43057" y="1314965"/>
                  <a:pt x="26290" y="1314965"/>
                </a:cubicBezTo>
                <a:cubicBezTo>
                  <a:pt x="17905" y="1314965"/>
                  <a:pt x="10314" y="1311567"/>
                  <a:pt x="4819" y="1306072"/>
                </a:cubicBezTo>
                <a:lnTo>
                  <a:pt x="0" y="1294437"/>
                </a:lnTo>
                <a:lnTo>
                  <a:pt x="0" y="1274766"/>
                </a:lnTo>
                <a:lnTo>
                  <a:pt x="4819" y="1263131"/>
                </a:lnTo>
                <a:cubicBezTo>
                  <a:pt x="10314" y="1257637"/>
                  <a:pt x="17905" y="1254238"/>
                  <a:pt x="26290" y="1254238"/>
                </a:cubicBezTo>
                <a:close/>
                <a:moveTo>
                  <a:pt x="1474228" y="1174410"/>
                </a:moveTo>
                <a:lnTo>
                  <a:pt x="1450688" y="1213159"/>
                </a:lnTo>
                <a:lnTo>
                  <a:pt x="1446956" y="1204150"/>
                </a:lnTo>
                <a:cubicBezTo>
                  <a:pt x="1446956" y="1191573"/>
                  <a:pt x="1454603" y="1180782"/>
                  <a:pt x="1465501" y="1176173"/>
                </a:cubicBezTo>
                <a:close/>
                <a:moveTo>
                  <a:pt x="1404765" y="1173786"/>
                </a:moveTo>
                <a:cubicBezTo>
                  <a:pt x="1421535" y="1173786"/>
                  <a:pt x="1435129" y="1187380"/>
                  <a:pt x="1435129" y="1204150"/>
                </a:cubicBezTo>
                <a:cubicBezTo>
                  <a:pt x="1435129" y="1220919"/>
                  <a:pt x="1421535" y="1234513"/>
                  <a:pt x="1404765" y="1234513"/>
                </a:cubicBezTo>
                <a:cubicBezTo>
                  <a:pt x="1387996" y="1234513"/>
                  <a:pt x="1374402" y="1220919"/>
                  <a:pt x="1374402" y="1204150"/>
                </a:cubicBezTo>
                <a:cubicBezTo>
                  <a:pt x="1374402" y="1187380"/>
                  <a:pt x="1387996" y="1173786"/>
                  <a:pt x="1404765" y="1173786"/>
                </a:cubicBezTo>
                <a:close/>
                <a:moveTo>
                  <a:pt x="1332211" y="1173786"/>
                </a:moveTo>
                <a:cubicBezTo>
                  <a:pt x="1348980" y="1173786"/>
                  <a:pt x="1362574" y="1187380"/>
                  <a:pt x="1362574" y="1204150"/>
                </a:cubicBezTo>
                <a:cubicBezTo>
                  <a:pt x="1362574" y="1220919"/>
                  <a:pt x="1348980" y="1234513"/>
                  <a:pt x="1332211" y="1234513"/>
                </a:cubicBezTo>
                <a:cubicBezTo>
                  <a:pt x="1315441" y="1234513"/>
                  <a:pt x="1301847" y="1220919"/>
                  <a:pt x="1301847" y="1204150"/>
                </a:cubicBezTo>
                <a:cubicBezTo>
                  <a:pt x="1301847" y="1187380"/>
                  <a:pt x="1315441" y="1173786"/>
                  <a:pt x="1332211" y="1173786"/>
                </a:cubicBezTo>
                <a:close/>
                <a:moveTo>
                  <a:pt x="1259656" y="1173786"/>
                </a:moveTo>
                <a:cubicBezTo>
                  <a:pt x="1276426" y="1173786"/>
                  <a:pt x="1290020" y="1187380"/>
                  <a:pt x="1290020" y="1204150"/>
                </a:cubicBezTo>
                <a:cubicBezTo>
                  <a:pt x="1290020" y="1220919"/>
                  <a:pt x="1276426" y="1234513"/>
                  <a:pt x="1259656" y="1234513"/>
                </a:cubicBezTo>
                <a:cubicBezTo>
                  <a:pt x="1242887" y="1234513"/>
                  <a:pt x="1229293" y="1220919"/>
                  <a:pt x="1229293" y="1204150"/>
                </a:cubicBezTo>
                <a:cubicBezTo>
                  <a:pt x="1229293" y="1187380"/>
                  <a:pt x="1242887" y="1173786"/>
                  <a:pt x="1259656" y="1173786"/>
                </a:cubicBezTo>
                <a:close/>
                <a:moveTo>
                  <a:pt x="1187102" y="1173786"/>
                </a:moveTo>
                <a:cubicBezTo>
                  <a:pt x="1203871" y="1173786"/>
                  <a:pt x="1217465" y="1187380"/>
                  <a:pt x="1217465" y="1204150"/>
                </a:cubicBezTo>
                <a:cubicBezTo>
                  <a:pt x="1217465" y="1220919"/>
                  <a:pt x="1203871" y="1234513"/>
                  <a:pt x="1187102" y="1234513"/>
                </a:cubicBezTo>
                <a:cubicBezTo>
                  <a:pt x="1170332" y="1234513"/>
                  <a:pt x="1156738" y="1220919"/>
                  <a:pt x="1156738" y="1204150"/>
                </a:cubicBezTo>
                <a:cubicBezTo>
                  <a:pt x="1156738" y="1187380"/>
                  <a:pt x="1170332" y="1173786"/>
                  <a:pt x="1187102" y="1173786"/>
                </a:cubicBezTo>
                <a:close/>
                <a:moveTo>
                  <a:pt x="1114547" y="1173786"/>
                </a:moveTo>
                <a:cubicBezTo>
                  <a:pt x="1131317" y="1173786"/>
                  <a:pt x="1144911" y="1187380"/>
                  <a:pt x="1144911" y="1204150"/>
                </a:cubicBezTo>
                <a:cubicBezTo>
                  <a:pt x="1144911" y="1220919"/>
                  <a:pt x="1131317" y="1234513"/>
                  <a:pt x="1114547" y="1234513"/>
                </a:cubicBezTo>
                <a:cubicBezTo>
                  <a:pt x="1097778" y="1234513"/>
                  <a:pt x="1084184" y="1220919"/>
                  <a:pt x="1084184" y="1204150"/>
                </a:cubicBezTo>
                <a:cubicBezTo>
                  <a:pt x="1084184" y="1187380"/>
                  <a:pt x="1097778" y="1173786"/>
                  <a:pt x="1114547" y="1173786"/>
                </a:cubicBezTo>
                <a:close/>
                <a:moveTo>
                  <a:pt x="1041993" y="1173786"/>
                </a:moveTo>
                <a:cubicBezTo>
                  <a:pt x="1058762" y="1173786"/>
                  <a:pt x="1072356" y="1187380"/>
                  <a:pt x="1072356" y="1204150"/>
                </a:cubicBezTo>
                <a:cubicBezTo>
                  <a:pt x="1072356" y="1220919"/>
                  <a:pt x="1058762" y="1234513"/>
                  <a:pt x="1041993" y="1234513"/>
                </a:cubicBezTo>
                <a:cubicBezTo>
                  <a:pt x="1025223" y="1234513"/>
                  <a:pt x="1011629" y="1220919"/>
                  <a:pt x="1011629" y="1204150"/>
                </a:cubicBezTo>
                <a:cubicBezTo>
                  <a:pt x="1011629" y="1187380"/>
                  <a:pt x="1025223" y="1173786"/>
                  <a:pt x="1041993" y="1173786"/>
                </a:cubicBezTo>
                <a:close/>
                <a:moveTo>
                  <a:pt x="969438" y="1173786"/>
                </a:moveTo>
                <a:cubicBezTo>
                  <a:pt x="986208" y="1173786"/>
                  <a:pt x="999801" y="1187380"/>
                  <a:pt x="999801" y="1204150"/>
                </a:cubicBezTo>
                <a:cubicBezTo>
                  <a:pt x="999801" y="1220919"/>
                  <a:pt x="986208" y="1234513"/>
                  <a:pt x="969438" y="1234513"/>
                </a:cubicBezTo>
                <a:cubicBezTo>
                  <a:pt x="952669" y="1234513"/>
                  <a:pt x="939075" y="1220919"/>
                  <a:pt x="939075" y="1204150"/>
                </a:cubicBezTo>
                <a:cubicBezTo>
                  <a:pt x="939075" y="1187380"/>
                  <a:pt x="952669" y="1173786"/>
                  <a:pt x="969438" y="1173786"/>
                </a:cubicBezTo>
                <a:close/>
                <a:moveTo>
                  <a:pt x="896883" y="1173786"/>
                </a:moveTo>
                <a:cubicBezTo>
                  <a:pt x="913653" y="1173786"/>
                  <a:pt x="927247" y="1187380"/>
                  <a:pt x="927247" y="1204150"/>
                </a:cubicBezTo>
                <a:cubicBezTo>
                  <a:pt x="927247" y="1220919"/>
                  <a:pt x="913653" y="1234513"/>
                  <a:pt x="896883" y="1234513"/>
                </a:cubicBezTo>
                <a:cubicBezTo>
                  <a:pt x="880114" y="1234513"/>
                  <a:pt x="866520" y="1220919"/>
                  <a:pt x="866520" y="1204150"/>
                </a:cubicBezTo>
                <a:cubicBezTo>
                  <a:pt x="866520" y="1187380"/>
                  <a:pt x="880114" y="1173786"/>
                  <a:pt x="896883" y="1173786"/>
                </a:cubicBezTo>
                <a:close/>
                <a:moveTo>
                  <a:pt x="824329" y="1173786"/>
                </a:moveTo>
                <a:cubicBezTo>
                  <a:pt x="841098" y="1173786"/>
                  <a:pt x="854692" y="1187380"/>
                  <a:pt x="854692" y="1204150"/>
                </a:cubicBezTo>
                <a:cubicBezTo>
                  <a:pt x="854692" y="1220919"/>
                  <a:pt x="841098" y="1234513"/>
                  <a:pt x="824329" y="1234513"/>
                </a:cubicBezTo>
                <a:cubicBezTo>
                  <a:pt x="807559" y="1234513"/>
                  <a:pt x="793965" y="1220919"/>
                  <a:pt x="793965" y="1204150"/>
                </a:cubicBezTo>
                <a:cubicBezTo>
                  <a:pt x="793965" y="1187380"/>
                  <a:pt x="807559" y="1173786"/>
                  <a:pt x="824329" y="1173786"/>
                </a:cubicBezTo>
                <a:close/>
                <a:moveTo>
                  <a:pt x="751774" y="1173786"/>
                </a:moveTo>
                <a:cubicBezTo>
                  <a:pt x="768544" y="1173786"/>
                  <a:pt x="782138" y="1187380"/>
                  <a:pt x="782138" y="1204150"/>
                </a:cubicBezTo>
                <a:cubicBezTo>
                  <a:pt x="782138" y="1220919"/>
                  <a:pt x="768544" y="1234513"/>
                  <a:pt x="751774" y="1234513"/>
                </a:cubicBezTo>
                <a:cubicBezTo>
                  <a:pt x="735005" y="1234513"/>
                  <a:pt x="721411" y="1220919"/>
                  <a:pt x="721411" y="1204150"/>
                </a:cubicBezTo>
                <a:cubicBezTo>
                  <a:pt x="721411" y="1187380"/>
                  <a:pt x="735005" y="1173786"/>
                  <a:pt x="751774" y="1173786"/>
                </a:cubicBezTo>
                <a:close/>
                <a:moveTo>
                  <a:pt x="679220" y="1173786"/>
                </a:moveTo>
                <a:cubicBezTo>
                  <a:pt x="695989" y="1173786"/>
                  <a:pt x="709583" y="1187380"/>
                  <a:pt x="709583" y="1204150"/>
                </a:cubicBezTo>
                <a:cubicBezTo>
                  <a:pt x="709583" y="1220919"/>
                  <a:pt x="695989" y="1234513"/>
                  <a:pt x="679220" y="1234513"/>
                </a:cubicBezTo>
                <a:cubicBezTo>
                  <a:pt x="662450" y="1234513"/>
                  <a:pt x="648856" y="1220919"/>
                  <a:pt x="648856" y="1204150"/>
                </a:cubicBezTo>
                <a:cubicBezTo>
                  <a:pt x="648856" y="1187380"/>
                  <a:pt x="662450" y="1173786"/>
                  <a:pt x="679220" y="1173786"/>
                </a:cubicBezTo>
                <a:close/>
                <a:moveTo>
                  <a:pt x="606665" y="1173786"/>
                </a:moveTo>
                <a:cubicBezTo>
                  <a:pt x="623435" y="1173786"/>
                  <a:pt x="637029" y="1187380"/>
                  <a:pt x="637029" y="1204150"/>
                </a:cubicBezTo>
                <a:cubicBezTo>
                  <a:pt x="637029" y="1220919"/>
                  <a:pt x="623435" y="1234513"/>
                  <a:pt x="606665" y="1234513"/>
                </a:cubicBezTo>
                <a:cubicBezTo>
                  <a:pt x="589896" y="1234513"/>
                  <a:pt x="576302" y="1220919"/>
                  <a:pt x="576302" y="1204150"/>
                </a:cubicBezTo>
                <a:cubicBezTo>
                  <a:pt x="576302" y="1187380"/>
                  <a:pt x="589896" y="1173786"/>
                  <a:pt x="606665" y="1173786"/>
                </a:cubicBezTo>
                <a:close/>
                <a:moveTo>
                  <a:pt x="534111" y="1173786"/>
                </a:moveTo>
                <a:cubicBezTo>
                  <a:pt x="550880" y="1173786"/>
                  <a:pt x="564474" y="1187380"/>
                  <a:pt x="564474" y="1204150"/>
                </a:cubicBezTo>
                <a:cubicBezTo>
                  <a:pt x="564474" y="1220919"/>
                  <a:pt x="550880" y="1234513"/>
                  <a:pt x="534111" y="1234513"/>
                </a:cubicBezTo>
                <a:cubicBezTo>
                  <a:pt x="517341" y="1234513"/>
                  <a:pt x="503747" y="1220919"/>
                  <a:pt x="503747" y="1204150"/>
                </a:cubicBezTo>
                <a:cubicBezTo>
                  <a:pt x="503747" y="1187380"/>
                  <a:pt x="517341" y="1173786"/>
                  <a:pt x="534111" y="1173786"/>
                </a:cubicBezTo>
                <a:close/>
                <a:moveTo>
                  <a:pt x="461556" y="1173786"/>
                </a:moveTo>
                <a:cubicBezTo>
                  <a:pt x="478326" y="1173786"/>
                  <a:pt x="491920" y="1187380"/>
                  <a:pt x="491920" y="1204150"/>
                </a:cubicBezTo>
                <a:cubicBezTo>
                  <a:pt x="491920" y="1220919"/>
                  <a:pt x="478326" y="1234513"/>
                  <a:pt x="461556" y="1234513"/>
                </a:cubicBezTo>
                <a:cubicBezTo>
                  <a:pt x="444787" y="1234513"/>
                  <a:pt x="431192" y="1220919"/>
                  <a:pt x="431192" y="1204150"/>
                </a:cubicBezTo>
                <a:cubicBezTo>
                  <a:pt x="431192" y="1187380"/>
                  <a:pt x="444787" y="1173786"/>
                  <a:pt x="461556" y="1173786"/>
                </a:cubicBezTo>
                <a:close/>
                <a:moveTo>
                  <a:pt x="389002" y="1173786"/>
                </a:moveTo>
                <a:cubicBezTo>
                  <a:pt x="405771" y="1173786"/>
                  <a:pt x="419365" y="1187380"/>
                  <a:pt x="419365" y="1204150"/>
                </a:cubicBezTo>
                <a:cubicBezTo>
                  <a:pt x="419365" y="1220919"/>
                  <a:pt x="405771" y="1234513"/>
                  <a:pt x="389002" y="1234513"/>
                </a:cubicBezTo>
                <a:cubicBezTo>
                  <a:pt x="372232" y="1234513"/>
                  <a:pt x="358638" y="1220919"/>
                  <a:pt x="358638" y="1204150"/>
                </a:cubicBezTo>
                <a:cubicBezTo>
                  <a:pt x="358638" y="1187380"/>
                  <a:pt x="372232" y="1173786"/>
                  <a:pt x="389002" y="1173786"/>
                </a:cubicBezTo>
                <a:close/>
                <a:moveTo>
                  <a:pt x="316447" y="1173786"/>
                </a:moveTo>
                <a:cubicBezTo>
                  <a:pt x="333216" y="1173786"/>
                  <a:pt x="346810" y="1187380"/>
                  <a:pt x="346810" y="1204150"/>
                </a:cubicBezTo>
                <a:cubicBezTo>
                  <a:pt x="346810" y="1220919"/>
                  <a:pt x="333216" y="1234513"/>
                  <a:pt x="316447" y="1234513"/>
                </a:cubicBezTo>
                <a:cubicBezTo>
                  <a:pt x="299677" y="1234513"/>
                  <a:pt x="286084" y="1220919"/>
                  <a:pt x="286084" y="1204150"/>
                </a:cubicBezTo>
                <a:cubicBezTo>
                  <a:pt x="286084" y="1187380"/>
                  <a:pt x="299677" y="1173786"/>
                  <a:pt x="316447" y="1173786"/>
                </a:cubicBezTo>
                <a:close/>
                <a:moveTo>
                  <a:pt x="243892" y="1173786"/>
                </a:moveTo>
                <a:cubicBezTo>
                  <a:pt x="260662" y="1173786"/>
                  <a:pt x="274256" y="1187380"/>
                  <a:pt x="274256" y="1204150"/>
                </a:cubicBezTo>
                <a:cubicBezTo>
                  <a:pt x="274256" y="1220919"/>
                  <a:pt x="260662" y="1234513"/>
                  <a:pt x="243892" y="1234513"/>
                </a:cubicBezTo>
                <a:cubicBezTo>
                  <a:pt x="227123" y="1234513"/>
                  <a:pt x="213529" y="1220919"/>
                  <a:pt x="213529" y="1204150"/>
                </a:cubicBezTo>
                <a:cubicBezTo>
                  <a:pt x="213529" y="1187380"/>
                  <a:pt x="227123" y="1173786"/>
                  <a:pt x="243892" y="1173786"/>
                </a:cubicBezTo>
                <a:close/>
                <a:moveTo>
                  <a:pt x="171339" y="1173786"/>
                </a:moveTo>
                <a:cubicBezTo>
                  <a:pt x="188107" y="1173786"/>
                  <a:pt x="201701" y="1187380"/>
                  <a:pt x="201701" y="1204150"/>
                </a:cubicBezTo>
                <a:cubicBezTo>
                  <a:pt x="201701" y="1220919"/>
                  <a:pt x="188107" y="1234513"/>
                  <a:pt x="171339" y="1234513"/>
                </a:cubicBezTo>
                <a:cubicBezTo>
                  <a:pt x="154627" y="1234513"/>
                  <a:pt x="141034" y="1220919"/>
                  <a:pt x="141034" y="1204150"/>
                </a:cubicBezTo>
                <a:cubicBezTo>
                  <a:pt x="141034" y="1187380"/>
                  <a:pt x="154627" y="1173786"/>
                  <a:pt x="171339" y="1173786"/>
                </a:cubicBezTo>
                <a:close/>
                <a:moveTo>
                  <a:pt x="98852" y="1173786"/>
                </a:moveTo>
                <a:cubicBezTo>
                  <a:pt x="115616" y="1173786"/>
                  <a:pt x="129210" y="1187380"/>
                  <a:pt x="129210" y="1204150"/>
                </a:cubicBezTo>
                <a:cubicBezTo>
                  <a:pt x="129210" y="1220919"/>
                  <a:pt x="115616" y="1234513"/>
                  <a:pt x="98852" y="1234513"/>
                </a:cubicBezTo>
                <a:cubicBezTo>
                  <a:pt x="82080" y="1234513"/>
                  <a:pt x="68486" y="1220919"/>
                  <a:pt x="68486" y="1204150"/>
                </a:cubicBezTo>
                <a:cubicBezTo>
                  <a:pt x="68486" y="1187380"/>
                  <a:pt x="82080" y="1173786"/>
                  <a:pt x="98852" y="1173786"/>
                </a:cubicBezTo>
                <a:close/>
                <a:moveTo>
                  <a:pt x="26297" y="1173786"/>
                </a:moveTo>
                <a:cubicBezTo>
                  <a:pt x="43063" y="1173786"/>
                  <a:pt x="56658" y="1187380"/>
                  <a:pt x="56658" y="1204150"/>
                </a:cubicBezTo>
                <a:cubicBezTo>
                  <a:pt x="56658" y="1220919"/>
                  <a:pt x="43063" y="1234513"/>
                  <a:pt x="26297" y="1234513"/>
                </a:cubicBezTo>
                <a:cubicBezTo>
                  <a:pt x="17912" y="1234513"/>
                  <a:pt x="10321" y="1231115"/>
                  <a:pt x="4826" y="1225620"/>
                </a:cubicBezTo>
                <a:lnTo>
                  <a:pt x="0" y="1213970"/>
                </a:lnTo>
                <a:lnTo>
                  <a:pt x="0" y="1194329"/>
                </a:lnTo>
                <a:lnTo>
                  <a:pt x="4826" y="1182679"/>
                </a:lnTo>
                <a:cubicBezTo>
                  <a:pt x="10321" y="1177185"/>
                  <a:pt x="17912" y="1173786"/>
                  <a:pt x="26297" y="1173786"/>
                </a:cubicBezTo>
                <a:close/>
                <a:moveTo>
                  <a:pt x="1477320" y="1093335"/>
                </a:moveTo>
                <a:cubicBezTo>
                  <a:pt x="1485705" y="1093335"/>
                  <a:pt x="1493295" y="1096733"/>
                  <a:pt x="1498790" y="1102228"/>
                </a:cubicBezTo>
                <a:lnTo>
                  <a:pt x="1505389" y="1118160"/>
                </a:lnTo>
                <a:lnTo>
                  <a:pt x="1493855" y="1142105"/>
                </a:lnTo>
                <a:lnTo>
                  <a:pt x="1487887" y="1151929"/>
                </a:lnTo>
                <a:lnTo>
                  <a:pt x="1477320" y="1154062"/>
                </a:lnTo>
                <a:cubicBezTo>
                  <a:pt x="1460550" y="1154062"/>
                  <a:pt x="1446956" y="1140468"/>
                  <a:pt x="1446956" y="1123698"/>
                </a:cubicBezTo>
                <a:cubicBezTo>
                  <a:pt x="1446956" y="1106929"/>
                  <a:pt x="1460550" y="1093335"/>
                  <a:pt x="1477320" y="1093335"/>
                </a:cubicBezTo>
                <a:close/>
                <a:moveTo>
                  <a:pt x="1404765" y="1093335"/>
                </a:moveTo>
                <a:cubicBezTo>
                  <a:pt x="1421535" y="1093335"/>
                  <a:pt x="1435129" y="1106929"/>
                  <a:pt x="1435129" y="1123698"/>
                </a:cubicBezTo>
                <a:cubicBezTo>
                  <a:pt x="1435129" y="1140468"/>
                  <a:pt x="1421535" y="1154062"/>
                  <a:pt x="1404765" y="1154062"/>
                </a:cubicBezTo>
                <a:cubicBezTo>
                  <a:pt x="1387996" y="1154062"/>
                  <a:pt x="1374402" y="1140468"/>
                  <a:pt x="1374402" y="1123698"/>
                </a:cubicBezTo>
                <a:cubicBezTo>
                  <a:pt x="1374402" y="1106929"/>
                  <a:pt x="1387996" y="1093335"/>
                  <a:pt x="1404765" y="1093335"/>
                </a:cubicBezTo>
                <a:close/>
                <a:moveTo>
                  <a:pt x="1332211" y="1093335"/>
                </a:moveTo>
                <a:cubicBezTo>
                  <a:pt x="1348980" y="1093335"/>
                  <a:pt x="1362574" y="1106929"/>
                  <a:pt x="1362574" y="1123698"/>
                </a:cubicBezTo>
                <a:cubicBezTo>
                  <a:pt x="1362574" y="1140468"/>
                  <a:pt x="1348980" y="1154062"/>
                  <a:pt x="1332211" y="1154062"/>
                </a:cubicBezTo>
                <a:cubicBezTo>
                  <a:pt x="1315441" y="1154062"/>
                  <a:pt x="1301847" y="1140468"/>
                  <a:pt x="1301847" y="1123698"/>
                </a:cubicBezTo>
                <a:cubicBezTo>
                  <a:pt x="1301847" y="1106929"/>
                  <a:pt x="1315441" y="1093335"/>
                  <a:pt x="1332211" y="1093335"/>
                </a:cubicBezTo>
                <a:close/>
                <a:moveTo>
                  <a:pt x="1259656" y="1093335"/>
                </a:moveTo>
                <a:cubicBezTo>
                  <a:pt x="1276426" y="1093335"/>
                  <a:pt x="1290020" y="1106929"/>
                  <a:pt x="1290020" y="1123698"/>
                </a:cubicBezTo>
                <a:cubicBezTo>
                  <a:pt x="1290020" y="1140468"/>
                  <a:pt x="1276426" y="1154062"/>
                  <a:pt x="1259656" y="1154062"/>
                </a:cubicBezTo>
                <a:cubicBezTo>
                  <a:pt x="1242887" y="1154062"/>
                  <a:pt x="1229293" y="1140468"/>
                  <a:pt x="1229293" y="1123698"/>
                </a:cubicBezTo>
                <a:cubicBezTo>
                  <a:pt x="1229293" y="1106929"/>
                  <a:pt x="1242887" y="1093335"/>
                  <a:pt x="1259656" y="1093335"/>
                </a:cubicBezTo>
                <a:close/>
                <a:moveTo>
                  <a:pt x="1187102" y="1093335"/>
                </a:moveTo>
                <a:cubicBezTo>
                  <a:pt x="1203871" y="1093335"/>
                  <a:pt x="1217465" y="1106929"/>
                  <a:pt x="1217465" y="1123698"/>
                </a:cubicBezTo>
                <a:cubicBezTo>
                  <a:pt x="1217465" y="1140468"/>
                  <a:pt x="1203871" y="1154062"/>
                  <a:pt x="1187102" y="1154062"/>
                </a:cubicBezTo>
                <a:cubicBezTo>
                  <a:pt x="1170332" y="1154062"/>
                  <a:pt x="1156738" y="1140468"/>
                  <a:pt x="1156738" y="1123698"/>
                </a:cubicBezTo>
                <a:cubicBezTo>
                  <a:pt x="1156738" y="1106929"/>
                  <a:pt x="1170332" y="1093335"/>
                  <a:pt x="1187102" y="1093335"/>
                </a:cubicBezTo>
                <a:close/>
                <a:moveTo>
                  <a:pt x="1114547" y="1093335"/>
                </a:moveTo>
                <a:cubicBezTo>
                  <a:pt x="1131317" y="1093335"/>
                  <a:pt x="1144911" y="1106929"/>
                  <a:pt x="1144911" y="1123698"/>
                </a:cubicBezTo>
                <a:cubicBezTo>
                  <a:pt x="1144911" y="1140468"/>
                  <a:pt x="1131317" y="1154062"/>
                  <a:pt x="1114547" y="1154062"/>
                </a:cubicBezTo>
                <a:cubicBezTo>
                  <a:pt x="1097778" y="1154062"/>
                  <a:pt x="1084184" y="1140468"/>
                  <a:pt x="1084184" y="1123698"/>
                </a:cubicBezTo>
                <a:cubicBezTo>
                  <a:pt x="1084184" y="1106929"/>
                  <a:pt x="1097778" y="1093335"/>
                  <a:pt x="1114547" y="1093335"/>
                </a:cubicBezTo>
                <a:close/>
                <a:moveTo>
                  <a:pt x="1041993" y="1093335"/>
                </a:moveTo>
                <a:cubicBezTo>
                  <a:pt x="1058762" y="1093335"/>
                  <a:pt x="1072356" y="1106929"/>
                  <a:pt x="1072356" y="1123698"/>
                </a:cubicBezTo>
                <a:cubicBezTo>
                  <a:pt x="1072356" y="1140468"/>
                  <a:pt x="1058762" y="1154062"/>
                  <a:pt x="1041993" y="1154062"/>
                </a:cubicBezTo>
                <a:cubicBezTo>
                  <a:pt x="1025223" y="1154062"/>
                  <a:pt x="1011629" y="1140468"/>
                  <a:pt x="1011629" y="1123698"/>
                </a:cubicBezTo>
                <a:cubicBezTo>
                  <a:pt x="1011629" y="1106929"/>
                  <a:pt x="1025223" y="1093335"/>
                  <a:pt x="1041993" y="1093335"/>
                </a:cubicBezTo>
                <a:close/>
                <a:moveTo>
                  <a:pt x="969438" y="1093335"/>
                </a:moveTo>
                <a:cubicBezTo>
                  <a:pt x="986208" y="1093335"/>
                  <a:pt x="999801" y="1106929"/>
                  <a:pt x="999801" y="1123698"/>
                </a:cubicBezTo>
                <a:cubicBezTo>
                  <a:pt x="999801" y="1140468"/>
                  <a:pt x="986208" y="1154062"/>
                  <a:pt x="969438" y="1154062"/>
                </a:cubicBezTo>
                <a:cubicBezTo>
                  <a:pt x="952669" y="1154062"/>
                  <a:pt x="939075" y="1140468"/>
                  <a:pt x="939075" y="1123698"/>
                </a:cubicBezTo>
                <a:cubicBezTo>
                  <a:pt x="939075" y="1106929"/>
                  <a:pt x="952669" y="1093335"/>
                  <a:pt x="969438" y="1093335"/>
                </a:cubicBezTo>
                <a:close/>
                <a:moveTo>
                  <a:pt x="896883" y="1093335"/>
                </a:moveTo>
                <a:cubicBezTo>
                  <a:pt x="913653" y="1093335"/>
                  <a:pt x="927247" y="1106929"/>
                  <a:pt x="927247" y="1123698"/>
                </a:cubicBezTo>
                <a:cubicBezTo>
                  <a:pt x="927247" y="1140468"/>
                  <a:pt x="913653" y="1154062"/>
                  <a:pt x="896883" y="1154062"/>
                </a:cubicBezTo>
                <a:cubicBezTo>
                  <a:pt x="880114" y="1154062"/>
                  <a:pt x="866520" y="1140468"/>
                  <a:pt x="866520" y="1123698"/>
                </a:cubicBezTo>
                <a:cubicBezTo>
                  <a:pt x="866520" y="1106929"/>
                  <a:pt x="880114" y="1093335"/>
                  <a:pt x="896883" y="1093335"/>
                </a:cubicBezTo>
                <a:close/>
                <a:moveTo>
                  <a:pt x="824329" y="1093335"/>
                </a:moveTo>
                <a:cubicBezTo>
                  <a:pt x="841098" y="1093335"/>
                  <a:pt x="854692" y="1106929"/>
                  <a:pt x="854692" y="1123698"/>
                </a:cubicBezTo>
                <a:cubicBezTo>
                  <a:pt x="854692" y="1140468"/>
                  <a:pt x="841098" y="1154062"/>
                  <a:pt x="824329" y="1154062"/>
                </a:cubicBezTo>
                <a:cubicBezTo>
                  <a:pt x="807559" y="1154062"/>
                  <a:pt x="793965" y="1140468"/>
                  <a:pt x="793965" y="1123698"/>
                </a:cubicBezTo>
                <a:cubicBezTo>
                  <a:pt x="793965" y="1106929"/>
                  <a:pt x="807559" y="1093335"/>
                  <a:pt x="824329" y="1093335"/>
                </a:cubicBezTo>
                <a:close/>
                <a:moveTo>
                  <a:pt x="751774" y="1093335"/>
                </a:moveTo>
                <a:cubicBezTo>
                  <a:pt x="768544" y="1093335"/>
                  <a:pt x="782138" y="1106929"/>
                  <a:pt x="782138" y="1123698"/>
                </a:cubicBezTo>
                <a:cubicBezTo>
                  <a:pt x="782138" y="1140468"/>
                  <a:pt x="768544" y="1154062"/>
                  <a:pt x="751774" y="1154062"/>
                </a:cubicBezTo>
                <a:cubicBezTo>
                  <a:pt x="735005" y="1154062"/>
                  <a:pt x="721411" y="1140468"/>
                  <a:pt x="721411" y="1123698"/>
                </a:cubicBezTo>
                <a:cubicBezTo>
                  <a:pt x="721411" y="1106929"/>
                  <a:pt x="735005" y="1093335"/>
                  <a:pt x="751774" y="1093335"/>
                </a:cubicBezTo>
                <a:close/>
                <a:moveTo>
                  <a:pt x="679220" y="1093335"/>
                </a:moveTo>
                <a:cubicBezTo>
                  <a:pt x="695989" y="1093335"/>
                  <a:pt x="709583" y="1106929"/>
                  <a:pt x="709583" y="1123698"/>
                </a:cubicBezTo>
                <a:cubicBezTo>
                  <a:pt x="709583" y="1140468"/>
                  <a:pt x="695989" y="1154062"/>
                  <a:pt x="679220" y="1154062"/>
                </a:cubicBezTo>
                <a:cubicBezTo>
                  <a:pt x="662450" y="1154062"/>
                  <a:pt x="648856" y="1140468"/>
                  <a:pt x="648856" y="1123698"/>
                </a:cubicBezTo>
                <a:cubicBezTo>
                  <a:pt x="648856" y="1106929"/>
                  <a:pt x="662450" y="1093335"/>
                  <a:pt x="679220" y="1093335"/>
                </a:cubicBezTo>
                <a:close/>
                <a:moveTo>
                  <a:pt x="606665" y="1093335"/>
                </a:moveTo>
                <a:cubicBezTo>
                  <a:pt x="623435" y="1093335"/>
                  <a:pt x="637029" y="1106929"/>
                  <a:pt x="637029" y="1123698"/>
                </a:cubicBezTo>
                <a:cubicBezTo>
                  <a:pt x="637029" y="1140468"/>
                  <a:pt x="623435" y="1154062"/>
                  <a:pt x="606665" y="1154062"/>
                </a:cubicBezTo>
                <a:cubicBezTo>
                  <a:pt x="589896" y="1154062"/>
                  <a:pt x="576302" y="1140468"/>
                  <a:pt x="576302" y="1123698"/>
                </a:cubicBezTo>
                <a:cubicBezTo>
                  <a:pt x="576302" y="1106929"/>
                  <a:pt x="589896" y="1093335"/>
                  <a:pt x="606665" y="1093335"/>
                </a:cubicBezTo>
                <a:close/>
                <a:moveTo>
                  <a:pt x="534111" y="1093335"/>
                </a:moveTo>
                <a:cubicBezTo>
                  <a:pt x="550880" y="1093335"/>
                  <a:pt x="564474" y="1106929"/>
                  <a:pt x="564474" y="1123698"/>
                </a:cubicBezTo>
                <a:cubicBezTo>
                  <a:pt x="564474" y="1140468"/>
                  <a:pt x="550880" y="1154062"/>
                  <a:pt x="534111" y="1154062"/>
                </a:cubicBezTo>
                <a:cubicBezTo>
                  <a:pt x="517341" y="1154062"/>
                  <a:pt x="503747" y="1140468"/>
                  <a:pt x="503747" y="1123698"/>
                </a:cubicBezTo>
                <a:cubicBezTo>
                  <a:pt x="503747" y="1106929"/>
                  <a:pt x="517341" y="1093335"/>
                  <a:pt x="534111" y="1093335"/>
                </a:cubicBezTo>
                <a:close/>
                <a:moveTo>
                  <a:pt x="461556" y="1093335"/>
                </a:moveTo>
                <a:cubicBezTo>
                  <a:pt x="478326" y="1093335"/>
                  <a:pt x="491920" y="1106929"/>
                  <a:pt x="491920" y="1123698"/>
                </a:cubicBezTo>
                <a:cubicBezTo>
                  <a:pt x="491920" y="1140468"/>
                  <a:pt x="478326" y="1154062"/>
                  <a:pt x="461556" y="1154062"/>
                </a:cubicBezTo>
                <a:cubicBezTo>
                  <a:pt x="444787" y="1154062"/>
                  <a:pt x="431192" y="1140468"/>
                  <a:pt x="431192" y="1123698"/>
                </a:cubicBezTo>
                <a:cubicBezTo>
                  <a:pt x="431192" y="1106929"/>
                  <a:pt x="444787" y="1093335"/>
                  <a:pt x="461556" y="1093335"/>
                </a:cubicBezTo>
                <a:close/>
                <a:moveTo>
                  <a:pt x="389002" y="1093335"/>
                </a:moveTo>
                <a:cubicBezTo>
                  <a:pt x="405771" y="1093335"/>
                  <a:pt x="419365" y="1106929"/>
                  <a:pt x="419365" y="1123698"/>
                </a:cubicBezTo>
                <a:cubicBezTo>
                  <a:pt x="419365" y="1140468"/>
                  <a:pt x="405771" y="1154062"/>
                  <a:pt x="389002" y="1154062"/>
                </a:cubicBezTo>
                <a:cubicBezTo>
                  <a:pt x="372232" y="1154062"/>
                  <a:pt x="358638" y="1140468"/>
                  <a:pt x="358638" y="1123698"/>
                </a:cubicBezTo>
                <a:cubicBezTo>
                  <a:pt x="358638" y="1106929"/>
                  <a:pt x="372232" y="1093335"/>
                  <a:pt x="389002" y="1093335"/>
                </a:cubicBezTo>
                <a:close/>
                <a:moveTo>
                  <a:pt x="316447" y="1093335"/>
                </a:moveTo>
                <a:cubicBezTo>
                  <a:pt x="333216" y="1093335"/>
                  <a:pt x="346810" y="1106929"/>
                  <a:pt x="346810" y="1123698"/>
                </a:cubicBezTo>
                <a:cubicBezTo>
                  <a:pt x="346810" y="1140468"/>
                  <a:pt x="333216" y="1154062"/>
                  <a:pt x="316447" y="1154062"/>
                </a:cubicBezTo>
                <a:cubicBezTo>
                  <a:pt x="299677" y="1154062"/>
                  <a:pt x="286084" y="1140468"/>
                  <a:pt x="286084" y="1123698"/>
                </a:cubicBezTo>
                <a:cubicBezTo>
                  <a:pt x="286084" y="1106929"/>
                  <a:pt x="299677" y="1093335"/>
                  <a:pt x="316447" y="1093335"/>
                </a:cubicBezTo>
                <a:close/>
                <a:moveTo>
                  <a:pt x="243892" y="1093335"/>
                </a:moveTo>
                <a:cubicBezTo>
                  <a:pt x="260662" y="1093335"/>
                  <a:pt x="274256" y="1106929"/>
                  <a:pt x="274256" y="1123698"/>
                </a:cubicBezTo>
                <a:cubicBezTo>
                  <a:pt x="274256" y="1140468"/>
                  <a:pt x="260662" y="1154062"/>
                  <a:pt x="243892" y="1154062"/>
                </a:cubicBezTo>
                <a:cubicBezTo>
                  <a:pt x="227123" y="1154062"/>
                  <a:pt x="213529" y="1140468"/>
                  <a:pt x="213529" y="1123698"/>
                </a:cubicBezTo>
                <a:cubicBezTo>
                  <a:pt x="213529" y="1106929"/>
                  <a:pt x="227123" y="1093335"/>
                  <a:pt x="243892" y="1093335"/>
                </a:cubicBezTo>
                <a:close/>
                <a:moveTo>
                  <a:pt x="171339" y="1093335"/>
                </a:moveTo>
                <a:cubicBezTo>
                  <a:pt x="188107" y="1093335"/>
                  <a:pt x="201701" y="1106929"/>
                  <a:pt x="201701" y="1123698"/>
                </a:cubicBezTo>
                <a:cubicBezTo>
                  <a:pt x="201701" y="1140468"/>
                  <a:pt x="188107" y="1154062"/>
                  <a:pt x="171339" y="1154062"/>
                </a:cubicBezTo>
                <a:cubicBezTo>
                  <a:pt x="154633" y="1154062"/>
                  <a:pt x="141040" y="1140468"/>
                  <a:pt x="141040" y="1123698"/>
                </a:cubicBezTo>
                <a:cubicBezTo>
                  <a:pt x="141040" y="1106929"/>
                  <a:pt x="154633" y="1093335"/>
                  <a:pt x="171339" y="1093335"/>
                </a:cubicBezTo>
                <a:close/>
                <a:moveTo>
                  <a:pt x="98858" y="1093335"/>
                </a:moveTo>
                <a:cubicBezTo>
                  <a:pt x="115622" y="1093335"/>
                  <a:pt x="129216" y="1106929"/>
                  <a:pt x="129216" y="1123698"/>
                </a:cubicBezTo>
                <a:cubicBezTo>
                  <a:pt x="129216" y="1140468"/>
                  <a:pt x="115622" y="1154062"/>
                  <a:pt x="98858" y="1154062"/>
                </a:cubicBezTo>
                <a:cubicBezTo>
                  <a:pt x="82086" y="1154062"/>
                  <a:pt x="68492" y="1140468"/>
                  <a:pt x="68492" y="1123698"/>
                </a:cubicBezTo>
                <a:cubicBezTo>
                  <a:pt x="68492" y="1106929"/>
                  <a:pt x="82086" y="1093335"/>
                  <a:pt x="98858" y="1093335"/>
                </a:cubicBezTo>
                <a:close/>
                <a:moveTo>
                  <a:pt x="26303" y="1093335"/>
                </a:moveTo>
                <a:cubicBezTo>
                  <a:pt x="43069" y="1093335"/>
                  <a:pt x="56664" y="1106929"/>
                  <a:pt x="56664" y="1123698"/>
                </a:cubicBezTo>
                <a:cubicBezTo>
                  <a:pt x="56664" y="1140468"/>
                  <a:pt x="43069" y="1154062"/>
                  <a:pt x="26303" y="1154062"/>
                </a:cubicBezTo>
                <a:cubicBezTo>
                  <a:pt x="17918" y="1154062"/>
                  <a:pt x="10327" y="1150664"/>
                  <a:pt x="4832" y="1145169"/>
                </a:cubicBezTo>
                <a:lnTo>
                  <a:pt x="0" y="1133503"/>
                </a:lnTo>
                <a:lnTo>
                  <a:pt x="0" y="1113894"/>
                </a:lnTo>
                <a:lnTo>
                  <a:pt x="4832" y="1102228"/>
                </a:lnTo>
                <a:cubicBezTo>
                  <a:pt x="10327" y="1096734"/>
                  <a:pt x="17918" y="1093335"/>
                  <a:pt x="26303" y="1093335"/>
                </a:cubicBezTo>
                <a:close/>
                <a:moveTo>
                  <a:pt x="1549874" y="1012883"/>
                </a:moveTo>
                <a:lnTo>
                  <a:pt x="1555552" y="1014029"/>
                </a:lnTo>
                <a:lnTo>
                  <a:pt x="1530465" y="1066106"/>
                </a:lnTo>
                <a:lnTo>
                  <a:pt x="1528404" y="1064717"/>
                </a:lnTo>
                <a:cubicBezTo>
                  <a:pt x="1522910" y="1059222"/>
                  <a:pt x="1519511" y="1051631"/>
                  <a:pt x="1519511" y="1043246"/>
                </a:cubicBezTo>
                <a:cubicBezTo>
                  <a:pt x="1519511" y="1026477"/>
                  <a:pt x="1533105" y="1012883"/>
                  <a:pt x="1549874" y="1012883"/>
                </a:cubicBezTo>
                <a:close/>
                <a:moveTo>
                  <a:pt x="1477320" y="1012883"/>
                </a:moveTo>
                <a:cubicBezTo>
                  <a:pt x="1494089" y="1012883"/>
                  <a:pt x="1507683" y="1026477"/>
                  <a:pt x="1507683" y="1043246"/>
                </a:cubicBezTo>
                <a:cubicBezTo>
                  <a:pt x="1507683" y="1060016"/>
                  <a:pt x="1494089" y="1073610"/>
                  <a:pt x="1477320" y="1073610"/>
                </a:cubicBezTo>
                <a:cubicBezTo>
                  <a:pt x="1460550" y="1073610"/>
                  <a:pt x="1446956" y="1060016"/>
                  <a:pt x="1446956" y="1043246"/>
                </a:cubicBezTo>
                <a:cubicBezTo>
                  <a:pt x="1446956" y="1026477"/>
                  <a:pt x="1460550" y="1012883"/>
                  <a:pt x="1477320" y="1012883"/>
                </a:cubicBezTo>
                <a:close/>
                <a:moveTo>
                  <a:pt x="1404765" y="1012883"/>
                </a:moveTo>
                <a:cubicBezTo>
                  <a:pt x="1421535" y="1012883"/>
                  <a:pt x="1435129" y="1026477"/>
                  <a:pt x="1435129" y="1043246"/>
                </a:cubicBezTo>
                <a:cubicBezTo>
                  <a:pt x="1435129" y="1060016"/>
                  <a:pt x="1421535" y="1073610"/>
                  <a:pt x="1404765" y="1073610"/>
                </a:cubicBezTo>
                <a:cubicBezTo>
                  <a:pt x="1387996" y="1073610"/>
                  <a:pt x="1374402" y="1060016"/>
                  <a:pt x="1374402" y="1043246"/>
                </a:cubicBezTo>
                <a:cubicBezTo>
                  <a:pt x="1374402" y="1026477"/>
                  <a:pt x="1387996" y="1012883"/>
                  <a:pt x="1404765" y="1012883"/>
                </a:cubicBezTo>
                <a:close/>
                <a:moveTo>
                  <a:pt x="1332211" y="1012883"/>
                </a:moveTo>
                <a:cubicBezTo>
                  <a:pt x="1348980" y="1012883"/>
                  <a:pt x="1362574" y="1026477"/>
                  <a:pt x="1362574" y="1043246"/>
                </a:cubicBezTo>
                <a:cubicBezTo>
                  <a:pt x="1362574" y="1060016"/>
                  <a:pt x="1348980" y="1073610"/>
                  <a:pt x="1332211" y="1073610"/>
                </a:cubicBezTo>
                <a:cubicBezTo>
                  <a:pt x="1315441" y="1073610"/>
                  <a:pt x="1301847" y="1060016"/>
                  <a:pt x="1301847" y="1043246"/>
                </a:cubicBezTo>
                <a:cubicBezTo>
                  <a:pt x="1301847" y="1026477"/>
                  <a:pt x="1315441" y="1012883"/>
                  <a:pt x="1332211" y="1012883"/>
                </a:cubicBezTo>
                <a:close/>
                <a:moveTo>
                  <a:pt x="1259656" y="1012883"/>
                </a:moveTo>
                <a:cubicBezTo>
                  <a:pt x="1276426" y="1012883"/>
                  <a:pt x="1290020" y="1026477"/>
                  <a:pt x="1290020" y="1043246"/>
                </a:cubicBezTo>
                <a:cubicBezTo>
                  <a:pt x="1290020" y="1060016"/>
                  <a:pt x="1276426" y="1073610"/>
                  <a:pt x="1259656" y="1073610"/>
                </a:cubicBezTo>
                <a:cubicBezTo>
                  <a:pt x="1242887" y="1073610"/>
                  <a:pt x="1229293" y="1060016"/>
                  <a:pt x="1229293" y="1043246"/>
                </a:cubicBezTo>
                <a:cubicBezTo>
                  <a:pt x="1229293" y="1026477"/>
                  <a:pt x="1242887" y="1012883"/>
                  <a:pt x="1259656" y="1012883"/>
                </a:cubicBezTo>
                <a:close/>
                <a:moveTo>
                  <a:pt x="1187102" y="1012883"/>
                </a:moveTo>
                <a:cubicBezTo>
                  <a:pt x="1203871" y="1012883"/>
                  <a:pt x="1217465" y="1026477"/>
                  <a:pt x="1217465" y="1043246"/>
                </a:cubicBezTo>
                <a:cubicBezTo>
                  <a:pt x="1217465" y="1060016"/>
                  <a:pt x="1203871" y="1073610"/>
                  <a:pt x="1187102" y="1073610"/>
                </a:cubicBezTo>
                <a:cubicBezTo>
                  <a:pt x="1170332" y="1073610"/>
                  <a:pt x="1156738" y="1060016"/>
                  <a:pt x="1156738" y="1043246"/>
                </a:cubicBezTo>
                <a:cubicBezTo>
                  <a:pt x="1156738" y="1026477"/>
                  <a:pt x="1170332" y="1012883"/>
                  <a:pt x="1187102" y="1012883"/>
                </a:cubicBezTo>
                <a:close/>
                <a:moveTo>
                  <a:pt x="1114547" y="1012883"/>
                </a:moveTo>
                <a:cubicBezTo>
                  <a:pt x="1131317" y="1012883"/>
                  <a:pt x="1144911" y="1026477"/>
                  <a:pt x="1144911" y="1043246"/>
                </a:cubicBezTo>
                <a:cubicBezTo>
                  <a:pt x="1144911" y="1060016"/>
                  <a:pt x="1131317" y="1073610"/>
                  <a:pt x="1114547" y="1073610"/>
                </a:cubicBezTo>
                <a:cubicBezTo>
                  <a:pt x="1097778" y="1073610"/>
                  <a:pt x="1084184" y="1060016"/>
                  <a:pt x="1084184" y="1043246"/>
                </a:cubicBezTo>
                <a:cubicBezTo>
                  <a:pt x="1084184" y="1026477"/>
                  <a:pt x="1097778" y="1012883"/>
                  <a:pt x="1114547" y="1012883"/>
                </a:cubicBezTo>
                <a:close/>
                <a:moveTo>
                  <a:pt x="1041993" y="1012883"/>
                </a:moveTo>
                <a:cubicBezTo>
                  <a:pt x="1058762" y="1012883"/>
                  <a:pt x="1072356" y="1026477"/>
                  <a:pt x="1072356" y="1043246"/>
                </a:cubicBezTo>
                <a:cubicBezTo>
                  <a:pt x="1072356" y="1060016"/>
                  <a:pt x="1058762" y="1073610"/>
                  <a:pt x="1041993" y="1073610"/>
                </a:cubicBezTo>
                <a:cubicBezTo>
                  <a:pt x="1025223" y="1073610"/>
                  <a:pt x="1011629" y="1060016"/>
                  <a:pt x="1011629" y="1043246"/>
                </a:cubicBezTo>
                <a:cubicBezTo>
                  <a:pt x="1011629" y="1026477"/>
                  <a:pt x="1025223" y="1012883"/>
                  <a:pt x="1041993" y="1012883"/>
                </a:cubicBezTo>
                <a:close/>
                <a:moveTo>
                  <a:pt x="969438" y="1012883"/>
                </a:moveTo>
                <a:cubicBezTo>
                  <a:pt x="986208" y="1012883"/>
                  <a:pt x="999801" y="1026477"/>
                  <a:pt x="999801" y="1043246"/>
                </a:cubicBezTo>
                <a:cubicBezTo>
                  <a:pt x="999801" y="1060016"/>
                  <a:pt x="986208" y="1073610"/>
                  <a:pt x="969438" y="1073610"/>
                </a:cubicBezTo>
                <a:cubicBezTo>
                  <a:pt x="952669" y="1073610"/>
                  <a:pt x="939075" y="1060016"/>
                  <a:pt x="939075" y="1043246"/>
                </a:cubicBezTo>
                <a:cubicBezTo>
                  <a:pt x="939075" y="1026477"/>
                  <a:pt x="952669" y="1012883"/>
                  <a:pt x="969438" y="1012883"/>
                </a:cubicBezTo>
                <a:close/>
                <a:moveTo>
                  <a:pt x="896883" y="1012883"/>
                </a:moveTo>
                <a:cubicBezTo>
                  <a:pt x="913653" y="1012883"/>
                  <a:pt x="927247" y="1026477"/>
                  <a:pt x="927247" y="1043246"/>
                </a:cubicBezTo>
                <a:cubicBezTo>
                  <a:pt x="927247" y="1060016"/>
                  <a:pt x="913653" y="1073610"/>
                  <a:pt x="896883" y="1073610"/>
                </a:cubicBezTo>
                <a:cubicBezTo>
                  <a:pt x="880114" y="1073610"/>
                  <a:pt x="866520" y="1060016"/>
                  <a:pt x="866520" y="1043246"/>
                </a:cubicBezTo>
                <a:cubicBezTo>
                  <a:pt x="866520" y="1026477"/>
                  <a:pt x="880114" y="1012883"/>
                  <a:pt x="896883" y="1012883"/>
                </a:cubicBezTo>
                <a:close/>
                <a:moveTo>
                  <a:pt x="824329" y="1012883"/>
                </a:moveTo>
                <a:cubicBezTo>
                  <a:pt x="841098" y="1012883"/>
                  <a:pt x="854692" y="1026477"/>
                  <a:pt x="854692" y="1043246"/>
                </a:cubicBezTo>
                <a:cubicBezTo>
                  <a:pt x="854692" y="1060016"/>
                  <a:pt x="841098" y="1073610"/>
                  <a:pt x="824329" y="1073610"/>
                </a:cubicBezTo>
                <a:cubicBezTo>
                  <a:pt x="807559" y="1073610"/>
                  <a:pt x="793965" y="1060016"/>
                  <a:pt x="793965" y="1043246"/>
                </a:cubicBezTo>
                <a:cubicBezTo>
                  <a:pt x="793965" y="1026477"/>
                  <a:pt x="807559" y="1012883"/>
                  <a:pt x="824329" y="1012883"/>
                </a:cubicBezTo>
                <a:close/>
                <a:moveTo>
                  <a:pt x="751774" y="1012883"/>
                </a:moveTo>
                <a:cubicBezTo>
                  <a:pt x="768544" y="1012883"/>
                  <a:pt x="782138" y="1026477"/>
                  <a:pt x="782138" y="1043246"/>
                </a:cubicBezTo>
                <a:cubicBezTo>
                  <a:pt x="782138" y="1060016"/>
                  <a:pt x="768544" y="1073610"/>
                  <a:pt x="751774" y="1073610"/>
                </a:cubicBezTo>
                <a:cubicBezTo>
                  <a:pt x="735005" y="1073610"/>
                  <a:pt x="721411" y="1060016"/>
                  <a:pt x="721411" y="1043246"/>
                </a:cubicBezTo>
                <a:cubicBezTo>
                  <a:pt x="721411" y="1026477"/>
                  <a:pt x="735005" y="1012883"/>
                  <a:pt x="751774" y="1012883"/>
                </a:cubicBezTo>
                <a:close/>
                <a:moveTo>
                  <a:pt x="679220" y="1012883"/>
                </a:moveTo>
                <a:cubicBezTo>
                  <a:pt x="695989" y="1012883"/>
                  <a:pt x="709583" y="1026477"/>
                  <a:pt x="709583" y="1043246"/>
                </a:cubicBezTo>
                <a:cubicBezTo>
                  <a:pt x="709583" y="1060016"/>
                  <a:pt x="695989" y="1073610"/>
                  <a:pt x="679220" y="1073610"/>
                </a:cubicBezTo>
                <a:cubicBezTo>
                  <a:pt x="662450" y="1073610"/>
                  <a:pt x="648856" y="1060016"/>
                  <a:pt x="648856" y="1043246"/>
                </a:cubicBezTo>
                <a:cubicBezTo>
                  <a:pt x="648856" y="1026477"/>
                  <a:pt x="662450" y="1012883"/>
                  <a:pt x="679220" y="1012883"/>
                </a:cubicBezTo>
                <a:close/>
                <a:moveTo>
                  <a:pt x="606665" y="1012883"/>
                </a:moveTo>
                <a:cubicBezTo>
                  <a:pt x="623435" y="1012883"/>
                  <a:pt x="637029" y="1026477"/>
                  <a:pt x="637029" y="1043246"/>
                </a:cubicBezTo>
                <a:cubicBezTo>
                  <a:pt x="637029" y="1060016"/>
                  <a:pt x="623435" y="1073610"/>
                  <a:pt x="606665" y="1073610"/>
                </a:cubicBezTo>
                <a:cubicBezTo>
                  <a:pt x="589896" y="1073610"/>
                  <a:pt x="576302" y="1060016"/>
                  <a:pt x="576302" y="1043246"/>
                </a:cubicBezTo>
                <a:cubicBezTo>
                  <a:pt x="576302" y="1026477"/>
                  <a:pt x="589896" y="1012883"/>
                  <a:pt x="606665" y="1012883"/>
                </a:cubicBezTo>
                <a:close/>
                <a:moveTo>
                  <a:pt x="534111" y="1012883"/>
                </a:moveTo>
                <a:cubicBezTo>
                  <a:pt x="550880" y="1012883"/>
                  <a:pt x="564474" y="1026477"/>
                  <a:pt x="564474" y="1043246"/>
                </a:cubicBezTo>
                <a:cubicBezTo>
                  <a:pt x="564474" y="1060016"/>
                  <a:pt x="550880" y="1073610"/>
                  <a:pt x="534111" y="1073610"/>
                </a:cubicBezTo>
                <a:cubicBezTo>
                  <a:pt x="517341" y="1073610"/>
                  <a:pt x="503747" y="1060016"/>
                  <a:pt x="503747" y="1043246"/>
                </a:cubicBezTo>
                <a:cubicBezTo>
                  <a:pt x="503747" y="1026477"/>
                  <a:pt x="517341" y="1012883"/>
                  <a:pt x="534111" y="1012883"/>
                </a:cubicBezTo>
                <a:close/>
                <a:moveTo>
                  <a:pt x="461556" y="1012883"/>
                </a:moveTo>
                <a:cubicBezTo>
                  <a:pt x="478326" y="1012883"/>
                  <a:pt x="491920" y="1026477"/>
                  <a:pt x="491920" y="1043246"/>
                </a:cubicBezTo>
                <a:cubicBezTo>
                  <a:pt x="491920" y="1060016"/>
                  <a:pt x="478326" y="1073610"/>
                  <a:pt x="461556" y="1073610"/>
                </a:cubicBezTo>
                <a:cubicBezTo>
                  <a:pt x="444787" y="1073610"/>
                  <a:pt x="431192" y="1060016"/>
                  <a:pt x="431192" y="1043246"/>
                </a:cubicBezTo>
                <a:cubicBezTo>
                  <a:pt x="431192" y="1026477"/>
                  <a:pt x="444787" y="1012883"/>
                  <a:pt x="461556" y="1012883"/>
                </a:cubicBezTo>
                <a:close/>
                <a:moveTo>
                  <a:pt x="389002" y="1012883"/>
                </a:moveTo>
                <a:cubicBezTo>
                  <a:pt x="405771" y="1012883"/>
                  <a:pt x="419365" y="1026477"/>
                  <a:pt x="419365" y="1043246"/>
                </a:cubicBezTo>
                <a:cubicBezTo>
                  <a:pt x="419365" y="1060016"/>
                  <a:pt x="405771" y="1073610"/>
                  <a:pt x="389002" y="1073610"/>
                </a:cubicBezTo>
                <a:cubicBezTo>
                  <a:pt x="372232" y="1073610"/>
                  <a:pt x="358638" y="1060016"/>
                  <a:pt x="358638" y="1043246"/>
                </a:cubicBezTo>
                <a:cubicBezTo>
                  <a:pt x="358638" y="1026477"/>
                  <a:pt x="372232" y="1012883"/>
                  <a:pt x="389002" y="1012883"/>
                </a:cubicBezTo>
                <a:close/>
                <a:moveTo>
                  <a:pt x="316447" y="1012883"/>
                </a:moveTo>
                <a:cubicBezTo>
                  <a:pt x="333216" y="1012883"/>
                  <a:pt x="346810" y="1026477"/>
                  <a:pt x="346810" y="1043246"/>
                </a:cubicBezTo>
                <a:cubicBezTo>
                  <a:pt x="346810" y="1060016"/>
                  <a:pt x="333216" y="1073610"/>
                  <a:pt x="316447" y="1073610"/>
                </a:cubicBezTo>
                <a:cubicBezTo>
                  <a:pt x="299677" y="1073610"/>
                  <a:pt x="286084" y="1060016"/>
                  <a:pt x="286084" y="1043246"/>
                </a:cubicBezTo>
                <a:cubicBezTo>
                  <a:pt x="286084" y="1026477"/>
                  <a:pt x="299677" y="1012883"/>
                  <a:pt x="316447" y="1012883"/>
                </a:cubicBezTo>
                <a:close/>
                <a:moveTo>
                  <a:pt x="243892" y="1012883"/>
                </a:moveTo>
                <a:cubicBezTo>
                  <a:pt x="260662" y="1012883"/>
                  <a:pt x="274256" y="1026477"/>
                  <a:pt x="274256" y="1043246"/>
                </a:cubicBezTo>
                <a:cubicBezTo>
                  <a:pt x="274256" y="1060016"/>
                  <a:pt x="260662" y="1073610"/>
                  <a:pt x="243892" y="1073610"/>
                </a:cubicBezTo>
                <a:cubicBezTo>
                  <a:pt x="227123" y="1073610"/>
                  <a:pt x="213529" y="1060016"/>
                  <a:pt x="213529" y="1043246"/>
                </a:cubicBezTo>
                <a:cubicBezTo>
                  <a:pt x="213529" y="1026477"/>
                  <a:pt x="227123" y="1012883"/>
                  <a:pt x="243892" y="1012883"/>
                </a:cubicBezTo>
                <a:close/>
                <a:moveTo>
                  <a:pt x="171339" y="1012883"/>
                </a:moveTo>
                <a:cubicBezTo>
                  <a:pt x="188107" y="1012883"/>
                  <a:pt x="201701" y="1026477"/>
                  <a:pt x="201701" y="1043246"/>
                </a:cubicBezTo>
                <a:cubicBezTo>
                  <a:pt x="201701" y="1060016"/>
                  <a:pt x="188107" y="1073610"/>
                  <a:pt x="171339" y="1073610"/>
                </a:cubicBezTo>
                <a:cubicBezTo>
                  <a:pt x="154639" y="1073610"/>
                  <a:pt x="141045" y="1060016"/>
                  <a:pt x="141045" y="1043246"/>
                </a:cubicBezTo>
                <a:cubicBezTo>
                  <a:pt x="141045" y="1026477"/>
                  <a:pt x="154639" y="1012883"/>
                  <a:pt x="171339" y="1012883"/>
                </a:cubicBezTo>
                <a:close/>
                <a:moveTo>
                  <a:pt x="98865" y="1012883"/>
                </a:moveTo>
                <a:cubicBezTo>
                  <a:pt x="115628" y="1012883"/>
                  <a:pt x="129222" y="1026477"/>
                  <a:pt x="129222" y="1043246"/>
                </a:cubicBezTo>
                <a:cubicBezTo>
                  <a:pt x="129222" y="1060016"/>
                  <a:pt x="115628" y="1073610"/>
                  <a:pt x="98865" y="1073610"/>
                </a:cubicBezTo>
                <a:cubicBezTo>
                  <a:pt x="82093" y="1073610"/>
                  <a:pt x="68498" y="1060016"/>
                  <a:pt x="68498" y="1043246"/>
                </a:cubicBezTo>
                <a:cubicBezTo>
                  <a:pt x="68498" y="1026477"/>
                  <a:pt x="82093" y="1012883"/>
                  <a:pt x="98865" y="1012883"/>
                </a:cubicBezTo>
                <a:close/>
                <a:moveTo>
                  <a:pt x="26309" y="1012883"/>
                </a:moveTo>
                <a:cubicBezTo>
                  <a:pt x="43075" y="1012883"/>
                  <a:pt x="56670" y="1026477"/>
                  <a:pt x="56670" y="1043246"/>
                </a:cubicBezTo>
                <a:cubicBezTo>
                  <a:pt x="56670" y="1060016"/>
                  <a:pt x="43075" y="1073610"/>
                  <a:pt x="26309" y="1073610"/>
                </a:cubicBezTo>
                <a:cubicBezTo>
                  <a:pt x="17924" y="1073610"/>
                  <a:pt x="10333" y="1070212"/>
                  <a:pt x="4838" y="1064717"/>
                </a:cubicBezTo>
                <a:lnTo>
                  <a:pt x="0" y="1053036"/>
                </a:lnTo>
                <a:lnTo>
                  <a:pt x="0" y="1033457"/>
                </a:lnTo>
                <a:lnTo>
                  <a:pt x="4838" y="1021776"/>
                </a:lnTo>
                <a:cubicBezTo>
                  <a:pt x="10333" y="1016282"/>
                  <a:pt x="17924" y="1012883"/>
                  <a:pt x="26309" y="1012883"/>
                </a:cubicBezTo>
                <a:close/>
                <a:moveTo>
                  <a:pt x="1549874" y="932431"/>
                </a:moveTo>
                <a:cubicBezTo>
                  <a:pt x="1558259" y="932431"/>
                  <a:pt x="1565850" y="935830"/>
                  <a:pt x="1571345" y="941324"/>
                </a:cubicBezTo>
                <a:lnTo>
                  <a:pt x="1577296" y="955693"/>
                </a:lnTo>
                <a:lnTo>
                  <a:pt x="1565363" y="988298"/>
                </a:lnTo>
                <a:lnTo>
                  <a:pt x="1561694" y="990772"/>
                </a:lnTo>
                <a:cubicBezTo>
                  <a:pt x="1558061" y="992309"/>
                  <a:pt x="1554067" y="993158"/>
                  <a:pt x="1549874" y="993158"/>
                </a:cubicBezTo>
                <a:cubicBezTo>
                  <a:pt x="1533105" y="993158"/>
                  <a:pt x="1519511" y="979564"/>
                  <a:pt x="1519511" y="962795"/>
                </a:cubicBezTo>
                <a:cubicBezTo>
                  <a:pt x="1519511" y="946025"/>
                  <a:pt x="1533105" y="932431"/>
                  <a:pt x="1549874" y="932431"/>
                </a:cubicBezTo>
                <a:close/>
                <a:moveTo>
                  <a:pt x="1477320" y="932431"/>
                </a:moveTo>
                <a:cubicBezTo>
                  <a:pt x="1494089" y="932431"/>
                  <a:pt x="1507683" y="946025"/>
                  <a:pt x="1507683" y="962795"/>
                </a:cubicBezTo>
                <a:cubicBezTo>
                  <a:pt x="1507683" y="979564"/>
                  <a:pt x="1494089" y="993158"/>
                  <a:pt x="1477320" y="993158"/>
                </a:cubicBezTo>
                <a:cubicBezTo>
                  <a:pt x="1460550" y="993158"/>
                  <a:pt x="1446956" y="979564"/>
                  <a:pt x="1446956" y="962795"/>
                </a:cubicBezTo>
                <a:cubicBezTo>
                  <a:pt x="1446956" y="946025"/>
                  <a:pt x="1460550" y="932431"/>
                  <a:pt x="1477320" y="932431"/>
                </a:cubicBezTo>
                <a:close/>
                <a:moveTo>
                  <a:pt x="1404765" y="932431"/>
                </a:moveTo>
                <a:cubicBezTo>
                  <a:pt x="1421535" y="932431"/>
                  <a:pt x="1435129" y="946025"/>
                  <a:pt x="1435129" y="962795"/>
                </a:cubicBezTo>
                <a:cubicBezTo>
                  <a:pt x="1435129" y="979564"/>
                  <a:pt x="1421535" y="993158"/>
                  <a:pt x="1404765" y="993158"/>
                </a:cubicBezTo>
                <a:cubicBezTo>
                  <a:pt x="1387996" y="993158"/>
                  <a:pt x="1374402" y="979564"/>
                  <a:pt x="1374402" y="962795"/>
                </a:cubicBezTo>
                <a:cubicBezTo>
                  <a:pt x="1374402" y="946025"/>
                  <a:pt x="1387996" y="932431"/>
                  <a:pt x="1404765" y="932431"/>
                </a:cubicBezTo>
                <a:close/>
                <a:moveTo>
                  <a:pt x="1332211" y="932431"/>
                </a:moveTo>
                <a:cubicBezTo>
                  <a:pt x="1348980" y="932431"/>
                  <a:pt x="1362574" y="946025"/>
                  <a:pt x="1362574" y="962795"/>
                </a:cubicBezTo>
                <a:cubicBezTo>
                  <a:pt x="1362574" y="979564"/>
                  <a:pt x="1348980" y="993158"/>
                  <a:pt x="1332211" y="993158"/>
                </a:cubicBezTo>
                <a:cubicBezTo>
                  <a:pt x="1315441" y="993158"/>
                  <a:pt x="1301847" y="979564"/>
                  <a:pt x="1301847" y="962795"/>
                </a:cubicBezTo>
                <a:cubicBezTo>
                  <a:pt x="1301847" y="946025"/>
                  <a:pt x="1315441" y="932431"/>
                  <a:pt x="1332211" y="932431"/>
                </a:cubicBezTo>
                <a:close/>
                <a:moveTo>
                  <a:pt x="1259656" y="932431"/>
                </a:moveTo>
                <a:cubicBezTo>
                  <a:pt x="1276426" y="932431"/>
                  <a:pt x="1290020" y="946025"/>
                  <a:pt x="1290020" y="962795"/>
                </a:cubicBezTo>
                <a:cubicBezTo>
                  <a:pt x="1290020" y="979564"/>
                  <a:pt x="1276426" y="993158"/>
                  <a:pt x="1259656" y="993158"/>
                </a:cubicBezTo>
                <a:cubicBezTo>
                  <a:pt x="1242887" y="993158"/>
                  <a:pt x="1229293" y="979564"/>
                  <a:pt x="1229293" y="962795"/>
                </a:cubicBezTo>
                <a:cubicBezTo>
                  <a:pt x="1229293" y="946025"/>
                  <a:pt x="1242887" y="932431"/>
                  <a:pt x="1259656" y="932431"/>
                </a:cubicBezTo>
                <a:close/>
                <a:moveTo>
                  <a:pt x="1187102" y="932431"/>
                </a:moveTo>
                <a:cubicBezTo>
                  <a:pt x="1203871" y="932431"/>
                  <a:pt x="1217465" y="946025"/>
                  <a:pt x="1217465" y="962795"/>
                </a:cubicBezTo>
                <a:cubicBezTo>
                  <a:pt x="1217465" y="979564"/>
                  <a:pt x="1203871" y="993158"/>
                  <a:pt x="1187102" y="993158"/>
                </a:cubicBezTo>
                <a:cubicBezTo>
                  <a:pt x="1170332" y="993158"/>
                  <a:pt x="1156738" y="979564"/>
                  <a:pt x="1156738" y="962795"/>
                </a:cubicBezTo>
                <a:cubicBezTo>
                  <a:pt x="1156738" y="946025"/>
                  <a:pt x="1170332" y="932431"/>
                  <a:pt x="1187102" y="932431"/>
                </a:cubicBezTo>
                <a:close/>
                <a:moveTo>
                  <a:pt x="1114547" y="932431"/>
                </a:moveTo>
                <a:cubicBezTo>
                  <a:pt x="1131317" y="932431"/>
                  <a:pt x="1144911" y="946025"/>
                  <a:pt x="1144911" y="962795"/>
                </a:cubicBezTo>
                <a:cubicBezTo>
                  <a:pt x="1144911" y="979564"/>
                  <a:pt x="1131317" y="993158"/>
                  <a:pt x="1114547" y="993158"/>
                </a:cubicBezTo>
                <a:cubicBezTo>
                  <a:pt x="1097778" y="993158"/>
                  <a:pt x="1084184" y="979564"/>
                  <a:pt x="1084184" y="962795"/>
                </a:cubicBezTo>
                <a:cubicBezTo>
                  <a:pt x="1084184" y="946025"/>
                  <a:pt x="1097778" y="932431"/>
                  <a:pt x="1114547" y="932431"/>
                </a:cubicBezTo>
                <a:close/>
                <a:moveTo>
                  <a:pt x="1041993" y="932431"/>
                </a:moveTo>
                <a:cubicBezTo>
                  <a:pt x="1058762" y="932431"/>
                  <a:pt x="1072356" y="946025"/>
                  <a:pt x="1072356" y="962795"/>
                </a:cubicBezTo>
                <a:cubicBezTo>
                  <a:pt x="1072356" y="979564"/>
                  <a:pt x="1058762" y="993158"/>
                  <a:pt x="1041993" y="993158"/>
                </a:cubicBezTo>
                <a:cubicBezTo>
                  <a:pt x="1025223" y="993158"/>
                  <a:pt x="1011629" y="979564"/>
                  <a:pt x="1011629" y="962795"/>
                </a:cubicBezTo>
                <a:cubicBezTo>
                  <a:pt x="1011629" y="946025"/>
                  <a:pt x="1025223" y="932431"/>
                  <a:pt x="1041993" y="932431"/>
                </a:cubicBezTo>
                <a:close/>
                <a:moveTo>
                  <a:pt x="969438" y="932431"/>
                </a:moveTo>
                <a:cubicBezTo>
                  <a:pt x="986208" y="932431"/>
                  <a:pt x="999801" y="946025"/>
                  <a:pt x="999801" y="962795"/>
                </a:cubicBezTo>
                <a:cubicBezTo>
                  <a:pt x="999801" y="979564"/>
                  <a:pt x="986208" y="993158"/>
                  <a:pt x="969438" y="993158"/>
                </a:cubicBezTo>
                <a:cubicBezTo>
                  <a:pt x="952669" y="993158"/>
                  <a:pt x="939075" y="979564"/>
                  <a:pt x="939075" y="962795"/>
                </a:cubicBezTo>
                <a:cubicBezTo>
                  <a:pt x="939075" y="946025"/>
                  <a:pt x="952669" y="932431"/>
                  <a:pt x="969438" y="932431"/>
                </a:cubicBezTo>
                <a:close/>
                <a:moveTo>
                  <a:pt x="896883" y="932431"/>
                </a:moveTo>
                <a:cubicBezTo>
                  <a:pt x="913653" y="932431"/>
                  <a:pt x="927247" y="946025"/>
                  <a:pt x="927247" y="962795"/>
                </a:cubicBezTo>
                <a:cubicBezTo>
                  <a:pt x="927247" y="979564"/>
                  <a:pt x="913653" y="993158"/>
                  <a:pt x="896883" y="993158"/>
                </a:cubicBezTo>
                <a:cubicBezTo>
                  <a:pt x="880114" y="993158"/>
                  <a:pt x="866520" y="979564"/>
                  <a:pt x="866520" y="962795"/>
                </a:cubicBezTo>
                <a:cubicBezTo>
                  <a:pt x="866520" y="946025"/>
                  <a:pt x="880114" y="932431"/>
                  <a:pt x="896883" y="932431"/>
                </a:cubicBezTo>
                <a:close/>
                <a:moveTo>
                  <a:pt x="824329" y="932431"/>
                </a:moveTo>
                <a:cubicBezTo>
                  <a:pt x="841098" y="932431"/>
                  <a:pt x="854692" y="946025"/>
                  <a:pt x="854692" y="962795"/>
                </a:cubicBezTo>
                <a:cubicBezTo>
                  <a:pt x="854692" y="979564"/>
                  <a:pt x="841098" y="993158"/>
                  <a:pt x="824329" y="993158"/>
                </a:cubicBezTo>
                <a:cubicBezTo>
                  <a:pt x="807559" y="993158"/>
                  <a:pt x="793965" y="979564"/>
                  <a:pt x="793965" y="962795"/>
                </a:cubicBezTo>
                <a:cubicBezTo>
                  <a:pt x="793965" y="946025"/>
                  <a:pt x="807559" y="932431"/>
                  <a:pt x="824329" y="932431"/>
                </a:cubicBezTo>
                <a:close/>
                <a:moveTo>
                  <a:pt x="751774" y="932431"/>
                </a:moveTo>
                <a:cubicBezTo>
                  <a:pt x="768544" y="932431"/>
                  <a:pt x="782138" y="946025"/>
                  <a:pt x="782138" y="962795"/>
                </a:cubicBezTo>
                <a:cubicBezTo>
                  <a:pt x="782138" y="979564"/>
                  <a:pt x="768544" y="993158"/>
                  <a:pt x="751774" y="993158"/>
                </a:cubicBezTo>
                <a:cubicBezTo>
                  <a:pt x="735005" y="993158"/>
                  <a:pt x="721411" y="979564"/>
                  <a:pt x="721411" y="962795"/>
                </a:cubicBezTo>
                <a:cubicBezTo>
                  <a:pt x="721411" y="946025"/>
                  <a:pt x="735005" y="932431"/>
                  <a:pt x="751774" y="932431"/>
                </a:cubicBezTo>
                <a:close/>
                <a:moveTo>
                  <a:pt x="679220" y="932431"/>
                </a:moveTo>
                <a:cubicBezTo>
                  <a:pt x="695989" y="932431"/>
                  <a:pt x="709583" y="946025"/>
                  <a:pt x="709583" y="962795"/>
                </a:cubicBezTo>
                <a:cubicBezTo>
                  <a:pt x="709583" y="979564"/>
                  <a:pt x="695989" y="993158"/>
                  <a:pt x="679220" y="993158"/>
                </a:cubicBezTo>
                <a:cubicBezTo>
                  <a:pt x="662450" y="993158"/>
                  <a:pt x="648856" y="979564"/>
                  <a:pt x="648856" y="962795"/>
                </a:cubicBezTo>
                <a:cubicBezTo>
                  <a:pt x="648856" y="946025"/>
                  <a:pt x="662450" y="932431"/>
                  <a:pt x="679220" y="932431"/>
                </a:cubicBezTo>
                <a:close/>
                <a:moveTo>
                  <a:pt x="606665" y="932431"/>
                </a:moveTo>
                <a:cubicBezTo>
                  <a:pt x="623435" y="932431"/>
                  <a:pt x="637029" y="946025"/>
                  <a:pt x="637029" y="962795"/>
                </a:cubicBezTo>
                <a:cubicBezTo>
                  <a:pt x="637029" y="979564"/>
                  <a:pt x="623435" y="993158"/>
                  <a:pt x="606665" y="993158"/>
                </a:cubicBezTo>
                <a:cubicBezTo>
                  <a:pt x="589896" y="993158"/>
                  <a:pt x="576302" y="979564"/>
                  <a:pt x="576302" y="962795"/>
                </a:cubicBezTo>
                <a:cubicBezTo>
                  <a:pt x="576302" y="946025"/>
                  <a:pt x="589896" y="932431"/>
                  <a:pt x="606665" y="932431"/>
                </a:cubicBezTo>
                <a:close/>
                <a:moveTo>
                  <a:pt x="534111" y="932431"/>
                </a:moveTo>
                <a:cubicBezTo>
                  <a:pt x="550880" y="932431"/>
                  <a:pt x="564474" y="946025"/>
                  <a:pt x="564474" y="962795"/>
                </a:cubicBezTo>
                <a:cubicBezTo>
                  <a:pt x="564474" y="979564"/>
                  <a:pt x="550880" y="993158"/>
                  <a:pt x="534111" y="993158"/>
                </a:cubicBezTo>
                <a:cubicBezTo>
                  <a:pt x="517341" y="993158"/>
                  <a:pt x="503747" y="979564"/>
                  <a:pt x="503747" y="962795"/>
                </a:cubicBezTo>
                <a:cubicBezTo>
                  <a:pt x="503747" y="946025"/>
                  <a:pt x="517341" y="932431"/>
                  <a:pt x="534111" y="932431"/>
                </a:cubicBezTo>
                <a:close/>
                <a:moveTo>
                  <a:pt x="461556" y="932431"/>
                </a:moveTo>
                <a:cubicBezTo>
                  <a:pt x="478326" y="932431"/>
                  <a:pt x="491920" y="946025"/>
                  <a:pt x="491920" y="962795"/>
                </a:cubicBezTo>
                <a:cubicBezTo>
                  <a:pt x="491920" y="979564"/>
                  <a:pt x="478326" y="993158"/>
                  <a:pt x="461556" y="993158"/>
                </a:cubicBezTo>
                <a:cubicBezTo>
                  <a:pt x="444787" y="993158"/>
                  <a:pt x="431192" y="979564"/>
                  <a:pt x="431192" y="962795"/>
                </a:cubicBezTo>
                <a:cubicBezTo>
                  <a:pt x="431192" y="946025"/>
                  <a:pt x="444787" y="932431"/>
                  <a:pt x="461556" y="932431"/>
                </a:cubicBezTo>
                <a:close/>
                <a:moveTo>
                  <a:pt x="389002" y="932431"/>
                </a:moveTo>
                <a:cubicBezTo>
                  <a:pt x="405771" y="932431"/>
                  <a:pt x="419365" y="946025"/>
                  <a:pt x="419365" y="962795"/>
                </a:cubicBezTo>
                <a:cubicBezTo>
                  <a:pt x="419365" y="979564"/>
                  <a:pt x="405771" y="993158"/>
                  <a:pt x="389002" y="993158"/>
                </a:cubicBezTo>
                <a:cubicBezTo>
                  <a:pt x="372232" y="993158"/>
                  <a:pt x="358638" y="979564"/>
                  <a:pt x="358638" y="962795"/>
                </a:cubicBezTo>
                <a:cubicBezTo>
                  <a:pt x="358638" y="946025"/>
                  <a:pt x="372232" y="932431"/>
                  <a:pt x="389002" y="932431"/>
                </a:cubicBezTo>
                <a:close/>
                <a:moveTo>
                  <a:pt x="316447" y="932431"/>
                </a:moveTo>
                <a:cubicBezTo>
                  <a:pt x="333216" y="932431"/>
                  <a:pt x="346810" y="946025"/>
                  <a:pt x="346810" y="962795"/>
                </a:cubicBezTo>
                <a:cubicBezTo>
                  <a:pt x="346810" y="979564"/>
                  <a:pt x="333216" y="993158"/>
                  <a:pt x="316447" y="993158"/>
                </a:cubicBezTo>
                <a:cubicBezTo>
                  <a:pt x="299677" y="993158"/>
                  <a:pt x="286084" y="979564"/>
                  <a:pt x="286084" y="962795"/>
                </a:cubicBezTo>
                <a:cubicBezTo>
                  <a:pt x="286084" y="946025"/>
                  <a:pt x="299677" y="932431"/>
                  <a:pt x="316447" y="932431"/>
                </a:cubicBezTo>
                <a:close/>
                <a:moveTo>
                  <a:pt x="243892" y="932431"/>
                </a:moveTo>
                <a:cubicBezTo>
                  <a:pt x="260662" y="932431"/>
                  <a:pt x="274256" y="946025"/>
                  <a:pt x="274256" y="962795"/>
                </a:cubicBezTo>
                <a:cubicBezTo>
                  <a:pt x="274256" y="979564"/>
                  <a:pt x="260662" y="993158"/>
                  <a:pt x="243892" y="993158"/>
                </a:cubicBezTo>
                <a:cubicBezTo>
                  <a:pt x="227123" y="993158"/>
                  <a:pt x="213529" y="979564"/>
                  <a:pt x="213529" y="962795"/>
                </a:cubicBezTo>
                <a:cubicBezTo>
                  <a:pt x="213529" y="946025"/>
                  <a:pt x="227123" y="932431"/>
                  <a:pt x="243892" y="932431"/>
                </a:cubicBezTo>
                <a:close/>
                <a:moveTo>
                  <a:pt x="171339" y="932431"/>
                </a:moveTo>
                <a:cubicBezTo>
                  <a:pt x="188107" y="932431"/>
                  <a:pt x="201701" y="946025"/>
                  <a:pt x="201701" y="962795"/>
                </a:cubicBezTo>
                <a:cubicBezTo>
                  <a:pt x="201701" y="979564"/>
                  <a:pt x="188107" y="993158"/>
                  <a:pt x="171339" y="993158"/>
                </a:cubicBezTo>
                <a:cubicBezTo>
                  <a:pt x="154645" y="993158"/>
                  <a:pt x="141051" y="979564"/>
                  <a:pt x="141051" y="962795"/>
                </a:cubicBezTo>
                <a:cubicBezTo>
                  <a:pt x="141051" y="946025"/>
                  <a:pt x="154645" y="932431"/>
                  <a:pt x="171339" y="932431"/>
                </a:cubicBezTo>
                <a:close/>
                <a:moveTo>
                  <a:pt x="98870" y="932431"/>
                </a:moveTo>
                <a:cubicBezTo>
                  <a:pt x="115634" y="932431"/>
                  <a:pt x="129228" y="946025"/>
                  <a:pt x="129228" y="962795"/>
                </a:cubicBezTo>
                <a:cubicBezTo>
                  <a:pt x="129228" y="979564"/>
                  <a:pt x="115634" y="993158"/>
                  <a:pt x="98870" y="993158"/>
                </a:cubicBezTo>
                <a:cubicBezTo>
                  <a:pt x="82099" y="993158"/>
                  <a:pt x="68505" y="979564"/>
                  <a:pt x="68505" y="962795"/>
                </a:cubicBezTo>
                <a:cubicBezTo>
                  <a:pt x="68505" y="946025"/>
                  <a:pt x="82099" y="932431"/>
                  <a:pt x="98870" y="932431"/>
                </a:cubicBezTo>
                <a:close/>
                <a:moveTo>
                  <a:pt x="26316" y="932431"/>
                </a:moveTo>
                <a:cubicBezTo>
                  <a:pt x="43081" y="932431"/>
                  <a:pt x="56676" y="946025"/>
                  <a:pt x="56676" y="962795"/>
                </a:cubicBezTo>
                <a:cubicBezTo>
                  <a:pt x="56676" y="979564"/>
                  <a:pt x="43081" y="993158"/>
                  <a:pt x="26316" y="993158"/>
                </a:cubicBezTo>
                <a:cubicBezTo>
                  <a:pt x="17931" y="993158"/>
                  <a:pt x="10340" y="989760"/>
                  <a:pt x="4845" y="984265"/>
                </a:cubicBezTo>
                <a:lnTo>
                  <a:pt x="0" y="972570"/>
                </a:lnTo>
                <a:lnTo>
                  <a:pt x="0" y="953020"/>
                </a:lnTo>
                <a:lnTo>
                  <a:pt x="4845" y="941324"/>
                </a:lnTo>
                <a:cubicBezTo>
                  <a:pt x="10340" y="935830"/>
                  <a:pt x="17931" y="932431"/>
                  <a:pt x="26316" y="932431"/>
                </a:cubicBezTo>
                <a:close/>
                <a:moveTo>
                  <a:pt x="1612513" y="853981"/>
                </a:moveTo>
                <a:lnTo>
                  <a:pt x="1607766" y="872445"/>
                </a:lnTo>
                <a:lnTo>
                  <a:pt x="1598477" y="897823"/>
                </a:lnTo>
                <a:lnTo>
                  <a:pt x="1592066" y="882343"/>
                </a:lnTo>
                <a:cubicBezTo>
                  <a:pt x="1592066" y="869766"/>
                  <a:pt x="1599712" y="858975"/>
                  <a:pt x="1610610" y="854366"/>
                </a:cubicBezTo>
                <a:close/>
                <a:moveTo>
                  <a:pt x="1549874" y="851979"/>
                </a:moveTo>
                <a:cubicBezTo>
                  <a:pt x="1566644" y="851979"/>
                  <a:pt x="1580238" y="865573"/>
                  <a:pt x="1580238" y="882343"/>
                </a:cubicBezTo>
                <a:cubicBezTo>
                  <a:pt x="1580238" y="899112"/>
                  <a:pt x="1566644" y="912706"/>
                  <a:pt x="1549874" y="912706"/>
                </a:cubicBezTo>
                <a:cubicBezTo>
                  <a:pt x="1533105" y="912706"/>
                  <a:pt x="1519511" y="899112"/>
                  <a:pt x="1519511" y="882343"/>
                </a:cubicBezTo>
                <a:cubicBezTo>
                  <a:pt x="1519511" y="865573"/>
                  <a:pt x="1533105" y="851979"/>
                  <a:pt x="1549874" y="851979"/>
                </a:cubicBezTo>
                <a:close/>
                <a:moveTo>
                  <a:pt x="1477320" y="851979"/>
                </a:moveTo>
                <a:cubicBezTo>
                  <a:pt x="1494089" y="851979"/>
                  <a:pt x="1507683" y="865573"/>
                  <a:pt x="1507683" y="882343"/>
                </a:cubicBezTo>
                <a:cubicBezTo>
                  <a:pt x="1507683" y="899112"/>
                  <a:pt x="1494089" y="912706"/>
                  <a:pt x="1477320" y="912706"/>
                </a:cubicBezTo>
                <a:cubicBezTo>
                  <a:pt x="1460550" y="912706"/>
                  <a:pt x="1446956" y="899112"/>
                  <a:pt x="1446956" y="882343"/>
                </a:cubicBezTo>
                <a:cubicBezTo>
                  <a:pt x="1446956" y="865573"/>
                  <a:pt x="1460550" y="851979"/>
                  <a:pt x="1477320" y="851979"/>
                </a:cubicBezTo>
                <a:close/>
                <a:moveTo>
                  <a:pt x="1404765" y="851979"/>
                </a:moveTo>
                <a:cubicBezTo>
                  <a:pt x="1421535" y="851979"/>
                  <a:pt x="1435129" y="865573"/>
                  <a:pt x="1435129" y="882343"/>
                </a:cubicBezTo>
                <a:cubicBezTo>
                  <a:pt x="1435129" y="899112"/>
                  <a:pt x="1421535" y="912706"/>
                  <a:pt x="1404765" y="912706"/>
                </a:cubicBezTo>
                <a:cubicBezTo>
                  <a:pt x="1387996" y="912706"/>
                  <a:pt x="1374402" y="899112"/>
                  <a:pt x="1374402" y="882343"/>
                </a:cubicBezTo>
                <a:cubicBezTo>
                  <a:pt x="1374402" y="865573"/>
                  <a:pt x="1387996" y="851979"/>
                  <a:pt x="1404765" y="851979"/>
                </a:cubicBezTo>
                <a:close/>
                <a:moveTo>
                  <a:pt x="1332211" y="851979"/>
                </a:moveTo>
                <a:cubicBezTo>
                  <a:pt x="1348980" y="851979"/>
                  <a:pt x="1362574" y="865573"/>
                  <a:pt x="1362574" y="882343"/>
                </a:cubicBezTo>
                <a:cubicBezTo>
                  <a:pt x="1362574" y="899112"/>
                  <a:pt x="1348980" y="912706"/>
                  <a:pt x="1332211" y="912706"/>
                </a:cubicBezTo>
                <a:cubicBezTo>
                  <a:pt x="1315441" y="912706"/>
                  <a:pt x="1301847" y="899112"/>
                  <a:pt x="1301847" y="882343"/>
                </a:cubicBezTo>
                <a:cubicBezTo>
                  <a:pt x="1301847" y="865573"/>
                  <a:pt x="1315441" y="851979"/>
                  <a:pt x="1332211" y="851979"/>
                </a:cubicBezTo>
                <a:close/>
                <a:moveTo>
                  <a:pt x="1259656" y="851979"/>
                </a:moveTo>
                <a:cubicBezTo>
                  <a:pt x="1276426" y="851979"/>
                  <a:pt x="1290020" y="865573"/>
                  <a:pt x="1290020" y="882343"/>
                </a:cubicBezTo>
                <a:cubicBezTo>
                  <a:pt x="1290020" y="899112"/>
                  <a:pt x="1276426" y="912706"/>
                  <a:pt x="1259656" y="912706"/>
                </a:cubicBezTo>
                <a:cubicBezTo>
                  <a:pt x="1242887" y="912706"/>
                  <a:pt x="1229293" y="899112"/>
                  <a:pt x="1229293" y="882343"/>
                </a:cubicBezTo>
                <a:cubicBezTo>
                  <a:pt x="1229293" y="865573"/>
                  <a:pt x="1242887" y="851979"/>
                  <a:pt x="1259656" y="851979"/>
                </a:cubicBezTo>
                <a:close/>
                <a:moveTo>
                  <a:pt x="1187102" y="851979"/>
                </a:moveTo>
                <a:cubicBezTo>
                  <a:pt x="1203871" y="851979"/>
                  <a:pt x="1217465" y="865573"/>
                  <a:pt x="1217465" y="882343"/>
                </a:cubicBezTo>
                <a:cubicBezTo>
                  <a:pt x="1217465" y="899112"/>
                  <a:pt x="1203871" y="912706"/>
                  <a:pt x="1187102" y="912706"/>
                </a:cubicBezTo>
                <a:cubicBezTo>
                  <a:pt x="1170332" y="912706"/>
                  <a:pt x="1156738" y="899112"/>
                  <a:pt x="1156738" y="882343"/>
                </a:cubicBezTo>
                <a:cubicBezTo>
                  <a:pt x="1156738" y="865573"/>
                  <a:pt x="1170332" y="851979"/>
                  <a:pt x="1187102" y="851979"/>
                </a:cubicBezTo>
                <a:close/>
                <a:moveTo>
                  <a:pt x="1114547" y="851979"/>
                </a:moveTo>
                <a:cubicBezTo>
                  <a:pt x="1131317" y="851979"/>
                  <a:pt x="1144911" y="865573"/>
                  <a:pt x="1144911" y="882343"/>
                </a:cubicBezTo>
                <a:cubicBezTo>
                  <a:pt x="1144911" y="899112"/>
                  <a:pt x="1131317" y="912706"/>
                  <a:pt x="1114547" y="912706"/>
                </a:cubicBezTo>
                <a:cubicBezTo>
                  <a:pt x="1097778" y="912706"/>
                  <a:pt x="1084184" y="899112"/>
                  <a:pt x="1084184" y="882343"/>
                </a:cubicBezTo>
                <a:cubicBezTo>
                  <a:pt x="1084184" y="865573"/>
                  <a:pt x="1097778" y="851979"/>
                  <a:pt x="1114547" y="851979"/>
                </a:cubicBezTo>
                <a:close/>
                <a:moveTo>
                  <a:pt x="1041993" y="851979"/>
                </a:moveTo>
                <a:cubicBezTo>
                  <a:pt x="1058762" y="851979"/>
                  <a:pt x="1072356" y="865573"/>
                  <a:pt x="1072356" y="882343"/>
                </a:cubicBezTo>
                <a:cubicBezTo>
                  <a:pt x="1072356" y="899112"/>
                  <a:pt x="1058762" y="912706"/>
                  <a:pt x="1041993" y="912706"/>
                </a:cubicBezTo>
                <a:cubicBezTo>
                  <a:pt x="1025223" y="912706"/>
                  <a:pt x="1011629" y="899112"/>
                  <a:pt x="1011629" y="882343"/>
                </a:cubicBezTo>
                <a:cubicBezTo>
                  <a:pt x="1011629" y="865573"/>
                  <a:pt x="1025223" y="851979"/>
                  <a:pt x="1041993" y="851979"/>
                </a:cubicBezTo>
                <a:close/>
                <a:moveTo>
                  <a:pt x="969438" y="851979"/>
                </a:moveTo>
                <a:cubicBezTo>
                  <a:pt x="986208" y="851979"/>
                  <a:pt x="999801" y="865573"/>
                  <a:pt x="999801" y="882343"/>
                </a:cubicBezTo>
                <a:cubicBezTo>
                  <a:pt x="999801" y="899112"/>
                  <a:pt x="986208" y="912706"/>
                  <a:pt x="969438" y="912706"/>
                </a:cubicBezTo>
                <a:cubicBezTo>
                  <a:pt x="952669" y="912706"/>
                  <a:pt x="939075" y="899112"/>
                  <a:pt x="939075" y="882343"/>
                </a:cubicBezTo>
                <a:cubicBezTo>
                  <a:pt x="939075" y="865573"/>
                  <a:pt x="952669" y="851979"/>
                  <a:pt x="969438" y="851979"/>
                </a:cubicBezTo>
                <a:close/>
                <a:moveTo>
                  <a:pt x="896883" y="851979"/>
                </a:moveTo>
                <a:cubicBezTo>
                  <a:pt x="913653" y="851979"/>
                  <a:pt x="927247" y="865573"/>
                  <a:pt x="927247" y="882343"/>
                </a:cubicBezTo>
                <a:cubicBezTo>
                  <a:pt x="927247" y="899112"/>
                  <a:pt x="913653" y="912706"/>
                  <a:pt x="896883" y="912706"/>
                </a:cubicBezTo>
                <a:cubicBezTo>
                  <a:pt x="880114" y="912706"/>
                  <a:pt x="866520" y="899112"/>
                  <a:pt x="866520" y="882343"/>
                </a:cubicBezTo>
                <a:cubicBezTo>
                  <a:pt x="866520" y="865573"/>
                  <a:pt x="880114" y="851979"/>
                  <a:pt x="896883" y="851979"/>
                </a:cubicBezTo>
                <a:close/>
                <a:moveTo>
                  <a:pt x="824329" y="851979"/>
                </a:moveTo>
                <a:cubicBezTo>
                  <a:pt x="841098" y="851979"/>
                  <a:pt x="854692" y="865573"/>
                  <a:pt x="854692" y="882343"/>
                </a:cubicBezTo>
                <a:cubicBezTo>
                  <a:pt x="854692" y="899112"/>
                  <a:pt x="841098" y="912706"/>
                  <a:pt x="824329" y="912706"/>
                </a:cubicBezTo>
                <a:cubicBezTo>
                  <a:pt x="807559" y="912706"/>
                  <a:pt x="793965" y="899112"/>
                  <a:pt x="793965" y="882343"/>
                </a:cubicBezTo>
                <a:cubicBezTo>
                  <a:pt x="793965" y="865573"/>
                  <a:pt x="807559" y="851979"/>
                  <a:pt x="824329" y="851979"/>
                </a:cubicBezTo>
                <a:close/>
                <a:moveTo>
                  <a:pt x="751774" y="851979"/>
                </a:moveTo>
                <a:cubicBezTo>
                  <a:pt x="768544" y="851979"/>
                  <a:pt x="782138" y="865573"/>
                  <a:pt x="782138" y="882343"/>
                </a:cubicBezTo>
                <a:cubicBezTo>
                  <a:pt x="782138" y="899112"/>
                  <a:pt x="768544" y="912706"/>
                  <a:pt x="751774" y="912706"/>
                </a:cubicBezTo>
                <a:cubicBezTo>
                  <a:pt x="735005" y="912706"/>
                  <a:pt x="721411" y="899112"/>
                  <a:pt x="721411" y="882343"/>
                </a:cubicBezTo>
                <a:cubicBezTo>
                  <a:pt x="721411" y="865573"/>
                  <a:pt x="735005" y="851979"/>
                  <a:pt x="751774" y="851979"/>
                </a:cubicBezTo>
                <a:close/>
                <a:moveTo>
                  <a:pt x="679220" y="851979"/>
                </a:moveTo>
                <a:cubicBezTo>
                  <a:pt x="695989" y="851979"/>
                  <a:pt x="709583" y="865573"/>
                  <a:pt x="709583" y="882343"/>
                </a:cubicBezTo>
                <a:cubicBezTo>
                  <a:pt x="709583" y="899112"/>
                  <a:pt x="695989" y="912706"/>
                  <a:pt x="679220" y="912706"/>
                </a:cubicBezTo>
                <a:cubicBezTo>
                  <a:pt x="662450" y="912706"/>
                  <a:pt x="648856" y="899112"/>
                  <a:pt x="648856" y="882343"/>
                </a:cubicBezTo>
                <a:cubicBezTo>
                  <a:pt x="648856" y="865573"/>
                  <a:pt x="662450" y="851979"/>
                  <a:pt x="679220" y="851979"/>
                </a:cubicBezTo>
                <a:close/>
                <a:moveTo>
                  <a:pt x="606665" y="851979"/>
                </a:moveTo>
                <a:cubicBezTo>
                  <a:pt x="623435" y="851979"/>
                  <a:pt x="637029" y="865573"/>
                  <a:pt x="637029" y="882343"/>
                </a:cubicBezTo>
                <a:cubicBezTo>
                  <a:pt x="637029" y="899112"/>
                  <a:pt x="623435" y="912706"/>
                  <a:pt x="606665" y="912706"/>
                </a:cubicBezTo>
                <a:cubicBezTo>
                  <a:pt x="589896" y="912706"/>
                  <a:pt x="576302" y="899112"/>
                  <a:pt x="576302" y="882343"/>
                </a:cubicBezTo>
                <a:cubicBezTo>
                  <a:pt x="576302" y="865573"/>
                  <a:pt x="589896" y="851979"/>
                  <a:pt x="606665" y="851979"/>
                </a:cubicBezTo>
                <a:close/>
                <a:moveTo>
                  <a:pt x="534111" y="851979"/>
                </a:moveTo>
                <a:cubicBezTo>
                  <a:pt x="550880" y="851979"/>
                  <a:pt x="564474" y="865573"/>
                  <a:pt x="564474" y="882343"/>
                </a:cubicBezTo>
                <a:cubicBezTo>
                  <a:pt x="564474" y="899112"/>
                  <a:pt x="550880" y="912706"/>
                  <a:pt x="534111" y="912706"/>
                </a:cubicBezTo>
                <a:cubicBezTo>
                  <a:pt x="517341" y="912706"/>
                  <a:pt x="503747" y="899112"/>
                  <a:pt x="503747" y="882343"/>
                </a:cubicBezTo>
                <a:cubicBezTo>
                  <a:pt x="503747" y="865573"/>
                  <a:pt x="517341" y="851979"/>
                  <a:pt x="534111" y="851979"/>
                </a:cubicBezTo>
                <a:close/>
                <a:moveTo>
                  <a:pt x="461556" y="851979"/>
                </a:moveTo>
                <a:cubicBezTo>
                  <a:pt x="478326" y="851979"/>
                  <a:pt x="491920" y="865573"/>
                  <a:pt x="491920" y="882343"/>
                </a:cubicBezTo>
                <a:cubicBezTo>
                  <a:pt x="491920" y="899112"/>
                  <a:pt x="478326" y="912706"/>
                  <a:pt x="461556" y="912706"/>
                </a:cubicBezTo>
                <a:cubicBezTo>
                  <a:pt x="444787" y="912706"/>
                  <a:pt x="431192" y="899112"/>
                  <a:pt x="431192" y="882343"/>
                </a:cubicBezTo>
                <a:cubicBezTo>
                  <a:pt x="431192" y="865573"/>
                  <a:pt x="444787" y="851979"/>
                  <a:pt x="461556" y="851979"/>
                </a:cubicBezTo>
                <a:close/>
                <a:moveTo>
                  <a:pt x="389002" y="851979"/>
                </a:moveTo>
                <a:cubicBezTo>
                  <a:pt x="405771" y="851979"/>
                  <a:pt x="419365" y="865573"/>
                  <a:pt x="419365" y="882343"/>
                </a:cubicBezTo>
                <a:cubicBezTo>
                  <a:pt x="419365" y="899112"/>
                  <a:pt x="405771" y="912706"/>
                  <a:pt x="389002" y="912706"/>
                </a:cubicBezTo>
                <a:cubicBezTo>
                  <a:pt x="372232" y="912706"/>
                  <a:pt x="358638" y="899112"/>
                  <a:pt x="358638" y="882343"/>
                </a:cubicBezTo>
                <a:cubicBezTo>
                  <a:pt x="358638" y="865573"/>
                  <a:pt x="372232" y="851979"/>
                  <a:pt x="389002" y="851979"/>
                </a:cubicBezTo>
                <a:close/>
                <a:moveTo>
                  <a:pt x="316447" y="851979"/>
                </a:moveTo>
                <a:cubicBezTo>
                  <a:pt x="333216" y="851979"/>
                  <a:pt x="346810" y="865573"/>
                  <a:pt x="346810" y="882343"/>
                </a:cubicBezTo>
                <a:cubicBezTo>
                  <a:pt x="346810" y="899112"/>
                  <a:pt x="333216" y="912706"/>
                  <a:pt x="316447" y="912706"/>
                </a:cubicBezTo>
                <a:cubicBezTo>
                  <a:pt x="299677" y="912706"/>
                  <a:pt x="286084" y="899112"/>
                  <a:pt x="286084" y="882343"/>
                </a:cubicBezTo>
                <a:cubicBezTo>
                  <a:pt x="286084" y="865573"/>
                  <a:pt x="299677" y="851979"/>
                  <a:pt x="316447" y="851979"/>
                </a:cubicBezTo>
                <a:close/>
                <a:moveTo>
                  <a:pt x="243892" y="851979"/>
                </a:moveTo>
                <a:cubicBezTo>
                  <a:pt x="260662" y="851979"/>
                  <a:pt x="274256" y="865573"/>
                  <a:pt x="274256" y="882343"/>
                </a:cubicBezTo>
                <a:cubicBezTo>
                  <a:pt x="274256" y="899112"/>
                  <a:pt x="260662" y="912706"/>
                  <a:pt x="243892" y="912706"/>
                </a:cubicBezTo>
                <a:cubicBezTo>
                  <a:pt x="227123" y="912706"/>
                  <a:pt x="213529" y="899112"/>
                  <a:pt x="213529" y="882343"/>
                </a:cubicBezTo>
                <a:cubicBezTo>
                  <a:pt x="213529" y="865573"/>
                  <a:pt x="227123" y="851979"/>
                  <a:pt x="243892" y="851979"/>
                </a:cubicBezTo>
                <a:close/>
                <a:moveTo>
                  <a:pt x="171339" y="851979"/>
                </a:moveTo>
                <a:cubicBezTo>
                  <a:pt x="188107" y="851979"/>
                  <a:pt x="201701" y="865573"/>
                  <a:pt x="201701" y="882343"/>
                </a:cubicBezTo>
                <a:cubicBezTo>
                  <a:pt x="201701" y="899112"/>
                  <a:pt x="188107" y="912706"/>
                  <a:pt x="171339" y="912706"/>
                </a:cubicBezTo>
                <a:cubicBezTo>
                  <a:pt x="154651" y="912706"/>
                  <a:pt x="141056" y="899112"/>
                  <a:pt x="141056" y="882343"/>
                </a:cubicBezTo>
                <a:cubicBezTo>
                  <a:pt x="141056" y="865573"/>
                  <a:pt x="154651" y="851979"/>
                  <a:pt x="171339" y="851979"/>
                </a:cubicBezTo>
                <a:close/>
                <a:moveTo>
                  <a:pt x="98877" y="851979"/>
                </a:moveTo>
                <a:cubicBezTo>
                  <a:pt x="115640" y="851979"/>
                  <a:pt x="129234" y="865573"/>
                  <a:pt x="129234" y="882343"/>
                </a:cubicBezTo>
                <a:cubicBezTo>
                  <a:pt x="129234" y="899112"/>
                  <a:pt x="115640" y="912706"/>
                  <a:pt x="98877" y="912706"/>
                </a:cubicBezTo>
                <a:cubicBezTo>
                  <a:pt x="82106" y="912706"/>
                  <a:pt x="68511" y="899112"/>
                  <a:pt x="68511" y="882343"/>
                </a:cubicBezTo>
                <a:cubicBezTo>
                  <a:pt x="68511" y="865573"/>
                  <a:pt x="82106" y="851979"/>
                  <a:pt x="98877" y="851979"/>
                </a:cubicBezTo>
                <a:close/>
                <a:moveTo>
                  <a:pt x="26322" y="851979"/>
                </a:moveTo>
                <a:cubicBezTo>
                  <a:pt x="43087" y="851979"/>
                  <a:pt x="56682" y="865573"/>
                  <a:pt x="56682" y="882343"/>
                </a:cubicBezTo>
                <a:cubicBezTo>
                  <a:pt x="56682" y="899112"/>
                  <a:pt x="43087" y="912706"/>
                  <a:pt x="26322" y="912706"/>
                </a:cubicBezTo>
                <a:cubicBezTo>
                  <a:pt x="17937" y="912706"/>
                  <a:pt x="10346" y="909308"/>
                  <a:pt x="4851" y="903813"/>
                </a:cubicBezTo>
                <a:lnTo>
                  <a:pt x="0" y="892101"/>
                </a:lnTo>
                <a:lnTo>
                  <a:pt x="0" y="872585"/>
                </a:lnTo>
                <a:lnTo>
                  <a:pt x="4851" y="860872"/>
                </a:lnTo>
                <a:cubicBezTo>
                  <a:pt x="10346" y="855378"/>
                  <a:pt x="17937" y="851979"/>
                  <a:pt x="26322" y="851979"/>
                </a:cubicBezTo>
                <a:close/>
                <a:moveTo>
                  <a:pt x="1622429" y="771528"/>
                </a:moveTo>
                <a:lnTo>
                  <a:pt x="1633158" y="773694"/>
                </a:lnTo>
                <a:lnTo>
                  <a:pt x="1618313" y="831424"/>
                </a:lnTo>
                <a:lnTo>
                  <a:pt x="1610610" y="829868"/>
                </a:lnTo>
                <a:cubicBezTo>
                  <a:pt x="1599712" y="825259"/>
                  <a:pt x="1592066" y="814469"/>
                  <a:pt x="1592066" y="801891"/>
                </a:cubicBezTo>
                <a:cubicBezTo>
                  <a:pt x="1592066" y="785122"/>
                  <a:pt x="1605659" y="771528"/>
                  <a:pt x="1622429" y="771528"/>
                </a:cubicBezTo>
                <a:close/>
                <a:moveTo>
                  <a:pt x="1549874" y="771528"/>
                </a:moveTo>
                <a:cubicBezTo>
                  <a:pt x="1566644" y="771528"/>
                  <a:pt x="1580238" y="785122"/>
                  <a:pt x="1580238" y="801891"/>
                </a:cubicBezTo>
                <a:cubicBezTo>
                  <a:pt x="1580238" y="818661"/>
                  <a:pt x="1566644" y="832255"/>
                  <a:pt x="1549874" y="832255"/>
                </a:cubicBezTo>
                <a:cubicBezTo>
                  <a:pt x="1533105" y="832255"/>
                  <a:pt x="1519511" y="818661"/>
                  <a:pt x="1519511" y="801891"/>
                </a:cubicBezTo>
                <a:cubicBezTo>
                  <a:pt x="1519511" y="785122"/>
                  <a:pt x="1533105" y="771528"/>
                  <a:pt x="1549874" y="771528"/>
                </a:cubicBezTo>
                <a:close/>
                <a:moveTo>
                  <a:pt x="1477320" y="771528"/>
                </a:moveTo>
                <a:cubicBezTo>
                  <a:pt x="1494089" y="771528"/>
                  <a:pt x="1507683" y="785122"/>
                  <a:pt x="1507683" y="801891"/>
                </a:cubicBezTo>
                <a:cubicBezTo>
                  <a:pt x="1507683" y="818661"/>
                  <a:pt x="1494089" y="832255"/>
                  <a:pt x="1477320" y="832255"/>
                </a:cubicBezTo>
                <a:cubicBezTo>
                  <a:pt x="1460550" y="832255"/>
                  <a:pt x="1446956" y="818661"/>
                  <a:pt x="1446956" y="801891"/>
                </a:cubicBezTo>
                <a:cubicBezTo>
                  <a:pt x="1446956" y="785122"/>
                  <a:pt x="1460550" y="771528"/>
                  <a:pt x="1477320" y="771528"/>
                </a:cubicBezTo>
                <a:close/>
                <a:moveTo>
                  <a:pt x="1404765" y="771528"/>
                </a:moveTo>
                <a:cubicBezTo>
                  <a:pt x="1421535" y="771528"/>
                  <a:pt x="1435129" y="785122"/>
                  <a:pt x="1435129" y="801891"/>
                </a:cubicBezTo>
                <a:cubicBezTo>
                  <a:pt x="1435129" y="818661"/>
                  <a:pt x="1421535" y="832255"/>
                  <a:pt x="1404765" y="832255"/>
                </a:cubicBezTo>
                <a:cubicBezTo>
                  <a:pt x="1387996" y="832255"/>
                  <a:pt x="1374402" y="818661"/>
                  <a:pt x="1374402" y="801891"/>
                </a:cubicBezTo>
                <a:cubicBezTo>
                  <a:pt x="1374402" y="785122"/>
                  <a:pt x="1387996" y="771528"/>
                  <a:pt x="1404765" y="771528"/>
                </a:cubicBezTo>
                <a:close/>
                <a:moveTo>
                  <a:pt x="1332211" y="771528"/>
                </a:moveTo>
                <a:cubicBezTo>
                  <a:pt x="1348980" y="771528"/>
                  <a:pt x="1362574" y="785122"/>
                  <a:pt x="1362574" y="801891"/>
                </a:cubicBezTo>
                <a:cubicBezTo>
                  <a:pt x="1362574" y="818661"/>
                  <a:pt x="1348980" y="832255"/>
                  <a:pt x="1332211" y="832255"/>
                </a:cubicBezTo>
                <a:cubicBezTo>
                  <a:pt x="1315441" y="832255"/>
                  <a:pt x="1301847" y="818661"/>
                  <a:pt x="1301847" y="801891"/>
                </a:cubicBezTo>
                <a:cubicBezTo>
                  <a:pt x="1301847" y="785122"/>
                  <a:pt x="1315441" y="771528"/>
                  <a:pt x="1332211" y="771528"/>
                </a:cubicBezTo>
                <a:close/>
                <a:moveTo>
                  <a:pt x="1259656" y="771528"/>
                </a:moveTo>
                <a:cubicBezTo>
                  <a:pt x="1276426" y="771528"/>
                  <a:pt x="1290020" y="785122"/>
                  <a:pt x="1290020" y="801891"/>
                </a:cubicBezTo>
                <a:cubicBezTo>
                  <a:pt x="1290020" y="818661"/>
                  <a:pt x="1276426" y="832255"/>
                  <a:pt x="1259656" y="832255"/>
                </a:cubicBezTo>
                <a:cubicBezTo>
                  <a:pt x="1242887" y="832255"/>
                  <a:pt x="1229293" y="818661"/>
                  <a:pt x="1229293" y="801891"/>
                </a:cubicBezTo>
                <a:cubicBezTo>
                  <a:pt x="1229293" y="785122"/>
                  <a:pt x="1242887" y="771528"/>
                  <a:pt x="1259656" y="771528"/>
                </a:cubicBezTo>
                <a:close/>
                <a:moveTo>
                  <a:pt x="1187102" y="771528"/>
                </a:moveTo>
                <a:cubicBezTo>
                  <a:pt x="1203871" y="771528"/>
                  <a:pt x="1217465" y="785122"/>
                  <a:pt x="1217465" y="801891"/>
                </a:cubicBezTo>
                <a:cubicBezTo>
                  <a:pt x="1217465" y="818661"/>
                  <a:pt x="1203871" y="832255"/>
                  <a:pt x="1187102" y="832255"/>
                </a:cubicBezTo>
                <a:cubicBezTo>
                  <a:pt x="1170332" y="832255"/>
                  <a:pt x="1156738" y="818661"/>
                  <a:pt x="1156738" y="801891"/>
                </a:cubicBezTo>
                <a:cubicBezTo>
                  <a:pt x="1156738" y="785122"/>
                  <a:pt x="1170332" y="771528"/>
                  <a:pt x="1187102" y="771528"/>
                </a:cubicBezTo>
                <a:close/>
                <a:moveTo>
                  <a:pt x="1114547" y="771528"/>
                </a:moveTo>
                <a:cubicBezTo>
                  <a:pt x="1131317" y="771528"/>
                  <a:pt x="1144911" y="785122"/>
                  <a:pt x="1144911" y="801891"/>
                </a:cubicBezTo>
                <a:cubicBezTo>
                  <a:pt x="1144911" y="818661"/>
                  <a:pt x="1131317" y="832255"/>
                  <a:pt x="1114547" y="832255"/>
                </a:cubicBezTo>
                <a:cubicBezTo>
                  <a:pt x="1097778" y="832255"/>
                  <a:pt x="1084184" y="818661"/>
                  <a:pt x="1084184" y="801891"/>
                </a:cubicBezTo>
                <a:cubicBezTo>
                  <a:pt x="1084184" y="785122"/>
                  <a:pt x="1097778" y="771528"/>
                  <a:pt x="1114547" y="771528"/>
                </a:cubicBezTo>
                <a:close/>
                <a:moveTo>
                  <a:pt x="1041993" y="771528"/>
                </a:moveTo>
                <a:cubicBezTo>
                  <a:pt x="1058762" y="771528"/>
                  <a:pt x="1072356" y="785122"/>
                  <a:pt x="1072356" y="801891"/>
                </a:cubicBezTo>
                <a:cubicBezTo>
                  <a:pt x="1072356" y="818661"/>
                  <a:pt x="1058762" y="832255"/>
                  <a:pt x="1041993" y="832255"/>
                </a:cubicBezTo>
                <a:cubicBezTo>
                  <a:pt x="1025223" y="832255"/>
                  <a:pt x="1011629" y="818661"/>
                  <a:pt x="1011629" y="801891"/>
                </a:cubicBezTo>
                <a:cubicBezTo>
                  <a:pt x="1011629" y="785122"/>
                  <a:pt x="1025223" y="771528"/>
                  <a:pt x="1041993" y="771528"/>
                </a:cubicBezTo>
                <a:close/>
                <a:moveTo>
                  <a:pt x="969438" y="771528"/>
                </a:moveTo>
                <a:cubicBezTo>
                  <a:pt x="986208" y="771528"/>
                  <a:pt x="999801" y="785122"/>
                  <a:pt x="999801" y="801891"/>
                </a:cubicBezTo>
                <a:cubicBezTo>
                  <a:pt x="999801" y="818661"/>
                  <a:pt x="986208" y="832255"/>
                  <a:pt x="969438" y="832255"/>
                </a:cubicBezTo>
                <a:cubicBezTo>
                  <a:pt x="952669" y="832255"/>
                  <a:pt x="939075" y="818661"/>
                  <a:pt x="939075" y="801891"/>
                </a:cubicBezTo>
                <a:cubicBezTo>
                  <a:pt x="939075" y="785122"/>
                  <a:pt x="952669" y="771528"/>
                  <a:pt x="969438" y="771528"/>
                </a:cubicBezTo>
                <a:close/>
                <a:moveTo>
                  <a:pt x="896883" y="771528"/>
                </a:moveTo>
                <a:cubicBezTo>
                  <a:pt x="913653" y="771528"/>
                  <a:pt x="927247" y="785122"/>
                  <a:pt x="927247" y="801891"/>
                </a:cubicBezTo>
                <a:cubicBezTo>
                  <a:pt x="927247" y="818661"/>
                  <a:pt x="913653" y="832255"/>
                  <a:pt x="896883" y="832255"/>
                </a:cubicBezTo>
                <a:cubicBezTo>
                  <a:pt x="880114" y="832255"/>
                  <a:pt x="866520" y="818661"/>
                  <a:pt x="866520" y="801891"/>
                </a:cubicBezTo>
                <a:cubicBezTo>
                  <a:pt x="866520" y="785122"/>
                  <a:pt x="880114" y="771528"/>
                  <a:pt x="896883" y="771528"/>
                </a:cubicBezTo>
                <a:close/>
                <a:moveTo>
                  <a:pt x="824329" y="771528"/>
                </a:moveTo>
                <a:cubicBezTo>
                  <a:pt x="841098" y="771528"/>
                  <a:pt x="854692" y="785122"/>
                  <a:pt x="854692" y="801891"/>
                </a:cubicBezTo>
                <a:cubicBezTo>
                  <a:pt x="854692" y="818661"/>
                  <a:pt x="841098" y="832255"/>
                  <a:pt x="824329" y="832255"/>
                </a:cubicBezTo>
                <a:cubicBezTo>
                  <a:pt x="807559" y="832255"/>
                  <a:pt x="793965" y="818661"/>
                  <a:pt x="793965" y="801891"/>
                </a:cubicBezTo>
                <a:cubicBezTo>
                  <a:pt x="793965" y="785122"/>
                  <a:pt x="807559" y="771528"/>
                  <a:pt x="824329" y="771528"/>
                </a:cubicBezTo>
                <a:close/>
                <a:moveTo>
                  <a:pt x="751774" y="771528"/>
                </a:moveTo>
                <a:cubicBezTo>
                  <a:pt x="768544" y="771528"/>
                  <a:pt x="782138" y="785122"/>
                  <a:pt x="782138" y="801891"/>
                </a:cubicBezTo>
                <a:cubicBezTo>
                  <a:pt x="782138" y="818661"/>
                  <a:pt x="768544" y="832255"/>
                  <a:pt x="751774" y="832255"/>
                </a:cubicBezTo>
                <a:cubicBezTo>
                  <a:pt x="735005" y="832255"/>
                  <a:pt x="721411" y="818661"/>
                  <a:pt x="721411" y="801891"/>
                </a:cubicBezTo>
                <a:cubicBezTo>
                  <a:pt x="721411" y="785122"/>
                  <a:pt x="735005" y="771528"/>
                  <a:pt x="751774" y="771528"/>
                </a:cubicBezTo>
                <a:close/>
                <a:moveTo>
                  <a:pt x="679220" y="771528"/>
                </a:moveTo>
                <a:cubicBezTo>
                  <a:pt x="695989" y="771528"/>
                  <a:pt x="709583" y="785122"/>
                  <a:pt x="709583" y="801891"/>
                </a:cubicBezTo>
                <a:cubicBezTo>
                  <a:pt x="709583" y="818661"/>
                  <a:pt x="695989" y="832255"/>
                  <a:pt x="679220" y="832255"/>
                </a:cubicBezTo>
                <a:cubicBezTo>
                  <a:pt x="662450" y="832255"/>
                  <a:pt x="648856" y="818661"/>
                  <a:pt x="648856" y="801891"/>
                </a:cubicBezTo>
                <a:cubicBezTo>
                  <a:pt x="648856" y="785122"/>
                  <a:pt x="662450" y="771528"/>
                  <a:pt x="679220" y="771528"/>
                </a:cubicBezTo>
                <a:close/>
                <a:moveTo>
                  <a:pt x="606665" y="771528"/>
                </a:moveTo>
                <a:cubicBezTo>
                  <a:pt x="623435" y="771528"/>
                  <a:pt x="637029" y="785122"/>
                  <a:pt x="637029" y="801891"/>
                </a:cubicBezTo>
                <a:cubicBezTo>
                  <a:pt x="637029" y="818661"/>
                  <a:pt x="623435" y="832255"/>
                  <a:pt x="606665" y="832255"/>
                </a:cubicBezTo>
                <a:cubicBezTo>
                  <a:pt x="589896" y="832255"/>
                  <a:pt x="576302" y="818661"/>
                  <a:pt x="576302" y="801891"/>
                </a:cubicBezTo>
                <a:cubicBezTo>
                  <a:pt x="576302" y="785122"/>
                  <a:pt x="589896" y="771528"/>
                  <a:pt x="606665" y="771528"/>
                </a:cubicBezTo>
                <a:close/>
                <a:moveTo>
                  <a:pt x="534111" y="771528"/>
                </a:moveTo>
                <a:cubicBezTo>
                  <a:pt x="550880" y="771528"/>
                  <a:pt x="564474" y="785122"/>
                  <a:pt x="564474" y="801891"/>
                </a:cubicBezTo>
                <a:cubicBezTo>
                  <a:pt x="564474" y="818661"/>
                  <a:pt x="550880" y="832255"/>
                  <a:pt x="534111" y="832255"/>
                </a:cubicBezTo>
                <a:cubicBezTo>
                  <a:pt x="517341" y="832255"/>
                  <a:pt x="503747" y="818661"/>
                  <a:pt x="503747" y="801891"/>
                </a:cubicBezTo>
                <a:cubicBezTo>
                  <a:pt x="503747" y="785122"/>
                  <a:pt x="517341" y="771528"/>
                  <a:pt x="534111" y="771528"/>
                </a:cubicBezTo>
                <a:close/>
                <a:moveTo>
                  <a:pt x="461556" y="771528"/>
                </a:moveTo>
                <a:cubicBezTo>
                  <a:pt x="478326" y="771528"/>
                  <a:pt x="491920" y="785122"/>
                  <a:pt x="491920" y="801891"/>
                </a:cubicBezTo>
                <a:cubicBezTo>
                  <a:pt x="491920" y="818661"/>
                  <a:pt x="478326" y="832255"/>
                  <a:pt x="461556" y="832255"/>
                </a:cubicBezTo>
                <a:cubicBezTo>
                  <a:pt x="444787" y="832255"/>
                  <a:pt x="431192" y="818661"/>
                  <a:pt x="431192" y="801891"/>
                </a:cubicBezTo>
                <a:cubicBezTo>
                  <a:pt x="431192" y="785122"/>
                  <a:pt x="444787" y="771528"/>
                  <a:pt x="461556" y="771528"/>
                </a:cubicBezTo>
                <a:close/>
                <a:moveTo>
                  <a:pt x="389002" y="771528"/>
                </a:moveTo>
                <a:cubicBezTo>
                  <a:pt x="405771" y="771528"/>
                  <a:pt x="419365" y="785122"/>
                  <a:pt x="419365" y="801891"/>
                </a:cubicBezTo>
                <a:cubicBezTo>
                  <a:pt x="419365" y="818661"/>
                  <a:pt x="405771" y="832255"/>
                  <a:pt x="389002" y="832255"/>
                </a:cubicBezTo>
                <a:cubicBezTo>
                  <a:pt x="372232" y="832255"/>
                  <a:pt x="358638" y="818661"/>
                  <a:pt x="358638" y="801891"/>
                </a:cubicBezTo>
                <a:cubicBezTo>
                  <a:pt x="358638" y="785122"/>
                  <a:pt x="372232" y="771528"/>
                  <a:pt x="389002" y="771528"/>
                </a:cubicBezTo>
                <a:close/>
                <a:moveTo>
                  <a:pt x="316447" y="771528"/>
                </a:moveTo>
                <a:cubicBezTo>
                  <a:pt x="333216" y="771528"/>
                  <a:pt x="346810" y="785122"/>
                  <a:pt x="346810" y="801891"/>
                </a:cubicBezTo>
                <a:cubicBezTo>
                  <a:pt x="346810" y="818661"/>
                  <a:pt x="333216" y="832255"/>
                  <a:pt x="316447" y="832255"/>
                </a:cubicBezTo>
                <a:cubicBezTo>
                  <a:pt x="299677" y="832255"/>
                  <a:pt x="286084" y="818661"/>
                  <a:pt x="286084" y="801891"/>
                </a:cubicBezTo>
                <a:cubicBezTo>
                  <a:pt x="286084" y="785122"/>
                  <a:pt x="299677" y="771528"/>
                  <a:pt x="316447" y="771528"/>
                </a:cubicBezTo>
                <a:close/>
                <a:moveTo>
                  <a:pt x="243892" y="771528"/>
                </a:moveTo>
                <a:cubicBezTo>
                  <a:pt x="260662" y="771528"/>
                  <a:pt x="274256" y="785122"/>
                  <a:pt x="274256" y="801891"/>
                </a:cubicBezTo>
                <a:cubicBezTo>
                  <a:pt x="274256" y="818661"/>
                  <a:pt x="260662" y="832255"/>
                  <a:pt x="243892" y="832255"/>
                </a:cubicBezTo>
                <a:cubicBezTo>
                  <a:pt x="227123" y="832255"/>
                  <a:pt x="213529" y="818661"/>
                  <a:pt x="213529" y="801891"/>
                </a:cubicBezTo>
                <a:cubicBezTo>
                  <a:pt x="213529" y="785122"/>
                  <a:pt x="227123" y="771528"/>
                  <a:pt x="243892" y="771528"/>
                </a:cubicBezTo>
                <a:close/>
                <a:moveTo>
                  <a:pt x="171339" y="771528"/>
                </a:moveTo>
                <a:cubicBezTo>
                  <a:pt x="188107" y="771528"/>
                  <a:pt x="201701" y="785122"/>
                  <a:pt x="201701" y="801891"/>
                </a:cubicBezTo>
                <a:cubicBezTo>
                  <a:pt x="201701" y="818661"/>
                  <a:pt x="188107" y="832255"/>
                  <a:pt x="171339" y="832255"/>
                </a:cubicBezTo>
                <a:cubicBezTo>
                  <a:pt x="154656" y="832255"/>
                  <a:pt x="141062" y="818661"/>
                  <a:pt x="141062" y="801891"/>
                </a:cubicBezTo>
                <a:cubicBezTo>
                  <a:pt x="141062" y="785122"/>
                  <a:pt x="154656" y="771528"/>
                  <a:pt x="171339" y="771528"/>
                </a:cubicBezTo>
                <a:close/>
                <a:moveTo>
                  <a:pt x="98884" y="771528"/>
                </a:moveTo>
                <a:cubicBezTo>
                  <a:pt x="115646" y="771528"/>
                  <a:pt x="129240" y="785122"/>
                  <a:pt x="129240" y="801891"/>
                </a:cubicBezTo>
                <a:cubicBezTo>
                  <a:pt x="129240" y="818661"/>
                  <a:pt x="115646" y="832255"/>
                  <a:pt x="98884" y="832255"/>
                </a:cubicBezTo>
                <a:cubicBezTo>
                  <a:pt x="82112" y="832255"/>
                  <a:pt x="68517" y="818661"/>
                  <a:pt x="68517" y="801891"/>
                </a:cubicBezTo>
                <a:cubicBezTo>
                  <a:pt x="68517" y="785122"/>
                  <a:pt x="82112" y="771528"/>
                  <a:pt x="98884" y="771528"/>
                </a:cubicBezTo>
                <a:close/>
                <a:moveTo>
                  <a:pt x="26329" y="771528"/>
                </a:moveTo>
                <a:cubicBezTo>
                  <a:pt x="43093" y="771528"/>
                  <a:pt x="56688" y="785122"/>
                  <a:pt x="56688" y="801891"/>
                </a:cubicBezTo>
                <a:cubicBezTo>
                  <a:pt x="56688" y="818661"/>
                  <a:pt x="43093" y="832255"/>
                  <a:pt x="26329" y="832255"/>
                </a:cubicBezTo>
                <a:cubicBezTo>
                  <a:pt x="17944" y="832255"/>
                  <a:pt x="10353" y="828857"/>
                  <a:pt x="4858" y="823362"/>
                </a:cubicBezTo>
                <a:lnTo>
                  <a:pt x="0" y="811633"/>
                </a:lnTo>
                <a:lnTo>
                  <a:pt x="0" y="792150"/>
                </a:lnTo>
                <a:lnTo>
                  <a:pt x="4858" y="780421"/>
                </a:lnTo>
                <a:cubicBezTo>
                  <a:pt x="10353" y="774927"/>
                  <a:pt x="17944" y="771528"/>
                  <a:pt x="26329" y="771528"/>
                </a:cubicBezTo>
                <a:close/>
                <a:moveTo>
                  <a:pt x="1622429" y="691076"/>
                </a:moveTo>
                <a:cubicBezTo>
                  <a:pt x="1630814" y="691076"/>
                  <a:pt x="1638404" y="694475"/>
                  <a:pt x="1643899" y="699969"/>
                </a:cubicBezTo>
                <a:lnTo>
                  <a:pt x="1647739" y="709237"/>
                </a:lnTo>
                <a:lnTo>
                  <a:pt x="1644828" y="728305"/>
                </a:lnTo>
                <a:lnTo>
                  <a:pt x="1640480" y="745215"/>
                </a:lnTo>
                <a:lnTo>
                  <a:pt x="1634248" y="749417"/>
                </a:lnTo>
                <a:cubicBezTo>
                  <a:pt x="1630615" y="750953"/>
                  <a:pt x="1626621" y="751803"/>
                  <a:pt x="1622429" y="751803"/>
                </a:cubicBezTo>
                <a:cubicBezTo>
                  <a:pt x="1605659" y="751803"/>
                  <a:pt x="1592066" y="738209"/>
                  <a:pt x="1592066" y="721440"/>
                </a:cubicBezTo>
                <a:cubicBezTo>
                  <a:pt x="1592066" y="704670"/>
                  <a:pt x="1605659" y="691076"/>
                  <a:pt x="1622429" y="691076"/>
                </a:cubicBezTo>
                <a:close/>
                <a:moveTo>
                  <a:pt x="1549874" y="691076"/>
                </a:moveTo>
                <a:cubicBezTo>
                  <a:pt x="1566644" y="691076"/>
                  <a:pt x="1580238" y="704670"/>
                  <a:pt x="1580238" y="721440"/>
                </a:cubicBezTo>
                <a:cubicBezTo>
                  <a:pt x="1580238" y="738209"/>
                  <a:pt x="1566644" y="751803"/>
                  <a:pt x="1549874" y="751803"/>
                </a:cubicBezTo>
                <a:cubicBezTo>
                  <a:pt x="1533105" y="751803"/>
                  <a:pt x="1519511" y="738209"/>
                  <a:pt x="1519511" y="721440"/>
                </a:cubicBezTo>
                <a:cubicBezTo>
                  <a:pt x="1519511" y="704670"/>
                  <a:pt x="1533105" y="691076"/>
                  <a:pt x="1549874" y="691076"/>
                </a:cubicBezTo>
                <a:close/>
                <a:moveTo>
                  <a:pt x="1477320" y="691076"/>
                </a:moveTo>
                <a:cubicBezTo>
                  <a:pt x="1494089" y="691076"/>
                  <a:pt x="1507683" y="704670"/>
                  <a:pt x="1507683" y="721440"/>
                </a:cubicBezTo>
                <a:cubicBezTo>
                  <a:pt x="1507683" y="738209"/>
                  <a:pt x="1494089" y="751803"/>
                  <a:pt x="1477320" y="751803"/>
                </a:cubicBezTo>
                <a:cubicBezTo>
                  <a:pt x="1460550" y="751803"/>
                  <a:pt x="1446956" y="738209"/>
                  <a:pt x="1446956" y="721440"/>
                </a:cubicBezTo>
                <a:cubicBezTo>
                  <a:pt x="1446956" y="704670"/>
                  <a:pt x="1460550" y="691076"/>
                  <a:pt x="1477320" y="691076"/>
                </a:cubicBezTo>
                <a:close/>
                <a:moveTo>
                  <a:pt x="1404765" y="691076"/>
                </a:moveTo>
                <a:cubicBezTo>
                  <a:pt x="1421535" y="691076"/>
                  <a:pt x="1435129" y="704670"/>
                  <a:pt x="1435129" y="721440"/>
                </a:cubicBezTo>
                <a:cubicBezTo>
                  <a:pt x="1435129" y="738209"/>
                  <a:pt x="1421535" y="751803"/>
                  <a:pt x="1404765" y="751803"/>
                </a:cubicBezTo>
                <a:cubicBezTo>
                  <a:pt x="1387996" y="751803"/>
                  <a:pt x="1374402" y="738209"/>
                  <a:pt x="1374402" y="721440"/>
                </a:cubicBezTo>
                <a:cubicBezTo>
                  <a:pt x="1374402" y="704670"/>
                  <a:pt x="1387996" y="691076"/>
                  <a:pt x="1404765" y="691076"/>
                </a:cubicBezTo>
                <a:close/>
                <a:moveTo>
                  <a:pt x="1332211" y="691076"/>
                </a:moveTo>
                <a:cubicBezTo>
                  <a:pt x="1348980" y="691076"/>
                  <a:pt x="1362574" y="704670"/>
                  <a:pt x="1362574" y="721440"/>
                </a:cubicBezTo>
                <a:cubicBezTo>
                  <a:pt x="1362574" y="738209"/>
                  <a:pt x="1348980" y="751803"/>
                  <a:pt x="1332211" y="751803"/>
                </a:cubicBezTo>
                <a:cubicBezTo>
                  <a:pt x="1315441" y="751803"/>
                  <a:pt x="1301847" y="738209"/>
                  <a:pt x="1301847" y="721440"/>
                </a:cubicBezTo>
                <a:cubicBezTo>
                  <a:pt x="1301847" y="704670"/>
                  <a:pt x="1315441" y="691076"/>
                  <a:pt x="1332211" y="691076"/>
                </a:cubicBezTo>
                <a:close/>
                <a:moveTo>
                  <a:pt x="1259656" y="691076"/>
                </a:moveTo>
                <a:cubicBezTo>
                  <a:pt x="1276426" y="691076"/>
                  <a:pt x="1290020" y="704670"/>
                  <a:pt x="1290020" y="721440"/>
                </a:cubicBezTo>
                <a:cubicBezTo>
                  <a:pt x="1290020" y="738209"/>
                  <a:pt x="1276426" y="751803"/>
                  <a:pt x="1259656" y="751803"/>
                </a:cubicBezTo>
                <a:cubicBezTo>
                  <a:pt x="1242887" y="751803"/>
                  <a:pt x="1229293" y="738209"/>
                  <a:pt x="1229293" y="721440"/>
                </a:cubicBezTo>
                <a:cubicBezTo>
                  <a:pt x="1229293" y="704670"/>
                  <a:pt x="1242887" y="691076"/>
                  <a:pt x="1259656" y="691076"/>
                </a:cubicBezTo>
                <a:close/>
                <a:moveTo>
                  <a:pt x="1187102" y="691076"/>
                </a:moveTo>
                <a:cubicBezTo>
                  <a:pt x="1203871" y="691076"/>
                  <a:pt x="1217465" y="704670"/>
                  <a:pt x="1217465" y="721440"/>
                </a:cubicBezTo>
                <a:cubicBezTo>
                  <a:pt x="1217465" y="738209"/>
                  <a:pt x="1203871" y="751803"/>
                  <a:pt x="1187102" y="751803"/>
                </a:cubicBezTo>
                <a:cubicBezTo>
                  <a:pt x="1170332" y="751803"/>
                  <a:pt x="1156738" y="738209"/>
                  <a:pt x="1156738" y="721440"/>
                </a:cubicBezTo>
                <a:cubicBezTo>
                  <a:pt x="1156738" y="704670"/>
                  <a:pt x="1170332" y="691076"/>
                  <a:pt x="1187102" y="691076"/>
                </a:cubicBezTo>
                <a:close/>
                <a:moveTo>
                  <a:pt x="1114547" y="691076"/>
                </a:moveTo>
                <a:cubicBezTo>
                  <a:pt x="1131317" y="691076"/>
                  <a:pt x="1144911" y="704670"/>
                  <a:pt x="1144911" y="721440"/>
                </a:cubicBezTo>
                <a:cubicBezTo>
                  <a:pt x="1144911" y="738209"/>
                  <a:pt x="1131317" y="751803"/>
                  <a:pt x="1114547" y="751803"/>
                </a:cubicBezTo>
                <a:cubicBezTo>
                  <a:pt x="1097778" y="751803"/>
                  <a:pt x="1084184" y="738209"/>
                  <a:pt x="1084184" y="721440"/>
                </a:cubicBezTo>
                <a:cubicBezTo>
                  <a:pt x="1084184" y="704670"/>
                  <a:pt x="1097778" y="691076"/>
                  <a:pt x="1114547" y="691076"/>
                </a:cubicBezTo>
                <a:close/>
                <a:moveTo>
                  <a:pt x="1041993" y="691076"/>
                </a:moveTo>
                <a:cubicBezTo>
                  <a:pt x="1058762" y="691076"/>
                  <a:pt x="1072356" y="704670"/>
                  <a:pt x="1072356" y="721440"/>
                </a:cubicBezTo>
                <a:cubicBezTo>
                  <a:pt x="1072356" y="738209"/>
                  <a:pt x="1058762" y="751803"/>
                  <a:pt x="1041993" y="751803"/>
                </a:cubicBezTo>
                <a:cubicBezTo>
                  <a:pt x="1025223" y="751803"/>
                  <a:pt x="1011629" y="738209"/>
                  <a:pt x="1011629" y="721440"/>
                </a:cubicBezTo>
                <a:cubicBezTo>
                  <a:pt x="1011629" y="704670"/>
                  <a:pt x="1025223" y="691076"/>
                  <a:pt x="1041993" y="691076"/>
                </a:cubicBezTo>
                <a:close/>
                <a:moveTo>
                  <a:pt x="969438" y="691076"/>
                </a:moveTo>
                <a:cubicBezTo>
                  <a:pt x="986208" y="691076"/>
                  <a:pt x="999801" y="704670"/>
                  <a:pt x="999801" y="721440"/>
                </a:cubicBezTo>
                <a:cubicBezTo>
                  <a:pt x="999801" y="738209"/>
                  <a:pt x="986208" y="751803"/>
                  <a:pt x="969438" y="751803"/>
                </a:cubicBezTo>
                <a:cubicBezTo>
                  <a:pt x="952669" y="751803"/>
                  <a:pt x="939075" y="738209"/>
                  <a:pt x="939075" y="721440"/>
                </a:cubicBezTo>
                <a:cubicBezTo>
                  <a:pt x="939075" y="704670"/>
                  <a:pt x="952669" y="691076"/>
                  <a:pt x="969438" y="691076"/>
                </a:cubicBezTo>
                <a:close/>
                <a:moveTo>
                  <a:pt x="896883" y="691076"/>
                </a:moveTo>
                <a:cubicBezTo>
                  <a:pt x="913653" y="691076"/>
                  <a:pt x="927247" y="704670"/>
                  <a:pt x="927247" y="721440"/>
                </a:cubicBezTo>
                <a:cubicBezTo>
                  <a:pt x="927247" y="738209"/>
                  <a:pt x="913653" y="751803"/>
                  <a:pt x="896883" y="751803"/>
                </a:cubicBezTo>
                <a:cubicBezTo>
                  <a:pt x="880114" y="751803"/>
                  <a:pt x="866520" y="738209"/>
                  <a:pt x="866520" y="721440"/>
                </a:cubicBezTo>
                <a:cubicBezTo>
                  <a:pt x="866520" y="704670"/>
                  <a:pt x="880114" y="691076"/>
                  <a:pt x="896883" y="691076"/>
                </a:cubicBezTo>
                <a:close/>
                <a:moveTo>
                  <a:pt x="824329" y="691076"/>
                </a:moveTo>
                <a:cubicBezTo>
                  <a:pt x="841098" y="691076"/>
                  <a:pt x="854692" y="704670"/>
                  <a:pt x="854692" y="721440"/>
                </a:cubicBezTo>
                <a:cubicBezTo>
                  <a:pt x="854692" y="738209"/>
                  <a:pt x="841098" y="751803"/>
                  <a:pt x="824329" y="751803"/>
                </a:cubicBezTo>
                <a:cubicBezTo>
                  <a:pt x="807559" y="751803"/>
                  <a:pt x="793965" y="738209"/>
                  <a:pt x="793965" y="721440"/>
                </a:cubicBezTo>
                <a:cubicBezTo>
                  <a:pt x="793965" y="704670"/>
                  <a:pt x="807559" y="691076"/>
                  <a:pt x="824329" y="691076"/>
                </a:cubicBezTo>
                <a:close/>
                <a:moveTo>
                  <a:pt x="751774" y="691076"/>
                </a:moveTo>
                <a:cubicBezTo>
                  <a:pt x="768544" y="691076"/>
                  <a:pt x="782138" y="704670"/>
                  <a:pt x="782138" y="721440"/>
                </a:cubicBezTo>
                <a:cubicBezTo>
                  <a:pt x="782138" y="738209"/>
                  <a:pt x="768544" y="751803"/>
                  <a:pt x="751774" y="751803"/>
                </a:cubicBezTo>
                <a:cubicBezTo>
                  <a:pt x="735005" y="751803"/>
                  <a:pt x="721411" y="738209"/>
                  <a:pt x="721411" y="721440"/>
                </a:cubicBezTo>
                <a:cubicBezTo>
                  <a:pt x="721411" y="704670"/>
                  <a:pt x="735005" y="691076"/>
                  <a:pt x="751774" y="691076"/>
                </a:cubicBezTo>
                <a:close/>
                <a:moveTo>
                  <a:pt x="679220" y="691076"/>
                </a:moveTo>
                <a:cubicBezTo>
                  <a:pt x="695989" y="691076"/>
                  <a:pt x="709583" y="704670"/>
                  <a:pt x="709583" y="721440"/>
                </a:cubicBezTo>
                <a:cubicBezTo>
                  <a:pt x="709583" y="738209"/>
                  <a:pt x="695989" y="751803"/>
                  <a:pt x="679220" y="751803"/>
                </a:cubicBezTo>
                <a:cubicBezTo>
                  <a:pt x="662450" y="751803"/>
                  <a:pt x="648856" y="738209"/>
                  <a:pt x="648856" y="721440"/>
                </a:cubicBezTo>
                <a:cubicBezTo>
                  <a:pt x="648856" y="704670"/>
                  <a:pt x="662450" y="691076"/>
                  <a:pt x="679220" y="691076"/>
                </a:cubicBezTo>
                <a:close/>
                <a:moveTo>
                  <a:pt x="606665" y="691076"/>
                </a:moveTo>
                <a:cubicBezTo>
                  <a:pt x="623435" y="691076"/>
                  <a:pt x="637029" y="704670"/>
                  <a:pt x="637029" y="721440"/>
                </a:cubicBezTo>
                <a:cubicBezTo>
                  <a:pt x="637029" y="738209"/>
                  <a:pt x="623435" y="751803"/>
                  <a:pt x="606665" y="751803"/>
                </a:cubicBezTo>
                <a:cubicBezTo>
                  <a:pt x="589896" y="751803"/>
                  <a:pt x="576302" y="738209"/>
                  <a:pt x="576302" y="721440"/>
                </a:cubicBezTo>
                <a:cubicBezTo>
                  <a:pt x="576302" y="704670"/>
                  <a:pt x="589896" y="691076"/>
                  <a:pt x="606665" y="691076"/>
                </a:cubicBezTo>
                <a:close/>
                <a:moveTo>
                  <a:pt x="534111" y="691076"/>
                </a:moveTo>
                <a:cubicBezTo>
                  <a:pt x="550880" y="691076"/>
                  <a:pt x="564474" y="704670"/>
                  <a:pt x="564474" y="721440"/>
                </a:cubicBezTo>
                <a:cubicBezTo>
                  <a:pt x="564474" y="738209"/>
                  <a:pt x="550880" y="751803"/>
                  <a:pt x="534111" y="751803"/>
                </a:cubicBezTo>
                <a:cubicBezTo>
                  <a:pt x="517341" y="751803"/>
                  <a:pt x="503747" y="738209"/>
                  <a:pt x="503747" y="721440"/>
                </a:cubicBezTo>
                <a:cubicBezTo>
                  <a:pt x="503747" y="704670"/>
                  <a:pt x="517341" y="691076"/>
                  <a:pt x="534111" y="691076"/>
                </a:cubicBezTo>
                <a:close/>
                <a:moveTo>
                  <a:pt x="461556" y="691076"/>
                </a:moveTo>
                <a:cubicBezTo>
                  <a:pt x="478326" y="691076"/>
                  <a:pt x="491920" y="704670"/>
                  <a:pt x="491920" y="721440"/>
                </a:cubicBezTo>
                <a:cubicBezTo>
                  <a:pt x="491920" y="738209"/>
                  <a:pt x="478326" y="751803"/>
                  <a:pt x="461556" y="751803"/>
                </a:cubicBezTo>
                <a:cubicBezTo>
                  <a:pt x="444787" y="751803"/>
                  <a:pt x="431192" y="738209"/>
                  <a:pt x="431192" y="721440"/>
                </a:cubicBezTo>
                <a:cubicBezTo>
                  <a:pt x="431192" y="704670"/>
                  <a:pt x="444787" y="691076"/>
                  <a:pt x="461556" y="691076"/>
                </a:cubicBezTo>
                <a:close/>
                <a:moveTo>
                  <a:pt x="389002" y="691076"/>
                </a:moveTo>
                <a:cubicBezTo>
                  <a:pt x="405771" y="691076"/>
                  <a:pt x="419365" y="704670"/>
                  <a:pt x="419365" y="721440"/>
                </a:cubicBezTo>
                <a:cubicBezTo>
                  <a:pt x="419365" y="738209"/>
                  <a:pt x="405771" y="751803"/>
                  <a:pt x="389002" y="751803"/>
                </a:cubicBezTo>
                <a:cubicBezTo>
                  <a:pt x="372232" y="751803"/>
                  <a:pt x="358638" y="738209"/>
                  <a:pt x="358638" y="721440"/>
                </a:cubicBezTo>
                <a:cubicBezTo>
                  <a:pt x="358638" y="704670"/>
                  <a:pt x="372232" y="691076"/>
                  <a:pt x="389002" y="691076"/>
                </a:cubicBezTo>
                <a:close/>
                <a:moveTo>
                  <a:pt x="316447" y="691076"/>
                </a:moveTo>
                <a:cubicBezTo>
                  <a:pt x="333216" y="691076"/>
                  <a:pt x="346810" y="704670"/>
                  <a:pt x="346810" y="721440"/>
                </a:cubicBezTo>
                <a:cubicBezTo>
                  <a:pt x="346810" y="738209"/>
                  <a:pt x="333216" y="751803"/>
                  <a:pt x="316447" y="751803"/>
                </a:cubicBezTo>
                <a:cubicBezTo>
                  <a:pt x="299677" y="751803"/>
                  <a:pt x="286084" y="738209"/>
                  <a:pt x="286084" y="721440"/>
                </a:cubicBezTo>
                <a:cubicBezTo>
                  <a:pt x="286084" y="704670"/>
                  <a:pt x="299677" y="691076"/>
                  <a:pt x="316447" y="691076"/>
                </a:cubicBezTo>
                <a:close/>
                <a:moveTo>
                  <a:pt x="243892" y="691076"/>
                </a:moveTo>
                <a:cubicBezTo>
                  <a:pt x="260662" y="691076"/>
                  <a:pt x="274256" y="704670"/>
                  <a:pt x="274256" y="721440"/>
                </a:cubicBezTo>
                <a:cubicBezTo>
                  <a:pt x="274256" y="738209"/>
                  <a:pt x="260662" y="751803"/>
                  <a:pt x="243892" y="751803"/>
                </a:cubicBezTo>
                <a:cubicBezTo>
                  <a:pt x="227123" y="751803"/>
                  <a:pt x="213529" y="738209"/>
                  <a:pt x="213529" y="721440"/>
                </a:cubicBezTo>
                <a:cubicBezTo>
                  <a:pt x="213529" y="704670"/>
                  <a:pt x="227123" y="691076"/>
                  <a:pt x="243892" y="691076"/>
                </a:cubicBezTo>
                <a:close/>
                <a:moveTo>
                  <a:pt x="171339" y="691076"/>
                </a:moveTo>
                <a:cubicBezTo>
                  <a:pt x="188107" y="691076"/>
                  <a:pt x="201701" y="704670"/>
                  <a:pt x="201701" y="721440"/>
                </a:cubicBezTo>
                <a:cubicBezTo>
                  <a:pt x="201701" y="738209"/>
                  <a:pt x="188107" y="751803"/>
                  <a:pt x="171339" y="751803"/>
                </a:cubicBezTo>
                <a:cubicBezTo>
                  <a:pt x="154662" y="751803"/>
                  <a:pt x="141067" y="738209"/>
                  <a:pt x="141067" y="721440"/>
                </a:cubicBezTo>
                <a:cubicBezTo>
                  <a:pt x="141067" y="704670"/>
                  <a:pt x="154662" y="691076"/>
                  <a:pt x="171339" y="691076"/>
                </a:cubicBezTo>
                <a:close/>
                <a:moveTo>
                  <a:pt x="98890" y="691076"/>
                </a:moveTo>
                <a:cubicBezTo>
                  <a:pt x="115653" y="691076"/>
                  <a:pt x="129246" y="704670"/>
                  <a:pt x="129246" y="721440"/>
                </a:cubicBezTo>
                <a:cubicBezTo>
                  <a:pt x="129246" y="738209"/>
                  <a:pt x="115653" y="751803"/>
                  <a:pt x="98890" y="751803"/>
                </a:cubicBezTo>
                <a:cubicBezTo>
                  <a:pt x="82117" y="751803"/>
                  <a:pt x="68523" y="738209"/>
                  <a:pt x="68523" y="721440"/>
                </a:cubicBezTo>
                <a:cubicBezTo>
                  <a:pt x="68523" y="704670"/>
                  <a:pt x="82117" y="691076"/>
                  <a:pt x="98890" y="691076"/>
                </a:cubicBezTo>
                <a:close/>
                <a:moveTo>
                  <a:pt x="26336" y="691076"/>
                </a:moveTo>
                <a:cubicBezTo>
                  <a:pt x="43099" y="691076"/>
                  <a:pt x="56694" y="704670"/>
                  <a:pt x="56694" y="721440"/>
                </a:cubicBezTo>
                <a:cubicBezTo>
                  <a:pt x="56694" y="738209"/>
                  <a:pt x="43099" y="751803"/>
                  <a:pt x="26336" y="751803"/>
                </a:cubicBezTo>
                <a:cubicBezTo>
                  <a:pt x="17950" y="751803"/>
                  <a:pt x="10359" y="748405"/>
                  <a:pt x="4864" y="742910"/>
                </a:cubicBezTo>
                <a:lnTo>
                  <a:pt x="0" y="731167"/>
                </a:lnTo>
                <a:lnTo>
                  <a:pt x="0" y="711713"/>
                </a:lnTo>
                <a:lnTo>
                  <a:pt x="4864" y="699969"/>
                </a:lnTo>
                <a:cubicBezTo>
                  <a:pt x="10359" y="694475"/>
                  <a:pt x="17950" y="691076"/>
                  <a:pt x="26336" y="691076"/>
                </a:cubicBezTo>
                <a:close/>
                <a:moveTo>
                  <a:pt x="1622429" y="610624"/>
                </a:moveTo>
                <a:cubicBezTo>
                  <a:pt x="1639199" y="610624"/>
                  <a:pt x="1652792" y="624218"/>
                  <a:pt x="1652792" y="640988"/>
                </a:cubicBezTo>
                <a:cubicBezTo>
                  <a:pt x="1652792" y="657757"/>
                  <a:pt x="1639199" y="671351"/>
                  <a:pt x="1622429" y="671351"/>
                </a:cubicBezTo>
                <a:cubicBezTo>
                  <a:pt x="1605659" y="671351"/>
                  <a:pt x="1592066" y="657757"/>
                  <a:pt x="1592066" y="640988"/>
                </a:cubicBezTo>
                <a:cubicBezTo>
                  <a:pt x="1592066" y="624218"/>
                  <a:pt x="1605659" y="610624"/>
                  <a:pt x="1622429" y="610624"/>
                </a:cubicBezTo>
                <a:close/>
                <a:moveTo>
                  <a:pt x="1549874" y="610624"/>
                </a:moveTo>
                <a:cubicBezTo>
                  <a:pt x="1566644" y="610624"/>
                  <a:pt x="1580238" y="624218"/>
                  <a:pt x="1580238" y="640988"/>
                </a:cubicBezTo>
                <a:cubicBezTo>
                  <a:pt x="1580238" y="657757"/>
                  <a:pt x="1566644" y="671351"/>
                  <a:pt x="1549874" y="671351"/>
                </a:cubicBezTo>
                <a:cubicBezTo>
                  <a:pt x="1533105" y="671351"/>
                  <a:pt x="1519511" y="657757"/>
                  <a:pt x="1519511" y="640988"/>
                </a:cubicBezTo>
                <a:cubicBezTo>
                  <a:pt x="1519511" y="624218"/>
                  <a:pt x="1533105" y="610624"/>
                  <a:pt x="1549874" y="610624"/>
                </a:cubicBezTo>
                <a:close/>
                <a:moveTo>
                  <a:pt x="1477320" y="610624"/>
                </a:moveTo>
                <a:cubicBezTo>
                  <a:pt x="1494089" y="610624"/>
                  <a:pt x="1507683" y="624218"/>
                  <a:pt x="1507683" y="640988"/>
                </a:cubicBezTo>
                <a:cubicBezTo>
                  <a:pt x="1507683" y="657757"/>
                  <a:pt x="1494089" y="671351"/>
                  <a:pt x="1477320" y="671351"/>
                </a:cubicBezTo>
                <a:cubicBezTo>
                  <a:pt x="1460550" y="671351"/>
                  <a:pt x="1446956" y="657757"/>
                  <a:pt x="1446956" y="640988"/>
                </a:cubicBezTo>
                <a:cubicBezTo>
                  <a:pt x="1446956" y="624218"/>
                  <a:pt x="1460550" y="610624"/>
                  <a:pt x="1477320" y="610624"/>
                </a:cubicBezTo>
                <a:close/>
                <a:moveTo>
                  <a:pt x="1404765" y="610624"/>
                </a:moveTo>
                <a:cubicBezTo>
                  <a:pt x="1421535" y="610624"/>
                  <a:pt x="1435129" y="624218"/>
                  <a:pt x="1435129" y="640988"/>
                </a:cubicBezTo>
                <a:cubicBezTo>
                  <a:pt x="1435129" y="657757"/>
                  <a:pt x="1421535" y="671351"/>
                  <a:pt x="1404765" y="671351"/>
                </a:cubicBezTo>
                <a:cubicBezTo>
                  <a:pt x="1387996" y="671351"/>
                  <a:pt x="1374402" y="657757"/>
                  <a:pt x="1374402" y="640988"/>
                </a:cubicBezTo>
                <a:cubicBezTo>
                  <a:pt x="1374402" y="624218"/>
                  <a:pt x="1387996" y="610624"/>
                  <a:pt x="1404765" y="610624"/>
                </a:cubicBezTo>
                <a:close/>
                <a:moveTo>
                  <a:pt x="1332211" y="610624"/>
                </a:moveTo>
                <a:cubicBezTo>
                  <a:pt x="1348980" y="610624"/>
                  <a:pt x="1362574" y="624218"/>
                  <a:pt x="1362574" y="640988"/>
                </a:cubicBezTo>
                <a:cubicBezTo>
                  <a:pt x="1362574" y="657757"/>
                  <a:pt x="1348980" y="671351"/>
                  <a:pt x="1332211" y="671351"/>
                </a:cubicBezTo>
                <a:cubicBezTo>
                  <a:pt x="1315441" y="671351"/>
                  <a:pt x="1301847" y="657757"/>
                  <a:pt x="1301847" y="640988"/>
                </a:cubicBezTo>
                <a:cubicBezTo>
                  <a:pt x="1301847" y="624218"/>
                  <a:pt x="1315441" y="610624"/>
                  <a:pt x="1332211" y="610624"/>
                </a:cubicBezTo>
                <a:close/>
                <a:moveTo>
                  <a:pt x="1259656" y="610624"/>
                </a:moveTo>
                <a:cubicBezTo>
                  <a:pt x="1276426" y="610624"/>
                  <a:pt x="1290020" y="624218"/>
                  <a:pt x="1290020" y="640988"/>
                </a:cubicBezTo>
                <a:cubicBezTo>
                  <a:pt x="1290020" y="657757"/>
                  <a:pt x="1276426" y="671351"/>
                  <a:pt x="1259656" y="671351"/>
                </a:cubicBezTo>
                <a:cubicBezTo>
                  <a:pt x="1242887" y="671351"/>
                  <a:pt x="1229293" y="657757"/>
                  <a:pt x="1229293" y="640988"/>
                </a:cubicBezTo>
                <a:cubicBezTo>
                  <a:pt x="1229293" y="624218"/>
                  <a:pt x="1242887" y="610624"/>
                  <a:pt x="1259656" y="610624"/>
                </a:cubicBezTo>
                <a:close/>
                <a:moveTo>
                  <a:pt x="1187102" y="610624"/>
                </a:moveTo>
                <a:cubicBezTo>
                  <a:pt x="1203871" y="610624"/>
                  <a:pt x="1217465" y="624218"/>
                  <a:pt x="1217465" y="640988"/>
                </a:cubicBezTo>
                <a:cubicBezTo>
                  <a:pt x="1217465" y="657757"/>
                  <a:pt x="1203871" y="671351"/>
                  <a:pt x="1187102" y="671351"/>
                </a:cubicBezTo>
                <a:cubicBezTo>
                  <a:pt x="1170332" y="671351"/>
                  <a:pt x="1156738" y="657757"/>
                  <a:pt x="1156738" y="640988"/>
                </a:cubicBezTo>
                <a:cubicBezTo>
                  <a:pt x="1156738" y="624218"/>
                  <a:pt x="1170332" y="610624"/>
                  <a:pt x="1187102" y="610624"/>
                </a:cubicBezTo>
                <a:close/>
                <a:moveTo>
                  <a:pt x="1114547" y="610624"/>
                </a:moveTo>
                <a:cubicBezTo>
                  <a:pt x="1131317" y="610624"/>
                  <a:pt x="1144911" y="624218"/>
                  <a:pt x="1144911" y="640988"/>
                </a:cubicBezTo>
                <a:cubicBezTo>
                  <a:pt x="1144911" y="657757"/>
                  <a:pt x="1131317" y="671351"/>
                  <a:pt x="1114547" y="671351"/>
                </a:cubicBezTo>
                <a:cubicBezTo>
                  <a:pt x="1097778" y="671351"/>
                  <a:pt x="1084184" y="657757"/>
                  <a:pt x="1084184" y="640988"/>
                </a:cubicBezTo>
                <a:cubicBezTo>
                  <a:pt x="1084184" y="624218"/>
                  <a:pt x="1097778" y="610624"/>
                  <a:pt x="1114547" y="610624"/>
                </a:cubicBezTo>
                <a:close/>
                <a:moveTo>
                  <a:pt x="1041993" y="610624"/>
                </a:moveTo>
                <a:cubicBezTo>
                  <a:pt x="1058762" y="610624"/>
                  <a:pt x="1072356" y="624218"/>
                  <a:pt x="1072356" y="640988"/>
                </a:cubicBezTo>
                <a:cubicBezTo>
                  <a:pt x="1072356" y="657757"/>
                  <a:pt x="1058762" y="671351"/>
                  <a:pt x="1041993" y="671351"/>
                </a:cubicBezTo>
                <a:cubicBezTo>
                  <a:pt x="1025223" y="671351"/>
                  <a:pt x="1011629" y="657757"/>
                  <a:pt x="1011629" y="640988"/>
                </a:cubicBezTo>
                <a:cubicBezTo>
                  <a:pt x="1011629" y="624218"/>
                  <a:pt x="1025223" y="610624"/>
                  <a:pt x="1041993" y="610624"/>
                </a:cubicBezTo>
                <a:close/>
                <a:moveTo>
                  <a:pt x="969438" y="610624"/>
                </a:moveTo>
                <a:cubicBezTo>
                  <a:pt x="986208" y="610624"/>
                  <a:pt x="999801" y="624218"/>
                  <a:pt x="999801" y="640988"/>
                </a:cubicBezTo>
                <a:cubicBezTo>
                  <a:pt x="999801" y="657757"/>
                  <a:pt x="986208" y="671351"/>
                  <a:pt x="969438" y="671351"/>
                </a:cubicBezTo>
                <a:cubicBezTo>
                  <a:pt x="952669" y="671351"/>
                  <a:pt x="939075" y="657757"/>
                  <a:pt x="939075" y="640988"/>
                </a:cubicBezTo>
                <a:cubicBezTo>
                  <a:pt x="939075" y="624218"/>
                  <a:pt x="952669" y="610624"/>
                  <a:pt x="969438" y="610624"/>
                </a:cubicBezTo>
                <a:close/>
                <a:moveTo>
                  <a:pt x="896883" y="610624"/>
                </a:moveTo>
                <a:cubicBezTo>
                  <a:pt x="913653" y="610624"/>
                  <a:pt x="927247" y="624218"/>
                  <a:pt x="927247" y="640988"/>
                </a:cubicBezTo>
                <a:cubicBezTo>
                  <a:pt x="927247" y="657757"/>
                  <a:pt x="913653" y="671351"/>
                  <a:pt x="896883" y="671351"/>
                </a:cubicBezTo>
                <a:cubicBezTo>
                  <a:pt x="880114" y="671351"/>
                  <a:pt x="866520" y="657757"/>
                  <a:pt x="866520" y="640988"/>
                </a:cubicBezTo>
                <a:cubicBezTo>
                  <a:pt x="866520" y="624218"/>
                  <a:pt x="880114" y="610624"/>
                  <a:pt x="896883" y="610624"/>
                </a:cubicBezTo>
                <a:close/>
                <a:moveTo>
                  <a:pt x="824329" y="610624"/>
                </a:moveTo>
                <a:cubicBezTo>
                  <a:pt x="841098" y="610624"/>
                  <a:pt x="854692" y="624218"/>
                  <a:pt x="854692" y="640988"/>
                </a:cubicBezTo>
                <a:cubicBezTo>
                  <a:pt x="854692" y="657757"/>
                  <a:pt x="841098" y="671351"/>
                  <a:pt x="824329" y="671351"/>
                </a:cubicBezTo>
                <a:cubicBezTo>
                  <a:pt x="807559" y="671351"/>
                  <a:pt x="793965" y="657757"/>
                  <a:pt x="793965" y="640988"/>
                </a:cubicBezTo>
                <a:cubicBezTo>
                  <a:pt x="793965" y="624218"/>
                  <a:pt x="807559" y="610624"/>
                  <a:pt x="824329" y="610624"/>
                </a:cubicBezTo>
                <a:close/>
                <a:moveTo>
                  <a:pt x="751774" y="610624"/>
                </a:moveTo>
                <a:cubicBezTo>
                  <a:pt x="768544" y="610624"/>
                  <a:pt x="782138" y="624218"/>
                  <a:pt x="782138" y="640988"/>
                </a:cubicBezTo>
                <a:cubicBezTo>
                  <a:pt x="782138" y="657757"/>
                  <a:pt x="768544" y="671351"/>
                  <a:pt x="751774" y="671351"/>
                </a:cubicBezTo>
                <a:cubicBezTo>
                  <a:pt x="735005" y="671351"/>
                  <a:pt x="721411" y="657757"/>
                  <a:pt x="721411" y="640988"/>
                </a:cubicBezTo>
                <a:cubicBezTo>
                  <a:pt x="721411" y="624218"/>
                  <a:pt x="735005" y="610624"/>
                  <a:pt x="751774" y="610624"/>
                </a:cubicBezTo>
                <a:close/>
                <a:moveTo>
                  <a:pt x="679220" y="610624"/>
                </a:moveTo>
                <a:cubicBezTo>
                  <a:pt x="695989" y="610624"/>
                  <a:pt x="709583" y="624218"/>
                  <a:pt x="709583" y="640988"/>
                </a:cubicBezTo>
                <a:cubicBezTo>
                  <a:pt x="709583" y="657757"/>
                  <a:pt x="695989" y="671351"/>
                  <a:pt x="679220" y="671351"/>
                </a:cubicBezTo>
                <a:cubicBezTo>
                  <a:pt x="662450" y="671351"/>
                  <a:pt x="648856" y="657757"/>
                  <a:pt x="648856" y="640988"/>
                </a:cubicBezTo>
                <a:cubicBezTo>
                  <a:pt x="648856" y="624218"/>
                  <a:pt x="662450" y="610624"/>
                  <a:pt x="679220" y="610624"/>
                </a:cubicBezTo>
                <a:close/>
                <a:moveTo>
                  <a:pt x="606665" y="610624"/>
                </a:moveTo>
                <a:cubicBezTo>
                  <a:pt x="623435" y="610624"/>
                  <a:pt x="637029" y="624218"/>
                  <a:pt x="637029" y="640988"/>
                </a:cubicBezTo>
                <a:cubicBezTo>
                  <a:pt x="637029" y="657757"/>
                  <a:pt x="623435" y="671351"/>
                  <a:pt x="606665" y="671351"/>
                </a:cubicBezTo>
                <a:cubicBezTo>
                  <a:pt x="589896" y="671351"/>
                  <a:pt x="576302" y="657757"/>
                  <a:pt x="576302" y="640988"/>
                </a:cubicBezTo>
                <a:cubicBezTo>
                  <a:pt x="576302" y="624218"/>
                  <a:pt x="589896" y="610624"/>
                  <a:pt x="606665" y="610624"/>
                </a:cubicBezTo>
                <a:close/>
                <a:moveTo>
                  <a:pt x="534111" y="610624"/>
                </a:moveTo>
                <a:cubicBezTo>
                  <a:pt x="550880" y="610624"/>
                  <a:pt x="564474" y="624218"/>
                  <a:pt x="564474" y="640988"/>
                </a:cubicBezTo>
                <a:cubicBezTo>
                  <a:pt x="564474" y="657757"/>
                  <a:pt x="550880" y="671351"/>
                  <a:pt x="534111" y="671351"/>
                </a:cubicBezTo>
                <a:cubicBezTo>
                  <a:pt x="517341" y="671351"/>
                  <a:pt x="503747" y="657757"/>
                  <a:pt x="503747" y="640988"/>
                </a:cubicBezTo>
                <a:cubicBezTo>
                  <a:pt x="503747" y="624218"/>
                  <a:pt x="517341" y="610624"/>
                  <a:pt x="534111" y="610624"/>
                </a:cubicBezTo>
                <a:close/>
                <a:moveTo>
                  <a:pt x="461556" y="610624"/>
                </a:moveTo>
                <a:cubicBezTo>
                  <a:pt x="478326" y="610624"/>
                  <a:pt x="491920" y="624218"/>
                  <a:pt x="491920" y="640988"/>
                </a:cubicBezTo>
                <a:cubicBezTo>
                  <a:pt x="491920" y="657757"/>
                  <a:pt x="478326" y="671351"/>
                  <a:pt x="461556" y="671351"/>
                </a:cubicBezTo>
                <a:cubicBezTo>
                  <a:pt x="444787" y="671351"/>
                  <a:pt x="431192" y="657757"/>
                  <a:pt x="431192" y="640988"/>
                </a:cubicBezTo>
                <a:cubicBezTo>
                  <a:pt x="431192" y="624218"/>
                  <a:pt x="444787" y="610624"/>
                  <a:pt x="461556" y="610624"/>
                </a:cubicBezTo>
                <a:close/>
                <a:moveTo>
                  <a:pt x="389002" y="610624"/>
                </a:moveTo>
                <a:cubicBezTo>
                  <a:pt x="405771" y="610624"/>
                  <a:pt x="419365" y="624218"/>
                  <a:pt x="419365" y="640988"/>
                </a:cubicBezTo>
                <a:cubicBezTo>
                  <a:pt x="419365" y="657757"/>
                  <a:pt x="405771" y="671351"/>
                  <a:pt x="389002" y="671351"/>
                </a:cubicBezTo>
                <a:cubicBezTo>
                  <a:pt x="372232" y="671351"/>
                  <a:pt x="358638" y="657757"/>
                  <a:pt x="358638" y="640988"/>
                </a:cubicBezTo>
                <a:cubicBezTo>
                  <a:pt x="358638" y="624218"/>
                  <a:pt x="372232" y="610624"/>
                  <a:pt x="389002" y="610624"/>
                </a:cubicBezTo>
                <a:close/>
                <a:moveTo>
                  <a:pt x="316447" y="610624"/>
                </a:moveTo>
                <a:cubicBezTo>
                  <a:pt x="333216" y="610624"/>
                  <a:pt x="346810" y="624218"/>
                  <a:pt x="346810" y="640988"/>
                </a:cubicBezTo>
                <a:cubicBezTo>
                  <a:pt x="346810" y="657757"/>
                  <a:pt x="333216" y="671351"/>
                  <a:pt x="316447" y="671351"/>
                </a:cubicBezTo>
                <a:cubicBezTo>
                  <a:pt x="299677" y="671351"/>
                  <a:pt x="286084" y="657757"/>
                  <a:pt x="286084" y="640988"/>
                </a:cubicBezTo>
                <a:cubicBezTo>
                  <a:pt x="286084" y="624218"/>
                  <a:pt x="299677" y="610624"/>
                  <a:pt x="316447" y="610624"/>
                </a:cubicBezTo>
                <a:close/>
                <a:moveTo>
                  <a:pt x="243892" y="610624"/>
                </a:moveTo>
                <a:cubicBezTo>
                  <a:pt x="260662" y="610624"/>
                  <a:pt x="274256" y="624218"/>
                  <a:pt x="274256" y="640988"/>
                </a:cubicBezTo>
                <a:cubicBezTo>
                  <a:pt x="274256" y="657757"/>
                  <a:pt x="260662" y="671351"/>
                  <a:pt x="243892" y="671351"/>
                </a:cubicBezTo>
                <a:cubicBezTo>
                  <a:pt x="227123" y="671351"/>
                  <a:pt x="213529" y="657757"/>
                  <a:pt x="213529" y="640988"/>
                </a:cubicBezTo>
                <a:cubicBezTo>
                  <a:pt x="213529" y="624218"/>
                  <a:pt x="227123" y="610624"/>
                  <a:pt x="243892" y="610624"/>
                </a:cubicBezTo>
                <a:close/>
                <a:moveTo>
                  <a:pt x="171339" y="610624"/>
                </a:moveTo>
                <a:cubicBezTo>
                  <a:pt x="188107" y="610624"/>
                  <a:pt x="201701" y="624218"/>
                  <a:pt x="201701" y="640988"/>
                </a:cubicBezTo>
                <a:cubicBezTo>
                  <a:pt x="201701" y="657757"/>
                  <a:pt x="188107" y="671351"/>
                  <a:pt x="171339" y="671351"/>
                </a:cubicBezTo>
                <a:cubicBezTo>
                  <a:pt x="154667" y="671351"/>
                  <a:pt x="141073" y="657757"/>
                  <a:pt x="141073" y="640988"/>
                </a:cubicBezTo>
                <a:cubicBezTo>
                  <a:pt x="141073" y="624218"/>
                  <a:pt x="154667" y="610624"/>
                  <a:pt x="171339" y="610624"/>
                </a:cubicBezTo>
                <a:close/>
                <a:moveTo>
                  <a:pt x="98897" y="610624"/>
                </a:moveTo>
                <a:cubicBezTo>
                  <a:pt x="115658" y="610624"/>
                  <a:pt x="129252" y="624218"/>
                  <a:pt x="129252" y="640988"/>
                </a:cubicBezTo>
                <a:cubicBezTo>
                  <a:pt x="129252" y="657757"/>
                  <a:pt x="115658" y="671351"/>
                  <a:pt x="98897" y="671351"/>
                </a:cubicBezTo>
                <a:cubicBezTo>
                  <a:pt x="82124" y="671351"/>
                  <a:pt x="68530" y="657757"/>
                  <a:pt x="68530" y="640988"/>
                </a:cubicBezTo>
                <a:cubicBezTo>
                  <a:pt x="68530" y="624218"/>
                  <a:pt x="82124" y="610624"/>
                  <a:pt x="98897" y="610624"/>
                </a:cubicBezTo>
                <a:close/>
                <a:moveTo>
                  <a:pt x="26342" y="610624"/>
                </a:moveTo>
                <a:cubicBezTo>
                  <a:pt x="43106" y="610624"/>
                  <a:pt x="56701" y="624218"/>
                  <a:pt x="56701" y="640988"/>
                </a:cubicBezTo>
                <a:cubicBezTo>
                  <a:pt x="56701" y="657757"/>
                  <a:pt x="43106" y="671351"/>
                  <a:pt x="26342" y="671351"/>
                </a:cubicBezTo>
                <a:cubicBezTo>
                  <a:pt x="17956" y="671351"/>
                  <a:pt x="10365" y="667953"/>
                  <a:pt x="4871" y="662458"/>
                </a:cubicBezTo>
                <a:lnTo>
                  <a:pt x="0" y="650698"/>
                </a:lnTo>
                <a:lnTo>
                  <a:pt x="0" y="631277"/>
                </a:lnTo>
                <a:lnTo>
                  <a:pt x="4871" y="619517"/>
                </a:lnTo>
                <a:cubicBezTo>
                  <a:pt x="10365" y="614023"/>
                  <a:pt x="17956" y="610624"/>
                  <a:pt x="26342" y="610624"/>
                </a:cubicBezTo>
                <a:close/>
                <a:moveTo>
                  <a:pt x="1669096" y="549730"/>
                </a:moveTo>
                <a:lnTo>
                  <a:pt x="1668124" y="568994"/>
                </a:lnTo>
                <a:lnTo>
                  <a:pt x="1664620" y="560536"/>
                </a:lnTo>
                <a:close/>
                <a:moveTo>
                  <a:pt x="1622429" y="530173"/>
                </a:moveTo>
                <a:cubicBezTo>
                  <a:pt x="1639199" y="530173"/>
                  <a:pt x="1652792" y="543767"/>
                  <a:pt x="1652792" y="560536"/>
                </a:cubicBezTo>
                <a:cubicBezTo>
                  <a:pt x="1652792" y="577306"/>
                  <a:pt x="1639199" y="590900"/>
                  <a:pt x="1622429" y="590900"/>
                </a:cubicBezTo>
                <a:cubicBezTo>
                  <a:pt x="1605659" y="590900"/>
                  <a:pt x="1592066" y="577306"/>
                  <a:pt x="1592066" y="560536"/>
                </a:cubicBezTo>
                <a:cubicBezTo>
                  <a:pt x="1592066" y="543767"/>
                  <a:pt x="1605659" y="530173"/>
                  <a:pt x="1622429" y="530173"/>
                </a:cubicBezTo>
                <a:close/>
                <a:moveTo>
                  <a:pt x="1549874" y="530173"/>
                </a:moveTo>
                <a:cubicBezTo>
                  <a:pt x="1566644" y="530173"/>
                  <a:pt x="1580238" y="543767"/>
                  <a:pt x="1580238" y="560536"/>
                </a:cubicBezTo>
                <a:cubicBezTo>
                  <a:pt x="1580238" y="577306"/>
                  <a:pt x="1566644" y="590900"/>
                  <a:pt x="1549874" y="590900"/>
                </a:cubicBezTo>
                <a:cubicBezTo>
                  <a:pt x="1533105" y="590900"/>
                  <a:pt x="1519511" y="577306"/>
                  <a:pt x="1519511" y="560536"/>
                </a:cubicBezTo>
                <a:cubicBezTo>
                  <a:pt x="1519511" y="543767"/>
                  <a:pt x="1533105" y="530173"/>
                  <a:pt x="1549874" y="530173"/>
                </a:cubicBezTo>
                <a:close/>
                <a:moveTo>
                  <a:pt x="1477320" y="530173"/>
                </a:moveTo>
                <a:cubicBezTo>
                  <a:pt x="1494089" y="530173"/>
                  <a:pt x="1507683" y="543767"/>
                  <a:pt x="1507683" y="560536"/>
                </a:cubicBezTo>
                <a:cubicBezTo>
                  <a:pt x="1507683" y="577306"/>
                  <a:pt x="1494089" y="590900"/>
                  <a:pt x="1477320" y="590900"/>
                </a:cubicBezTo>
                <a:cubicBezTo>
                  <a:pt x="1460550" y="590900"/>
                  <a:pt x="1446956" y="577306"/>
                  <a:pt x="1446956" y="560536"/>
                </a:cubicBezTo>
                <a:cubicBezTo>
                  <a:pt x="1446956" y="543767"/>
                  <a:pt x="1460550" y="530173"/>
                  <a:pt x="1477320" y="530173"/>
                </a:cubicBezTo>
                <a:close/>
                <a:moveTo>
                  <a:pt x="1404765" y="530173"/>
                </a:moveTo>
                <a:cubicBezTo>
                  <a:pt x="1421535" y="530173"/>
                  <a:pt x="1435129" y="543767"/>
                  <a:pt x="1435129" y="560536"/>
                </a:cubicBezTo>
                <a:cubicBezTo>
                  <a:pt x="1435129" y="577306"/>
                  <a:pt x="1421535" y="590900"/>
                  <a:pt x="1404765" y="590900"/>
                </a:cubicBezTo>
                <a:cubicBezTo>
                  <a:pt x="1387996" y="590900"/>
                  <a:pt x="1374402" y="577306"/>
                  <a:pt x="1374402" y="560536"/>
                </a:cubicBezTo>
                <a:cubicBezTo>
                  <a:pt x="1374402" y="543767"/>
                  <a:pt x="1387996" y="530173"/>
                  <a:pt x="1404765" y="530173"/>
                </a:cubicBezTo>
                <a:close/>
                <a:moveTo>
                  <a:pt x="1332211" y="530173"/>
                </a:moveTo>
                <a:cubicBezTo>
                  <a:pt x="1348980" y="530173"/>
                  <a:pt x="1362574" y="543767"/>
                  <a:pt x="1362574" y="560536"/>
                </a:cubicBezTo>
                <a:cubicBezTo>
                  <a:pt x="1362574" y="577306"/>
                  <a:pt x="1348980" y="590900"/>
                  <a:pt x="1332211" y="590900"/>
                </a:cubicBezTo>
                <a:cubicBezTo>
                  <a:pt x="1315441" y="590900"/>
                  <a:pt x="1301847" y="577306"/>
                  <a:pt x="1301847" y="560536"/>
                </a:cubicBezTo>
                <a:cubicBezTo>
                  <a:pt x="1301847" y="543767"/>
                  <a:pt x="1315441" y="530173"/>
                  <a:pt x="1332211" y="530173"/>
                </a:cubicBezTo>
                <a:close/>
                <a:moveTo>
                  <a:pt x="1259656" y="530173"/>
                </a:moveTo>
                <a:cubicBezTo>
                  <a:pt x="1276426" y="530173"/>
                  <a:pt x="1290020" y="543767"/>
                  <a:pt x="1290020" y="560536"/>
                </a:cubicBezTo>
                <a:cubicBezTo>
                  <a:pt x="1290020" y="577306"/>
                  <a:pt x="1276426" y="590900"/>
                  <a:pt x="1259656" y="590900"/>
                </a:cubicBezTo>
                <a:cubicBezTo>
                  <a:pt x="1242887" y="590900"/>
                  <a:pt x="1229293" y="577306"/>
                  <a:pt x="1229293" y="560536"/>
                </a:cubicBezTo>
                <a:cubicBezTo>
                  <a:pt x="1229293" y="543767"/>
                  <a:pt x="1242887" y="530173"/>
                  <a:pt x="1259656" y="530173"/>
                </a:cubicBezTo>
                <a:close/>
                <a:moveTo>
                  <a:pt x="1187102" y="530173"/>
                </a:moveTo>
                <a:cubicBezTo>
                  <a:pt x="1203871" y="530173"/>
                  <a:pt x="1217465" y="543767"/>
                  <a:pt x="1217465" y="560536"/>
                </a:cubicBezTo>
                <a:cubicBezTo>
                  <a:pt x="1217465" y="577306"/>
                  <a:pt x="1203871" y="590900"/>
                  <a:pt x="1187102" y="590900"/>
                </a:cubicBezTo>
                <a:cubicBezTo>
                  <a:pt x="1170332" y="590900"/>
                  <a:pt x="1156738" y="577306"/>
                  <a:pt x="1156738" y="560536"/>
                </a:cubicBezTo>
                <a:cubicBezTo>
                  <a:pt x="1156738" y="543767"/>
                  <a:pt x="1170332" y="530173"/>
                  <a:pt x="1187102" y="530173"/>
                </a:cubicBezTo>
                <a:close/>
                <a:moveTo>
                  <a:pt x="1114547" y="530173"/>
                </a:moveTo>
                <a:cubicBezTo>
                  <a:pt x="1131317" y="530173"/>
                  <a:pt x="1144911" y="543767"/>
                  <a:pt x="1144911" y="560536"/>
                </a:cubicBezTo>
                <a:cubicBezTo>
                  <a:pt x="1144911" y="577306"/>
                  <a:pt x="1131317" y="590900"/>
                  <a:pt x="1114547" y="590900"/>
                </a:cubicBezTo>
                <a:cubicBezTo>
                  <a:pt x="1097778" y="590900"/>
                  <a:pt x="1084184" y="577306"/>
                  <a:pt x="1084184" y="560536"/>
                </a:cubicBezTo>
                <a:cubicBezTo>
                  <a:pt x="1084184" y="543767"/>
                  <a:pt x="1097778" y="530173"/>
                  <a:pt x="1114547" y="530173"/>
                </a:cubicBezTo>
                <a:close/>
                <a:moveTo>
                  <a:pt x="1041993" y="530173"/>
                </a:moveTo>
                <a:cubicBezTo>
                  <a:pt x="1058762" y="530173"/>
                  <a:pt x="1072356" y="543767"/>
                  <a:pt x="1072356" y="560536"/>
                </a:cubicBezTo>
                <a:cubicBezTo>
                  <a:pt x="1072356" y="577306"/>
                  <a:pt x="1058762" y="590900"/>
                  <a:pt x="1041993" y="590900"/>
                </a:cubicBezTo>
                <a:cubicBezTo>
                  <a:pt x="1025223" y="590900"/>
                  <a:pt x="1011629" y="577306"/>
                  <a:pt x="1011629" y="560536"/>
                </a:cubicBezTo>
                <a:cubicBezTo>
                  <a:pt x="1011629" y="543767"/>
                  <a:pt x="1025223" y="530173"/>
                  <a:pt x="1041993" y="530173"/>
                </a:cubicBezTo>
                <a:close/>
                <a:moveTo>
                  <a:pt x="969438" y="530173"/>
                </a:moveTo>
                <a:cubicBezTo>
                  <a:pt x="986208" y="530173"/>
                  <a:pt x="999801" y="543767"/>
                  <a:pt x="999801" y="560536"/>
                </a:cubicBezTo>
                <a:cubicBezTo>
                  <a:pt x="999801" y="577306"/>
                  <a:pt x="986208" y="590900"/>
                  <a:pt x="969438" y="590900"/>
                </a:cubicBezTo>
                <a:cubicBezTo>
                  <a:pt x="952669" y="590900"/>
                  <a:pt x="939075" y="577306"/>
                  <a:pt x="939075" y="560536"/>
                </a:cubicBezTo>
                <a:cubicBezTo>
                  <a:pt x="939075" y="543767"/>
                  <a:pt x="952669" y="530173"/>
                  <a:pt x="969438" y="530173"/>
                </a:cubicBezTo>
                <a:close/>
                <a:moveTo>
                  <a:pt x="896883" y="530173"/>
                </a:moveTo>
                <a:cubicBezTo>
                  <a:pt x="913653" y="530173"/>
                  <a:pt x="927247" y="543767"/>
                  <a:pt x="927247" y="560536"/>
                </a:cubicBezTo>
                <a:cubicBezTo>
                  <a:pt x="927247" y="577306"/>
                  <a:pt x="913653" y="590900"/>
                  <a:pt x="896883" y="590900"/>
                </a:cubicBezTo>
                <a:cubicBezTo>
                  <a:pt x="880114" y="590900"/>
                  <a:pt x="866520" y="577306"/>
                  <a:pt x="866520" y="560536"/>
                </a:cubicBezTo>
                <a:cubicBezTo>
                  <a:pt x="866520" y="543767"/>
                  <a:pt x="880114" y="530173"/>
                  <a:pt x="896883" y="530173"/>
                </a:cubicBezTo>
                <a:close/>
                <a:moveTo>
                  <a:pt x="824329" y="530173"/>
                </a:moveTo>
                <a:cubicBezTo>
                  <a:pt x="841098" y="530173"/>
                  <a:pt x="854692" y="543767"/>
                  <a:pt x="854692" y="560536"/>
                </a:cubicBezTo>
                <a:cubicBezTo>
                  <a:pt x="854692" y="577306"/>
                  <a:pt x="841098" y="590900"/>
                  <a:pt x="824329" y="590900"/>
                </a:cubicBezTo>
                <a:cubicBezTo>
                  <a:pt x="807559" y="590900"/>
                  <a:pt x="793965" y="577306"/>
                  <a:pt x="793965" y="560536"/>
                </a:cubicBezTo>
                <a:cubicBezTo>
                  <a:pt x="793965" y="543767"/>
                  <a:pt x="807559" y="530173"/>
                  <a:pt x="824329" y="530173"/>
                </a:cubicBezTo>
                <a:close/>
                <a:moveTo>
                  <a:pt x="751774" y="530173"/>
                </a:moveTo>
                <a:cubicBezTo>
                  <a:pt x="768544" y="530173"/>
                  <a:pt x="782138" y="543767"/>
                  <a:pt x="782138" y="560536"/>
                </a:cubicBezTo>
                <a:cubicBezTo>
                  <a:pt x="782138" y="577306"/>
                  <a:pt x="768544" y="590900"/>
                  <a:pt x="751774" y="590900"/>
                </a:cubicBezTo>
                <a:cubicBezTo>
                  <a:pt x="735005" y="590900"/>
                  <a:pt x="721411" y="577306"/>
                  <a:pt x="721411" y="560536"/>
                </a:cubicBezTo>
                <a:cubicBezTo>
                  <a:pt x="721411" y="543767"/>
                  <a:pt x="735005" y="530173"/>
                  <a:pt x="751774" y="530173"/>
                </a:cubicBezTo>
                <a:close/>
                <a:moveTo>
                  <a:pt x="679220" y="530173"/>
                </a:moveTo>
                <a:cubicBezTo>
                  <a:pt x="695989" y="530173"/>
                  <a:pt x="709583" y="543767"/>
                  <a:pt x="709583" y="560536"/>
                </a:cubicBezTo>
                <a:cubicBezTo>
                  <a:pt x="709583" y="577306"/>
                  <a:pt x="695989" y="590900"/>
                  <a:pt x="679220" y="590900"/>
                </a:cubicBezTo>
                <a:cubicBezTo>
                  <a:pt x="662450" y="590900"/>
                  <a:pt x="648856" y="577306"/>
                  <a:pt x="648856" y="560536"/>
                </a:cubicBezTo>
                <a:cubicBezTo>
                  <a:pt x="648856" y="543767"/>
                  <a:pt x="662450" y="530173"/>
                  <a:pt x="679220" y="530173"/>
                </a:cubicBezTo>
                <a:close/>
                <a:moveTo>
                  <a:pt x="606665" y="530173"/>
                </a:moveTo>
                <a:cubicBezTo>
                  <a:pt x="623435" y="530173"/>
                  <a:pt x="637029" y="543767"/>
                  <a:pt x="637029" y="560536"/>
                </a:cubicBezTo>
                <a:cubicBezTo>
                  <a:pt x="637029" y="577306"/>
                  <a:pt x="623435" y="590900"/>
                  <a:pt x="606665" y="590900"/>
                </a:cubicBezTo>
                <a:cubicBezTo>
                  <a:pt x="589896" y="590900"/>
                  <a:pt x="576302" y="577306"/>
                  <a:pt x="576302" y="560536"/>
                </a:cubicBezTo>
                <a:cubicBezTo>
                  <a:pt x="576302" y="543767"/>
                  <a:pt x="589896" y="530173"/>
                  <a:pt x="606665" y="530173"/>
                </a:cubicBezTo>
                <a:close/>
                <a:moveTo>
                  <a:pt x="534111" y="530173"/>
                </a:moveTo>
                <a:cubicBezTo>
                  <a:pt x="550880" y="530173"/>
                  <a:pt x="564474" y="543767"/>
                  <a:pt x="564474" y="560536"/>
                </a:cubicBezTo>
                <a:cubicBezTo>
                  <a:pt x="564474" y="577306"/>
                  <a:pt x="550880" y="590900"/>
                  <a:pt x="534111" y="590900"/>
                </a:cubicBezTo>
                <a:cubicBezTo>
                  <a:pt x="517341" y="590900"/>
                  <a:pt x="503747" y="577306"/>
                  <a:pt x="503747" y="560536"/>
                </a:cubicBezTo>
                <a:cubicBezTo>
                  <a:pt x="503747" y="543767"/>
                  <a:pt x="517341" y="530173"/>
                  <a:pt x="534111" y="530173"/>
                </a:cubicBezTo>
                <a:close/>
                <a:moveTo>
                  <a:pt x="461556" y="530173"/>
                </a:moveTo>
                <a:cubicBezTo>
                  <a:pt x="478326" y="530173"/>
                  <a:pt x="491920" y="543767"/>
                  <a:pt x="491920" y="560536"/>
                </a:cubicBezTo>
                <a:cubicBezTo>
                  <a:pt x="491920" y="577306"/>
                  <a:pt x="478326" y="590900"/>
                  <a:pt x="461556" y="590900"/>
                </a:cubicBezTo>
                <a:cubicBezTo>
                  <a:pt x="444787" y="590900"/>
                  <a:pt x="431192" y="577306"/>
                  <a:pt x="431192" y="560536"/>
                </a:cubicBezTo>
                <a:cubicBezTo>
                  <a:pt x="431192" y="543767"/>
                  <a:pt x="444787" y="530173"/>
                  <a:pt x="461556" y="530173"/>
                </a:cubicBezTo>
                <a:close/>
                <a:moveTo>
                  <a:pt x="389002" y="530173"/>
                </a:moveTo>
                <a:cubicBezTo>
                  <a:pt x="405771" y="530173"/>
                  <a:pt x="419365" y="543767"/>
                  <a:pt x="419365" y="560536"/>
                </a:cubicBezTo>
                <a:cubicBezTo>
                  <a:pt x="419365" y="577306"/>
                  <a:pt x="405771" y="590900"/>
                  <a:pt x="389002" y="590900"/>
                </a:cubicBezTo>
                <a:cubicBezTo>
                  <a:pt x="372232" y="590900"/>
                  <a:pt x="358638" y="577306"/>
                  <a:pt x="358638" y="560536"/>
                </a:cubicBezTo>
                <a:cubicBezTo>
                  <a:pt x="358638" y="543767"/>
                  <a:pt x="372232" y="530173"/>
                  <a:pt x="389002" y="530173"/>
                </a:cubicBezTo>
                <a:close/>
                <a:moveTo>
                  <a:pt x="316447" y="530173"/>
                </a:moveTo>
                <a:cubicBezTo>
                  <a:pt x="333216" y="530173"/>
                  <a:pt x="346810" y="543767"/>
                  <a:pt x="346810" y="560536"/>
                </a:cubicBezTo>
                <a:cubicBezTo>
                  <a:pt x="346810" y="577306"/>
                  <a:pt x="333216" y="590900"/>
                  <a:pt x="316447" y="590900"/>
                </a:cubicBezTo>
                <a:cubicBezTo>
                  <a:pt x="299677" y="590900"/>
                  <a:pt x="286084" y="577306"/>
                  <a:pt x="286084" y="560536"/>
                </a:cubicBezTo>
                <a:cubicBezTo>
                  <a:pt x="286084" y="543767"/>
                  <a:pt x="299677" y="530173"/>
                  <a:pt x="316447" y="530173"/>
                </a:cubicBezTo>
                <a:close/>
                <a:moveTo>
                  <a:pt x="243892" y="530173"/>
                </a:moveTo>
                <a:cubicBezTo>
                  <a:pt x="260662" y="530173"/>
                  <a:pt x="274256" y="543767"/>
                  <a:pt x="274256" y="560536"/>
                </a:cubicBezTo>
                <a:cubicBezTo>
                  <a:pt x="274256" y="577306"/>
                  <a:pt x="260662" y="590900"/>
                  <a:pt x="243892" y="590900"/>
                </a:cubicBezTo>
                <a:cubicBezTo>
                  <a:pt x="227123" y="590900"/>
                  <a:pt x="213529" y="577306"/>
                  <a:pt x="213529" y="560536"/>
                </a:cubicBezTo>
                <a:cubicBezTo>
                  <a:pt x="213529" y="543767"/>
                  <a:pt x="227123" y="530173"/>
                  <a:pt x="243892" y="530173"/>
                </a:cubicBezTo>
                <a:close/>
                <a:moveTo>
                  <a:pt x="171339" y="530173"/>
                </a:moveTo>
                <a:cubicBezTo>
                  <a:pt x="188107" y="530173"/>
                  <a:pt x="201701" y="543767"/>
                  <a:pt x="201701" y="560536"/>
                </a:cubicBezTo>
                <a:cubicBezTo>
                  <a:pt x="201701" y="577306"/>
                  <a:pt x="188107" y="590900"/>
                  <a:pt x="171339" y="590900"/>
                </a:cubicBezTo>
                <a:cubicBezTo>
                  <a:pt x="154673" y="590900"/>
                  <a:pt x="141079" y="577306"/>
                  <a:pt x="141079" y="560536"/>
                </a:cubicBezTo>
                <a:cubicBezTo>
                  <a:pt x="141079" y="543767"/>
                  <a:pt x="154673" y="530173"/>
                  <a:pt x="171339" y="530173"/>
                </a:cubicBezTo>
                <a:close/>
                <a:moveTo>
                  <a:pt x="98904" y="530173"/>
                </a:moveTo>
                <a:cubicBezTo>
                  <a:pt x="115664" y="530173"/>
                  <a:pt x="129258" y="543767"/>
                  <a:pt x="129258" y="560536"/>
                </a:cubicBezTo>
                <a:cubicBezTo>
                  <a:pt x="129258" y="577306"/>
                  <a:pt x="115664" y="590900"/>
                  <a:pt x="98904" y="590900"/>
                </a:cubicBezTo>
                <a:cubicBezTo>
                  <a:pt x="82130" y="590900"/>
                  <a:pt x="68536" y="577306"/>
                  <a:pt x="68536" y="560536"/>
                </a:cubicBezTo>
                <a:cubicBezTo>
                  <a:pt x="68536" y="543767"/>
                  <a:pt x="82130" y="530173"/>
                  <a:pt x="98904" y="530173"/>
                </a:cubicBezTo>
                <a:close/>
                <a:moveTo>
                  <a:pt x="26349" y="530173"/>
                </a:moveTo>
                <a:cubicBezTo>
                  <a:pt x="43112" y="530173"/>
                  <a:pt x="56707" y="543767"/>
                  <a:pt x="56707" y="560536"/>
                </a:cubicBezTo>
                <a:cubicBezTo>
                  <a:pt x="56707" y="577306"/>
                  <a:pt x="43112" y="590900"/>
                  <a:pt x="26349" y="590900"/>
                </a:cubicBezTo>
                <a:cubicBezTo>
                  <a:pt x="17963" y="590900"/>
                  <a:pt x="10372" y="587502"/>
                  <a:pt x="4877" y="582007"/>
                </a:cubicBezTo>
                <a:lnTo>
                  <a:pt x="0" y="570232"/>
                </a:lnTo>
                <a:lnTo>
                  <a:pt x="0" y="550840"/>
                </a:lnTo>
                <a:lnTo>
                  <a:pt x="4877" y="539066"/>
                </a:lnTo>
                <a:cubicBezTo>
                  <a:pt x="10372" y="533572"/>
                  <a:pt x="17963" y="530173"/>
                  <a:pt x="26349" y="530173"/>
                </a:cubicBezTo>
                <a:close/>
                <a:moveTo>
                  <a:pt x="1673704" y="458486"/>
                </a:moveTo>
                <a:lnTo>
                  <a:pt x="1671744" y="497284"/>
                </a:lnTo>
                <a:lnTo>
                  <a:pt x="1664620" y="480084"/>
                </a:lnTo>
                <a:cubicBezTo>
                  <a:pt x="1664620" y="471700"/>
                  <a:pt x="1668019" y="464109"/>
                  <a:pt x="1673514" y="458614"/>
                </a:cubicBezTo>
                <a:close/>
                <a:moveTo>
                  <a:pt x="1622429" y="449721"/>
                </a:moveTo>
                <a:cubicBezTo>
                  <a:pt x="1639199" y="449721"/>
                  <a:pt x="1652792" y="463315"/>
                  <a:pt x="1652792" y="480084"/>
                </a:cubicBezTo>
                <a:cubicBezTo>
                  <a:pt x="1652792" y="496854"/>
                  <a:pt x="1639199" y="510448"/>
                  <a:pt x="1622429" y="510448"/>
                </a:cubicBezTo>
                <a:cubicBezTo>
                  <a:pt x="1605659" y="510448"/>
                  <a:pt x="1592066" y="496854"/>
                  <a:pt x="1592066" y="480084"/>
                </a:cubicBezTo>
                <a:cubicBezTo>
                  <a:pt x="1592066" y="463315"/>
                  <a:pt x="1605659" y="449721"/>
                  <a:pt x="1622429" y="449721"/>
                </a:cubicBezTo>
                <a:close/>
                <a:moveTo>
                  <a:pt x="1549874" y="449721"/>
                </a:moveTo>
                <a:cubicBezTo>
                  <a:pt x="1566644" y="449721"/>
                  <a:pt x="1580238" y="463315"/>
                  <a:pt x="1580238" y="480084"/>
                </a:cubicBezTo>
                <a:cubicBezTo>
                  <a:pt x="1580238" y="496854"/>
                  <a:pt x="1566644" y="510448"/>
                  <a:pt x="1549874" y="510448"/>
                </a:cubicBezTo>
                <a:cubicBezTo>
                  <a:pt x="1533105" y="510448"/>
                  <a:pt x="1519511" y="496854"/>
                  <a:pt x="1519511" y="480084"/>
                </a:cubicBezTo>
                <a:cubicBezTo>
                  <a:pt x="1519511" y="463315"/>
                  <a:pt x="1533105" y="449721"/>
                  <a:pt x="1549874" y="449721"/>
                </a:cubicBezTo>
                <a:close/>
                <a:moveTo>
                  <a:pt x="1477320" y="449721"/>
                </a:moveTo>
                <a:cubicBezTo>
                  <a:pt x="1494089" y="449721"/>
                  <a:pt x="1507683" y="463315"/>
                  <a:pt x="1507683" y="480084"/>
                </a:cubicBezTo>
                <a:cubicBezTo>
                  <a:pt x="1507683" y="496854"/>
                  <a:pt x="1494089" y="510448"/>
                  <a:pt x="1477320" y="510448"/>
                </a:cubicBezTo>
                <a:cubicBezTo>
                  <a:pt x="1460550" y="510448"/>
                  <a:pt x="1446956" y="496854"/>
                  <a:pt x="1446956" y="480084"/>
                </a:cubicBezTo>
                <a:cubicBezTo>
                  <a:pt x="1446956" y="463315"/>
                  <a:pt x="1460550" y="449721"/>
                  <a:pt x="1477320" y="449721"/>
                </a:cubicBezTo>
                <a:close/>
                <a:moveTo>
                  <a:pt x="1404765" y="449721"/>
                </a:moveTo>
                <a:cubicBezTo>
                  <a:pt x="1421535" y="449721"/>
                  <a:pt x="1435129" y="463315"/>
                  <a:pt x="1435129" y="480084"/>
                </a:cubicBezTo>
                <a:cubicBezTo>
                  <a:pt x="1435129" y="496854"/>
                  <a:pt x="1421535" y="510448"/>
                  <a:pt x="1404765" y="510448"/>
                </a:cubicBezTo>
                <a:cubicBezTo>
                  <a:pt x="1387996" y="510448"/>
                  <a:pt x="1374402" y="496854"/>
                  <a:pt x="1374402" y="480084"/>
                </a:cubicBezTo>
                <a:cubicBezTo>
                  <a:pt x="1374402" y="463315"/>
                  <a:pt x="1387996" y="449721"/>
                  <a:pt x="1404765" y="449721"/>
                </a:cubicBezTo>
                <a:close/>
                <a:moveTo>
                  <a:pt x="1332211" y="449721"/>
                </a:moveTo>
                <a:cubicBezTo>
                  <a:pt x="1348980" y="449721"/>
                  <a:pt x="1362574" y="463315"/>
                  <a:pt x="1362574" y="480084"/>
                </a:cubicBezTo>
                <a:cubicBezTo>
                  <a:pt x="1362574" y="496854"/>
                  <a:pt x="1348980" y="510448"/>
                  <a:pt x="1332211" y="510448"/>
                </a:cubicBezTo>
                <a:cubicBezTo>
                  <a:pt x="1315441" y="510448"/>
                  <a:pt x="1301847" y="496854"/>
                  <a:pt x="1301847" y="480084"/>
                </a:cubicBezTo>
                <a:cubicBezTo>
                  <a:pt x="1301847" y="463315"/>
                  <a:pt x="1315441" y="449721"/>
                  <a:pt x="1332211" y="449721"/>
                </a:cubicBezTo>
                <a:close/>
                <a:moveTo>
                  <a:pt x="1259656" y="449721"/>
                </a:moveTo>
                <a:cubicBezTo>
                  <a:pt x="1276426" y="449721"/>
                  <a:pt x="1290020" y="463315"/>
                  <a:pt x="1290020" y="480084"/>
                </a:cubicBezTo>
                <a:cubicBezTo>
                  <a:pt x="1290020" y="496854"/>
                  <a:pt x="1276426" y="510448"/>
                  <a:pt x="1259656" y="510448"/>
                </a:cubicBezTo>
                <a:cubicBezTo>
                  <a:pt x="1242887" y="510448"/>
                  <a:pt x="1229293" y="496854"/>
                  <a:pt x="1229293" y="480084"/>
                </a:cubicBezTo>
                <a:cubicBezTo>
                  <a:pt x="1229293" y="463315"/>
                  <a:pt x="1242887" y="449721"/>
                  <a:pt x="1259656" y="449721"/>
                </a:cubicBezTo>
                <a:close/>
                <a:moveTo>
                  <a:pt x="1187102" y="449721"/>
                </a:moveTo>
                <a:cubicBezTo>
                  <a:pt x="1203871" y="449721"/>
                  <a:pt x="1217465" y="463315"/>
                  <a:pt x="1217465" y="480084"/>
                </a:cubicBezTo>
                <a:cubicBezTo>
                  <a:pt x="1217465" y="496854"/>
                  <a:pt x="1203871" y="510448"/>
                  <a:pt x="1187102" y="510448"/>
                </a:cubicBezTo>
                <a:cubicBezTo>
                  <a:pt x="1170332" y="510448"/>
                  <a:pt x="1156738" y="496854"/>
                  <a:pt x="1156738" y="480084"/>
                </a:cubicBezTo>
                <a:cubicBezTo>
                  <a:pt x="1156738" y="463315"/>
                  <a:pt x="1170332" y="449721"/>
                  <a:pt x="1187102" y="449721"/>
                </a:cubicBezTo>
                <a:close/>
                <a:moveTo>
                  <a:pt x="1114547" y="449721"/>
                </a:moveTo>
                <a:cubicBezTo>
                  <a:pt x="1131317" y="449721"/>
                  <a:pt x="1144911" y="463315"/>
                  <a:pt x="1144911" y="480084"/>
                </a:cubicBezTo>
                <a:cubicBezTo>
                  <a:pt x="1144911" y="496854"/>
                  <a:pt x="1131317" y="510448"/>
                  <a:pt x="1114547" y="510448"/>
                </a:cubicBezTo>
                <a:cubicBezTo>
                  <a:pt x="1097778" y="510448"/>
                  <a:pt x="1084184" y="496854"/>
                  <a:pt x="1084184" y="480084"/>
                </a:cubicBezTo>
                <a:cubicBezTo>
                  <a:pt x="1084184" y="463315"/>
                  <a:pt x="1097778" y="449721"/>
                  <a:pt x="1114547" y="449721"/>
                </a:cubicBezTo>
                <a:close/>
                <a:moveTo>
                  <a:pt x="1041993" y="449721"/>
                </a:moveTo>
                <a:cubicBezTo>
                  <a:pt x="1058762" y="449721"/>
                  <a:pt x="1072356" y="463315"/>
                  <a:pt x="1072356" y="480084"/>
                </a:cubicBezTo>
                <a:cubicBezTo>
                  <a:pt x="1072356" y="496854"/>
                  <a:pt x="1058762" y="510448"/>
                  <a:pt x="1041993" y="510448"/>
                </a:cubicBezTo>
                <a:cubicBezTo>
                  <a:pt x="1025223" y="510448"/>
                  <a:pt x="1011629" y="496854"/>
                  <a:pt x="1011629" y="480084"/>
                </a:cubicBezTo>
                <a:cubicBezTo>
                  <a:pt x="1011629" y="463315"/>
                  <a:pt x="1025223" y="449721"/>
                  <a:pt x="1041993" y="449721"/>
                </a:cubicBezTo>
                <a:close/>
                <a:moveTo>
                  <a:pt x="969438" y="449721"/>
                </a:moveTo>
                <a:cubicBezTo>
                  <a:pt x="986208" y="449721"/>
                  <a:pt x="999801" y="463315"/>
                  <a:pt x="999801" y="480084"/>
                </a:cubicBezTo>
                <a:cubicBezTo>
                  <a:pt x="999801" y="496854"/>
                  <a:pt x="986208" y="510448"/>
                  <a:pt x="969438" y="510448"/>
                </a:cubicBezTo>
                <a:cubicBezTo>
                  <a:pt x="952669" y="510448"/>
                  <a:pt x="939075" y="496854"/>
                  <a:pt x="939075" y="480084"/>
                </a:cubicBezTo>
                <a:cubicBezTo>
                  <a:pt x="939075" y="463315"/>
                  <a:pt x="952669" y="449721"/>
                  <a:pt x="969438" y="449721"/>
                </a:cubicBezTo>
                <a:close/>
                <a:moveTo>
                  <a:pt x="896883" y="449721"/>
                </a:moveTo>
                <a:cubicBezTo>
                  <a:pt x="913653" y="449721"/>
                  <a:pt x="927247" y="463315"/>
                  <a:pt x="927247" y="480084"/>
                </a:cubicBezTo>
                <a:cubicBezTo>
                  <a:pt x="927247" y="496854"/>
                  <a:pt x="913653" y="510448"/>
                  <a:pt x="896883" y="510448"/>
                </a:cubicBezTo>
                <a:cubicBezTo>
                  <a:pt x="880114" y="510448"/>
                  <a:pt x="866520" y="496854"/>
                  <a:pt x="866520" y="480084"/>
                </a:cubicBezTo>
                <a:cubicBezTo>
                  <a:pt x="866520" y="463315"/>
                  <a:pt x="880114" y="449721"/>
                  <a:pt x="896883" y="449721"/>
                </a:cubicBezTo>
                <a:close/>
                <a:moveTo>
                  <a:pt x="824329" y="449721"/>
                </a:moveTo>
                <a:cubicBezTo>
                  <a:pt x="841098" y="449721"/>
                  <a:pt x="854692" y="463315"/>
                  <a:pt x="854692" y="480084"/>
                </a:cubicBezTo>
                <a:cubicBezTo>
                  <a:pt x="854692" y="496854"/>
                  <a:pt x="841098" y="510448"/>
                  <a:pt x="824329" y="510448"/>
                </a:cubicBezTo>
                <a:cubicBezTo>
                  <a:pt x="807559" y="510448"/>
                  <a:pt x="793965" y="496854"/>
                  <a:pt x="793965" y="480084"/>
                </a:cubicBezTo>
                <a:cubicBezTo>
                  <a:pt x="793965" y="463315"/>
                  <a:pt x="807559" y="449721"/>
                  <a:pt x="824329" y="449721"/>
                </a:cubicBezTo>
                <a:close/>
                <a:moveTo>
                  <a:pt x="751774" y="449721"/>
                </a:moveTo>
                <a:cubicBezTo>
                  <a:pt x="768544" y="449721"/>
                  <a:pt x="782138" y="463315"/>
                  <a:pt x="782138" y="480084"/>
                </a:cubicBezTo>
                <a:cubicBezTo>
                  <a:pt x="782138" y="496854"/>
                  <a:pt x="768544" y="510448"/>
                  <a:pt x="751774" y="510448"/>
                </a:cubicBezTo>
                <a:cubicBezTo>
                  <a:pt x="735005" y="510448"/>
                  <a:pt x="721411" y="496854"/>
                  <a:pt x="721411" y="480084"/>
                </a:cubicBezTo>
                <a:cubicBezTo>
                  <a:pt x="721411" y="463315"/>
                  <a:pt x="735005" y="449721"/>
                  <a:pt x="751774" y="449721"/>
                </a:cubicBezTo>
                <a:close/>
                <a:moveTo>
                  <a:pt x="679220" y="449721"/>
                </a:moveTo>
                <a:cubicBezTo>
                  <a:pt x="695989" y="449721"/>
                  <a:pt x="709583" y="463315"/>
                  <a:pt x="709583" y="480084"/>
                </a:cubicBezTo>
                <a:cubicBezTo>
                  <a:pt x="709583" y="496854"/>
                  <a:pt x="695989" y="510448"/>
                  <a:pt x="679220" y="510448"/>
                </a:cubicBezTo>
                <a:cubicBezTo>
                  <a:pt x="662450" y="510448"/>
                  <a:pt x="648856" y="496854"/>
                  <a:pt x="648856" y="480084"/>
                </a:cubicBezTo>
                <a:cubicBezTo>
                  <a:pt x="648856" y="463315"/>
                  <a:pt x="662450" y="449721"/>
                  <a:pt x="679220" y="449721"/>
                </a:cubicBezTo>
                <a:close/>
                <a:moveTo>
                  <a:pt x="606665" y="449721"/>
                </a:moveTo>
                <a:cubicBezTo>
                  <a:pt x="623435" y="449721"/>
                  <a:pt x="637029" y="463315"/>
                  <a:pt x="637029" y="480084"/>
                </a:cubicBezTo>
                <a:cubicBezTo>
                  <a:pt x="637029" y="496854"/>
                  <a:pt x="623435" y="510448"/>
                  <a:pt x="606665" y="510448"/>
                </a:cubicBezTo>
                <a:cubicBezTo>
                  <a:pt x="589896" y="510448"/>
                  <a:pt x="576302" y="496854"/>
                  <a:pt x="576302" y="480084"/>
                </a:cubicBezTo>
                <a:cubicBezTo>
                  <a:pt x="576302" y="463315"/>
                  <a:pt x="589896" y="449721"/>
                  <a:pt x="606665" y="449721"/>
                </a:cubicBezTo>
                <a:close/>
                <a:moveTo>
                  <a:pt x="534111" y="449721"/>
                </a:moveTo>
                <a:cubicBezTo>
                  <a:pt x="550880" y="449721"/>
                  <a:pt x="564474" y="463315"/>
                  <a:pt x="564474" y="480084"/>
                </a:cubicBezTo>
                <a:cubicBezTo>
                  <a:pt x="564474" y="496854"/>
                  <a:pt x="550880" y="510448"/>
                  <a:pt x="534111" y="510448"/>
                </a:cubicBezTo>
                <a:cubicBezTo>
                  <a:pt x="517341" y="510448"/>
                  <a:pt x="503747" y="496854"/>
                  <a:pt x="503747" y="480084"/>
                </a:cubicBezTo>
                <a:cubicBezTo>
                  <a:pt x="503747" y="463315"/>
                  <a:pt x="517341" y="449721"/>
                  <a:pt x="534111" y="449721"/>
                </a:cubicBezTo>
                <a:close/>
                <a:moveTo>
                  <a:pt x="461556" y="449721"/>
                </a:moveTo>
                <a:cubicBezTo>
                  <a:pt x="478326" y="449721"/>
                  <a:pt x="491920" y="463315"/>
                  <a:pt x="491920" y="480084"/>
                </a:cubicBezTo>
                <a:cubicBezTo>
                  <a:pt x="491920" y="496854"/>
                  <a:pt x="478326" y="510448"/>
                  <a:pt x="461556" y="510448"/>
                </a:cubicBezTo>
                <a:cubicBezTo>
                  <a:pt x="444787" y="510448"/>
                  <a:pt x="431192" y="496854"/>
                  <a:pt x="431192" y="480084"/>
                </a:cubicBezTo>
                <a:cubicBezTo>
                  <a:pt x="431192" y="463315"/>
                  <a:pt x="444787" y="449721"/>
                  <a:pt x="461556" y="449721"/>
                </a:cubicBezTo>
                <a:close/>
                <a:moveTo>
                  <a:pt x="389002" y="449721"/>
                </a:moveTo>
                <a:cubicBezTo>
                  <a:pt x="405771" y="449721"/>
                  <a:pt x="419365" y="463315"/>
                  <a:pt x="419365" y="480084"/>
                </a:cubicBezTo>
                <a:cubicBezTo>
                  <a:pt x="419365" y="496854"/>
                  <a:pt x="405771" y="510448"/>
                  <a:pt x="389002" y="510448"/>
                </a:cubicBezTo>
                <a:cubicBezTo>
                  <a:pt x="372232" y="510448"/>
                  <a:pt x="358638" y="496854"/>
                  <a:pt x="358638" y="480084"/>
                </a:cubicBezTo>
                <a:cubicBezTo>
                  <a:pt x="358638" y="463315"/>
                  <a:pt x="372232" y="449721"/>
                  <a:pt x="389002" y="449721"/>
                </a:cubicBezTo>
                <a:close/>
                <a:moveTo>
                  <a:pt x="316447" y="449721"/>
                </a:moveTo>
                <a:cubicBezTo>
                  <a:pt x="333216" y="449721"/>
                  <a:pt x="346810" y="463315"/>
                  <a:pt x="346810" y="480084"/>
                </a:cubicBezTo>
                <a:cubicBezTo>
                  <a:pt x="346810" y="496854"/>
                  <a:pt x="333216" y="510448"/>
                  <a:pt x="316447" y="510448"/>
                </a:cubicBezTo>
                <a:cubicBezTo>
                  <a:pt x="299677" y="510448"/>
                  <a:pt x="286084" y="496854"/>
                  <a:pt x="286084" y="480084"/>
                </a:cubicBezTo>
                <a:cubicBezTo>
                  <a:pt x="286084" y="463315"/>
                  <a:pt x="299677" y="449721"/>
                  <a:pt x="316447" y="449721"/>
                </a:cubicBezTo>
                <a:close/>
                <a:moveTo>
                  <a:pt x="243892" y="449721"/>
                </a:moveTo>
                <a:cubicBezTo>
                  <a:pt x="260662" y="449721"/>
                  <a:pt x="274256" y="463315"/>
                  <a:pt x="274256" y="480084"/>
                </a:cubicBezTo>
                <a:cubicBezTo>
                  <a:pt x="274256" y="496854"/>
                  <a:pt x="260662" y="510448"/>
                  <a:pt x="243892" y="510448"/>
                </a:cubicBezTo>
                <a:cubicBezTo>
                  <a:pt x="227123" y="510448"/>
                  <a:pt x="213529" y="496854"/>
                  <a:pt x="213529" y="480084"/>
                </a:cubicBezTo>
                <a:cubicBezTo>
                  <a:pt x="213529" y="463315"/>
                  <a:pt x="227123" y="449721"/>
                  <a:pt x="243892" y="449721"/>
                </a:cubicBezTo>
                <a:close/>
                <a:moveTo>
                  <a:pt x="171339" y="449721"/>
                </a:moveTo>
                <a:cubicBezTo>
                  <a:pt x="188107" y="449721"/>
                  <a:pt x="201701" y="463315"/>
                  <a:pt x="201701" y="480084"/>
                </a:cubicBezTo>
                <a:cubicBezTo>
                  <a:pt x="201701" y="496854"/>
                  <a:pt x="188107" y="510448"/>
                  <a:pt x="171339" y="510448"/>
                </a:cubicBezTo>
                <a:cubicBezTo>
                  <a:pt x="154679" y="510448"/>
                  <a:pt x="141085" y="496854"/>
                  <a:pt x="141085" y="480084"/>
                </a:cubicBezTo>
                <a:cubicBezTo>
                  <a:pt x="141085" y="463315"/>
                  <a:pt x="154679" y="449721"/>
                  <a:pt x="171339" y="449721"/>
                </a:cubicBezTo>
                <a:close/>
                <a:moveTo>
                  <a:pt x="98910" y="449721"/>
                </a:moveTo>
                <a:cubicBezTo>
                  <a:pt x="115670" y="449721"/>
                  <a:pt x="129264" y="463315"/>
                  <a:pt x="129264" y="480084"/>
                </a:cubicBezTo>
                <a:cubicBezTo>
                  <a:pt x="129264" y="496854"/>
                  <a:pt x="115670" y="510448"/>
                  <a:pt x="98910" y="510448"/>
                </a:cubicBezTo>
                <a:cubicBezTo>
                  <a:pt x="82136" y="510448"/>
                  <a:pt x="68542" y="496854"/>
                  <a:pt x="68542" y="480084"/>
                </a:cubicBezTo>
                <a:cubicBezTo>
                  <a:pt x="68542" y="463315"/>
                  <a:pt x="82136" y="449721"/>
                  <a:pt x="98910" y="449721"/>
                </a:cubicBezTo>
                <a:close/>
                <a:moveTo>
                  <a:pt x="26355" y="449721"/>
                </a:moveTo>
                <a:cubicBezTo>
                  <a:pt x="43118" y="449721"/>
                  <a:pt x="56713" y="463315"/>
                  <a:pt x="56713" y="480084"/>
                </a:cubicBezTo>
                <a:cubicBezTo>
                  <a:pt x="56713" y="496854"/>
                  <a:pt x="43118" y="510448"/>
                  <a:pt x="26355" y="510448"/>
                </a:cubicBezTo>
                <a:cubicBezTo>
                  <a:pt x="17970" y="510448"/>
                  <a:pt x="10379" y="507050"/>
                  <a:pt x="4884" y="501555"/>
                </a:cubicBezTo>
                <a:lnTo>
                  <a:pt x="0" y="489763"/>
                </a:lnTo>
                <a:lnTo>
                  <a:pt x="0" y="470405"/>
                </a:lnTo>
                <a:lnTo>
                  <a:pt x="4884" y="458614"/>
                </a:lnTo>
                <a:cubicBezTo>
                  <a:pt x="10379" y="453120"/>
                  <a:pt x="17970" y="449721"/>
                  <a:pt x="26355" y="449721"/>
                </a:cubicBezTo>
                <a:close/>
                <a:moveTo>
                  <a:pt x="1673066" y="379245"/>
                </a:moveTo>
                <a:lnTo>
                  <a:pt x="1675237" y="422266"/>
                </a:lnTo>
                <a:lnTo>
                  <a:pt x="1673514" y="421103"/>
                </a:lnTo>
                <a:cubicBezTo>
                  <a:pt x="1668019" y="415609"/>
                  <a:pt x="1664620" y="408017"/>
                  <a:pt x="1664620" y="399633"/>
                </a:cubicBezTo>
                <a:close/>
                <a:moveTo>
                  <a:pt x="1622429" y="369269"/>
                </a:moveTo>
                <a:cubicBezTo>
                  <a:pt x="1639199" y="369269"/>
                  <a:pt x="1652792" y="382864"/>
                  <a:pt x="1652792" y="399633"/>
                </a:cubicBezTo>
                <a:cubicBezTo>
                  <a:pt x="1652792" y="416402"/>
                  <a:pt x="1639199" y="429997"/>
                  <a:pt x="1622429" y="429997"/>
                </a:cubicBezTo>
                <a:cubicBezTo>
                  <a:pt x="1605659" y="429997"/>
                  <a:pt x="1592066" y="416402"/>
                  <a:pt x="1592066" y="399633"/>
                </a:cubicBezTo>
                <a:cubicBezTo>
                  <a:pt x="1592066" y="382864"/>
                  <a:pt x="1605659" y="369269"/>
                  <a:pt x="1622429" y="369269"/>
                </a:cubicBezTo>
                <a:close/>
                <a:moveTo>
                  <a:pt x="1549874" y="369269"/>
                </a:moveTo>
                <a:cubicBezTo>
                  <a:pt x="1566644" y="369269"/>
                  <a:pt x="1580238" y="382864"/>
                  <a:pt x="1580238" y="399633"/>
                </a:cubicBezTo>
                <a:cubicBezTo>
                  <a:pt x="1580238" y="416402"/>
                  <a:pt x="1566644" y="429997"/>
                  <a:pt x="1549874" y="429997"/>
                </a:cubicBezTo>
                <a:cubicBezTo>
                  <a:pt x="1533105" y="429997"/>
                  <a:pt x="1519511" y="416402"/>
                  <a:pt x="1519511" y="399633"/>
                </a:cubicBezTo>
                <a:cubicBezTo>
                  <a:pt x="1519511" y="382864"/>
                  <a:pt x="1533105" y="369269"/>
                  <a:pt x="1549874" y="369269"/>
                </a:cubicBezTo>
                <a:close/>
                <a:moveTo>
                  <a:pt x="1477320" y="369269"/>
                </a:moveTo>
                <a:cubicBezTo>
                  <a:pt x="1494089" y="369269"/>
                  <a:pt x="1507683" y="382864"/>
                  <a:pt x="1507683" y="399633"/>
                </a:cubicBezTo>
                <a:cubicBezTo>
                  <a:pt x="1507683" y="416402"/>
                  <a:pt x="1494089" y="429997"/>
                  <a:pt x="1477320" y="429997"/>
                </a:cubicBezTo>
                <a:cubicBezTo>
                  <a:pt x="1460550" y="429997"/>
                  <a:pt x="1446956" y="416402"/>
                  <a:pt x="1446956" y="399633"/>
                </a:cubicBezTo>
                <a:cubicBezTo>
                  <a:pt x="1446956" y="382864"/>
                  <a:pt x="1460550" y="369269"/>
                  <a:pt x="1477320" y="369269"/>
                </a:cubicBezTo>
                <a:close/>
                <a:moveTo>
                  <a:pt x="1404765" y="369269"/>
                </a:moveTo>
                <a:cubicBezTo>
                  <a:pt x="1421535" y="369269"/>
                  <a:pt x="1435129" y="382864"/>
                  <a:pt x="1435129" y="399633"/>
                </a:cubicBezTo>
                <a:cubicBezTo>
                  <a:pt x="1435129" y="416402"/>
                  <a:pt x="1421535" y="429997"/>
                  <a:pt x="1404765" y="429997"/>
                </a:cubicBezTo>
                <a:cubicBezTo>
                  <a:pt x="1387996" y="429997"/>
                  <a:pt x="1374402" y="416402"/>
                  <a:pt x="1374402" y="399633"/>
                </a:cubicBezTo>
                <a:cubicBezTo>
                  <a:pt x="1374402" y="382864"/>
                  <a:pt x="1387996" y="369269"/>
                  <a:pt x="1404765" y="369269"/>
                </a:cubicBezTo>
                <a:close/>
                <a:moveTo>
                  <a:pt x="1332211" y="369269"/>
                </a:moveTo>
                <a:cubicBezTo>
                  <a:pt x="1348980" y="369269"/>
                  <a:pt x="1362574" y="382864"/>
                  <a:pt x="1362574" y="399633"/>
                </a:cubicBezTo>
                <a:cubicBezTo>
                  <a:pt x="1362574" y="416402"/>
                  <a:pt x="1348980" y="429997"/>
                  <a:pt x="1332211" y="429997"/>
                </a:cubicBezTo>
                <a:cubicBezTo>
                  <a:pt x="1315441" y="429997"/>
                  <a:pt x="1301847" y="416402"/>
                  <a:pt x="1301847" y="399633"/>
                </a:cubicBezTo>
                <a:cubicBezTo>
                  <a:pt x="1301847" y="382864"/>
                  <a:pt x="1315441" y="369269"/>
                  <a:pt x="1332211" y="369269"/>
                </a:cubicBezTo>
                <a:close/>
                <a:moveTo>
                  <a:pt x="1259656" y="369269"/>
                </a:moveTo>
                <a:cubicBezTo>
                  <a:pt x="1276426" y="369269"/>
                  <a:pt x="1290020" y="382864"/>
                  <a:pt x="1290020" y="399633"/>
                </a:cubicBezTo>
                <a:cubicBezTo>
                  <a:pt x="1290020" y="416402"/>
                  <a:pt x="1276426" y="429997"/>
                  <a:pt x="1259656" y="429997"/>
                </a:cubicBezTo>
                <a:cubicBezTo>
                  <a:pt x="1242887" y="429997"/>
                  <a:pt x="1229293" y="416402"/>
                  <a:pt x="1229293" y="399633"/>
                </a:cubicBezTo>
                <a:cubicBezTo>
                  <a:pt x="1229293" y="382864"/>
                  <a:pt x="1242887" y="369269"/>
                  <a:pt x="1259656" y="369269"/>
                </a:cubicBezTo>
                <a:close/>
                <a:moveTo>
                  <a:pt x="1187102" y="369269"/>
                </a:moveTo>
                <a:cubicBezTo>
                  <a:pt x="1203871" y="369269"/>
                  <a:pt x="1217465" y="382864"/>
                  <a:pt x="1217465" y="399633"/>
                </a:cubicBezTo>
                <a:cubicBezTo>
                  <a:pt x="1217465" y="416402"/>
                  <a:pt x="1203871" y="429997"/>
                  <a:pt x="1187102" y="429997"/>
                </a:cubicBezTo>
                <a:cubicBezTo>
                  <a:pt x="1170332" y="429997"/>
                  <a:pt x="1156738" y="416402"/>
                  <a:pt x="1156738" y="399633"/>
                </a:cubicBezTo>
                <a:cubicBezTo>
                  <a:pt x="1156738" y="382864"/>
                  <a:pt x="1170332" y="369269"/>
                  <a:pt x="1187102" y="369269"/>
                </a:cubicBezTo>
                <a:close/>
                <a:moveTo>
                  <a:pt x="1114547" y="369269"/>
                </a:moveTo>
                <a:cubicBezTo>
                  <a:pt x="1131317" y="369269"/>
                  <a:pt x="1144911" y="382864"/>
                  <a:pt x="1144911" y="399633"/>
                </a:cubicBezTo>
                <a:cubicBezTo>
                  <a:pt x="1144911" y="416402"/>
                  <a:pt x="1131317" y="429997"/>
                  <a:pt x="1114547" y="429997"/>
                </a:cubicBezTo>
                <a:cubicBezTo>
                  <a:pt x="1097778" y="429997"/>
                  <a:pt x="1084184" y="416402"/>
                  <a:pt x="1084184" y="399633"/>
                </a:cubicBezTo>
                <a:cubicBezTo>
                  <a:pt x="1084184" y="382864"/>
                  <a:pt x="1097778" y="369269"/>
                  <a:pt x="1114547" y="369269"/>
                </a:cubicBezTo>
                <a:close/>
                <a:moveTo>
                  <a:pt x="1041993" y="369269"/>
                </a:moveTo>
                <a:cubicBezTo>
                  <a:pt x="1058762" y="369269"/>
                  <a:pt x="1072356" y="382864"/>
                  <a:pt x="1072356" y="399633"/>
                </a:cubicBezTo>
                <a:cubicBezTo>
                  <a:pt x="1072356" y="416402"/>
                  <a:pt x="1058762" y="429997"/>
                  <a:pt x="1041993" y="429997"/>
                </a:cubicBezTo>
                <a:cubicBezTo>
                  <a:pt x="1025223" y="429997"/>
                  <a:pt x="1011629" y="416402"/>
                  <a:pt x="1011629" y="399633"/>
                </a:cubicBezTo>
                <a:cubicBezTo>
                  <a:pt x="1011629" y="382864"/>
                  <a:pt x="1025223" y="369269"/>
                  <a:pt x="1041993" y="369269"/>
                </a:cubicBezTo>
                <a:close/>
                <a:moveTo>
                  <a:pt x="969438" y="369269"/>
                </a:moveTo>
                <a:cubicBezTo>
                  <a:pt x="986208" y="369269"/>
                  <a:pt x="999801" y="382864"/>
                  <a:pt x="999801" y="399633"/>
                </a:cubicBezTo>
                <a:cubicBezTo>
                  <a:pt x="999801" y="416402"/>
                  <a:pt x="986208" y="429997"/>
                  <a:pt x="969438" y="429997"/>
                </a:cubicBezTo>
                <a:cubicBezTo>
                  <a:pt x="952669" y="429997"/>
                  <a:pt x="939075" y="416402"/>
                  <a:pt x="939075" y="399633"/>
                </a:cubicBezTo>
                <a:cubicBezTo>
                  <a:pt x="939075" y="382864"/>
                  <a:pt x="952669" y="369269"/>
                  <a:pt x="969438" y="369269"/>
                </a:cubicBezTo>
                <a:close/>
                <a:moveTo>
                  <a:pt x="896883" y="369269"/>
                </a:moveTo>
                <a:cubicBezTo>
                  <a:pt x="913653" y="369269"/>
                  <a:pt x="927247" y="382864"/>
                  <a:pt x="927247" y="399633"/>
                </a:cubicBezTo>
                <a:cubicBezTo>
                  <a:pt x="927247" y="416402"/>
                  <a:pt x="913653" y="429997"/>
                  <a:pt x="896883" y="429997"/>
                </a:cubicBezTo>
                <a:cubicBezTo>
                  <a:pt x="880114" y="429997"/>
                  <a:pt x="866520" y="416402"/>
                  <a:pt x="866520" y="399633"/>
                </a:cubicBezTo>
                <a:cubicBezTo>
                  <a:pt x="866520" y="382864"/>
                  <a:pt x="880114" y="369269"/>
                  <a:pt x="896883" y="369269"/>
                </a:cubicBezTo>
                <a:close/>
                <a:moveTo>
                  <a:pt x="824329" y="369269"/>
                </a:moveTo>
                <a:cubicBezTo>
                  <a:pt x="841098" y="369269"/>
                  <a:pt x="854692" y="382864"/>
                  <a:pt x="854692" y="399633"/>
                </a:cubicBezTo>
                <a:cubicBezTo>
                  <a:pt x="854692" y="416402"/>
                  <a:pt x="841098" y="429997"/>
                  <a:pt x="824329" y="429997"/>
                </a:cubicBezTo>
                <a:cubicBezTo>
                  <a:pt x="807559" y="429997"/>
                  <a:pt x="793965" y="416402"/>
                  <a:pt x="793965" y="399633"/>
                </a:cubicBezTo>
                <a:cubicBezTo>
                  <a:pt x="793965" y="382864"/>
                  <a:pt x="807559" y="369269"/>
                  <a:pt x="824329" y="369269"/>
                </a:cubicBezTo>
                <a:close/>
                <a:moveTo>
                  <a:pt x="751774" y="369269"/>
                </a:moveTo>
                <a:cubicBezTo>
                  <a:pt x="768544" y="369269"/>
                  <a:pt x="782138" y="382864"/>
                  <a:pt x="782138" y="399633"/>
                </a:cubicBezTo>
                <a:cubicBezTo>
                  <a:pt x="782138" y="416402"/>
                  <a:pt x="768544" y="429997"/>
                  <a:pt x="751774" y="429997"/>
                </a:cubicBezTo>
                <a:cubicBezTo>
                  <a:pt x="735005" y="429997"/>
                  <a:pt x="721411" y="416402"/>
                  <a:pt x="721411" y="399633"/>
                </a:cubicBezTo>
                <a:cubicBezTo>
                  <a:pt x="721411" y="382864"/>
                  <a:pt x="735005" y="369269"/>
                  <a:pt x="751774" y="369269"/>
                </a:cubicBezTo>
                <a:close/>
                <a:moveTo>
                  <a:pt x="679220" y="369269"/>
                </a:moveTo>
                <a:cubicBezTo>
                  <a:pt x="695989" y="369269"/>
                  <a:pt x="709583" y="382864"/>
                  <a:pt x="709583" y="399633"/>
                </a:cubicBezTo>
                <a:cubicBezTo>
                  <a:pt x="709583" y="416402"/>
                  <a:pt x="695989" y="429997"/>
                  <a:pt x="679220" y="429997"/>
                </a:cubicBezTo>
                <a:cubicBezTo>
                  <a:pt x="662450" y="429997"/>
                  <a:pt x="648856" y="416402"/>
                  <a:pt x="648856" y="399633"/>
                </a:cubicBezTo>
                <a:cubicBezTo>
                  <a:pt x="648856" y="382864"/>
                  <a:pt x="662450" y="369269"/>
                  <a:pt x="679220" y="369269"/>
                </a:cubicBezTo>
                <a:close/>
                <a:moveTo>
                  <a:pt x="606665" y="369269"/>
                </a:moveTo>
                <a:cubicBezTo>
                  <a:pt x="623435" y="369269"/>
                  <a:pt x="637029" y="382864"/>
                  <a:pt x="637029" y="399633"/>
                </a:cubicBezTo>
                <a:cubicBezTo>
                  <a:pt x="637029" y="416402"/>
                  <a:pt x="623435" y="429997"/>
                  <a:pt x="606665" y="429997"/>
                </a:cubicBezTo>
                <a:cubicBezTo>
                  <a:pt x="589896" y="429997"/>
                  <a:pt x="576302" y="416402"/>
                  <a:pt x="576302" y="399633"/>
                </a:cubicBezTo>
                <a:cubicBezTo>
                  <a:pt x="576302" y="382864"/>
                  <a:pt x="589896" y="369269"/>
                  <a:pt x="606665" y="369269"/>
                </a:cubicBezTo>
                <a:close/>
                <a:moveTo>
                  <a:pt x="534111" y="369269"/>
                </a:moveTo>
                <a:cubicBezTo>
                  <a:pt x="550880" y="369269"/>
                  <a:pt x="564474" y="382864"/>
                  <a:pt x="564474" y="399633"/>
                </a:cubicBezTo>
                <a:cubicBezTo>
                  <a:pt x="564474" y="416402"/>
                  <a:pt x="550880" y="429997"/>
                  <a:pt x="534111" y="429997"/>
                </a:cubicBezTo>
                <a:cubicBezTo>
                  <a:pt x="517341" y="429997"/>
                  <a:pt x="503747" y="416402"/>
                  <a:pt x="503747" y="399633"/>
                </a:cubicBezTo>
                <a:cubicBezTo>
                  <a:pt x="503747" y="382864"/>
                  <a:pt x="517341" y="369269"/>
                  <a:pt x="534111" y="369269"/>
                </a:cubicBezTo>
                <a:close/>
                <a:moveTo>
                  <a:pt x="461556" y="369269"/>
                </a:moveTo>
                <a:cubicBezTo>
                  <a:pt x="478326" y="369269"/>
                  <a:pt x="491920" y="382864"/>
                  <a:pt x="491920" y="399633"/>
                </a:cubicBezTo>
                <a:cubicBezTo>
                  <a:pt x="491920" y="416402"/>
                  <a:pt x="478326" y="429997"/>
                  <a:pt x="461556" y="429997"/>
                </a:cubicBezTo>
                <a:cubicBezTo>
                  <a:pt x="444787" y="429997"/>
                  <a:pt x="431192" y="416402"/>
                  <a:pt x="431192" y="399633"/>
                </a:cubicBezTo>
                <a:cubicBezTo>
                  <a:pt x="431192" y="382864"/>
                  <a:pt x="444787" y="369269"/>
                  <a:pt x="461556" y="369269"/>
                </a:cubicBezTo>
                <a:close/>
                <a:moveTo>
                  <a:pt x="389002" y="369269"/>
                </a:moveTo>
                <a:cubicBezTo>
                  <a:pt x="405771" y="369269"/>
                  <a:pt x="419365" y="382864"/>
                  <a:pt x="419365" y="399633"/>
                </a:cubicBezTo>
                <a:cubicBezTo>
                  <a:pt x="419365" y="416402"/>
                  <a:pt x="405771" y="429997"/>
                  <a:pt x="389002" y="429997"/>
                </a:cubicBezTo>
                <a:cubicBezTo>
                  <a:pt x="372232" y="429997"/>
                  <a:pt x="358638" y="416402"/>
                  <a:pt x="358638" y="399633"/>
                </a:cubicBezTo>
                <a:cubicBezTo>
                  <a:pt x="358638" y="382864"/>
                  <a:pt x="372232" y="369269"/>
                  <a:pt x="389002" y="369269"/>
                </a:cubicBezTo>
                <a:close/>
                <a:moveTo>
                  <a:pt x="316447" y="369269"/>
                </a:moveTo>
                <a:cubicBezTo>
                  <a:pt x="333216" y="369269"/>
                  <a:pt x="346810" y="382864"/>
                  <a:pt x="346810" y="399633"/>
                </a:cubicBezTo>
                <a:cubicBezTo>
                  <a:pt x="346810" y="416402"/>
                  <a:pt x="333216" y="429997"/>
                  <a:pt x="316447" y="429997"/>
                </a:cubicBezTo>
                <a:cubicBezTo>
                  <a:pt x="299677" y="429997"/>
                  <a:pt x="286084" y="416402"/>
                  <a:pt x="286084" y="399633"/>
                </a:cubicBezTo>
                <a:cubicBezTo>
                  <a:pt x="286084" y="382864"/>
                  <a:pt x="299677" y="369269"/>
                  <a:pt x="316447" y="369269"/>
                </a:cubicBezTo>
                <a:close/>
                <a:moveTo>
                  <a:pt x="243892" y="369269"/>
                </a:moveTo>
                <a:cubicBezTo>
                  <a:pt x="260662" y="369269"/>
                  <a:pt x="274256" y="382864"/>
                  <a:pt x="274256" y="399633"/>
                </a:cubicBezTo>
                <a:cubicBezTo>
                  <a:pt x="274256" y="416402"/>
                  <a:pt x="260662" y="429997"/>
                  <a:pt x="243892" y="429997"/>
                </a:cubicBezTo>
                <a:cubicBezTo>
                  <a:pt x="227123" y="429997"/>
                  <a:pt x="213529" y="416402"/>
                  <a:pt x="213529" y="399633"/>
                </a:cubicBezTo>
                <a:cubicBezTo>
                  <a:pt x="213529" y="382864"/>
                  <a:pt x="227123" y="369269"/>
                  <a:pt x="243892" y="369269"/>
                </a:cubicBezTo>
                <a:close/>
                <a:moveTo>
                  <a:pt x="171339" y="369269"/>
                </a:moveTo>
                <a:cubicBezTo>
                  <a:pt x="188107" y="369269"/>
                  <a:pt x="201701" y="382864"/>
                  <a:pt x="201701" y="399633"/>
                </a:cubicBezTo>
                <a:cubicBezTo>
                  <a:pt x="201701" y="416402"/>
                  <a:pt x="188107" y="429997"/>
                  <a:pt x="171339" y="429997"/>
                </a:cubicBezTo>
                <a:cubicBezTo>
                  <a:pt x="154685" y="429997"/>
                  <a:pt x="141090" y="416402"/>
                  <a:pt x="141090" y="399633"/>
                </a:cubicBezTo>
                <a:cubicBezTo>
                  <a:pt x="141090" y="382864"/>
                  <a:pt x="154685" y="369269"/>
                  <a:pt x="171339" y="369269"/>
                </a:cubicBezTo>
                <a:close/>
                <a:moveTo>
                  <a:pt x="98917" y="369269"/>
                </a:moveTo>
                <a:cubicBezTo>
                  <a:pt x="115677" y="369269"/>
                  <a:pt x="129270" y="382864"/>
                  <a:pt x="129270" y="399633"/>
                </a:cubicBezTo>
                <a:cubicBezTo>
                  <a:pt x="129270" y="416402"/>
                  <a:pt x="115677" y="429997"/>
                  <a:pt x="98917" y="429997"/>
                </a:cubicBezTo>
                <a:cubicBezTo>
                  <a:pt x="82143" y="429997"/>
                  <a:pt x="68549" y="416402"/>
                  <a:pt x="68549" y="399633"/>
                </a:cubicBezTo>
                <a:cubicBezTo>
                  <a:pt x="68549" y="382864"/>
                  <a:pt x="82143" y="369269"/>
                  <a:pt x="98917" y="369269"/>
                </a:cubicBezTo>
                <a:close/>
                <a:moveTo>
                  <a:pt x="26362" y="369269"/>
                </a:moveTo>
                <a:cubicBezTo>
                  <a:pt x="43124" y="369269"/>
                  <a:pt x="56719" y="382864"/>
                  <a:pt x="56719" y="399633"/>
                </a:cubicBezTo>
                <a:cubicBezTo>
                  <a:pt x="56719" y="416402"/>
                  <a:pt x="43124" y="429997"/>
                  <a:pt x="26362" y="429997"/>
                </a:cubicBezTo>
                <a:cubicBezTo>
                  <a:pt x="17976" y="429997"/>
                  <a:pt x="10385" y="426598"/>
                  <a:pt x="4890" y="421103"/>
                </a:cubicBezTo>
                <a:lnTo>
                  <a:pt x="0" y="409299"/>
                </a:lnTo>
                <a:lnTo>
                  <a:pt x="0" y="389967"/>
                </a:lnTo>
                <a:lnTo>
                  <a:pt x="4890" y="378163"/>
                </a:lnTo>
                <a:cubicBezTo>
                  <a:pt x="10385" y="372668"/>
                  <a:pt x="17976" y="369269"/>
                  <a:pt x="26362" y="369269"/>
                </a:cubicBezTo>
                <a:close/>
                <a:moveTo>
                  <a:pt x="1669444" y="307535"/>
                </a:moveTo>
                <a:lnTo>
                  <a:pt x="1670784" y="334061"/>
                </a:lnTo>
                <a:lnTo>
                  <a:pt x="1664620" y="319181"/>
                </a:lnTo>
                <a:close/>
                <a:moveTo>
                  <a:pt x="1622429" y="288818"/>
                </a:moveTo>
                <a:cubicBezTo>
                  <a:pt x="1639199" y="288818"/>
                  <a:pt x="1652792" y="302412"/>
                  <a:pt x="1652792" y="319181"/>
                </a:cubicBezTo>
                <a:cubicBezTo>
                  <a:pt x="1652792" y="335950"/>
                  <a:pt x="1639199" y="349545"/>
                  <a:pt x="1622429" y="349545"/>
                </a:cubicBezTo>
                <a:cubicBezTo>
                  <a:pt x="1605659" y="349545"/>
                  <a:pt x="1592066" y="335950"/>
                  <a:pt x="1592066" y="319181"/>
                </a:cubicBezTo>
                <a:cubicBezTo>
                  <a:pt x="1592066" y="302412"/>
                  <a:pt x="1605659" y="288818"/>
                  <a:pt x="1622429" y="288818"/>
                </a:cubicBezTo>
                <a:close/>
                <a:moveTo>
                  <a:pt x="1549874" y="288818"/>
                </a:moveTo>
                <a:cubicBezTo>
                  <a:pt x="1566644" y="288818"/>
                  <a:pt x="1580238" y="302412"/>
                  <a:pt x="1580238" y="319181"/>
                </a:cubicBezTo>
                <a:cubicBezTo>
                  <a:pt x="1580238" y="335950"/>
                  <a:pt x="1566644" y="349545"/>
                  <a:pt x="1549874" y="349545"/>
                </a:cubicBezTo>
                <a:cubicBezTo>
                  <a:pt x="1533105" y="349545"/>
                  <a:pt x="1519511" y="335950"/>
                  <a:pt x="1519511" y="319181"/>
                </a:cubicBezTo>
                <a:cubicBezTo>
                  <a:pt x="1519511" y="302412"/>
                  <a:pt x="1533105" y="288818"/>
                  <a:pt x="1549874" y="288818"/>
                </a:cubicBezTo>
                <a:close/>
                <a:moveTo>
                  <a:pt x="1477320" y="288818"/>
                </a:moveTo>
                <a:cubicBezTo>
                  <a:pt x="1494089" y="288818"/>
                  <a:pt x="1507683" y="302412"/>
                  <a:pt x="1507683" y="319181"/>
                </a:cubicBezTo>
                <a:cubicBezTo>
                  <a:pt x="1507683" y="335950"/>
                  <a:pt x="1494089" y="349545"/>
                  <a:pt x="1477320" y="349545"/>
                </a:cubicBezTo>
                <a:cubicBezTo>
                  <a:pt x="1460550" y="349545"/>
                  <a:pt x="1446956" y="335950"/>
                  <a:pt x="1446956" y="319181"/>
                </a:cubicBezTo>
                <a:cubicBezTo>
                  <a:pt x="1446956" y="302412"/>
                  <a:pt x="1460550" y="288818"/>
                  <a:pt x="1477320" y="288818"/>
                </a:cubicBezTo>
                <a:close/>
                <a:moveTo>
                  <a:pt x="1404765" y="288818"/>
                </a:moveTo>
                <a:cubicBezTo>
                  <a:pt x="1421535" y="288818"/>
                  <a:pt x="1435129" y="302412"/>
                  <a:pt x="1435129" y="319181"/>
                </a:cubicBezTo>
                <a:cubicBezTo>
                  <a:pt x="1435129" y="335950"/>
                  <a:pt x="1421535" y="349545"/>
                  <a:pt x="1404765" y="349545"/>
                </a:cubicBezTo>
                <a:cubicBezTo>
                  <a:pt x="1387996" y="349545"/>
                  <a:pt x="1374402" y="335950"/>
                  <a:pt x="1374402" y="319181"/>
                </a:cubicBezTo>
                <a:cubicBezTo>
                  <a:pt x="1374402" y="302412"/>
                  <a:pt x="1387996" y="288818"/>
                  <a:pt x="1404765" y="288818"/>
                </a:cubicBezTo>
                <a:close/>
                <a:moveTo>
                  <a:pt x="1332211" y="288818"/>
                </a:moveTo>
                <a:cubicBezTo>
                  <a:pt x="1348980" y="288818"/>
                  <a:pt x="1362574" y="302412"/>
                  <a:pt x="1362574" y="319181"/>
                </a:cubicBezTo>
                <a:cubicBezTo>
                  <a:pt x="1362574" y="335950"/>
                  <a:pt x="1348980" y="349545"/>
                  <a:pt x="1332211" y="349545"/>
                </a:cubicBezTo>
                <a:cubicBezTo>
                  <a:pt x="1315441" y="349545"/>
                  <a:pt x="1301847" y="335950"/>
                  <a:pt x="1301847" y="319181"/>
                </a:cubicBezTo>
                <a:cubicBezTo>
                  <a:pt x="1301847" y="302412"/>
                  <a:pt x="1315441" y="288818"/>
                  <a:pt x="1332211" y="288818"/>
                </a:cubicBezTo>
                <a:close/>
                <a:moveTo>
                  <a:pt x="1259656" y="288818"/>
                </a:moveTo>
                <a:cubicBezTo>
                  <a:pt x="1276426" y="288818"/>
                  <a:pt x="1290020" y="302412"/>
                  <a:pt x="1290020" y="319181"/>
                </a:cubicBezTo>
                <a:cubicBezTo>
                  <a:pt x="1290020" y="335950"/>
                  <a:pt x="1276426" y="349545"/>
                  <a:pt x="1259656" y="349545"/>
                </a:cubicBezTo>
                <a:cubicBezTo>
                  <a:pt x="1242887" y="349545"/>
                  <a:pt x="1229293" y="335950"/>
                  <a:pt x="1229293" y="319181"/>
                </a:cubicBezTo>
                <a:cubicBezTo>
                  <a:pt x="1229293" y="302412"/>
                  <a:pt x="1242887" y="288818"/>
                  <a:pt x="1259656" y="288818"/>
                </a:cubicBezTo>
                <a:close/>
                <a:moveTo>
                  <a:pt x="1187102" y="288818"/>
                </a:moveTo>
                <a:cubicBezTo>
                  <a:pt x="1203871" y="288818"/>
                  <a:pt x="1217465" y="302412"/>
                  <a:pt x="1217465" y="319181"/>
                </a:cubicBezTo>
                <a:cubicBezTo>
                  <a:pt x="1217465" y="335950"/>
                  <a:pt x="1203871" y="349545"/>
                  <a:pt x="1187102" y="349545"/>
                </a:cubicBezTo>
                <a:cubicBezTo>
                  <a:pt x="1170332" y="349545"/>
                  <a:pt x="1156738" y="335950"/>
                  <a:pt x="1156738" y="319181"/>
                </a:cubicBezTo>
                <a:cubicBezTo>
                  <a:pt x="1156738" y="302412"/>
                  <a:pt x="1170332" y="288818"/>
                  <a:pt x="1187102" y="288818"/>
                </a:cubicBezTo>
                <a:close/>
                <a:moveTo>
                  <a:pt x="1114547" y="288818"/>
                </a:moveTo>
                <a:cubicBezTo>
                  <a:pt x="1131317" y="288818"/>
                  <a:pt x="1144911" y="302412"/>
                  <a:pt x="1144911" y="319181"/>
                </a:cubicBezTo>
                <a:cubicBezTo>
                  <a:pt x="1144911" y="335950"/>
                  <a:pt x="1131317" y="349545"/>
                  <a:pt x="1114547" y="349545"/>
                </a:cubicBezTo>
                <a:cubicBezTo>
                  <a:pt x="1097778" y="349545"/>
                  <a:pt x="1084184" y="335950"/>
                  <a:pt x="1084184" y="319181"/>
                </a:cubicBezTo>
                <a:cubicBezTo>
                  <a:pt x="1084184" y="302412"/>
                  <a:pt x="1097778" y="288818"/>
                  <a:pt x="1114547" y="288818"/>
                </a:cubicBezTo>
                <a:close/>
                <a:moveTo>
                  <a:pt x="1041993" y="288818"/>
                </a:moveTo>
                <a:cubicBezTo>
                  <a:pt x="1058762" y="288818"/>
                  <a:pt x="1072356" y="302412"/>
                  <a:pt x="1072356" y="319181"/>
                </a:cubicBezTo>
                <a:cubicBezTo>
                  <a:pt x="1072356" y="335950"/>
                  <a:pt x="1058762" y="349545"/>
                  <a:pt x="1041993" y="349545"/>
                </a:cubicBezTo>
                <a:cubicBezTo>
                  <a:pt x="1025223" y="349545"/>
                  <a:pt x="1011629" y="335950"/>
                  <a:pt x="1011629" y="319181"/>
                </a:cubicBezTo>
                <a:cubicBezTo>
                  <a:pt x="1011629" y="302412"/>
                  <a:pt x="1025223" y="288818"/>
                  <a:pt x="1041993" y="288818"/>
                </a:cubicBezTo>
                <a:close/>
                <a:moveTo>
                  <a:pt x="969438" y="288818"/>
                </a:moveTo>
                <a:cubicBezTo>
                  <a:pt x="986208" y="288818"/>
                  <a:pt x="999801" y="302412"/>
                  <a:pt x="999801" y="319181"/>
                </a:cubicBezTo>
                <a:cubicBezTo>
                  <a:pt x="999801" y="335950"/>
                  <a:pt x="986208" y="349545"/>
                  <a:pt x="969438" y="349545"/>
                </a:cubicBezTo>
                <a:cubicBezTo>
                  <a:pt x="952669" y="349545"/>
                  <a:pt x="939075" y="335950"/>
                  <a:pt x="939075" y="319181"/>
                </a:cubicBezTo>
                <a:cubicBezTo>
                  <a:pt x="939075" y="302412"/>
                  <a:pt x="952669" y="288818"/>
                  <a:pt x="969438" y="288818"/>
                </a:cubicBezTo>
                <a:close/>
                <a:moveTo>
                  <a:pt x="896883" y="288818"/>
                </a:moveTo>
                <a:cubicBezTo>
                  <a:pt x="913653" y="288818"/>
                  <a:pt x="927247" y="302412"/>
                  <a:pt x="927247" y="319181"/>
                </a:cubicBezTo>
                <a:cubicBezTo>
                  <a:pt x="927247" y="335950"/>
                  <a:pt x="913653" y="349545"/>
                  <a:pt x="896883" y="349545"/>
                </a:cubicBezTo>
                <a:cubicBezTo>
                  <a:pt x="880114" y="349545"/>
                  <a:pt x="866520" y="335950"/>
                  <a:pt x="866520" y="319181"/>
                </a:cubicBezTo>
                <a:cubicBezTo>
                  <a:pt x="866520" y="302412"/>
                  <a:pt x="880114" y="288818"/>
                  <a:pt x="896883" y="288818"/>
                </a:cubicBezTo>
                <a:close/>
                <a:moveTo>
                  <a:pt x="824329" y="288818"/>
                </a:moveTo>
                <a:cubicBezTo>
                  <a:pt x="841098" y="288818"/>
                  <a:pt x="854692" y="302412"/>
                  <a:pt x="854692" y="319181"/>
                </a:cubicBezTo>
                <a:cubicBezTo>
                  <a:pt x="854692" y="335950"/>
                  <a:pt x="841098" y="349545"/>
                  <a:pt x="824329" y="349545"/>
                </a:cubicBezTo>
                <a:cubicBezTo>
                  <a:pt x="807559" y="349545"/>
                  <a:pt x="793965" y="335950"/>
                  <a:pt x="793965" y="319181"/>
                </a:cubicBezTo>
                <a:cubicBezTo>
                  <a:pt x="793965" y="302412"/>
                  <a:pt x="807559" y="288818"/>
                  <a:pt x="824329" y="288818"/>
                </a:cubicBezTo>
                <a:close/>
                <a:moveTo>
                  <a:pt x="751774" y="288818"/>
                </a:moveTo>
                <a:cubicBezTo>
                  <a:pt x="768544" y="288818"/>
                  <a:pt x="782138" y="302412"/>
                  <a:pt x="782138" y="319181"/>
                </a:cubicBezTo>
                <a:cubicBezTo>
                  <a:pt x="782138" y="335950"/>
                  <a:pt x="768544" y="349545"/>
                  <a:pt x="751774" y="349545"/>
                </a:cubicBezTo>
                <a:cubicBezTo>
                  <a:pt x="735005" y="349545"/>
                  <a:pt x="721411" y="335950"/>
                  <a:pt x="721411" y="319181"/>
                </a:cubicBezTo>
                <a:cubicBezTo>
                  <a:pt x="721411" y="302412"/>
                  <a:pt x="735005" y="288818"/>
                  <a:pt x="751774" y="288818"/>
                </a:cubicBezTo>
                <a:close/>
                <a:moveTo>
                  <a:pt x="679220" y="288818"/>
                </a:moveTo>
                <a:cubicBezTo>
                  <a:pt x="695989" y="288818"/>
                  <a:pt x="709583" y="302412"/>
                  <a:pt x="709583" y="319181"/>
                </a:cubicBezTo>
                <a:cubicBezTo>
                  <a:pt x="709583" y="335950"/>
                  <a:pt x="695989" y="349545"/>
                  <a:pt x="679220" y="349545"/>
                </a:cubicBezTo>
                <a:cubicBezTo>
                  <a:pt x="662450" y="349545"/>
                  <a:pt x="648856" y="335950"/>
                  <a:pt x="648856" y="319181"/>
                </a:cubicBezTo>
                <a:cubicBezTo>
                  <a:pt x="648856" y="302412"/>
                  <a:pt x="662450" y="288818"/>
                  <a:pt x="679220" y="288818"/>
                </a:cubicBezTo>
                <a:close/>
                <a:moveTo>
                  <a:pt x="606665" y="288818"/>
                </a:moveTo>
                <a:cubicBezTo>
                  <a:pt x="623435" y="288818"/>
                  <a:pt x="637029" y="302412"/>
                  <a:pt x="637029" y="319181"/>
                </a:cubicBezTo>
                <a:cubicBezTo>
                  <a:pt x="637029" y="335950"/>
                  <a:pt x="623435" y="349545"/>
                  <a:pt x="606665" y="349545"/>
                </a:cubicBezTo>
                <a:cubicBezTo>
                  <a:pt x="589896" y="349545"/>
                  <a:pt x="576302" y="335950"/>
                  <a:pt x="576302" y="319181"/>
                </a:cubicBezTo>
                <a:cubicBezTo>
                  <a:pt x="576302" y="302412"/>
                  <a:pt x="589896" y="288818"/>
                  <a:pt x="606665" y="288818"/>
                </a:cubicBezTo>
                <a:close/>
                <a:moveTo>
                  <a:pt x="534111" y="288818"/>
                </a:moveTo>
                <a:cubicBezTo>
                  <a:pt x="550880" y="288818"/>
                  <a:pt x="564474" y="302412"/>
                  <a:pt x="564474" y="319181"/>
                </a:cubicBezTo>
                <a:cubicBezTo>
                  <a:pt x="564474" y="335950"/>
                  <a:pt x="550880" y="349545"/>
                  <a:pt x="534111" y="349545"/>
                </a:cubicBezTo>
                <a:cubicBezTo>
                  <a:pt x="517341" y="349545"/>
                  <a:pt x="503747" y="335950"/>
                  <a:pt x="503747" y="319181"/>
                </a:cubicBezTo>
                <a:cubicBezTo>
                  <a:pt x="503747" y="302412"/>
                  <a:pt x="517341" y="288818"/>
                  <a:pt x="534111" y="288818"/>
                </a:cubicBezTo>
                <a:close/>
                <a:moveTo>
                  <a:pt x="461556" y="288818"/>
                </a:moveTo>
                <a:cubicBezTo>
                  <a:pt x="478326" y="288818"/>
                  <a:pt x="491920" y="302412"/>
                  <a:pt x="491920" y="319181"/>
                </a:cubicBezTo>
                <a:cubicBezTo>
                  <a:pt x="491920" y="335950"/>
                  <a:pt x="478326" y="349545"/>
                  <a:pt x="461556" y="349545"/>
                </a:cubicBezTo>
                <a:cubicBezTo>
                  <a:pt x="444787" y="349545"/>
                  <a:pt x="431192" y="335950"/>
                  <a:pt x="431192" y="319181"/>
                </a:cubicBezTo>
                <a:cubicBezTo>
                  <a:pt x="431192" y="302412"/>
                  <a:pt x="444787" y="288818"/>
                  <a:pt x="461556" y="288818"/>
                </a:cubicBezTo>
                <a:close/>
                <a:moveTo>
                  <a:pt x="389002" y="288818"/>
                </a:moveTo>
                <a:cubicBezTo>
                  <a:pt x="405771" y="288818"/>
                  <a:pt x="419365" y="302412"/>
                  <a:pt x="419365" y="319181"/>
                </a:cubicBezTo>
                <a:cubicBezTo>
                  <a:pt x="419365" y="335950"/>
                  <a:pt x="405771" y="349545"/>
                  <a:pt x="389002" y="349545"/>
                </a:cubicBezTo>
                <a:cubicBezTo>
                  <a:pt x="372232" y="349545"/>
                  <a:pt x="358638" y="335950"/>
                  <a:pt x="358638" y="319181"/>
                </a:cubicBezTo>
                <a:cubicBezTo>
                  <a:pt x="358638" y="302412"/>
                  <a:pt x="372232" y="288818"/>
                  <a:pt x="389002" y="288818"/>
                </a:cubicBezTo>
                <a:close/>
                <a:moveTo>
                  <a:pt x="316447" y="288818"/>
                </a:moveTo>
                <a:cubicBezTo>
                  <a:pt x="333216" y="288818"/>
                  <a:pt x="346810" y="302412"/>
                  <a:pt x="346810" y="319181"/>
                </a:cubicBezTo>
                <a:cubicBezTo>
                  <a:pt x="346810" y="335950"/>
                  <a:pt x="333216" y="349545"/>
                  <a:pt x="316447" y="349545"/>
                </a:cubicBezTo>
                <a:cubicBezTo>
                  <a:pt x="299677" y="349545"/>
                  <a:pt x="286084" y="335950"/>
                  <a:pt x="286084" y="319181"/>
                </a:cubicBezTo>
                <a:cubicBezTo>
                  <a:pt x="286084" y="302412"/>
                  <a:pt x="299677" y="288818"/>
                  <a:pt x="316447" y="288818"/>
                </a:cubicBezTo>
                <a:close/>
                <a:moveTo>
                  <a:pt x="243892" y="288818"/>
                </a:moveTo>
                <a:cubicBezTo>
                  <a:pt x="260662" y="288818"/>
                  <a:pt x="274256" y="302412"/>
                  <a:pt x="274256" y="319181"/>
                </a:cubicBezTo>
                <a:cubicBezTo>
                  <a:pt x="274256" y="335950"/>
                  <a:pt x="260662" y="349545"/>
                  <a:pt x="243892" y="349545"/>
                </a:cubicBezTo>
                <a:cubicBezTo>
                  <a:pt x="227123" y="349545"/>
                  <a:pt x="213529" y="335950"/>
                  <a:pt x="213529" y="319181"/>
                </a:cubicBezTo>
                <a:cubicBezTo>
                  <a:pt x="213529" y="302412"/>
                  <a:pt x="227123" y="288818"/>
                  <a:pt x="243892" y="288818"/>
                </a:cubicBezTo>
                <a:close/>
                <a:moveTo>
                  <a:pt x="171339" y="288818"/>
                </a:moveTo>
                <a:cubicBezTo>
                  <a:pt x="188107" y="288818"/>
                  <a:pt x="201701" y="302412"/>
                  <a:pt x="201701" y="319181"/>
                </a:cubicBezTo>
                <a:cubicBezTo>
                  <a:pt x="201701" y="335950"/>
                  <a:pt x="188107" y="349545"/>
                  <a:pt x="171339" y="349545"/>
                </a:cubicBezTo>
                <a:cubicBezTo>
                  <a:pt x="154691" y="349545"/>
                  <a:pt x="141096" y="335950"/>
                  <a:pt x="141096" y="319181"/>
                </a:cubicBezTo>
                <a:cubicBezTo>
                  <a:pt x="141096" y="302412"/>
                  <a:pt x="154691" y="288818"/>
                  <a:pt x="171339" y="288818"/>
                </a:cubicBezTo>
                <a:close/>
                <a:moveTo>
                  <a:pt x="98923" y="288818"/>
                </a:moveTo>
                <a:cubicBezTo>
                  <a:pt x="115682" y="288818"/>
                  <a:pt x="129276" y="302412"/>
                  <a:pt x="129276" y="319181"/>
                </a:cubicBezTo>
                <a:cubicBezTo>
                  <a:pt x="129276" y="335950"/>
                  <a:pt x="115682" y="349545"/>
                  <a:pt x="98923" y="349545"/>
                </a:cubicBezTo>
                <a:cubicBezTo>
                  <a:pt x="82149" y="349545"/>
                  <a:pt x="68554" y="335950"/>
                  <a:pt x="68554" y="319181"/>
                </a:cubicBezTo>
                <a:cubicBezTo>
                  <a:pt x="68554" y="302412"/>
                  <a:pt x="82149" y="288818"/>
                  <a:pt x="98923" y="288818"/>
                </a:cubicBezTo>
                <a:close/>
                <a:moveTo>
                  <a:pt x="26368" y="288818"/>
                </a:moveTo>
                <a:cubicBezTo>
                  <a:pt x="43131" y="288818"/>
                  <a:pt x="56725" y="302412"/>
                  <a:pt x="56725" y="319181"/>
                </a:cubicBezTo>
                <a:cubicBezTo>
                  <a:pt x="56725" y="335950"/>
                  <a:pt x="43131" y="349545"/>
                  <a:pt x="26368" y="349545"/>
                </a:cubicBezTo>
                <a:cubicBezTo>
                  <a:pt x="17983" y="349545"/>
                  <a:pt x="10391" y="346146"/>
                  <a:pt x="4896" y="340651"/>
                </a:cubicBezTo>
                <a:lnTo>
                  <a:pt x="0" y="328831"/>
                </a:lnTo>
                <a:lnTo>
                  <a:pt x="0" y="309532"/>
                </a:lnTo>
                <a:lnTo>
                  <a:pt x="4896" y="297711"/>
                </a:lnTo>
                <a:cubicBezTo>
                  <a:pt x="10391" y="292217"/>
                  <a:pt x="17983" y="288818"/>
                  <a:pt x="26368" y="288818"/>
                </a:cubicBezTo>
                <a:close/>
                <a:moveTo>
                  <a:pt x="1622429" y="208366"/>
                </a:moveTo>
                <a:cubicBezTo>
                  <a:pt x="1639199" y="208366"/>
                  <a:pt x="1652792" y="221960"/>
                  <a:pt x="1652792" y="238729"/>
                </a:cubicBezTo>
                <a:cubicBezTo>
                  <a:pt x="1652792" y="255499"/>
                  <a:pt x="1639199" y="269093"/>
                  <a:pt x="1622429" y="269093"/>
                </a:cubicBezTo>
                <a:cubicBezTo>
                  <a:pt x="1605659" y="269093"/>
                  <a:pt x="1592066" y="255499"/>
                  <a:pt x="1592066" y="238729"/>
                </a:cubicBezTo>
                <a:cubicBezTo>
                  <a:pt x="1592066" y="221960"/>
                  <a:pt x="1605659" y="208366"/>
                  <a:pt x="1622429" y="208366"/>
                </a:cubicBezTo>
                <a:close/>
                <a:moveTo>
                  <a:pt x="1549874" y="208366"/>
                </a:moveTo>
                <a:cubicBezTo>
                  <a:pt x="1566644" y="208366"/>
                  <a:pt x="1580238" y="221960"/>
                  <a:pt x="1580238" y="238729"/>
                </a:cubicBezTo>
                <a:cubicBezTo>
                  <a:pt x="1580238" y="255499"/>
                  <a:pt x="1566644" y="269093"/>
                  <a:pt x="1549874" y="269093"/>
                </a:cubicBezTo>
                <a:cubicBezTo>
                  <a:pt x="1533105" y="269093"/>
                  <a:pt x="1519511" y="255499"/>
                  <a:pt x="1519511" y="238729"/>
                </a:cubicBezTo>
                <a:cubicBezTo>
                  <a:pt x="1519511" y="221960"/>
                  <a:pt x="1533105" y="208366"/>
                  <a:pt x="1549874" y="208366"/>
                </a:cubicBezTo>
                <a:close/>
                <a:moveTo>
                  <a:pt x="1477320" y="208366"/>
                </a:moveTo>
                <a:cubicBezTo>
                  <a:pt x="1494089" y="208366"/>
                  <a:pt x="1507683" y="221960"/>
                  <a:pt x="1507683" y="238729"/>
                </a:cubicBezTo>
                <a:cubicBezTo>
                  <a:pt x="1507683" y="255499"/>
                  <a:pt x="1494089" y="269093"/>
                  <a:pt x="1477320" y="269093"/>
                </a:cubicBezTo>
                <a:cubicBezTo>
                  <a:pt x="1460550" y="269093"/>
                  <a:pt x="1446956" y="255499"/>
                  <a:pt x="1446956" y="238729"/>
                </a:cubicBezTo>
                <a:cubicBezTo>
                  <a:pt x="1446956" y="221960"/>
                  <a:pt x="1460550" y="208366"/>
                  <a:pt x="1477320" y="208366"/>
                </a:cubicBezTo>
                <a:close/>
                <a:moveTo>
                  <a:pt x="1404765" y="208366"/>
                </a:moveTo>
                <a:cubicBezTo>
                  <a:pt x="1421535" y="208366"/>
                  <a:pt x="1435129" y="221960"/>
                  <a:pt x="1435129" y="238729"/>
                </a:cubicBezTo>
                <a:cubicBezTo>
                  <a:pt x="1435129" y="255499"/>
                  <a:pt x="1421535" y="269093"/>
                  <a:pt x="1404765" y="269093"/>
                </a:cubicBezTo>
                <a:cubicBezTo>
                  <a:pt x="1387996" y="269093"/>
                  <a:pt x="1374402" y="255499"/>
                  <a:pt x="1374402" y="238729"/>
                </a:cubicBezTo>
                <a:cubicBezTo>
                  <a:pt x="1374402" y="221960"/>
                  <a:pt x="1387996" y="208366"/>
                  <a:pt x="1404765" y="208366"/>
                </a:cubicBezTo>
                <a:close/>
                <a:moveTo>
                  <a:pt x="1332211" y="208366"/>
                </a:moveTo>
                <a:cubicBezTo>
                  <a:pt x="1348980" y="208366"/>
                  <a:pt x="1362574" y="221960"/>
                  <a:pt x="1362574" y="238729"/>
                </a:cubicBezTo>
                <a:cubicBezTo>
                  <a:pt x="1362574" y="255499"/>
                  <a:pt x="1348980" y="269093"/>
                  <a:pt x="1332211" y="269093"/>
                </a:cubicBezTo>
                <a:cubicBezTo>
                  <a:pt x="1315441" y="269093"/>
                  <a:pt x="1301847" y="255499"/>
                  <a:pt x="1301847" y="238729"/>
                </a:cubicBezTo>
                <a:cubicBezTo>
                  <a:pt x="1301847" y="221960"/>
                  <a:pt x="1315441" y="208366"/>
                  <a:pt x="1332211" y="208366"/>
                </a:cubicBezTo>
                <a:close/>
                <a:moveTo>
                  <a:pt x="1259656" y="208366"/>
                </a:moveTo>
                <a:cubicBezTo>
                  <a:pt x="1276426" y="208366"/>
                  <a:pt x="1290020" y="221960"/>
                  <a:pt x="1290020" y="238729"/>
                </a:cubicBezTo>
                <a:cubicBezTo>
                  <a:pt x="1290020" y="255499"/>
                  <a:pt x="1276426" y="269093"/>
                  <a:pt x="1259656" y="269093"/>
                </a:cubicBezTo>
                <a:cubicBezTo>
                  <a:pt x="1242887" y="269093"/>
                  <a:pt x="1229293" y="255499"/>
                  <a:pt x="1229293" y="238729"/>
                </a:cubicBezTo>
                <a:cubicBezTo>
                  <a:pt x="1229293" y="221960"/>
                  <a:pt x="1242887" y="208366"/>
                  <a:pt x="1259656" y="208366"/>
                </a:cubicBezTo>
                <a:close/>
                <a:moveTo>
                  <a:pt x="1187102" y="208366"/>
                </a:moveTo>
                <a:cubicBezTo>
                  <a:pt x="1203871" y="208366"/>
                  <a:pt x="1217465" y="221960"/>
                  <a:pt x="1217465" y="238729"/>
                </a:cubicBezTo>
                <a:cubicBezTo>
                  <a:pt x="1217465" y="255499"/>
                  <a:pt x="1203871" y="269093"/>
                  <a:pt x="1187102" y="269093"/>
                </a:cubicBezTo>
                <a:cubicBezTo>
                  <a:pt x="1170332" y="269093"/>
                  <a:pt x="1156738" y="255499"/>
                  <a:pt x="1156738" y="238729"/>
                </a:cubicBezTo>
                <a:cubicBezTo>
                  <a:pt x="1156738" y="221960"/>
                  <a:pt x="1170332" y="208366"/>
                  <a:pt x="1187102" y="208366"/>
                </a:cubicBezTo>
                <a:close/>
                <a:moveTo>
                  <a:pt x="1114547" y="208366"/>
                </a:moveTo>
                <a:cubicBezTo>
                  <a:pt x="1131317" y="208366"/>
                  <a:pt x="1144911" y="221960"/>
                  <a:pt x="1144911" y="238729"/>
                </a:cubicBezTo>
                <a:cubicBezTo>
                  <a:pt x="1144911" y="255499"/>
                  <a:pt x="1131317" y="269093"/>
                  <a:pt x="1114547" y="269093"/>
                </a:cubicBezTo>
                <a:cubicBezTo>
                  <a:pt x="1097778" y="269093"/>
                  <a:pt x="1084184" y="255499"/>
                  <a:pt x="1084184" y="238729"/>
                </a:cubicBezTo>
                <a:cubicBezTo>
                  <a:pt x="1084184" y="221960"/>
                  <a:pt x="1097778" y="208366"/>
                  <a:pt x="1114547" y="208366"/>
                </a:cubicBezTo>
                <a:close/>
                <a:moveTo>
                  <a:pt x="1041993" y="208366"/>
                </a:moveTo>
                <a:cubicBezTo>
                  <a:pt x="1058762" y="208366"/>
                  <a:pt x="1072356" y="221960"/>
                  <a:pt x="1072356" y="238729"/>
                </a:cubicBezTo>
                <a:cubicBezTo>
                  <a:pt x="1072356" y="255499"/>
                  <a:pt x="1058762" y="269093"/>
                  <a:pt x="1041993" y="269093"/>
                </a:cubicBezTo>
                <a:cubicBezTo>
                  <a:pt x="1025223" y="269093"/>
                  <a:pt x="1011629" y="255499"/>
                  <a:pt x="1011629" y="238729"/>
                </a:cubicBezTo>
                <a:cubicBezTo>
                  <a:pt x="1011629" y="221960"/>
                  <a:pt x="1025223" y="208366"/>
                  <a:pt x="1041993" y="208366"/>
                </a:cubicBezTo>
                <a:close/>
                <a:moveTo>
                  <a:pt x="969438" y="208366"/>
                </a:moveTo>
                <a:cubicBezTo>
                  <a:pt x="986208" y="208366"/>
                  <a:pt x="999801" y="221960"/>
                  <a:pt x="999801" y="238729"/>
                </a:cubicBezTo>
                <a:cubicBezTo>
                  <a:pt x="999801" y="255499"/>
                  <a:pt x="986208" y="269093"/>
                  <a:pt x="969438" y="269093"/>
                </a:cubicBezTo>
                <a:cubicBezTo>
                  <a:pt x="952669" y="269093"/>
                  <a:pt x="939075" y="255499"/>
                  <a:pt x="939075" y="238729"/>
                </a:cubicBezTo>
                <a:cubicBezTo>
                  <a:pt x="939075" y="221960"/>
                  <a:pt x="952669" y="208366"/>
                  <a:pt x="969438" y="208366"/>
                </a:cubicBezTo>
                <a:close/>
                <a:moveTo>
                  <a:pt x="896883" y="208366"/>
                </a:moveTo>
                <a:cubicBezTo>
                  <a:pt x="913653" y="208366"/>
                  <a:pt x="927247" y="221960"/>
                  <a:pt x="927247" y="238729"/>
                </a:cubicBezTo>
                <a:cubicBezTo>
                  <a:pt x="927247" y="255499"/>
                  <a:pt x="913653" y="269093"/>
                  <a:pt x="896883" y="269093"/>
                </a:cubicBezTo>
                <a:cubicBezTo>
                  <a:pt x="880114" y="269093"/>
                  <a:pt x="866520" y="255499"/>
                  <a:pt x="866520" y="238729"/>
                </a:cubicBezTo>
                <a:cubicBezTo>
                  <a:pt x="866520" y="221960"/>
                  <a:pt x="880114" y="208366"/>
                  <a:pt x="896883" y="208366"/>
                </a:cubicBezTo>
                <a:close/>
                <a:moveTo>
                  <a:pt x="824329" y="208366"/>
                </a:moveTo>
                <a:cubicBezTo>
                  <a:pt x="841098" y="208366"/>
                  <a:pt x="854692" y="221960"/>
                  <a:pt x="854692" y="238729"/>
                </a:cubicBezTo>
                <a:cubicBezTo>
                  <a:pt x="854692" y="255499"/>
                  <a:pt x="841098" y="269093"/>
                  <a:pt x="824329" y="269093"/>
                </a:cubicBezTo>
                <a:cubicBezTo>
                  <a:pt x="807559" y="269093"/>
                  <a:pt x="793965" y="255499"/>
                  <a:pt x="793965" y="238729"/>
                </a:cubicBezTo>
                <a:cubicBezTo>
                  <a:pt x="793965" y="221960"/>
                  <a:pt x="807559" y="208366"/>
                  <a:pt x="824329" y="208366"/>
                </a:cubicBezTo>
                <a:close/>
                <a:moveTo>
                  <a:pt x="751774" y="208366"/>
                </a:moveTo>
                <a:cubicBezTo>
                  <a:pt x="768544" y="208366"/>
                  <a:pt x="782138" y="221960"/>
                  <a:pt x="782138" y="238729"/>
                </a:cubicBezTo>
                <a:cubicBezTo>
                  <a:pt x="782138" y="255499"/>
                  <a:pt x="768544" y="269093"/>
                  <a:pt x="751774" y="269093"/>
                </a:cubicBezTo>
                <a:cubicBezTo>
                  <a:pt x="735005" y="269093"/>
                  <a:pt x="721411" y="255499"/>
                  <a:pt x="721411" y="238729"/>
                </a:cubicBezTo>
                <a:cubicBezTo>
                  <a:pt x="721411" y="221960"/>
                  <a:pt x="735005" y="208366"/>
                  <a:pt x="751774" y="208366"/>
                </a:cubicBezTo>
                <a:close/>
                <a:moveTo>
                  <a:pt x="679220" y="208366"/>
                </a:moveTo>
                <a:cubicBezTo>
                  <a:pt x="695989" y="208366"/>
                  <a:pt x="709583" y="221960"/>
                  <a:pt x="709583" y="238729"/>
                </a:cubicBezTo>
                <a:cubicBezTo>
                  <a:pt x="709583" y="255499"/>
                  <a:pt x="695989" y="269093"/>
                  <a:pt x="679220" y="269093"/>
                </a:cubicBezTo>
                <a:cubicBezTo>
                  <a:pt x="662450" y="269093"/>
                  <a:pt x="648856" y="255499"/>
                  <a:pt x="648856" y="238729"/>
                </a:cubicBezTo>
                <a:cubicBezTo>
                  <a:pt x="648856" y="221960"/>
                  <a:pt x="662450" y="208366"/>
                  <a:pt x="679220" y="208366"/>
                </a:cubicBezTo>
                <a:close/>
                <a:moveTo>
                  <a:pt x="606665" y="208366"/>
                </a:moveTo>
                <a:cubicBezTo>
                  <a:pt x="623435" y="208366"/>
                  <a:pt x="637029" y="221960"/>
                  <a:pt x="637029" y="238729"/>
                </a:cubicBezTo>
                <a:cubicBezTo>
                  <a:pt x="637029" y="255499"/>
                  <a:pt x="623435" y="269093"/>
                  <a:pt x="606665" y="269093"/>
                </a:cubicBezTo>
                <a:cubicBezTo>
                  <a:pt x="589896" y="269093"/>
                  <a:pt x="576302" y="255499"/>
                  <a:pt x="576302" y="238729"/>
                </a:cubicBezTo>
                <a:cubicBezTo>
                  <a:pt x="576302" y="221960"/>
                  <a:pt x="589896" y="208366"/>
                  <a:pt x="606665" y="208366"/>
                </a:cubicBezTo>
                <a:close/>
                <a:moveTo>
                  <a:pt x="534111" y="208366"/>
                </a:moveTo>
                <a:cubicBezTo>
                  <a:pt x="550880" y="208366"/>
                  <a:pt x="564474" y="221960"/>
                  <a:pt x="564474" y="238729"/>
                </a:cubicBezTo>
                <a:cubicBezTo>
                  <a:pt x="564474" y="255499"/>
                  <a:pt x="550880" y="269093"/>
                  <a:pt x="534111" y="269093"/>
                </a:cubicBezTo>
                <a:cubicBezTo>
                  <a:pt x="517341" y="269093"/>
                  <a:pt x="503747" y="255499"/>
                  <a:pt x="503747" y="238729"/>
                </a:cubicBezTo>
                <a:cubicBezTo>
                  <a:pt x="503747" y="221960"/>
                  <a:pt x="517341" y="208366"/>
                  <a:pt x="534111" y="208366"/>
                </a:cubicBezTo>
                <a:close/>
                <a:moveTo>
                  <a:pt x="461556" y="208366"/>
                </a:moveTo>
                <a:cubicBezTo>
                  <a:pt x="478326" y="208366"/>
                  <a:pt x="491920" y="221960"/>
                  <a:pt x="491920" y="238729"/>
                </a:cubicBezTo>
                <a:cubicBezTo>
                  <a:pt x="491920" y="255499"/>
                  <a:pt x="478326" y="269093"/>
                  <a:pt x="461556" y="269093"/>
                </a:cubicBezTo>
                <a:cubicBezTo>
                  <a:pt x="444787" y="269093"/>
                  <a:pt x="431192" y="255499"/>
                  <a:pt x="431192" y="238729"/>
                </a:cubicBezTo>
                <a:cubicBezTo>
                  <a:pt x="431192" y="221960"/>
                  <a:pt x="444787" y="208366"/>
                  <a:pt x="461556" y="208366"/>
                </a:cubicBezTo>
                <a:close/>
                <a:moveTo>
                  <a:pt x="389002" y="208366"/>
                </a:moveTo>
                <a:cubicBezTo>
                  <a:pt x="405771" y="208366"/>
                  <a:pt x="419365" y="221960"/>
                  <a:pt x="419365" y="238729"/>
                </a:cubicBezTo>
                <a:cubicBezTo>
                  <a:pt x="419365" y="255499"/>
                  <a:pt x="405771" y="269093"/>
                  <a:pt x="389002" y="269093"/>
                </a:cubicBezTo>
                <a:cubicBezTo>
                  <a:pt x="372232" y="269093"/>
                  <a:pt x="358638" y="255499"/>
                  <a:pt x="358638" y="238729"/>
                </a:cubicBezTo>
                <a:cubicBezTo>
                  <a:pt x="358638" y="221960"/>
                  <a:pt x="372232" y="208366"/>
                  <a:pt x="389002" y="208366"/>
                </a:cubicBezTo>
                <a:close/>
                <a:moveTo>
                  <a:pt x="316447" y="208366"/>
                </a:moveTo>
                <a:cubicBezTo>
                  <a:pt x="333216" y="208366"/>
                  <a:pt x="346810" y="221960"/>
                  <a:pt x="346810" y="238729"/>
                </a:cubicBezTo>
                <a:cubicBezTo>
                  <a:pt x="346810" y="255499"/>
                  <a:pt x="333216" y="269093"/>
                  <a:pt x="316447" y="269093"/>
                </a:cubicBezTo>
                <a:cubicBezTo>
                  <a:pt x="299677" y="269093"/>
                  <a:pt x="286084" y="255499"/>
                  <a:pt x="286084" y="238729"/>
                </a:cubicBezTo>
                <a:cubicBezTo>
                  <a:pt x="286084" y="221960"/>
                  <a:pt x="299677" y="208366"/>
                  <a:pt x="316447" y="208366"/>
                </a:cubicBezTo>
                <a:close/>
                <a:moveTo>
                  <a:pt x="243892" y="208366"/>
                </a:moveTo>
                <a:cubicBezTo>
                  <a:pt x="260662" y="208366"/>
                  <a:pt x="274256" y="221960"/>
                  <a:pt x="274256" y="238729"/>
                </a:cubicBezTo>
                <a:cubicBezTo>
                  <a:pt x="274256" y="255499"/>
                  <a:pt x="260662" y="269093"/>
                  <a:pt x="243892" y="269093"/>
                </a:cubicBezTo>
                <a:cubicBezTo>
                  <a:pt x="227123" y="269093"/>
                  <a:pt x="213529" y="255499"/>
                  <a:pt x="213529" y="238729"/>
                </a:cubicBezTo>
                <a:cubicBezTo>
                  <a:pt x="213529" y="221960"/>
                  <a:pt x="227123" y="208366"/>
                  <a:pt x="243892" y="208366"/>
                </a:cubicBezTo>
                <a:close/>
                <a:moveTo>
                  <a:pt x="171339" y="208366"/>
                </a:moveTo>
                <a:cubicBezTo>
                  <a:pt x="188107" y="208366"/>
                  <a:pt x="201701" y="221960"/>
                  <a:pt x="201701" y="238729"/>
                </a:cubicBezTo>
                <a:cubicBezTo>
                  <a:pt x="201701" y="255499"/>
                  <a:pt x="188107" y="269093"/>
                  <a:pt x="171339" y="269093"/>
                </a:cubicBezTo>
                <a:cubicBezTo>
                  <a:pt x="154697" y="269093"/>
                  <a:pt x="141102" y="255499"/>
                  <a:pt x="141102" y="238729"/>
                </a:cubicBezTo>
                <a:cubicBezTo>
                  <a:pt x="141102" y="221960"/>
                  <a:pt x="154697" y="208366"/>
                  <a:pt x="171339" y="208366"/>
                </a:cubicBezTo>
                <a:close/>
                <a:moveTo>
                  <a:pt x="98929" y="208366"/>
                </a:moveTo>
                <a:cubicBezTo>
                  <a:pt x="115688" y="208366"/>
                  <a:pt x="129282" y="221960"/>
                  <a:pt x="129282" y="238729"/>
                </a:cubicBezTo>
                <a:cubicBezTo>
                  <a:pt x="129282" y="255499"/>
                  <a:pt x="115688" y="269093"/>
                  <a:pt x="98929" y="269093"/>
                </a:cubicBezTo>
                <a:cubicBezTo>
                  <a:pt x="82155" y="269093"/>
                  <a:pt x="68561" y="255499"/>
                  <a:pt x="68561" y="238729"/>
                </a:cubicBezTo>
                <a:cubicBezTo>
                  <a:pt x="68561" y="221960"/>
                  <a:pt x="82155" y="208366"/>
                  <a:pt x="98929" y="208366"/>
                </a:cubicBezTo>
                <a:close/>
                <a:moveTo>
                  <a:pt x="26375" y="208366"/>
                </a:moveTo>
                <a:cubicBezTo>
                  <a:pt x="43137" y="208366"/>
                  <a:pt x="56732" y="221960"/>
                  <a:pt x="56732" y="238729"/>
                </a:cubicBezTo>
                <a:cubicBezTo>
                  <a:pt x="56732" y="255499"/>
                  <a:pt x="43137" y="269093"/>
                  <a:pt x="26375" y="269093"/>
                </a:cubicBezTo>
                <a:cubicBezTo>
                  <a:pt x="17989" y="269093"/>
                  <a:pt x="10398" y="265695"/>
                  <a:pt x="4903" y="260200"/>
                </a:cubicBezTo>
                <a:lnTo>
                  <a:pt x="0" y="248364"/>
                </a:lnTo>
                <a:lnTo>
                  <a:pt x="0" y="229094"/>
                </a:lnTo>
                <a:lnTo>
                  <a:pt x="4903" y="217259"/>
                </a:lnTo>
                <a:cubicBezTo>
                  <a:pt x="10398" y="211765"/>
                  <a:pt x="17989" y="208366"/>
                  <a:pt x="26375" y="208366"/>
                </a:cubicBezTo>
                <a:close/>
                <a:moveTo>
                  <a:pt x="1622429" y="127914"/>
                </a:moveTo>
                <a:cubicBezTo>
                  <a:pt x="1630814" y="127914"/>
                  <a:pt x="1638404" y="131313"/>
                  <a:pt x="1643899" y="136808"/>
                </a:cubicBezTo>
                <a:lnTo>
                  <a:pt x="1648931" y="148957"/>
                </a:lnTo>
                <a:lnTo>
                  <a:pt x="1651011" y="162579"/>
                </a:lnTo>
                <a:lnTo>
                  <a:pt x="1643899" y="179748"/>
                </a:lnTo>
                <a:cubicBezTo>
                  <a:pt x="1638404" y="185243"/>
                  <a:pt x="1630814" y="188641"/>
                  <a:pt x="1622429" y="188641"/>
                </a:cubicBezTo>
                <a:cubicBezTo>
                  <a:pt x="1605659" y="188641"/>
                  <a:pt x="1592066" y="175047"/>
                  <a:pt x="1592066" y="158278"/>
                </a:cubicBezTo>
                <a:cubicBezTo>
                  <a:pt x="1592066" y="141508"/>
                  <a:pt x="1605659" y="127914"/>
                  <a:pt x="1622429" y="127914"/>
                </a:cubicBezTo>
                <a:close/>
                <a:moveTo>
                  <a:pt x="1549874" y="127914"/>
                </a:moveTo>
                <a:cubicBezTo>
                  <a:pt x="1566644" y="127914"/>
                  <a:pt x="1580238" y="141508"/>
                  <a:pt x="1580238" y="158278"/>
                </a:cubicBezTo>
                <a:cubicBezTo>
                  <a:pt x="1580238" y="175047"/>
                  <a:pt x="1566644" y="188641"/>
                  <a:pt x="1549874" y="188641"/>
                </a:cubicBezTo>
                <a:cubicBezTo>
                  <a:pt x="1533105" y="188641"/>
                  <a:pt x="1519511" y="175047"/>
                  <a:pt x="1519511" y="158278"/>
                </a:cubicBezTo>
                <a:cubicBezTo>
                  <a:pt x="1519511" y="141508"/>
                  <a:pt x="1533105" y="127914"/>
                  <a:pt x="1549874" y="127914"/>
                </a:cubicBezTo>
                <a:close/>
                <a:moveTo>
                  <a:pt x="1477320" y="127914"/>
                </a:moveTo>
                <a:cubicBezTo>
                  <a:pt x="1494089" y="127914"/>
                  <a:pt x="1507683" y="141508"/>
                  <a:pt x="1507683" y="158278"/>
                </a:cubicBezTo>
                <a:cubicBezTo>
                  <a:pt x="1507683" y="175047"/>
                  <a:pt x="1494089" y="188641"/>
                  <a:pt x="1477320" y="188641"/>
                </a:cubicBezTo>
                <a:cubicBezTo>
                  <a:pt x="1460550" y="188641"/>
                  <a:pt x="1446956" y="175047"/>
                  <a:pt x="1446956" y="158278"/>
                </a:cubicBezTo>
                <a:cubicBezTo>
                  <a:pt x="1446956" y="141508"/>
                  <a:pt x="1460550" y="127914"/>
                  <a:pt x="1477320" y="127914"/>
                </a:cubicBezTo>
                <a:close/>
                <a:moveTo>
                  <a:pt x="1404765" y="127914"/>
                </a:moveTo>
                <a:cubicBezTo>
                  <a:pt x="1421535" y="127914"/>
                  <a:pt x="1435129" y="141508"/>
                  <a:pt x="1435129" y="158278"/>
                </a:cubicBezTo>
                <a:cubicBezTo>
                  <a:pt x="1435129" y="175047"/>
                  <a:pt x="1421535" y="188641"/>
                  <a:pt x="1404765" y="188641"/>
                </a:cubicBezTo>
                <a:cubicBezTo>
                  <a:pt x="1387996" y="188641"/>
                  <a:pt x="1374402" y="175047"/>
                  <a:pt x="1374402" y="158278"/>
                </a:cubicBezTo>
                <a:cubicBezTo>
                  <a:pt x="1374402" y="141508"/>
                  <a:pt x="1387996" y="127914"/>
                  <a:pt x="1404765" y="127914"/>
                </a:cubicBezTo>
                <a:close/>
                <a:moveTo>
                  <a:pt x="1332211" y="127914"/>
                </a:moveTo>
                <a:cubicBezTo>
                  <a:pt x="1348980" y="127914"/>
                  <a:pt x="1362574" y="141508"/>
                  <a:pt x="1362574" y="158278"/>
                </a:cubicBezTo>
                <a:cubicBezTo>
                  <a:pt x="1362574" y="175047"/>
                  <a:pt x="1348980" y="188641"/>
                  <a:pt x="1332211" y="188641"/>
                </a:cubicBezTo>
                <a:cubicBezTo>
                  <a:pt x="1315441" y="188641"/>
                  <a:pt x="1301847" y="175047"/>
                  <a:pt x="1301847" y="158278"/>
                </a:cubicBezTo>
                <a:cubicBezTo>
                  <a:pt x="1301847" y="141508"/>
                  <a:pt x="1315441" y="127914"/>
                  <a:pt x="1332211" y="127914"/>
                </a:cubicBezTo>
                <a:close/>
                <a:moveTo>
                  <a:pt x="1259656" y="127914"/>
                </a:moveTo>
                <a:cubicBezTo>
                  <a:pt x="1276426" y="127914"/>
                  <a:pt x="1290020" y="141508"/>
                  <a:pt x="1290020" y="158278"/>
                </a:cubicBezTo>
                <a:cubicBezTo>
                  <a:pt x="1290020" y="175047"/>
                  <a:pt x="1276426" y="188641"/>
                  <a:pt x="1259656" y="188641"/>
                </a:cubicBezTo>
                <a:cubicBezTo>
                  <a:pt x="1242887" y="188641"/>
                  <a:pt x="1229293" y="175047"/>
                  <a:pt x="1229293" y="158278"/>
                </a:cubicBezTo>
                <a:cubicBezTo>
                  <a:pt x="1229293" y="141508"/>
                  <a:pt x="1242887" y="127914"/>
                  <a:pt x="1259656" y="127914"/>
                </a:cubicBezTo>
                <a:close/>
                <a:moveTo>
                  <a:pt x="1187102" y="127914"/>
                </a:moveTo>
                <a:cubicBezTo>
                  <a:pt x="1203871" y="127914"/>
                  <a:pt x="1217465" y="141508"/>
                  <a:pt x="1217465" y="158278"/>
                </a:cubicBezTo>
                <a:cubicBezTo>
                  <a:pt x="1217465" y="175047"/>
                  <a:pt x="1203871" y="188641"/>
                  <a:pt x="1187102" y="188641"/>
                </a:cubicBezTo>
                <a:cubicBezTo>
                  <a:pt x="1170332" y="188641"/>
                  <a:pt x="1156738" y="175047"/>
                  <a:pt x="1156738" y="158278"/>
                </a:cubicBezTo>
                <a:cubicBezTo>
                  <a:pt x="1156738" y="141508"/>
                  <a:pt x="1170332" y="127914"/>
                  <a:pt x="1187102" y="127914"/>
                </a:cubicBezTo>
                <a:close/>
                <a:moveTo>
                  <a:pt x="1114547" y="127914"/>
                </a:moveTo>
                <a:cubicBezTo>
                  <a:pt x="1131317" y="127914"/>
                  <a:pt x="1144911" y="141508"/>
                  <a:pt x="1144911" y="158278"/>
                </a:cubicBezTo>
                <a:cubicBezTo>
                  <a:pt x="1144911" y="175047"/>
                  <a:pt x="1131317" y="188641"/>
                  <a:pt x="1114547" y="188641"/>
                </a:cubicBezTo>
                <a:cubicBezTo>
                  <a:pt x="1097778" y="188641"/>
                  <a:pt x="1084184" y="175047"/>
                  <a:pt x="1084184" y="158278"/>
                </a:cubicBezTo>
                <a:cubicBezTo>
                  <a:pt x="1084184" y="141508"/>
                  <a:pt x="1097778" y="127914"/>
                  <a:pt x="1114547" y="127914"/>
                </a:cubicBezTo>
                <a:close/>
                <a:moveTo>
                  <a:pt x="1041993" y="127914"/>
                </a:moveTo>
                <a:cubicBezTo>
                  <a:pt x="1058762" y="127914"/>
                  <a:pt x="1072356" y="141508"/>
                  <a:pt x="1072356" y="158278"/>
                </a:cubicBezTo>
                <a:cubicBezTo>
                  <a:pt x="1072356" y="175047"/>
                  <a:pt x="1058762" y="188641"/>
                  <a:pt x="1041993" y="188641"/>
                </a:cubicBezTo>
                <a:cubicBezTo>
                  <a:pt x="1025223" y="188641"/>
                  <a:pt x="1011629" y="175047"/>
                  <a:pt x="1011629" y="158278"/>
                </a:cubicBezTo>
                <a:cubicBezTo>
                  <a:pt x="1011629" y="141508"/>
                  <a:pt x="1025223" y="127914"/>
                  <a:pt x="1041993" y="127914"/>
                </a:cubicBezTo>
                <a:close/>
                <a:moveTo>
                  <a:pt x="969438" y="127914"/>
                </a:moveTo>
                <a:cubicBezTo>
                  <a:pt x="986208" y="127914"/>
                  <a:pt x="999801" y="141508"/>
                  <a:pt x="999801" y="158278"/>
                </a:cubicBezTo>
                <a:cubicBezTo>
                  <a:pt x="999801" y="175047"/>
                  <a:pt x="986208" y="188641"/>
                  <a:pt x="969438" y="188641"/>
                </a:cubicBezTo>
                <a:cubicBezTo>
                  <a:pt x="952669" y="188641"/>
                  <a:pt x="939075" y="175047"/>
                  <a:pt x="939075" y="158278"/>
                </a:cubicBezTo>
                <a:cubicBezTo>
                  <a:pt x="939075" y="141508"/>
                  <a:pt x="952669" y="127914"/>
                  <a:pt x="969438" y="127914"/>
                </a:cubicBezTo>
                <a:close/>
                <a:moveTo>
                  <a:pt x="896883" y="127914"/>
                </a:moveTo>
                <a:cubicBezTo>
                  <a:pt x="913653" y="127914"/>
                  <a:pt x="927247" y="141508"/>
                  <a:pt x="927247" y="158278"/>
                </a:cubicBezTo>
                <a:cubicBezTo>
                  <a:pt x="927247" y="175047"/>
                  <a:pt x="913653" y="188641"/>
                  <a:pt x="896883" y="188641"/>
                </a:cubicBezTo>
                <a:cubicBezTo>
                  <a:pt x="880114" y="188641"/>
                  <a:pt x="866520" y="175047"/>
                  <a:pt x="866520" y="158278"/>
                </a:cubicBezTo>
                <a:cubicBezTo>
                  <a:pt x="866520" y="141508"/>
                  <a:pt x="880114" y="127914"/>
                  <a:pt x="896883" y="127914"/>
                </a:cubicBezTo>
                <a:close/>
                <a:moveTo>
                  <a:pt x="824329" y="127914"/>
                </a:moveTo>
                <a:cubicBezTo>
                  <a:pt x="841098" y="127914"/>
                  <a:pt x="854692" y="141508"/>
                  <a:pt x="854692" y="158278"/>
                </a:cubicBezTo>
                <a:cubicBezTo>
                  <a:pt x="854692" y="175047"/>
                  <a:pt x="841098" y="188641"/>
                  <a:pt x="824329" y="188641"/>
                </a:cubicBezTo>
                <a:cubicBezTo>
                  <a:pt x="807559" y="188641"/>
                  <a:pt x="793965" y="175047"/>
                  <a:pt x="793965" y="158278"/>
                </a:cubicBezTo>
                <a:cubicBezTo>
                  <a:pt x="793965" y="141508"/>
                  <a:pt x="807559" y="127914"/>
                  <a:pt x="824329" y="127914"/>
                </a:cubicBezTo>
                <a:close/>
                <a:moveTo>
                  <a:pt x="751774" y="127914"/>
                </a:moveTo>
                <a:cubicBezTo>
                  <a:pt x="768544" y="127914"/>
                  <a:pt x="782138" y="141508"/>
                  <a:pt x="782138" y="158278"/>
                </a:cubicBezTo>
                <a:cubicBezTo>
                  <a:pt x="782138" y="175047"/>
                  <a:pt x="768544" y="188641"/>
                  <a:pt x="751774" y="188641"/>
                </a:cubicBezTo>
                <a:cubicBezTo>
                  <a:pt x="735005" y="188641"/>
                  <a:pt x="721411" y="175047"/>
                  <a:pt x="721411" y="158278"/>
                </a:cubicBezTo>
                <a:cubicBezTo>
                  <a:pt x="721411" y="141508"/>
                  <a:pt x="735005" y="127914"/>
                  <a:pt x="751774" y="127914"/>
                </a:cubicBezTo>
                <a:close/>
                <a:moveTo>
                  <a:pt x="679220" y="127914"/>
                </a:moveTo>
                <a:cubicBezTo>
                  <a:pt x="695989" y="127914"/>
                  <a:pt x="709583" y="141508"/>
                  <a:pt x="709583" y="158278"/>
                </a:cubicBezTo>
                <a:cubicBezTo>
                  <a:pt x="709583" y="175047"/>
                  <a:pt x="695989" y="188641"/>
                  <a:pt x="679220" y="188641"/>
                </a:cubicBezTo>
                <a:cubicBezTo>
                  <a:pt x="662450" y="188641"/>
                  <a:pt x="648856" y="175047"/>
                  <a:pt x="648856" y="158278"/>
                </a:cubicBezTo>
                <a:cubicBezTo>
                  <a:pt x="648856" y="141508"/>
                  <a:pt x="662450" y="127914"/>
                  <a:pt x="679220" y="127914"/>
                </a:cubicBezTo>
                <a:close/>
                <a:moveTo>
                  <a:pt x="606665" y="127914"/>
                </a:moveTo>
                <a:cubicBezTo>
                  <a:pt x="623435" y="127914"/>
                  <a:pt x="637029" y="141508"/>
                  <a:pt x="637029" y="158278"/>
                </a:cubicBezTo>
                <a:cubicBezTo>
                  <a:pt x="637029" y="175047"/>
                  <a:pt x="623435" y="188641"/>
                  <a:pt x="606665" y="188641"/>
                </a:cubicBezTo>
                <a:cubicBezTo>
                  <a:pt x="589896" y="188641"/>
                  <a:pt x="576302" y="175047"/>
                  <a:pt x="576302" y="158278"/>
                </a:cubicBezTo>
                <a:cubicBezTo>
                  <a:pt x="576302" y="141508"/>
                  <a:pt x="589896" y="127914"/>
                  <a:pt x="606665" y="127914"/>
                </a:cubicBezTo>
                <a:close/>
                <a:moveTo>
                  <a:pt x="534111" y="127914"/>
                </a:moveTo>
                <a:cubicBezTo>
                  <a:pt x="550880" y="127914"/>
                  <a:pt x="564474" y="141508"/>
                  <a:pt x="564474" y="158278"/>
                </a:cubicBezTo>
                <a:cubicBezTo>
                  <a:pt x="564474" y="175047"/>
                  <a:pt x="550880" y="188641"/>
                  <a:pt x="534111" y="188641"/>
                </a:cubicBezTo>
                <a:cubicBezTo>
                  <a:pt x="517341" y="188641"/>
                  <a:pt x="503747" y="175047"/>
                  <a:pt x="503747" y="158278"/>
                </a:cubicBezTo>
                <a:cubicBezTo>
                  <a:pt x="503747" y="141508"/>
                  <a:pt x="517341" y="127914"/>
                  <a:pt x="534111" y="127914"/>
                </a:cubicBezTo>
                <a:close/>
                <a:moveTo>
                  <a:pt x="461556" y="127914"/>
                </a:moveTo>
                <a:cubicBezTo>
                  <a:pt x="478326" y="127914"/>
                  <a:pt x="491920" y="141508"/>
                  <a:pt x="491920" y="158278"/>
                </a:cubicBezTo>
                <a:cubicBezTo>
                  <a:pt x="491920" y="175047"/>
                  <a:pt x="478326" y="188641"/>
                  <a:pt x="461556" y="188641"/>
                </a:cubicBezTo>
                <a:cubicBezTo>
                  <a:pt x="444787" y="188641"/>
                  <a:pt x="431192" y="175047"/>
                  <a:pt x="431192" y="158278"/>
                </a:cubicBezTo>
                <a:cubicBezTo>
                  <a:pt x="431192" y="141508"/>
                  <a:pt x="444787" y="127914"/>
                  <a:pt x="461556" y="127914"/>
                </a:cubicBezTo>
                <a:close/>
                <a:moveTo>
                  <a:pt x="389002" y="127914"/>
                </a:moveTo>
                <a:cubicBezTo>
                  <a:pt x="405771" y="127914"/>
                  <a:pt x="419365" y="141508"/>
                  <a:pt x="419365" y="158278"/>
                </a:cubicBezTo>
                <a:cubicBezTo>
                  <a:pt x="419365" y="175047"/>
                  <a:pt x="405771" y="188641"/>
                  <a:pt x="389002" y="188641"/>
                </a:cubicBezTo>
                <a:cubicBezTo>
                  <a:pt x="372232" y="188641"/>
                  <a:pt x="358638" y="175047"/>
                  <a:pt x="358638" y="158278"/>
                </a:cubicBezTo>
                <a:cubicBezTo>
                  <a:pt x="358638" y="141508"/>
                  <a:pt x="372232" y="127914"/>
                  <a:pt x="389002" y="127914"/>
                </a:cubicBezTo>
                <a:close/>
                <a:moveTo>
                  <a:pt x="316447" y="127914"/>
                </a:moveTo>
                <a:cubicBezTo>
                  <a:pt x="333216" y="127914"/>
                  <a:pt x="346810" y="141508"/>
                  <a:pt x="346810" y="158278"/>
                </a:cubicBezTo>
                <a:cubicBezTo>
                  <a:pt x="346810" y="175047"/>
                  <a:pt x="333216" y="188641"/>
                  <a:pt x="316447" y="188641"/>
                </a:cubicBezTo>
                <a:cubicBezTo>
                  <a:pt x="299677" y="188641"/>
                  <a:pt x="286084" y="175047"/>
                  <a:pt x="286084" y="158278"/>
                </a:cubicBezTo>
                <a:cubicBezTo>
                  <a:pt x="286084" y="141508"/>
                  <a:pt x="299677" y="127914"/>
                  <a:pt x="316447" y="127914"/>
                </a:cubicBezTo>
                <a:close/>
                <a:moveTo>
                  <a:pt x="243892" y="127914"/>
                </a:moveTo>
                <a:cubicBezTo>
                  <a:pt x="260662" y="127914"/>
                  <a:pt x="274256" y="141508"/>
                  <a:pt x="274256" y="158278"/>
                </a:cubicBezTo>
                <a:cubicBezTo>
                  <a:pt x="274256" y="175047"/>
                  <a:pt x="260662" y="188641"/>
                  <a:pt x="243892" y="188641"/>
                </a:cubicBezTo>
                <a:cubicBezTo>
                  <a:pt x="227123" y="188641"/>
                  <a:pt x="213529" y="175047"/>
                  <a:pt x="213529" y="158278"/>
                </a:cubicBezTo>
                <a:cubicBezTo>
                  <a:pt x="213529" y="141508"/>
                  <a:pt x="227123" y="127914"/>
                  <a:pt x="243892" y="127914"/>
                </a:cubicBezTo>
                <a:close/>
                <a:moveTo>
                  <a:pt x="171339" y="127914"/>
                </a:moveTo>
                <a:cubicBezTo>
                  <a:pt x="188107" y="127914"/>
                  <a:pt x="201701" y="141508"/>
                  <a:pt x="201701" y="158278"/>
                </a:cubicBezTo>
                <a:cubicBezTo>
                  <a:pt x="201701" y="175047"/>
                  <a:pt x="188107" y="188641"/>
                  <a:pt x="171339" y="188641"/>
                </a:cubicBezTo>
                <a:cubicBezTo>
                  <a:pt x="154702" y="188641"/>
                  <a:pt x="141108" y="175047"/>
                  <a:pt x="141108" y="158278"/>
                </a:cubicBezTo>
                <a:cubicBezTo>
                  <a:pt x="141108" y="141508"/>
                  <a:pt x="154702" y="127914"/>
                  <a:pt x="171339" y="127914"/>
                </a:cubicBezTo>
                <a:close/>
                <a:moveTo>
                  <a:pt x="98936" y="127914"/>
                </a:moveTo>
                <a:cubicBezTo>
                  <a:pt x="115695" y="127914"/>
                  <a:pt x="129288" y="141508"/>
                  <a:pt x="129288" y="158278"/>
                </a:cubicBezTo>
                <a:cubicBezTo>
                  <a:pt x="129288" y="175047"/>
                  <a:pt x="115695" y="188641"/>
                  <a:pt x="98936" y="188641"/>
                </a:cubicBezTo>
                <a:cubicBezTo>
                  <a:pt x="82162" y="188641"/>
                  <a:pt x="68567" y="175047"/>
                  <a:pt x="68567" y="158278"/>
                </a:cubicBezTo>
                <a:cubicBezTo>
                  <a:pt x="68567" y="141508"/>
                  <a:pt x="82162" y="127914"/>
                  <a:pt x="98936" y="127914"/>
                </a:cubicBezTo>
                <a:close/>
                <a:moveTo>
                  <a:pt x="26381" y="127914"/>
                </a:moveTo>
                <a:cubicBezTo>
                  <a:pt x="43143" y="127914"/>
                  <a:pt x="56738" y="141508"/>
                  <a:pt x="56738" y="158278"/>
                </a:cubicBezTo>
                <a:cubicBezTo>
                  <a:pt x="56738" y="175047"/>
                  <a:pt x="43143" y="188641"/>
                  <a:pt x="26381" y="188641"/>
                </a:cubicBezTo>
                <a:cubicBezTo>
                  <a:pt x="17995" y="188641"/>
                  <a:pt x="10404" y="185243"/>
                  <a:pt x="4909" y="179748"/>
                </a:cubicBezTo>
                <a:lnTo>
                  <a:pt x="0" y="167898"/>
                </a:lnTo>
                <a:lnTo>
                  <a:pt x="0" y="148658"/>
                </a:lnTo>
                <a:lnTo>
                  <a:pt x="4909" y="136807"/>
                </a:lnTo>
                <a:cubicBezTo>
                  <a:pt x="10404" y="131313"/>
                  <a:pt x="17995" y="127914"/>
                  <a:pt x="26381" y="127914"/>
                </a:cubicBezTo>
                <a:close/>
                <a:moveTo>
                  <a:pt x="1622429" y="47462"/>
                </a:moveTo>
                <a:lnTo>
                  <a:pt x="1625821" y="48147"/>
                </a:lnTo>
                <a:lnTo>
                  <a:pt x="1639701" y="102127"/>
                </a:lnTo>
                <a:lnTo>
                  <a:pt x="1634248" y="105804"/>
                </a:lnTo>
                <a:cubicBezTo>
                  <a:pt x="1630615" y="107340"/>
                  <a:pt x="1626621" y="108189"/>
                  <a:pt x="1622429" y="108189"/>
                </a:cubicBezTo>
                <a:cubicBezTo>
                  <a:pt x="1605659" y="108189"/>
                  <a:pt x="1592066" y="94595"/>
                  <a:pt x="1592066" y="77826"/>
                </a:cubicBezTo>
                <a:cubicBezTo>
                  <a:pt x="1592066" y="61056"/>
                  <a:pt x="1605659" y="47462"/>
                  <a:pt x="1622429" y="47462"/>
                </a:cubicBezTo>
                <a:close/>
                <a:moveTo>
                  <a:pt x="1549874" y="47462"/>
                </a:moveTo>
                <a:cubicBezTo>
                  <a:pt x="1566644" y="47462"/>
                  <a:pt x="1580238" y="61056"/>
                  <a:pt x="1580238" y="77826"/>
                </a:cubicBezTo>
                <a:cubicBezTo>
                  <a:pt x="1580238" y="94595"/>
                  <a:pt x="1566644" y="108189"/>
                  <a:pt x="1549874" y="108189"/>
                </a:cubicBezTo>
                <a:cubicBezTo>
                  <a:pt x="1533105" y="108189"/>
                  <a:pt x="1519511" y="94595"/>
                  <a:pt x="1519511" y="77826"/>
                </a:cubicBezTo>
                <a:cubicBezTo>
                  <a:pt x="1519511" y="61056"/>
                  <a:pt x="1533105" y="47462"/>
                  <a:pt x="1549874" y="47462"/>
                </a:cubicBezTo>
                <a:close/>
                <a:moveTo>
                  <a:pt x="1477320" y="47462"/>
                </a:moveTo>
                <a:cubicBezTo>
                  <a:pt x="1494089" y="47462"/>
                  <a:pt x="1507683" y="61056"/>
                  <a:pt x="1507683" y="77826"/>
                </a:cubicBezTo>
                <a:cubicBezTo>
                  <a:pt x="1507683" y="94595"/>
                  <a:pt x="1494089" y="108189"/>
                  <a:pt x="1477320" y="108189"/>
                </a:cubicBezTo>
                <a:cubicBezTo>
                  <a:pt x="1460550" y="108189"/>
                  <a:pt x="1446956" y="94595"/>
                  <a:pt x="1446956" y="77826"/>
                </a:cubicBezTo>
                <a:cubicBezTo>
                  <a:pt x="1446956" y="61056"/>
                  <a:pt x="1460550" y="47462"/>
                  <a:pt x="1477320" y="47462"/>
                </a:cubicBezTo>
                <a:close/>
                <a:moveTo>
                  <a:pt x="1404765" y="47462"/>
                </a:moveTo>
                <a:cubicBezTo>
                  <a:pt x="1421535" y="47462"/>
                  <a:pt x="1435129" y="61056"/>
                  <a:pt x="1435129" y="77826"/>
                </a:cubicBezTo>
                <a:cubicBezTo>
                  <a:pt x="1435129" y="94595"/>
                  <a:pt x="1421535" y="108189"/>
                  <a:pt x="1404765" y="108189"/>
                </a:cubicBezTo>
                <a:cubicBezTo>
                  <a:pt x="1387996" y="108189"/>
                  <a:pt x="1374402" y="94595"/>
                  <a:pt x="1374402" y="77826"/>
                </a:cubicBezTo>
                <a:cubicBezTo>
                  <a:pt x="1374402" y="61056"/>
                  <a:pt x="1387996" y="47462"/>
                  <a:pt x="1404765" y="47462"/>
                </a:cubicBezTo>
                <a:close/>
                <a:moveTo>
                  <a:pt x="1332211" y="47462"/>
                </a:moveTo>
                <a:cubicBezTo>
                  <a:pt x="1348980" y="47462"/>
                  <a:pt x="1362574" y="61056"/>
                  <a:pt x="1362574" y="77826"/>
                </a:cubicBezTo>
                <a:cubicBezTo>
                  <a:pt x="1362574" y="94595"/>
                  <a:pt x="1348980" y="108189"/>
                  <a:pt x="1332211" y="108189"/>
                </a:cubicBezTo>
                <a:cubicBezTo>
                  <a:pt x="1315441" y="108189"/>
                  <a:pt x="1301847" y="94595"/>
                  <a:pt x="1301847" y="77826"/>
                </a:cubicBezTo>
                <a:cubicBezTo>
                  <a:pt x="1301847" y="61056"/>
                  <a:pt x="1315441" y="47462"/>
                  <a:pt x="1332211" y="47462"/>
                </a:cubicBezTo>
                <a:close/>
                <a:moveTo>
                  <a:pt x="1259656" y="47462"/>
                </a:moveTo>
                <a:cubicBezTo>
                  <a:pt x="1276426" y="47462"/>
                  <a:pt x="1290020" y="61056"/>
                  <a:pt x="1290020" y="77826"/>
                </a:cubicBezTo>
                <a:cubicBezTo>
                  <a:pt x="1290020" y="94595"/>
                  <a:pt x="1276426" y="108189"/>
                  <a:pt x="1259656" y="108189"/>
                </a:cubicBezTo>
                <a:cubicBezTo>
                  <a:pt x="1242887" y="108189"/>
                  <a:pt x="1229293" y="94595"/>
                  <a:pt x="1229293" y="77826"/>
                </a:cubicBezTo>
                <a:cubicBezTo>
                  <a:pt x="1229293" y="61056"/>
                  <a:pt x="1242887" y="47462"/>
                  <a:pt x="1259656" y="47462"/>
                </a:cubicBezTo>
                <a:close/>
                <a:moveTo>
                  <a:pt x="1187102" y="47462"/>
                </a:moveTo>
                <a:cubicBezTo>
                  <a:pt x="1203871" y="47462"/>
                  <a:pt x="1217465" y="61056"/>
                  <a:pt x="1217465" y="77826"/>
                </a:cubicBezTo>
                <a:cubicBezTo>
                  <a:pt x="1217465" y="94595"/>
                  <a:pt x="1203871" y="108189"/>
                  <a:pt x="1187102" y="108189"/>
                </a:cubicBezTo>
                <a:cubicBezTo>
                  <a:pt x="1170332" y="108189"/>
                  <a:pt x="1156738" y="94595"/>
                  <a:pt x="1156738" y="77826"/>
                </a:cubicBezTo>
                <a:cubicBezTo>
                  <a:pt x="1156738" y="61056"/>
                  <a:pt x="1170332" y="47462"/>
                  <a:pt x="1187102" y="47462"/>
                </a:cubicBezTo>
                <a:close/>
                <a:moveTo>
                  <a:pt x="1114547" y="47462"/>
                </a:moveTo>
                <a:cubicBezTo>
                  <a:pt x="1131317" y="47462"/>
                  <a:pt x="1144911" y="61056"/>
                  <a:pt x="1144911" y="77826"/>
                </a:cubicBezTo>
                <a:cubicBezTo>
                  <a:pt x="1144911" y="94595"/>
                  <a:pt x="1131317" y="108189"/>
                  <a:pt x="1114547" y="108189"/>
                </a:cubicBezTo>
                <a:cubicBezTo>
                  <a:pt x="1097778" y="108189"/>
                  <a:pt x="1084184" y="94595"/>
                  <a:pt x="1084184" y="77826"/>
                </a:cubicBezTo>
                <a:cubicBezTo>
                  <a:pt x="1084184" y="61056"/>
                  <a:pt x="1097778" y="47462"/>
                  <a:pt x="1114547" y="47462"/>
                </a:cubicBezTo>
                <a:close/>
                <a:moveTo>
                  <a:pt x="1041993" y="47462"/>
                </a:moveTo>
                <a:cubicBezTo>
                  <a:pt x="1058762" y="47462"/>
                  <a:pt x="1072356" y="61056"/>
                  <a:pt x="1072356" y="77826"/>
                </a:cubicBezTo>
                <a:cubicBezTo>
                  <a:pt x="1072356" y="94595"/>
                  <a:pt x="1058762" y="108189"/>
                  <a:pt x="1041993" y="108189"/>
                </a:cubicBezTo>
                <a:cubicBezTo>
                  <a:pt x="1025223" y="108189"/>
                  <a:pt x="1011629" y="94595"/>
                  <a:pt x="1011629" y="77826"/>
                </a:cubicBezTo>
                <a:cubicBezTo>
                  <a:pt x="1011629" y="61056"/>
                  <a:pt x="1025223" y="47462"/>
                  <a:pt x="1041993" y="47462"/>
                </a:cubicBezTo>
                <a:close/>
                <a:moveTo>
                  <a:pt x="969438" y="47462"/>
                </a:moveTo>
                <a:cubicBezTo>
                  <a:pt x="986208" y="47462"/>
                  <a:pt x="999801" y="61056"/>
                  <a:pt x="999801" y="77826"/>
                </a:cubicBezTo>
                <a:cubicBezTo>
                  <a:pt x="999801" y="94595"/>
                  <a:pt x="986208" y="108189"/>
                  <a:pt x="969438" y="108189"/>
                </a:cubicBezTo>
                <a:cubicBezTo>
                  <a:pt x="952669" y="108189"/>
                  <a:pt x="939075" y="94595"/>
                  <a:pt x="939075" y="77826"/>
                </a:cubicBezTo>
                <a:cubicBezTo>
                  <a:pt x="939075" y="61056"/>
                  <a:pt x="952669" y="47462"/>
                  <a:pt x="969438" y="47462"/>
                </a:cubicBezTo>
                <a:close/>
                <a:moveTo>
                  <a:pt x="896883" y="47462"/>
                </a:moveTo>
                <a:cubicBezTo>
                  <a:pt x="913653" y="47462"/>
                  <a:pt x="927247" y="61056"/>
                  <a:pt x="927247" y="77826"/>
                </a:cubicBezTo>
                <a:cubicBezTo>
                  <a:pt x="927247" y="94595"/>
                  <a:pt x="913653" y="108189"/>
                  <a:pt x="896883" y="108189"/>
                </a:cubicBezTo>
                <a:cubicBezTo>
                  <a:pt x="880114" y="108189"/>
                  <a:pt x="866520" y="94595"/>
                  <a:pt x="866520" y="77826"/>
                </a:cubicBezTo>
                <a:cubicBezTo>
                  <a:pt x="866520" y="61056"/>
                  <a:pt x="880114" y="47462"/>
                  <a:pt x="896883" y="47462"/>
                </a:cubicBezTo>
                <a:close/>
                <a:moveTo>
                  <a:pt x="824329" y="47462"/>
                </a:moveTo>
                <a:cubicBezTo>
                  <a:pt x="841098" y="47462"/>
                  <a:pt x="854692" y="61056"/>
                  <a:pt x="854692" y="77826"/>
                </a:cubicBezTo>
                <a:cubicBezTo>
                  <a:pt x="854692" y="94595"/>
                  <a:pt x="841098" y="108189"/>
                  <a:pt x="824329" y="108189"/>
                </a:cubicBezTo>
                <a:cubicBezTo>
                  <a:pt x="807559" y="108189"/>
                  <a:pt x="793965" y="94595"/>
                  <a:pt x="793965" y="77826"/>
                </a:cubicBezTo>
                <a:cubicBezTo>
                  <a:pt x="793965" y="61056"/>
                  <a:pt x="807559" y="47462"/>
                  <a:pt x="824329" y="47462"/>
                </a:cubicBezTo>
                <a:close/>
                <a:moveTo>
                  <a:pt x="751774" y="47462"/>
                </a:moveTo>
                <a:cubicBezTo>
                  <a:pt x="768544" y="47462"/>
                  <a:pt x="782138" y="61056"/>
                  <a:pt x="782138" y="77826"/>
                </a:cubicBezTo>
                <a:cubicBezTo>
                  <a:pt x="782138" y="94595"/>
                  <a:pt x="768544" y="108189"/>
                  <a:pt x="751774" y="108189"/>
                </a:cubicBezTo>
                <a:cubicBezTo>
                  <a:pt x="735005" y="108189"/>
                  <a:pt x="721411" y="94595"/>
                  <a:pt x="721411" y="77826"/>
                </a:cubicBezTo>
                <a:cubicBezTo>
                  <a:pt x="721411" y="61056"/>
                  <a:pt x="735005" y="47462"/>
                  <a:pt x="751774" y="47462"/>
                </a:cubicBezTo>
                <a:close/>
                <a:moveTo>
                  <a:pt x="679220" y="47462"/>
                </a:moveTo>
                <a:cubicBezTo>
                  <a:pt x="695989" y="47462"/>
                  <a:pt x="709583" y="61056"/>
                  <a:pt x="709583" y="77826"/>
                </a:cubicBezTo>
                <a:cubicBezTo>
                  <a:pt x="709583" y="94595"/>
                  <a:pt x="695989" y="108189"/>
                  <a:pt x="679220" y="108189"/>
                </a:cubicBezTo>
                <a:cubicBezTo>
                  <a:pt x="662450" y="108189"/>
                  <a:pt x="648856" y="94595"/>
                  <a:pt x="648856" y="77826"/>
                </a:cubicBezTo>
                <a:cubicBezTo>
                  <a:pt x="648856" y="61056"/>
                  <a:pt x="662450" y="47462"/>
                  <a:pt x="679220" y="47462"/>
                </a:cubicBezTo>
                <a:close/>
                <a:moveTo>
                  <a:pt x="606665" y="47462"/>
                </a:moveTo>
                <a:cubicBezTo>
                  <a:pt x="623435" y="47462"/>
                  <a:pt x="637029" y="61056"/>
                  <a:pt x="637029" y="77826"/>
                </a:cubicBezTo>
                <a:cubicBezTo>
                  <a:pt x="637029" y="94595"/>
                  <a:pt x="623435" y="108189"/>
                  <a:pt x="606665" y="108189"/>
                </a:cubicBezTo>
                <a:cubicBezTo>
                  <a:pt x="589896" y="108189"/>
                  <a:pt x="576302" y="94595"/>
                  <a:pt x="576302" y="77826"/>
                </a:cubicBezTo>
                <a:cubicBezTo>
                  <a:pt x="576302" y="61056"/>
                  <a:pt x="589896" y="47462"/>
                  <a:pt x="606665" y="47462"/>
                </a:cubicBezTo>
                <a:close/>
                <a:moveTo>
                  <a:pt x="534111" y="47462"/>
                </a:moveTo>
                <a:cubicBezTo>
                  <a:pt x="550880" y="47462"/>
                  <a:pt x="564474" y="61056"/>
                  <a:pt x="564474" y="77826"/>
                </a:cubicBezTo>
                <a:cubicBezTo>
                  <a:pt x="564474" y="94595"/>
                  <a:pt x="550880" y="108189"/>
                  <a:pt x="534111" y="108189"/>
                </a:cubicBezTo>
                <a:cubicBezTo>
                  <a:pt x="517341" y="108189"/>
                  <a:pt x="503747" y="94595"/>
                  <a:pt x="503747" y="77826"/>
                </a:cubicBezTo>
                <a:cubicBezTo>
                  <a:pt x="503747" y="61056"/>
                  <a:pt x="517341" y="47462"/>
                  <a:pt x="534111" y="47462"/>
                </a:cubicBezTo>
                <a:close/>
                <a:moveTo>
                  <a:pt x="461556" y="47462"/>
                </a:moveTo>
                <a:cubicBezTo>
                  <a:pt x="478326" y="47462"/>
                  <a:pt x="491920" y="61056"/>
                  <a:pt x="491920" y="77826"/>
                </a:cubicBezTo>
                <a:cubicBezTo>
                  <a:pt x="491920" y="94595"/>
                  <a:pt x="478326" y="108189"/>
                  <a:pt x="461556" y="108189"/>
                </a:cubicBezTo>
                <a:cubicBezTo>
                  <a:pt x="444787" y="108189"/>
                  <a:pt x="431192" y="94595"/>
                  <a:pt x="431192" y="77826"/>
                </a:cubicBezTo>
                <a:cubicBezTo>
                  <a:pt x="431192" y="61056"/>
                  <a:pt x="444787" y="47462"/>
                  <a:pt x="461556" y="47462"/>
                </a:cubicBezTo>
                <a:close/>
                <a:moveTo>
                  <a:pt x="389002" y="47462"/>
                </a:moveTo>
                <a:cubicBezTo>
                  <a:pt x="405771" y="47462"/>
                  <a:pt x="419365" y="61056"/>
                  <a:pt x="419365" y="77826"/>
                </a:cubicBezTo>
                <a:cubicBezTo>
                  <a:pt x="419365" y="94595"/>
                  <a:pt x="405771" y="108189"/>
                  <a:pt x="389002" y="108189"/>
                </a:cubicBezTo>
                <a:cubicBezTo>
                  <a:pt x="372232" y="108189"/>
                  <a:pt x="358638" y="94595"/>
                  <a:pt x="358638" y="77826"/>
                </a:cubicBezTo>
                <a:cubicBezTo>
                  <a:pt x="358638" y="61056"/>
                  <a:pt x="372232" y="47462"/>
                  <a:pt x="389002" y="47462"/>
                </a:cubicBezTo>
                <a:close/>
                <a:moveTo>
                  <a:pt x="316447" y="47462"/>
                </a:moveTo>
                <a:cubicBezTo>
                  <a:pt x="333216" y="47462"/>
                  <a:pt x="346810" y="61056"/>
                  <a:pt x="346810" y="77826"/>
                </a:cubicBezTo>
                <a:cubicBezTo>
                  <a:pt x="346810" y="94595"/>
                  <a:pt x="333216" y="108189"/>
                  <a:pt x="316447" y="108189"/>
                </a:cubicBezTo>
                <a:cubicBezTo>
                  <a:pt x="299677" y="108189"/>
                  <a:pt x="286084" y="94595"/>
                  <a:pt x="286084" y="77826"/>
                </a:cubicBezTo>
                <a:cubicBezTo>
                  <a:pt x="286084" y="61056"/>
                  <a:pt x="299677" y="47462"/>
                  <a:pt x="316447" y="47462"/>
                </a:cubicBezTo>
                <a:close/>
                <a:moveTo>
                  <a:pt x="243892" y="47462"/>
                </a:moveTo>
                <a:cubicBezTo>
                  <a:pt x="260662" y="47462"/>
                  <a:pt x="274256" y="61056"/>
                  <a:pt x="274256" y="77826"/>
                </a:cubicBezTo>
                <a:cubicBezTo>
                  <a:pt x="274256" y="94595"/>
                  <a:pt x="260662" y="108189"/>
                  <a:pt x="243892" y="108189"/>
                </a:cubicBezTo>
                <a:cubicBezTo>
                  <a:pt x="227123" y="108189"/>
                  <a:pt x="213529" y="94595"/>
                  <a:pt x="213529" y="77826"/>
                </a:cubicBezTo>
                <a:cubicBezTo>
                  <a:pt x="213529" y="61056"/>
                  <a:pt x="227123" y="47462"/>
                  <a:pt x="243892" y="47462"/>
                </a:cubicBezTo>
                <a:close/>
                <a:moveTo>
                  <a:pt x="171339" y="47462"/>
                </a:moveTo>
                <a:cubicBezTo>
                  <a:pt x="188107" y="47462"/>
                  <a:pt x="201701" y="61056"/>
                  <a:pt x="201701" y="77826"/>
                </a:cubicBezTo>
                <a:cubicBezTo>
                  <a:pt x="201701" y="94595"/>
                  <a:pt x="188107" y="108189"/>
                  <a:pt x="171339" y="108189"/>
                </a:cubicBezTo>
                <a:cubicBezTo>
                  <a:pt x="154708" y="108189"/>
                  <a:pt x="141113" y="94595"/>
                  <a:pt x="141113" y="77826"/>
                </a:cubicBezTo>
                <a:cubicBezTo>
                  <a:pt x="141113" y="61056"/>
                  <a:pt x="154708" y="47462"/>
                  <a:pt x="171339" y="47462"/>
                </a:cubicBezTo>
                <a:close/>
                <a:moveTo>
                  <a:pt x="98942" y="47462"/>
                </a:moveTo>
                <a:cubicBezTo>
                  <a:pt x="115700" y="47462"/>
                  <a:pt x="129294" y="61056"/>
                  <a:pt x="129294" y="77826"/>
                </a:cubicBezTo>
                <a:cubicBezTo>
                  <a:pt x="129294" y="94595"/>
                  <a:pt x="115700" y="108189"/>
                  <a:pt x="98942" y="108189"/>
                </a:cubicBezTo>
                <a:cubicBezTo>
                  <a:pt x="82168" y="108189"/>
                  <a:pt x="68573" y="94595"/>
                  <a:pt x="68573" y="77826"/>
                </a:cubicBezTo>
                <a:cubicBezTo>
                  <a:pt x="68573" y="61056"/>
                  <a:pt x="82168" y="47462"/>
                  <a:pt x="98942" y="47462"/>
                </a:cubicBezTo>
                <a:close/>
                <a:moveTo>
                  <a:pt x="26388" y="47462"/>
                </a:moveTo>
                <a:cubicBezTo>
                  <a:pt x="43149" y="47462"/>
                  <a:pt x="56744" y="61056"/>
                  <a:pt x="56744" y="77826"/>
                </a:cubicBezTo>
                <a:cubicBezTo>
                  <a:pt x="56744" y="94595"/>
                  <a:pt x="43149" y="108189"/>
                  <a:pt x="26388" y="108189"/>
                </a:cubicBezTo>
                <a:cubicBezTo>
                  <a:pt x="18002" y="108189"/>
                  <a:pt x="10410" y="104791"/>
                  <a:pt x="4916" y="99296"/>
                </a:cubicBezTo>
                <a:lnTo>
                  <a:pt x="0" y="87429"/>
                </a:lnTo>
                <a:lnTo>
                  <a:pt x="0" y="68222"/>
                </a:lnTo>
                <a:lnTo>
                  <a:pt x="4916" y="56355"/>
                </a:lnTo>
                <a:cubicBezTo>
                  <a:pt x="10410" y="50861"/>
                  <a:pt x="18002" y="47462"/>
                  <a:pt x="26388" y="47462"/>
                </a:cubicBezTo>
                <a:close/>
                <a:moveTo>
                  <a:pt x="1592868" y="0"/>
                </a:moveTo>
                <a:lnTo>
                  <a:pt x="1613441" y="0"/>
                </a:lnTo>
                <a:lnTo>
                  <a:pt x="1620472" y="27343"/>
                </a:lnTo>
                <a:lnTo>
                  <a:pt x="1610610" y="25352"/>
                </a:lnTo>
                <a:cubicBezTo>
                  <a:pt x="1605161" y="23047"/>
                  <a:pt x="1600525" y="19197"/>
                  <a:pt x="1597251" y="14351"/>
                </a:cubicBezTo>
                <a:close/>
                <a:moveTo>
                  <a:pt x="1520598" y="0"/>
                </a:moveTo>
                <a:lnTo>
                  <a:pt x="1579150" y="0"/>
                </a:lnTo>
                <a:lnTo>
                  <a:pt x="1571345" y="18844"/>
                </a:lnTo>
                <a:cubicBezTo>
                  <a:pt x="1565850" y="24339"/>
                  <a:pt x="1558259" y="27738"/>
                  <a:pt x="1549874" y="27738"/>
                </a:cubicBezTo>
                <a:cubicBezTo>
                  <a:pt x="1541490" y="27738"/>
                  <a:pt x="1533899" y="24339"/>
                  <a:pt x="1528404" y="18844"/>
                </a:cubicBezTo>
                <a:close/>
                <a:moveTo>
                  <a:pt x="1448044" y="0"/>
                </a:moveTo>
                <a:lnTo>
                  <a:pt x="1506596" y="0"/>
                </a:lnTo>
                <a:lnTo>
                  <a:pt x="1498790" y="18844"/>
                </a:lnTo>
                <a:cubicBezTo>
                  <a:pt x="1493295" y="24339"/>
                  <a:pt x="1485705" y="27738"/>
                  <a:pt x="1477320" y="27738"/>
                </a:cubicBezTo>
                <a:cubicBezTo>
                  <a:pt x="1468935" y="27738"/>
                  <a:pt x="1461344" y="24339"/>
                  <a:pt x="1455850" y="18844"/>
                </a:cubicBezTo>
                <a:close/>
                <a:moveTo>
                  <a:pt x="1375489" y="0"/>
                </a:moveTo>
                <a:lnTo>
                  <a:pt x="1434041" y="0"/>
                </a:lnTo>
                <a:lnTo>
                  <a:pt x="1426236" y="18844"/>
                </a:lnTo>
                <a:cubicBezTo>
                  <a:pt x="1420741" y="24339"/>
                  <a:pt x="1413150" y="27738"/>
                  <a:pt x="1404765" y="27738"/>
                </a:cubicBezTo>
                <a:cubicBezTo>
                  <a:pt x="1396381" y="27738"/>
                  <a:pt x="1388790" y="24339"/>
                  <a:pt x="1383295" y="18844"/>
                </a:cubicBezTo>
                <a:close/>
                <a:moveTo>
                  <a:pt x="1302935" y="0"/>
                </a:moveTo>
                <a:lnTo>
                  <a:pt x="1361486" y="0"/>
                </a:lnTo>
                <a:lnTo>
                  <a:pt x="1353681" y="18844"/>
                </a:lnTo>
                <a:cubicBezTo>
                  <a:pt x="1348186" y="24339"/>
                  <a:pt x="1340596" y="27738"/>
                  <a:pt x="1332211" y="27738"/>
                </a:cubicBezTo>
                <a:cubicBezTo>
                  <a:pt x="1323826" y="27738"/>
                  <a:pt x="1316235" y="24339"/>
                  <a:pt x="1310740" y="18844"/>
                </a:cubicBezTo>
                <a:close/>
                <a:moveTo>
                  <a:pt x="1230380" y="0"/>
                </a:moveTo>
                <a:lnTo>
                  <a:pt x="1288932" y="0"/>
                </a:lnTo>
                <a:lnTo>
                  <a:pt x="1281126" y="18844"/>
                </a:lnTo>
                <a:cubicBezTo>
                  <a:pt x="1275632" y="24339"/>
                  <a:pt x="1268041" y="27738"/>
                  <a:pt x="1259656" y="27738"/>
                </a:cubicBezTo>
                <a:cubicBezTo>
                  <a:pt x="1251271" y="27738"/>
                  <a:pt x="1243680" y="24339"/>
                  <a:pt x="1238186" y="18844"/>
                </a:cubicBezTo>
                <a:close/>
                <a:moveTo>
                  <a:pt x="1157826" y="0"/>
                </a:moveTo>
                <a:lnTo>
                  <a:pt x="1216377" y="0"/>
                </a:lnTo>
                <a:lnTo>
                  <a:pt x="1208572" y="18844"/>
                </a:lnTo>
                <a:cubicBezTo>
                  <a:pt x="1203077" y="24339"/>
                  <a:pt x="1195486" y="27738"/>
                  <a:pt x="1187102" y="27738"/>
                </a:cubicBezTo>
                <a:cubicBezTo>
                  <a:pt x="1178717" y="27738"/>
                  <a:pt x="1171126" y="24339"/>
                  <a:pt x="1165631" y="18844"/>
                </a:cubicBezTo>
                <a:close/>
                <a:moveTo>
                  <a:pt x="1085271" y="0"/>
                </a:moveTo>
                <a:lnTo>
                  <a:pt x="1143823" y="0"/>
                </a:lnTo>
                <a:lnTo>
                  <a:pt x="1136017" y="18844"/>
                </a:lnTo>
                <a:cubicBezTo>
                  <a:pt x="1130523" y="24339"/>
                  <a:pt x="1122932" y="27738"/>
                  <a:pt x="1114547" y="27738"/>
                </a:cubicBezTo>
                <a:cubicBezTo>
                  <a:pt x="1106162" y="27738"/>
                  <a:pt x="1098571" y="24339"/>
                  <a:pt x="1093077" y="18844"/>
                </a:cubicBezTo>
                <a:close/>
                <a:moveTo>
                  <a:pt x="1012717" y="0"/>
                </a:moveTo>
                <a:lnTo>
                  <a:pt x="1071268" y="0"/>
                </a:lnTo>
                <a:lnTo>
                  <a:pt x="1063463" y="18844"/>
                </a:lnTo>
                <a:cubicBezTo>
                  <a:pt x="1057968" y="24339"/>
                  <a:pt x="1050377" y="27738"/>
                  <a:pt x="1041993" y="27738"/>
                </a:cubicBezTo>
                <a:cubicBezTo>
                  <a:pt x="1033608" y="27738"/>
                  <a:pt x="1026017" y="24339"/>
                  <a:pt x="1020522" y="18844"/>
                </a:cubicBezTo>
                <a:close/>
                <a:moveTo>
                  <a:pt x="940162" y="0"/>
                </a:moveTo>
                <a:lnTo>
                  <a:pt x="998714" y="0"/>
                </a:lnTo>
                <a:lnTo>
                  <a:pt x="990908" y="18844"/>
                </a:lnTo>
                <a:cubicBezTo>
                  <a:pt x="985414" y="24339"/>
                  <a:pt x="977823" y="27738"/>
                  <a:pt x="969438" y="27738"/>
                </a:cubicBezTo>
                <a:cubicBezTo>
                  <a:pt x="961053" y="27738"/>
                  <a:pt x="953462" y="24339"/>
                  <a:pt x="947968" y="18844"/>
                </a:cubicBezTo>
                <a:close/>
                <a:moveTo>
                  <a:pt x="867607" y="0"/>
                </a:moveTo>
                <a:lnTo>
                  <a:pt x="926159" y="0"/>
                </a:lnTo>
                <a:lnTo>
                  <a:pt x="918354" y="18844"/>
                </a:lnTo>
                <a:cubicBezTo>
                  <a:pt x="912859" y="24339"/>
                  <a:pt x="905268" y="27738"/>
                  <a:pt x="896883" y="27738"/>
                </a:cubicBezTo>
                <a:cubicBezTo>
                  <a:pt x="888499" y="27738"/>
                  <a:pt x="880908" y="24339"/>
                  <a:pt x="875413" y="18844"/>
                </a:cubicBezTo>
                <a:close/>
                <a:moveTo>
                  <a:pt x="795053" y="0"/>
                </a:moveTo>
                <a:lnTo>
                  <a:pt x="853605" y="0"/>
                </a:lnTo>
                <a:lnTo>
                  <a:pt x="845799" y="18844"/>
                </a:lnTo>
                <a:cubicBezTo>
                  <a:pt x="840304" y="24339"/>
                  <a:pt x="832714" y="27738"/>
                  <a:pt x="824329" y="27738"/>
                </a:cubicBezTo>
                <a:cubicBezTo>
                  <a:pt x="815944" y="27738"/>
                  <a:pt x="808353" y="24339"/>
                  <a:pt x="802858" y="18844"/>
                </a:cubicBezTo>
                <a:close/>
                <a:moveTo>
                  <a:pt x="722498" y="0"/>
                </a:moveTo>
                <a:lnTo>
                  <a:pt x="781050" y="0"/>
                </a:lnTo>
                <a:lnTo>
                  <a:pt x="773245" y="18844"/>
                </a:lnTo>
                <a:cubicBezTo>
                  <a:pt x="767750" y="24339"/>
                  <a:pt x="760159" y="27738"/>
                  <a:pt x="751774" y="27738"/>
                </a:cubicBezTo>
                <a:cubicBezTo>
                  <a:pt x="743390" y="27738"/>
                  <a:pt x="735799" y="24339"/>
                  <a:pt x="730304" y="18844"/>
                </a:cubicBezTo>
                <a:close/>
                <a:moveTo>
                  <a:pt x="649944" y="0"/>
                </a:moveTo>
                <a:lnTo>
                  <a:pt x="708496" y="0"/>
                </a:lnTo>
                <a:lnTo>
                  <a:pt x="700690" y="18844"/>
                </a:lnTo>
                <a:cubicBezTo>
                  <a:pt x="695195" y="24339"/>
                  <a:pt x="687604" y="27738"/>
                  <a:pt x="679220" y="27738"/>
                </a:cubicBezTo>
                <a:cubicBezTo>
                  <a:pt x="670835" y="27738"/>
                  <a:pt x="663244" y="24339"/>
                  <a:pt x="657749" y="18844"/>
                </a:cubicBezTo>
                <a:close/>
                <a:moveTo>
                  <a:pt x="577389" y="0"/>
                </a:moveTo>
                <a:lnTo>
                  <a:pt x="635941" y="0"/>
                </a:lnTo>
                <a:lnTo>
                  <a:pt x="628135" y="18844"/>
                </a:lnTo>
                <a:cubicBezTo>
                  <a:pt x="622641" y="24339"/>
                  <a:pt x="615050" y="27738"/>
                  <a:pt x="606665" y="27738"/>
                </a:cubicBezTo>
                <a:cubicBezTo>
                  <a:pt x="598280" y="27738"/>
                  <a:pt x="590690" y="24339"/>
                  <a:pt x="585195" y="18844"/>
                </a:cubicBezTo>
                <a:close/>
                <a:moveTo>
                  <a:pt x="504835" y="0"/>
                </a:moveTo>
                <a:lnTo>
                  <a:pt x="563386" y="0"/>
                </a:lnTo>
                <a:lnTo>
                  <a:pt x="555581" y="18844"/>
                </a:lnTo>
                <a:cubicBezTo>
                  <a:pt x="550086" y="24339"/>
                  <a:pt x="542495" y="27738"/>
                  <a:pt x="534111" y="27738"/>
                </a:cubicBezTo>
                <a:cubicBezTo>
                  <a:pt x="525726" y="27738"/>
                  <a:pt x="518135" y="24339"/>
                  <a:pt x="512640" y="18844"/>
                </a:cubicBezTo>
                <a:close/>
                <a:moveTo>
                  <a:pt x="432280" y="0"/>
                </a:moveTo>
                <a:lnTo>
                  <a:pt x="490832" y="0"/>
                </a:lnTo>
                <a:lnTo>
                  <a:pt x="483026" y="18844"/>
                </a:lnTo>
                <a:cubicBezTo>
                  <a:pt x="477532" y="24339"/>
                  <a:pt x="469941" y="27738"/>
                  <a:pt x="461556" y="27738"/>
                </a:cubicBezTo>
                <a:cubicBezTo>
                  <a:pt x="453171" y="27738"/>
                  <a:pt x="445580" y="24339"/>
                  <a:pt x="440086" y="18844"/>
                </a:cubicBezTo>
                <a:close/>
                <a:moveTo>
                  <a:pt x="359726" y="0"/>
                </a:moveTo>
                <a:lnTo>
                  <a:pt x="418277" y="0"/>
                </a:lnTo>
                <a:lnTo>
                  <a:pt x="410472" y="18844"/>
                </a:lnTo>
                <a:cubicBezTo>
                  <a:pt x="404977" y="24339"/>
                  <a:pt x="397386" y="27738"/>
                  <a:pt x="389002" y="27738"/>
                </a:cubicBezTo>
                <a:cubicBezTo>
                  <a:pt x="380617" y="27738"/>
                  <a:pt x="373026" y="24339"/>
                  <a:pt x="367531" y="18844"/>
                </a:cubicBezTo>
                <a:close/>
                <a:moveTo>
                  <a:pt x="287171" y="0"/>
                </a:moveTo>
                <a:lnTo>
                  <a:pt x="345723" y="0"/>
                </a:lnTo>
                <a:lnTo>
                  <a:pt x="337917" y="18844"/>
                </a:lnTo>
                <a:cubicBezTo>
                  <a:pt x="332423" y="24339"/>
                  <a:pt x="324832" y="27738"/>
                  <a:pt x="316447" y="27738"/>
                </a:cubicBezTo>
                <a:cubicBezTo>
                  <a:pt x="308062" y="27738"/>
                  <a:pt x="300471" y="24339"/>
                  <a:pt x="294977" y="18844"/>
                </a:cubicBezTo>
                <a:close/>
                <a:moveTo>
                  <a:pt x="214617" y="0"/>
                </a:moveTo>
                <a:lnTo>
                  <a:pt x="273168" y="0"/>
                </a:lnTo>
                <a:lnTo>
                  <a:pt x="265363" y="18844"/>
                </a:lnTo>
                <a:cubicBezTo>
                  <a:pt x="259868" y="24339"/>
                  <a:pt x="252277" y="27738"/>
                  <a:pt x="243892" y="27738"/>
                </a:cubicBezTo>
                <a:cubicBezTo>
                  <a:pt x="235508" y="27738"/>
                  <a:pt x="227917" y="24339"/>
                  <a:pt x="222422" y="18844"/>
                </a:cubicBezTo>
                <a:close/>
                <a:moveTo>
                  <a:pt x="142204" y="0"/>
                </a:moveTo>
                <a:lnTo>
                  <a:pt x="200614" y="0"/>
                </a:lnTo>
                <a:lnTo>
                  <a:pt x="192808" y="18844"/>
                </a:lnTo>
                <a:cubicBezTo>
                  <a:pt x="187314" y="24339"/>
                  <a:pt x="179723" y="27738"/>
                  <a:pt x="171339" y="27738"/>
                </a:cubicBezTo>
                <a:cubicBezTo>
                  <a:pt x="163026" y="27738"/>
                  <a:pt x="155471" y="24339"/>
                  <a:pt x="149994" y="18844"/>
                </a:cubicBezTo>
                <a:close/>
                <a:moveTo>
                  <a:pt x="69668" y="0"/>
                </a:moveTo>
                <a:lnTo>
                  <a:pt x="128212" y="0"/>
                </a:lnTo>
                <a:lnTo>
                  <a:pt x="120408" y="18844"/>
                </a:lnTo>
                <a:cubicBezTo>
                  <a:pt x="114915" y="24339"/>
                  <a:pt x="107328" y="27738"/>
                  <a:pt x="98949" y="27738"/>
                </a:cubicBezTo>
                <a:cubicBezTo>
                  <a:pt x="90562" y="27738"/>
                  <a:pt x="82969" y="24339"/>
                  <a:pt x="77474" y="18844"/>
                </a:cubicBezTo>
                <a:close/>
                <a:moveTo>
                  <a:pt x="0" y="0"/>
                </a:moveTo>
                <a:lnTo>
                  <a:pt x="55662" y="0"/>
                </a:lnTo>
                <a:lnTo>
                  <a:pt x="47858" y="18844"/>
                </a:lnTo>
                <a:cubicBezTo>
                  <a:pt x="42364" y="24339"/>
                  <a:pt x="34775" y="27738"/>
                  <a:pt x="26394" y="27738"/>
                </a:cubicBezTo>
                <a:cubicBezTo>
                  <a:pt x="18009" y="27738"/>
                  <a:pt x="10417" y="24339"/>
                  <a:pt x="4922" y="18844"/>
                </a:cubicBezTo>
                <a:lnTo>
                  <a:pt x="0" y="6962"/>
                </a:lnTo>
                <a:close/>
              </a:path>
            </a:pathLst>
          </a:custGeom>
          <a:solidFill>
            <a:schemeClr val="accent1">
              <a:alpha val="60000"/>
            </a:schemeClr>
          </a:solidFill>
          <a:ln>
            <a:noFill/>
          </a:ln>
        </p:spPr>
        <p:txBody>
          <a:bodyPr spcFirstLastPara="1" wrap="square" lIns="68575" tIns="34275" rIns="68575" bIns="34275" anchor="ctr" anchorCtr="0">
            <a:noAutofit/>
          </a:bodyPr>
          <a:lstStyle/>
          <a:p>
            <a:pPr marL="0" marR="0" lvl="0" indent="0" algn="ctr" rtl="0">
              <a:lnSpc>
                <a:spcPct val="90000"/>
              </a:lnSpc>
              <a:spcBef>
                <a:spcPts val="0"/>
              </a:spcBef>
              <a:spcAft>
                <a:spcPts val="0"/>
              </a:spcAft>
              <a:buNone/>
            </a:pPr>
            <a:endParaRPr sz="1400">
              <a:solidFill>
                <a:schemeClr val="dk1"/>
              </a:solidFill>
              <a:latin typeface="Calibri"/>
              <a:ea typeface="Calibri"/>
              <a:cs typeface="Calibri"/>
              <a:sym typeface="Calibri"/>
            </a:endParaRPr>
          </a:p>
        </p:txBody>
      </p:sp>
      <p:sp>
        <p:nvSpPr>
          <p:cNvPr id="702" name="Google Shape;702;p31"/>
          <p:cNvSpPr/>
          <p:nvPr/>
        </p:nvSpPr>
        <p:spPr>
          <a:xfrm>
            <a:off x="1" y="1"/>
            <a:ext cx="302530" cy="372598"/>
          </a:xfrm>
          <a:custGeom>
            <a:avLst/>
            <a:gdLst/>
            <a:ahLst/>
            <a:cxnLst/>
            <a:rect l="l" t="t" r="r" b="b"/>
            <a:pathLst>
              <a:path w="403373" h="496797" extrusionOk="0">
                <a:moveTo>
                  <a:pt x="229368" y="0"/>
                </a:moveTo>
                <a:lnTo>
                  <a:pt x="384512" y="0"/>
                </a:lnTo>
                <a:lnTo>
                  <a:pt x="403373" y="93424"/>
                </a:lnTo>
                <a:cubicBezTo>
                  <a:pt x="403373" y="316201"/>
                  <a:pt x="222777" y="496797"/>
                  <a:pt x="0" y="496797"/>
                </a:cubicBezTo>
                <a:lnTo>
                  <a:pt x="0" y="341654"/>
                </a:lnTo>
                <a:cubicBezTo>
                  <a:pt x="137093" y="341654"/>
                  <a:pt x="248230" y="230517"/>
                  <a:pt x="248230" y="93424"/>
                </a:cubicBezTo>
                <a:close/>
              </a:path>
            </a:pathLst>
          </a:custGeom>
          <a:gradFill>
            <a:gsLst>
              <a:gs pos="0">
                <a:srgbClr val="FF4E02"/>
              </a:gs>
              <a:gs pos="48000">
                <a:srgbClr val="F69323"/>
              </a:gs>
              <a:gs pos="100000">
                <a:srgbClr val="FABC75"/>
              </a:gs>
            </a:gsLst>
            <a:lin ang="16200038" scaled="0"/>
          </a:gradFill>
          <a:ln>
            <a:noFill/>
          </a:ln>
        </p:spPr>
        <p:txBody>
          <a:bodyPr spcFirstLastPara="1" wrap="square" lIns="68575" tIns="34275" rIns="68575" bIns="34275" anchor="ctr" anchorCtr="0">
            <a:noAutofit/>
          </a:bodyPr>
          <a:lstStyle/>
          <a:p>
            <a:pPr marL="0" marR="0" lvl="0" indent="0" algn="ctr" rtl="0">
              <a:lnSpc>
                <a:spcPct val="90000"/>
              </a:lnSpc>
              <a:spcBef>
                <a:spcPts val="0"/>
              </a:spcBef>
              <a:spcAft>
                <a:spcPts val="0"/>
              </a:spcAft>
              <a:buNone/>
            </a:pPr>
            <a:endParaRPr sz="1400">
              <a:solidFill>
                <a:schemeClr val="dk1"/>
              </a:solidFill>
              <a:latin typeface="Calibri"/>
              <a:ea typeface="Calibri"/>
              <a:cs typeface="Calibri"/>
              <a:sym typeface="Calibri"/>
            </a:endParaRPr>
          </a:p>
        </p:txBody>
      </p:sp>
      <p:sp>
        <p:nvSpPr>
          <p:cNvPr id="703" name="Google Shape;703;p31"/>
          <p:cNvSpPr txBox="1">
            <a:spLocks noGrp="1"/>
          </p:cNvSpPr>
          <p:nvPr>
            <p:ph type="title"/>
          </p:nvPr>
        </p:nvSpPr>
        <p:spPr>
          <a:xfrm>
            <a:off x="415625" y="1707750"/>
            <a:ext cx="3663300" cy="1728000"/>
          </a:xfrm>
          <a:prstGeom prst="rect">
            <a:avLst/>
          </a:prstGeom>
          <a:noFill/>
          <a:ln>
            <a:noFill/>
          </a:ln>
        </p:spPr>
        <p:txBody>
          <a:bodyPr spcFirstLastPara="1" wrap="square" lIns="0" tIns="0" rIns="0" bIns="0" anchor="ctr" anchorCtr="0">
            <a:noAutofit/>
          </a:bodyPr>
          <a:lstStyle>
            <a:lvl1pPr lvl="0" algn="l" rtl="0">
              <a:lnSpc>
                <a:spcPct val="90000"/>
              </a:lnSpc>
              <a:spcBef>
                <a:spcPts val="0"/>
              </a:spcBef>
              <a:spcAft>
                <a:spcPts val="0"/>
              </a:spcAft>
              <a:buClr>
                <a:schemeClr val="accent1"/>
              </a:buClr>
              <a:buSzPts val="2400"/>
              <a:buNone/>
              <a:defRPr sz="2400">
                <a:solidFill>
                  <a:schemeClr val="accent1"/>
                </a:solidFill>
              </a:defRPr>
            </a:lvl1pPr>
            <a:lvl2pPr lvl="1" rtl="0">
              <a:spcBef>
                <a:spcPts val="0"/>
              </a:spcBef>
              <a:spcAft>
                <a:spcPts val="0"/>
              </a:spcAft>
              <a:buClr>
                <a:schemeClr val="accent1"/>
              </a:buClr>
              <a:buSzPts val="2400"/>
              <a:buNone/>
              <a:defRPr sz="2400">
                <a:solidFill>
                  <a:schemeClr val="accent1"/>
                </a:solidFill>
              </a:defRPr>
            </a:lvl2pPr>
            <a:lvl3pPr lvl="2" rtl="0">
              <a:spcBef>
                <a:spcPts val="0"/>
              </a:spcBef>
              <a:spcAft>
                <a:spcPts val="0"/>
              </a:spcAft>
              <a:buClr>
                <a:schemeClr val="accent1"/>
              </a:buClr>
              <a:buSzPts val="2400"/>
              <a:buNone/>
              <a:defRPr sz="2400">
                <a:solidFill>
                  <a:schemeClr val="accent1"/>
                </a:solidFill>
              </a:defRPr>
            </a:lvl3pPr>
            <a:lvl4pPr lvl="3" rtl="0">
              <a:spcBef>
                <a:spcPts val="0"/>
              </a:spcBef>
              <a:spcAft>
                <a:spcPts val="0"/>
              </a:spcAft>
              <a:buClr>
                <a:schemeClr val="accent1"/>
              </a:buClr>
              <a:buSzPts val="2400"/>
              <a:buNone/>
              <a:defRPr sz="2400">
                <a:solidFill>
                  <a:schemeClr val="accent1"/>
                </a:solidFill>
              </a:defRPr>
            </a:lvl4pPr>
            <a:lvl5pPr lvl="4" rtl="0">
              <a:spcBef>
                <a:spcPts val="0"/>
              </a:spcBef>
              <a:spcAft>
                <a:spcPts val="0"/>
              </a:spcAft>
              <a:buClr>
                <a:schemeClr val="accent1"/>
              </a:buClr>
              <a:buSzPts val="2400"/>
              <a:buNone/>
              <a:defRPr sz="2400">
                <a:solidFill>
                  <a:schemeClr val="accent1"/>
                </a:solidFill>
              </a:defRPr>
            </a:lvl5pPr>
            <a:lvl6pPr lvl="5" rtl="0">
              <a:spcBef>
                <a:spcPts val="0"/>
              </a:spcBef>
              <a:spcAft>
                <a:spcPts val="0"/>
              </a:spcAft>
              <a:buClr>
                <a:schemeClr val="accent1"/>
              </a:buClr>
              <a:buSzPts val="2400"/>
              <a:buNone/>
              <a:defRPr sz="2400">
                <a:solidFill>
                  <a:schemeClr val="accent1"/>
                </a:solidFill>
              </a:defRPr>
            </a:lvl6pPr>
            <a:lvl7pPr lvl="6" rtl="0">
              <a:spcBef>
                <a:spcPts val="0"/>
              </a:spcBef>
              <a:spcAft>
                <a:spcPts val="0"/>
              </a:spcAft>
              <a:buClr>
                <a:schemeClr val="accent1"/>
              </a:buClr>
              <a:buSzPts val="2400"/>
              <a:buNone/>
              <a:defRPr sz="2400">
                <a:solidFill>
                  <a:schemeClr val="accent1"/>
                </a:solidFill>
              </a:defRPr>
            </a:lvl7pPr>
            <a:lvl8pPr lvl="7" rtl="0">
              <a:spcBef>
                <a:spcPts val="0"/>
              </a:spcBef>
              <a:spcAft>
                <a:spcPts val="0"/>
              </a:spcAft>
              <a:buClr>
                <a:schemeClr val="accent1"/>
              </a:buClr>
              <a:buSzPts val="2400"/>
              <a:buNone/>
              <a:defRPr sz="2400">
                <a:solidFill>
                  <a:schemeClr val="accent1"/>
                </a:solidFill>
              </a:defRPr>
            </a:lvl8pPr>
            <a:lvl9pPr lvl="8" rtl="0">
              <a:spcBef>
                <a:spcPts val="0"/>
              </a:spcBef>
              <a:spcAft>
                <a:spcPts val="0"/>
              </a:spcAft>
              <a:buClr>
                <a:schemeClr val="accent1"/>
              </a:buClr>
              <a:buSzPts val="2400"/>
              <a:buNone/>
              <a:defRPr sz="2400">
                <a:solidFill>
                  <a:schemeClr val="accent1"/>
                </a:solidFill>
              </a:defRPr>
            </a:lvl9pPr>
          </a:lstStyle>
          <a:p>
            <a:endParaRPr/>
          </a:p>
        </p:txBody>
      </p:sp>
      <p:sp>
        <p:nvSpPr>
          <p:cNvPr id="704" name="Google Shape;704;p31"/>
          <p:cNvSpPr txBox="1">
            <a:spLocks noGrp="1"/>
          </p:cNvSpPr>
          <p:nvPr>
            <p:ph type="subTitle" idx="1"/>
          </p:nvPr>
        </p:nvSpPr>
        <p:spPr>
          <a:xfrm>
            <a:off x="4987875" y="1707750"/>
            <a:ext cx="3744600" cy="1728000"/>
          </a:xfrm>
          <a:prstGeom prst="rect">
            <a:avLst/>
          </a:prstGeom>
        </p:spPr>
        <p:txBody>
          <a:bodyPr spcFirstLastPara="1" wrap="square" lIns="91425" tIns="91425" rIns="91425" bIns="91425"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705" name="Google Shape;705;p31"/>
          <p:cNvPicPr preferRelativeResize="0"/>
          <p:nvPr/>
        </p:nvPicPr>
        <p:blipFill>
          <a:blip r:embed="rId2">
            <a:alphaModFix/>
          </a:blip>
          <a:stretch>
            <a:fillRect/>
          </a:stretch>
        </p:blipFill>
        <p:spPr>
          <a:xfrm>
            <a:off x="0" y="5108251"/>
            <a:ext cx="9144000" cy="38100"/>
          </a:xfrm>
          <a:prstGeom prst="rect">
            <a:avLst/>
          </a:prstGeom>
          <a:noFill/>
          <a:ln>
            <a:noFill/>
          </a:ln>
        </p:spPr>
      </p:pic>
    </p:spTree>
  </p:cSld>
  <p:clrMapOvr>
    <a:masterClrMapping/>
  </p:clrMapOvr>
  <p:extLst>
    <p:ext uri="{DCECCB84-F9BA-43D5-87BE-67443E8EF086}">
      <p15:sldGuideLst xmlns:p15="http://schemas.microsoft.com/office/powerpoint/2012/main">
        <p15:guide id="1" pos="259">
          <p15:clr>
            <a:srgbClr val="FA7B17"/>
          </p15:clr>
        </p15:guide>
        <p15:guide id="2" pos="5501">
          <p15:clr>
            <a:srgbClr val="FA7B17"/>
          </p15:clr>
        </p15:guide>
        <p15:guide id="3" orient="horz" pos="3068">
          <p15:clr>
            <a:srgbClr val="FA7B17"/>
          </p15:clr>
        </p15:guide>
        <p15:guide id="4" orient="horz" pos="235">
          <p15:clr>
            <a:srgbClr val="FA7B17"/>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Title/Cover - Client Logo">
  <p:cSld name="Title 1_5">
    <p:spTree>
      <p:nvGrpSpPr>
        <p:cNvPr id="1" name="Shape 36"/>
        <p:cNvGrpSpPr/>
        <p:nvPr/>
      </p:nvGrpSpPr>
      <p:grpSpPr>
        <a:xfrm>
          <a:off x="0" y="0"/>
          <a:ext cx="0" cy="0"/>
          <a:chOff x="0" y="0"/>
          <a:chExt cx="0" cy="0"/>
        </a:xfrm>
      </p:grpSpPr>
      <p:sp>
        <p:nvSpPr>
          <p:cNvPr id="37" name="Google Shape;37;p4"/>
          <p:cNvSpPr>
            <a:spLocks noGrp="1"/>
          </p:cNvSpPr>
          <p:nvPr>
            <p:ph type="pic" idx="2"/>
          </p:nvPr>
        </p:nvSpPr>
        <p:spPr>
          <a:xfrm>
            <a:off x="5974261" y="372600"/>
            <a:ext cx="1376700" cy="448200"/>
          </a:xfrm>
          <a:prstGeom prst="rect">
            <a:avLst/>
          </a:prstGeom>
          <a:noFill/>
          <a:ln>
            <a:noFill/>
          </a:ln>
        </p:spPr>
      </p:sp>
      <p:sp>
        <p:nvSpPr>
          <p:cNvPr id="38" name="Google Shape;38;p4"/>
          <p:cNvSpPr/>
          <p:nvPr/>
        </p:nvSpPr>
        <p:spPr>
          <a:xfrm>
            <a:off x="1" y="1"/>
            <a:ext cx="758283" cy="760876"/>
          </a:xfrm>
          <a:custGeom>
            <a:avLst/>
            <a:gdLst/>
            <a:ahLst/>
            <a:cxnLst/>
            <a:rect l="l" t="t" r="r" b="b"/>
            <a:pathLst>
              <a:path w="1011044" h="1014501" extrusionOk="0">
                <a:moveTo>
                  <a:pt x="195109" y="993405"/>
                </a:moveTo>
                <a:lnTo>
                  <a:pt x="200634" y="994520"/>
                </a:lnTo>
                <a:lnTo>
                  <a:pt x="183296" y="997616"/>
                </a:lnTo>
                <a:lnTo>
                  <a:pt x="187163" y="995009"/>
                </a:lnTo>
                <a:cubicBezTo>
                  <a:pt x="189606" y="993976"/>
                  <a:pt x="192291" y="993405"/>
                  <a:pt x="195109" y="993405"/>
                </a:cubicBezTo>
                <a:close/>
                <a:moveTo>
                  <a:pt x="146332" y="993405"/>
                </a:moveTo>
                <a:cubicBezTo>
                  <a:pt x="151969" y="993405"/>
                  <a:pt x="157072" y="995690"/>
                  <a:pt x="160766" y="999383"/>
                </a:cubicBezTo>
                <a:lnTo>
                  <a:pt x="161636" y="1001484"/>
                </a:lnTo>
                <a:lnTo>
                  <a:pt x="153987" y="1002850"/>
                </a:lnTo>
                <a:lnTo>
                  <a:pt x="129155" y="1006006"/>
                </a:lnTo>
                <a:lnTo>
                  <a:pt x="131898" y="999383"/>
                </a:lnTo>
                <a:cubicBezTo>
                  <a:pt x="135592" y="995690"/>
                  <a:pt x="140695" y="993405"/>
                  <a:pt x="146332" y="993405"/>
                </a:cubicBezTo>
                <a:close/>
                <a:moveTo>
                  <a:pt x="97555" y="993405"/>
                </a:moveTo>
                <a:cubicBezTo>
                  <a:pt x="103192" y="993405"/>
                  <a:pt x="108295" y="995690"/>
                  <a:pt x="111989" y="999383"/>
                </a:cubicBezTo>
                <a:lnTo>
                  <a:pt x="115453" y="1007747"/>
                </a:lnTo>
                <a:lnTo>
                  <a:pt x="103384" y="1009281"/>
                </a:lnTo>
                <a:lnTo>
                  <a:pt x="78229" y="1011193"/>
                </a:lnTo>
                <a:lnTo>
                  <a:pt x="83121" y="999383"/>
                </a:lnTo>
                <a:cubicBezTo>
                  <a:pt x="86815" y="995690"/>
                  <a:pt x="91918" y="993405"/>
                  <a:pt x="97555" y="993405"/>
                </a:cubicBezTo>
                <a:close/>
                <a:moveTo>
                  <a:pt x="48778" y="993405"/>
                </a:moveTo>
                <a:cubicBezTo>
                  <a:pt x="54415" y="993405"/>
                  <a:pt x="59518" y="995690"/>
                  <a:pt x="63212" y="999383"/>
                </a:cubicBezTo>
                <a:lnTo>
                  <a:pt x="68413" y="1011940"/>
                </a:lnTo>
                <a:lnTo>
                  <a:pt x="52033" y="1013185"/>
                </a:lnTo>
                <a:lnTo>
                  <a:pt x="28379" y="1013783"/>
                </a:lnTo>
                <a:lnTo>
                  <a:pt x="34344" y="999383"/>
                </a:lnTo>
                <a:cubicBezTo>
                  <a:pt x="38038" y="995690"/>
                  <a:pt x="43141" y="993405"/>
                  <a:pt x="48778" y="993405"/>
                </a:cubicBezTo>
                <a:close/>
                <a:moveTo>
                  <a:pt x="2" y="993405"/>
                </a:moveTo>
                <a:cubicBezTo>
                  <a:pt x="11275" y="993405"/>
                  <a:pt x="20414" y="1002544"/>
                  <a:pt x="20414" y="1013818"/>
                </a:cubicBezTo>
                <a:lnTo>
                  <a:pt x="20344" y="1013987"/>
                </a:lnTo>
                <a:lnTo>
                  <a:pt x="0" y="1014501"/>
                </a:lnTo>
                <a:lnTo>
                  <a:pt x="0" y="993406"/>
                </a:lnTo>
                <a:close/>
                <a:moveTo>
                  <a:pt x="341440" y="939317"/>
                </a:moveTo>
                <a:cubicBezTo>
                  <a:pt x="347077" y="939317"/>
                  <a:pt x="352180" y="941602"/>
                  <a:pt x="355875" y="945296"/>
                </a:cubicBezTo>
                <a:lnTo>
                  <a:pt x="357150" y="948375"/>
                </a:lnTo>
                <a:lnTo>
                  <a:pt x="321699" y="961350"/>
                </a:lnTo>
                <a:lnTo>
                  <a:pt x="321028" y="959730"/>
                </a:lnTo>
                <a:cubicBezTo>
                  <a:pt x="321028" y="948456"/>
                  <a:pt x="330166" y="939317"/>
                  <a:pt x="341440" y="939317"/>
                </a:cubicBezTo>
                <a:close/>
                <a:moveTo>
                  <a:pt x="292663" y="939317"/>
                </a:moveTo>
                <a:cubicBezTo>
                  <a:pt x="303937" y="939317"/>
                  <a:pt x="313076" y="948456"/>
                  <a:pt x="313076" y="959730"/>
                </a:cubicBezTo>
                <a:lnTo>
                  <a:pt x="310744" y="965360"/>
                </a:lnTo>
                <a:lnTo>
                  <a:pt x="300683" y="969042"/>
                </a:lnTo>
                <a:lnTo>
                  <a:pt x="279538" y="975046"/>
                </a:lnTo>
                <a:lnTo>
                  <a:pt x="278229" y="974164"/>
                </a:lnTo>
                <a:cubicBezTo>
                  <a:pt x="274535" y="970470"/>
                  <a:pt x="272251" y="965367"/>
                  <a:pt x="272251" y="959730"/>
                </a:cubicBezTo>
                <a:cubicBezTo>
                  <a:pt x="272251" y="948456"/>
                  <a:pt x="281389" y="939317"/>
                  <a:pt x="292663" y="939317"/>
                </a:cubicBezTo>
                <a:close/>
                <a:moveTo>
                  <a:pt x="243886" y="939317"/>
                </a:moveTo>
                <a:cubicBezTo>
                  <a:pt x="255160" y="939317"/>
                  <a:pt x="264299" y="948456"/>
                  <a:pt x="264299" y="959730"/>
                </a:cubicBezTo>
                <a:cubicBezTo>
                  <a:pt x="264299" y="971004"/>
                  <a:pt x="255160" y="980143"/>
                  <a:pt x="243886" y="980143"/>
                </a:cubicBezTo>
                <a:cubicBezTo>
                  <a:pt x="232612" y="980143"/>
                  <a:pt x="223473" y="971004"/>
                  <a:pt x="223473" y="959730"/>
                </a:cubicBezTo>
                <a:cubicBezTo>
                  <a:pt x="223473" y="948456"/>
                  <a:pt x="232612" y="939317"/>
                  <a:pt x="243886" y="939317"/>
                </a:cubicBezTo>
                <a:close/>
                <a:moveTo>
                  <a:pt x="195109" y="939317"/>
                </a:moveTo>
                <a:cubicBezTo>
                  <a:pt x="206383" y="939317"/>
                  <a:pt x="215522" y="948456"/>
                  <a:pt x="215522" y="959730"/>
                </a:cubicBezTo>
                <a:cubicBezTo>
                  <a:pt x="215522" y="971004"/>
                  <a:pt x="206383" y="980143"/>
                  <a:pt x="195109" y="980143"/>
                </a:cubicBezTo>
                <a:cubicBezTo>
                  <a:pt x="183835" y="980143"/>
                  <a:pt x="174696" y="971004"/>
                  <a:pt x="174696" y="959730"/>
                </a:cubicBezTo>
                <a:cubicBezTo>
                  <a:pt x="174696" y="948456"/>
                  <a:pt x="183835" y="939317"/>
                  <a:pt x="195109" y="939317"/>
                </a:cubicBezTo>
                <a:close/>
                <a:moveTo>
                  <a:pt x="146332" y="939317"/>
                </a:moveTo>
                <a:cubicBezTo>
                  <a:pt x="157606" y="939317"/>
                  <a:pt x="166745" y="948456"/>
                  <a:pt x="166745" y="959730"/>
                </a:cubicBezTo>
                <a:cubicBezTo>
                  <a:pt x="166745" y="971004"/>
                  <a:pt x="157606" y="980143"/>
                  <a:pt x="146332" y="980143"/>
                </a:cubicBezTo>
                <a:cubicBezTo>
                  <a:pt x="135058" y="980143"/>
                  <a:pt x="125919" y="971004"/>
                  <a:pt x="125919" y="959730"/>
                </a:cubicBezTo>
                <a:cubicBezTo>
                  <a:pt x="125919" y="948456"/>
                  <a:pt x="135058" y="939317"/>
                  <a:pt x="146332" y="939317"/>
                </a:cubicBezTo>
                <a:close/>
                <a:moveTo>
                  <a:pt x="97555" y="939317"/>
                </a:moveTo>
                <a:cubicBezTo>
                  <a:pt x="108829" y="939317"/>
                  <a:pt x="117968" y="948456"/>
                  <a:pt x="117968" y="959730"/>
                </a:cubicBezTo>
                <a:cubicBezTo>
                  <a:pt x="117968" y="971004"/>
                  <a:pt x="108829" y="980143"/>
                  <a:pt x="97555" y="980143"/>
                </a:cubicBezTo>
                <a:cubicBezTo>
                  <a:pt x="86281" y="980143"/>
                  <a:pt x="77142" y="971004"/>
                  <a:pt x="77142" y="959730"/>
                </a:cubicBezTo>
                <a:cubicBezTo>
                  <a:pt x="77142" y="948456"/>
                  <a:pt x="86281" y="939317"/>
                  <a:pt x="97555" y="939317"/>
                </a:cubicBezTo>
                <a:close/>
                <a:moveTo>
                  <a:pt x="48778" y="939317"/>
                </a:moveTo>
                <a:cubicBezTo>
                  <a:pt x="60052" y="939317"/>
                  <a:pt x="69191" y="948456"/>
                  <a:pt x="69191" y="959730"/>
                </a:cubicBezTo>
                <a:cubicBezTo>
                  <a:pt x="69191" y="971004"/>
                  <a:pt x="60052" y="980143"/>
                  <a:pt x="48778" y="980143"/>
                </a:cubicBezTo>
                <a:cubicBezTo>
                  <a:pt x="37504" y="980143"/>
                  <a:pt x="28365" y="971004"/>
                  <a:pt x="28365" y="959730"/>
                </a:cubicBezTo>
                <a:cubicBezTo>
                  <a:pt x="28365" y="948456"/>
                  <a:pt x="37504" y="939317"/>
                  <a:pt x="48778" y="939317"/>
                </a:cubicBezTo>
                <a:close/>
                <a:moveTo>
                  <a:pt x="2" y="939317"/>
                </a:moveTo>
                <a:cubicBezTo>
                  <a:pt x="11275" y="939317"/>
                  <a:pt x="20414" y="948456"/>
                  <a:pt x="20414" y="959730"/>
                </a:cubicBezTo>
                <a:cubicBezTo>
                  <a:pt x="20414" y="971004"/>
                  <a:pt x="11275" y="980143"/>
                  <a:pt x="2" y="980143"/>
                </a:cubicBezTo>
                <a:lnTo>
                  <a:pt x="0" y="980142"/>
                </a:lnTo>
                <a:lnTo>
                  <a:pt x="0" y="939318"/>
                </a:lnTo>
                <a:close/>
                <a:moveTo>
                  <a:pt x="487772" y="885231"/>
                </a:moveTo>
                <a:lnTo>
                  <a:pt x="492351" y="886155"/>
                </a:lnTo>
                <a:lnTo>
                  <a:pt x="481971" y="892462"/>
                </a:lnTo>
                <a:lnTo>
                  <a:pt x="470537" y="897969"/>
                </a:lnTo>
                <a:lnTo>
                  <a:pt x="473337" y="891210"/>
                </a:lnTo>
                <a:cubicBezTo>
                  <a:pt x="477032" y="887516"/>
                  <a:pt x="482135" y="885231"/>
                  <a:pt x="487772" y="885231"/>
                </a:cubicBezTo>
                <a:close/>
                <a:moveTo>
                  <a:pt x="438994" y="885231"/>
                </a:moveTo>
                <a:cubicBezTo>
                  <a:pt x="444631" y="885231"/>
                  <a:pt x="449734" y="887516"/>
                  <a:pt x="453429" y="891210"/>
                </a:cubicBezTo>
                <a:lnTo>
                  <a:pt x="458609" y="903716"/>
                </a:lnTo>
                <a:lnTo>
                  <a:pt x="424595" y="920101"/>
                </a:lnTo>
                <a:lnTo>
                  <a:pt x="424560" y="920078"/>
                </a:lnTo>
                <a:cubicBezTo>
                  <a:pt x="420867" y="916384"/>
                  <a:pt x="418582" y="911281"/>
                  <a:pt x="418582" y="905644"/>
                </a:cubicBezTo>
                <a:cubicBezTo>
                  <a:pt x="418582" y="894370"/>
                  <a:pt x="427721" y="885231"/>
                  <a:pt x="438994" y="885231"/>
                </a:cubicBezTo>
                <a:close/>
                <a:moveTo>
                  <a:pt x="390217" y="885231"/>
                </a:moveTo>
                <a:cubicBezTo>
                  <a:pt x="401491" y="885231"/>
                  <a:pt x="410630" y="894370"/>
                  <a:pt x="410630" y="905644"/>
                </a:cubicBezTo>
                <a:cubicBezTo>
                  <a:pt x="410630" y="916917"/>
                  <a:pt x="401491" y="926056"/>
                  <a:pt x="390217" y="926056"/>
                </a:cubicBezTo>
                <a:cubicBezTo>
                  <a:pt x="378944" y="926056"/>
                  <a:pt x="369805" y="916917"/>
                  <a:pt x="369805" y="905644"/>
                </a:cubicBezTo>
                <a:cubicBezTo>
                  <a:pt x="369805" y="894370"/>
                  <a:pt x="378944" y="885231"/>
                  <a:pt x="390217" y="885231"/>
                </a:cubicBezTo>
                <a:close/>
                <a:moveTo>
                  <a:pt x="341440" y="885231"/>
                </a:moveTo>
                <a:cubicBezTo>
                  <a:pt x="352714" y="885231"/>
                  <a:pt x="361853" y="894370"/>
                  <a:pt x="361853" y="905644"/>
                </a:cubicBezTo>
                <a:cubicBezTo>
                  <a:pt x="361853" y="916917"/>
                  <a:pt x="352714" y="926056"/>
                  <a:pt x="341440" y="926056"/>
                </a:cubicBezTo>
                <a:cubicBezTo>
                  <a:pt x="330166" y="926056"/>
                  <a:pt x="321028" y="916917"/>
                  <a:pt x="321028" y="905644"/>
                </a:cubicBezTo>
                <a:cubicBezTo>
                  <a:pt x="321028" y="894370"/>
                  <a:pt x="330166" y="885231"/>
                  <a:pt x="341440" y="885231"/>
                </a:cubicBezTo>
                <a:close/>
                <a:moveTo>
                  <a:pt x="292663" y="885231"/>
                </a:moveTo>
                <a:cubicBezTo>
                  <a:pt x="303937" y="885231"/>
                  <a:pt x="313076" y="894370"/>
                  <a:pt x="313076" y="905644"/>
                </a:cubicBezTo>
                <a:cubicBezTo>
                  <a:pt x="313076" y="916917"/>
                  <a:pt x="303937" y="926056"/>
                  <a:pt x="292663" y="926056"/>
                </a:cubicBezTo>
                <a:cubicBezTo>
                  <a:pt x="281389" y="926056"/>
                  <a:pt x="272251" y="916917"/>
                  <a:pt x="272251" y="905644"/>
                </a:cubicBezTo>
                <a:cubicBezTo>
                  <a:pt x="272251" y="894370"/>
                  <a:pt x="281389" y="885231"/>
                  <a:pt x="292663" y="885231"/>
                </a:cubicBezTo>
                <a:close/>
                <a:moveTo>
                  <a:pt x="243886" y="885231"/>
                </a:moveTo>
                <a:cubicBezTo>
                  <a:pt x="255160" y="885231"/>
                  <a:pt x="264299" y="894370"/>
                  <a:pt x="264299" y="905644"/>
                </a:cubicBezTo>
                <a:cubicBezTo>
                  <a:pt x="264299" y="916917"/>
                  <a:pt x="255160" y="926056"/>
                  <a:pt x="243886" y="926056"/>
                </a:cubicBezTo>
                <a:cubicBezTo>
                  <a:pt x="232612" y="926056"/>
                  <a:pt x="223473" y="916917"/>
                  <a:pt x="223473" y="905644"/>
                </a:cubicBezTo>
                <a:cubicBezTo>
                  <a:pt x="223473" y="894370"/>
                  <a:pt x="232612" y="885231"/>
                  <a:pt x="243886" y="885231"/>
                </a:cubicBezTo>
                <a:close/>
                <a:moveTo>
                  <a:pt x="195109" y="885231"/>
                </a:moveTo>
                <a:cubicBezTo>
                  <a:pt x="206383" y="885231"/>
                  <a:pt x="215522" y="894370"/>
                  <a:pt x="215522" y="905644"/>
                </a:cubicBezTo>
                <a:cubicBezTo>
                  <a:pt x="215522" y="916917"/>
                  <a:pt x="206383" y="926056"/>
                  <a:pt x="195109" y="926056"/>
                </a:cubicBezTo>
                <a:cubicBezTo>
                  <a:pt x="183835" y="926056"/>
                  <a:pt x="174696" y="916917"/>
                  <a:pt x="174696" y="905644"/>
                </a:cubicBezTo>
                <a:cubicBezTo>
                  <a:pt x="174696" y="894370"/>
                  <a:pt x="183835" y="885231"/>
                  <a:pt x="195109" y="885231"/>
                </a:cubicBezTo>
                <a:close/>
                <a:moveTo>
                  <a:pt x="146332" y="885231"/>
                </a:moveTo>
                <a:cubicBezTo>
                  <a:pt x="157606" y="885231"/>
                  <a:pt x="166745" y="894370"/>
                  <a:pt x="166745" y="905644"/>
                </a:cubicBezTo>
                <a:cubicBezTo>
                  <a:pt x="166745" y="916917"/>
                  <a:pt x="157606" y="926056"/>
                  <a:pt x="146332" y="926056"/>
                </a:cubicBezTo>
                <a:cubicBezTo>
                  <a:pt x="135058" y="926056"/>
                  <a:pt x="125919" y="916917"/>
                  <a:pt x="125919" y="905644"/>
                </a:cubicBezTo>
                <a:cubicBezTo>
                  <a:pt x="125919" y="894370"/>
                  <a:pt x="135058" y="885231"/>
                  <a:pt x="146332" y="885231"/>
                </a:cubicBezTo>
                <a:close/>
                <a:moveTo>
                  <a:pt x="97555" y="885231"/>
                </a:moveTo>
                <a:cubicBezTo>
                  <a:pt x="108829" y="885231"/>
                  <a:pt x="117968" y="894370"/>
                  <a:pt x="117968" y="905644"/>
                </a:cubicBezTo>
                <a:cubicBezTo>
                  <a:pt x="117968" y="916917"/>
                  <a:pt x="108829" y="926056"/>
                  <a:pt x="97555" y="926056"/>
                </a:cubicBezTo>
                <a:cubicBezTo>
                  <a:pt x="86281" y="926056"/>
                  <a:pt x="77142" y="916917"/>
                  <a:pt x="77142" y="905644"/>
                </a:cubicBezTo>
                <a:cubicBezTo>
                  <a:pt x="77142" y="894370"/>
                  <a:pt x="86281" y="885231"/>
                  <a:pt x="97555" y="885231"/>
                </a:cubicBezTo>
                <a:close/>
                <a:moveTo>
                  <a:pt x="48778" y="885231"/>
                </a:moveTo>
                <a:cubicBezTo>
                  <a:pt x="60052" y="885231"/>
                  <a:pt x="69191" y="894370"/>
                  <a:pt x="69191" y="905644"/>
                </a:cubicBezTo>
                <a:cubicBezTo>
                  <a:pt x="69191" y="916917"/>
                  <a:pt x="60052" y="926056"/>
                  <a:pt x="48778" y="926056"/>
                </a:cubicBezTo>
                <a:cubicBezTo>
                  <a:pt x="37504" y="926056"/>
                  <a:pt x="28365" y="916917"/>
                  <a:pt x="28365" y="905644"/>
                </a:cubicBezTo>
                <a:cubicBezTo>
                  <a:pt x="28365" y="894370"/>
                  <a:pt x="37504" y="885231"/>
                  <a:pt x="48778" y="885231"/>
                </a:cubicBezTo>
                <a:close/>
                <a:moveTo>
                  <a:pt x="2" y="885231"/>
                </a:moveTo>
                <a:cubicBezTo>
                  <a:pt x="11275" y="885231"/>
                  <a:pt x="20414" y="894370"/>
                  <a:pt x="20414" y="905644"/>
                </a:cubicBezTo>
                <a:cubicBezTo>
                  <a:pt x="20414" y="916917"/>
                  <a:pt x="11275" y="926056"/>
                  <a:pt x="2" y="926056"/>
                </a:cubicBezTo>
                <a:lnTo>
                  <a:pt x="0" y="926055"/>
                </a:lnTo>
                <a:lnTo>
                  <a:pt x="0" y="885232"/>
                </a:lnTo>
                <a:close/>
                <a:moveTo>
                  <a:pt x="577493" y="832726"/>
                </a:moveTo>
                <a:lnTo>
                  <a:pt x="570568" y="837904"/>
                </a:lnTo>
                <a:lnTo>
                  <a:pt x="570892" y="837123"/>
                </a:lnTo>
                <a:cubicBezTo>
                  <a:pt x="572738" y="835276"/>
                  <a:pt x="574938" y="833782"/>
                  <a:pt x="577380" y="832749"/>
                </a:cubicBezTo>
                <a:close/>
                <a:moveTo>
                  <a:pt x="536549" y="831145"/>
                </a:moveTo>
                <a:cubicBezTo>
                  <a:pt x="542186" y="831145"/>
                  <a:pt x="547289" y="833430"/>
                  <a:pt x="550983" y="837123"/>
                </a:cubicBezTo>
                <a:lnTo>
                  <a:pt x="555421" y="847839"/>
                </a:lnTo>
                <a:lnTo>
                  <a:pt x="523739" y="867087"/>
                </a:lnTo>
                <a:lnTo>
                  <a:pt x="522114" y="865992"/>
                </a:lnTo>
                <a:cubicBezTo>
                  <a:pt x="518421" y="862298"/>
                  <a:pt x="516136" y="857194"/>
                  <a:pt x="516136" y="851558"/>
                </a:cubicBezTo>
                <a:cubicBezTo>
                  <a:pt x="516136" y="840284"/>
                  <a:pt x="525275" y="831145"/>
                  <a:pt x="536549" y="831145"/>
                </a:cubicBezTo>
                <a:close/>
                <a:moveTo>
                  <a:pt x="487772" y="831145"/>
                </a:moveTo>
                <a:cubicBezTo>
                  <a:pt x="499045" y="831145"/>
                  <a:pt x="508184" y="840284"/>
                  <a:pt x="508184" y="851558"/>
                </a:cubicBezTo>
                <a:cubicBezTo>
                  <a:pt x="508184" y="862831"/>
                  <a:pt x="499045" y="871970"/>
                  <a:pt x="487772" y="871970"/>
                </a:cubicBezTo>
                <a:cubicBezTo>
                  <a:pt x="476498" y="871970"/>
                  <a:pt x="467359" y="862831"/>
                  <a:pt x="467359" y="851558"/>
                </a:cubicBezTo>
                <a:cubicBezTo>
                  <a:pt x="467359" y="840284"/>
                  <a:pt x="476498" y="831145"/>
                  <a:pt x="487772" y="831145"/>
                </a:cubicBezTo>
                <a:close/>
                <a:moveTo>
                  <a:pt x="438994" y="831145"/>
                </a:moveTo>
                <a:cubicBezTo>
                  <a:pt x="450268" y="831145"/>
                  <a:pt x="459407" y="840284"/>
                  <a:pt x="459407" y="851558"/>
                </a:cubicBezTo>
                <a:cubicBezTo>
                  <a:pt x="459407" y="862831"/>
                  <a:pt x="450268" y="871970"/>
                  <a:pt x="438994" y="871970"/>
                </a:cubicBezTo>
                <a:cubicBezTo>
                  <a:pt x="427721" y="871970"/>
                  <a:pt x="418582" y="862831"/>
                  <a:pt x="418582" y="851558"/>
                </a:cubicBezTo>
                <a:cubicBezTo>
                  <a:pt x="418582" y="840284"/>
                  <a:pt x="427721" y="831145"/>
                  <a:pt x="438994" y="831145"/>
                </a:cubicBezTo>
                <a:close/>
                <a:moveTo>
                  <a:pt x="390217" y="831145"/>
                </a:moveTo>
                <a:cubicBezTo>
                  <a:pt x="401491" y="831145"/>
                  <a:pt x="410630" y="840284"/>
                  <a:pt x="410630" y="851558"/>
                </a:cubicBezTo>
                <a:cubicBezTo>
                  <a:pt x="410630" y="862831"/>
                  <a:pt x="401491" y="871970"/>
                  <a:pt x="390217" y="871970"/>
                </a:cubicBezTo>
                <a:cubicBezTo>
                  <a:pt x="378944" y="871970"/>
                  <a:pt x="369805" y="862831"/>
                  <a:pt x="369805" y="851558"/>
                </a:cubicBezTo>
                <a:cubicBezTo>
                  <a:pt x="369805" y="840284"/>
                  <a:pt x="378944" y="831145"/>
                  <a:pt x="390217" y="831145"/>
                </a:cubicBezTo>
                <a:close/>
                <a:moveTo>
                  <a:pt x="341440" y="831145"/>
                </a:moveTo>
                <a:cubicBezTo>
                  <a:pt x="352714" y="831145"/>
                  <a:pt x="361853" y="840284"/>
                  <a:pt x="361853" y="851558"/>
                </a:cubicBezTo>
                <a:cubicBezTo>
                  <a:pt x="361853" y="862831"/>
                  <a:pt x="352714" y="871970"/>
                  <a:pt x="341440" y="871970"/>
                </a:cubicBezTo>
                <a:cubicBezTo>
                  <a:pt x="330166" y="871970"/>
                  <a:pt x="321028" y="862831"/>
                  <a:pt x="321028" y="851558"/>
                </a:cubicBezTo>
                <a:cubicBezTo>
                  <a:pt x="321028" y="840284"/>
                  <a:pt x="330166" y="831145"/>
                  <a:pt x="341440" y="831145"/>
                </a:cubicBezTo>
                <a:close/>
                <a:moveTo>
                  <a:pt x="292663" y="831145"/>
                </a:moveTo>
                <a:cubicBezTo>
                  <a:pt x="303937" y="831145"/>
                  <a:pt x="313076" y="840284"/>
                  <a:pt x="313076" y="851558"/>
                </a:cubicBezTo>
                <a:cubicBezTo>
                  <a:pt x="313076" y="862831"/>
                  <a:pt x="303937" y="871970"/>
                  <a:pt x="292663" y="871970"/>
                </a:cubicBezTo>
                <a:cubicBezTo>
                  <a:pt x="281389" y="871970"/>
                  <a:pt x="272251" y="862831"/>
                  <a:pt x="272251" y="851558"/>
                </a:cubicBezTo>
                <a:cubicBezTo>
                  <a:pt x="272251" y="840284"/>
                  <a:pt x="281389" y="831145"/>
                  <a:pt x="292663" y="831145"/>
                </a:cubicBezTo>
                <a:close/>
                <a:moveTo>
                  <a:pt x="243886" y="831145"/>
                </a:moveTo>
                <a:cubicBezTo>
                  <a:pt x="255160" y="831145"/>
                  <a:pt x="264299" y="840284"/>
                  <a:pt x="264299" y="851558"/>
                </a:cubicBezTo>
                <a:cubicBezTo>
                  <a:pt x="264299" y="862831"/>
                  <a:pt x="255160" y="871970"/>
                  <a:pt x="243886" y="871970"/>
                </a:cubicBezTo>
                <a:cubicBezTo>
                  <a:pt x="232612" y="871970"/>
                  <a:pt x="223473" y="862831"/>
                  <a:pt x="223473" y="851558"/>
                </a:cubicBezTo>
                <a:cubicBezTo>
                  <a:pt x="223473" y="840284"/>
                  <a:pt x="232612" y="831145"/>
                  <a:pt x="243886" y="831145"/>
                </a:cubicBezTo>
                <a:close/>
                <a:moveTo>
                  <a:pt x="195109" y="831145"/>
                </a:moveTo>
                <a:cubicBezTo>
                  <a:pt x="206383" y="831145"/>
                  <a:pt x="215522" y="840284"/>
                  <a:pt x="215522" y="851558"/>
                </a:cubicBezTo>
                <a:cubicBezTo>
                  <a:pt x="215522" y="862831"/>
                  <a:pt x="206383" y="871970"/>
                  <a:pt x="195109" y="871970"/>
                </a:cubicBezTo>
                <a:cubicBezTo>
                  <a:pt x="183835" y="871970"/>
                  <a:pt x="174696" y="862831"/>
                  <a:pt x="174696" y="851558"/>
                </a:cubicBezTo>
                <a:cubicBezTo>
                  <a:pt x="174696" y="840284"/>
                  <a:pt x="183835" y="831145"/>
                  <a:pt x="195109" y="831145"/>
                </a:cubicBezTo>
                <a:close/>
                <a:moveTo>
                  <a:pt x="146332" y="831145"/>
                </a:moveTo>
                <a:cubicBezTo>
                  <a:pt x="157606" y="831145"/>
                  <a:pt x="166745" y="840284"/>
                  <a:pt x="166745" y="851558"/>
                </a:cubicBezTo>
                <a:cubicBezTo>
                  <a:pt x="166745" y="862831"/>
                  <a:pt x="157606" y="871970"/>
                  <a:pt x="146332" y="871970"/>
                </a:cubicBezTo>
                <a:cubicBezTo>
                  <a:pt x="135058" y="871970"/>
                  <a:pt x="125919" y="862831"/>
                  <a:pt x="125919" y="851558"/>
                </a:cubicBezTo>
                <a:cubicBezTo>
                  <a:pt x="125919" y="840284"/>
                  <a:pt x="135058" y="831145"/>
                  <a:pt x="146332" y="831145"/>
                </a:cubicBezTo>
                <a:close/>
                <a:moveTo>
                  <a:pt x="97555" y="831145"/>
                </a:moveTo>
                <a:cubicBezTo>
                  <a:pt x="108829" y="831145"/>
                  <a:pt x="117968" y="840284"/>
                  <a:pt x="117968" y="851558"/>
                </a:cubicBezTo>
                <a:cubicBezTo>
                  <a:pt x="117968" y="862831"/>
                  <a:pt x="108829" y="871970"/>
                  <a:pt x="97555" y="871970"/>
                </a:cubicBezTo>
                <a:cubicBezTo>
                  <a:pt x="86281" y="871970"/>
                  <a:pt x="77142" y="862831"/>
                  <a:pt x="77142" y="851558"/>
                </a:cubicBezTo>
                <a:cubicBezTo>
                  <a:pt x="77142" y="840284"/>
                  <a:pt x="86281" y="831145"/>
                  <a:pt x="97555" y="831145"/>
                </a:cubicBezTo>
                <a:close/>
                <a:moveTo>
                  <a:pt x="48778" y="831145"/>
                </a:moveTo>
                <a:cubicBezTo>
                  <a:pt x="60052" y="831145"/>
                  <a:pt x="69191" y="840284"/>
                  <a:pt x="69191" y="851558"/>
                </a:cubicBezTo>
                <a:cubicBezTo>
                  <a:pt x="69191" y="862831"/>
                  <a:pt x="60052" y="871970"/>
                  <a:pt x="48778" y="871970"/>
                </a:cubicBezTo>
                <a:cubicBezTo>
                  <a:pt x="37504" y="871970"/>
                  <a:pt x="28365" y="862831"/>
                  <a:pt x="28365" y="851558"/>
                </a:cubicBezTo>
                <a:cubicBezTo>
                  <a:pt x="28365" y="840284"/>
                  <a:pt x="37504" y="831145"/>
                  <a:pt x="48778" y="831145"/>
                </a:cubicBezTo>
                <a:close/>
                <a:moveTo>
                  <a:pt x="2" y="831145"/>
                </a:moveTo>
                <a:cubicBezTo>
                  <a:pt x="11275" y="831145"/>
                  <a:pt x="20414" y="840284"/>
                  <a:pt x="20414" y="851558"/>
                </a:cubicBezTo>
                <a:cubicBezTo>
                  <a:pt x="20414" y="862831"/>
                  <a:pt x="11275" y="871970"/>
                  <a:pt x="2" y="871970"/>
                </a:cubicBezTo>
                <a:lnTo>
                  <a:pt x="0" y="871969"/>
                </a:lnTo>
                <a:lnTo>
                  <a:pt x="0" y="831146"/>
                </a:lnTo>
                <a:close/>
                <a:moveTo>
                  <a:pt x="634103" y="777059"/>
                </a:moveTo>
                <a:cubicBezTo>
                  <a:pt x="636921" y="777059"/>
                  <a:pt x="639606" y="777630"/>
                  <a:pt x="642049" y="778663"/>
                </a:cubicBezTo>
                <a:lnTo>
                  <a:pt x="645821" y="781206"/>
                </a:lnTo>
                <a:lnTo>
                  <a:pt x="643181" y="783605"/>
                </a:lnTo>
                <a:lnTo>
                  <a:pt x="616279" y="803722"/>
                </a:lnTo>
                <a:lnTo>
                  <a:pt x="613690" y="797471"/>
                </a:lnTo>
                <a:cubicBezTo>
                  <a:pt x="613690" y="786198"/>
                  <a:pt x="622829" y="777059"/>
                  <a:pt x="634103" y="777059"/>
                </a:cubicBezTo>
                <a:close/>
                <a:moveTo>
                  <a:pt x="585326" y="777059"/>
                </a:moveTo>
                <a:cubicBezTo>
                  <a:pt x="596599" y="777059"/>
                  <a:pt x="605738" y="786198"/>
                  <a:pt x="605738" y="797471"/>
                </a:cubicBezTo>
                <a:cubicBezTo>
                  <a:pt x="605738" y="808745"/>
                  <a:pt x="596599" y="817884"/>
                  <a:pt x="585326" y="817884"/>
                </a:cubicBezTo>
                <a:cubicBezTo>
                  <a:pt x="574052" y="817884"/>
                  <a:pt x="564913" y="808745"/>
                  <a:pt x="564913" y="797471"/>
                </a:cubicBezTo>
                <a:cubicBezTo>
                  <a:pt x="564913" y="786198"/>
                  <a:pt x="574052" y="777059"/>
                  <a:pt x="585326" y="777059"/>
                </a:cubicBezTo>
                <a:close/>
                <a:moveTo>
                  <a:pt x="536549" y="777059"/>
                </a:moveTo>
                <a:cubicBezTo>
                  <a:pt x="547822" y="777059"/>
                  <a:pt x="556961" y="786198"/>
                  <a:pt x="556961" y="797471"/>
                </a:cubicBezTo>
                <a:cubicBezTo>
                  <a:pt x="556961" y="808745"/>
                  <a:pt x="547822" y="817884"/>
                  <a:pt x="536549" y="817884"/>
                </a:cubicBezTo>
                <a:cubicBezTo>
                  <a:pt x="525275" y="817884"/>
                  <a:pt x="516136" y="808745"/>
                  <a:pt x="516136" y="797471"/>
                </a:cubicBezTo>
                <a:cubicBezTo>
                  <a:pt x="516136" y="786198"/>
                  <a:pt x="525275" y="777059"/>
                  <a:pt x="536549" y="777059"/>
                </a:cubicBezTo>
                <a:close/>
                <a:moveTo>
                  <a:pt x="487772" y="777059"/>
                </a:moveTo>
                <a:cubicBezTo>
                  <a:pt x="499045" y="777059"/>
                  <a:pt x="508184" y="786198"/>
                  <a:pt x="508184" y="797471"/>
                </a:cubicBezTo>
                <a:cubicBezTo>
                  <a:pt x="508184" y="808745"/>
                  <a:pt x="499045" y="817884"/>
                  <a:pt x="487772" y="817884"/>
                </a:cubicBezTo>
                <a:cubicBezTo>
                  <a:pt x="476498" y="817884"/>
                  <a:pt x="467359" y="808745"/>
                  <a:pt x="467359" y="797471"/>
                </a:cubicBezTo>
                <a:cubicBezTo>
                  <a:pt x="467359" y="786198"/>
                  <a:pt x="476498" y="777059"/>
                  <a:pt x="487772" y="777059"/>
                </a:cubicBezTo>
                <a:close/>
                <a:moveTo>
                  <a:pt x="438994" y="777059"/>
                </a:moveTo>
                <a:cubicBezTo>
                  <a:pt x="450268" y="777059"/>
                  <a:pt x="459407" y="786198"/>
                  <a:pt x="459407" y="797471"/>
                </a:cubicBezTo>
                <a:cubicBezTo>
                  <a:pt x="459407" y="808745"/>
                  <a:pt x="450268" y="817884"/>
                  <a:pt x="438994" y="817884"/>
                </a:cubicBezTo>
                <a:cubicBezTo>
                  <a:pt x="427721" y="817884"/>
                  <a:pt x="418582" y="808745"/>
                  <a:pt x="418582" y="797471"/>
                </a:cubicBezTo>
                <a:cubicBezTo>
                  <a:pt x="418582" y="786198"/>
                  <a:pt x="427721" y="777059"/>
                  <a:pt x="438994" y="777059"/>
                </a:cubicBezTo>
                <a:close/>
                <a:moveTo>
                  <a:pt x="390217" y="777059"/>
                </a:moveTo>
                <a:cubicBezTo>
                  <a:pt x="401491" y="777059"/>
                  <a:pt x="410630" y="786198"/>
                  <a:pt x="410630" y="797471"/>
                </a:cubicBezTo>
                <a:cubicBezTo>
                  <a:pt x="410630" y="808745"/>
                  <a:pt x="401491" y="817884"/>
                  <a:pt x="390217" y="817884"/>
                </a:cubicBezTo>
                <a:cubicBezTo>
                  <a:pt x="378944" y="817884"/>
                  <a:pt x="369805" y="808745"/>
                  <a:pt x="369805" y="797471"/>
                </a:cubicBezTo>
                <a:cubicBezTo>
                  <a:pt x="369805" y="786198"/>
                  <a:pt x="378944" y="777059"/>
                  <a:pt x="390217" y="777059"/>
                </a:cubicBezTo>
                <a:close/>
                <a:moveTo>
                  <a:pt x="341440" y="777059"/>
                </a:moveTo>
                <a:cubicBezTo>
                  <a:pt x="352714" y="777059"/>
                  <a:pt x="361853" y="786198"/>
                  <a:pt x="361853" y="797471"/>
                </a:cubicBezTo>
                <a:cubicBezTo>
                  <a:pt x="361853" y="808745"/>
                  <a:pt x="352714" y="817884"/>
                  <a:pt x="341440" y="817884"/>
                </a:cubicBezTo>
                <a:cubicBezTo>
                  <a:pt x="330166" y="817884"/>
                  <a:pt x="321028" y="808745"/>
                  <a:pt x="321028" y="797471"/>
                </a:cubicBezTo>
                <a:cubicBezTo>
                  <a:pt x="321028" y="786198"/>
                  <a:pt x="330166" y="777059"/>
                  <a:pt x="341440" y="777059"/>
                </a:cubicBezTo>
                <a:close/>
                <a:moveTo>
                  <a:pt x="292663" y="777059"/>
                </a:moveTo>
                <a:cubicBezTo>
                  <a:pt x="303937" y="777059"/>
                  <a:pt x="313076" y="786198"/>
                  <a:pt x="313076" y="797471"/>
                </a:cubicBezTo>
                <a:cubicBezTo>
                  <a:pt x="313076" y="808745"/>
                  <a:pt x="303937" y="817884"/>
                  <a:pt x="292663" y="817884"/>
                </a:cubicBezTo>
                <a:cubicBezTo>
                  <a:pt x="281389" y="817884"/>
                  <a:pt x="272251" y="808745"/>
                  <a:pt x="272251" y="797471"/>
                </a:cubicBezTo>
                <a:cubicBezTo>
                  <a:pt x="272251" y="786198"/>
                  <a:pt x="281389" y="777059"/>
                  <a:pt x="292663" y="777059"/>
                </a:cubicBezTo>
                <a:close/>
                <a:moveTo>
                  <a:pt x="243886" y="777059"/>
                </a:moveTo>
                <a:cubicBezTo>
                  <a:pt x="255160" y="777059"/>
                  <a:pt x="264299" y="786198"/>
                  <a:pt x="264299" y="797471"/>
                </a:cubicBezTo>
                <a:cubicBezTo>
                  <a:pt x="264299" y="808745"/>
                  <a:pt x="255160" y="817884"/>
                  <a:pt x="243886" y="817884"/>
                </a:cubicBezTo>
                <a:cubicBezTo>
                  <a:pt x="232612" y="817884"/>
                  <a:pt x="223473" y="808745"/>
                  <a:pt x="223473" y="797471"/>
                </a:cubicBezTo>
                <a:cubicBezTo>
                  <a:pt x="223473" y="786198"/>
                  <a:pt x="232612" y="777059"/>
                  <a:pt x="243886" y="777059"/>
                </a:cubicBezTo>
                <a:close/>
                <a:moveTo>
                  <a:pt x="195109" y="777059"/>
                </a:moveTo>
                <a:cubicBezTo>
                  <a:pt x="206383" y="777059"/>
                  <a:pt x="215522" y="786198"/>
                  <a:pt x="215522" y="797471"/>
                </a:cubicBezTo>
                <a:cubicBezTo>
                  <a:pt x="215522" y="808745"/>
                  <a:pt x="206383" y="817884"/>
                  <a:pt x="195109" y="817884"/>
                </a:cubicBezTo>
                <a:cubicBezTo>
                  <a:pt x="183835" y="817884"/>
                  <a:pt x="174696" y="808745"/>
                  <a:pt x="174696" y="797471"/>
                </a:cubicBezTo>
                <a:cubicBezTo>
                  <a:pt x="174696" y="786198"/>
                  <a:pt x="183835" y="777059"/>
                  <a:pt x="195109" y="777059"/>
                </a:cubicBezTo>
                <a:close/>
                <a:moveTo>
                  <a:pt x="146332" y="777059"/>
                </a:moveTo>
                <a:cubicBezTo>
                  <a:pt x="157606" y="777059"/>
                  <a:pt x="166745" y="786198"/>
                  <a:pt x="166745" y="797471"/>
                </a:cubicBezTo>
                <a:cubicBezTo>
                  <a:pt x="166745" y="808745"/>
                  <a:pt x="157606" y="817884"/>
                  <a:pt x="146332" y="817884"/>
                </a:cubicBezTo>
                <a:cubicBezTo>
                  <a:pt x="135058" y="817884"/>
                  <a:pt x="125919" y="808745"/>
                  <a:pt x="125919" y="797471"/>
                </a:cubicBezTo>
                <a:cubicBezTo>
                  <a:pt x="125919" y="786198"/>
                  <a:pt x="135058" y="777059"/>
                  <a:pt x="146332" y="777059"/>
                </a:cubicBezTo>
                <a:close/>
                <a:moveTo>
                  <a:pt x="97555" y="777059"/>
                </a:moveTo>
                <a:cubicBezTo>
                  <a:pt x="108829" y="777059"/>
                  <a:pt x="117968" y="786198"/>
                  <a:pt x="117968" y="797471"/>
                </a:cubicBezTo>
                <a:cubicBezTo>
                  <a:pt x="117968" y="808745"/>
                  <a:pt x="108829" y="817884"/>
                  <a:pt x="97555" y="817884"/>
                </a:cubicBezTo>
                <a:cubicBezTo>
                  <a:pt x="86281" y="817884"/>
                  <a:pt x="77142" y="808745"/>
                  <a:pt x="77142" y="797471"/>
                </a:cubicBezTo>
                <a:cubicBezTo>
                  <a:pt x="77142" y="786198"/>
                  <a:pt x="86281" y="777059"/>
                  <a:pt x="97555" y="777059"/>
                </a:cubicBezTo>
                <a:close/>
                <a:moveTo>
                  <a:pt x="48778" y="777059"/>
                </a:moveTo>
                <a:cubicBezTo>
                  <a:pt x="60052" y="777059"/>
                  <a:pt x="69191" y="786198"/>
                  <a:pt x="69191" y="797471"/>
                </a:cubicBezTo>
                <a:cubicBezTo>
                  <a:pt x="69191" y="808745"/>
                  <a:pt x="60052" y="817884"/>
                  <a:pt x="48778" y="817884"/>
                </a:cubicBezTo>
                <a:cubicBezTo>
                  <a:pt x="37504" y="817884"/>
                  <a:pt x="28365" y="808745"/>
                  <a:pt x="28365" y="797471"/>
                </a:cubicBezTo>
                <a:cubicBezTo>
                  <a:pt x="28365" y="786198"/>
                  <a:pt x="37504" y="777059"/>
                  <a:pt x="48778" y="777059"/>
                </a:cubicBezTo>
                <a:close/>
                <a:moveTo>
                  <a:pt x="2" y="777059"/>
                </a:moveTo>
                <a:cubicBezTo>
                  <a:pt x="11275" y="777059"/>
                  <a:pt x="20414" y="786198"/>
                  <a:pt x="20414" y="797471"/>
                </a:cubicBezTo>
                <a:cubicBezTo>
                  <a:pt x="20414" y="808745"/>
                  <a:pt x="11275" y="817884"/>
                  <a:pt x="2" y="817884"/>
                </a:cubicBezTo>
                <a:lnTo>
                  <a:pt x="0" y="817883"/>
                </a:lnTo>
                <a:lnTo>
                  <a:pt x="0" y="777060"/>
                </a:lnTo>
                <a:close/>
                <a:moveTo>
                  <a:pt x="682880" y="722972"/>
                </a:moveTo>
                <a:cubicBezTo>
                  <a:pt x="688517" y="722972"/>
                  <a:pt x="693620" y="725257"/>
                  <a:pt x="697314" y="728951"/>
                </a:cubicBezTo>
                <a:lnTo>
                  <a:pt x="698955" y="732914"/>
                </a:lnTo>
                <a:lnTo>
                  <a:pt x="670229" y="759022"/>
                </a:lnTo>
                <a:lnTo>
                  <a:pt x="668446" y="757819"/>
                </a:lnTo>
                <a:cubicBezTo>
                  <a:pt x="664752" y="754125"/>
                  <a:pt x="662467" y="749022"/>
                  <a:pt x="662467" y="743385"/>
                </a:cubicBezTo>
                <a:cubicBezTo>
                  <a:pt x="662467" y="732111"/>
                  <a:pt x="671606" y="722972"/>
                  <a:pt x="682880" y="722972"/>
                </a:cubicBezTo>
                <a:close/>
                <a:moveTo>
                  <a:pt x="634103" y="722972"/>
                </a:moveTo>
                <a:cubicBezTo>
                  <a:pt x="645377" y="722972"/>
                  <a:pt x="654516" y="732111"/>
                  <a:pt x="654516" y="743385"/>
                </a:cubicBezTo>
                <a:cubicBezTo>
                  <a:pt x="654516" y="754659"/>
                  <a:pt x="645377" y="763798"/>
                  <a:pt x="634103" y="763798"/>
                </a:cubicBezTo>
                <a:cubicBezTo>
                  <a:pt x="622829" y="763798"/>
                  <a:pt x="613690" y="754659"/>
                  <a:pt x="613690" y="743385"/>
                </a:cubicBezTo>
                <a:cubicBezTo>
                  <a:pt x="613690" y="732111"/>
                  <a:pt x="622829" y="722972"/>
                  <a:pt x="634103" y="722972"/>
                </a:cubicBezTo>
                <a:close/>
                <a:moveTo>
                  <a:pt x="585326" y="722972"/>
                </a:moveTo>
                <a:cubicBezTo>
                  <a:pt x="596599" y="722972"/>
                  <a:pt x="605738" y="732111"/>
                  <a:pt x="605738" y="743385"/>
                </a:cubicBezTo>
                <a:cubicBezTo>
                  <a:pt x="605738" y="754659"/>
                  <a:pt x="596599" y="763798"/>
                  <a:pt x="585326" y="763798"/>
                </a:cubicBezTo>
                <a:cubicBezTo>
                  <a:pt x="574052" y="763798"/>
                  <a:pt x="564913" y="754659"/>
                  <a:pt x="564913" y="743385"/>
                </a:cubicBezTo>
                <a:cubicBezTo>
                  <a:pt x="564913" y="732111"/>
                  <a:pt x="574052" y="722972"/>
                  <a:pt x="585326" y="722972"/>
                </a:cubicBezTo>
                <a:close/>
                <a:moveTo>
                  <a:pt x="536549" y="722972"/>
                </a:moveTo>
                <a:cubicBezTo>
                  <a:pt x="547822" y="722972"/>
                  <a:pt x="556961" y="732111"/>
                  <a:pt x="556961" y="743385"/>
                </a:cubicBezTo>
                <a:cubicBezTo>
                  <a:pt x="556961" y="754659"/>
                  <a:pt x="547822" y="763798"/>
                  <a:pt x="536549" y="763798"/>
                </a:cubicBezTo>
                <a:cubicBezTo>
                  <a:pt x="525275" y="763798"/>
                  <a:pt x="516136" y="754659"/>
                  <a:pt x="516136" y="743385"/>
                </a:cubicBezTo>
                <a:cubicBezTo>
                  <a:pt x="516136" y="732111"/>
                  <a:pt x="525275" y="722972"/>
                  <a:pt x="536549" y="722972"/>
                </a:cubicBezTo>
                <a:close/>
                <a:moveTo>
                  <a:pt x="487772" y="722972"/>
                </a:moveTo>
                <a:cubicBezTo>
                  <a:pt x="499045" y="722972"/>
                  <a:pt x="508184" y="732111"/>
                  <a:pt x="508184" y="743385"/>
                </a:cubicBezTo>
                <a:cubicBezTo>
                  <a:pt x="508184" y="754659"/>
                  <a:pt x="499045" y="763798"/>
                  <a:pt x="487772" y="763798"/>
                </a:cubicBezTo>
                <a:cubicBezTo>
                  <a:pt x="476498" y="763798"/>
                  <a:pt x="467359" y="754659"/>
                  <a:pt x="467359" y="743385"/>
                </a:cubicBezTo>
                <a:cubicBezTo>
                  <a:pt x="467359" y="732111"/>
                  <a:pt x="476498" y="722972"/>
                  <a:pt x="487772" y="722972"/>
                </a:cubicBezTo>
                <a:close/>
                <a:moveTo>
                  <a:pt x="438994" y="722972"/>
                </a:moveTo>
                <a:cubicBezTo>
                  <a:pt x="450268" y="722972"/>
                  <a:pt x="459407" y="732111"/>
                  <a:pt x="459407" y="743385"/>
                </a:cubicBezTo>
                <a:cubicBezTo>
                  <a:pt x="459407" y="754659"/>
                  <a:pt x="450268" y="763798"/>
                  <a:pt x="438994" y="763798"/>
                </a:cubicBezTo>
                <a:cubicBezTo>
                  <a:pt x="427721" y="763798"/>
                  <a:pt x="418582" y="754659"/>
                  <a:pt x="418582" y="743385"/>
                </a:cubicBezTo>
                <a:cubicBezTo>
                  <a:pt x="418582" y="732111"/>
                  <a:pt x="427721" y="722972"/>
                  <a:pt x="438994" y="722972"/>
                </a:cubicBezTo>
                <a:close/>
                <a:moveTo>
                  <a:pt x="390217" y="722972"/>
                </a:moveTo>
                <a:cubicBezTo>
                  <a:pt x="401491" y="722972"/>
                  <a:pt x="410630" y="732111"/>
                  <a:pt x="410630" y="743385"/>
                </a:cubicBezTo>
                <a:cubicBezTo>
                  <a:pt x="410630" y="754659"/>
                  <a:pt x="401491" y="763798"/>
                  <a:pt x="390217" y="763798"/>
                </a:cubicBezTo>
                <a:cubicBezTo>
                  <a:pt x="378944" y="763798"/>
                  <a:pt x="369805" y="754659"/>
                  <a:pt x="369805" y="743385"/>
                </a:cubicBezTo>
                <a:cubicBezTo>
                  <a:pt x="369805" y="732111"/>
                  <a:pt x="378944" y="722972"/>
                  <a:pt x="390217" y="722972"/>
                </a:cubicBezTo>
                <a:close/>
                <a:moveTo>
                  <a:pt x="341440" y="722972"/>
                </a:moveTo>
                <a:cubicBezTo>
                  <a:pt x="352714" y="722972"/>
                  <a:pt x="361853" y="732111"/>
                  <a:pt x="361853" y="743385"/>
                </a:cubicBezTo>
                <a:cubicBezTo>
                  <a:pt x="361853" y="754659"/>
                  <a:pt x="352714" y="763798"/>
                  <a:pt x="341440" y="763798"/>
                </a:cubicBezTo>
                <a:cubicBezTo>
                  <a:pt x="330166" y="763798"/>
                  <a:pt x="321028" y="754659"/>
                  <a:pt x="321028" y="743385"/>
                </a:cubicBezTo>
                <a:cubicBezTo>
                  <a:pt x="321028" y="732111"/>
                  <a:pt x="330166" y="722972"/>
                  <a:pt x="341440" y="722972"/>
                </a:cubicBezTo>
                <a:close/>
                <a:moveTo>
                  <a:pt x="292663" y="722972"/>
                </a:moveTo>
                <a:cubicBezTo>
                  <a:pt x="303937" y="722972"/>
                  <a:pt x="313076" y="732111"/>
                  <a:pt x="313076" y="743385"/>
                </a:cubicBezTo>
                <a:cubicBezTo>
                  <a:pt x="313076" y="754659"/>
                  <a:pt x="303937" y="763798"/>
                  <a:pt x="292663" y="763798"/>
                </a:cubicBezTo>
                <a:cubicBezTo>
                  <a:pt x="281389" y="763798"/>
                  <a:pt x="272251" y="754659"/>
                  <a:pt x="272251" y="743385"/>
                </a:cubicBezTo>
                <a:cubicBezTo>
                  <a:pt x="272251" y="732111"/>
                  <a:pt x="281389" y="722972"/>
                  <a:pt x="292663" y="722972"/>
                </a:cubicBezTo>
                <a:close/>
                <a:moveTo>
                  <a:pt x="243886" y="722972"/>
                </a:moveTo>
                <a:cubicBezTo>
                  <a:pt x="255160" y="722972"/>
                  <a:pt x="264299" y="732111"/>
                  <a:pt x="264299" y="743385"/>
                </a:cubicBezTo>
                <a:cubicBezTo>
                  <a:pt x="264299" y="754659"/>
                  <a:pt x="255160" y="763798"/>
                  <a:pt x="243886" y="763798"/>
                </a:cubicBezTo>
                <a:cubicBezTo>
                  <a:pt x="232612" y="763798"/>
                  <a:pt x="223473" y="754659"/>
                  <a:pt x="223473" y="743385"/>
                </a:cubicBezTo>
                <a:cubicBezTo>
                  <a:pt x="223473" y="732111"/>
                  <a:pt x="232612" y="722972"/>
                  <a:pt x="243886" y="722972"/>
                </a:cubicBezTo>
                <a:close/>
                <a:moveTo>
                  <a:pt x="195109" y="722972"/>
                </a:moveTo>
                <a:cubicBezTo>
                  <a:pt x="206383" y="722972"/>
                  <a:pt x="215522" y="732111"/>
                  <a:pt x="215522" y="743385"/>
                </a:cubicBezTo>
                <a:cubicBezTo>
                  <a:pt x="215522" y="754659"/>
                  <a:pt x="206383" y="763798"/>
                  <a:pt x="195109" y="763798"/>
                </a:cubicBezTo>
                <a:cubicBezTo>
                  <a:pt x="183835" y="763798"/>
                  <a:pt x="174696" y="754659"/>
                  <a:pt x="174696" y="743385"/>
                </a:cubicBezTo>
                <a:cubicBezTo>
                  <a:pt x="174696" y="732111"/>
                  <a:pt x="183835" y="722972"/>
                  <a:pt x="195109" y="722972"/>
                </a:cubicBezTo>
                <a:close/>
                <a:moveTo>
                  <a:pt x="146332" y="722972"/>
                </a:moveTo>
                <a:cubicBezTo>
                  <a:pt x="157606" y="722972"/>
                  <a:pt x="166745" y="732111"/>
                  <a:pt x="166745" y="743385"/>
                </a:cubicBezTo>
                <a:cubicBezTo>
                  <a:pt x="166745" y="754659"/>
                  <a:pt x="157606" y="763798"/>
                  <a:pt x="146332" y="763798"/>
                </a:cubicBezTo>
                <a:cubicBezTo>
                  <a:pt x="135058" y="763798"/>
                  <a:pt x="125919" y="754659"/>
                  <a:pt x="125919" y="743385"/>
                </a:cubicBezTo>
                <a:cubicBezTo>
                  <a:pt x="125919" y="732111"/>
                  <a:pt x="135058" y="722972"/>
                  <a:pt x="146332" y="722972"/>
                </a:cubicBezTo>
                <a:close/>
                <a:moveTo>
                  <a:pt x="97555" y="722972"/>
                </a:moveTo>
                <a:cubicBezTo>
                  <a:pt x="108829" y="722972"/>
                  <a:pt x="117968" y="732111"/>
                  <a:pt x="117968" y="743385"/>
                </a:cubicBezTo>
                <a:cubicBezTo>
                  <a:pt x="117968" y="754659"/>
                  <a:pt x="108829" y="763798"/>
                  <a:pt x="97555" y="763798"/>
                </a:cubicBezTo>
                <a:cubicBezTo>
                  <a:pt x="86281" y="763798"/>
                  <a:pt x="77142" y="754659"/>
                  <a:pt x="77142" y="743385"/>
                </a:cubicBezTo>
                <a:cubicBezTo>
                  <a:pt x="77142" y="732111"/>
                  <a:pt x="86281" y="722972"/>
                  <a:pt x="97555" y="722972"/>
                </a:cubicBezTo>
                <a:close/>
                <a:moveTo>
                  <a:pt x="48778" y="722972"/>
                </a:moveTo>
                <a:cubicBezTo>
                  <a:pt x="60052" y="722972"/>
                  <a:pt x="69191" y="732111"/>
                  <a:pt x="69191" y="743385"/>
                </a:cubicBezTo>
                <a:cubicBezTo>
                  <a:pt x="69191" y="754659"/>
                  <a:pt x="60052" y="763798"/>
                  <a:pt x="48778" y="763798"/>
                </a:cubicBezTo>
                <a:cubicBezTo>
                  <a:pt x="37504" y="763798"/>
                  <a:pt x="28365" y="754659"/>
                  <a:pt x="28365" y="743385"/>
                </a:cubicBezTo>
                <a:cubicBezTo>
                  <a:pt x="28365" y="732111"/>
                  <a:pt x="37504" y="722972"/>
                  <a:pt x="48778" y="722972"/>
                </a:cubicBezTo>
                <a:close/>
                <a:moveTo>
                  <a:pt x="2" y="722972"/>
                </a:moveTo>
                <a:cubicBezTo>
                  <a:pt x="11275" y="722972"/>
                  <a:pt x="20414" y="732111"/>
                  <a:pt x="20414" y="743385"/>
                </a:cubicBezTo>
                <a:cubicBezTo>
                  <a:pt x="20414" y="754659"/>
                  <a:pt x="11275" y="763798"/>
                  <a:pt x="2" y="763798"/>
                </a:cubicBezTo>
                <a:lnTo>
                  <a:pt x="0" y="763797"/>
                </a:lnTo>
                <a:lnTo>
                  <a:pt x="0" y="722973"/>
                </a:lnTo>
                <a:close/>
                <a:moveTo>
                  <a:pt x="731657" y="668886"/>
                </a:moveTo>
                <a:cubicBezTo>
                  <a:pt x="737294" y="668886"/>
                  <a:pt x="742397" y="671171"/>
                  <a:pt x="746091" y="674865"/>
                </a:cubicBezTo>
                <a:lnTo>
                  <a:pt x="748725" y="681223"/>
                </a:lnTo>
                <a:lnTo>
                  <a:pt x="724200" y="708206"/>
                </a:lnTo>
                <a:lnTo>
                  <a:pt x="723711" y="708108"/>
                </a:lnTo>
                <a:cubicBezTo>
                  <a:pt x="716385" y="705009"/>
                  <a:pt x="711244" y="697754"/>
                  <a:pt x="711244" y="689299"/>
                </a:cubicBezTo>
                <a:cubicBezTo>
                  <a:pt x="711244" y="678025"/>
                  <a:pt x="720383" y="668886"/>
                  <a:pt x="731657" y="668886"/>
                </a:cubicBezTo>
                <a:close/>
                <a:moveTo>
                  <a:pt x="682880" y="668886"/>
                </a:moveTo>
                <a:cubicBezTo>
                  <a:pt x="694153" y="668886"/>
                  <a:pt x="703293" y="678025"/>
                  <a:pt x="703293" y="689299"/>
                </a:cubicBezTo>
                <a:cubicBezTo>
                  <a:pt x="703293" y="700573"/>
                  <a:pt x="694153" y="709712"/>
                  <a:pt x="682880" y="709712"/>
                </a:cubicBezTo>
                <a:cubicBezTo>
                  <a:pt x="671606" y="709712"/>
                  <a:pt x="662467" y="700573"/>
                  <a:pt x="662467" y="689299"/>
                </a:cubicBezTo>
                <a:cubicBezTo>
                  <a:pt x="662467" y="678025"/>
                  <a:pt x="671606" y="668886"/>
                  <a:pt x="682880" y="668886"/>
                </a:cubicBezTo>
                <a:close/>
                <a:moveTo>
                  <a:pt x="634103" y="668886"/>
                </a:moveTo>
                <a:cubicBezTo>
                  <a:pt x="645377" y="668886"/>
                  <a:pt x="654516" y="678025"/>
                  <a:pt x="654516" y="689299"/>
                </a:cubicBezTo>
                <a:cubicBezTo>
                  <a:pt x="654516" y="700573"/>
                  <a:pt x="645377" y="709712"/>
                  <a:pt x="634103" y="709712"/>
                </a:cubicBezTo>
                <a:cubicBezTo>
                  <a:pt x="622829" y="709712"/>
                  <a:pt x="613690" y="700573"/>
                  <a:pt x="613690" y="689299"/>
                </a:cubicBezTo>
                <a:cubicBezTo>
                  <a:pt x="613690" y="678025"/>
                  <a:pt x="622829" y="668886"/>
                  <a:pt x="634103" y="668886"/>
                </a:cubicBezTo>
                <a:close/>
                <a:moveTo>
                  <a:pt x="585326" y="668886"/>
                </a:moveTo>
                <a:cubicBezTo>
                  <a:pt x="596599" y="668886"/>
                  <a:pt x="605738" y="678025"/>
                  <a:pt x="605738" y="689299"/>
                </a:cubicBezTo>
                <a:cubicBezTo>
                  <a:pt x="605738" y="700573"/>
                  <a:pt x="596599" y="709712"/>
                  <a:pt x="585326" y="709712"/>
                </a:cubicBezTo>
                <a:cubicBezTo>
                  <a:pt x="574052" y="709712"/>
                  <a:pt x="564913" y="700573"/>
                  <a:pt x="564913" y="689299"/>
                </a:cubicBezTo>
                <a:cubicBezTo>
                  <a:pt x="564913" y="678025"/>
                  <a:pt x="574052" y="668886"/>
                  <a:pt x="585326" y="668886"/>
                </a:cubicBezTo>
                <a:close/>
                <a:moveTo>
                  <a:pt x="536549" y="668886"/>
                </a:moveTo>
                <a:cubicBezTo>
                  <a:pt x="547822" y="668886"/>
                  <a:pt x="556961" y="678025"/>
                  <a:pt x="556961" y="689299"/>
                </a:cubicBezTo>
                <a:cubicBezTo>
                  <a:pt x="556961" y="700573"/>
                  <a:pt x="547822" y="709712"/>
                  <a:pt x="536549" y="709712"/>
                </a:cubicBezTo>
                <a:cubicBezTo>
                  <a:pt x="525275" y="709712"/>
                  <a:pt x="516136" y="700573"/>
                  <a:pt x="516136" y="689299"/>
                </a:cubicBezTo>
                <a:cubicBezTo>
                  <a:pt x="516136" y="678025"/>
                  <a:pt x="525275" y="668886"/>
                  <a:pt x="536549" y="668886"/>
                </a:cubicBezTo>
                <a:close/>
                <a:moveTo>
                  <a:pt x="487772" y="668886"/>
                </a:moveTo>
                <a:cubicBezTo>
                  <a:pt x="499045" y="668886"/>
                  <a:pt x="508184" y="678025"/>
                  <a:pt x="508184" y="689299"/>
                </a:cubicBezTo>
                <a:cubicBezTo>
                  <a:pt x="508184" y="700573"/>
                  <a:pt x="499045" y="709712"/>
                  <a:pt x="487772" y="709712"/>
                </a:cubicBezTo>
                <a:cubicBezTo>
                  <a:pt x="476498" y="709712"/>
                  <a:pt x="467359" y="700573"/>
                  <a:pt x="467359" y="689299"/>
                </a:cubicBezTo>
                <a:cubicBezTo>
                  <a:pt x="467359" y="678025"/>
                  <a:pt x="476498" y="668886"/>
                  <a:pt x="487772" y="668886"/>
                </a:cubicBezTo>
                <a:close/>
                <a:moveTo>
                  <a:pt x="438994" y="668886"/>
                </a:moveTo>
                <a:cubicBezTo>
                  <a:pt x="450268" y="668886"/>
                  <a:pt x="459407" y="678025"/>
                  <a:pt x="459407" y="689299"/>
                </a:cubicBezTo>
                <a:cubicBezTo>
                  <a:pt x="459407" y="700573"/>
                  <a:pt x="450268" y="709712"/>
                  <a:pt x="438994" y="709712"/>
                </a:cubicBezTo>
                <a:cubicBezTo>
                  <a:pt x="427721" y="709712"/>
                  <a:pt x="418582" y="700573"/>
                  <a:pt x="418582" y="689299"/>
                </a:cubicBezTo>
                <a:cubicBezTo>
                  <a:pt x="418582" y="678025"/>
                  <a:pt x="427721" y="668886"/>
                  <a:pt x="438994" y="668886"/>
                </a:cubicBezTo>
                <a:close/>
                <a:moveTo>
                  <a:pt x="390217" y="668886"/>
                </a:moveTo>
                <a:cubicBezTo>
                  <a:pt x="401491" y="668886"/>
                  <a:pt x="410630" y="678025"/>
                  <a:pt x="410630" y="689299"/>
                </a:cubicBezTo>
                <a:cubicBezTo>
                  <a:pt x="410630" y="700573"/>
                  <a:pt x="401491" y="709712"/>
                  <a:pt x="390217" y="709712"/>
                </a:cubicBezTo>
                <a:cubicBezTo>
                  <a:pt x="378944" y="709712"/>
                  <a:pt x="369805" y="700573"/>
                  <a:pt x="369805" y="689299"/>
                </a:cubicBezTo>
                <a:cubicBezTo>
                  <a:pt x="369805" y="678025"/>
                  <a:pt x="378944" y="668886"/>
                  <a:pt x="390217" y="668886"/>
                </a:cubicBezTo>
                <a:close/>
                <a:moveTo>
                  <a:pt x="341440" y="668886"/>
                </a:moveTo>
                <a:cubicBezTo>
                  <a:pt x="352714" y="668886"/>
                  <a:pt x="361853" y="678025"/>
                  <a:pt x="361853" y="689299"/>
                </a:cubicBezTo>
                <a:cubicBezTo>
                  <a:pt x="361853" y="700573"/>
                  <a:pt x="352714" y="709712"/>
                  <a:pt x="341440" y="709712"/>
                </a:cubicBezTo>
                <a:cubicBezTo>
                  <a:pt x="330166" y="709712"/>
                  <a:pt x="321028" y="700573"/>
                  <a:pt x="321028" y="689299"/>
                </a:cubicBezTo>
                <a:cubicBezTo>
                  <a:pt x="321028" y="678025"/>
                  <a:pt x="330166" y="668886"/>
                  <a:pt x="341440" y="668886"/>
                </a:cubicBezTo>
                <a:close/>
                <a:moveTo>
                  <a:pt x="292663" y="668886"/>
                </a:moveTo>
                <a:cubicBezTo>
                  <a:pt x="303937" y="668886"/>
                  <a:pt x="313076" y="678025"/>
                  <a:pt x="313076" y="689299"/>
                </a:cubicBezTo>
                <a:cubicBezTo>
                  <a:pt x="313076" y="700573"/>
                  <a:pt x="303937" y="709712"/>
                  <a:pt x="292663" y="709712"/>
                </a:cubicBezTo>
                <a:cubicBezTo>
                  <a:pt x="281389" y="709712"/>
                  <a:pt x="272251" y="700573"/>
                  <a:pt x="272251" y="689299"/>
                </a:cubicBezTo>
                <a:cubicBezTo>
                  <a:pt x="272251" y="678025"/>
                  <a:pt x="281389" y="668886"/>
                  <a:pt x="292663" y="668886"/>
                </a:cubicBezTo>
                <a:close/>
                <a:moveTo>
                  <a:pt x="243886" y="668886"/>
                </a:moveTo>
                <a:cubicBezTo>
                  <a:pt x="255160" y="668886"/>
                  <a:pt x="264299" y="678025"/>
                  <a:pt x="264299" y="689299"/>
                </a:cubicBezTo>
                <a:cubicBezTo>
                  <a:pt x="264299" y="700573"/>
                  <a:pt x="255160" y="709712"/>
                  <a:pt x="243886" y="709712"/>
                </a:cubicBezTo>
                <a:cubicBezTo>
                  <a:pt x="232612" y="709712"/>
                  <a:pt x="223473" y="700573"/>
                  <a:pt x="223473" y="689299"/>
                </a:cubicBezTo>
                <a:cubicBezTo>
                  <a:pt x="223473" y="678025"/>
                  <a:pt x="232612" y="668886"/>
                  <a:pt x="243886" y="668886"/>
                </a:cubicBezTo>
                <a:close/>
                <a:moveTo>
                  <a:pt x="195109" y="668886"/>
                </a:moveTo>
                <a:cubicBezTo>
                  <a:pt x="206383" y="668886"/>
                  <a:pt x="215522" y="678025"/>
                  <a:pt x="215522" y="689299"/>
                </a:cubicBezTo>
                <a:cubicBezTo>
                  <a:pt x="215522" y="700573"/>
                  <a:pt x="206383" y="709712"/>
                  <a:pt x="195109" y="709712"/>
                </a:cubicBezTo>
                <a:cubicBezTo>
                  <a:pt x="183835" y="709712"/>
                  <a:pt x="174696" y="700573"/>
                  <a:pt x="174696" y="689299"/>
                </a:cubicBezTo>
                <a:cubicBezTo>
                  <a:pt x="174696" y="678025"/>
                  <a:pt x="183835" y="668886"/>
                  <a:pt x="195109" y="668886"/>
                </a:cubicBezTo>
                <a:close/>
                <a:moveTo>
                  <a:pt x="146332" y="668886"/>
                </a:moveTo>
                <a:cubicBezTo>
                  <a:pt x="157606" y="668886"/>
                  <a:pt x="166745" y="678025"/>
                  <a:pt x="166745" y="689299"/>
                </a:cubicBezTo>
                <a:cubicBezTo>
                  <a:pt x="166745" y="700573"/>
                  <a:pt x="157606" y="709712"/>
                  <a:pt x="146332" y="709712"/>
                </a:cubicBezTo>
                <a:cubicBezTo>
                  <a:pt x="135058" y="709712"/>
                  <a:pt x="125919" y="700573"/>
                  <a:pt x="125919" y="689299"/>
                </a:cubicBezTo>
                <a:cubicBezTo>
                  <a:pt x="125919" y="678025"/>
                  <a:pt x="135058" y="668886"/>
                  <a:pt x="146332" y="668886"/>
                </a:cubicBezTo>
                <a:close/>
                <a:moveTo>
                  <a:pt x="97555" y="668886"/>
                </a:moveTo>
                <a:cubicBezTo>
                  <a:pt x="108829" y="668886"/>
                  <a:pt x="117968" y="678025"/>
                  <a:pt x="117968" y="689299"/>
                </a:cubicBezTo>
                <a:cubicBezTo>
                  <a:pt x="117968" y="700573"/>
                  <a:pt x="108829" y="709712"/>
                  <a:pt x="97555" y="709712"/>
                </a:cubicBezTo>
                <a:cubicBezTo>
                  <a:pt x="86281" y="709712"/>
                  <a:pt x="77142" y="700573"/>
                  <a:pt x="77142" y="689299"/>
                </a:cubicBezTo>
                <a:cubicBezTo>
                  <a:pt x="77142" y="678025"/>
                  <a:pt x="86281" y="668886"/>
                  <a:pt x="97555" y="668886"/>
                </a:cubicBezTo>
                <a:close/>
                <a:moveTo>
                  <a:pt x="48778" y="668886"/>
                </a:moveTo>
                <a:cubicBezTo>
                  <a:pt x="60052" y="668886"/>
                  <a:pt x="69191" y="678025"/>
                  <a:pt x="69191" y="689299"/>
                </a:cubicBezTo>
                <a:cubicBezTo>
                  <a:pt x="69191" y="700573"/>
                  <a:pt x="60052" y="709712"/>
                  <a:pt x="48778" y="709712"/>
                </a:cubicBezTo>
                <a:cubicBezTo>
                  <a:pt x="37504" y="709712"/>
                  <a:pt x="28365" y="700573"/>
                  <a:pt x="28365" y="689299"/>
                </a:cubicBezTo>
                <a:cubicBezTo>
                  <a:pt x="28365" y="678025"/>
                  <a:pt x="37504" y="668886"/>
                  <a:pt x="48778" y="668886"/>
                </a:cubicBezTo>
                <a:close/>
                <a:moveTo>
                  <a:pt x="2" y="668886"/>
                </a:moveTo>
                <a:cubicBezTo>
                  <a:pt x="11275" y="668886"/>
                  <a:pt x="20414" y="678025"/>
                  <a:pt x="20414" y="689299"/>
                </a:cubicBezTo>
                <a:cubicBezTo>
                  <a:pt x="20414" y="700573"/>
                  <a:pt x="11275" y="709712"/>
                  <a:pt x="2" y="709712"/>
                </a:cubicBezTo>
                <a:lnTo>
                  <a:pt x="0" y="709711"/>
                </a:lnTo>
                <a:lnTo>
                  <a:pt x="0" y="668887"/>
                </a:lnTo>
                <a:close/>
                <a:moveTo>
                  <a:pt x="780434" y="614800"/>
                </a:moveTo>
                <a:cubicBezTo>
                  <a:pt x="786071" y="614800"/>
                  <a:pt x="791174" y="617085"/>
                  <a:pt x="794868" y="620779"/>
                </a:cubicBezTo>
                <a:lnTo>
                  <a:pt x="796523" y="624774"/>
                </a:lnTo>
                <a:lnTo>
                  <a:pt x="780248" y="646539"/>
                </a:lnTo>
                <a:lnTo>
                  <a:pt x="773298" y="654185"/>
                </a:lnTo>
                <a:lnTo>
                  <a:pt x="772488" y="654021"/>
                </a:lnTo>
                <a:cubicBezTo>
                  <a:pt x="765162" y="650923"/>
                  <a:pt x="760021" y="643668"/>
                  <a:pt x="760021" y="635213"/>
                </a:cubicBezTo>
                <a:cubicBezTo>
                  <a:pt x="760021" y="623939"/>
                  <a:pt x="769160" y="614800"/>
                  <a:pt x="780434" y="614800"/>
                </a:cubicBezTo>
                <a:close/>
                <a:moveTo>
                  <a:pt x="731657" y="614800"/>
                </a:moveTo>
                <a:cubicBezTo>
                  <a:pt x="742931" y="614800"/>
                  <a:pt x="752070" y="623939"/>
                  <a:pt x="752070" y="635213"/>
                </a:cubicBezTo>
                <a:cubicBezTo>
                  <a:pt x="752070" y="646487"/>
                  <a:pt x="742931" y="655626"/>
                  <a:pt x="731657" y="655626"/>
                </a:cubicBezTo>
                <a:cubicBezTo>
                  <a:pt x="720383" y="655626"/>
                  <a:pt x="711244" y="646487"/>
                  <a:pt x="711244" y="635213"/>
                </a:cubicBezTo>
                <a:cubicBezTo>
                  <a:pt x="711244" y="623939"/>
                  <a:pt x="720383" y="614800"/>
                  <a:pt x="731657" y="614800"/>
                </a:cubicBezTo>
                <a:close/>
                <a:moveTo>
                  <a:pt x="682880" y="614800"/>
                </a:moveTo>
                <a:cubicBezTo>
                  <a:pt x="694153" y="614800"/>
                  <a:pt x="703293" y="623939"/>
                  <a:pt x="703293" y="635213"/>
                </a:cubicBezTo>
                <a:cubicBezTo>
                  <a:pt x="703293" y="646487"/>
                  <a:pt x="694153" y="655626"/>
                  <a:pt x="682880" y="655626"/>
                </a:cubicBezTo>
                <a:cubicBezTo>
                  <a:pt x="671606" y="655626"/>
                  <a:pt x="662467" y="646487"/>
                  <a:pt x="662467" y="635213"/>
                </a:cubicBezTo>
                <a:cubicBezTo>
                  <a:pt x="662467" y="623939"/>
                  <a:pt x="671606" y="614800"/>
                  <a:pt x="682880" y="614800"/>
                </a:cubicBezTo>
                <a:close/>
                <a:moveTo>
                  <a:pt x="634103" y="614800"/>
                </a:moveTo>
                <a:cubicBezTo>
                  <a:pt x="645377" y="614800"/>
                  <a:pt x="654516" y="623939"/>
                  <a:pt x="654516" y="635213"/>
                </a:cubicBezTo>
                <a:cubicBezTo>
                  <a:pt x="654516" y="646487"/>
                  <a:pt x="645377" y="655626"/>
                  <a:pt x="634103" y="655626"/>
                </a:cubicBezTo>
                <a:cubicBezTo>
                  <a:pt x="622829" y="655626"/>
                  <a:pt x="613690" y="646487"/>
                  <a:pt x="613690" y="635213"/>
                </a:cubicBezTo>
                <a:cubicBezTo>
                  <a:pt x="613690" y="623939"/>
                  <a:pt x="622829" y="614800"/>
                  <a:pt x="634103" y="614800"/>
                </a:cubicBezTo>
                <a:close/>
                <a:moveTo>
                  <a:pt x="585326" y="614800"/>
                </a:moveTo>
                <a:cubicBezTo>
                  <a:pt x="596599" y="614800"/>
                  <a:pt x="605738" y="623939"/>
                  <a:pt x="605738" y="635213"/>
                </a:cubicBezTo>
                <a:cubicBezTo>
                  <a:pt x="605738" y="646487"/>
                  <a:pt x="596599" y="655626"/>
                  <a:pt x="585326" y="655626"/>
                </a:cubicBezTo>
                <a:cubicBezTo>
                  <a:pt x="574052" y="655626"/>
                  <a:pt x="564913" y="646487"/>
                  <a:pt x="564913" y="635213"/>
                </a:cubicBezTo>
                <a:cubicBezTo>
                  <a:pt x="564913" y="623939"/>
                  <a:pt x="574052" y="614800"/>
                  <a:pt x="585326" y="614800"/>
                </a:cubicBezTo>
                <a:close/>
                <a:moveTo>
                  <a:pt x="536549" y="614800"/>
                </a:moveTo>
                <a:cubicBezTo>
                  <a:pt x="547822" y="614800"/>
                  <a:pt x="556961" y="623939"/>
                  <a:pt x="556961" y="635213"/>
                </a:cubicBezTo>
                <a:cubicBezTo>
                  <a:pt x="556961" y="646487"/>
                  <a:pt x="547822" y="655626"/>
                  <a:pt x="536549" y="655626"/>
                </a:cubicBezTo>
                <a:cubicBezTo>
                  <a:pt x="525275" y="655626"/>
                  <a:pt x="516136" y="646487"/>
                  <a:pt x="516136" y="635213"/>
                </a:cubicBezTo>
                <a:cubicBezTo>
                  <a:pt x="516136" y="623939"/>
                  <a:pt x="525275" y="614800"/>
                  <a:pt x="536549" y="614800"/>
                </a:cubicBezTo>
                <a:close/>
                <a:moveTo>
                  <a:pt x="487772" y="614800"/>
                </a:moveTo>
                <a:cubicBezTo>
                  <a:pt x="499045" y="614800"/>
                  <a:pt x="508184" y="623939"/>
                  <a:pt x="508184" y="635213"/>
                </a:cubicBezTo>
                <a:cubicBezTo>
                  <a:pt x="508184" y="646487"/>
                  <a:pt x="499045" y="655626"/>
                  <a:pt x="487772" y="655626"/>
                </a:cubicBezTo>
                <a:cubicBezTo>
                  <a:pt x="476498" y="655626"/>
                  <a:pt x="467359" y="646487"/>
                  <a:pt x="467359" y="635213"/>
                </a:cubicBezTo>
                <a:cubicBezTo>
                  <a:pt x="467359" y="623939"/>
                  <a:pt x="476498" y="614800"/>
                  <a:pt x="487772" y="614800"/>
                </a:cubicBezTo>
                <a:close/>
                <a:moveTo>
                  <a:pt x="438994" y="614800"/>
                </a:moveTo>
                <a:cubicBezTo>
                  <a:pt x="450268" y="614800"/>
                  <a:pt x="459407" y="623939"/>
                  <a:pt x="459407" y="635213"/>
                </a:cubicBezTo>
                <a:cubicBezTo>
                  <a:pt x="459407" y="646487"/>
                  <a:pt x="450268" y="655626"/>
                  <a:pt x="438994" y="655626"/>
                </a:cubicBezTo>
                <a:cubicBezTo>
                  <a:pt x="427721" y="655626"/>
                  <a:pt x="418582" y="646487"/>
                  <a:pt x="418582" y="635213"/>
                </a:cubicBezTo>
                <a:cubicBezTo>
                  <a:pt x="418582" y="623939"/>
                  <a:pt x="427721" y="614800"/>
                  <a:pt x="438994" y="614800"/>
                </a:cubicBezTo>
                <a:close/>
                <a:moveTo>
                  <a:pt x="390217" y="614800"/>
                </a:moveTo>
                <a:cubicBezTo>
                  <a:pt x="401491" y="614800"/>
                  <a:pt x="410630" y="623939"/>
                  <a:pt x="410630" y="635213"/>
                </a:cubicBezTo>
                <a:cubicBezTo>
                  <a:pt x="410630" y="646487"/>
                  <a:pt x="401491" y="655626"/>
                  <a:pt x="390217" y="655626"/>
                </a:cubicBezTo>
                <a:cubicBezTo>
                  <a:pt x="378944" y="655626"/>
                  <a:pt x="369805" y="646487"/>
                  <a:pt x="369805" y="635213"/>
                </a:cubicBezTo>
                <a:cubicBezTo>
                  <a:pt x="369805" y="623939"/>
                  <a:pt x="378944" y="614800"/>
                  <a:pt x="390217" y="614800"/>
                </a:cubicBezTo>
                <a:close/>
                <a:moveTo>
                  <a:pt x="341440" y="614800"/>
                </a:moveTo>
                <a:cubicBezTo>
                  <a:pt x="352714" y="614800"/>
                  <a:pt x="361853" y="623939"/>
                  <a:pt x="361853" y="635213"/>
                </a:cubicBezTo>
                <a:cubicBezTo>
                  <a:pt x="361853" y="646487"/>
                  <a:pt x="352714" y="655626"/>
                  <a:pt x="341440" y="655626"/>
                </a:cubicBezTo>
                <a:cubicBezTo>
                  <a:pt x="330166" y="655626"/>
                  <a:pt x="321028" y="646487"/>
                  <a:pt x="321028" y="635213"/>
                </a:cubicBezTo>
                <a:cubicBezTo>
                  <a:pt x="321028" y="623939"/>
                  <a:pt x="330166" y="614800"/>
                  <a:pt x="341440" y="614800"/>
                </a:cubicBezTo>
                <a:close/>
                <a:moveTo>
                  <a:pt x="292663" y="614800"/>
                </a:moveTo>
                <a:cubicBezTo>
                  <a:pt x="303937" y="614800"/>
                  <a:pt x="313076" y="623939"/>
                  <a:pt x="313076" y="635213"/>
                </a:cubicBezTo>
                <a:cubicBezTo>
                  <a:pt x="313076" y="646487"/>
                  <a:pt x="303937" y="655626"/>
                  <a:pt x="292663" y="655626"/>
                </a:cubicBezTo>
                <a:cubicBezTo>
                  <a:pt x="281389" y="655626"/>
                  <a:pt x="272251" y="646487"/>
                  <a:pt x="272251" y="635213"/>
                </a:cubicBezTo>
                <a:cubicBezTo>
                  <a:pt x="272251" y="623939"/>
                  <a:pt x="281389" y="614800"/>
                  <a:pt x="292663" y="614800"/>
                </a:cubicBezTo>
                <a:close/>
                <a:moveTo>
                  <a:pt x="243886" y="614800"/>
                </a:moveTo>
                <a:cubicBezTo>
                  <a:pt x="255160" y="614800"/>
                  <a:pt x="264299" y="623939"/>
                  <a:pt x="264299" y="635213"/>
                </a:cubicBezTo>
                <a:cubicBezTo>
                  <a:pt x="264299" y="646487"/>
                  <a:pt x="255160" y="655626"/>
                  <a:pt x="243886" y="655626"/>
                </a:cubicBezTo>
                <a:cubicBezTo>
                  <a:pt x="232612" y="655626"/>
                  <a:pt x="223473" y="646487"/>
                  <a:pt x="223473" y="635213"/>
                </a:cubicBezTo>
                <a:cubicBezTo>
                  <a:pt x="223473" y="623939"/>
                  <a:pt x="232612" y="614800"/>
                  <a:pt x="243886" y="614800"/>
                </a:cubicBezTo>
                <a:close/>
                <a:moveTo>
                  <a:pt x="195109" y="614800"/>
                </a:moveTo>
                <a:cubicBezTo>
                  <a:pt x="206383" y="614800"/>
                  <a:pt x="215522" y="623939"/>
                  <a:pt x="215522" y="635213"/>
                </a:cubicBezTo>
                <a:cubicBezTo>
                  <a:pt x="215522" y="646487"/>
                  <a:pt x="206383" y="655626"/>
                  <a:pt x="195109" y="655626"/>
                </a:cubicBezTo>
                <a:cubicBezTo>
                  <a:pt x="183835" y="655626"/>
                  <a:pt x="174696" y="646487"/>
                  <a:pt x="174696" y="635213"/>
                </a:cubicBezTo>
                <a:cubicBezTo>
                  <a:pt x="174696" y="623939"/>
                  <a:pt x="183835" y="614800"/>
                  <a:pt x="195109" y="614800"/>
                </a:cubicBezTo>
                <a:close/>
                <a:moveTo>
                  <a:pt x="146332" y="614800"/>
                </a:moveTo>
                <a:cubicBezTo>
                  <a:pt x="157606" y="614800"/>
                  <a:pt x="166745" y="623939"/>
                  <a:pt x="166745" y="635213"/>
                </a:cubicBezTo>
                <a:cubicBezTo>
                  <a:pt x="166745" y="646487"/>
                  <a:pt x="157606" y="655626"/>
                  <a:pt x="146332" y="655626"/>
                </a:cubicBezTo>
                <a:cubicBezTo>
                  <a:pt x="135058" y="655626"/>
                  <a:pt x="125919" y="646487"/>
                  <a:pt x="125919" y="635213"/>
                </a:cubicBezTo>
                <a:cubicBezTo>
                  <a:pt x="125919" y="623939"/>
                  <a:pt x="135058" y="614800"/>
                  <a:pt x="146332" y="614800"/>
                </a:cubicBezTo>
                <a:close/>
                <a:moveTo>
                  <a:pt x="97555" y="614800"/>
                </a:moveTo>
                <a:cubicBezTo>
                  <a:pt x="108829" y="614800"/>
                  <a:pt x="117968" y="623939"/>
                  <a:pt x="117968" y="635213"/>
                </a:cubicBezTo>
                <a:cubicBezTo>
                  <a:pt x="117968" y="646487"/>
                  <a:pt x="108829" y="655626"/>
                  <a:pt x="97555" y="655626"/>
                </a:cubicBezTo>
                <a:cubicBezTo>
                  <a:pt x="86281" y="655626"/>
                  <a:pt x="77142" y="646487"/>
                  <a:pt x="77142" y="635213"/>
                </a:cubicBezTo>
                <a:cubicBezTo>
                  <a:pt x="77142" y="623939"/>
                  <a:pt x="86281" y="614800"/>
                  <a:pt x="97555" y="614800"/>
                </a:cubicBezTo>
                <a:close/>
                <a:moveTo>
                  <a:pt x="48778" y="614800"/>
                </a:moveTo>
                <a:cubicBezTo>
                  <a:pt x="60052" y="614800"/>
                  <a:pt x="69191" y="623939"/>
                  <a:pt x="69191" y="635213"/>
                </a:cubicBezTo>
                <a:cubicBezTo>
                  <a:pt x="69191" y="646487"/>
                  <a:pt x="60052" y="655626"/>
                  <a:pt x="48778" y="655626"/>
                </a:cubicBezTo>
                <a:cubicBezTo>
                  <a:pt x="37504" y="655626"/>
                  <a:pt x="28365" y="646487"/>
                  <a:pt x="28365" y="635213"/>
                </a:cubicBezTo>
                <a:cubicBezTo>
                  <a:pt x="28365" y="623939"/>
                  <a:pt x="37504" y="614800"/>
                  <a:pt x="48778" y="614800"/>
                </a:cubicBezTo>
                <a:close/>
                <a:moveTo>
                  <a:pt x="2" y="614800"/>
                </a:moveTo>
                <a:cubicBezTo>
                  <a:pt x="11275" y="614800"/>
                  <a:pt x="20414" y="623939"/>
                  <a:pt x="20414" y="635213"/>
                </a:cubicBezTo>
                <a:cubicBezTo>
                  <a:pt x="20414" y="646487"/>
                  <a:pt x="11275" y="655626"/>
                  <a:pt x="2" y="655626"/>
                </a:cubicBezTo>
                <a:lnTo>
                  <a:pt x="0" y="655625"/>
                </a:lnTo>
                <a:lnTo>
                  <a:pt x="0" y="614801"/>
                </a:lnTo>
                <a:close/>
                <a:moveTo>
                  <a:pt x="829211" y="560714"/>
                </a:moveTo>
                <a:cubicBezTo>
                  <a:pt x="832029" y="560714"/>
                  <a:pt x="834714" y="561285"/>
                  <a:pt x="837157" y="562318"/>
                </a:cubicBezTo>
                <a:lnTo>
                  <a:pt x="840828" y="564793"/>
                </a:lnTo>
                <a:lnTo>
                  <a:pt x="838456" y="568698"/>
                </a:lnTo>
                <a:lnTo>
                  <a:pt x="817164" y="597170"/>
                </a:lnTo>
                <a:lnTo>
                  <a:pt x="814777" y="595561"/>
                </a:lnTo>
                <a:cubicBezTo>
                  <a:pt x="811083" y="591867"/>
                  <a:pt x="808798" y="586764"/>
                  <a:pt x="808798" y="581127"/>
                </a:cubicBezTo>
                <a:cubicBezTo>
                  <a:pt x="808798" y="569853"/>
                  <a:pt x="817937" y="560714"/>
                  <a:pt x="829211" y="560714"/>
                </a:cubicBezTo>
                <a:close/>
                <a:moveTo>
                  <a:pt x="780434" y="560714"/>
                </a:moveTo>
                <a:cubicBezTo>
                  <a:pt x="791708" y="560714"/>
                  <a:pt x="800847" y="569853"/>
                  <a:pt x="800847" y="581127"/>
                </a:cubicBezTo>
                <a:cubicBezTo>
                  <a:pt x="800847" y="592400"/>
                  <a:pt x="791708" y="601539"/>
                  <a:pt x="780434" y="601539"/>
                </a:cubicBezTo>
                <a:cubicBezTo>
                  <a:pt x="769160" y="601539"/>
                  <a:pt x="760021" y="592400"/>
                  <a:pt x="760021" y="581127"/>
                </a:cubicBezTo>
                <a:cubicBezTo>
                  <a:pt x="760021" y="569853"/>
                  <a:pt x="769160" y="560714"/>
                  <a:pt x="780434" y="560714"/>
                </a:cubicBezTo>
                <a:close/>
                <a:moveTo>
                  <a:pt x="731657" y="560714"/>
                </a:moveTo>
                <a:cubicBezTo>
                  <a:pt x="742931" y="560714"/>
                  <a:pt x="752070" y="569853"/>
                  <a:pt x="752070" y="581127"/>
                </a:cubicBezTo>
                <a:cubicBezTo>
                  <a:pt x="752070" y="592400"/>
                  <a:pt x="742931" y="601539"/>
                  <a:pt x="731657" y="601539"/>
                </a:cubicBezTo>
                <a:cubicBezTo>
                  <a:pt x="720383" y="601539"/>
                  <a:pt x="711244" y="592400"/>
                  <a:pt x="711244" y="581127"/>
                </a:cubicBezTo>
                <a:cubicBezTo>
                  <a:pt x="711244" y="569853"/>
                  <a:pt x="720383" y="560714"/>
                  <a:pt x="731657" y="560714"/>
                </a:cubicBezTo>
                <a:close/>
                <a:moveTo>
                  <a:pt x="682880" y="560714"/>
                </a:moveTo>
                <a:cubicBezTo>
                  <a:pt x="694153" y="560714"/>
                  <a:pt x="703293" y="569853"/>
                  <a:pt x="703293" y="581127"/>
                </a:cubicBezTo>
                <a:cubicBezTo>
                  <a:pt x="703293" y="592400"/>
                  <a:pt x="694153" y="601539"/>
                  <a:pt x="682880" y="601539"/>
                </a:cubicBezTo>
                <a:cubicBezTo>
                  <a:pt x="671606" y="601539"/>
                  <a:pt x="662467" y="592400"/>
                  <a:pt x="662467" y="581127"/>
                </a:cubicBezTo>
                <a:cubicBezTo>
                  <a:pt x="662467" y="569853"/>
                  <a:pt x="671606" y="560714"/>
                  <a:pt x="682880" y="560714"/>
                </a:cubicBezTo>
                <a:close/>
                <a:moveTo>
                  <a:pt x="634103" y="560714"/>
                </a:moveTo>
                <a:cubicBezTo>
                  <a:pt x="645377" y="560714"/>
                  <a:pt x="654516" y="569853"/>
                  <a:pt x="654516" y="581127"/>
                </a:cubicBezTo>
                <a:cubicBezTo>
                  <a:pt x="654516" y="592400"/>
                  <a:pt x="645377" y="601539"/>
                  <a:pt x="634103" y="601539"/>
                </a:cubicBezTo>
                <a:cubicBezTo>
                  <a:pt x="622829" y="601539"/>
                  <a:pt x="613690" y="592400"/>
                  <a:pt x="613690" y="581127"/>
                </a:cubicBezTo>
                <a:cubicBezTo>
                  <a:pt x="613690" y="569853"/>
                  <a:pt x="622829" y="560714"/>
                  <a:pt x="634103" y="560714"/>
                </a:cubicBezTo>
                <a:close/>
                <a:moveTo>
                  <a:pt x="585326" y="560714"/>
                </a:moveTo>
                <a:cubicBezTo>
                  <a:pt x="596599" y="560714"/>
                  <a:pt x="605738" y="569853"/>
                  <a:pt x="605738" y="581127"/>
                </a:cubicBezTo>
                <a:cubicBezTo>
                  <a:pt x="605738" y="592400"/>
                  <a:pt x="596599" y="601539"/>
                  <a:pt x="585326" y="601539"/>
                </a:cubicBezTo>
                <a:cubicBezTo>
                  <a:pt x="574052" y="601539"/>
                  <a:pt x="564913" y="592400"/>
                  <a:pt x="564913" y="581127"/>
                </a:cubicBezTo>
                <a:cubicBezTo>
                  <a:pt x="564913" y="569853"/>
                  <a:pt x="574052" y="560714"/>
                  <a:pt x="585326" y="560714"/>
                </a:cubicBezTo>
                <a:close/>
                <a:moveTo>
                  <a:pt x="536549" y="560714"/>
                </a:moveTo>
                <a:cubicBezTo>
                  <a:pt x="547822" y="560714"/>
                  <a:pt x="556961" y="569853"/>
                  <a:pt x="556961" y="581127"/>
                </a:cubicBezTo>
                <a:cubicBezTo>
                  <a:pt x="556961" y="592400"/>
                  <a:pt x="547822" y="601539"/>
                  <a:pt x="536549" y="601539"/>
                </a:cubicBezTo>
                <a:cubicBezTo>
                  <a:pt x="525275" y="601539"/>
                  <a:pt x="516136" y="592400"/>
                  <a:pt x="516136" y="581127"/>
                </a:cubicBezTo>
                <a:cubicBezTo>
                  <a:pt x="516136" y="569853"/>
                  <a:pt x="525275" y="560714"/>
                  <a:pt x="536549" y="560714"/>
                </a:cubicBezTo>
                <a:close/>
                <a:moveTo>
                  <a:pt x="487772" y="560714"/>
                </a:moveTo>
                <a:cubicBezTo>
                  <a:pt x="499045" y="560714"/>
                  <a:pt x="508184" y="569853"/>
                  <a:pt x="508184" y="581127"/>
                </a:cubicBezTo>
                <a:cubicBezTo>
                  <a:pt x="508184" y="592400"/>
                  <a:pt x="499045" y="601539"/>
                  <a:pt x="487772" y="601539"/>
                </a:cubicBezTo>
                <a:cubicBezTo>
                  <a:pt x="476498" y="601539"/>
                  <a:pt x="467359" y="592400"/>
                  <a:pt x="467359" y="581127"/>
                </a:cubicBezTo>
                <a:cubicBezTo>
                  <a:pt x="467359" y="569853"/>
                  <a:pt x="476498" y="560714"/>
                  <a:pt x="487772" y="560714"/>
                </a:cubicBezTo>
                <a:close/>
                <a:moveTo>
                  <a:pt x="438994" y="560714"/>
                </a:moveTo>
                <a:cubicBezTo>
                  <a:pt x="450268" y="560714"/>
                  <a:pt x="459407" y="569853"/>
                  <a:pt x="459407" y="581127"/>
                </a:cubicBezTo>
                <a:cubicBezTo>
                  <a:pt x="459407" y="592400"/>
                  <a:pt x="450268" y="601539"/>
                  <a:pt x="438994" y="601539"/>
                </a:cubicBezTo>
                <a:cubicBezTo>
                  <a:pt x="427721" y="601539"/>
                  <a:pt x="418582" y="592400"/>
                  <a:pt x="418582" y="581127"/>
                </a:cubicBezTo>
                <a:cubicBezTo>
                  <a:pt x="418582" y="569853"/>
                  <a:pt x="427721" y="560714"/>
                  <a:pt x="438994" y="560714"/>
                </a:cubicBezTo>
                <a:close/>
                <a:moveTo>
                  <a:pt x="390217" y="560714"/>
                </a:moveTo>
                <a:cubicBezTo>
                  <a:pt x="401491" y="560714"/>
                  <a:pt x="410630" y="569853"/>
                  <a:pt x="410630" y="581127"/>
                </a:cubicBezTo>
                <a:cubicBezTo>
                  <a:pt x="410630" y="592400"/>
                  <a:pt x="401491" y="601539"/>
                  <a:pt x="390217" y="601539"/>
                </a:cubicBezTo>
                <a:cubicBezTo>
                  <a:pt x="378944" y="601539"/>
                  <a:pt x="369805" y="592400"/>
                  <a:pt x="369805" y="581127"/>
                </a:cubicBezTo>
                <a:cubicBezTo>
                  <a:pt x="369805" y="569853"/>
                  <a:pt x="378944" y="560714"/>
                  <a:pt x="390217" y="560714"/>
                </a:cubicBezTo>
                <a:close/>
                <a:moveTo>
                  <a:pt x="341440" y="560714"/>
                </a:moveTo>
                <a:cubicBezTo>
                  <a:pt x="352714" y="560714"/>
                  <a:pt x="361853" y="569853"/>
                  <a:pt x="361853" y="581127"/>
                </a:cubicBezTo>
                <a:cubicBezTo>
                  <a:pt x="361853" y="592400"/>
                  <a:pt x="352714" y="601539"/>
                  <a:pt x="341440" y="601539"/>
                </a:cubicBezTo>
                <a:cubicBezTo>
                  <a:pt x="330166" y="601539"/>
                  <a:pt x="321028" y="592400"/>
                  <a:pt x="321028" y="581127"/>
                </a:cubicBezTo>
                <a:cubicBezTo>
                  <a:pt x="321028" y="569853"/>
                  <a:pt x="330166" y="560714"/>
                  <a:pt x="341440" y="560714"/>
                </a:cubicBezTo>
                <a:close/>
                <a:moveTo>
                  <a:pt x="292663" y="560714"/>
                </a:moveTo>
                <a:cubicBezTo>
                  <a:pt x="303937" y="560714"/>
                  <a:pt x="313076" y="569853"/>
                  <a:pt x="313076" y="581127"/>
                </a:cubicBezTo>
                <a:cubicBezTo>
                  <a:pt x="313076" y="592400"/>
                  <a:pt x="303937" y="601539"/>
                  <a:pt x="292663" y="601539"/>
                </a:cubicBezTo>
                <a:cubicBezTo>
                  <a:pt x="281389" y="601539"/>
                  <a:pt x="272251" y="592400"/>
                  <a:pt x="272251" y="581127"/>
                </a:cubicBezTo>
                <a:cubicBezTo>
                  <a:pt x="272251" y="569853"/>
                  <a:pt x="281389" y="560714"/>
                  <a:pt x="292663" y="560714"/>
                </a:cubicBezTo>
                <a:close/>
                <a:moveTo>
                  <a:pt x="243886" y="560714"/>
                </a:moveTo>
                <a:cubicBezTo>
                  <a:pt x="255160" y="560714"/>
                  <a:pt x="264299" y="569853"/>
                  <a:pt x="264299" y="581127"/>
                </a:cubicBezTo>
                <a:cubicBezTo>
                  <a:pt x="264299" y="592400"/>
                  <a:pt x="255160" y="601539"/>
                  <a:pt x="243886" y="601539"/>
                </a:cubicBezTo>
                <a:cubicBezTo>
                  <a:pt x="232612" y="601539"/>
                  <a:pt x="223473" y="592400"/>
                  <a:pt x="223473" y="581127"/>
                </a:cubicBezTo>
                <a:cubicBezTo>
                  <a:pt x="223473" y="569853"/>
                  <a:pt x="232612" y="560714"/>
                  <a:pt x="243886" y="560714"/>
                </a:cubicBezTo>
                <a:close/>
                <a:moveTo>
                  <a:pt x="195109" y="560714"/>
                </a:moveTo>
                <a:cubicBezTo>
                  <a:pt x="206383" y="560714"/>
                  <a:pt x="215522" y="569853"/>
                  <a:pt x="215522" y="581127"/>
                </a:cubicBezTo>
                <a:cubicBezTo>
                  <a:pt x="215522" y="592400"/>
                  <a:pt x="206383" y="601539"/>
                  <a:pt x="195109" y="601539"/>
                </a:cubicBezTo>
                <a:cubicBezTo>
                  <a:pt x="183835" y="601539"/>
                  <a:pt x="174696" y="592400"/>
                  <a:pt x="174696" y="581127"/>
                </a:cubicBezTo>
                <a:cubicBezTo>
                  <a:pt x="174696" y="569853"/>
                  <a:pt x="183835" y="560714"/>
                  <a:pt x="195109" y="560714"/>
                </a:cubicBezTo>
                <a:close/>
                <a:moveTo>
                  <a:pt x="146332" y="560714"/>
                </a:moveTo>
                <a:cubicBezTo>
                  <a:pt x="157606" y="560714"/>
                  <a:pt x="166745" y="569853"/>
                  <a:pt x="166745" y="581127"/>
                </a:cubicBezTo>
                <a:cubicBezTo>
                  <a:pt x="166745" y="592400"/>
                  <a:pt x="157606" y="601539"/>
                  <a:pt x="146332" y="601539"/>
                </a:cubicBezTo>
                <a:cubicBezTo>
                  <a:pt x="135058" y="601539"/>
                  <a:pt x="125919" y="592400"/>
                  <a:pt x="125919" y="581127"/>
                </a:cubicBezTo>
                <a:cubicBezTo>
                  <a:pt x="125919" y="569853"/>
                  <a:pt x="135058" y="560714"/>
                  <a:pt x="146332" y="560714"/>
                </a:cubicBezTo>
                <a:close/>
                <a:moveTo>
                  <a:pt x="97555" y="560714"/>
                </a:moveTo>
                <a:cubicBezTo>
                  <a:pt x="108829" y="560714"/>
                  <a:pt x="117968" y="569853"/>
                  <a:pt x="117968" y="581127"/>
                </a:cubicBezTo>
                <a:cubicBezTo>
                  <a:pt x="117968" y="592400"/>
                  <a:pt x="108829" y="601539"/>
                  <a:pt x="97555" y="601539"/>
                </a:cubicBezTo>
                <a:cubicBezTo>
                  <a:pt x="86281" y="601539"/>
                  <a:pt x="77142" y="592400"/>
                  <a:pt x="77142" y="581127"/>
                </a:cubicBezTo>
                <a:cubicBezTo>
                  <a:pt x="77142" y="569853"/>
                  <a:pt x="86281" y="560714"/>
                  <a:pt x="97555" y="560714"/>
                </a:cubicBezTo>
                <a:close/>
                <a:moveTo>
                  <a:pt x="48778" y="560714"/>
                </a:moveTo>
                <a:cubicBezTo>
                  <a:pt x="60052" y="560714"/>
                  <a:pt x="69191" y="569853"/>
                  <a:pt x="69191" y="581127"/>
                </a:cubicBezTo>
                <a:cubicBezTo>
                  <a:pt x="69191" y="592400"/>
                  <a:pt x="60052" y="601539"/>
                  <a:pt x="48778" y="601539"/>
                </a:cubicBezTo>
                <a:cubicBezTo>
                  <a:pt x="37504" y="601539"/>
                  <a:pt x="28365" y="592400"/>
                  <a:pt x="28365" y="581127"/>
                </a:cubicBezTo>
                <a:cubicBezTo>
                  <a:pt x="28365" y="569853"/>
                  <a:pt x="37504" y="560714"/>
                  <a:pt x="48778" y="560714"/>
                </a:cubicBezTo>
                <a:close/>
                <a:moveTo>
                  <a:pt x="2" y="560714"/>
                </a:moveTo>
                <a:cubicBezTo>
                  <a:pt x="11275" y="560714"/>
                  <a:pt x="20414" y="569853"/>
                  <a:pt x="20414" y="581127"/>
                </a:cubicBezTo>
                <a:cubicBezTo>
                  <a:pt x="20414" y="592400"/>
                  <a:pt x="11275" y="601539"/>
                  <a:pt x="2" y="601539"/>
                </a:cubicBezTo>
                <a:lnTo>
                  <a:pt x="0" y="601538"/>
                </a:lnTo>
                <a:lnTo>
                  <a:pt x="0" y="560715"/>
                </a:lnTo>
                <a:close/>
                <a:moveTo>
                  <a:pt x="875909" y="507047"/>
                </a:moveTo>
                <a:lnTo>
                  <a:pt x="860084" y="533097"/>
                </a:lnTo>
                <a:lnTo>
                  <a:pt x="857575" y="527040"/>
                </a:lnTo>
                <a:cubicBezTo>
                  <a:pt x="857575" y="518585"/>
                  <a:pt x="862716" y="511331"/>
                  <a:pt x="870042" y="508232"/>
                </a:cubicBezTo>
                <a:close/>
                <a:moveTo>
                  <a:pt x="829211" y="506628"/>
                </a:moveTo>
                <a:cubicBezTo>
                  <a:pt x="840485" y="506628"/>
                  <a:pt x="849624" y="515767"/>
                  <a:pt x="849624" y="527040"/>
                </a:cubicBezTo>
                <a:cubicBezTo>
                  <a:pt x="849624" y="538314"/>
                  <a:pt x="840485" y="547453"/>
                  <a:pt x="829211" y="547453"/>
                </a:cubicBezTo>
                <a:cubicBezTo>
                  <a:pt x="817937" y="547453"/>
                  <a:pt x="808798" y="538314"/>
                  <a:pt x="808798" y="527040"/>
                </a:cubicBezTo>
                <a:cubicBezTo>
                  <a:pt x="808798" y="515767"/>
                  <a:pt x="817937" y="506628"/>
                  <a:pt x="829211" y="506628"/>
                </a:cubicBezTo>
                <a:close/>
                <a:moveTo>
                  <a:pt x="780434" y="506628"/>
                </a:moveTo>
                <a:cubicBezTo>
                  <a:pt x="791708" y="506628"/>
                  <a:pt x="800847" y="515767"/>
                  <a:pt x="800847" y="527040"/>
                </a:cubicBezTo>
                <a:cubicBezTo>
                  <a:pt x="800847" y="538314"/>
                  <a:pt x="791708" y="547453"/>
                  <a:pt x="780434" y="547453"/>
                </a:cubicBezTo>
                <a:cubicBezTo>
                  <a:pt x="769160" y="547453"/>
                  <a:pt x="760021" y="538314"/>
                  <a:pt x="760021" y="527040"/>
                </a:cubicBezTo>
                <a:cubicBezTo>
                  <a:pt x="760021" y="515767"/>
                  <a:pt x="769160" y="506628"/>
                  <a:pt x="780434" y="506628"/>
                </a:cubicBezTo>
                <a:close/>
                <a:moveTo>
                  <a:pt x="731657" y="506628"/>
                </a:moveTo>
                <a:cubicBezTo>
                  <a:pt x="742931" y="506628"/>
                  <a:pt x="752070" y="515767"/>
                  <a:pt x="752070" y="527040"/>
                </a:cubicBezTo>
                <a:cubicBezTo>
                  <a:pt x="752070" y="538314"/>
                  <a:pt x="742931" y="547453"/>
                  <a:pt x="731657" y="547453"/>
                </a:cubicBezTo>
                <a:cubicBezTo>
                  <a:pt x="720383" y="547453"/>
                  <a:pt x="711244" y="538314"/>
                  <a:pt x="711244" y="527040"/>
                </a:cubicBezTo>
                <a:cubicBezTo>
                  <a:pt x="711244" y="515767"/>
                  <a:pt x="720383" y="506628"/>
                  <a:pt x="731657" y="506628"/>
                </a:cubicBezTo>
                <a:close/>
                <a:moveTo>
                  <a:pt x="682880" y="506628"/>
                </a:moveTo>
                <a:cubicBezTo>
                  <a:pt x="694153" y="506628"/>
                  <a:pt x="703293" y="515767"/>
                  <a:pt x="703293" y="527040"/>
                </a:cubicBezTo>
                <a:cubicBezTo>
                  <a:pt x="703293" y="538314"/>
                  <a:pt x="694153" y="547453"/>
                  <a:pt x="682880" y="547453"/>
                </a:cubicBezTo>
                <a:cubicBezTo>
                  <a:pt x="671606" y="547453"/>
                  <a:pt x="662467" y="538314"/>
                  <a:pt x="662467" y="527040"/>
                </a:cubicBezTo>
                <a:cubicBezTo>
                  <a:pt x="662467" y="515767"/>
                  <a:pt x="671606" y="506628"/>
                  <a:pt x="682880" y="506628"/>
                </a:cubicBezTo>
                <a:close/>
                <a:moveTo>
                  <a:pt x="634103" y="506628"/>
                </a:moveTo>
                <a:cubicBezTo>
                  <a:pt x="645377" y="506628"/>
                  <a:pt x="654516" y="515767"/>
                  <a:pt x="654516" y="527040"/>
                </a:cubicBezTo>
                <a:cubicBezTo>
                  <a:pt x="654516" y="538314"/>
                  <a:pt x="645377" y="547453"/>
                  <a:pt x="634103" y="547453"/>
                </a:cubicBezTo>
                <a:cubicBezTo>
                  <a:pt x="622829" y="547453"/>
                  <a:pt x="613690" y="538314"/>
                  <a:pt x="613690" y="527040"/>
                </a:cubicBezTo>
                <a:cubicBezTo>
                  <a:pt x="613690" y="515767"/>
                  <a:pt x="622829" y="506628"/>
                  <a:pt x="634103" y="506628"/>
                </a:cubicBezTo>
                <a:close/>
                <a:moveTo>
                  <a:pt x="585326" y="506628"/>
                </a:moveTo>
                <a:cubicBezTo>
                  <a:pt x="596599" y="506628"/>
                  <a:pt x="605738" y="515767"/>
                  <a:pt x="605738" y="527040"/>
                </a:cubicBezTo>
                <a:cubicBezTo>
                  <a:pt x="605738" y="538314"/>
                  <a:pt x="596599" y="547453"/>
                  <a:pt x="585326" y="547453"/>
                </a:cubicBezTo>
                <a:cubicBezTo>
                  <a:pt x="574052" y="547453"/>
                  <a:pt x="564913" y="538314"/>
                  <a:pt x="564913" y="527040"/>
                </a:cubicBezTo>
                <a:cubicBezTo>
                  <a:pt x="564913" y="515767"/>
                  <a:pt x="574052" y="506628"/>
                  <a:pt x="585326" y="506628"/>
                </a:cubicBezTo>
                <a:close/>
                <a:moveTo>
                  <a:pt x="536549" y="506628"/>
                </a:moveTo>
                <a:cubicBezTo>
                  <a:pt x="547822" y="506628"/>
                  <a:pt x="556961" y="515767"/>
                  <a:pt x="556961" y="527040"/>
                </a:cubicBezTo>
                <a:cubicBezTo>
                  <a:pt x="556961" y="538314"/>
                  <a:pt x="547822" y="547453"/>
                  <a:pt x="536549" y="547453"/>
                </a:cubicBezTo>
                <a:cubicBezTo>
                  <a:pt x="525275" y="547453"/>
                  <a:pt x="516136" y="538314"/>
                  <a:pt x="516136" y="527040"/>
                </a:cubicBezTo>
                <a:cubicBezTo>
                  <a:pt x="516136" y="515767"/>
                  <a:pt x="525275" y="506628"/>
                  <a:pt x="536549" y="506628"/>
                </a:cubicBezTo>
                <a:close/>
                <a:moveTo>
                  <a:pt x="487772" y="506628"/>
                </a:moveTo>
                <a:cubicBezTo>
                  <a:pt x="499045" y="506628"/>
                  <a:pt x="508184" y="515767"/>
                  <a:pt x="508184" y="527040"/>
                </a:cubicBezTo>
                <a:cubicBezTo>
                  <a:pt x="508184" y="538314"/>
                  <a:pt x="499045" y="547453"/>
                  <a:pt x="487772" y="547453"/>
                </a:cubicBezTo>
                <a:cubicBezTo>
                  <a:pt x="476498" y="547453"/>
                  <a:pt x="467359" y="538314"/>
                  <a:pt x="467359" y="527040"/>
                </a:cubicBezTo>
                <a:cubicBezTo>
                  <a:pt x="467359" y="515767"/>
                  <a:pt x="476498" y="506628"/>
                  <a:pt x="487772" y="506628"/>
                </a:cubicBezTo>
                <a:close/>
                <a:moveTo>
                  <a:pt x="438994" y="506628"/>
                </a:moveTo>
                <a:cubicBezTo>
                  <a:pt x="450268" y="506628"/>
                  <a:pt x="459407" y="515767"/>
                  <a:pt x="459407" y="527040"/>
                </a:cubicBezTo>
                <a:cubicBezTo>
                  <a:pt x="459407" y="538314"/>
                  <a:pt x="450268" y="547453"/>
                  <a:pt x="438994" y="547453"/>
                </a:cubicBezTo>
                <a:cubicBezTo>
                  <a:pt x="427721" y="547453"/>
                  <a:pt x="418582" y="538314"/>
                  <a:pt x="418582" y="527040"/>
                </a:cubicBezTo>
                <a:cubicBezTo>
                  <a:pt x="418582" y="515767"/>
                  <a:pt x="427721" y="506628"/>
                  <a:pt x="438994" y="506628"/>
                </a:cubicBezTo>
                <a:close/>
                <a:moveTo>
                  <a:pt x="390217" y="506628"/>
                </a:moveTo>
                <a:cubicBezTo>
                  <a:pt x="401491" y="506628"/>
                  <a:pt x="410630" y="515767"/>
                  <a:pt x="410630" y="527040"/>
                </a:cubicBezTo>
                <a:cubicBezTo>
                  <a:pt x="410630" y="538314"/>
                  <a:pt x="401491" y="547453"/>
                  <a:pt x="390217" y="547453"/>
                </a:cubicBezTo>
                <a:cubicBezTo>
                  <a:pt x="378944" y="547453"/>
                  <a:pt x="369805" y="538314"/>
                  <a:pt x="369805" y="527040"/>
                </a:cubicBezTo>
                <a:cubicBezTo>
                  <a:pt x="369805" y="515767"/>
                  <a:pt x="378944" y="506628"/>
                  <a:pt x="390217" y="506628"/>
                </a:cubicBezTo>
                <a:close/>
                <a:moveTo>
                  <a:pt x="341440" y="506628"/>
                </a:moveTo>
                <a:cubicBezTo>
                  <a:pt x="352714" y="506628"/>
                  <a:pt x="361853" y="515767"/>
                  <a:pt x="361853" y="527040"/>
                </a:cubicBezTo>
                <a:cubicBezTo>
                  <a:pt x="361853" y="538314"/>
                  <a:pt x="352714" y="547453"/>
                  <a:pt x="341440" y="547453"/>
                </a:cubicBezTo>
                <a:cubicBezTo>
                  <a:pt x="330166" y="547453"/>
                  <a:pt x="321028" y="538314"/>
                  <a:pt x="321028" y="527040"/>
                </a:cubicBezTo>
                <a:cubicBezTo>
                  <a:pt x="321028" y="515767"/>
                  <a:pt x="330166" y="506628"/>
                  <a:pt x="341440" y="506628"/>
                </a:cubicBezTo>
                <a:close/>
                <a:moveTo>
                  <a:pt x="292663" y="506628"/>
                </a:moveTo>
                <a:cubicBezTo>
                  <a:pt x="303937" y="506628"/>
                  <a:pt x="313076" y="515767"/>
                  <a:pt x="313076" y="527040"/>
                </a:cubicBezTo>
                <a:cubicBezTo>
                  <a:pt x="313076" y="538314"/>
                  <a:pt x="303937" y="547453"/>
                  <a:pt x="292663" y="547453"/>
                </a:cubicBezTo>
                <a:cubicBezTo>
                  <a:pt x="281389" y="547453"/>
                  <a:pt x="272251" y="538314"/>
                  <a:pt x="272251" y="527040"/>
                </a:cubicBezTo>
                <a:cubicBezTo>
                  <a:pt x="272251" y="515767"/>
                  <a:pt x="281389" y="506628"/>
                  <a:pt x="292663" y="506628"/>
                </a:cubicBezTo>
                <a:close/>
                <a:moveTo>
                  <a:pt x="243886" y="506628"/>
                </a:moveTo>
                <a:cubicBezTo>
                  <a:pt x="255160" y="506628"/>
                  <a:pt x="264299" y="515767"/>
                  <a:pt x="264299" y="527040"/>
                </a:cubicBezTo>
                <a:cubicBezTo>
                  <a:pt x="264299" y="538314"/>
                  <a:pt x="255160" y="547453"/>
                  <a:pt x="243886" y="547453"/>
                </a:cubicBezTo>
                <a:cubicBezTo>
                  <a:pt x="232612" y="547453"/>
                  <a:pt x="223473" y="538314"/>
                  <a:pt x="223473" y="527040"/>
                </a:cubicBezTo>
                <a:cubicBezTo>
                  <a:pt x="223473" y="515767"/>
                  <a:pt x="232612" y="506628"/>
                  <a:pt x="243886" y="506628"/>
                </a:cubicBezTo>
                <a:close/>
                <a:moveTo>
                  <a:pt x="195109" y="506628"/>
                </a:moveTo>
                <a:cubicBezTo>
                  <a:pt x="206383" y="506628"/>
                  <a:pt x="215522" y="515767"/>
                  <a:pt x="215522" y="527040"/>
                </a:cubicBezTo>
                <a:cubicBezTo>
                  <a:pt x="215522" y="538314"/>
                  <a:pt x="206383" y="547453"/>
                  <a:pt x="195109" y="547453"/>
                </a:cubicBezTo>
                <a:cubicBezTo>
                  <a:pt x="183835" y="547453"/>
                  <a:pt x="174696" y="538314"/>
                  <a:pt x="174696" y="527040"/>
                </a:cubicBezTo>
                <a:cubicBezTo>
                  <a:pt x="174696" y="515767"/>
                  <a:pt x="183835" y="506628"/>
                  <a:pt x="195109" y="506628"/>
                </a:cubicBezTo>
                <a:close/>
                <a:moveTo>
                  <a:pt x="146332" y="506628"/>
                </a:moveTo>
                <a:cubicBezTo>
                  <a:pt x="157606" y="506628"/>
                  <a:pt x="166745" y="515767"/>
                  <a:pt x="166745" y="527040"/>
                </a:cubicBezTo>
                <a:cubicBezTo>
                  <a:pt x="166745" y="538314"/>
                  <a:pt x="157606" y="547453"/>
                  <a:pt x="146332" y="547453"/>
                </a:cubicBezTo>
                <a:cubicBezTo>
                  <a:pt x="135058" y="547453"/>
                  <a:pt x="125919" y="538314"/>
                  <a:pt x="125919" y="527040"/>
                </a:cubicBezTo>
                <a:cubicBezTo>
                  <a:pt x="125919" y="515767"/>
                  <a:pt x="135058" y="506628"/>
                  <a:pt x="146332" y="506628"/>
                </a:cubicBezTo>
                <a:close/>
                <a:moveTo>
                  <a:pt x="97555" y="506628"/>
                </a:moveTo>
                <a:cubicBezTo>
                  <a:pt x="108829" y="506628"/>
                  <a:pt x="117968" y="515767"/>
                  <a:pt x="117968" y="527040"/>
                </a:cubicBezTo>
                <a:cubicBezTo>
                  <a:pt x="117968" y="538314"/>
                  <a:pt x="108829" y="547453"/>
                  <a:pt x="97555" y="547453"/>
                </a:cubicBezTo>
                <a:cubicBezTo>
                  <a:pt x="86281" y="547453"/>
                  <a:pt x="77142" y="538314"/>
                  <a:pt x="77142" y="527040"/>
                </a:cubicBezTo>
                <a:cubicBezTo>
                  <a:pt x="77142" y="515767"/>
                  <a:pt x="86281" y="506628"/>
                  <a:pt x="97555" y="506628"/>
                </a:cubicBezTo>
                <a:close/>
                <a:moveTo>
                  <a:pt x="48778" y="506628"/>
                </a:moveTo>
                <a:cubicBezTo>
                  <a:pt x="60052" y="506628"/>
                  <a:pt x="69191" y="515767"/>
                  <a:pt x="69191" y="527040"/>
                </a:cubicBezTo>
                <a:cubicBezTo>
                  <a:pt x="69191" y="538314"/>
                  <a:pt x="60052" y="547453"/>
                  <a:pt x="48778" y="547453"/>
                </a:cubicBezTo>
                <a:cubicBezTo>
                  <a:pt x="37504" y="547453"/>
                  <a:pt x="28365" y="538314"/>
                  <a:pt x="28365" y="527040"/>
                </a:cubicBezTo>
                <a:cubicBezTo>
                  <a:pt x="28365" y="515767"/>
                  <a:pt x="37504" y="506628"/>
                  <a:pt x="48778" y="506628"/>
                </a:cubicBezTo>
                <a:close/>
                <a:moveTo>
                  <a:pt x="2" y="506628"/>
                </a:moveTo>
                <a:cubicBezTo>
                  <a:pt x="11275" y="506628"/>
                  <a:pt x="20414" y="515767"/>
                  <a:pt x="20414" y="527040"/>
                </a:cubicBezTo>
                <a:cubicBezTo>
                  <a:pt x="20414" y="538314"/>
                  <a:pt x="11275" y="547453"/>
                  <a:pt x="2" y="547453"/>
                </a:cubicBezTo>
                <a:lnTo>
                  <a:pt x="0" y="547452"/>
                </a:lnTo>
                <a:lnTo>
                  <a:pt x="0" y="506629"/>
                </a:lnTo>
                <a:close/>
                <a:moveTo>
                  <a:pt x="877988" y="452541"/>
                </a:moveTo>
                <a:cubicBezTo>
                  <a:pt x="883625" y="452541"/>
                  <a:pt x="888728" y="454826"/>
                  <a:pt x="892422" y="458520"/>
                </a:cubicBezTo>
                <a:lnTo>
                  <a:pt x="896859" y="469231"/>
                </a:lnTo>
                <a:lnTo>
                  <a:pt x="889104" y="485329"/>
                </a:lnTo>
                <a:lnTo>
                  <a:pt x="885092" y="491933"/>
                </a:lnTo>
                <a:lnTo>
                  <a:pt x="877988" y="493367"/>
                </a:lnTo>
                <a:cubicBezTo>
                  <a:pt x="866714" y="493367"/>
                  <a:pt x="857575" y="484228"/>
                  <a:pt x="857575" y="472954"/>
                </a:cubicBezTo>
                <a:cubicBezTo>
                  <a:pt x="857575" y="461680"/>
                  <a:pt x="866714" y="452541"/>
                  <a:pt x="877988" y="452541"/>
                </a:cubicBezTo>
                <a:close/>
                <a:moveTo>
                  <a:pt x="829211" y="452541"/>
                </a:moveTo>
                <a:cubicBezTo>
                  <a:pt x="840485" y="452541"/>
                  <a:pt x="849624" y="461680"/>
                  <a:pt x="849624" y="472954"/>
                </a:cubicBezTo>
                <a:cubicBezTo>
                  <a:pt x="849624" y="484228"/>
                  <a:pt x="840485" y="493367"/>
                  <a:pt x="829211" y="493367"/>
                </a:cubicBezTo>
                <a:cubicBezTo>
                  <a:pt x="817937" y="493367"/>
                  <a:pt x="808798" y="484228"/>
                  <a:pt x="808798" y="472954"/>
                </a:cubicBezTo>
                <a:cubicBezTo>
                  <a:pt x="808798" y="461680"/>
                  <a:pt x="817937" y="452541"/>
                  <a:pt x="829211" y="452541"/>
                </a:cubicBezTo>
                <a:close/>
                <a:moveTo>
                  <a:pt x="780434" y="452541"/>
                </a:moveTo>
                <a:cubicBezTo>
                  <a:pt x="791708" y="452541"/>
                  <a:pt x="800847" y="461680"/>
                  <a:pt x="800847" y="472954"/>
                </a:cubicBezTo>
                <a:cubicBezTo>
                  <a:pt x="800847" y="484228"/>
                  <a:pt x="791708" y="493367"/>
                  <a:pt x="780434" y="493367"/>
                </a:cubicBezTo>
                <a:cubicBezTo>
                  <a:pt x="769160" y="493367"/>
                  <a:pt x="760021" y="484228"/>
                  <a:pt x="760021" y="472954"/>
                </a:cubicBezTo>
                <a:cubicBezTo>
                  <a:pt x="760021" y="461680"/>
                  <a:pt x="769160" y="452541"/>
                  <a:pt x="780434" y="452541"/>
                </a:cubicBezTo>
                <a:close/>
                <a:moveTo>
                  <a:pt x="731657" y="452541"/>
                </a:moveTo>
                <a:cubicBezTo>
                  <a:pt x="742931" y="452541"/>
                  <a:pt x="752070" y="461680"/>
                  <a:pt x="752070" y="472954"/>
                </a:cubicBezTo>
                <a:cubicBezTo>
                  <a:pt x="752070" y="484228"/>
                  <a:pt x="742931" y="493367"/>
                  <a:pt x="731657" y="493367"/>
                </a:cubicBezTo>
                <a:cubicBezTo>
                  <a:pt x="720383" y="493367"/>
                  <a:pt x="711244" y="484228"/>
                  <a:pt x="711244" y="472954"/>
                </a:cubicBezTo>
                <a:cubicBezTo>
                  <a:pt x="711244" y="461680"/>
                  <a:pt x="720383" y="452541"/>
                  <a:pt x="731657" y="452541"/>
                </a:cubicBezTo>
                <a:close/>
                <a:moveTo>
                  <a:pt x="682880" y="452541"/>
                </a:moveTo>
                <a:cubicBezTo>
                  <a:pt x="694153" y="452541"/>
                  <a:pt x="703293" y="461680"/>
                  <a:pt x="703293" y="472954"/>
                </a:cubicBezTo>
                <a:cubicBezTo>
                  <a:pt x="703293" y="484228"/>
                  <a:pt x="694153" y="493367"/>
                  <a:pt x="682880" y="493367"/>
                </a:cubicBezTo>
                <a:cubicBezTo>
                  <a:pt x="671606" y="493367"/>
                  <a:pt x="662467" y="484228"/>
                  <a:pt x="662467" y="472954"/>
                </a:cubicBezTo>
                <a:cubicBezTo>
                  <a:pt x="662467" y="461680"/>
                  <a:pt x="671606" y="452541"/>
                  <a:pt x="682880" y="452541"/>
                </a:cubicBezTo>
                <a:close/>
                <a:moveTo>
                  <a:pt x="634103" y="452541"/>
                </a:moveTo>
                <a:cubicBezTo>
                  <a:pt x="645377" y="452541"/>
                  <a:pt x="654516" y="461680"/>
                  <a:pt x="654516" y="472954"/>
                </a:cubicBezTo>
                <a:cubicBezTo>
                  <a:pt x="654516" y="484228"/>
                  <a:pt x="645377" y="493367"/>
                  <a:pt x="634103" y="493367"/>
                </a:cubicBezTo>
                <a:cubicBezTo>
                  <a:pt x="622829" y="493367"/>
                  <a:pt x="613690" y="484228"/>
                  <a:pt x="613690" y="472954"/>
                </a:cubicBezTo>
                <a:cubicBezTo>
                  <a:pt x="613690" y="461680"/>
                  <a:pt x="622829" y="452541"/>
                  <a:pt x="634103" y="452541"/>
                </a:cubicBezTo>
                <a:close/>
                <a:moveTo>
                  <a:pt x="585326" y="452541"/>
                </a:moveTo>
                <a:cubicBezTo>
                  <a:pt x="596599" y="452541"/>
                  <a:pt x="605738" y="461680"/>
                  <a:pt x="605738" y="472954"/>
                </a:cubicBezTo>
                <a:cubicBezTo>
                  <a:pt x="605738" y="484228"/>
                  <a:pt x="596599" y="493367"/>
                  <a:pt x="585326" y="493367"/>
                </a:cubicBezTo>
                <a:cubicBezTo>
                  <a:pt x="574052" y="493367"/>
                  <a:pt x="564913" y="484228"/>
                  <a:pt x="564913" y="472954"/>
                </a:cubicBezTo>
                <a:cubicBezTo>
                  <a:pt x="564913" y="461680"/>
                  <a:pt x="574052" y="452541"/>
                  <a:pt x="585326" y="452541"/>
                </a:cubicBezTo>
                <a:close/>
                <a:moveTo>
                  <a:pt x="536549" y="452541"/>
                </a:moveTo>
                <a:cubicBezTo>
                  <a:pt x="547822" y="452541"/>
                  <a:pt x="556961" y="461680"/>
                  <a:pt x="556961" y="472954"/>
                </a:cubicBezTo>
                <a:cubicBezTo>
                  <a:pt x="556961" y="484228"/>
                  <a:pt x="547822" y="493367"/>
                  <a:pt x="536549" y="493367"/>
                </a:cubicBezTo>
                <a:cubicBezTo>
                  <a:pt x="525275" y="493367"/>
                  <a:pt x="516136" y="484228"/>
                  <a:pt x="516136" y="472954"/>
                </a:cubicBezTo>
                <a:cubicBezTo>
                  <a:pt x="516136" y="461680"/>
                  <a:pt x="525275" y="452541"/>
                  <a:pt x="536549" y="452541"/>
                </a:cubicBezTo>
                <a:close/>
                <a:moveTo>
                  <a:pt x="487772" y="452541"/>
                </a:moveTo>
                <a:cubicBezTo>
                  <a:pt x="499045" y="452541"/>
                  <a:pt x="508184" y="461680"/>
                  <a:pt x="508184" y="472954"/>
                </a:cubicBezTo>
                <a:cubicBezTo>
                  <a:pt x="508184" y="484228"/>
                  <a:pt x="499045" y="493367"/>
                  <a:pt x="487772" y="493367"/>
                </a:cubicBezTo>
                <a:cubicBezTo>
                  <a:pt x="476498" y="493367"/>
                  <a:pt x="467359" y="484228"/>
                  <a:pt x="467359" y="472954"/>
                </a:cubicBezTo>
                <a:cubicBezTo>
                  <a:pt x="467359" y="461680"/>
                  <a:pt x="476498" y="452541"/>
                  <a:pt x="487772" y="452541"/>
                </a:cubicBezTo>
                <a:close/>
                <a:moveTo>
                  <a:pt x="438994" y="452541"/>
                </a:moveTo>
                <a:cubicBezTo>
                  <a:pt x="450268" y="452541"/>
                  <a:pt x="459407" y="461680"/>
                  <a:pt x="459407" y="472954"/>
                </a:cubicBezTo>
                <a:cubicBezTo>
                  <a:pt x="459407" y="484228"/>
                  <a:pt x="450268" y="493367"/>
                  <a:pt x="438994" y="493367"/>
                </a:cubicBezTo>
                <a:cubicBezTo>
                  <a:pt x="427721" y="493367"/>
                  <a:pt x="418582" y="484228"/>
                  <a:pt x="418582" y="472954"/>
                </a:cubicBezTo>
                <a:cubicBezTo>
                  <a:pt x="418582" y="461680"/>
                  <a:pt x="427721" y="452541"/>
                  <a:pt x="438994" y="452541"/>
                </a:cubicBezTo>
                <a:close/>
                <a:moveTo>
                  <a:pt x="390217" y="452541"/>
                </a:moveTo>
                <a:cubicBezTo>
                  <a:pt x="401491" y="452541"/>
                  <a:pt x="410630" y="461680"/>
                  <a:pt x="410630" y="472954"/>
                </a:cubicBezTo>
                <a:cubicBezTo>
                  <a:pt x="410630" y="484228"/>
                  <a:pt x="401491" y="493367"/>
                  <a:pt x="390217" y="493367"/>
                </a:cubicBezTo>
                <a:cubicBezTo>
                  <a:pt x="378944" y="493367"/>
                  <a:pt x="369805" y="484228"/>
                  <a:pt x="369805" y="472954"/>
                </a:cubicBezTo>
                <a:cubicBezTo>
                  <a:pt x="369805" y="461680"/>
                  <a:pt x="378944" y="452541"/>
                  <a:pt x="390217" y="452541"/>
                </a:cubicBezTo>
                <a:close/>
                <a:moveTo>
                  <a:pt x="341440" y="452541"/>
                </a:moveTo>
                <a:cubicBezTo>
                  <a:pt x="352714" y="452541"/>
                  <a:pt x="361853" y="461680"/>
                  <a:pt x="361853" y="472954"/>
                </a:cubicBezTo>
                <a:cubicBezTo>
                  <a:pt x="361853" y="484228"/>
                  <a:pt x="352714" y="493367"/>
                  <a:pt x="341440" y="493367"/>
                </a:cubicBezTo>
                <a:cubicBezTo>
                  <a:pt x="330166" y="493367"/>
                  <a:pt x="321028" y="484228"/>
                  <a:pt x="321028" y="472954"/>
                </a:cubicBezTo>
                <a:cubicBezTo>
                  <a:pt x="321028" y="461680"/>
                  <a:pt x="330166" y="452541"/>
                  <a:pt x="341440" y="452541"/>
                </a:cubicBezTo>
                <a:close/>
                <a:moveTo>
                  <a:pt x="292663" y="452541"/>
                </a:moveTo>
                <a:cubicBezTo>
                  <a:pt x="303937" y="452541"/>
                  <a:pt x="313076" y="461680"/>
                  <a:pt x="313076" y="472954"/>
                </a:cubicBezTo>
                <a:cubicBezTo>
                  <a:pt x="313076" y="484228"/>
                  <a:pt x="303937" y="493367"/>
                  <a:pt x="292663" y="493367"/>
                </a:cubicBezTo>
                <a:cubicBezTo>
                  <a:pt x="281389" y="493367"/>
                  <a:pt x="272251" y="484228"/>
                  <a:pt x="272251" y="472954"/>
                </a:cubicBezTo>
                <a:cubicBezTo>
                  <a:pt x="272251" y="461680"/>
                  <a:pt x="281389" y="452541"/>
                  <a:pt x="292663" y="452541"/>
                </a:cubicBezTo>
                <a:close/>
                <a:moveTo>
                  <a:pt x="243886" y="452541"/>
                </a:moveTo>
                <a:cubicBezTo>
                  <a:pt x="255160" y="452541"/>
                  <a:pt x="264299" y="461680"/>
                  <a:pt x="264299" y="472954"/>
                </a:cubicBezTo>
                <a:cubicBezTo>
                  <a:pt x="264299" y="484228"/>
                  <a:pt x="255160" y="493367"/>
                  <a:pt x="243886" y="493367"/>
                </a:cubicBezTo>
                <a:cubicBezTo>
                  <a:pt x="232612" y="493367"/>
                  <a:pt x="223473" y="484228"/>
                  <a:pt x="223473" y="472954"/>
                </a:cubicBezTo>
                <a:cubicBezTo>
                  <a:pt x="223473" y="461680"/>
                  <a:pt x="232612" y="452541"/>
                  <a:pt x="243886" y="452541"/>
                </a:cubicBezTo>
                <a:close/>
                <a:moveTo>
                  <a:pt x="195109" y="452541"/>
                </a:moveTo>
                <a:cubicBezTo>
                  <a:pt x="206383" y="452541"/>
                  <a:pt x="215522" y="461680"/>
                  <a:pt x="215522" y="472954"/>
                </a:cubicBezTo>
                <a:cubicBezTo>
                  <a:pt x="215522" y="484228"/>
                  <a:pt x="206383" y="493367"/>
                  <a:pt x="195109" y="493367"/>
                </a:cubicBezTo>
                <a:cubicBezTo>
                  <a:pt x="183835" y="493367"/>
                  <a:pt x="174696" y="484228"/>
                  <a:pt x="174696" y="472954"/>
                </a:cubicBezTo>
                <a:cubicBezTo>
                  <a:pt x="174696" y="461680"/>
                  <a:pt x="183835" y="452541"/>
                  <a:pt x="195109" y="452541"/>
                </a:cubicBezTo>
                <a:close/>
                <a:moveTo>
                  <a:pt x="146332" y="452541"/>
                </a:moveTo>
                <a:cubicBezTo>
                  <a:pt x="157606" y="452541"/>
                  <a:pt x="166745" y="461680"/>
                  <a:pt x="166745" y="472954"/>
                </a:cubicBezTo>
                <a:cubicBezTo>
                  <a:pt x="166745" y="484228"/>
                  <a:pt x="157606" y="493367"/>
                  <a:pt x="146332" y="493367"/>
                </a:cubicBezTo>
                <a:cubicBezTo>
                  <a:pt x="135058" y="493367"/>
                  <a:pt x="125919" y="484228"/>
                  <a:pt x="125919" y="472954"/>
                </a:cubicBezTo>
                <a:cubicBezTo>
                  <a:pt x="125919" y="461680"/>
                  <a:pt x="135058" y="452541"/>
                  <a:pt x="146332" y="452541"/>
                </a:cubicBezTo>
                <a:close/>
                <a:moveTo>
                  <a:pt x="97555" y="452541"/>
                </a:moveTo>
                <a:cubicBezTo>
                  <a:pt x="108829" y="452541"/>
                  <a:pt x="117968" y="461680"/>
                  <a:pt x="117968" y="472954"/>
                </a:cubicBezTo>
                <a:cubicBezTo>
                  <a:pt x="117968" y="484228"/>
                  <a:pt x="108829" y="493367"/>
                  <a:pt x="97555" y="493367"/>
                </a:cubicBezTo>
                <a:cubicBezTo>
                  <a:pt x="86281" y="493367"/>
                  <a:pt x="77142" y="484228"/>
                  <a:pt x="77142" y="472954"/>
                </a:cubicBezTo>
                <a:cubicBezTo>
                  <a:pt x="77142" y="461680"/>
                  <a:pt x="86281" y="452541"/>
                  <a:pt x="97555" y="452541"/>
                </a:cubicBezTo>
                <a:close/>
                <a:moveTo>
                  <a:pt x="48778" y="452541"/>
                </a:moveTo>
                <a:cubicBezTo>
                  <a:pt x="60052" y="452541"/>
                  <a:pt x="69191" y="461680"/>
                  <a:pt x="69191" y="472954"/>
                </a:cubicBezTo>
                <a:cubicBezTo>
                  <a:pt x="69191" y="484228"/>
                  <a:pt x="60052" y="493367"/>
                  <a:pt x="48778" y="493367"/>
                </a:cubicBezTo>
                <a:cubicBezTo>
                  <a:pt x="37504" y="493367"/>
                  <a:pt x="28365" y="484228"/>
                  <a:pt x="28365" y="472954"/>
                </a:cubicBezTo>
                <a:cubicBezTo>
                  <a:pt x="28365" y="461680"/>
                  <a:pt x="37504" y="452541"/>
                  <a:pt x="48778" y="452541"/>
                </a:cubicBezTo>
                <a:close/>
                <a:moveTo>
                  <a:pt x="2" y="452541"/>
                </a:moveTo>
                <a:cubicBezTo>
                  <a:pt x="11275" y="452541"/>
                  <a:pt x="20414" y="461680"/>
                  <a:pt x="20414" y="472954"/>
                </a:cubicBezTo>
                <a:cubicBezTo>
                  <a:pt x="20414" y="484228"/>
                  <a:pt x="11275" y="493367"/>
                  <a:pt x="2" y="493367"/>
                </a:cubicBezTo>
                <a:lnTo>
                  <a:pt x="0" y="493366"/>
                </a:lnTo>
                <a:lnTo>
                  <a:pt x="0" y="452542"/>
                </a:lnTo>
                <a:close/>
                <a:moveTo>
                  <a:pt x="926765" y="398455"/>
                </a:moveTo>
                <a:lnTo>
                  <a:pt x="930582" y="399226"/>
                </a:lnTo>
                <a:lnTo>
                  <a:pt x="913716" y="434236"/>
                </a:lnTo>
                <a:lnTo>
                  <a:pt x="912331" y="433302"/>
                </a:lnTo>
                <a:cubicBezTo>
                  <a:pt x="908637" y="429608"/>
                  <a:pt x="906352" y="424505"/>
                  <a:pt x="906352" y="418868"/>
                </a:cubicBezTo>
                <a:cubicBezTo>
                  <a:pt x="906352" y="407594"/>
                  <a:pt x="915491" y="398455"/>
                  <a:pt x="926765" y="398455"/>
                </a:cubicBezTo>
                <a:close/>
                <a:moveTo>
                  <a:pt x="877988" y="398455"/>
                </a:moveTo>
                <a:cubicBezTo>
                  <a:pt x="889262" y="398455"/>
                  <a:pt x="898401" y="407594"/>
                  <a:pt x="898401" y="418868"/>
                </a:cubicBezTo>
                <a:cubicBezTo>
                  <a:pt x="898401" y="430142"/>
                  <a:pt x="889262" y="439281"/>
                  <a:pt x="877988" y="439281"/>
                </a:cubicBezTo>
                <a:cubicBezTo>
                  <a:pt x="866714" y="439281"/>
                  <a:pt x="857575" y="430142"/>
                  <a:pt x="857575" y="418868"/>
                </a:cubicBezTo>
                <a:cubicBezTo>
                  <a:pt x="857575" y="407594"/>
                  <a:pt x="866714" y="398455"/>
                  <a:pt x="877988" y="398455"/>
                </a:cubicBezTo>
                <a:close/>
                <a:moveTo>
                  <a:pt x="829211" y="398455"/>
                </a:moveTo>
                <a:cubicBezTo>
                  <a:pt x="840485" y="398455"/>
                  <a:pt x="849624" y="407594"/>
                  <a:pt x="849624" y="418868"/>
                </a:cubicBezTo>
                <a:cubicBezTo>
                  <a:pt x="849624" y="430142"/>
                  <a:pt x="840485" y="439281"/>
                  <a:pt x="829211" y="439281"/>
                </a:cubicBezTo>
                <a:cubicBezTo>
                  <a:pt x="817937" y="439281"/>
                  <a:pt x="808798" y="430142"/>
                  <a:pt x="808798" y="418868"/>
                </a:cubicBezTo>
                <a:cubicBezTo>
                  <a:pt x="808798" y="407594"/>
                  <a:pt x="817937" y="398455"/>
                  <a:pt x="829211" y="398455"/>
                </a:cubicBezTo>
                <a:close/>
                <a:moveTo>
                  <a:pt x="780434" y="398455"/>
                </a:moveTo>
                <a:cubicBezTo>
                  <a:pt x="791708" y="398455"/>
                  <a:pt x="800847" y="407594"/>
                  <a:pt x="800847" y="418868"/>
                </a:cubicBezTo>
                <a:cubicBezTo>
                  <a:pt x="800847" y="430142"/>
                  <a:pt x="791708" y="439281"/>
                  <a:pt x="780434" y="439281"/>
                </a:cubicBezTo>
                <a:cubicBezTo>
                  <a:pt x="769160" y="439281"/>
                  <a:pt x="760021" y="430142"/>
                  <a:pt x="760021" y="418868"/>
                </a:cubicBezTo>
                <a:cubicBezTo>
                  <a:pt x="760021" y="407594"/>
                  <a:pt x="769160" y="398455"/>
                  <a:pt x="780434" y="398455"/>
                </a:cubicBezTo>
                <a:close/>
                <a:moveTo>
                  <a:pt x="731657" y="398455"/>
                </a:moveTo>
                <a:cubicBezTo>
                  <a:pt x="742931" y="398455"/>
                  <a:pt x="752070" y="407594"/>
                  <a:pt x="752070" y="418868"/>
                </a:cubicBezTo>
                <a:cubicBezTo>
                  <a:pt x="752070" y="430142"/>
                  <a:pt x="742931" y="439281"/>
                  <a:pt x="731657" y="439281"/>
                </a:cubicBezTo>
                <a:cubicBezTo>
                  <a:pt x="720383" y="439281"/>
                  <a:pt x="711244" y="430142"/>
                  <a:pt x="711244" y="418868"/>
                </a:cubicBezTo>
                <a:cubicBezTo>
                  <a:pt x="711244" y="407594"/>
                  <a:pt x="720383" y="398455"/>
                  <a:pt x="731657" y="398455"/>
                </a:cubicBezTo>
                <a:close/>
                <a:moveTo>
                  <a:pt x="682880" y="398455"/>
                </a:moveTo>
                <a:cubicBezTo>
                  <a:pt x="694153" y="398455"/>
                  <a:pt x="703293" y="407594"/>
                  <a:pt x="703293" y="418868"/>
                </a:cubicBezTo>
                <a:cubicBezTo>
                  <a:pt x="703293" y="430142"/>
                  <a:pt x="694153" y="439281"/>
                  <a:pt x="682880" y="439281"/>
                </a:cubicBezTo>
                <a:cubicBezTo>
                  <a:pt x="671606" y="439281"/>
                  <a:pt x="662467" y="430142"/>
                  <a:pt x="662467" y="418868"/>
                </a:cubicBezTo>
                <a:cubicBezTo>
                  <a:pt x="662467" y="407594"/>
                  <a:pt x="671606" y="398455"/>
                  <a:pt x="682880" y="398455"/>
                </a:cubicBezTo>
                <a:close/>
                <a:moveTo>
                  <a:pt x="634103" y="398455"/>
                </a:moveTo>
                <a:cubicBezTo>
                  <a:pt x="645377" y="398455"/>
                  <a:pt x="654516" y="407594"/>
                  <a:pt x="654516" y="418868"/>
                </a:cubicBezTo>
                <a:cubicBezTo>
                  <a:pt x="654516" y="430142"/>
                  <a:pt x="645377" y="439281"/>
                  <a:pt x="634103" y="439281"/>
                </a:cubicBezTo>
                <a:cubicBezTo>
                  <a:pt x="622829" y="439281"/>
                  <a:pt x="613690" y="430142"/>
                  <a:pt x="613690" y="418868"/>
                </a:cubicBezTo>
                <a:cubicBezTo>
                  <a:pt x="613690" y="407594"/>
                  <a:pt x="622829" y="398455"/>
                  <a:pt x="634103" y="398455"/>
                </a:cubicBezTo>
                <a:close/>
                <a:moveTo>
                  <a:pt x="585326" y="398455"/>
                </a:moveTo>
                <a:cubicBezTo>
                  <a:pt x="596599" y="398455"/>
                  <a:pt x="605738" y="407594"/>
                  <a:pt x="605738" y="418868"/>
                </a:cubicBezTo>
                <a:cubicBezTo>
                  <a:pt x="605738" y="430142"/>
                  <a:pt x="596599" y="439281"/>
                  <a:pt x="585326" y="439281"/>
                </a:cubicBezTo>
                <a:cubicBezTo>
                  <a:pt x="574052" y="439281"/>
                  <a:pt x="564913" y="430142"/>
                  <a:pt x="564913" y="418868"/>
                </a:cubicBezTo>
                <a:cubicBezTo>
                  <a:pt x="564913" y="407594"/>
                  <a:pt x="574052" y="398455"/>
                  <a:pt x="585326" y="398455"/>
                </a:cubicBezTo>
                <a:close/>
                <a:moveTo>
                  <a:pt x="536549" y="398455"/>
                </a:moveTo>
                <a:cubicBezTo>
                  <a:pt x="547822" y="398455"/>
                  <a:pt x="556961" y="407594"/>
                  <a:pt x="556961" y="418868"/>
                </a:cubicBezTo>
                <a:cubicBezTo>
                  <a:pt x="556961" y="430142"/>
                  <a:pt x="547822" y="439281"/>
                  <a:pt x="536549" y="439281"/>
                </a:cubicBezTo>
                <a:cubicBezTo>
                  <a:pt x="525275" y="439281"/>
                  <a:pt x="516136" y="430142"/>
                  <a:pt x="516136" y="418868"/>
                </a:cubicBezTo>
                <a:cubicBezTo>
                  <a:pt x="516136" y="407594"/>
                  <a:pt x="525275" y="398455"/>
                  <a:pt x="536549" y="398455"/>
                </a:cubicBezTo>
                <a:close/>
                <a:moveTo>
                  <a:pt x="487772" y="398455"/>
                </a:moveTo>
                <a:cubicBezTo>
                  <a:pt x="499045" y="398455"/>
                  <a:pt x="508184" y="407594"/>
                  <a:pt x="508184" y="418868"/>
                </a:cubicBezTo>
                <a:cubicBezTo>
                  <a:pt x="508184" y="430142"/>
                  <a:pt x="499045" y="439281"/>
                  <a:pt x="487772" y="439281"/>
                </a:cubicBezTo>
                <a:cubicBezTo>
                  <a:pt x="476498" y="439281"/>
                  <a:pt x="467359" y="430142"/>
                  <a:pt x="467359" y="418868"/>
                </a:cubicBezTo>
                <a:cubicBezTo>
                  <a:pt x="467359" y="407594"/>
                  <a:pt x="476498" y="398455"/>
                  <a:pt x="487772" y="398455"/>
                </a:cubicBezTo>
                <a:close/>
                <a:moveTo>
                  <a:pt x="438994" y="398455"/>
                </a:moveTo>
                <a:cubicBezTo>
                  <a:pt x="450268" y="398455"/>
                  <a:pt x="459407" y="407594"/>
                  <a:pt x="459407" y="418868"/>
                </a:cubicBezTo>
                <a:cubicBezTo>
                  <a:pt x="459407" y="430142"/>
                  <a:pt x="450268" y="439281"/>
                  <a:pt x="438994" y="439281"/>
                </a:cubicBezTo>
                <a:cubicBezTo>
                  <a:pt x="427721" y="439281"/>
                  <a:pt x="418582" y="430142"/>
                  <a:pt x="418582" y="418868"/>
                </a:cubicBezTo>
                <a:cubicBezTo>
                  <a:pt x="418582" y="407594"/>
                  <a:pt x="427721" y="398455"/>
                  <a:pt x="438994" y="398455"/>
                </a:cubicBezTo>
                <a:close/>
                <a:moveTo>
                  <a:pt x="390217" y="398455"/>
                </a:moveTo>
                <a:cubicBezTo>
                  <a:pt x="401491" y="398455"/>
                  <a:pt x="410630" y="407594"/>
                  <a:pt x="410630" y="418868"/>
                </a:cubicBezTo>
                <a:cubicBezTo>
                  <a:pt x="410630" y="430142"/>
                  <a:pt x="401491" y="439281"/>
                  <a:pt x="390217" y="439281"/>
                </a:cubicBezTo>
                <a:cubicBezTo>
                  <a:pt x="378944" y="439281"/>
                  <a:pt x="369805" y="430142"/>
                  <a:pt x="369805" y="418868"/>
                </a:cubicBezTo>
                <a:cubicBezTo>
                  <a:pt x="369805" y="407594"/>
                  <a:pt x="378944" y="398455"/>
                  <a:pt x="390217" y="398455"/>
                </a:cubicBezTo>
                <a:close/>
                <a:moveTo>
                  <a:pt x="341440" y="398455"/>
                </a:moveTo>
                <a:cubicBezTo>
                  <a:pt x="352714" y="398455"/>
                  <a:pt x="361853" y="407594"/>
                  <a:pt x="361853" y="418868"/>
                </a:cubicBezTo>
                <a:cubicBezTo>
                  <a:pt x="361853" y="430142"/>
                  <a:pt x="352714" y="439281"/>
                  <a:pt x="341440" y="439281"/>
                </a:cubicBezTo>
                <a:cubicBezTo>
                  <a:pt x="330166" y="439281"/>
                  <a:pt x="321028" y="430142"/>
                  <a:pt x="321028" y="418868"/>
                </a:cubicBezTo>
                <a:cubicBezTo>
                  <a:pt x="321028" y="407594"/>
                  <a:pt x="330166" y="398455"/>
                  <a:pt x="341440" y="398455"/>
                </a:cubicBezTo>
                <a:close/>
                <a:moveTo>
                  <a:pt x="292663" y="398455"/>
                </a:moveTo>
                <a:cubicBezTo>
                  <a:pt x="303937" y="398455"/>
                  <a:pt x="313076" y="407594"/>
                  <a:pt x="313076" y="418868"/>
                </a:cubicBezTo>
                <a:cubicBezTo>
                  <a:pt x="313076" y="430142"/>
                  <a:pt x="303937" y="439281"/>
                  <a:pt x="292663" y="439281"/>
                </a:cubicBezTo>
                <a:cubicBezTo>
                  <a:pt x="281389" y="439281"/>
                  <a:pt x="272251" y="430142"/>
                  <a:pt x="272251" y="418868"/>
                </a:cubicBezTo>
                <a:cubicBezTo>
                  <a:pt x="272251" y="407594"/>
                  <a:pt x="281389" y="398455"/>
                  <a:pt x="292663" y="398455"/>
                </a:cubicBezTo>
                <a:close/>
                <a:moveTo>
                  <a:pt x="243886" y="398455"/>
                </a:moveTo>
                <a:cubicBezTo>
                  <a:pt x="255160" y="398455"/>
                  <a:pt x="264299" y="407594"/>
                  <a:pt x="264299" y="418868"/>
                </a:cubicBezTo>
                <a:cubicBezTo>
                  <a:pt x="264299" y="430142"/>
                  <a:pt x="255160" y="439281"/>
                  <a:pt x="243886" y="439281"/>
                </a:cubicBezTo>
                <a:cubicBezTo>
                  <a:pt x="232612" y="439281"/>
                  <a:pt x="223473" y="430142"/>
                  <a:pt x="223473" y="418868"/>
                </a:cubicBezTo>
                <a:cubicBezTo>
                  <a:pt x="223473" y="407594"/>
                  <a:pt x="232612" y="398455"/>
                  <a:pt x="243886" y="398455"/>
                </a:cubicBezTo>
                <a:close/>
                <a:moveTo>
                  <a:pt x="195109" y="398455"/>
                </a:moveTo>
                <a:cubicBezTo>
                  <a:pt x="206383" y="398455"/>
                  <a:pt x="215522" y="407594"/>
                  <a:pt x="215522" y="418868"/>
                </a:cubicBezTo>
                <a:cubicBezTo>
                  <a:pt x="215522" y="430142"/>
                  <a:pt x="206383" y="439281"/>
                  <a:pt x="195109" y="439281"/>
                </a:cubicBezTo>
                <a:cubicBezTo>
                  <a:pt x="183835" y="439281"/>
                  <a:pt x="174696" y="430142"/>
                  <a:pt x="174696" y="418868"/>
                </a:cubicBezTo>
                <a:cubicBezTo>
                  <a:pt x="174696" y="407594"/>
                  <a:pt x="183835" y="398455"/>
                  <a:pt x="195109" y="398455"/>
                </a:cubicBezTo>
                <a:close/>
                <a:moveTo>
                  <a:pt x="146332" y="398455"/>
                </a:moveTo>
                <a:cubicBezTo>
                  <a:pt x="157606" y="398455"/>
                  <a:pt x="166745" y="407594"/>
                  <a:pt x="166745" y="418868"/>
                </a:cubicBezTo>
                <a:cubicBezTo>
                  <a:pt x="166745" y="430142"/>
                  <a:pt x="157606" y="439281"/>
                  <a:pt x="146332" y="439281"/>
                </a:cubicBezTo>
                <a:cubicBezTo>
                  <a:pt x="135058" y="439281"/>
                  <a:pt x="125919" y="430142"/>
                  <a:pt x="125919" y="418868"/>
                </a:cubicBezTo>
                <a:cubicBezTo>
                  <a:pt x="125919" y="407594"/>
                  <a:pt x="135058" y="398455"/>
                  <a:pt x="146332" y="398455"/>
                </a:cubicBezTo>
                <a:close/>
                <a:moveTo>
                  <a:pt x="97555" y="398455"/>
                </a:moveTo>
                <a:cubicBezTo>
                  <a:pt x="108829" y="398455"/>
                  <a:pt x="117968" y="407594"/>
                  <a:pt x="117968" y="418868"/>
                </a:cubicBezTo>
                <a:cubicBezTo>
                  <a:pt x="117968" y="430142"/>
                  <a:pt x="108829" y="439281"/>
                  <a:pt x="97555" y="439281"/>
                </a:cubicBezTo>
                <a:cubicBezTo>
                  <a:pt x="86281" y="439281"/>
                  <a:pt x="77142" y="430142"/>
                  <a:pt x="77142" y="418868"/>
                </a:cubicBezTo>
                <a:cubicBezTo>
                  <a:pt x="77142" y="407594"/>
                  <a:pt x="86281" y="398455"/>
                  <a:pt x="97555" y="398455"/>
                </a:cubicBezTo>
                <a:close/>
                <a:moveTo>
                  <a:pt x="48778" y="398455"/>
                </a:moveTo>
                <a:cubicBezTo>
                  <a:pt x="60052" y="398455"/>
                  <a:pt x="69191" y="407594"/>
                  <a:pt x="69191" y="418868"/>
                </a:cubicBezTo>
                <a:cubicBezTo>
                  <a:pt x="69191" y="430142"/>
                  <a:pt x="60052" y="439281"/>
                  <a:pt x="48778" y="439281"/>
                </a:cubicBezTo>
                <a:cubicBezTo>
                  <a:pt x="37504" y="439281"/>
                  <a:pt x="28365" y="430142"/>
                  <a:pt x="28365" y="418868"/>
                </a:cubicBezTo>
                <a:cubicBezTo>
                  <a:pt x="28365" y="407594"/>
                  <a:pt x="37504" y="398455"/>
                  <a:pt x="48778" y="398455"/>
                </a:cubicBezTo>
                <a:close/>
                <a:moveTo>
                  <a:pt x="2" y="398455"/>
                </a:moveTo>
                <a:cubicBezTo>
                  <a:pt x="11275" y="398455"/>
                  <a:pt x="20414" y="407594"/>
                  <a:pt x="20414" y="418868"/>
                </a:cubicBezTo>
                <a:cubicBezTo>
                  <a:pt x="20414" y="430142"/>
                  <a:pt x="11275" y="439281"/>
                  <a:pt x="2" y="439281"/>
                </a:cubicBezTo>
                <a:lnTo>
                  <a:pt x="0" y="439280"/>
                </a:lnTo>
                <a:lnTo>
                  <a:pt x="0" y="398456"/>
                </a:lnTo>
                <a:close/>
                <a:moveTo>
                  <a:pt x="926765" y="344369"/>
                </a:moveTo>
                <a:cubicBezTo>
                  <a:pt x="932402" y="344369"/>
                  <a:pt x="937505" y="346654"/>
                  <a:pt x="941199" y="350348"/>
                </a:cubicBezTo>
                <a:lnTo>
                  <a:pt x="945200" y="360008"/>
                </a:lnTo>
                <a:lnTo>
                  <a:pt x="937178" y="381927"/>
                </a:lnTo>
                <a:lnTo>
                  <a:pt x="934711" y="383591"/>
                </a:lnTo>
                <a:cubicBezTo>
                  <a:pt x="932268" y="384624"/>
                  <a:pt x="929583" y="385195"/>
                  <a:pt x="926765" y="385195"/>
                </a:cubicBezTo>
                <a:cubicBezTo>
                  <a:pt x="915491" y="385195"/>
                  <a:pt x="906352" y="376056"/>
                  <a:pt x="906352" y="364782"/>
                </a:cubicBezTo>
                <a:cubicBezTo>
                  <a:pt x="906352" y="353508"/>
                  <a:pt x="915491" y="344369"/>
                  <a:pt x="926765" y="344369"/>
                </a:cubicBezTo>
                <a:close/>
                <a:moveTo>
                  <a:pt x="877988" y="344369"/>
                </a:moveTo>
                <a:cubicBezTo>
                  <a:pt x="889262" y="344369"/>
                  <a:pt x="898401" y="353508"/>
                  <a:pt x="898401" y="364782"/>
                </a:cubicBezTo>
                <a:cubicBezTo>
                  <a:pt x="898401" y="376056"/>
                  <a:pt x="889262" y="385195"/>
                  <a:pt x="877988" y="385195"/>
                </a:cubicBezTo>
                <a:cubicBezTo>
                  <a:pt x="866714" y="385195"/>
                  <a:pt x="857575" y="376056"/>
                  <a:pt x="857575" y="364782"/>
                </a:cubicBezTo>
                <a:cubicBezTo>
                  <a:pt x="857575" y="353508"/>
                  <a:pt x="866714" y="344369"/>
                  <a:pt x="877988" y="344369"/>
                </a:cubicBezTo>
                <a:close/>
                <a:moveTo>
                  <a:pt x="829211" y="344369"/>
                </a:moveTo>
                <a:cubicBezTo>
                  <a:pt x="840485" y="344369"/>
                  <a:pt x="849624" y="353508"/>
                  <a:pt x="849624" y="364782"/>
                </a:cubicBezTo>
                <a:cubicBezTo>
                  <a:pt x="849624" y="376056"/>
                  <a:pt x="840485" y="385195"/>
                  <a:pt x="829211" y="385195"/>
                </a:cubicBezTo>
                <a:cubicBezTo>
                  <a:pt x="817937" y="385195"/>
                  <a:pt x="808798" y="376056"/>
                  <a:pt x="808798" y="364782"/>
                </a:cubicBezTo>
                <a:cubicBezTo>
                  <a:pt x="808798" y="353508"/>
                  <a:pt x="817937" y="344369"/>
                  <a:pt x="829211" y="344369"/>
                </a:cubicBezTo>
                <a:close/>
                <a:moveTo>
                  <a:pt x="780434" y="344369"/>
                </a:moveTo>
                <a:cubicBezTo>
                  <a:pt x="791708" y="344369"/>
                  <a:pt x="800847" y="353508"/>
                  <a:pt x="800847" y="364782"/>
                </a:cubicBezTo>
                <a:cubicBezTo>
                  <a:pt x="800847" y="376056"/>
                  <a:pt x="791708" y="385195"/>
                  <a:pt x="780434" y="385195"/>
                </a:cubicBezTo>
                <a:cubicBezTo>
                  <a:pt x="769160" y="385195"/>
                  <a:pt x="760021" y="376056"/>
                  <a:pt x="760021" y="364782"/>
                </a:cubicBezTo>
                <a:cubicBezTo>
                  <a:pt x="760021" y="353508"/>
                  <a:pt x="769160" y="344369"/>
                  <a:pt x="780434" y="344369"/>
                </a:cubicBezTo>
                <a:close/>
                <a:moveTo>
                  <a:pt x="731657" y="344369"/>
                </a:moveTo>
                <a:cubicBezTo>
                  <a:pt x="742931" y="344369"/>
                  <a:pt x="752070" y="353508"/>
                  <a:pt x="752070" y="364782"/>
                </a:cubicBezTo>
                <a:cubicBezTo>
                  <a:pt x="752070" y="376056"/>
                  <a:pt x="742931" y="385195"/>
                  <a:pt x="731657" y="385195"/>
                </a:cubicBezTo>
                <a:cubicBezTo>
                  <a:pt x="720383" y="385195"/>
                  <a:pt x="711244" y="376056"/>
                  <a:pt x="711244" y="364782"/>
                </a:cubicBezTo>
                <a:cubicBezTo>
                  <a:pt x="711244" y="353508"/>
                  <a:pt x="720383" y="344369"/>
                  <a:pt x="731657" y="344369"/>
                </a:cubicBezTo>
                <a:close/>
                <a:moveTo>
                  <a:pt x="682880" y="344369"/>
                </a:moveTo>
                <a:cubicBezTo>
                  <a:pt x="694153" y="344369"/>
                  <a:pt x="703293" y="353508"/>
                  <a:pt x="703293" y="364782"/>
                </a:cubicBezTo>
                <a:cubicBezTo>
                  <a:pt x="703293" y="376056"/>
                  <a:pt x="694153" y="385195"/>
                  <a:pt x="682880" y="385195"/>
                </a:cubicBezTo>
                <a:cubicBezTo>
                  <a:pt x="671606" y="385195"/>
                  <a:pt x="662467" y="376056"/>
                  <a:pt x="662467" y="364782"/>
                </a:cubicBezTo>
                <a:cubicBezTo>
                  <a:pt x="662467" y="353508"/>
                  <a:pt x="671606" y="344369"/>
                  <a:pt x="682880" y="344369"/>
                </a:cubicBezTo>
                <a:close/>
                <a:moveTo>
                  <a:pt x="634103" y="344369"/>
                </a:moveTo>
                <a:cubicBezTo>
                  <a:pt x="645377" y="344369"/>
                  <a:pt x="654516" y="353508"/>
                  <a:pt x="654516" y="364782"/>
                </a:cubicBezTo>
                <a:cubicBezTo>
                  <a:pt x="654516" y="376056"/>
                  <a:pt x="645377" y="385195"/>
                  <a:pt x="634103" y="385195"/>
                </a:cubicBezTo>
                <a:cubicBezTo>
                  <a:pt x="622829" y="385195"/>
                  <a:pt x="613690" y="376056"/>
                  <a:pt x="613690" y="364782"/>
                </a:cubicBezTo>
                <a:cubicBezTo>
                  <a:pt x="613690" y="353508"/>
                  <a:pt x="622829" y="344369"/>
                  <a:pt x="634103" y="344369"/>
                </a:cubicBezTo>
                <a:close/>
                <a:moveTo>
                  <a:pt x="585326" y="344369"/>
                </a:moveTo>
                <a:cubicBezTo>
                  <a:pt x="596599" y="344369"/>
                  <a:pt x="605738" y="353508"/>
                  <a:pt x="605738" y="364782"/>
                </a:cubicBezTo>
                <a:cubicBezTo>
                  <a:pt x="605738" y="376056"/>
                  <a:pt x="596599" y="385195"/>
                  <a:pt x="585326" y="385195"/>
                </a:cubicBezTo>
                <a:cubicBezTo>
                  <a:pt x="574052" y="385195"/>
                  <a:pt x="564913" y="376056"/>
                  <a:pt x="564913" y="364782"/>
                </a:cubicBezTo>
                <a:cubicBezTo>
                  <a:pt x="564913" y="353508"/>
                  <a:pt x="574052" y="344369"/>
                  <a:pt x="585326" y="344369"/>
                </a:cubicBezTo>
                <a:close/>
                <a:moveTo>
                  <a:pt x="536549" y="344369"/>
                </a:moveTo>
                <a:cubicBezTo>
                  <a:pt x="547822" y="344369"/>
                  <a:pt x="556961" y="353508"/>
                  <a:pt x="556961" y="364782"/>
                </a:cubicBezTo>
                <a:cubicBezTo>
                  <a:pt x="556961" y="376056"/>
                  <a:pt x="547822" y="385195"/>
                  <a:pt x="536549" y="385195"/>
                </a:cubicBezTo>
                <a:cubicBezTo>
                  <a:pt x="525275" y="385195"/>
                  <a:pt x="516136" y="376056"/>
                  <a:pt x="516136" y="364782"/>
                </a:cubicBezTo>
                <a:cubicBezTo>
                  <a:pt x="516136" y="353508"/>
                  <a:pt x="525275" y="344369"/>
                  <a:pt x="536549" y="344369"/>
                </a:cubicBezTo>
                <a:close/>
                <a:moveTo>
                  <a:pt x="487772" y="344369"/>
                </a:moveTo>
                <a:cubicBezTo>
                  <a:pt x="499045" y="344369"/>
                  <a:pt x="508184" y="353508"/>
                  <a:pt x="508184" y="364782"/>
                </a:cubicBezTo>
                <a:cubicBezTo>
                  <a:pt x="508184" y="376056"/>
                  <a:pt x="499045" y="385195"/>
                  <a:pt x="487772" y="385195"/>
                </a:cubicBezTo>
                <a:cubicBezTo>
                  <a:pt x="476498" y="385195"/>
                  <a:pt x="467359" y="376056"/>
                  <a:pt x="467359" y="364782"/>
                </a:cubicBezTo>
                <a:cubicBezTo>
                  <a:pt x="467359" y="353508"/>
                  <a:pt x="476498" y="344369"/>
                  <a:pt x="487772" y="344369"/>
                </a:cubicBezTo>
                <a:close/>
                <a:moveTo>
                  <a:pt x="438994" y="344369"/>
                </a:moveTo>
                <a:cubicBezTo>
                  <a:pt x="450268" y="344369"/>
                  <a:pt x="459407" y="353508"/>
                  <a:pt x="459407" y="364782"/>
                </a:cubicBezTo>
                <a:cubicBezTo>
                  <a:pt x="459407" y="376056"/>
                  <a:pt x="450268" y="385195"/>
                  <a:pt x="438994" y="385195"/>
                </a:cubicBezTo>
                <a:cubicBezTo>
                  <a:pt x="427721" y="385195"/>
                  <a:pt x="418582" y="376056"/>
                  <a:pt x="418582" y="364782"/>
                </a:cubicBezTo>
                <a:cubicBezTo>
                  <a:pt x="418582" y="353508"/>
                  <a:pt x="427721" y="344369"/>
                  <a:pt x="438994" y="344369"/>
                </a:cubicBezTo>
                <a:close/>
                <a:moveTo>
                  <a:pt x="390217" y="344369"/>
                </a:moveTo>
                <a:cubicBezTo>
                  <a:pt x="401491" y="344369"/>
                  <a:pt x="410630" y="353508"/>
                  <a:pt x="410630" y="364782"/>
                </a:cubicBezTo>
                <a:cubicBezTo>
                  <a:pt x="410630" y="376056"/>
                  <a:pt x="401491" y="385195"/>
                  <a:pt x="390217" y="385195"/>
                </a:cubicBezTo>
                <a:cubicBezTo>
                  <a:pt x="378944" y="385195"/>
                  <a:pt x="369805" y="376056"/>
                  <a:pt x="369805" y="364782"/>
                </a:cubicBezTo>
                <a:cubicBezTo>
                  <a:pt x="369805" y="353508"/>
                  <a:pt x="378944" y="344369"/>
                  <a:pt x="390217" y="344369"/>
                </a:cubicBezTo>
                <a:close/>
                <a:moveTo>
                  <a:pt x="341440" y="344369"/>
                </a:moveTo>
                <a:cubicBezTo>
                  <a:pt x="352714" y="344369"/>
                  <a:pt x="361853" y="353508"/>
                  <a:pt x="361853" y="364782"/>
                </a:cubicBezTo>
                <a:cubicBezTo>
                  <a:pt x="361853" y="376056"/>
                  <a:pt x="352714" y="385195"/>
                  <a:pt x="341440" y="385195"/>
                </a:cubicBezTo>
                <a:cubicBezTo>
                  <a:pt x="330166" y="385195"/>
                  <a:pt x="321028" y="376056"/>
                  <a:pt x="321028" y="364782"/>
                </a:cubicBezTo>
                <a:cubicBezTo>
                  <a:pt x="321028" y="353508"/>
                  <a:pt x="330166" y="344369"/>
                  <a:pt x="341440" y="344369"/>
                </a:cubicBezTo>
                <a:close/>
                <a:moveTo>
                  <a:pt x="292663" y="344369"/>
                </a:moveTo>
                <a:cubicBezTo>
                  <a:pt x="303937" y="344369"/>
                  <a:pt x="313076" y="353508"/>
                  <a:pt x="313076" y="364782"/>
                </a:cubicBezTo>
                <a:cubicBezTo>
                  <a:pt x="313076" y="376056"/>
                  <a:pt x="303937" y="385195"/>
                  <a:pt x="292663" y="385195"/>
                </a:cubicBezTo>
                <a:cubicBezTo>
                  <a:pt x="281389" y="385195"/>
                  <a:pt x="272251" y="376056"/>
                  <a:pt x="272251" y="364782"/>
                </a:cubicBezTo>
                <a:cubicBezTo>
                  <a:pt x="272251" y="353508"/>
                  <a:pt x="281389" y="344369"/>
                  <a:pt x="292663" y="344369"/>
                </a:cubicBezTo>
                <a:close/>
                <a:moveTo>
                  <a:pt x="243886" y="344369"/>
                </a:moveTo>
                <a:cubicBezTo>
                  <a:pt x="255160" y="344369"/>
                  <a:pt x="264299" y="353508"/>
                  <a:pt x="264299" y="364782"/>
                </a:cubicBezTo>
                <a:cubicBezTo>
                  <a:pt x="264299" y="376056"/>
                  <a:pt x="255160" y="385195"/>
                  <a:pt x="243886" y="385195"/>
                </a:cubicBezTo>
                <a:cubicBezTo>
                  <a:pt x="232612" y="385195"/>
                  <a:pt x="223473" y="376056"/>
                  <a:pt x="223473" y="364782"/>
                </a:cubicBezTo>
                <a:cubicBezTo>
                  <a:pt x="223473" y="353508"/>
                  <a:pt x="232612" y="344369"/>
                  <a:pt x="243886" y="344369"/>
                </a:cubicBezTo>
                <a:close/>
                <a:moveTo>
                  <a:pt x="195109" y="344369"/>
                </a:moveTo>
                <a:cubicBezTo>
                  <a:pt x="206383" y="344369"/>
                  <a:pt x="215522" y="353508"/>
                  <a:pt x="215522" y="364782"/>
                </a:cubicBezTo>
                <a:cubicBezTo>
                  <a:pt x="215522" y="376056"/>
                  <a:pt x="206383" y="385195"/>
                  <a:pt x="195109" y="385195"/>
                </a:cubicBezTo>
                <a:cubicBezTo>
                  <a:pt x="183835" y="385195"/>
                  <a:pt x="174696" y="376056"/>
                  <a:pt x="174696" y="364782"/>
                </a:cubicBezTo>
                <a:cubicBezTo>
                  <a:pt x="174696" y="353508"/>
                  <a:pt x="183835" y="344369"/>
                  <a:pt x="195109" y="344369"/>
                </a:cubicBezTo>
                <a:close/>
                <a:moveTo>
                  <a:pt x="146332" y="344369"/>
                </a:moveTo>
                <a:cubicBezTo>
                  <a:pt x="157606" y="344369"/>
                  <a:pt x="166745" y="353508"/>
                  <a:pt x="166745" y="364782"/>
                </a:cubicBezTo>
                <a:cubicBezTo>
                  <a:pt x="166745" y="376056"/>
                  <a:pt x="157606" y="385195"/>
                  <a:pt x="146332" y="385195"/>
                </a:cubicBezTo>
                <a:cubicBezTo>
                  <a:pt x="135058" y="385195"/>
                  <a:pt x="125919" y="376056"/>
                  <a:pt x="125919" y="364782"/>
                </a:cubicBezTo>
                <a:cubicBezTo>
                  <a:pt x="125919" y="353508"/>
                  <a:pt x="135058" y="344369"/>
                  <a:pt x="146332" y="344369"/>
                </a:cubicBezTo>
                <a:close/>
                <a:moveTo>
                  <a:pt x="97555" y="344369"/>
                </a:moveTo>
                <a:cubicBezTo>
                  <a:pt x="108829" y="344369"/>
                  <a:pt x="117968" y="353508"/>
                  <a:pt x="117968" y="364782"/>
                </a:cubicBezTo>
                <a:cubicBezTo>
                  <a:pt x="117968" y="376056"/>
                  <a:pt x="108829" y="385195"/>
                  <a:pt x="97555" y="385195"/>
                </a:cubicBezTo>
                <a:cubicBezTo>
                  <a:pt x="86281" y="385195"/>
                  <a:pt x="77142" y="376056"/>
                  <a:pt x="77142" y="364782"/>
                </a:cubicBezTo>
                <a:cubicBezTo>
                  <a:pt x="77142" y="353508"/>
                  <a:pt x="86281" y="344369"/>
                  <a:pt x="97555" y="344369"/>
                </a:cubicBezTo>
                <a:close/>
                <a:moveTo>
                  <a:pt x="48778" y="344369"/>
                </a:moveTo>
                <a:cubicBezTo>
                  <a:pt x="60052" y="344369"/>
                  <a:pt x="69191" y="353508"/>
                  <a:pt x="69191" y="364782"/>
                </a:cubicBezTo>
                <a:cubicBezTo>
                  <a:pt x="69191" y="376056"/>
                  <a:pt x="60052" y="385195"/>
                  <a:pt x="48778" y="385195"/>
                </a:cubicBezTo>
                <a:cubicBezTo>
                  <a:pt x="37504" y="385195"/>
                  <a:pt x="28365" y="376056"/>
                  <a:pt x="28365" y="364782"/>
                </a:cubicBezTo>
                <a:cubicBezTo>
                  <a:pt x="28365" y="353508"/>
                  <a:pt x="37504" y="344369"/>
                  <a:pt x="48778" y="344369"/>
                </a:cubicBezTo>
                <a:close/>
                <a:moveTo>
                  <a:pt x="2" y="344369"/>
                </a:moveTo>
                <a:cubicBezTo>
                  <a:pt x="11275" y="344369"/>
                  <a:pt x="20414" y="353508"/>
                  <a:pt x="20414" y="364782"/>
                </a:cubicBezTo>
                <a:cubicBezTo>
                  <a:pt x="20414" y="376056"/>
                  <a:pt x="11275" y="385195"/>
                  <a:pt x="2" y="385195"/>
                </a:cubicBezTo>
                <a:lnTo>
                  <a:pt x="0" y="385194"/>
                </a:lnTo>
                <a:lnTo>
                  <a:pt x="0" y="344370"/>
                </a:lnTo>
                <a:close/>
                <a:moveTo>
                  <a:pt x="968876" y="291629"/>
                </a:moveTo>
                <a:lnTo>
                  <a:pt x="965684" y="304041"/>
                </a:lnTo>
                <a:lnTo>
                  <a:pt x="959440" y="321103"/>
                </a:lnTo>
                <a:lnTo>
                  <a:pt x="955129" y="310696"/>
                </a:lnTo>
                <a:cubicBezTo>
                  <a:pt x="955129" y="302240"/>
                  <a:pt x="960270" y="294986"/>
                  <a:pt x="967596" y="291887"/>
                </a:cubicBezTo>
                <a:close/>
                <a:moveTo>
                  <a:pt x="926765" y="290283"/>
                </a:moveTo>
                <a:cubicBezTo>
                  <a:pt x="938039" y="290283"/>
                  <a:pt x="947178" y="299422"/>
                  <a:pt x="947178" y="310696"/>
                </a:cubicBezTo>
                <a:cubicBezTo>
                  <a:pt x="947178" y="321970"/>
                  <a:pt x="938039" y="331108"/>
                  <a:pt x="926765" y="331108"/>
                </a:cubicBezTo>
                <a:cubicBezTo>
                  <a:pt x="915491" y="331108"/>
                  <a:pt x="906352" y="321970"/>
                  <a:pt x="906352" y="310696"/>
                </a:cubicBezTo>
                <a:cubicBezTo>
                  <a:pt x="906352" y="299422"/>
                  <a:pt x="915491" y="290283"/>
                  <a:pt x="926765" y="290283"/>
                </a:cubicBezTo>
                <a:close/>
                <a:moveTo>
                  <a:pt x="877988" y="290283"/>
                </a:moveTo>
                <a:cubicBezTo>
                  <a:pt x="889262" y="290283"/>
                  <a:pt x="898401" y="299422"/>
                  <a:pt x="898401" y="310696"/>
                </a:cubicBezTo>
                <a:cubicBezTo>
                  <a:pt x="898401" y="321970"/>
                  <a:pt x="889262" y="331108"/>
                  <a:pt x="877988" y="331108"/>
                </a:cubicBezTo>
                <a:cubicBezTo>
                  <a:pt x="866714" y="331108"/>
                  <a:pt x="857575" y="321970"/>
                  <a:pt x="857575" y="310696"/>
                </a:cubicBezTo>
                <a:cubicBezTo>
                  <a:pt x="857575" y="299422"/>
                  <a:pt x="866714" y="290283"/>
                  <a:pt x="877988" y="290283"/>
                </a:cubicBezTo>
                <a:close/>
                <a:moveTo>
                  <a:pt x="829211" y="290283"/>
                </a:moveTo>
                <a:cubicBezTo>
                  <a:pt x="840485" y="290283"/>
                  <a:pt x="849624" y="299422"/>
                  <a:pt x="849624" y="310696"/>
                </a:cubicBezTo>
                <a:cubicBezTo>
                  <a:pt x="849624" y="321970"/>
                  <a:pt x="840485" y="331108"/>
                  <a:pt x="829211" y="331108"/>
                </a:cubicBezTo>
                <a:cubicBezTo>
                  <a:pt x="817937" y="331108"/>
                  <a:pt x="808798" y="321970"/>
                  <a:pt x="808798" y="310696"/>
                </a:cubicBezTo>
                <a:cubicBezTo>
                  <a:pt x="808798" y="299422"/>
                  <a:pt x="817937" y="290283"/>
                  <a:pt x="829211" y="290283"/>
                </a:cubicBezTo>
                <a:close/>
                <a:moveTo>
                  <a:pt x="780434" y="290283"/>
                </a:moveTo>
                <a:cubicBezTo>
                  <a:pt x="791708" y="290283"/>
                  <a:pt x="800847" y="299422"/>
                  <a:pt x="800847" y="310696"/>
                </a:cubicBezTo>
                <a:cubicBezTo>
                  <a:pt x="800847" y="321970"/>
                  <a:pt x="791708" y="331108"/>
                  <a:pt x="780434" y="331108"/>
                </a:cubicBezTo>
                <a:cubicBezTo>
                  <a:pt x="769160" y="331108"/>
                  <a:pt x="760021" y="321970"/>
                  <a:pt x="760021" y="310696"/>
                </a:cubicBezTo>
                <a:cubicBezTo>
                  <a:pt x="760021" y="299422"/>
                  <a:pt x="769160" y="290283"/>
                  <a:pt x="780434" y="290283"/>
                </a:cubicBezTo>
                <a:close/>
                <a:moveTo>
                  <a:pt x="731657" y="290283"/>
                </a:moveTo>
                <a:cubicBezTo>
                  <a:pt x="742931" y="290283"/>
                  <a:pt x="752070" y="299422"/>
                  <a:pt x="752070" y="310696"/>
                </a:cubicBezTo>
                <a:cubicBezTo>
                  <a:pt x="752070" y="321970"/>
                  <a:pt x="742931" y="331108"/>
                  <a:pt x="731657" y="331108"/>
                </a:cubicBezTo>
                <a:cubicBezTo>
                  <a:pt x="720383" y="331108"/>
                  <a:pt x="711244" y="321970"/>
                  <a:pt x="711244" y="310696"/>
                </a:cubicBezTo>
                <a:cubicBezTo>
                  <a:pt x="711244" y="299422"/>
                  <a:pt x="720383" y="290283"/>
                  <a:pt x="731657" y="290283"/>
                </a:cubicBezTo>
                <a:close/>
                <a:moveTo>
                  <a:pt x="682880" y="290283"/>
                </a:moveTo>
                <a:cubicBezTo>
                  <a:pt x="694153" y="290283"/>
                  <a:pt x="703293" y="299422"/>
                  <a:pt x="703293" y="310696"/>
                </a:cubicBezTo>
                <a:cubicBezTo>
                  <a:pt x="703293" y="321970"/>
                  <a:pt x="694153" y="331108"/>
                  <a:pt x="682880" y="331108"/>
                </a:cubicBezTo>
                <a:cubicBezTo>
                  <a:pt x="671606" y="331108"/>
                  <a:pt x="662467" y="321970"/>
                  <a:pt x="662467" y="310696"/>
                </a:cubicBezTo>
                <a:cubicBezTo>
                  <a:pt x="662467" y="299422"/>
                  <a:pt x="671606" y="290283"/>
                  <a:pt x="682880" y="290283"/>
                </a:cubicBezTo>
                <a:close/>
                <a:moveTo>
                  <a:pt x="634103" y="290283"/>
                </a:moveTo>
                <a:cubicBezTo>
                  <a:pt x="645377" y="290283"/>
                  <a:pt x="654516" y="299422"/>
                  <a:pt x="654516" y="310696"/>
                </a:cubicBezTo>
                <a:cubicBezTo>
                  <a:pt x="654516" y="321970"/>
                  <a:pt x="645377" y="331108"/>
                  <a:pt x="634103" y="331108"/>
                </a:cubicBezTo>
                <a:cubicBezTo>
                  <a:pt x="622829" y="331108"/>
                  <a:pt x="613690" y="321970"/>
                  <a:pt x="613690" y="310696"/>
                </a:cubicBezTo>
                <a:cubicBezTo>
                  <a:pt x="613690" y="299422"/>
                  <a:pt x="622829" y="290283"/>
                  <a:pt x="634103" y="290283"/>
                </a:cubicBezTo>
                <a:close/>
                <a:moveTo>
                  <a:pt x="585326" y="290283"/>
                </a:moveTo>
                <a:cubicBezTo>
                  <a:pt x="596599" y="290283"/>
                  <a:pt x="605738" y="299422"/>
                  <a:pt x="605738" y="310696"/>
                </a:cubicBezTo>
                <a:cubicBezTo>
                  <a:pt x="605738" y="321970"/>
                  <a:pt x="596599" y="331108"/>
                  <a:pt x="585326" y="331108"/>
                </a:cubicBezTo>
                <a:cubicBezTo>
                  <a:pt x="574052" y="331108"/>
                  <a:pt x="564913" y="321970"/>
                  <a:pt x="564913" y="310696"/>
                </a:cubicBezTo>
                <a:cubicBezTo>
                  <a:pt x="564913" y="299422"/>
                  <a:pt x="574052" y="290283"/>
                  <a:pt x="585326" y="290283"/>
                </a:cubicBezTo>
                <a:close/>
                <a:moveTo>
                  <a:pt x="536549" y="290283"/>
                </a:moveTo>
                <a:cubicBezTo>
                  <a:pt x="547822" y="290283"/>
                  <a:pt x="556961" y="299422"/>
                  <a:pt x="556961" y="310696"/>
                </a:cubicBezTo>
                <a:cubicBezTo>
                  <a:pt x="556961" y="321970"/>
                  <a:pt x="547822" y="331108"/>
                  <a:pt x="536549" y="331108"/>
                </a:cubicBezTo>
                <a:cubicBezTo>
                  <a:pt x="525275" y="331108"/>
                  <a:pt x="516136" y="321970"/>
                  <a:pt x="516136" y="310696"/>
                </a:cubicBezTo>
                <a:cubicBezTo>
                  <a:pt x="516136" y="299422"/>
                  <a:pt x="525275" y="290283"/>
                  <a:pt x="536549" y="290283"/>
                </a:cubicBezTo>
                <a:close/>
                <a:moveTo>
                  <a:pt x="487772" y="290283"/>
                </a:moveTo>
                <a:cubicBezTo>
                  <a:pt x="499045" y="290283"/>
                  <a:pt x="508184" y="299422"/>
                  <a:pt x="508184" y="310696"/>
                </a:cubicBezTo>
                <a:cubicBezTo>
                  <a:pt x="508184" y="321970"/>
                  <a:pt x="499045" y="331108"/>
                  <a:pt x="487772" y="331108"/>
                </a:cubicBezTo>
                <a:cubicBezTo>
                  <a:pt x="476498" y="331108"/>
                  <a:pt x="467359" y="321970"/>
                  <a:pt x="467359" y="310696"/>
                </a:cubicBezTo>
                <a:cubicBezTo>
                  <a:pt x="467359" y="299422"/>
                  <a:pt x="476498" y="290283"/>
                  <a:pt x="487772" y="290283"/>
                </a:cubicBezTo>
                <a:close/>
                <a:moveTo>
                  <a:pt x="438994" y="290283"/>
                </a:moveTo>
                <a:cubicBezTo>
                  <a:pt x="450268" y="290283"/>
                  <a:pt x="459407" y="299422"/>
                  <a:pt x="459407" y="310696"/>
                </a:cubicBezTo>
                <a:cubicBezTo>
                  <a:pt x="459407" y="321970"/>
                  <a:pt x="450268" y="331108"/>
                  <a:pt x="438994" y="331108"/>
                </a:cubicBezTo>
                <a:cubicBezTo>
                  <a:pt x="427721" y="331108"/>
                  <a:pt x="418582" y="321970"/>
                  <a:pt x="418582" y="310696"/>
                </a:cubicBezTo>
                <a:cubicBezTo>
                  <a:pt x="418582" y="299422"/>
                  <a:pt x="427721" y="290283"/>
                  <a:pt x="438994" y="290283"/>
                </a:cubicBezTo>
                <a:close/>
                <a:moveTo>
                  <a:pt x="390217" y="290283"/>
                </a:moveTo>
                <a:cubicBezTo>
                  <a:pt x="401491" y="290283"/>
                  <a:pt x="410630" y="299422"/>
                  <a:pt x="410630" y="310696"/>
                </a:cubicBezTo>
                <a:cubicBezTo>
                  <a:pt x="410630" y="321970"/>
                  <a:pt x="401491" y="331108"/>
                  <a:pt x="390217" y="331108"/>
                </a:cubicBezTo>
                <a:cubicBezTo>
                  <a:pt x="378944" y="331108"/>
                  <a:pt x="369805" y="321970"/>
                  <a:pt x="369805" y="310696"/>
                </a:cubicBezTo>
                <a:cubicBezTo>
                  <a:pt x="369805" y="299422"/>
                  <a:pt x="378944" y="290283"/>
                  <a:pt x="390217" y="290283"/>
                </a:cubicBezTo>
                <a:close/>
                <a:moveTo>
                  <a:pt x="341440" y="290283"/>
                </a:moveTo>
                <a:cubicBezTo>
                  <a:pt x="352714" y="290283"/>
                  <a:pt x="361853" y="299422"/>
                  <a:pt x="361853" y="310696"/>
                </a:cubicBezTo>
                <a:cubicBezTo>
                  <a:pt x="361853" y="321970"/>
                  <a:pt x="352714" y="331108"/>
                  <a:pt x="341440" y="331108"/>
                </a:cubicBezTo>
                <a:cubicBezTo>
                  <a:pt x="330166" y="331108"/>
                  <a:pt x="321028" y="321970"/>
                  <a:pt x="321028" y="310696"/>
                </a:cubicBezTo>
                <a:cubicBezTo>
                  <a:pt x="321028" y="299422"/>
                  <a:pt x="330166" y="290283"/>
                  <a:pt x="341440" y="290283"/>
                </a:cubicBezTo>
                <a:close/>
                <a:moveTo>
                  <a:pt x="292663" y="290283"/>
                </a:moveTo>
                <a:cubicBezTo>
                  <a:pt x="303937" y="290283"/>
                  <a:pt x="313076" y="299422"/>
                  <a:pt x="313076" y="310696"/>
                </a:cubicBezTo>
                <a:cubicBezTo>
                  <a:pt x="313076" y="321970"/>
                  <a:pt x="303937" y="331108"/>
                  <a:pt x="292663" y="331108"/>
                </a:cubicBezTo>
                <a:cubicBezTo>
                  <a:pt x="281389" y="331108"/>
                  <a:pt x="272251" y="321970"/>
                  <a:pt x="272251" y="310696"/>
                </a:cubicBezTo>
                <a:cubicBezTo>
                  <a:pt x="272251" y="299422"/>
                  <a:pt x="281389" y="290283"/>
                  <a:pt x="292663" y="290283"/>
                </a:cubicBezTo>
                <a:close/>
                <a:moveTo>
                  <a:pt x="243886" y="290283"/>
                </a:moveTo>
                <a:cubicBezTo>
                  <a:pt x="255160" y="290283"/>
                  <a:pt x="264299" y="299422"/>
                  <a:pt x="264299" y="310696"/>
                </a:cubicBezTo>
                <a:cubicBezTo>
                  <a:pt x="264299" y="321970"/>
                  <a:pt x="255160" y="331108"/>
                  <a:pt x="243886" y="331108"/>
                </a:cubicBezTo>
                <a:cubicBezTo>
                  <a:pt x="232612" y="331108"/>
                  <a:pt x="223473" y="321970"/>
                  <a:pt x="223473" y="310696"/>
                </a:cubicBezTo>
                <a:cubicBezTo>
                  <a:pt x="223473" y="299422"/>
                  <a:pt x="232612" y="290283"/>
                  <a:pt x="243886" y="290283"/>
                </a:cubicBezTo>
                <a:close/>
                <a:moveTo>
                  <a:pt x="195109" y="290283"/>
                </a:moveTo>
                <a:cubicBezTo>
                  <a:pt x="206383" y="290283"/>
                  <a:pt x="215522" y="299422"/>
                  <a:pt x="215522" y="310696"/>
                </a:cubicBezTo>
                <a:cubicBezTo>
                  <a:pt x="215522" y="321970"/>
                  <a:pt x="206383" y="331108"/>
                  <a:pt x="195109" y="331108"/>
                </a:cubicBezTo>
                <a:cubicBezTo>
                  <a:pt x="183835" y="331108"/>
                  <a:pt x="174696" y="321970"/>
                  <a:pt x="174696" y="310696"/>
                </a:cubicBezTo>
                <a:cubicBezTo>
                  <a:pt x="174696" y="299422"/>
                  <a:pt x="183835" y="290283"/>
                  <a:pt x="195109" y="290283"/>
                </a:cubicBezTo>
                <a:close/>
                <a:moveTo>
                  <a:pt x="146332" y="290283"/>
                </a:moveTo>
                <a:cubicBezTo>
                  <a:pt x="157606" y="290283"/>
                  <a:pt x="166745" y="299422"/>
                  <a:pt x="166745" y="310696"/>
                </a:cubicBezTo>
                <a:cubicBezTo>
                  <a:pt x="166745" y="321970"/>
                  <a:pt x="157606" y="331108"/>
                  <a:pt x="146332" y="331108"/>
                </a:cubicBezTo>
                <a:cubicBezTo>
                  <a:pt x="135058" y="331108"/>
                  <a:pt x="125919" y="321970"/>
                  <a:pt x="125919" y="310696"/>
                </a:cubicBezTo>
                <a:cubicBezTo>
                  <a:pt x="125919" y="299422"/>
                  <a:pt x="135058" y="290283"/>
                  <a:pt x="146332" y="290283"/>
                </a:cubicBezTo>
                <a:close/>
                <a:moveTo>
                  <a:pt x="97555" y="290283"/>
                </a:moveTo>
                <a:cubicBezTo>
                  <a:pt x="108829" y="290283"/>
                  <a:pt x="117968" y="299422"/>
                  <a:pt x="117968" y="310696"/>
                </a:cubicBezTo>
                <a:cubicBezTo>
                  <a:pt x="117968" y="321970"/>
                  <a:pt x="108829" y="331108"/>
                  <a:pt x="97555" y="331108"/>
                </a:cubicBezTo>
                <a:cubicBezTo>
                  <a:pt x="86281" y="331108"/>
                  <a:pt x="77142" y="321970"/>
                  <a:pt x="77142" y="310696"/>
                </a:cubicBezTo>
                <a:cubicBezTo>
                  <a:pt x="77142" y="299422"/>
                  <a:pt x="86281" y="290283"/>
                  <a:pt x="97555" y="290283"/>
                </a:cubicBezTo>
                <a:close/>
                <a:moveTo>
                  <a:pt x="48778" y="290283"/>
                </a:moveTo>
                <a:cubicBezTo>
                  <a:pt x="60052" y="290283"/>
                  <a:pt x="69191" y="299422"/>
                  <a:pt x="69191" y="310696"/>
                </a:cubicBezTo>
                <a:cubicBezTo>
                  <a:pt x="69191" y="321970"/>
                  <a:pt x="60052" y="331108"/>
                  <a:pt x="48778" y="331108"/>
                </a:cubicBezTo>
                <a:cubicBezTo>
                  <a:pt x="37504" y="331108"/>
                  <a:pt x="28365" y="321970"/>
                  <a:pt x="28365" y="310696"/>
                </a:cubicBezTo>
                <a:cubicBezTo>
                  <a:pt x="28365" y="299422"/>
                  <a:pt x="37504" y="290283"/>
                  <a:pt x="48778" y="290283"/>
                </a:cubicBezTo>
                <a:close/>
                <a:moveTo>
                  <a:pt x="2" y="290283"/>
                </a:moveTo>
                <a:cubicBezTo>
                  <a:pt x="11275" y="290283"/>
                  <a:pt x="20414" y="299422"/>
                  <a:pt x="20414" y="310696"/>
                </a:cubicBezTo>
                <a:cubicBezTo>
                  <a:pt x="20414" y="321970"/>
                  <a:pt x="11275" y="331108"/>
                  <a:pt x="2" y="331108"/>
                </a:cubicBezTo>
                <a:lnTo>
                  <a:pt x="0" y="331107"/>
                </a:lnTo>
                <a:lnTo>
                  <a:pt x="0" y="290284"/>
                </a:lnTo>
                <a:close/>
                <a:moveTo>
                  <a:pt x="975542" y="236197"/>
                </a:moveTo>
                <a:lnTo>
                  <a:pt x="982755" y="237653"/>
                </a:lnTo>
                <a:lnTo>
                  <a:pt x="972775" y="276464"/>
                </a:lnTo>
                <a:lnTo>
                  <a:pt x="967596" y="275418"/>
                </a:lnTo>
                <a:cubicBezTo>
                  <a:pt x="960270" y="272320"/>
                  <a:pt x="955129" y="265065"/>
                  <a:pt x="955129" y="256609"/>
                </a:cubicBezTo>
                <a:cubicBezTo>
                  <a:pt x="955129" y="245336"/>
                  <a:pt x="964268" y="236197"/>
                  <a:pt x="975542" y="236197"/>
                </a:cubicBezTo>
                <a:close/>
                <a:moveTo>
                  <a:pt x="926765" y="236197"/>
                </a:moveTo>
                <a:cubicBezTo>
                  <a:pt x="938039" y="236197"/>
                  <a:pt x="947178" y="245336"/>
                  <a:pt x="947178" y="256609"/>
                </a:cubicBezTo>
                <a:cubicBezTo>
                  <a:pt x="947178" y="267883"/>
                  <a:pt x="938039" y="277022"/>
                  <a:pt x="926765" y="277022"/>
                </a:cubicBezTo>
                <a:cubicBezTo>
                  <a:pt x="915491" y="277022"/>
                  <a:pt x="906352" y="267883"/>
                  <a:pt x="906352" y="256609"/>
                </a:cubicBezTo>
                <a:cubicBezTo>
                  <a:pt x="906352" y="245336"/>
                  <a:pt x="915491" y="236197"/>
                  <a:pt x="926765" y="236197"/>
                </a:cubicBezTo>
                <a:close/>
                <a:moveTo>
                  <a:pt x="877988" y="236197"/>
                </a:moveTo>
                <a:cubicBezTo>
                  <a:pt x="889262" y="236197"/>
                  <a:pt x="898401" y="245336"/>
                  <a:pt x="898401" y="256609"/>
                </a:cubicBezTo>
                <a:cubicBezTo>
                  <a:pt x="898401" y="267883"/>
                  <a:pt x="889262" y="277022"/>
                  <a:pt x="877988" y="277022"/>
                </a:cubicBezTo>
                <a:cubicBezTo>
                  <a:pt x="866714" y="277022"/>
                  <a:pt x="857575" y="267883"/>
                  <a:pt x="857575" y="256609"/>
                </a:cubicBezTo>
                <a:cubicBezTo>
                  <a:pt x="857575" y="245336"/>
                  <a:pt x="866714" y="236197"/>
                  <a:pt x="877988" y="236197"/>
                </a:cubicBezTo>
                <a:close/>
                <a:moveTo>
                  <a:pt x="829211" y="236197"/>
                </a:moveTo>
                <a:cubicBezTo>
                  <a:pt x="840485" y="236197"/>
                  <a:pt x="849624" y="245336"/>
                  <a:pt x="849624" y="256609"/>
                </a:cubicBezTo>
                <a:cubicBezTo>
                  <a:pt x="849624" y="267883"/>
                  <a:pt x="840485" y="277022"/>
                  <a:pt x="829211" y="277022"/>
                </a:cubicBezTo>
                <a:cubicBezTo>
                  <a:pt x="817937" y="277022"/>
                  <a:pt x="808798" y="267883"/>
                  <a:pt x="808798" y="256609"/>
                </a:cubicBezTo>
                <a:cubicBezTo>
                  <a:pt x="808798" y="245336"/>
                  <a:pt x="817937" y="236197"/>
                  <a:pt x="829211" y="236197"/>
                </a:cubicBezTo>
                <a:close/>
                <a:moveTo>
                  <a:pt x="780434" y="236197"/>
                </a:moveTo>
                <a:cubicBezTo>
                  <a:pt x="791708" y="236197"/>
                  <a:pt x="800847" y="245336"/>
                  <a:pt x="800847" y="256609"/>
                </a:cubicBezTo>
                <a:cubicBezTo>
                  <a:pt x="800847" y="267883"/>
                  <a:pt x="791708" y="277022"/>
                  <a:pt x="780434" y="277022"/>
                </a:cubicBezTo>
                <a:cubicBezTo>
                  <a:pt x="769160" y="277022"/>
                  <a:pt x="760021" y="267883"/>
                  <a:pt x="760021" y="256609"/>
                </a:cubicBezTo>
                <a:cubicBezTo>
                  <a:pt x="760021" y="245336"/>
                  <a:pt x="769160" y="236197"/>
                  <a:pt x="780434" y="236197"/>
                </a:cubicBezTo>
                <a:close/>
                <a:moveTo>
                  <a:pt x="731657" y="236197"/>
                </a:moveTo>
                <a:cubicBezTo>
                  <a:pt x="742931" y="236197"/>
                  <a:pt x="752070" y="245336"/>
                  <a:pt x="752070" y="256609"/>
                </a:cubicBezTo>
                <a:cubicBezTo>
                  <a:pt x="752070" y="267883"/>
                  <a:pt x="742931" y="277022"/>
                  <a:pt x="731657" y="277022"/>
                </a:cubicBezTo>
                <a:cubicBezTo>
                  <a:pt x="720383" y="277022"/>
                  <a:pt x="711244" y="267883"/>
                  <a:pt x="711244" y="256609"/>
                </a:cubicBezTo>
                <a:cubicBezTo>
                  <a:pt x="711244" y="245336"/>
                  <a:pt x="720383" y="236197"/>
                  <a:pt x="731657" y="236197"/>
                </a:cubicBezTo>
                <a:close/>
                <a:moveTo>
                  <a:pt x="682880" y="236197"/>
                </a:moveTo>
                <a:cubicBezTo>
                  <a:pt x="694153" y="236197"/>
                  <a:pt x="703293" y="245336"/>
                  <a:pt x="703293" y="256609"/>
                </a:cubicBezTo>
                <a:cubicBezTo>
                  <a:pt x="703293" y="267883"/>
                  <a:pt x="694153" y="277022"/>
                  <a:pt x="682880" y="277022"/>
                </a:cubicBezTo>
                <a:cubicBezTo>
                  <a:pt x="671606" y="277022"/>
                  <a:pt x="662467" y="267883"/>
                  <a:pt x="662467" y="256609"/>
                </a:cubicBezTo>
                <a:cubicBezTo>
                  <a:pt x="662467" y="245336"/>
                  <a:pt x="671606" y="236197"/>
                  <a:pt x="682880" y="236197"/>
                </a:cubicBezTo>
                <a:close/>
                <a:moveTo>
                  <a:pt x="634103" y="236197"/>
                </a:moveTo>
                <a:cubicBezTo>
                  <a:pt x="645377" y="236197"/>
                  <a:pt x="654516" y="245336"/>
                  <a:pt x="654516" y="256609"/>
                </a:cubicBezTo>
                <a:cubicBezTo>
                  <a:pt x="654516" y="267883"/>
                  <a:pt x="645377" y="277022"/>
                  <a:pt x="634103" y="277022"/>
                </a:cubicBezTo>
                <a:cubicBezTo>
                  <a:pt x="622829" y="277022"/>
                  <a:pt x="613690" y="267883"/>
                  <a:pt x="613690" y="256609"/>
                </a:cubicBezTo>
                <a:cubicBezTo>
                  <a:pt x="613690" y="245336"/>
                  <a:pt x="622829" y="236197"/>
                  <a:pt x="634103" y="236197"/>
                </a:cubicBezTo>
                <a:close/>
                <a:moveTo>
                  <a:pt x="585326" y="236197"/>
                </a:moveTo>
                <a:cubicBezTo>
                  <a:pt x="596599" y="236197"/>
                  <a:pt x="605738" y="245336"/>
                  <a:pt x="605738" y="256609"/>
                </a:cubicBezTo>
                <a:cubicBezTo>
                  <a:pt x="605738" y="267883"/>
                  <a:pt x="596599" y="277022"/>
                  <a:pt x="585326" y="277022"/>
                </a:cubicBezTo>
                <a:cubicBezTo>
                  <a:pt x="574052" y="277022"/>
                  <a:pt x="564913" y="267883"/>
                  <a:pt x="564913" y="256609"/>
                </a:cubicBezTo>
                <a:cubicBezTo>
                  <a:pt x="564913" y="245336"/>
                  <a:pt x="574052" y="236197"/>
                  <a:pt x="585326" y="236197"/>
                </a:cubicBezTo>
                <a:close/>
                <a:moveTo>
                  <a:pt x="536549" y="236197"/>
                </a:moveTo>
                <a:cubicBezTo>
                  <a:pt x="547822" y="236197"/>
                  <a:pt x="556961" y="245336"/>
                  <a:pt x="556961" y="256609"/>
                </a:cubicBezTo>
                <a:cubicBezTo>
                  <a:pt x="556961" y="267883"/>
                  <a:pt x="547822" y="277022"/>
                  <a:pt x="536549" y="277022"/>
                </a:cubicBezTo>
                <a:cubicBezTo>
                  <a:pt x="525275" y="277022"/>
                  <a:pt x="516136" y="267883"/>
                  <a:pt x="516136" y="256609"/>
                </a:cubicBezTo>
                <a:cubicBezTo>
                  <a:pt x="516136" y="245336"/>
                  <a:pt x="525275" y="236197"/>
                  <a:pt x="536549" y="236197"/>
                </a:cubicBezTo>
                <a:close/>
                <a:moveTo>
                  <a:pt x="487772" y="236197"/>
                </a:moveTo>
                <a:cubicBezTo>
                  <a:pt x="499045" y="236197"/>
                  <a:pt x="508184" y="245336"/>
                  <a:pt x="508184" y="256609"/>
                </a:cubicBezTo>
                <a:cubicBezTo>
                  <a:pt x="508184" y="267883"/>
                  <a:pt x="499045" y="277022"/>
                  <a:pt x="487772" y="277022"/>
                </a:cubicBezTo>
                <a:cubicBezTo>
                  <a:pt x="476498" y="277022"/>
                  <a:pt x="467359" y="267883"/>
                  <a:pt x="467359" y="256609"/>
                </a:cubicBezTo>
                <a:cubicBezTo>
                  <a:pt x="467359" y="245336"/>
                  <a:pt x="476498" y="236197"/>
                  <a:pt x="487772" y="236197"/>
                </a:cubicBezTo>
                <a:close/>
                <a:moveTo>
                  <a:pt x="438994" y="236197"/>
                </a:moveTo>
                <a:cubicBezTo>
                  <a:pt x="450268" y="236197"/>
                  <a:pt x="459407" y="245336"/>
                  <a:pt x="459407" y="256609"/>
                </a:cubicBezTo>
                <a:cubicBezTo>
                  <a:pt x="459407" y="267883"/>
                  <a:pt x="450268" y="277022"/>
                  <a:pt x="438994" y="277022"/>
                </a:cubicBezTo>
                <a:cubicBezTo>
                  <a:pt x="427721" y="277022"/>
                  <a:pt x="418582" y="267883"/>
                  <a:pt x="418582" y="256609"/>
                </a:cubicBezTo>
                <a:cubicBezTo>
                  <a:pt x="418582" y="245336"/>
                  <a:pt x="427721" y="236197"/>
                  <a:pt x="438994" y="236197"/>
                </a:cubicBezTo>
                <a:close/>
                <a:moveTo>
                  <a:pt x="390217" y="236197"/>
                </a:moveTo>
                <a:cubicBezTo>
                  <a:pt x="401491" y="236197"/>
                  <a:pt x="410630" y="245336"/>
                  <a:pt x="410630" y="256609"/>
                </a:cubicBezTo>
                <a:cubicBezTo>
                  <a:pt x="410630" y="267883"/>
                  <a:pt x="401491" y="277022"/>
                  <a:pt x="390217" y="277022"/>
                </a:cubicBezTo>
                <a:cubicBezTo>
                  <a:pt x="378944" y="277022"/>
                  <a:pt x="369805" y="267883"/>
                  <a:pt x="369805" y="256609"/>
                </a:cubicBezTo>
                <a:cubicBezTo>
                  <a:pt x="369805" y="245336"/>
                  <a:pt x="378944" y="236197"/>
                  <a:pt x="390217" y="236197"/>
                </a:cubicBezTo>
                <a:close/>
                <a:moveTo>
                  <a:pt x="341440" y="236197"/>
                </a:moveTo>
                <a:cubicBezTo>
                  <a:pt x="352714" y="236197"/>
                  <a:pt x="361853" y="245336"/>
                  <a:pt x="361853" y="256609"/>
                </a:cubicBezTo>
                <a:cubicBezTo>
                  <a:pt x="361853" y="267883"/>
                  <a:pt x="352714" y="277022"/>
                  <a:pt x="341440" y="277022"/>
                </a:cubicBezTo>
                <a:cubicBezTo>
                  <a:pt x="330166" y="277022"/>
                  <a:pt x="321028" y="267883"/>
                  <a:pt x="321028" y="256609"/>
                </a:cubicBezTo>
                <a:cubicBezTo>
                  <a:pt x="321028" y="245336"/>
                  <a:pt x="330166" y="236197"/>
                  <a:pt x="341440" y="236197"/>
                </a:cubicBezTo>
                <a:close/>
                <a:moveTo>
                  <a:pt x="292663" y="236197"/>
                </a:moveTo>
                <a:cubicBezTo>
                  <a:pt x="303937" y="236197"/>
                  <a:pt x="313076" y="245336"/>
                  <a:pt x="313076" y="256609"/>
                </a:cubicBezTo>
                <a:cubicBezTo>
                  <a:pt x="313076" y="267883"/>
                  <a:pt x="303937" y="277022"/>
                  <a:pt x="292663" y="277022"/>
                </a:cubicBezTo>
                <a:cubicBezTo>
                  <a:pt x="281389" y="277022"/>
                  <a:pt x="272251" y="267883"/>
                  <a:pt x="272251" y="256609"/>
                </a:cubicBezTo>
                <a:cubicBezTo>
                  <a:pt x="272251" y="245336"/>
                  <a:pt x="281389" y="236197"/>
                  <a:pt x="292663" y="236197"/>
                </a:cubicBezTo>
                <a:close/>
                <a:moveTo>
                  <a:pt x="243886" y="236197"/>
                </a:moveTo>
                <a:cubicBezTo>
                  <a:pt x="255160" y="236197"/>
                  <a:pt x="264299" y="245336"/>
                  <a:pt x="264299" y="256609"/>
                </a:cubicBezTo>
                <a:cubicBezTo>
                  <a:pt x="264299" y="267883"/>
                  <a:pt x="255160" y="277022"/>
                  <a:pt x="243886" y="277022"/>
                </a:cubicBezTo>
                <a:cubicBezTo>
                  <a:pt x="232612" y="277022"/>
                  <a:pt x="223473" y="267883"/>
                  <a:pt x="223473" y="256609"/>
                </a:cubicBezTo>
                <a:cubicBezTo>
                  <a:pt x="223473" y="245336"/>
                  <a:pt x="232612" y="236197"/>
                  <a:pt x="243886" y="236197"/>
                </a:cubicBezTo>
                <a:close/>
                <a:moveTo>
                  <a:pt x="195109" y="236197"/>
                </a:moveTo>
                <a:cubicBezTo>
                  <a:pt x="206383" y="236197"/>
                  <a:pt x="215522" y="245336"/>
                  <a:pt x="215522" y="256609"/>
                </a:cubicBezTo>
                <a:cubicBezTo>
                  <a:pt x="215522" y="267883"/>
                  <a:pt x="206383" y="277022"/>
                  <a:pt x="195109" y="277022"/>
                </a:cubicBezTo>
                <a:cubicBezTo>
                  <a:pt x="183835" y="277022"/>
                  <a:pt x="174696" y="267883"/>
                  <a:pt x="174696" y="256609"/>
                </a:cubicBezTo>
                <a:cubicBezTo>
                  <a:pt x="174696" y="245336"/>
                  <a:pt x="183835" y="236197"/>
                  <a:pt x="195109" y="236197"/>
                </a:cubicBezTo>
                <a:close/>
                <a:moveTo>
                  <a:pt x="146332" y="236197"/>
                </a:moveTo>
                <a:cubicBezTo>
                  <a:pt x="157606" y="236197"/>
                  <a:pt x="166745" y="245336"/>
                  <a:pt x="166745" y="256609"/>
                </a:cubicBezTo>
                <a:cubicBezTo>
                  <a:pt x="166745" y="267883"/>
                  <a:pt x="157606" y="277022"/>
                  <a:pt x="146332" y="277022"/>
                </a:cubicBezTo>
                <a:cubicBezTo>
                  <a:pt x="135058" y="277022"/>
                  <a:pt x="125919" y="267883"/>
                  <a:pt x="125919" y="256609"/>
                </a:cubicBezTo>
                <a:cubicBezTo>
                  <a:pt x="125919" y="245336"/>
                  <a:pt x="135058" y="236197"/>
                  <a:pt x="146332" y="236197"/>
                </a:cubicBezTo>
                <a:close/>
                <a:moveTo>
                  <a:pt x="97555" y="236197"/>
                </a:moveTo>
                <a:cubicBezTo>
                  <a:pt x="108829" y="236197"/>
                  <a:pt x="117968" y="245336"/>
                  <a:pt x="117968" y="256609"/>
                </a:cubicBezTo>
                <a:cubicBezTo>
                  <a:pt x="117968" y="267883"/>
                  <a:pt x="108829" y="277022"/>
                  <a:pt x="97555" y="277022"/>
                </a:cubicBezTo>
                <a:cubicBezTo>
                  <a:pt x="86281" y="277022"/>
                  <a:pt x="77142" y="267883"/>
                  <a:pt x="77142" y="256609"/>
                </a:cubicBezTo>
                <a:cubicBezTo>
                  <a:pt x="77142" y="245336"/>
                  <a:pt x="86281" y="236197"/>
                  <a:pt x="97555" y="236197"/>
                </a:cubicBezTo>
                <a:close/>
                <a:moveTo>
                  <a:pt x="48778" y="236197"/>
                </a:moveTo>
                <a:cubicBezTo>
                  <a:pt x="60052" y="236197"/>
                  <a:pt x="69191" y="245336"/>
                  <a:pt x="69191" y="256609"/>
                </a:cubicBezTo>
                <a:cubicBezTo>
                  <a:pt x="69191" y="267883"/>
                  <a:pt x="60052" y="277022"/>
                  <a:pt x="48778" y="277022"/>
                </a:cubicBezTo>
                <a:cubicBezTo>
                  <a:pt x="37504" y="277022"/>
                  <a:pt x="28365" y="267883"/>
                  <a:pt x="28365" y="256609"/>
                </a:cubicBezTo>
                <a:cubicBezTo>
                  <a:pt x="28365" y="245336"/>
                  <a:pt x="37504" y="236197"/>
                  <a:pt x="48778" y="236197"/>
                </a:cubicBezTo>
                <a:close/>
                <a:moveTo>
                  <a:pt x="2" y="236197"/>
                </a:moveTo>
                <a:cubicBezTo>
                  <a:pt x="11275" y="236197"/>
                  <a:pt x="20414" y="245336"/>
                  <a:pt x="20414" y="256609"/>
                </a:cubicBezTo>
                <a:cubicBezTo>
                  <a:pt x="20414" y="267883"/>
                  <a:pt x="11275" y="277022"/>
                  <a:pt x="2" y="277022"/>
                </a:cubicBezTo>
                <a:lnTo>
                  <a:pt x="0" y="277021"/>
                </a:lnTo>
                <a:lnTo>
                  <a:pt x="0" y="236198"/>
                </a:lnTo>
                <a:close/>
                <a:moveTo>
                  <a:pt x="975542" y="182110"/>
                </a:moveTo>
                <a:cubicBezTo>
                  <a:pt x="981179" y="182110"/>
                  <a:pt x="986282" y="184395"/>
                  <a:pt x="989976" y="188089"/>
                </a:cubicBezTo>
                <a:lnTo>
                  <a:pt x="992557" y="194320"/>
                </a:lnTo>
                <a:lnTo>
                  <a:pt x="990601" y="207139"/>
                </a:lnTo>
                <a:lnTo>
                  <a:pt x="987678" y="218507"/>
                </a:lnTo>
                <a:lnTo>
                  <a:pt x="983488" y="221332"/>
                </a:lnTo>
                <a:cubicBezTo>
                  <a:pt x="981046" y="222365"/>
                  <a:pt x="978360" y="222936"/>
                  <a:pt x="975542" y="222936"/>
                </a:cubicBezTo>
                <a:cubicBezTo>
                  <a:pt x="964268" y="222936"/>
                  <a:pt x="955129" y="213797"/>
                  <a:pt x="955129" y="202523"/>
                </a:cubicBezTo>
                <a:cubicBezTo>
                  <a:pt x="955129" y="191250"/>
                  <a:pt x="964268" y="182110"/>
                  <a:pt x="975542" y="182110"/>
                </a:cubicBezTo>
                <a:close/>
                <a:moveTo>
                  <a:pt x="926765" y="182110"/>
                </a:moveTo>
                <a:cubicBezTo>
                  <a:pt x="938039" y="182110"/>
                  <a:pt x="947178" y="191250"/>
                  <a:pt x="947178" y="202523"/>
                </a:cubicBezTo>
                <a:cubicBezTo>
                  <a:pt x="947178" y="213797"/>
                  <a:pt x="938039" y="222936"/>
                  <a:pt x="926765" y="222936"/>
                </a:cubicBezTo>
                <a:cubicBezTo>
                  <a:pt x="915491" y="222936"/>
                  <a:pt x="906352" y="213797"/>
                  <a:pt x="906352" y="202523"/>
                </a:cubicBezTo>
                <a:cubicBezTo>
                  <a:pt x="906352" y="191250"/>
                  <a:pt x="915491" y="182110"/>
                  <a:pt x="926765" y="182110"/>
                </a:cubicBezTo>
                <a:close/>
                <a:moveTo>
                  <a:pt x="877988" y="182110"/>
                </a:moveTo>
                <a:cubicBezTo>
                  <a:pt x="889262" y="182110"/>
                  <a:pt x="898401" y="191250"/>
                  <a:pt x="898401" y="202523"/>
                </a:cubicBezTo>
                <a:cubicBezTo>
                  <a:pt x="898401" y="213797"/>
                  <a:pt x="889262" y="222936"/>
                  <a:pt x="877988" y="222936"/>
                </a:cubicBezTo>
                <a:cubicBezTo>
                  <a:pt x="866714" y="222936"/>
                  <a:pt x="857575" y="213797"/>
                  <a:pt x="857575" y="202523"/>
                </a:cubicBezTo>
                <a:cubicBezTo>
                  <a:pt x="857575" y="191250"/>
                  <a:pt x="866714" y="182110"/>
                  <a:pt x="877988" y="182110"/>
                </a:cubicBezTo>
                <a:close/>
                <a:moveTo>
                  <a:pt x="829211" y="182110"/>
                </a:moveTo>
                <a:cubicBezTo>
                  <a:pt x="840485" y="182110"/>
                  <a:pt x="849624" y="191250"/>
                  <a:pt x="849624" y="202523"/>
                </a:cubicBezTo>
                <a:cubicBezTo>
                  <a:pt x="849624" y="213797"/>
                  <a:pt x="840485" y="222936"/>
                  <a:pt x="829211" y="222936"/>
                </a:cubicBezTo>
                <a:cubicBezTo>
                  <a:pt x="817937" y="222936"/>
                  <a:pt x="808798" y="213797"/>
                  <a:pt x="808798" y="202523"/>
                </a:cubicBezTo>
                <a:cubicBezTo>
                  <a:pt x="808798" y="191250"/>
                  <a:pt x="817937" y="182110"/>
                  <a:pt x="829211" y="182110"/>
                </a:cubicBezTo>
                <a:close/>
                <a:moveTo>
                  <a:pt x="780434" y="182110"/>
                </a:moveTo>
                <a:cubicBezTo>
                  <a:pt x="791708" y="182110"/>
                  <a:pt x="800847" y="191250"/>
                  <a:pt x="800847" y="202523"/>
                </a:cubicBezTo>
                <a:cubicBezTo>
                  <a:pt x="800847" y="213797"/>
                  <a:pt x="791708" y="222936"/>
                  <a:pt x="780434" y="222936"/>
                </a:cubicBezTo>
                <a:cubicBezTo>
                  <a:pt x="769160" y="222936"/>
                  <a:pt x="760021" y="213797"/>
                  <a:pt x="760021" y="202523"/>
                </a:cubicBezTo>
                <a:cubicBezTo>
                  <a:pt x="760021" y="191250"/>
                  <a:pt x="769160" y="182110"/>
                  <a:pt x="780434" y="182110"/>
                </a:cubicBezTo>
                <a:close/>
                <a:moveTo>
                  <a:pt x="731657" y="182110"/>
                </a:moveTo>
                <a:cubicBezTo>
                  <a:pt x="742931" y="182110"/>
                  <a:pt x="752070" y="191250"/>
                  <a:pt x="752070" y="202523"/>
                </a:cubicBezTo>
                <a:cubicBezTo>
                  <a:pt x="752070" y="213797"/>
                  <a:pt x="742931" y="222936"/>
                  <a:pt x="731657" y="222936"/>
                </a:cubicBezTo>
                <a:cubicBezTo>
                  <a:pt x="720383" y="222936"/>
                  <a:pt x="711244" y="213797"/>
                  <a:pt x="711244" y="202523"/>
                </a:cubicBezTo>
                <a:cubicBezTo>
                  <a:pt x="711244" y="191250"/>
                  <a:pt x="720383" y="182110"/>
                  <a:pt x="731657" y="182110"/>
                </a:cubicBezTo>
                <a:close/>
                <a:moveTo>
                  <a:pt x="682880" y="182110"/>
                </a:moveTo>
                <a:cubicBezTo>
                  <a:pt x="694153" y="182110"/>
                  <a:pt x="703293" y="191250"/>
                  <a:pt x="703293" y="202523"/>
                </a:cubicBezTo>
                <a:cubicBezTo>
                  <a:pt x="703293" y="213797"/>
                  <a:pt x="694153" y="222936"/>
                  <a:pt x="682880" y="222936"/>
                </a:cubicBezTo>
                <a:cubicBezTo>
                  <a:pt x="671606" y="222936"/>
                  <a:pt x="662467" y="213797"/>
                  <a:pt x="662467" y="202523"/>
                </a:cubicBezTo>
                <a:cubicBezTo>
                  <a:pt x="662467" y="191250"/>
                  <a:pt x="671606" y="182110"/>
                  <a:pt x="682880" y="182110"/>
                </a:cubicBezTo>
                <a:close/>
                <a:moveTo>
                  <a:pt x="634103" y="182110"/>
                </a:moveTo>
                <a:cubicBezTo>
                  <a:pt x="645377" y="182110"/>
                  <a:pt x="654516" y="191250"/>
                  <a:pt x="654516" y="202523"/>
                </a:cubicBezTo>
                <a:cubicBezTo>
                  <a:pt x="654516" y="213797"/>
                  <a:pt x="645377" y="222936"/>
                  <a:pt x="634103" y="222936"/>
                </a:cubicBezTo>
                <a:cubicBezTo>
                  <a:pt x="622829" y="222936"/>
                  <a:pt x="613690" y="213797"/>
                  <a:pt x="613690" y="202523"/>
                </a:cubicBezTo>
                <a:cubicBezTo>
                  <a:pt x="613690" y="191250"/>
                  <a:pt x="622829" y="182110"/>
                  <a:pt x="634103" y="182110"/>
                </a:cubicBezTo>
                <a:close/>
                <a:moveTo>
                  <a:pt x="585326" y="182110"/>
                </a:moveTo>
                <a:cubicBezTo>
                  <a:pt x="596599" y="182110"/>
                  <a:pt x="605738" y="191250"/>
                  <a:pt x="605738" y="202523"/>
                </a:cubicBezTo>
                <a:cubicBezTo>
                  <a:pt x="605738" y="213797"/>
                  <a:pt x="596599" y="222936"/>
                  <a:pt x="585326" y="222936"/>
                </a:cubicBezTo>
                <a:cubicBezTo>
                  <a:pt x="574052" y="222936"/>
                  <a:pt x="564913" y="213797"/>
                  <a:pt x="564913" y="202523"/>
                </a:cubicBezTo>
                <a:cubicBezTo>
                  <a:pt x="564913" y="191250"/>
                  <a:pt x="574052" y="182110"/>
                  <a:pt x="585326" y="182110"/>
                </a:cubicBezTo>
                <a:close/>
                <a:moveTo>
                  <a:pt x="536549" y="182110"/>
                </a:moveTo>
                <a:cubicBezTo>
                  <a:pt x="547822" y="182110"/>
                  <a:pt x="556961" y="191250"/>
                  <a:pt x="556961" y="202523"/>
                </a:cubicBezTo>
                <a:cubicBezTo>
                  <a:pt x="556961" y="213797"/>
                  <a:pt x="547822" y="222936"/>
                  <a:pt x="536549" y="222936"/>
                </a:cubicBezTo>
                <a:cubicBezTo>
                  <a:pt x="525275" y="222936"/>
                  <a:pt x="516136" y="213797"/>
                  <a:pt x="516136" y="202523"/>
                </a:cubicBezTo>
                <a:cubicBezTo>
                  <a:pt x="516136" y="191250"/>
                  <a:pt x="525275" y="182110"/>
                  <a:pt x="536549" y="182110"/>
                </a:cubicBezTo>
                <a:close/>
                <a:moveTo>
                  <a:pt x="487772" y="182110"/>
                </a:moveTo>
                <a:cubicBezTo>
                  <a:pt x="499045" y="182110"/>
                  <a:pt x="508184" y="191250"/>
                  <a:pt x="508184" y="202523"/>
                </a:cubicBezTo>
                <a:cubicBezTo>
                  <a:pt x="508184" y="213797"/>
                  <a:pt x="499045" y="222936"/>
                  <a:pt x="487772" y="222936"/>
                </a:cubicBezTo>
                <a:cubicBezTo>
                  <a:pt x="476498" y="222936"/>
                  <a:pt x="467359" y="213797"/>
                  <a:pt x="467359" y="202523"/>
                </a:cubicBezTo>
                <a:cubicBezTo>
                  <a:pt x="467359" y="191250"/>
                  <a:pt x="476498" y="182110"/>
                  <a:pt x="487772" y="182110"/>
                </a:cubicBezTo>
                <a:close/>
                <a:moveTo>
                  <a:pt x="438994" y="182110"/>
                </a:moveTo>
                <a:cubicBezTo>
                  <a:pt x="450268" y="182110"/>
                  <a:pt x="459407" y="191250"/>
                  <a:pt x="459407" y="202523"/>
                </a:cubicBezTo>
                <a:cubicBezTo>
                  <a:pt x="459407" y="213797"/>
                  <a:pt x="450268" y="222936"/>
                  <a:pt x="438994" y="222936"/>
                </a:cubicBezTo>
                <a:cubicBezTo>
                  <a:pt x="427721" y="222936"/>
                  <a:pt x="418582" y="213797"/>
                  <a:pt x="418582" y="202523"/>
                </a:cubicBezTo>
                <a:cubicBezTo>
                  <a:pt x="418582" y="191250"/>
                  <a:pt x="427721" y="182110"/>
                  <a:pt x="438994" y="182110"/>
                </a:cubicBezTo>
                <a:close/>
                <a:moveTo>
                  <a:pt x="390217" y="182110"/>
                </a:moveTo>
                <a:cubicBezTo>
                  <a:pt x="401491" y="182110"/>
                  <a:pt x="410630" y="191250"/>
                  <a:pt x="410630" y="202523"/>
                </a:cubicBezTo>
                <a:cubicBezTo>
                  <a:pt x="410630" y="213797"/>
                  <a:pt x="401491" y="222936"/>
                  <a:pt x="390217" y="222936"/>
                </a:cubicBezTo>
                <a:cubicBezTo>
                  <a:pt x="378944" y="222936"/>
                  <a:pt x="369805" y="213797"/>
                  <a:pt x="369805" y="202523"/>
                </a:cubicBezTo>
                <a:cubicBezTo>
                  <a:pt x="369805" y="191250"/>
                  <a:pt x="378944" y="182110"/>
                  <a:pt x="390217" y="182110"/>
                </a:cubicBezTo>
                <a:close/>
                <a:moveTo>
                  <a:pt x="341440" y="182110"/>
                </a:moveTo>
                <a:cubicBezTo>
                  <a:pt x="352714" y="182110"/>
                  <a:pt x="361853" y="191250"/>
                  <a:pt x="361853" y="202523"/>
                </a:cubicBezTo>
                <a:cubicBezTo>
                  <a:pt x="361853" y="213797"/>
                  <a:pt x="352714" y="222936"/>
                  <a:pt x="341440" y="222936"/>
                </a:cubicBezTo>
                <a:cubicBezTo>
                  <a:pt x="330166" y="222936"/>
                  <a:pt x="321028" y="213797"/>
                  <a:pt x="321028" y="202523"/>
                </a:cubicBezTo>
                <a:cubicBezTo>
                  <a:pt x="321028" y="191250"/>
                  <a:pt x="330166" y="182110"/>
                  <a:pt x="341440" y="182110"/>
                </a:cubicBezTo>
                <a:close/>
                <a:moveTo>
                  <a:pt x="292663" y="182110"/>
                </a:moveTo>
                <a:cubicBezTo>
                  <a:pt x="303937" y="182110"/>
                  <a:pt x="313076" y="191250"/>
                  <a:pt x="313076" y="202523"/>
                </a:cubicBezTo>
                <a:cubicBezTo>
                  <a:pt x="313076" y="213797"/>
                  <a:pt x="303937" y="222936"/>
                  <a:pt x="292663" y="222936"/>
                </a:cubicBezTo>
                <a:cubicBezTo>
                  <a:pt x="281389" y="222936"/>
                  <a:pt x="272251" y="213797"/>
                  <a:pt x="272251" y="202523"/>
                </a:cubicBezTo>
                <a:cubicBezTo>
                  <a:pt x="272251" y="191250"/>
                  <a:pt x="281389" y="182110"/>
                  <a:pt x="292663" y="182110"/>
                </a:cubicBezTo>
                <a:close/>
                <a:moveTo>
                  <a:pt x="243886" y="182110"/>
                </a:moveTo>
                <a:cubicBezTo>
                  <a:pt x="255160" y="182110"/>
                  <a:pt x="264299" y="191250"/>
                  <a:pt x="264299" y="202523"/>
                </a:cubicBezTo>
                <a:cubicBezTo>
                  <a:pt x="264299" y="213797"/>
                  <a:pt x="255160" y="222936"/>
                  <a:pt x="243886" y="222936"/>
                </a:cubicBezTo>
                <a:cubicBezTo>
                  <a:pt x="232612" y="222936"/>
                  <a:pt x="223473" y="213797"/>
                  <a:pt x="223473" y="202523"/>
                </a:cubicBezTo>
                <a:cubicBezTo>
                  <a:pt x="223473" y="191250"/>
                  <a:pt x="232612" y="182110"/>
                  <a:pt x="243886" y="182110"/>
                </a:cubicBezTo>
                <a:close/>
                <a:moveTo>
                  <a:pt x="195109" y="182110"/>
                </a:moveTo>
                <a:cubicBezTo>
                  <a:pt x="206383" y="182110"/>
                  <a:pt x="215522" y="191250"/>
                  <a:pt x="215522" y="202523"/>
                </a:cubicBezTo>
                <a:cubicBezTo>
                  <a:pt x="215522" y="213797"/>
                  <a:pt x="206383" y="222936"/>
                  <a:pt x="195109" y="222936"/>
                </a:cubicBezTo>
                <a:cubicBezTo>
                  <a:pt x="183835" y="222936"/>
                  <a:pt x="174696" y="213797"/>
                  <a:pt x="174696" y="202523"/>
                </a:cubicBezTo>
                <a:cubicBezTo>
                  <a:pt x="174696" y="191250"/>
                  <a:pt x="183835" y="182110"/>
                  <a:pt x="195109" y="182110"/>
                </a:cubicBezTo>
                <a:close/>
                <a:moveTo>
                  <a:pt x="146332" y="182110"/>
                </a:moveTo>
                <a:cubicBezTo>
                  <a:pt x="157606" y="182110"/>
                  <a:pt x="166745" y="191250"/>
                  <a:pt x="166745" y="202523"/>
                </a:cubicBezTo>
                <a:cubicBezTo>
                  <a:pt x="166745" y="213797"/>
                  <a:pt x="157606" y="222936"/>
                  <a:pt x="146332" y="222936"/>
                </a:cubicBezTo>
                <a:cubicBezTo>
                  <a:pt x="135058" y="222936"/>
                  <a:pt x="125919" y="213797"/>
                  <a:pt x="125919" y="202523"/>
                </a:cubicBezTo>
                <a:cubicBezTo>
                  <a:pt x="125919" y="191250"/>
                  <a:pt x="135058" y="182110"/>
                  <a:pt x="146332" y="182110"/>
                </a:cubicBezTo>
                <a:close/>
                <a:moveTo>
                  <a:pt x="97555" y="182110"/>
                </a:moveTo>
                <a:cubicBezTo>
                  <a:pt x="108829" y="182110"/>
                  <a:pt x="117968" y="191250"/>
                  <a:pt x="117968" y="202523"/>
                </a:cubicBezTo>
                <a:cubicBezTo>
                  <a:pt x="117968" y="213797"/>
                  <a:pt x="108829" y="222936"/>
                  <a:pt x="97555" y="222936"/>
                </a:cubicBezTo>
                <a:cubicBezTo>
                  <a:pt x="86281" y="222936"/>
                  <a:pt x="77142" y="213797"/>
                  <a:pt x="77142" y="202523"/>
                </a:cubicBezTo>
                <a:cubicBezTo>
                  <a:pt x="77142" y="191250"/>
                  <a:pt x="86281" y="182110"/>
                  <a:pt x="97555" y="182110"/>
                </a:cubicBezTo>
                <a:close/>
                <a:moveTo>
                  <a:pt x="48778" y="182110"/>
                </a:moveTo>
                <a:cubicBezTo>
                  <a:pt x="60052" y="182110"/>
                  <a:pt x="69191" y="191250"/>
                  <a:pt x="69191" y="202523"/>
                </a:cubicBezTo>
                <a:cubicBezTo>
                  <a:pt x="69191" y="213797"/>
                  <a:pt x="60052" y="222936"/>
                  <a:pt x="48778" y="222936"/>
                </a:cubicBezTo>
                <a:cubicBezTo>
                  <a:pt x="37504" y="222936"/>
                  <a:pt x="28365" y="213797"/>
                  <a:pt x="28365" y="202523"/>
                </a:cubicBezTo>
                <a:cubicBezTo>
                  <a:pt x="28365" y="191250"/>
                  <a:pt x="37504" y="182110"/>
                  <a:pt x="48778" y="182110"/>
                </a:cubicBezTo>
                <a:close/>
                <a:moveTo>
                  <a:pt x="2" y="182110"/>
                </a:moveTo>
                <a:cubicBezTo>
                  <a:pt x="11275" y="182110"/>
                  <a:pt x="20414" y="191250"/>
                  <a:pt x="20414" y="202523"/>
                </a:cubicBezTo>
                <a:cubicBezTo>
                  <a:pt x="20414" y="213797"/>
                  <a:pt x="11275" y="222936"/>
                  <a:pt x="2" y="222936"/>
                </a:cubicBezTo>
                <a:lnTo>
                  <a:pt x="0" y="222935"/>
                </a:lnTo>
                <a:lnTo>
                  <a:pt x="0" y="182111"/>
                </a:lnTo>
                <a:close/>
                <a:moveTo>
                  <a:pt x="975542" y="128024"/>
                </a:moveTo>
                <a:cubicBezTo>
                  <a:pt x="986816" y="128024"/>
                  <a:pt x="995955" y="137163"/>
                  <a:pt x="995955" y="148437"/>
                </a:cubicBezTo>
                <a:cubicBezTo>
                  <a:pt x="995955" y="159711"/>
                  <a:pt x="986816" y="168850"/>
                  <a:pt x="975542" y="168850"/>
                </a:cubicBezTo>
                <a:cubicBezTo>
                  <a:pt x="964268" y="168850"/>
                  <a:pt x="955129" y="159711"/>
                  <a:pt x="955129" y="148437"/>
                </a:cubicBezTo>
                <a:cubicBezTo>
                  <a:pt x="955129" y="137163"/>
                  <a:pt x="964268" y="128024"/>
                  <a:pt x="975542" y="128024"/>
                </a:cubicBezTo>
                <a:close/>
                <a:moveTo>
                  <a:pt x="926765" y="128024"/>
                </a:moveTo>
                <a:cubicBezTo>
                  <a:pt x="938039" y="128024"/>
                  <a:pt x="947178" y="137163"/>
                  <a:pt x="947178" y="148437"/>
                </a:cubicBezTo>
                <a:cubicBezTo>
                  <a:pt x="947178" y="159711"/>
                  <a:pt x="938039" y="168850"/>
                  <a:pt x="926765" y="168850"/>
                </a:cubicBezTo>
                <a:cubicBezTo>
                  <a:pt x="915491" y="168850"/>
                  <a:pt x="906352" y="159711"/>
                  <a:pt x="906352" y="148437"/>
                </a:cubicBezTo>
                <a:cubicBezTo>
                  <a:pt x="906352" y="137163"/>
                  <a:pt x="915491" y="128024"/>
                  <a:pt x="926765" y="128024"/>
                </a:cubicBezTo>
                <a:close/>
                <a:moveTo>
                  <a:pt x="877988" y="128024"/>
                </a:moveTo>
                <a:cubicBezTo>
                  <a:pt x="889262" y="128024"/>
                  <a:pt x="898401" y="137163"/>
                  <a:pt x="898401" y="148437"/>
                </a:cubicBezTo>
                <a:cubicBezTo>
                  <a:pt x="898401" y="159711"/>
                  <a:pt x="889262" y="168850"/>
                  <a:pt x="877988" y="168850"/>
                </a:cubicBezTo>
                <a:cubicBezTo>
                  <a:pt x="866714" y="168850"/>
                  <a:pt x="857575" y="159711"/>
                  <a:pt x="857575" y="148437"/>
                </a:cubicBezTo>
                <a:cubicBezTo>
                  <a:pt x="857575" y="137163"/>
                  <a:pt x="866714" y="128024"/>
                  <a:pt x="877988" y="128024"/>
                </a:cubicBezTo>
                <a:close/>
                <a:moveTo>
                  <a:pt x="829211" y="128024"/>
                </a:moveTo>
                <a:cubicBezTo>
                  <a:pt x="840485" y="128024"/>
                  <a:pt x="849624" y="137163"/>
                  <a:pt x="849624" y="148437"/>
                </a:cubicBezTo>
                <a:cubicBezTo>
                  <a:pt x="849624" y="159711"/>
                  <a:pt x="840485" y="168850"/>
                  <a:pt x="829211" y="168850"/>
                </a:cubicBezTo>
                <a:cubicBezTo>
                  <a:pt x="817937" y="168850"/>
                  <a:pt x="808798" y="159711"/>
                  <a:pt x="808798" y="148437"/>
                </a:cubicBezTo>
                <a:cubicBezTo>
                  <a:pt x="808798" y="137163"/>
                  <a:pt x="817937" y="128024"/>
                  <a:pt x="829211" y="128024"/>
                </a:cubicBezTo>
                <a:close/>
                <a:moveTo>
                  <a:pt x="780434" y="128024"/>
                </a:moveTo>
                <a:cubicBezTo>
                  <a:pt x="791708" y="128024"/>
                  <a:pt x="800847" y="137163"/>
                  <a:pt x="800847" y="148437"/>
                </a:cubicBezTo>
                <a:cubicBezTo>
                  <a:pt x="800847" y="159711"/>
                  <a:pt x="791708" y="168850"/>
                  <a:pt x="780434" y="168850"/>
                </a:cubicBezTo>
                <a:cubicBezTo>
                  <a:pt x="769160" y="168850"/>
                  <a:pt x="760021" y="159711"/>
                  <a:pt x="760021" y="148437"/>
                </a:cubicBezTo>
                <a:cubicBezTo>
                  <a:pt x="760021" y="137163"/>
                  <a:pt x="769160" y="128024"/>
                  <a:pt x="780434" y="128024"/>
                </a:cubicBezTo>
                <a:close/>
                <a:moveTo>
                  <a:pt x="731657" y="128024"/>
                </a:moveTo>
                <a:cubicBezTo>
                  <a:pt x="742931" y="128024"/>
                  <a:pt x="752070" y="137163"/>
                  <a:pt x="752070" y="148437"/>
                </a:cubicBezTo>
                <a:cubicBezTo>
                  <a:pt x="752070" y="159711"/>
                  <a:pt x="742931" y="168850"/>
                  <a:pt x="731657" y="168850"/>
                </a:cubicBezTo>
                <a:cubicBezTo>
                  <a:pt x="720383" y="168850"/>
                  <a:pt x="711244" y="159711"/>
                  <a:pt x="711244" y="148437"/>
                </a:cubicBezTo>
                <a:cubicBezTo>
                  <a:pt x="711244" y="137163"/>
                  <a:pt x="720383" y="128024"/>
                  <a:pt x="731657" y="128024"/>
                </a:cubicBezTo>
                <a:close/>
                <a:moveTo>
                  <a:pt x="682880" y="128024"/>
                </a:moveTo>
                <a:cubicBezTo>
                  <a:pt x="694153" y="128024"/>
                  <a:pt x="703293" y="137163"/>
                  <a:pt x="703293" y="148437"/>
                </a:cubicBezTo>
                <a:cubicBezTo>
                  <a:pt x="703293" y="159711"/>
                  <a:pt x="694153" y="168850"/>
                  <a:pt x="682880" y="168850"/>
                </a:cubicBezTo>
                <a:cubicBezTo>
                  <a:pt x="671606" y="168850"/>
                  <a:pt x="662467" y="159711"/>
                  <a:pt x="662467" y="148437"/>
                </a:cubicBezTo>
                <a:cubicBezTo>
                  <a:pt x="662467" y="137163"/>
                  <a:pt x="671606" y="128024"/>
                  <a:pt x="682880" y="128024"/>
                </a:cubicBezTo>
                <a:close/>
                <a:moveTo>
                  <a:pt x="634103" y="128024"/>
                </a:moveTo>
                <a:cubicBezTo>
                  <a:pt x="645377" y="128024"/>
                  <a:pt x="654516" y="137163"/>
                  <a:pt x="654516" y="148437"/>
                </a:cubicBezTo>
                <a:cubicBezTo>
                  <a:pt x="654516" y="159711"/>
                  <a:pt x="645377" y="168850"/>
                  <a:pt x="634103" y="168850"/>
                </a:cubicBezTo>
                <a:cubicBezTo>
                  <a:pt x="622829" y="168850"/>
                  <a:pt x="613690" y="159711"/>
                  <a:pt x="613690" y="148437"/>
                </a:cubicBezTo>
                <a:cubicBezTo>
                  <a:pt x="613690" y="137163"/>
                  <a:pt x="622829" y="128024"/>
                  <a:pt x="634103" y="128024"/>
                </a:cubicBezTo>
                <a:close/>
                <a:moveTo>
                  <a:pt x="585326" y="128024"/>
                </a:moveTo>
                <a:cubicBezTo>
                  <a:pt x="596599" y="128024"/>
                  <a:pt x="605738" y="137163"/>
                  <a:pt x="605738" y="148437"/>
                </a:cubicBezTo>
                <a:cubicBezTo>
                  <a:pt x="605738" y="159711"/>
                  <a:pt x="596599" y="168850"/>
                  <a:pt x="585326" y="168850"/>
                </a:cubicBezTo>
                <a:cubicBezTo>
                  <a:pt x="574052" y="168850"/>
                  <a:pt x="564913" y="159711"/>
                  <a:pt x="564913" y="148437"/>
                </a:cubicBezTo>
                <a:cubicBezTo>
                  <a:pt x="564913" y="137163"/>
                  <a:pt x="574052" y="128024"/>
                  <a:pt x="585326" y="128024"/>
                </a:cubicBezTo>
                <a:close/>
                <a:moveTo>
                  <a:pt x="536549" y="128024"/>
                </a:moveTo>
                <a:cubicBezTo>
                  <a:pt x="547822" y="128024"/>
                  <a:pt x="556961" y="137163"/>
                  <a:pt x="556961" y="148437"/>
                </a:cubicBezTo>
                <a:cubicBezTo>
                  <a:pt x="556961" y="159711"/>
                  <a:pt x="547822" y="168850"/>
                  <a:pt x="536549" y="168850"/>
                </a:cubicBezTo>
                <a:cubicBezTo>
                  <a:pt x="525275" y="168850"/>
                  <a:pt x="516136" y="159711"/>
                  <a:pt x="516136" y="148437"/>
                </a:cubicBezTo>
                <a:cubicBezTo>
                  <a:pt x="516136" y="137163"/>
                  <a:pt x="525275" y="128024"/>
                  <a:pt x="536549" y="128024"/>
                </a:cubicBezTo>
                <a:close/>
                <a:moveTo>
                  <a:pt x="487772" y="128024"/>
                </a:moveTo>
                <a:cubicBezTo>
                  <a:pt x="499045" y="128024"/>
                  <a:pt x="508184" y="137163"/>
                  <a:pt x="508184" y="148437"/>
                </a:cubicBezTo>
                <a:cubicBezTo>
                  <a:pt x="508184" y="159711"/>
                  <a:pt x="499045" y="168850"/>
                  <a:pt x="487772" y="168850"/>
                </a:cubicBezTo>
                <a:cubicBezTo>
                  <a:pt x="476498" y="168850"/>
                  <a:pt x="467359" y="159711"/>
                  <a:pt x="467359" y="148437"/>
                </a:cubicBezTo>
                <a:cubicBezTo>
                  <a:pt x="467359" y="137163"/>
                  <a:pt x="476498" y="128024"/>
                  <a:pt x="487772" y="128024"/>
                </a:cubicBezTo>
                <a:close/>
                <a:moveTo>
                  <a:pt x="438994" y="128024"/>
                </a:moveTo>
                <a:cubicBezTo>
                  <a:pt x="450268" y="128024"/>
                  <a:pt x="459407" y="137163"/>
                  <a:pt x="459407" y="148437"/>
                </a:cubicBezTo>
                <a:cubicBezTo>
                  <a:pt x="459407" y="159711"/>
                  <a:pt x="450268" y="168850"/>
                  <a:pt x="438994" y="168850"/>
                </a:cubicBezTo>
                <a:cubicBezTo>
                  <a:pt x="427721" y="168850"/>
                  <a:pt x="418582" y="159711"/>
                  <a:pt x="418582" y="148437"/>
                </a:cubicBezTo>
                <a:cubicBezTo>
                  <a:pt x="418582" y="137163"/>
                  <a:pt x="427721" y="128024"/>
                  <a:pt x="438994" y="128024"/>
                </a:cubicBezTo>
                <a:close/>
                <a:moveTo>
                  <a:pt x="390217" y="128024"/>
                </a:moveTo>
                <a:cubicBezTo>
                  <a:pt x="401491" y="128024"/>
                  <a:pt x="410630" y="137163"/>
                  <a:pt x="410630" y="148437"/>
                </a:cubicBezTo>
                <a:cubicBezTo>
                  <a:pt x="410630" y="159711"/>
                  <a:pt x="401491" y="168850"/>
                  <a:pt x="390217" y="168850"/>
                </a:cubicBezTo>
                <a:cubicBezTo>
                  <a:pt x="378944" y="168850"/>
                  <a:pt x="369805" y="159711"/>
                  <a:pt x="369805" y="148437"/>
                </a:cubicBezTo>
                <a:cubicBezTo>
                  <a:pt x="369805" y="137163"/>
                  <a:pt x="378944" y="128024"/>
                  <a:pt x="390217" y="128024"/>
                </a:cubicBezTo>
                <a:close/>
                <a:moveTo>
                  <a:pt x="341440" y="128024"/>
                </a:moveTo>
                <a:cubicBezTo>
                  <a:pt x="352714" y="128024"/>
                  <a:pt x="361853" y="137163"/>
                  <a:pt x="361853" y="148437"/>
                </a:cubicBezTo>
                <a:cubicBezTo>
                  <a:pt x="361853" y="159711"/>
                  <a:pt x="352714" y="168850"/>
                  <a:pt x="341440" y="168850"/>
                </a:cubicBezTo>
                <a:cubicBezTo>
                  <a:pt x="330166" y="168850"/>
                  <a:pt x="321028" y="159711"/>
                  <a:pt x="321028" y="148437"/>
                </a:cubicBezTo>
                <a:cubicBezTo>
                  <a:pt x="321028" y="137163"/>
                  <a:pt x="330166" y="128024"/>
                  <a:pt x="341440" y="128024"/>
                </a:cubicBezTo>
                <a:close/>
                <a:moveTo>
                  <a:pt x="292663" y="128024"/>
                </a:moveTo>
                <a:cubicBezTo>
                  <a:pt x="303937" y="128024"/>
                  <a:pt x="313076" y="137163"/>
                  <a:pt x="313076" y="148437"/>
                </a:cubicBezTo>
                <a:cubicBezTo>
                  <a:pt x="313076" y="159711"/>
                  <a:pt x="303937" y="168850"/>
                  <a:pt x="292663" y="168850"/>
                </a:cubicBezTo>
                <a:cubicBezTo>
                  <a:pt x="281389" y="168850"/>
                  <a:pt x="272251" y="159711"/>
                  <a:pt x="272251" y="148437"/>
                </a:cubicBezTo>
                <a:cubicBezTo>
                  <a:pt x="272251" y="137163"/>
                  <a:pt x="281389" y="128024"/>
                  <a:pt x="292663" y="128024"/>
                </a:cubicBezTo>
                <a:close/>
                <a:moveTo>
                  <a:pt x="243886" y="128024"/>
                </a:moveTo>
                <a:cubicBezTo>
                  <a:pt x="255160" y="128024"/>
                  <a:pt x="264299" y="137163"/>
                  <a:pt x="264299" y="148437"/>
                </a:cubicBezTo>
                <a:cubicBezTo>
                  <a:pt x="264299" y="159711"/>
                  <a:pt x="255160" y="168850"/>
                  <a:pt x="243886" y="168850"/>
                </a:cubicBezTo>
                <a:cubicBezTo>
                  <a:pt x="232612" y="168850"/>
                  <a:pt x="223473" y="159711"/>
                  <a:pt x="223473" y="148437"/>
                </a:cubicBezTo>
                <a:cubicBezTo>
                  <a:pt x="223473" y="137163"/>
                  <a:pt x="232612" y="128024"/>
                  <a:pt x="243886" y="128024"/>
                </a:cubicBezTo>
                <a:close/>
                <a:moveTo>
                  <a:pt x="195109" y="128024"/>
                </a:moveTo>
                <a:cubicBezTo>
                  <a:pt x="206383" y="128024"/>
                  <a:pt x="215522" y="137163"/>
                  <a:pt x="215522" y="148437"/>
                </a:cubicBezTo>
                <a:cubicBezTo>
                  <a:pt x="215522" y="159711"/>
                  <a:pt x="206383" y="168850"/>
                  <a:pt x="195109" y="168850"/>
                </a:cubicBezTo>
                <a:cubicBezTo>
                  <a:pt x="183835" y="168850"/>
                  <a:pt x="174696" y="159711"/>
                  <a:pt x="174696" y="148437"/>
                </a:cubicBezTo>
                <a:cubicBezTo>
                  <a:pt x="174696" y="137163"/>
                  <a:pt x="183835" y="128024"/>
                  <a:pt x="195109" y="128024"/>
                </a:cubicBezTo>
                <a:close/>
                <a:moveTo>
                  <a:pt x="146332" y="128024"/>
                </a:moveTo>
                <a:cubicBezTo>
                  <a:pt x="157606" y="128024"/>
                  <a:pt x="166745" y="137163"/>
                  <a:pt x="166745" y="148437"/>
                </a:cubicBezTo>
                <a:cubicBezTo>
                  <a:pt x="166745" y="159711"/>
                  <a:pt x="157606" y="168850"/>
                  <a:pt x="146332" y="168850"/>
                </a:cubicBezTo>
                <a:cubicBezTo>
                  <a:pt x="135058" y="168850"/>
                  <a:pt x="125919" y="159711"/>
                  <a:pt x="125919" y="148437"/>
                </a:cubicBezTo>
                <a:cubicBezTo>
                  <a:pt x="125919" y="137163"/>
                  <a:pt x="135058" y="128024"/>
                  <a:pt x="146332" y="128024"/>
                </a:cubicBezTo>
                <a:close/>
                <a:moveTo>
                  <a:pt x="97555" y="128024"/>
                </a:moveTo>
                <a:cubicBezTo>
                  <a:pt x="108829" y="128024"/>
                  <a:pt x="117968" y="137163"/>
                  <a:pt x="117968" y="148437"/>
                </a:cubicBezTo>
                <a:cubicBezTo>
                  <a:pt x="117968" y="159711"/>
                  <a:pt x="108829" y="168850"/>
                  <a:pt x="97555" y="168850"/>
                </a:cubicBezTo>
                <a:cubicBezTo>
                  <a:pt x="86281" y="168850"/>
                  <a:pt x="77142" y="159711"/>
                  <a:pt x="77142" y="148437"/>
                </a:cubicBezTo>
                <a:cubicBezTo>
                  <a:pt x="77142" y="137163"/>
                  <a:pt x="86281" y="128024"/>
                  <a:pt x="97555" y="128024"/>
                </a:cubicBezTo>
                <a:close/>
                <a:moveTo>
                  <a:pt x="48778" y="128024"/>
                </a:moveTo>
                <a:cubicBezTo>
                  <a:pt x="60052" y="128024"/>
                  <a:pt x="69191" y="137163"/>
                  <a:pt x="69191" y="148437"/>
                </a:cubicBezTo>
                <a:cubicBezTo>
                  <a:pt x="69191" y="159711"/>
                  <a:pt x="60052" y="168850"/>
                  <a:pt x="48778" y="168850"/>
                </a:cubicBezTo>
                <a:cubicBezTo>
                  <a:pt x="37504" y="168850"/>
                  <a:pt x="28365" y="159711"/>
                  <a:pt x="28365" y="148437"/>
                </a:cubicBezTo>
                <a:cubicBezTo>
                  <a:pt x="28365" y="137163"/>
                  <a:pt x="37504" y="128024"/>
                  <a:pt x="48778" y="128024"/>
                </a:cubicBezTo>
                <a:close/>
                <a:moveTo>
                  <a:pt x="2" y="128024"/>
                </a:moveTo>
                <a:cubicBezTo>
                  <a:pt x="11275" y="128024"/>
                  <a:pt x="20414" y="137163"/>
                  <a:pt x="20414" y="148437"/>
                </a:cubicBezTo>
                <a:cubicBezTo>
                  <a:pt x="20414" y="159711"/>
                  <a:pt x="11275" y="168850"/>
                  <a:pt x="2" y="168850"/>
                </a:cubicBezTo>
                <a:lnTo>
                  <a:pt x="0" y="168849"/>
                </a:lnTo>
                <a:lnTo>
                  <a:pt x="0" y="128025"/>
                </a:lnTo>
                <a:close/>
                <a:moveTo>
                  <a:pt x="1006915" y="87087"/>
                </a:moveTo>
                <a:lnTo>
                  <a:pt x="1006262" y="100037"/>
                </a:lnTo>
                <a:lnTo>
                  <a:pt x="1003906" y="94351"/>
                </a:lnTo>
                <a:close/>
                <a:moveTo>
                  <a:pt x="975542" y="73938"/>
                </a:moveTo>
                <a:cubicBezTo>
                  <a:pt x="986816" y="73938"/>
                  <a:pt x="995955" y="83077"/>
                  <a:pt x="995955" y="94351"/>
                </a:cubicBezTo>
                <a:cubicBezTo>
                  <a:pt x="995955" y="105625"/>
                  <a:pt x="986816" y="114764"/>
                  <a:pt x="975542" y="114764"/>
                </a:cubicBezTo>
                <a:cubicBezTo>
                  <a:pt x="964268" y="114764"/>
                  <a:pt x="955129" y="105625"/>
                  <a:pt x="955129" y="94351"/>
                </a:cubicBezTo>
                <a:cubicBezTo>
                  <a:pt x="955129" y="83077"/>
                  <a:pt x="964268" y="73938"/>
                  <a:pt x="975542" y="73938"/>
                </a:cubicBezTo>
                <a:close/>
                <a:moveTo>
                  <a:pt x="926765" y="73938"/>
                </a:moveTo>
                <a:cubicBezTo>
                  <a:pt x="938039" y="73938"/>
                  <a:pt x="947178" y="83077"/>
                  <a:pt x="947178" y="94351"/>
                </a:cubicBezTo>
                <a:cubicBezTo>
                  <a:pt x="947178" y="105625"/>
                  <a:pt x="938039" y="114764"/>
                  <a:pt x="926765" y="114764"/>
                </a:cubicBezTo>
                <a:cubicBezTo>
                  <a:pt x="915491" y="114764"/>
                  <a:pt x="906352" y="105625"/>
                  <a:pt x="906352" y="94351"/>
                </a:cubicBezTo>
                <a:cubicBezTo>
                  <a:pt x="906352" y="83077"/>
                  <a:pt x="915491" y="73938"/>
                  <a:pt x="926765" y="73938"/>
                </a:cubicBezTo>
                <a:close/>
                <a:moveTo>
                  <a:pt x="877988" y="73938"/>
                </a:moveTo>
                <a:cubicBezTo>
                  <a:pt x="889262" y="73938"/>
                  <a:pt x="898401" y="83077"/>
                  <a:pt x="898401" y="94351"/>
                </a:cubicBezTo>
                <a:cubicBezTo>
                  <a:pt x="898401" y="105625"/>
                  <a:pt x="889262" y="114764"/>
                  <a:pt x="877988" y="114764"/>
                </a:cubicBezTo>
                <a:cubicBezTo>
                  <a:pt x="866714" y="114764"/>
                  <a:pt x="857575" y="105625"/>
                  <a:pt x="857575" y="94351"/>
                </a:cubicBezTo>
                <a:cubicBezTo>
                  <a:pt x="857575" y="83077"/>
                  <a:pt x="866714" y="73938"/>
                  <a:pt x="877988" y="73938"/>
                </a:cubicBezTo>
                <a:close/>
                <a:moveTo>
                  <a:pt x="829211" y="73938"/>
                </a:moveTo>
                <a:cubicBezTo>
                  <a:pt x="840485" y="73938"/>
                  <a:pt x="849624" y="83077"/>
                  <a:pt x="849624" y="94351"/>
                </a:cubicBezTo>
                <a:cubicBezTo>
                  <a:pt x="849624" y="105625"/>
                  <a:pt x="840485" y="114764"/>
                  <a:pt x="829211" y="114764"/>
                </a:cubicBezTo>
                <a:cubicBezTo>
                  <a:pt x="817937" y="114764"/>
                  <a:pt x="808798" y="105625"/>
                  <a:pt x="808798" y="94351"/>
                </a:cubicBezTo>
                <a:cubicBezTo>
                  <a:pt x="808798" y="83077"/>
                  <a:pt x="817937" y="73938"/>
                  <a:pt x="829211" y="73938"/>
                </a:cubicBezTo>
                <a:close/>
                <a:moveTo>
                  <a:pt x="780434" y="73938"/>
                </a:moveTo>
                <a:cubicBezTo>
                  <a:pt x="791708" y="73938"/>
                  <a:pt x="800847" y="83077"/>
                  <a:pt x="800847" y="94351"/>
                </a:cubicBezTo>
                <a:cubicBezTo>
                  <a:pt x="800847" y="105625"/>
                  <a:pt x="791708" y="114764"/>
                  <a:pt x="780434" y="114764"/>
                </a:cubicBezTo>
                <a:cubicBezTo>
                  <a:pt x="769160" y="114764"/>
                  <a:pt x="760021" y="105625"/>
                  <a:pt x="760021" y="94351"/>
                </a:cubicBezTo>
                <a:cubicBezTo>
                  <a:pt x="760021" y="83077"/>
                  <a:pt x="769160" y="73938"/>
                  <a:pt x="780434" y="73938"/>
                </a:cubicBezTo>
                <a:close/>
                <a:moveTo>
                  <a:pt x="731657" y="73938"/>
                </a:moveTo>
                <a:cubicBezTo>
                  <a:pt x="742931" y="73938"/>
                  <a:pt x="752070" y="83077"/>
                  <a:pt x="752070" y="94351"/>
                </a:cubicBezTo>
                <a:cubicBezTo>
                  <a:pt x="752070" y="105625"/>
                  <a:pt x="742931" y="114764"/>
                  <a:pt x="731657" y="114764"/>
                </a:cubicBezTo>
                <a:cubicBezTo>
                  <a:pt x="720383" y="114764"/>
                  <a:pt x="711244" y="105625"/>
                  <a:pt x="711244" y="94351"/>
                </a:cubicBezTo>
                <a:cubicBezTo>
                  <a:pt x="711244" y="83077"/>
                  <a:pt x="720383" y="73938"/>
                  <a:pt x="731657" y="73938"/>
                </a:cubicBezTo>
                <a:close/>
                <a:moveTo>
                  <a:pt x="682880" y="73938"/>
                </a:moveTo>
                <a:cubicBezTo>
                  <a:pt x="694153" y="73938"/>
                  <a:pt x="703293" y="83077"/>
                  <a:pt x="703293" y="94351"/>
                </a:cubicBezTo>
                <a:cubicBezTo>
                  <a:pt x="703293" y="105625"/>
                  <a:pt x="694153" y="114764"/>
                  <a:pt x="682880" y="114764"/>
                </a:cubicBezTo>
                <a:cubicBezTo>
                  <a:pt x="671606" y="114764"/>
                  <a:pt x="662467" y="105625"/>
                  <a:pt x="662467" y="94351"/>
                </a:cubicBezTo>
                <a:cubicBezTo>
                  <a:pt x="662467" y="83077"/>
                  <a:pt x="671606" y="73938"/>
                  <a:pt x="682880" y="73938"/>
                </a:cubicBezTo>
                <a:close/>
                <a:moveTo>
                  <a:pt x="634103" y="73938"/>
                </a:moveTo>
                <a:cubicBezTo>
                  <a:pt x="645377" y="73938"/>
                  <a:pt x="654516" y="83077"/>
                  <a:pt x="654516" y="94351"/>
                </a:cubicBezTo>
                <a:cubicBezTo>
                  <a:pt x="654516" y="105625"/>
                  <a:pt x="645377" y="114764"/>
                  <a:pt x="634103" y="114764"/>
                </a:cubicBezTo>
                <a:cubicBezTo>
                  <a:pt x="622829" y="114764"/>
                  <a:pt x="613690" y="105625"/>
                  <a:pt x="613690" y="94351"/>
                </a:cubicBezTo>
                <a:cubicBezTo>
                  <a:pt x="613690" y="83077"/>
                  <a:pt x="622829" y="73938"/>
                  <a:pt x="634103" y="73938"/>
                </a:cubicBezTo>
                <a:close/>
                <a:moveTo>
                  <a:pt x="585326" y="73938"/>
                </a:moveTo>
                <a:cubicBezTo>
                  <a:pt x="596599" y="73938"/>
                  <a:pt x="605738" y="83077"/>
                  <a:pt x="605738" y="94351"/>
                </a:cubicBezTo>
                <a:cubicBezTo>
                  <a:pt x="605738" y="105625"/>
                  <a:pt x="596599" y="114764"/>
                  <a:pt x="585326" y="114764"/>
                </a:cubicBezTo>
                <a:cubicBezTo>
                  <a:pt x="574052" y="114764"/>
                  <a:pt x="564913" y="105625"/>
                  <a:pt x="564913" y="94351"/>
                </a:cubicBezTo>
                <a:cubicBezTo>
                  <a:pt x="564913" y="83077"/>
                  <a:pt x="574052" y="73938"/>
                  <a:pt x="585326" y="73938"/>
                </a:cubicBezTo>
                <a:close/>
                <a:moveTo>
                  <a:pt x="536549" y="73938"/>
                </a:moveTo>
                <a:cubicBezTo>
                  <a:pt x="547822" y="73938"/>
                  <a:pt x="556961" y="83077"/>
                  <a:pt x="556961" y="94351"/>
                </a:cubicBezTo>
                <a:cubicBezTo>
                  <a:pt x="556961" y="105625"/>
                  <a:pt x="547822" y="114764"/>
                  <a:pt x="536549" y="114764"/>
                </a:cubicBezTo>
                <a:cubicBezTo>
                  <a:pt x="525275" y="114764"/>
                  <a:pt x="516136" y="105625"/>
                  <a:pt x="516136" y="94351"/>
                </a:cubicBezTo>
                <a:cubicBezTo>
                  <a:pt x="516136" y="83077"/>
                  <a:pt x="525275" y="73938"/>
                  <a:pt x="536549" y="73938"/>
                </a:cubicBezTo>
                <a:close/>
                <a:moveTo>
                  <a:pt x="487772" y="73938"/>
                </a:moveTo>
                <a:cubicBezTo>
                  <a:pt x="499045" y="73938"/>
                  <a:pt x="508184" y="83077"/>
                  <a:pt x="508184" y="94351"/>
                </a:cubicBezTo>
                <a:cubicBezTo>
                  <a:pt x="508184" y="105625"/>
                  <a:pt x="499045" y="114764"/>
                  <a:pt x="487772" y="114764"/>
                </a:cubicBezTo>
                <a:cubicBezTo>
                  <a:pt x="476498" y="114764"/>
                  <a:pt x="467359" y="105625"/>
                  <a:pt x="467359" y="94351"/>
                </a:cubicBezTo>
                <a:cubicBezTo>
                  <a:pt x="467359" y="83077"/>
                  <a:pt x="476498" y="73938"/>
                  <a:pt x="487772" y="73938"/>
                </a:cubicBezTo>
                <a:close/>
                <a:moveTo>
                  <a:pt x="438994" y="73938"/>
                </a:moveTo>
                <a:cubicBezTo>
                  <a:pt x="450268" y="73938"/>
                  <a:pt x="459407" y="83077"/>
                  <a:pt x="459407" y="94351"/>
                </a:cubicBezTo>
                <a:cubicBezTo>
                  <a:pt x="459407" y="105625"/>
                  <a:pt x="450268" y="114764"/>
                  <a:pt x="438994" y="114764"/>
                </a:cubicBezTo>
                <a:cubicBezTo>
                  <a:pt x="427721" y="114764"/>
                  <a:pt x="418582" y="105625"/>
                  <a:pt x="418582" y="94351"/>
                </a:cubicBezTo>
                <a:cubicBezTo>
                  <a:pt x="418582" y="83077"/>
                  <a:pt x="427721" y="73938"/>
                  <a:pt x="438994" y="73938"/>
                </a:cubicBezTo>
                <a:close/>
                <a:moveTo>
                  <a:pt x="390217" y="73938"/>
                </a:moveTo>
                <a:cubicBezTo>
                  <a:pt x="401491" y="73938"/>
                  <a:pt x="410630" y="83077"/>
                  <a:pt x="410630" y="94351"/>
                </a:cubicBezTo>
                <a:cubicBezTo>
                  <a:pt x="410630" y="105625"/>
                  <a:pt x="401491" y="114764"/>
                  <a:pt x="390217" y="114764"/>
                </a:cubicBezTo>
                <a:cubicBezTo>
                  <a:pt x="378944" y="114764"/>
                  <a:pt x="369805" y="105625"/>
                  <a:pt x="369805" y="94351"/>
                </a:cubicBezTo>
                <a:cubicBezTo>
                  <a:pt x="369805" y="83077"/>
                  <a:pt x="378944" y="73938"/>
                  <a:pt x="390217" y="73938"/>
                </a:cubicBezTo>
                <a:close/>
                <a:moveTo>
                  <a:pt x="341440" y="73938"/>
                </a:moveTo>
                <a:cubicBezTo>
                  <a:pt x="352714" y="73938"/>
                  <a:pt x="361853" y="83077"/>
                  <a:pt x="361853" y="94351"/>
                </a:cubicBezTo>
                <a:cubicBezTo>
                  <a:pt x="361853" y="105625"/>
                  <a:pt x="352714" y="114764"/>
                  <a:pt x="341440" y="114764"/>
                </a:cubicBezTo>
                <a:cubicBezTo>
                  <a:pt x="330166" y="114764"/>
                  <a:pt x="321028" y="105625"/>
                  <a:pt x="321028" y="94351"/>
                </a:cubicBezTo>
                <a:cubicBezTo>
                  <a:pt x="321028" y="83077"/>
                  <a:pt x="330166" y="73938"/>
                  <a:pt x="341440" y="73938"/>
                </a:cubicBezTo>
                <a:close/>
                <a:moveTo>
                  <a:pt x="292663" y="73938"/>
                </a:moveTo>
                <a:cubicBezTo>
                  <a:pt x="303937" y="73938"/>
                  <a:pt x="313076" y="83077"/>
                  <a:pt x="313076" y="94351"/>
                </a:cubicBezTo>
                <a:cubicBezTo>
                  <a:pt x="313076" y="105625"/>
                  <a:pt x="303937" y="114764"/>
                  <a:pt x="292663" y="114764"/>
                </a:cubicBezTo>
                <a:cubicBezTo>
                  <a:pt x="281389" y="114764"/>
                  <a:pt x="272251" y="105625"/>
                  <a:pt x="272251" y="94351"/>
                </a:cubicBezTo>
                <a:cubicBezTo>
                  <a:pt x="272251" y="83077"/>
                  <a:pt x="281389" y="73938"/>
                  <a:pt x="292663" y="73938"/>
                </a:cubicBezTo>
                <a:close/>
                <a:moveTo>
                  <a:pt x="243886" y="73938"/>
                </a:moveTo>
                <a:cubicBezTo>
                  <a:pt x="255160" y="73938"/>
                  <a:pt x="264299" y="83077"/>
                  <a:pt x="264299" y="94351"/>
                </a:cubicBezTo>
                <a:cubicBezTo>
                  <a:pt x="264299" y="105625"/>
                  <a:pt x="255160" y="114764"/>
                  <a:pt x="243886" y="114764"/>
                </a:cubicBezTo>
                <a:cubicBezTo>
                  <a:pt x="232612" y="114764"/>
                  <a:pt x="223473" y="105625"/>
                  <a:pt x="223473" y="94351"/>
                </a:cubicBezTo>
                <a:cubicBezTo>
                  <a:pt x="223473" y="83077"/>
                  <a:pt x="232612" y="73938"/>
                  <a:pt x="243886" y="73938"/>
                </a:cubicBezTo>
                <a:close/>
                <a:moveTo>
                  <a:pt x="195109" y="73938"/>
                </a:moveTo>
                <a:cubicBezTo>
                  <a:pt x="206383" y="73938"/>
                  <a:pt x="215522" y="83077"/>
                  <a:pt x="215522" y="94351"/>
                </a:cubicBezTo>
                <a:cubicBezTo>
                  <a:pt x="215522" y="105625"/>
                  <a:pt x="206383" y="114764"/>
                  <a:pt x="195109" y="114764"/>
                </a:cubicBezTo>
                <a:cubicBezTo>
                  <a:pt x="183835" y="114764"/>
                  <a:pt x="174696" y="105625"/>
                  <a:pt x="174696" y="94351"/>
                </a:cubicBezTo>
                <a:cubicBezTo>
                  <a:pt x="174696" y="83077"/>
                  <a:pt x="183835" y="73938"/>
                  <a:pt x="195109" y="73938"/>
                </a:cubicBezTo>
                <a:close/>
                <a:moveTo>
                  <a:pt x="146332" y="73938"/>
                </a:moveTo>
                <a:cubicBezTo>
                  <a:pt x="157606" y="73938"/>
                  <a:pt x="166745" y="83077"/>
                  <a:pt x="166745" y="94351"/>
                </a:cubicBezTo>
                <a:cubicBezTo>
                  <a:pt x="166745" y="105625"/>
                  <a:pt x="157606" y="114764"/>
                  <a:pt x="146332" y="114764"/>
                </a:cubicBezTo>
                <a:cubicBezTo>
                  <a:pt x="135058" y="114764"/>
                  <a:pt x="125919" y="105625"/>
                  <a:pt x="125919" y="94351"/>
                </a:cubicBezTo>
                <a:cubicBezTo>
                  <a:pt x="125919" y="83077"/>
                  <a:pt x="135058" y="73938"/>
                  <a:pt x="146332" y="73938"/>
                </a:cubicBezTo>
                <a:close/>
                <a:moveTo>
                  <a:pt x="97555" y="73938"/>
                </a:moveTo>
                <a:cubicBezTo>
                  <a:pt x="108829" y="73938"/>
                  <a:pt x="117968" y="83077"/>
                  <a:pt x="117968" y="94351"/>
                </a:cubicBezTo>
                <a:cubicBezTo>
                  <a:pt x="117968" y="105625"/>
                  <a:pt x="108829" y="114764"/>
                  <a:pt x="97555" y="114764"/>
                </a:cubicBezTo>
                <a:cubicBezTo>
                  <a:pt x="86281" y="114764"/>
                  <a:pt x="77142" y="105625"/>
                  <a:pt x="77142" y="94351"/>
                </a:cubicBezTo>
                <a:cubicBezTo>
                  <a:pt x="77142" y="83077"/>
                  <a:pt x="86281" y="73938"/>
                  <a:pt x="97555" y="73938"/>
                </a:cubicBezTo>
                <a:close/>
                <a:moveTo>
                  <a:pt x="48778" y="73938"/>
                </a:moveTo>
                <a:cubicBezTo>
                  <a:pt x="60052" y="73938"/>
                  <a:pt x="69191" y="83077"/>
                  <a:pt x="69191" y="94351"/>
                </a:cubicBezTo>
                <a:cubicBezTo>
                  <a:pt x="69191" y="105625"/>
                  <a:pt x="60052" y="114764"/>
                  <a:pt x="48778" y="114764"/>
                </a:cubicBezTo>
                <a:cubicBezTo>
                  <a:pt x="37504" y="114764"/>
                  <a:pt x="28365" y="105625"/>
                  <a:pt x="28365" y="94351"/>
                </a:cubicBezTo>
                <a:cubicBezTo>
                  <a:pt x="28365" y="83077"/>
                  <a:pt x="37504" y="73938"/>
                  <a:pt x="48778" y="73938"/>
                </a:cubicBezTo>
                <a:close/>
                <a:moveTo>
                  <a:pt x="2" y="73938"/>
                </a:moveTo>
                <a:cubicBezTo>
                  <a:pt x="11275" y="73938"/>
                  <a:pt x="20414" y="83077"/>
                  <a:pt x="20414" y="94351"/>
                </a:cubicBezTo>
                <a:cubicBezTo>
                  <a:pt x="20414" y="105625"/>
                  <a:pt x="11275" y="114764"/>
                  <a:pt x="2" y="114764"/>
                </a:cubicBezTo>
                <a:lnTo>
                  <a:pt x="0" y="114763"/>
                </a:lnTo>
                <a:lnTo>
                  <a:pt x="0" y="73939"/>
                </a:lnTo>
                <a:close/>
                <a:moveTo>
                  <a:pt x="1010013" y="25745"/>
                </a:moveTo>
                <a:lnTo>
                  <a:pt x="1008696" y="51828"/>
                </a:lnTo>
                <a:lnTo>
                  <a:pt x="1003906" y="40265"/>
                </a:lnTo>
                <a:cubicBezTo>
                  <a:pt x="1003906" y="34628"/>
                  <a:pt x="1006192" y="29525"/>
                  <a:pt x="1009885" y="25831"/>
                </a:cubicBezTo>
                <a:close/>
                <a:moveTo>
                  <a:pt x="975542" y="19852"/>
                </a:moveTo>
                <a:cubicBezTo>
                  <a:pt x="986816" y="19852"/>
                  <a:pt x="995955" y="28991"/>
                  <a:pt x="995955" y="40265"/>
                </a:cubicBezTo>
                <a:cubicBezTo>
                  <a:pt x="995955" y="51539"/>
                  <a:pt x="986816" y="60678"/>
                  <a:pt x="975542" y="60678"/>
                </a:cubicBezTo>
                <a:cubicBezTo>
                  <a:pt x="964268" y="60678"/>
                  <a:pt x="955129" y="51539"/>
                  <a:pt x="955129" y="40265"/>
                </a:cubicBezTo>
                <a:cubicBezTo>
                  <a:pt x="955129" y="28991"/>
                  <a:pt x="964268" y="19852"/>
                  <a:pt x="975542" y="19852"/>
                </a:cubicBezTo>
                <a:close/>
                <a:moveTo>
                  <a:pt x="926765" y="19852"/>
                </a:moveTo>
                <a:cubicBezTo>
                  <a:pt x="938039" y="19852"/>
                  <a:pt x="947178" y="28991"/>
                  <a:pt x="947178" y="40265"/>
                </a:cubicBezTo>
                <a:cubicBezTo>
                  <a:pt x="947178" y="51539"/>
                  <a:pt x="938039" y="60678"/>
                  <a:pt x="926765" y="60678"/>
                </a:cubicBezTo>
                <a:cubicBezTo>
                  <a:pt x="915491" y="60678"/>
                  <a:pt x="906352" y="51539"/>
                  <a:pt x="906352" y="40265"/>
                </a:cubicBezTo>
                <a:cubicBezTo>
                  <a:pt x="906352" y="28991"/>
                  <a:pt x="915491" y="19852"/>
                  <a:pt x="926765" y="19852"/>
                </a:cubicBezTo>
                <a:close/>
                <a:moveTo>
                  <a:pt x="877988" y="19852"/>
                </a:moveTo>
                <a:cubicBezTo>
                  <a:pt x="889262" y="19852"/>
                  <a:pt x="898401" y="28991"/>
                  <a:pt x="898401" y="40265"/>
                </a:cubicBezTo>
                <a:cubicBezTo>
                  <a:pt x="898401" y="51539"/>
                  <a:pt x="889262" y="60678"/>
                  <a:pt x="877988" y="60678"/>
                </a:cubicBezTo>
                <a:cubicBezTo>
                  <a:pt x="866714" y="60678"/>
                  <a:pt x="857575" y="51539"/>
                  <a:pt x="857575" y="40265"/>
                </a:cubicBezTo>
                <a:cubicBezTo>
                  <a:pt x="857575" y="28991"/>
                  <a:pt x="866714" y="19852"/>
                  <a:pt x="877988" y="19852"/>
                </a:cubicBezTo>
                <a:close/>
                <a:moveTo>
                  <a:pt x="829211" y="19852"/>
                </a:moveTo>
                <a:cubicBezTo>
                  <a:pt x="840485" y="19852"/>
                  <a:pt x="849624" y="28991"/>
                  <a:pt x="849624" y="40265"/>
                </a:cubicBezTo>
                <a:cubicBezTo>
                  <a:pt x="849624" y="51539"/>
                  <a:pt x="840485" y="60678"/>
                  <a:pt x="829211" y="60678"/>
                </a:cubicBezTo>
                <a:cubicBezTo>
                  <a:pt x="817937" y="60678"/>
                  <a:pt x="808798" y="51539"/>
                  <a:pt x="808798" y="40265"/>
                </a:cubicBezTo>
                <a:cubicBezTo>
                  <a:pt x="808798" y="28991"/>
                  <a:pt x="817937" y="19852"/>
                  <a:pt x="829211" y="19852"/>
                </a:cubicBezTo>
                <a:close/>
                <a:moveTo>
                  <a:pt x="780434" y="19852"/>
                </a:moveTo>
                <a:cubicBezTo>
                  <a:pt x="791708" y="19852"/>
                  <a:pt x="800847" y="28991"/>
                  <a:pt x="800847" y="40265"/>
                </a:cubicBezTo>
                <a:cubicBezTo>
                  <a:pt x="800847" y="51539"/>
                  <a:pt x="791708" y="60678"/>
                  <a:pt x="780434" y="60678"/>
                </a:cubicBezTo>
                <a:cubicBezTo>
                  <a:pt x="769160" y="60678"/>
                  <a:pt x="760021" y="51539"/>
                  <a:pt x="760021" y="40265"/>
                </a:cubicBezTo>
                <a:cubicBezTo>
                  <a:pt x="760021" y="28991"/>
                  <a:pt x="769160" y="19852"/>
                  <a:pt x="780434" y="19852"/>
                </a:cubicBezTo>
                <a:close/>
                <a:moveTo>
                  <a:pt x="731657" y="19852"/>
                </a:moveTo>
                <a:cubicBezTo>
                  <a:pt x="742931" y="19852"/>
                  <a:pt x="752070" y="28991"/>
                  <a:pt x="752070" y="40265"/>
                </a:cubicBezTo>
                <a:cubicBezTo>
                  <a:pt x="752070" y="51539"/>
                  <a:pt x="742931" y="60678"/>
                  <a:pt x="731657" y="60678"/>
                </a:cubicBezTo>
                <a:cubicBezTo>
                  <a:pt x="720383" y="60678"/>
                  <a:pt x="711244" y="51539"/>
                  <a:pt x="711244" y="40265"/>
                </a:cubicBezTo>
                <a:cubicBezTo>
                  <a:pt x="711244" y="28991"/>
                  <a:pt x="720383" y="19852"/>
                  <a:pt x="731657" y="19852"/>
                </a:cubicBezTo>
                <a:close/>
                <a:moveTo>
                  <a:pt x="682880" y="19852"/>
                </a:moveTo>
                <a:cubicBezTo>
                  <a:pt x="694153" y="19852"/>
                  <a:pt x="703293" y="28991"/>
                  <a:pt x="703293" y="40265"/>
                </a:cubicBezTo>
                <a:cubicBezTo>
                  <a:pt x="703293" y="51539"/>
                  <a:pt x="694153" y="60678"/>
                  <a:pt x="682880" y="60678"/>
                </a:cubicBezTo>
                <a:cubicBezTo>
                  <a:pt x="671606" y="60678"/>
                  <a:pt x="662467" y="51539"/>
                  <a:pt x="662467" y="40265"/>
                </a:cubicBezTo>
                <a:cubicBezTo>
                  <a:pt x="662467" y="28991"/>
                  <a:pt x="671606" y="19852"/>
                  <a:pt x="682880" y="19852"/>
                </a:cubicBezTo>
                <a:close/>
                <a:moveTo>
                  <a:pt x="634103" y="19852"/>
                </a:moveTo>
                <a:cubicBezTo>
                  <a:pt x="645377" y="19852"/>
                  <a:pt x="654516" y="28991"/>
                  <a:pt x="654516" y="40265"/>
                </a:cubicBezTo>
                <a:cubicBezTo>
                  <a:pt x="654516" y="51539"/>
                  <a:pt x="645377" y="60678"/>
                  <a:pt x="634103" y="60678"/>
                </a:cubicBezTo>
                <a:cubicBezTo>
                  <a:pt x="622829" y="60678"/>
                  <a:pt x="613690" y="51539"/>
                  <a:pt x="613690" y="40265"/>
                </a:cubicBezTo>
                <a:cubicBezTo>
                  <a:pt x="613690" y="28991"/>
                  <a:pt x="622829" y="19852"/>
                  <a:pt x="634103" y="19852"/>
                </a:cubicBezTo>
                <a:close/>
                <a:moveTo>
                  <a:pt x="585326" y="19852"/>
                </a:moveTo>
                <a:cubicBezTo>
                  <a:pt x="596599" y="19852"/>
                  <a:pt x="605738" y="28991"/>
                  <a:pt x="605738" y="40265"/>
                </a:cubicBezTo>
                <a:cubicBezTo>
                  <a:pt x="605738" y="51539"/>
                  <a:pt x="596599" y="60678"/>
                  <a:pt x="585326" y="60678"/>
                </a:cubicBezTo>
                <a:cubicBezTo>
                  <a:pt x="574052" y="60678"/>
                  <a:pt x="564913" y="51539"/>
                  <a:pt x="564913" y="40265"/>
                </a:cubicBezTo>
                <a:cubicBezTo>
                  <a:pt x="564913" y="28991"/>
                  <a:pt x="574052" y="19852"/>
                  <a:pt x="585326" y="19852"/>
                </a:cubicBezTo>
                <a:close/>
                <a:moveTo>
                  <a:pt x="536549" y="19852"/>
                </a:moveTo>
                <a:cubicBezTo>
                  <a:pt x="547822" y="19852"/>
                  <a:pt x="556961" y="28991"/>
                  <a:pt x="556961" y="40265"/>
                </a:cubicBezTo>
                <a:cubicBezTo>
                  <a:pt x="556961" y="51539"/>
                  <a:pt x="547822" y="60678"/>
                  <a:pt x="536549" y="60678"/>
                </a:cubicBezTo>
                <a:cubicBezTo>
                  <a:pt x="525275" y="60678"/>
                  <a:pt x="516136" y="51539"/>
                  <a:pt x="516136" y="40265"/>
                </a:cubicBezTo>
                <a:cubicBezTo>
                  <a:pt x="516136" y="28991"/>
                  <a:pt x="525275" y="19852"/>
                  <a:pt x="536549" y="19852"/>
                </a:cubicBezTo>
                <a:close/>
                <a:moveTo>
                  <a:pt x="487772" y="19852"/>
                </a:moveTo>
                <a:cubicBezTo>
                  <a:pt x="499045" y="19852"/>
                  <a:pt x="508184" y="28991"/>
                  <a:pt x="508184" y="40265"/>
                </a:cubicBezTo>
                <a:cubicBezTo>
                  <a:pt x="508184" y="51539"/>
                  <a:pt x="499045" y="60678"/>
                  <a:pt x="487772" y="60678"/>
                </a:cubicBezTo>
                <a:cubicBezTo>
                  <a:pt x="476498" y="60678"/>
                  <a:pt x="467359" y="51539"/>
                  <a:pt x="467359" y="40265"/>
                </a:cubicBezTo>
                <a:cubicBezTo>
                  <a:pt x="467359" y="28991"/>
                  <a:pt x="476498" y="19852"/>
                  <a:pt x="487772" y="19852"/>
                </a:cubicBezTo>
                <a:close/>
                <a:moveTo>
                  <a:pt x="438994" y="19852"/>
                </a:moveTo>
                <a:cubicBezTo>
                  <a:pt x="450268" y="19852"/>
                  <a:pt x="459407" y="28991"/>
                  <a:pt x="459407" y="40265"/>
                </a:cubicBezTo>
                <a:cubicBezTo>
                  <a:pt x="459407" y="51539"/>
                  <a:pt x="450268" y="60678"/>
                  <a:pt x="438994" y="60678"/>
                </a:cubicBezTo>
                <a:cubicBezTo>
                  <a:pt x="427721" y="60678"/>
                  <a:pt x="418582" y="51539"/>
                  <a:pt x="418582" y="40265"/>
                </a:cubicBezTo>
                <a:cubicBezTo>
                  <a:pt x="418582" y="28991"/>
                  <a:pt x="427721" y="19852"/>
                  <a:pt x="438994" y="19852"/>
                </a:cubicBezTo>
                <a:close/>
                <a:moveTo>
                  <a:pt x="390217" y="19852"/>
                </a:moveTo>
                <a:cubicBezTo>
                  <a:pt x="401491" y="19852"/>
                  <a:pt x="410630" y="28991"/>
                  <a:pt x="410630" y="40265"/>
                </a:cubicBezTo>
                <a:cubicBezTo>
                  <a:pt x="410630" y="51539"/>
                  <a:pt x="401491" y="60678"/>
                  <a:pt x="390217" y="60678"/>
                </a:cubicBezTo>
                <a:cubicBezTo>
                  <a:pt x="378944" y="60678"/>
                  <a:pt x="369805" y="51539"/>
                  <a:pt x="369805" y="40265"/>
                </a:cubicBezTo>
                <a:cubicBezTo>
                  <a:pt x="369805" y="28991"/>
                  <a:pt x="378944" y="19852"/>
                  <a:pt x="390217" y="19852"/>
                </a:cubicBezTo>
                <a:close/>
                <a:moveTo>
                  <a:pt x="341440" y="19852"/>
                </a:moveTo>
                <a:cubicBezTo>
                  <a:pt x="352714" y="19852"/>
                  <a:pt x="361853" y="28991"/>
                  <a:pt x="361853" y="40265"/>
                </a:cubicBezTo>
                <a:cubicBezTo>
                  <a:pt x="361853" y="51539"/>
                  <a:pt x="352714" y="60678"/>
                  <a:pt x="341440" y="60678"/>
                </a:cubicBezTo>
                <a:cubicBezTo>
                  <a:pt x="330166" y="60678"/>
                  <a:pt x="321028" y="51539"/>
                  <a:pt x="321028" y="40265"/>
                </a:cubicBezTo>
                <a:cubicBezTo>
                  <a:pt x="321028" y="28991"/>
                  <a:pt x="330166" y="19852"/>
                  <a:pt x="341440" y="19852"/>
                </a:cubicBezTo>
                <a:close/>
                <a:moveTo>
                  <a:pt x="292663" y="19852"/>
                </a:moveTo>
                <a:cubicBezTo>
                  <a:pt x="303937" y="19852"/>
                  <a:pt x="313076" y="28991"/>
                  <a:pt x="313076" y="40265"/>
                </a:cubicBezTo>
                <a:cubicBezTo>
                  <a:pt x="313076" y="51539"/>
                  <a:pt x="303937" y="60678"/>
                  <a:pt x="292663" y="60678"/>
                </a:cubicBezTo>
                <a:cubicBezTo>
                  <a:pt x="281389" y="60678"/>
                  <a:pt x="272251" y="51539"/>
                  <a:pt x="272251" y="40265"/>
                </a:cubicBezTo>
                <a:cubicBezTo>
                  <a:pt x="272251" y="28991"/>
                  <a:pt x="281389" y="19852"/>
                  <a:pt x="292663" y="19852"/>
                </a:cubicBezTo>
                <a:close/>
                <a:moveTo>
                  <a:pt x="243886" y="19852"/>
                </a:moveTo>
                <a:cubicBezTo>
                  <a:pt x="255160" y="19852"/>
                  <a:pt x="264299" y="28991"/>
                  <a:pt x="264299" y="40265"/>
                </a:cubicBezTo>
                <a:cubicBezTo>
                  <a:pt x="264299" y="51539"/>
                  <a:pt x="255160" y="60678"/>
                  <a:pt x="243886" y="60678"/>
                </a:cubicBezTo>
                <a:cubicBezTo>
                  <a:pt x="232612" y="60678"/>
                  <a:pt x="223473" y="51539"/>
                  <a:pt x="223473" y="40265"/>
                </a:cubicBezTo>
                <a:cubicBezTo>
                  <a:pt x="223473" y="28991"/>
                  <a:pt x="232612" y="19852"/>
                  <a:pt x="243886" y="19852"/>
                </a:cubicBezTo>
                <a:close/>
                <a:moveTo>
                  <a:pt x="195109" y="19852"/>
                </a:moveTo>
                <a:cubicBezTo>
                  <a:pt x="206383" y="19852"/>
                  <a:pt x="215522" y="28991"/>
                  <a:pt x="215522" y="40265"/>
                </a:cubicBezTo>
                <a:cubicBezTo>
                  <a:pt x="215522" y="51539"/>
                  <a:pt x="206383" y="60678"/>
                  <a:pt x="195109" y="60678"/>
                </a:cubicBezTo>
                <a:cubicBezTo>
                  <a:pt x="183835" y="60678"/>
                  <a:pt x="174696" y="51539"/>
                  <a:pt x="174696" y="40265"/>
                </a:cubicBezTo>
                <a:cubicBezTo>
                  <a:pt x="174696" y="28991"/>
                  <a:pt x="183835" y="19852"/>
                  <a:pt x="195109" y="19852"/>
                </a:cubicBezTo>
                <a:close/>
                <a:moveTo>
                  <a:pt x="146332" y="19852"/>
                </a:moveTo>
                <a:cubicBezTo>
                  <a:pt x="157606" y="19852"/>
                  <a:pt x="166745" y="28991"/>
                  <a:pt x="166745" y="40265"/>
                </a:cubicBezTo>
                <a:cubicBezTo>
                  <a:pt x="166745" y="51539"/>
                  <a:pt x="157606" y="60678"/>
                  <a:pt x="146332" y="60678"/>
                </a:cubicBezTo>
                <a:cubicBezTo>
                  <a:pt x="135058" y="60678"/>
                  <a:pt x="125919" y="51539"/>
                  <a:pt x="125919" y="40265"/>
                </a:cubicBezTo>
                <a:cubicBezTo>
                  <a:pt x="125919" y="28991"/>
                  <a:pt x="135058" y="19852"/>
                  <a:pt x="146332" y="19852"/>
                </a:cubicBezTo>
                <a:close/>
                <a:moveTo>
                  <a:pt x="97555" y="19852"/>
                </a:moveTo>
                <a:cubicBezTo>
                  <a:pt x="108829" y="19852"/>
                  <a:pt x="117968" y="28991"/>
                  <a:pt x="117968" y="40265"/>
                </a:cubicBezTo>
                <a:cubicBezTo>
                  <a:pt x="117968" y="51539"/>
                  <a:pt x="108829" y="60678"/>
                  <a:pt x="97555" y="60678"/>
                </a:cubicBezTo>
                <a:cubicBezTo>
                  <a:pt x="86281" y="60678"/>
                  <a:pt x="77142" y="51539"/>
                  <a:pt x="77142" y="40265"/>
                </a:cubicBezTo>
                <a:cubicBezTo>
                  <a:pt x="77142" y="28991"/>
                  <a:pt x="86281" y="19852"/>
                  <a:pt x="97555" y="19852"/>
                </a:cubicBezTo>
                <a:close/>
                <a:moveTo>
                  <a:pt x="48778" y="19852"/>
                </a:moveTo>
                <a:cubicBezTo>
                  <a:pt x="60052" y="19852"/>
                  <a:pt x="69191" y="28991"/>
                  <a:pt x="69191" y="40265"/>
                </a:cubicBezTo>
                <a:cubicBezTo>
                  <a:pt x="69191" y="51539"/>
                  <a:pt x="60052" y="60678"/>
                  <a:pt x="48778" y="60678"/>
                </a:cubicBezTo>
                <a:cubicBezTo>
                  <a:pt x="37504" y="60678"/>
                  <a:pt x="28365" y="51539"/>
                  <a:pt x="28365" y="40265"/>
                </a:cubicBezTo>
                <a:cubicBezTo>
                  <a:pt x="28365" y="28991"/>
                  <a:pt x="37504" y="19852"/>
                  <a:pt x="48778" y="19852"/>
                </a:cubicBezTo>
                <a:close/>
                <a:moveTo>
                  <a:pt x="2" y="19852"/>
                </a:moveTo>
                <a:cubicBezTo>
                  <a:pt x="11275" y="19852"/>
                  <a:pt x="20414" y="28991"/>
                  <a:pt x="20414" y="40265"/>
                </a:cubicBezTo>
                <a:cubicBezTo>
                  <a:pt x="20414" y="51539"/>
                  <a:pt x="11275" y="60678"/>
                  <a:pt x="2" y="60678"/>
                </a:cubicBezTo>
                <a:lnTo>
                  <a:pt x="0" y="60677"/>
                </a:lnTo>
                <a:lnTo>
                  <a:pt x="0" y="19853"/>
                </a:lnTo>
                <a:close/>
                <a:moveTo>
                  <a:pt x="1009631" y="0"/>
                </a:moveTo>
                <a:lnTo>
                  <a:pt x="1010974" y="0"/>
                </a:lnTo>
                <a:lnTo>
                  <a:pt x="1011044" y="1394"/>
                </a:lnTo>
                <a:lnTo>
                  <a:pt x="1009885" y="613"/>
                </a:lnTo>
                <a:close/>
                <a:moveTo>
                  <a:pt x="960854" y="0"/>
                </a:moveTo>
                <a:lnTo>
                  <a:pt x="990230" y="0"/>
                </a:lnTo>
                <a:lnTo>
                  <a:pt x="989976" y="613"/>
                </a:lnTo>
                <a:cubicBezTo>
                  <a:pt x="986282" y="4307"/>
                  <a:pt x="981179" y="6592"/>
                  <a:pt x="975542" y="6592"/>
                </a:cubicBezTo>
                <a:cubicBezTo>
                  <a:pt x="969905" y="6592"/>
                  <a:pt x="964802" y="4307"/>
                  <a:pt x="961108" y="613"/>
                </a:cubicBezTo>
                <a:close/>
                <a:moveTo>
                  <a:pt x="912077" y="0"/>
                </a:moveTo>
                <a:lnTo>
                  <a:pt x="941453" y="0"/>
                </a:lnTo>
                <a:lnTo>
                  <a:pt x="941199" y="613"/>
                </a:lnTo>
                <a:cubicBezTo>
                  <a:pt x="937505" y="4307"/>
                  <a:pt x="932402" y="6592"/>
                  <a:pt x="926765" y="6592"/>
                </a:cubicBezTo>
                <a:cubicBezTo>
                  <a:pt x="921128" y="6592"/>
                  <a:pt x="916025" y="4307"/>
                  <a:pt x="912331" y="613"/>
                </a:cubicBezTo>
                <a:close/>
                <a:moveTo>
                  <a:pt x="863300" y="0"/>
                </a:moveTo>
                <a:lnTo>
                  <a:pt x="892676" y="0"/>
                </a:lnTo>
                <a:lnTo>
                  <a:pt x="892422" y="613"/>
                </a:lnTo>
                <a:cubicBezTo>
                  <a:pt x="888728" y="4307"/>
                  <a:pt x="883625" y="6592"/>
                  <a:pt x="877988" y="6592"/>
                </a:cubicBezTo>
                <a:cubicBezTo>
                  <a:pt x="872351" y="6592"/>
                  <a:pt x="867248" y="4307"/>
                  <a:pt x="863554" y="613"/>
                </a:cubicBezTo>
                <a:close/>
                <a:moveTo>
                  <a:pt x="814523" y="0"/>
                </a:moveTo>
                <a:lnTo>
                  <a:pt x="843899" y="0"/>
                </a:lnTo>
                <a:lnTo>
                  <a:pt x="843645" y="613"/>
                </a:lnTo>
                <a:cubicBezTo>
                  <a:pt x="839951" y="4307"/>
                  <a:pt x="834848" y="6592"/>
                  <a:pt x="829211" y="6592"/>
                </a:cubicBezTo>
                <a:cubicBezTo>
                  <a:pt x="823574" y="6592"/>
                  <a:pt x="818471" y="4307"/>
                  <a:pt x="814777" y="613"/>
                </a:cubicBezTo>
                <a:close/>
                <a:moveTo>
                  <a:pt x="765746" y="0"/>
                </a:moveTo>
                <a:lnTo>
                  <a:pt x="795122" y="0"/>
                </a:lnTo>
                <a:lnTo>
                  <a:pt x="794868" y="613"/>
                </a:lnTo>
                <a:cubicBezTo>
                  <a:pt x="791174" y="4307"/>
                  <a:pt x="786071" y="6592"/>
                  <a:pt x="780434" y="6592"/>
                </a:cubicBezTo>
                <a:cubicBezTo>
                  <a:pt x="774797" y="6592"/>
                  <a:pt x="769694" y="4307"/>
                  <a:pt x="766000" y="613"/>
                </a:cubicBezTo>
                <a:close/>
                <a:moveTo>
                  <a:pt x="716969" y="0"/>
                </a:moveTo>
                <a:lnTo>
                  <a:pt x="746345" y="0"/>
                </a:lnTo>
                <a:lnTo>
                  <a:pt x="746091" y="613"/>
                </a:lnTo>
                <a:cubicBezTo>
                  <a:pt x="742397" y="4307"/>
                  <a:pt x="737294" y="6592"/>
                  <a:pt x="731657" y="6592"/>
                </a:cubicBezTo>
                <a:cubicBezTo>
                  <a:pt x="726020" y="6592"/>
                  <a:pt x="720917" y="4307"/>
                  <a:pt x="717223" y="613"/>
                </a:cubicBezTo>
                <a:close/>
                <a:moveTo>
                  <a:pt x="668192" y="0"/>
                </a:moveTo>
                <a:lnTo>
                  <a:pt x="697568" y="0"/>
                </a:lnTo>
                <a:lnTo>
                  <a:pt x="697314" y="613"/>
                </a:lnTo>
                <a:cubicBezTo>
                  <a:pt x="693620" y="4307"/>
                  <a:pt x="688517" y="6592"/>
                  <a:pt x="682880" y="6592"/>
                </a:cubicBezTo>
                <a:cubicBezTo>
                  <a:pt x="677243" y="6592"/>
                  <a:pt x="672140" y="4307"/>
                  <a:pt x="668446" y="613"/>
                </a:cubicBezTo>
                <a:close/>
                <a:moveTo>
                  <a:pt x="619415" y="0"/>
                </a:moveTo>
                <a:lnTo>
                  <a:pt x="648791" y="0"/>
                </a:lnTo>
                <a:lnTo>
                  <a:pt x="648537" y="613"/>
                </a:lnTo>
                <a:cubicBezTo>
                  <a:pt x="644843" y="4307"/>
                  <a:pt x="639740" y="6592"/>
                  <a:pt x="634103" y="6592"/>
                </a:cubicBezTo>
                <a:cubicBezTo>
                  <a:pt x="628466" y="6592"/>
                  <a:pt x="623363" y="4307"/>
                  <a:pt x="619669" y="613"/>
                </a:cubicBezTo>
                <a:close/>
                <a:moveTo>
                  <a:pt x="570638" y="0"/>
                </a:moveTo>
                <a:lnTo>
                  <a:pt x="600013" y="0"/>
                </a:lnTo>
                <a:lnTo>
                  <a:pt x="599760" y="613"/>
                </a:lnTo>
                <a:cubicBezTo>
                  <a:pt x="596066" y="4307"/>
                  <a:pt x="590963" y="6592"/>
                  <a:pt x="585326" y="6592"/>
                </a:cubicBezTo>
                <a:cubicBezTo>
                  <a:pt x="579689" y="6592"/>
                  <a:pt x="574586" y="4307"/>
                  <a:pt x="570892" y="613"/>
                </a:cubicBezTo>
                <a:close/>
                <a:moveTo>
                  <a:pt x="521861" y="0"/>
                </a:moveTo>
                <a:lnTo>
                  <a:pt x="551237" y="0"/>
                </a:lnTo>
                <a:lnTo>
                  <a:pt x="550983" y="613"/>
                </a:lnTo>
                <a:cubicBezTo>
                  <a:pt x="547289" y="4307"/>
                  <a:pt x="542185" y="6592"/>
                  <a:pt x="536549" y="6592"/>
                </a:cubicBezTo>
                <a:cubicBezTo>
                  <a:pt x="530912" y="6592"/>
                  <a:pt x="525808" y="4307"/>
                  <a:pt x="522114" y="613"/>
                </a:cubicBezTo>
                <a:close/>
                <a:moveTo>
                  <a:pt x="473084" y="0"/>
                </a:moveTo>
                <a:lnTo>
                  <a:pt x="502459" y="0"/>
                </a:lnTo>
                <a:lnTo>
                  <a:pt x="502206" y="613"/>
                </a:lnTo>
                <a:cubicBezTo>
                  <a:pt x="498512" y="4307"/>
                  <a:pt x="493408" y="6592"/>
                  <a:pt x="487772" y="6592"/>
                </a:cubicBezTo>
                <a:cubicBezTo>
                  <a:pt x="482135" y="6592"/>
                  <a:pt x="477031" y="4307"/>
                  <a:pt x="473337" y="613"/>
                </a:cubicBezTo>
                <a:close/>
                <a:moveTo>
                  <a:pt x="424307" y="0"/>
                </a:moveTo>
                <a:lnTo>
                  <a:pt x="453682" y="0"/>
                </a:lnTo>
                <a:lnTo>
                  <a:pt x="453429" y="613"/>
                </a:lnTo>
                <a:cubicBezTo>
                  <a:pt x="449735" y="4307"/>
                  <a:pt x="444631" y="6592"/>
                  <a:pt x="438994" y="6592"/>
                </a:cubicBezTo>
                <a:cubicBezTo>
                  <a:pt x="433358" y="6592"/>
                  <a:pt x="428254" y="4307"/>
                  <a:pt x="424560" y="613"/>
                </a:cubicBezTo>
                <a:close/>
                <a:moveTo>
                  <a:pt x="375529" y="0"/>
                </a:moveTo>
                <a:lnTo>
                  <a:pt x="404905" y="0"/>
                </a:lnTo>
                <a:lnTo>
                  <a:pt x="404651" y="613"/>
                </a:lnTo>
                <a:cubicBezTo>
                  <a:pt x="400957" y="4307"/>
                  <a:pt x="395854" y="6592"/>
                  <a:pt x="390217" y="6592"/>
                </a:cubicBezTo>
                <a:cubicBezTo>
                  <a:pt x="384580" y="6592"/>
                  <a:pt x="379477" y="4307"/>
                  <a:pt x="375783" y="613"/>
                </a:cubicBezTo>
                <a:close/>
                <a:moveTo>
                  <a:pt x="326752" y="0"/>
                </a:moveTo>
                <a:lnTo>
                  <a:pt x="356128" y="0"/>
                </a:lnTo>
                <a:lnTo>
                  <a:pt x="355874" y="613"/>
                </a:lnTo>
                <a:cubicBezTo>
                  <a:pt x="352180" y="4307"/>
                  <a:pt x="347077" y="6592"/>
                  <a:pt x="341440" y="6592"/>
                </a:cubicBezTo>
                <a:cubicBezTo>
                  <a:pt x="335803" y="6592"/>
                  <a:pt x="330700" y="4307"/>
                  <a:pt x="327006" y="613"/>
                </a:cubicBezTo>
                <a:close/>
                <a:moveTo>
                  <a:pt x="277975" y="0"/>
                </a:moveTo>
                <a:lnTo>
                  <a:pt x="307351" y="0"/>
                </a:lnTo>
                <a:lnTo>
                  <a:pt x="307097" y="613"/>
                </a:lnTo>
                <a:cubicBezTo>
                  <a:pt x="303403" y="4307"/>
                  <a:pt x="298300" y="6592"/>
                  <a:pt x="292663" y="6592"/>
                </a:cubicBezTo>
                <a:cubicBezTo>
                  <a:pt x="287026" y="6592"/>
                  <a:pt x="281923" y="4307"/>
                  <a:pt x="278229" y="613"/>
                </a:cubicBezTo>
                <a:close/>
                <a:moveTo>
                  <a:pt x="229198" y="0"/>
                </a:moveTo>
                <a:lnTo>
                  <a:pt x="258574" y="0"/>
                </a:lnTo>
                <a:lnTo>
                  <a:pt x="258320" y="613"/>
                </a:lnTo>
                <a:cubicBezTo>
                  <a:pt x="254626" y="4307"/>
                  <a:pt x="249523" y="6592"/>
                  <a:pt x="243886" y="6592"/>
                </a:cubicBezTo>
                <a:cubicBezTo>
                  <a:pt x="238249" y="6592"/>
                  <a:pt x="233146" y="4307"/>
                  <a:pt x="229452" y="613"/>
                </a:cubicBezTo>
                <a:close/>
                <a:moveTo>
                  <a:pt x="180421" y="0"/>
                </a:moveTo>
                <a:lnTo>
                  <a:pt x="209797" y="0"/>
                </a:lnTo>
                <a:lnTo>
                  <a:pt x="209543" y="613"/>
                </a:lnTo>
                <a:cubicBezTo>
                  <a:pt x="205849" y="4307"/>
                  <a:pt x="200746" y="6592"/>
                  <a:pt x="195109" y="6592"/>
                </a:cubicBezTo>
                <a:cubicBezTo>
                  <a:pt x="189472" y="6592"/>
                  <a:pt x="184369" y="4307"/>
                  <a:pt x="180675" y="613"/>
                </a:cubicBezTo>
                <a:close/>
                <a:moveTo>
                  <a:pt x="131644" y="0"/>
                </a:moveTo>
                <a:lnTo>
                  <a:pt x="161020" y="0"/>
                </a:lnTo>
                <a:lnTo>
                  <a:pt x="160766" y="613"/>
                </a:lnTo>
                <a:cubicBezTo>
                  <a:pt x="157072" y="4307"/>
                  <a:pt x="151969" y="6592"/>
                  <a:pt x="146332" y="6592"/>
                </a:cubicBezTo>
                <a:cubicBezTo>
                  <a:pt x="140695" y="6592"/>
                  <a:pt x="135592" y="4307"/>
                  <a:pt x="131898" y="613"/>
                </a:cubicBezTo>
                <a:close/>
                <a:moveTo>
                  <a:pt x="82867" y="0"/>
                </a:moveTo>
                <a:lnTo>
                  <a:pt x="112243" y="0"/>
                </a:lnTo>
                <a:lnTo>
                  <a:pt x="111989" y="613"/>
                </a:lnTo>
                <a:cubicBezTo>
                  <a:pt x="108295" y="4307"/>
                  <a:pt x="103192" y="6592"/>
                  <a:pt x="97555" y="6592"/>
                </a:cubicBezTo>
                <a:cubicBezTo>
                  <a:pt x="91918" y="6592"/>
                  <a:pt x="86815" y="4307"/>
                  <a:pt x="83121" y="613"/>
                </a:cubicBezTo>
                <a:close/>
                <a:moveTo>
                  <a:pt x="34090" y="0"/>
                </a:moveTo>
                <a:lnTo>
                  <a:pt x="63466" y="0"/>
                </a:lnTo>
                <a:lnTo>
                  <a:pt x="63212" y="613"/>
                </a:lnTo>
                <a:cubicBezTo>
                  <a:pt x="59518" y="4307"/>
                  <a:pt x="54415" y="6592"/>
                  <a:pt x="48778" y="6592"/>
                </a:cubicBezTo>
                <a:cubicBezTo>
                  <a:pt x="43141" y="6592"/>
                  <a:pt x="38038" y="4307"/>
                  <a:pt x="34344" y="613"/>
                </a:cubicBezTo>
                <a:close/>
                <a:moveTo>
                  <a:pt x="0" y="0"/>
                </a:moveTo>
                <a:lnTo>
                  <a:pt x="14689" y="0"/>
                </a:lnTo>
                <a:lnTo>
                  <a:pt x="14435" y="613"/>
                </a:lnTo>
                <a:cubicBezTo>
                  <a:pt x="10741" y="4307"/>
                  <a:pt x="5638" y="6592"/>
                  <a:pt x="2" y="6592"/>
                </a:cubicBezTo>
                <a:lnTo>
                  <a:pt x="0" y="6591"/>
                </a:lnTo>
                <a:close/>
              </a:path>
            </a:pathLst>
          </a:custGeom>
          <a:solidFill>
            <a:schemeClr val="accent1"/>
          </a:solidFill>
          <a:ln>
            <a:noFill/>
          </a:ln>
        </p:spPr>
        <p:txBody>
          <a:bodyPr spcFirstLastPara="1" wrap="square" lIns="68575" tIns="34275" rIns="68575" bIns="34275" anchor="ctr" anchorCtr="0">
            <a:noAutofit/>
          </a:bodyPr>
          <a:lstStyle/>
          <a:p>
            <a:pPr marL="0" marR="0" lvl="0" indent="0" algn="ctr" rtl="0">
              <a:lnSpc>
                <a:spcPct val="90000"/>
              </a:lnSpc>
              <a:spcBef>
                <a:spcPts val="0"/>
              </a:spcBef>
              <a:spcAft>
                <a:spcPts val="0"/>
              </a:spcAft>
              <a:buNone/>
            </a:pPr>
            <a:endParaRPr sz="1400" b="0" i="0" u="none" strike="noStrike" cap="none">
              <a:solidFill>
                <a:schemeClr val="dk1"/>
              </a:solidFill>
              <a:latin typeface="Calibri"/>
              <a:ea typeface="Calibri"/>
              <a:cs typeface="Calibri"/>
              <a:sym typeface="Calibri"/>
            </a:endParaRPr>
          </a:p>
        </p:txBody>
      </p:sp>
      <p:sp>
        <p:nvSpPr>
          <p:cNvPr id="39" name="Google Shape;39;p4"/>
          <p:cNvSpPr/>
          <p:nvPr/>
        </p:nvSpPr>
        <p:spPr>
          <a:xfrm>
            <a:off x="1" y="1"/>
            <a:ext cx="302530" cy="372598"/>
          </a:xfrm>
          <a:custGeom>
            <a:avLst/>
            <a:gdLst/>
            <a:ahLst/>
            <a:cxnLst/>
            <a:rect l="l" t="t" r="r" b="b"/>
            <a:pathLst>
              <a:path w="403373" h="496797" extrusionOk="0">
                <a:moveTo>
                  <a:pt x="229368" y="0"/>
                </a:moveTo>
                <a:lnTo>
                  <a:pt x="384512" y="0"/>
                </a:lnTo>
                <a:lnTo>
                  <a:pt x="403373" y="93424"/>
                </a:lnTo>
                <a:cubicBezTo>
                  <a:pt x="403373" y="316201"/>
                  <a:pt x="222777" y="496797"/>
                  <a:pt x="0" y="496797"/>
                </a:cubicBezTo>
                <a:lnTo>
                  <a:pt x="0" y="341654"/>
                </a:lnTo>
                <a:cubicBezTo>
                  <a:pt x="137093" y="341654"/>
                  <a:pt x="248230" y="230517"/>
                  <a:pt x="248230" y="93424"/>
                </a:cubicBezTo>
                <a:close/>
              </a:path>
            </a:pathLst>
          </a:custGeom>
          <a:gradFill>
            <a:gsLst>
              <a:gs pos="0">
                <a:srgbClr val="FF4E02"/>
              </a:gs>
              <a:gs pos="48000">
                <a:srgbClr val="F69323"/>
              </a:gs>
              <a:gs pos="100000">
                <a:srgbClr val="FABC75"/>
              </a:gs>
            </a:gsLst>
            <a:lin ang="16200038" scaled="0"/>
          </a:gradFill>
          <a:ln>
            <a:noFill/>
          </a:ln>
        </p:spPr>
        <p:txBody>
          <a:bodyPr spcFirstLastPara="1" wrap="square" lIns="68575" tIns="34275" rIns="68575" bIns="34275" anchor="ctr" anchorCtr="0">
            <a:noAutofit/>
          </a:bodyPr>
          <a:lstStyle/>
          <a:p>
            <a:pPr marL="0" marR="0" lvl="0" indent="0" algn="ctr" rtl="0">
              <a:lnSpc>
                <a:spcPct val="90000"/>
              </a:lnSpc>
              <a:spcBef>
                <a:spcPts val="0"/>
              </a:spcBef>
              <a:spcAft>
                <a:spcPts val="0"/>
              </a:spcAft>
              <a:buNone/>
            </a:pPr>
            <a:endParaRPr sz="1400">
              <a:solidFill>
                <a:schemeClr val="dk1"/>
              </a:solidFill>
              <a:latin typeface="Calibri"/>
              <a:ea typeface="Calibri"/>
              <a:cs typeface="Calibri"/>
              <a:sym typeface="Calibri"/>
            </a:endParaRPr>
          </a:p>
        </p:txBody>
      </p:sp>
      <p:sp>
        <p:nvSpPr>
          <p:cNvPr id="40" name="Google Shape;40;p4"/>
          <p:cNvSpPr txBox="1">
            <a:spLocks noGrp="1"/>
          </p:cNvSpPr>
          <p:nvPr>
            <p:ph type="title"/>
          </p:nvPr>
        </p:nvSpPr>
        <p:spPr>
          <a:xfrm>
            <a:off x="415650" y="1557350"/>
            <a:ext cx="4158600" cy="1014600"/>
          </a:xfrm>
          <a:prstGeom prst="rect">
            <a:avLst/>
          </a:prstGeom>
        </p:spPr>
        <p:txBody>
          <a:bodyPr spcFirstLastPara="1" wrap="square" lIns="0" tIns="0" rIns="0" bIns="0" anchor="b" anchorCtr="0">
            <a:noAutofit/>
          </a:bodyPr>
          <a:lstStyle>
            <a:lvl1pPr lvl="0" rtl="0">
              <a:spcBef>
                <a:spcPts val="0"/>
              </a:spcBef>
              <a:spcAft>
                <a:spcPts val="0"/>
              </a:spcAft>
              <a:buClr>
                <a:schemeClr val="accent1"/>
              </a:buClr>
              <a:buSzPts val="3000"/>
              <a:buFont typeface="Poppins Medium"/>
              <a:buNone/>
              <a:defRPr sz="3000">
                <a:solidFill>
                  <a:schemeClr val="accent1"/>
                </a:solidFill>
                <a:latin typeface="Poppins Medium"/>
                <a:ea typeface="Poppins Medium"/>
                <a:cs typeface="Poppins Medium"/>
                <a:sym typeface="Poppins Medium"/>
              </a:defRPr>
            </a:lvl1pPr>
            <a:lvl2pPr lvl="1" rtl="0">
              <a:spcBef>
                <a:spcPts val="0"/>
              </a:spcBef>
              <a:spcAft>
                <a:spcPts val="0"/>
              </a:spcAft>
              <a:buClr>
                <a:schemeClr val="accent1"/>
              </a:buClr>
              <a:buSzPts val="3000"/>
              <a:buFont typeface="Poppins Medium"/>
              <a:buNone/>
              <a:defRPr sz="3000">
                <a:solidFill>
                  <a:schemeClr val="accent1"/>
                </a:solidFill>
                <a:latin typeface="Poppins Medium"/>
                <a:ea typeface="Poppins Medium"/>
                <a:cs typeface="Poppins Medium"/>
                <a:sym typeface="Poppins Medium"/>
              </a:defRPr>
            </a:lvl2pPr>
            <a:lvl3pPr lvl="2" rtl="0">
              <a:spcBef>
                <a:spcPts val="0"/>
              </a:spcBef>
              <a:spcAft>
                <a:spcPts val="0"/>
              </a:spcAft>
              <a:buClr>
                <a:schemeClr val="accent1"/>
              </a:buClr>
              <a:buSzPts val="3000"/>
              <a:buFont typeface="Poppins Medium"/>
              <a:buNone/>
              <a:defRPr sz="3000">
                <a:solidFill>
                  <a:schemeClr val="accent1"/>
                </a:solidFill>
                <a:latin typeface="Poppins Medium"/>
                <a:ea typeface="Poppins Medium"/>
                <a:cs typeface="Poppins Medium"/>
                <a:sym typeface="Poppins Medium"/>
              </a:defRPr>
            </a:lvl3pPr>
            <a:lvl4pPr lvl="3" rtl="0">
              <a:spcBef>
                <a:spcPts val="0"/>
              </a:spcBef>
              <a:spcAft>
                <a:spcPts val="0"/>
              </a:spcAft>
              <a:buClr>
                <a:schemeClr val="accent1"/>
              </a:buClr>
              <a:buSzPts val="3000"/>
              <a:buFont typeface="Poppins Medium"/>
              <a:buNone/>
              <a:defRPr sz="3000">
                <a:solidFill>
                  <a:schemeClr val="accent1"/>
                </a:solidFill>
                <a:latin typeface="Poppins Medium"/>
                <a:ea typeface="Poppins Medium"/>
                <a:cs typeface="Poppins Medium"/>
                <a:sym typeface="Poppins Medium"/>
              </a:defRPr>
            </a:lvl4pPr>
            <a:lvl5pPr lvl="4" rtl="0">
              <a:spcBef>
                <a:spcPts val="0"/>
              </a:spcBef>
              <a:spcAft>
                <a:spcPts val="0"/>
              </a:spcAft>
              <a:buClr>
                <a:schemeClr val="accent1"/>
              </a:buClr>
              <a:buSzPts val="3000"/>
              <a:buFont typeface="Poppins Medium"/>
              <a:buNone/>
              <a:defRPr sz="3000">
                <a:solidFill>
                  <a:schemeClr val="accent1"/>
                </a:solidFill>
                <a:latin typeface="Poppins Medium"/>
                <a:ea typeface="Poppins Medium"/>
                <a:cs typeface="Poppins Medium"/>
                <a:sym typeface="Poppins Medium"/>
              </a:defRPr>
            </a:lvl5pPr>
            <a:lvl6pPr lvl="5" rtl="0">
              <a:spcBef>
                <a:spcPts val="0"/>
              </a:spcBef>
              <a:spcAft>
                <a:spcPts val="0"/>
              </a:spcAft>
              <a:buClr>
                <a:schemeClr val="accent1"/>
              </a:buClr>
              <a:buSzPts val="3000"/>
              <a:buFont typeface="Poppins Medium"/>
              <a:buNone/>
              <a:defRPr sz="3000">
                <a:solidFill>
                  <a:schemeClr val="accent1"/>
                </a:solidFill>
                <a:latin typeface="Poppins Medium"/>
                <a:ea typeface="Poppins Medium"/>
                <a:cs typeface="Poppins Medium"/>
                <a:sym typeface="Poppins Medium"/>
              </a:defRPr>
            </a:lvl6pPr>
            <a:lvl7pPr lvl="6" rtl="0">
              <a:spcBef>
                <a:spcPts val="0"/>
              </a:spcBef>
              <a:spcAft>
                <a:spcPts val="0"/>
              </a:spcAft>
              <a:buClr>
                <a:schemeClr val="accent1"/>
              </a:buClr>
              <a:buSzPts val="3000"/>
              <a:buFont typeface="Poppins Medium"/>
              <a:buNone/>
              <a:defRPr sz="3000">
                <a:solidFill>
                  <a:schemeClr val="accent1"/>
                </a:solidFill>
                <a:latin typeface="Poppins Medium"/>
                <a:ea typeface="Poppins Medium"/>
                <a:cs typeface="Poppins Medium"/>
                <a:sym typeface="Poppins Medium"/>
              </a:defRPr>
            </a:lvl7pPr>
            <a:lvl8pPr lvl="7" rtl="0">
              <a:spcBef>
                <a:spcPts val="0"/>
              </a:spcBef>
              <a:spcAft>
                <a:spcPts val="0"/>
              </a:spcAft>
              <a:buClr>
                <a:schemeClr val="accent1"/>
              </a:buClr>
              <a:buSzPts val="3000"/>
              <a:buFont typeface="Poppins Medium"/>
              <a:buNone/>
              <a:defRPr sz="3000">
                <a:solidFill>
                  <a:schemeClr val="accent1"/>
                </a:solidFill>
                <a:latin typeface="Poppins Medium"/>
                <a:ea typeface="Poppins Medium"/>
                <a:cs typeface="Poppins Medium"/>
                <a:sym typeface="Poppins Medium"/>
              </a:defRPr>
            </a:lvl8pPr>
            <a:lvl9pPr lvl="8" rtl="0">
              <a:spcBef>
                <a:spcPts val="0"/>
              </a:spcBef>
              <a:spcAft>
                <a:spcPts val="0"/>
              </a:spcAft>
              <a:buClr>
                <a:schemeClr val="accent1"/>
              </a:buClr>
              <a:buSzPts val="3000"/>
              <a:buFont typeface="Poppins Medium"/>
              <a:buNone/>
              <a:defRPr sz="3000">
                <a:solidFill>
                  <a:schemeClr val="accent1"/>
                </a:solidFill>
                <a:latin typeface="Poppins Medium"/>
                <a:ea typeface="Poppins Medium"/>
                <a:cs typeface="Poppins Medium"/>
                <a:sym typeface="Poppins Medium"/>
              </a:defRPr>
            </a:lvl9pPr>
          </a:lstStyle>
          <a:p>
            <a:endParaRPr/>
          </a:p>
        </p:txBody>
      </p:sp>
      <p:sp>
        <p:nvSpPr>
          <p:cNvPr id="41" name="Google Shape;41;p4"/>
          <p:cNvSpPr txBox="1">
            <a:spLocks noGrp="1"/>
          </p:cNvSpPr>
          <p:nvPr>
            <p:ph type="subTitle" idx="1"/>
          </p:nvPr>
        </p:nvSpPr>
        <p:spPr>
          <a:xfrm>
            <a:off x="415650" y="2695325"/>
            <a:ext cx="4158600" cy="289500"/>
          </a:xfrm>
          <a:prstGeom prst="rect">
            <a:avLst/>
          </a:prstGeom>
        </p:spPr>
        <p:txBody>
          <a:bodyPr spcFirstLastPara="1" wrap="square" lIns="0" tIns="0" rIns="0" bIns="0" anchor="t" anchorCtr="0">
            <a:noAutofit/>
          </a:bodyPr>
          <a:lstStyle>
            <a:lvl1pPr lvl="0" rtl="0">
              <a:spcBef>
                <a:spcPts val="0"/>
              </a:spcBef>
              <a:spcAft>
                <a:spcPts val="0"/>
              </a:spcAft>
              <a:buSzPts val="1400"/>
              <a:buFont typeface="Poppins"/>
              <a:buNone/>
              <a:defRPr>
                <a:latin typeface="Poppins"/>
                <a:ea typeface="Poppins"/>
                <a:cs typeface="Poppins"/>
                <a:sym typeface="Poppins"/>
              </a:defRPr>
            </a:lvl1pPr>
            <a:lvl2pPr lvl="1" rtl="0">
              <a:spcBef>
                <a:spcPts val="0"/>
              </a:spcBef>
              <a:spcAft>
                <a:spcPts val="0"/>
              </a:spcAft>
              <a:buSzPts val="1400"/>
              <a:buFont typeface="Poppins"/>
              <a:buNone/>
              <a:defRPr>
                <a:latin typeface="Poppins"/>
                <a:ea typeface="Poppins"/>
                <a:cs typeface="Poppins"/>
                <a:sym typeface="Poppins"/>
              </a:defRPr>
            </a:lvl2pPr>
            <a:lvl3pPr lvl="2" rtl="0">
              <a:spcBef>
                <a:spcPts val="0"/>
              </a:spcBef>
              <a:spcAft>
                <a:spcPts val="0"/>
              </a:spcAft>
              <a:buSzPts val="1400"/>
              <a:buFont typeface="Poppins"/>
              <a:buNone/>
              <a:defRPr>
                <a:latin typeface="Poppins"/>
                <a:ea typeface="Poppins"/>
                <a:cs typeface="Poppins"/>
                <a:sym typeface="Poppins"/>
              </a:defRPr>
            </a:lvl3pPr>
            <a:lvl4pPr lvl="3" rtl="0">
              <a:spcBef>
                <a:spcPts val="0"/>
              </a:spcBef>
              <a:spcAft>
                <a:spcPts val="0"/>
              </a:spcAft>
              <a:buSzPts val="1400"/>
              <a:buFont typeface="Poppins"/>
              <a:buNone/>
              <a:defRPr>
                <a:latin typeface="Poppins"/>
                <a:ea typeface="Poppins"/>
                <a:cs typeface="Poppins"/>
                <a:sym typeface="Poppins"/>
              </a:defRPr>
            </a:lvl4pPr>
            <a:lvl5pPr lvl="4" rtl="0">
              <a:spcBef>
                <a:spcPts val="0"/>
              </a:spcBef>
              <a:spcAft>
                <a:spcPts val="0"/>
              </a:spcAft>
              <a:buSzPts val="1400"/>
              <a:buFont typeface="Poppins"/>
              <a:buNone/>
              <a:defRPr>
                <a:latin typeface="Poppins"/>
                <a:ea typeface="Poppins"/>
                <a:cs typeface="Poppins"/>
                <a:sym typeface="Poppins"/>
              </a:defRPr>
            </a:lvl5pPr>
            <a:lvl6pPr lvl="5" rtl="0">
              <a:spcBef>
                <a:spcPts val="0"/>
              </a:spcBef>
              <a:spcAft>
                <a:spcPts val="0"/>
              </a:spcAft>
              <a:buSzPts val="1400"/>
              <a:buFont typeface="Poppins"/>
              <a:buNone/>
              <a:defRPr>
                <a:latin typeface="Poppins"/>
                <a:ea typeface="Poppins"/>
                <a:cs typeface="Poppins"/>
                <a:sym typeface="Poppins"/>
              </a:defRPr>
            </a:lvl6pPr>
            <a:lvl7pPr lvl="6" rtl="0">
              <a:spcBef>
                <a:spcPts val="0"/>
              </a:spcBef>
              <a:spcAft>
                <a:spcPts val="0"/>
              </a:spcAft>
              <a:buSzPts val="1400"/>
              <a:buFont typeface="Poppins"/>
              <a:buNone/>
              <a:defRPr>
                <a:latin typeface="Poppins"/>
                <a:ea typeface="Poppins"/>
                <a:cs typeface="Poppins"/>
                <a:sym typeface="Poppins"/>
              </a:defRPr>
            </a:lvl7pPr>
            <a:lvl8pPr lvl="7" rtl="0">
              <a:spcBef>
                <a:spcPts val="0"/>
              </a:spcBef>
              <a:spcAft>
                <a:spcPts val="0"/>
              </a:spcAft>
              <a:buSzPts val="1400"/>
              <a:buFont typeface="Poppins"/>
              <a:buNone/>
              <a:defRPr>
                <a:latin typeface="Poppins"/>
                <a:ea typeface="Poppins"/>
                <a:cs typeface="Poppins"/>
                <a:sym typeface="Poppins"/>
              </a:defRPr>
            </a:lvl8pPr>
            <a:lvl9pPr lvl="8" rtl="0">
              <a:spcBef>
                <a:spcPts val="0"/>
              </a:spcBef>
              <a:spcAft>
                <a:spcPts val="0"/>
              </a:spcAft>
              <a:buSzPts val="1400"/>
              <a:buFont typeface="Poppins"/>
              <a:buNone/>
              <a:defRPr>
                <a:latin typeface="Poppins"/>
                <a:ea typeface="Poppins"/>
                <a:cs typeface="Poppins"/>
                <a:sym typeface="Poppins"/>
              </a:defRPr>
            </a:lvl9pPr>
          </a:lstStyle>
          <a:p>
            <a:endParaRPr/>
          </a:p>
        </p:txBody>
      </p:sp>
      <p:sp>
        <p:nvSpPr>
          <p:cNvPr id="42" name="Google Shape;42;p4"/>
          <p:cNvSpPr txBox="1">
            <a:spLocks noGrp="1"/>
          </p:cNvSpPr>
          <p:nvPr>
            <p:ph type="subTitle" idx="3"/>
          </p:nvPr>
        </p:nvSpPr>
        <p:spPr>
          <a:xfrm>
            <a:off x="415650" y="3108200"/>
            <a:ext cx="1746600" cy="223500"/>
          </a:xfrm>
          <a:prstGeom prst="rect">
            <a:avLst/>
          </a:prstGeom>
          <a:solidFill>
            <a:srgbClr val="000000">
              <a:alpha val="9800"/>
            </a:srgbClr>
          </a:solidFill>
        </p:spPr>
        <p:txBody>
          <a:bodyPr spcFirstLastPara="1" wrap="square" lIns="91425" tIns="45700" rIns="91425" bIns="45700" anchor="ctr" anchorCtr="0">
            <a:spAutoFit/>
          </a:bodyPr>
          <a:lstStyle>
            <a:lvl1pPr lvl="0" rtl="0">
              <a:spcBef>
                <a:spcPts val="0"/>
              </a:spcBef>
              <a:spcAft>
                <a:spcPts val="0"/>
              </a:spcAft>
              <a:buSzPts val="1000"/>
              <a:buFont typeface="Poppins"/>
              <a:buNone/>
              <a:defRPr sz="1000">
                <a:latin typeface="Poppins"/>
                <a:ea typeface="Poppins"/>
                <a:cs typeface="Poppins"/>
                <a:sym typeface="Poppins"/>
              </a:defRPr>
            </a:lvl1pPr>
            <a:lvl2pPr lvl="1" rtl="0">
              <a:spcBef>
                <a:spcPts val="0"/>
              </a:spcBef>
              <a:spcAft>
                <a:spcPts val="0"/>
              </a:spcAft>
              <a:buSzPts val="1200"/>
              <a:buFont typeface="Poppins"/>
              <a:buNone/>
              <a:defRPr sz="1200">
                <a:latin typeface="Poppins"/>
                <a:ea typeface="Poppins"/>
                <a:cs typeface="Poppins"/>
                <a:sym typeface="Poppins"/>
              </a:defRPr>
            </a:lvl2pPr>
            <a:lvl3pPr lvl="2" rtl="0">
              <a:spcBef>
                <a:spcPts val="0"/>
              </a:spcBef>
              <a:spcAft>
                <a:spcPts val="0"/>
              </a:spcAft>
              <a:buSzPts val="1200"/>
              <a:buFont typeface="Poppins"/>
              <a:buNone/>
              <a:defRPr sz="1200">
                <a:latin typeface="Poppins"/>
                <a:ea typeface="Poppins"/>
                <a:cs typeface="Poppins"/>
                <a:sym typeface="Poppins"/>
              </a:defRPr>
            </a:lvl3pPr>
            <a:lvl4pPr lvl="3" rtl="0">
              <a:spcBef>
                <a:spcPts val="0"/>
              </a:spcBef>
              <a:spcAft>
                <a:spcPts val="0"/>
              </a:spcAft>
              <a:buSzPts val="1200"/>
              <a:buFont typeface="Poppins"/>
              <a:buNone/>
              <a:defRPr sz="1200">
                <a:latin typeface="Poppins"/>
                <a:ea typeface="Poppins"/>
                <a:cs typeface="Poppins"/>
                <a:sym typeface="Poppins"/>
              </a:defRPr>
            </a:lvl4pPr>
            <a:lvl5pPr lvl="4" rtl="0">
              <a:spcBef>
                <a:spcPts val="0"/>
              </a:spcBef>
              <a:spcAft>
                <a:spcPts val="0"/>
              </a:spcAft>
              <a:buSzPts val="1200"/>
              <a:buFont typeface="Poppins"/>
              <a:buNone/>
              <a:defRPr sz="1200">
                <a:latin typeface="Poppins"/>
                <a:ea typeface="Poppins"/>
                <a:cs typeface="Poppins"/>
                <a:sym typeface="Poppins"/>
              </a:defRPr>
            </a:lvl5pPr>
            <a:lvl6pPr lvl="5" rtl="0">
              <a:spcBef>
                <a:spcPts val="0"/>
              </a:spcBef>
              <a:spcAft>
                <a:spcPts val="0"/>
              </a:spcAft>
              <a:buSzPts val="1200"/>
              <a:buFont typeface="Poppins"/>
              <a:buNone/>
              <a:defRPr sz="1200">
                <a:latin typeface="Poppins"/>
                <a:ea typeface="Poppins"/>
                <a:cs typeface="Poppins"/>
                <a:sym typeface="Poppins"/>
              </a:defRPr>
            </a:lvl6pPr>
            <a:lvl7pPr lvl="6" rtl="0">
              <a:spcBef>
                <a:spcPts val="0"/>
              </a:spcBef>
              <a:spcAft>
                <a:spcPts val="0"/>
              </a:spcAft>
              <a:buSzPts val="1200"/>
              <a:buFont typeface="Poppins"/>
              <a:buNone/>
              <a:defRPr sz="1200">
                <a:latin typeface="Poppins"/>
                <a:ea typeface="Poppins"/>
                <a:cs typeface="Poppins"/>
                <a:sym typeface="Poppins"/>
              </a:defRPr>
            </a:lvl7pPr>
            <a:lvl8pPr lvl="7" rtl="0">
              <a:spcBef>
                <a:spcPts val="0"/>
              </a:spcBef>
              <a:spcAft>
                <a:spcPts val="0"/>
              </a:spcAft>
              <a:buSzPts val="1200"/>
              <a:buFont typeface="Poppins"/>
              <a:buNone/>
              <a:defRPr sz="1200">
                <a:latin typeface="Poppins"/>
                <a:ea typeface="Poppins"/>
                <a:cs typeface="Poppins"/>
                <a:sym typeface="Poppins"/>
              </a:defRPr>
            </a:lvl8pPr>
            <a:lvl9pPr lvl="8" rtl="0">
              <a:spcBef>
                <a:spcPts val="0"/>
              </a:spcBef>
              <a:spcAft>
                <a:spcPts val="0"/>
              </a:spcAft>
              <a:buSzPts val="1200"/>
              <a:buFont typeface="Poppins"/>
              <a:buNone/>
              <a:defRPr sz="1200">
                <a:latin typeface="Poppins"/>
                <a:ea typeface="Poppins"/>
                <a:cs typeface="Poppins"/>
                <a:sym typeface="Poppins"/>
              </a:defRPr>
            </a:lvl9pPr>
          </a:lstStyle>
          <a:p>
            <a:endParaRPr/>
          </a:p>
        </p:txBody>
      </p:sp>
      <p:sp>
        <p:nvSpPr>
          <p:cNvPr id="43" name="Google Shape;43;p4"/>
          <p:cNvSpPr/>
          <p:nvPr/>
        </p:nvSpPr>
        <p:spPr>
          <a:xfrm>
            <a:off x="6255299" y="2254991"/>
            <a:ext cx="2888706" cy="2888509"/>
          </a:xfrm>
          <a:custGeom>
            <a:avLst/>
            <a:gdLst/>
            <a:ahLst/>
            <a:cxnLst/>
            <a:rect l="l" t="t" r="r" b="b"/>
            <a:pathLst>
              <a:path w="3826101" h="3851345" extrusionOk="0">
                <a:moveTo>
                  <a:pt x="3826101" y="0"/>
                </a:moveTo>
                <a:lnTo>
                  <a:pt x="3826101" y="584257"/>
                </a:lnTo>
                <a:lnTo>
                  <a:pt x="3672624" y="588138"/>
                </a:lnTo>
                <a:cubicBezTo>
                  <a:pt x="1952295" y="675341"/>
                  <a:pt x="584255" y="2097818"/>
                  <a:pt x="584255" y="3839818"/>
                </a:cubicBezTo>
                <a:lnTo>
                  <a:pt x="584819" y="3851345"/>
                </a:lnTo>
                <a:lnTo>
                  <a:pt x="564" y="3851345"/>
                </a:lnTo>
                <a:lnTo>
                  <a:pt x="0" y="3839817"/>
                </a:lnTo>
                <a:cubicBezTo>
                  <a:pt x="0" y="1785226"/>
                  <a:pt x="1613526" y="107493"/>
                  <a:pt x="3642558" y="4641"/>
                </a:cubicBezTo>
                <a:close/>
              </a:path>
            </a:pathLst>
          </a:custGeom>
          <a:gradFill>
            <a:gsLst>
              <a:gs pos="0">
                <a:srgbClr val="FF4E02"/>
              </a:gs>
              <a:gs pos="48000">
                <a:srgbClr val="F69323"/>
              </a:gs>
              <a:gs pos="100000">
                <a:srgbClr val="FABC75"/>
              </a:gs>
            </a:gsLst>
            <a:lin ang="16200038" scaled="0"/>
          </a:gradFill>
          <a:ln>
            <a:noFill/>
          </a:ln>
        </p:spPr>
        <p:txBody>
          <a:bodyPr spcFirstLastPara="1" wrap="square" lIns="68575" tIns="34275" rIns="68575" bIns="34275" anchor="ctr" anchorCtr="0">
            <a:noAutofit/>
          </a:bodyPr>
          <a:lstStyle/>
          <a:p>
            <a:pPr marL="0" marR="0" lvl="0" indent="0" algn="ctr" rtl="0">
              <a:lnSpc>
                <a:spcPct val="90000"/>
              </a:lnSpc>
              <a:spcBef>
                <a:spcPts val="0"/>
              </a:spcBef>
              <a:spcAft>
                <a:spcPts val="0"/>
              </a:spcAft>
              <a:buNone/>
            </a:pPr>
            <a:endParaRPr sz="1400">
              <a:solidFill>
                <a:schemeClr val="dk1"/>
              </a:solidFill>
              <a:latin typeface="Calibri"/>
              <a:ea typeface="Calibri"/>
              <a:cs typeface="Calibri"/>
              <a:sym typeface="Calibri"/>
            </a:endParaRPr>
          </a:p>
        </p:txBody>
      </p:sp>
      <p:cxnSp>
        <p:nvCxnSpPr>
          <p:cNvPr id="44" name="Google Shape;44;p4"/>
          <p:cNvCxnSpPr/>
          <p:nvPr/>
        </p:nvCxnSpPr>
        <p:spPr>
          <a:xfrm>
            <a:off x="7555013" y="423789"/>
            <a:ext cx="0" cy="328200"/>
          </a:xfrm>
          <a:prstGeom prst="straightConnector1">
            <a:avLst/>
          </a:prstGeom>
          <a:noFill/>
          <a:ln w="9525" cap="flat" cmpd="sng">
            <a:solidFill>
              <a:srgbClr val="DEDEDE"/>
            </a:solidFill>
            <a:prstDash val="solid"/>
            <a:round/>
            <a:headEnd type="none" w="med" len="med"/>
            <a:tailEnd type="none" w="med" len="med"/>
          </a:ln>
        </p:spPr>
      </p:cxnSp>
      <p:pic>
        <p:nvPicPr>
          <p:cNvPr id="45" name="Google Shape;45;p4"/>
          <p:cNvPicPr preferRelativeResize="0"/>
          <p:nvPr/>
        </p:nvPicPr>
        <p:blipFill rotWithShape="1">
          <a:blip r:embed="rId2">
            <a:alphaModFix/>
          </a:blip>
          <a:srcRect/>
          <a:stretch/>
        </p:blipFill>
        <p:spPr>
          <a:xfrm>
            <a:off x="7716337" y="414902"/>
            <a:ext cx="1012014" cy="345975"/>
          </a:xfrm>
          <a:prstGeom prst="rect">
            <a:avLst/>
          </a:prstGeom>
          <a:noFill/>
          <a:ln>
            <a:noFill/>
          </a:ln>
        </p:spPr>
      </p:pic>
      <p:sp>
        <p:nvSpPr>
          <p:cNvPr id="46" name="Google Shape;46;p4"/>
          <p:cNvSpPr txBox="1"/>
          <p:nvPr/>
        </p:nvSpPr>
        <p:spPr>
          <a:xfrm>
            <a:off x="413150" y="4874750"/>
            <a:ext cx="1511100" cy="924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 sz="600">
                <a:solidFill>
                  <a:schemeClr val="dk1"/>
                </a:solidFill>
                <a:latin typeface="Calibri"/>
                <a:ea typeface="Calibri"/>
                <a:cs typeface="Calibri"/>
                <a:sym typeface="Calibri"/>
              </a:rPr>
              <a:t>Tiger Analytics Inc. © 2022. All Rights Reserved.</a:t>
            </a:r>
            <a:endParaRPr sz="600">
              <a:solidFill>
                <a:schemeClr val="dk1"/>
              </a:solidFill>
              <a:latin typeface="Calibri"/>
              <a:ea typeface="Calibri"/>
              <a:cs typeface="Calibri"/>
              <a:sym typeface="Calibri"/>
            </a:endParaRPr>
          </a:p>
        </p:txBody>
      </p:sp>
      <p:sp>
        <p:nvSpPr>
          <p:cNvPr id="47" name="Google Shape;47;p4"/>
          <p:cNvSpPr txBox="1">
            <a:spLocks noGrp="1"/>
          </p:cNvSpPr>
          <p:nvPr>
            <p:ph type="subTitle" idx="4"/>
          </p:nvPr>
        </p:nvSpPr>
        <p:spPr>
          <a:xfrm>
            <a:off x="2308944" y="4874750"/>
            <a:ext cx="1032600" cy="92400"/>
          </a:xfrm>
          <a:prstGeom prst="rect">
            <a:avLst/>
          </a:prstGeom>
        </p:spPr>
        <p:txBody>
          <a:bodyPr spcFirstLastPara="1" wrap="square" lIns="0" tIns="0" rIns="0" bIns="0" anchor="t" anchorCtr="0">
            <a:noAutofit/>
          </a:bodyPr>
          <a:lstStyle>
            <a:lvl1pPr lvl="0" algn="ctr" rtl="0">
              <a:spcBef>
                <a:spcPts val="0"/>
              </a:spcBef>
              <a:spcAft>
                <a:spcPts val="0"/>
              </a:spcAft>
              <a:buClr>
                <a:schemeClr val="dk1"/>
              </a:buClr>
              <a:buSzPts val="600"/>
              <a:buNone/>
              <a:defRPr sz="600">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48" name="Google Shape;48;p4"/>
          <p:cNvSpPr txBox="1">
            <a:spLocks noGrp="1"/>
          </p:cNvSpPr>
          <p:nvPr>
            <p:ph type="subTitle" idx="5"/>
          </p:nvPr>
        </p:nvSpPr>
        <p:spPr>
          <a:xfrm>
            <a:off x="3927616" y="4874750"/>
            <a:ext cx="642000" cy="92400"/>
          </a:xfrm>
          <a:prstGeom prst="rect">
            <a:avLst/>
          </a:prstGeom>
        </p:spPr>
        <p:txBody>
          <a:bodyPr spcFirstLastPara="1" wrap="square" lIns="0" tIns="0" rIns="0" bIns="0" anchor="t" anchorCtr="0">
            <a:noAutofit/>
          </a:bodyPr>
          <a:lstStyle>
            <a:lvl1pPr lvl="0" rtl="0">
              <a:spcBef>
                <a:spcPts val="0"/>
              </a:spcBef>
              <a:spcAft>
                <a:spcPts val="0"/>
              </a:spcAft>
              <a:buClr>
                <a:schemeClr val="dk1"/>
              </a:buClr>
              <a:buSzPts val="600"/>
              <a:buNone/>
              <a:defRPr sz="600">
                <a:solidFill>
                  <a:schemeClr val="dk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9" name="Google Shape;49;p4"/>
          <p:cNvSpPr txBox="1">
            <a:spLocks noGrp="1"/>
          </p:cNvSpPr>
          <p:nvPr>
            <p:ph type="subTitle" idx="6"/>
          </p:nvPr>
        </p:nvSpPr>
        <p:spPr>
          <a:xfrm>
            <a:off x="5237692" y="4874750"/>
            <a:ext cx="558900" cy="92400"/>
          </a:xfrm>
          <a:prstGeom prst="rect">
            <a:avLst/>
          </a:prstGeom>
        </p:spPr>
        <p:txBody>
          <a:bodyPr spcFirstLastPara="1" wrap="square" lIns="0" tIns="0" rIns="0" bIns="0" anchor="t" anchorCtr="0">
            <a:noAutofit/>
          </a:bodyPr>
          <a:lstStyle>
            <a:lvl1pPr lvl="0" rtl="0">
              <a:spcBef>
                <a:spcPts val="0"/>
              </a:spcBef>
              <a:spcAft>
                <a:spcPts val="0"/>
              </a:spcAft>
              <a:buClr>
                <a:schemeClr val="dk1"/>
              </a:buClr>
              <a:buSzPts val="600"/>
              <a:buNone/>
              <a:defRPr sz="600">
                <a:solidFill>
                  <a:schemeClr val="dk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0" name="Google Shape;50;p4"/>
          <p:cNvSpPr txBox="1"/>
          <p:nvPr/>
        </p:nvSpPr>
        <p:spPr>
          <a:xfrm>
            <a:off x="3726222" y="4874750"/>
            <a:ext cx="175800" cy="92400"/>
          </a:xfrm>
          <a:prstGeom prst="rect">
            <a:avLst/>
          </a:prstGeom>
          <a:noFill/>
          <a:ln>
            <a:noFill/>
          </a:ln>
        </p:spPr>
        <p:txBody>
          <a:bodyPr spcFirstLastPara="1" wrap="square" lIns="0" tIns="0" rIns="0" bIns="0" anchor="t" anchorCtr="0">
            <a:noAutofit/>
          </a:bodyPr>
          <a:lstStyle/>
          <a:p>
            <a:pPr marL="0" lvl="0" indent="0" algn="r" rtl="0">
              <a:spcBef>
                <a:spcPts val="0"/>
              </a:spcBef>
              <a:spcAft>
                <a:spcPts val="0"/>
              </a:spcAft>
              <a:buNone/>
            </a:pPr>
            <a:r>
              <a:rPr lang="en" sz="600">
                <a:solidFill>
                  <a:srgbClr val="000000"/>
                </a:solidFill>
                <a:latin typeface="Calibri"/>
                <a:ea typeface="Calibri"/>
                <a:cs typeface="Calibri"/>
                <a:sym typeface="Calibri"/>
              </a:rPr>
              <a:t>Date:</a:t>
            </a:r>
            <a:endParaRPr sz="600">
              <a:solidFill>
                <a:srgbClr val="000000"/>
              </a:solidFill>
              <a:latin typeface="Calibri"/>
              <a:ea typeface="Calibri"/>
              <a:cs typeface="Calibri"/>
              <a:sym typeface="Calibri"/>
            </a:endParaRPr>
          </a:p>
        </p:txBody>
      </p:sp>
      <p:sp>
        <p:nvSpPr>
          <p:cNvPr id="51" name="Google Shape;51;p4"/>
          <p:cNvSpPr txBox="1"/>
          <p:nvPr/>
        </p:nvSpPr>
        <p:spPr>
          <a:xfrm>
            <a:off x="4948530" y="4874750"/>
            <a:ext cx="262500" cy="92400"/>
          </a:xfrm>
          <a:prstGeom prst="rect">
            <a:avLst/>
          </a:prstGeom>
          <a:noFill/>
          <a:ln>
            <a:noFill/>
          </a:ln>
        </p:spPr>
        <p:txBody>
          <a:bodyPr spcFirstLastPara="1" wrap="square" lIns="0" tIns="0" rIns="0" bIns="0" anchor="t" anchorCtr="0">
            <a:noAutofit/>
          </a:bodyPr>
          <a:lstStyle/>
          <a:p>
            <a:pPr marL="0" lvl="0" indent="0" algn="r" rtl="0">
              <a:spcBef>
                <a:spcPts val="0"/>
              </a:spcBef>
              <a:spcAft>
                <a:spcPts val="0"/>
              </a:spcAft>
              <a:buNone/>
            </a:pPr>
            <a:r>
              <a:rPr lang="en" sz="600">
                <a:solidFill>
                  <a:srgbClr val="000000"/>
                </a:solidFill>
                <a:latin typeface="Calibri"/>
                <a:ea typeface="Calibri"/>
                <a:cs typeface="Calibri"/>
                <a:sym typeface="Calibri"/>
              </a:rPr>
              <a:t>Author:</a:t>
            </a:r>
            <a:endParaRPr sz="600">
              <a:solidFill>
                <a:srgbClr val="000000"/>
              </a:solidFill>
              <a:latin typeface="Calibri"/>
              <a:ea typeface="Calibri"/>
              <a:cs typeface="Calibri"/>
              <a:sym typeface="Calibri"/>
            </a:endParaRPr>
          </a:p>
        </p:txBody>
      </p:sp>
    </p:spTree>
  </p:cSld>
  <p:clrMapOvr>
    <a:masterClrMapping/>
  </p:clrMapOvr>
  <p:extLst>
    <p:ext uri="{DCECCB84-F9BA-43D5-87BE-67443E8EF086}">
      <p15:sldGuideLst xmlns:p15="http://schemas.microsoft.com/office/powerpoint/2012/main">
        <p15:guide id="1" orient="horz" pos="518">
          <p15:clr>
            <a:srgbClr val="FA7B17"/>
          </p15:clr>
        </p15:guide>
        <p15:guide id="2" orient="horz" pos="3006">
          <p15:clr>
            <a:srgbClr val="FA7B17"/>
          </p15:clr>
        </p15:guide>
        <p15:guide id="3" pos="260">
          <p15:clr>
            <a:srgbClr val="FA7B17"/>
          </p15:clr>
        </p15:guide>
        <p15:guide id="4" pos="5498">
          <p15:clr>
            <a:srgbClr val="FA7B17"/>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Title/Cover - Imagery">
  <p:cSld name="Title 1_2">
    <p:spTree>
      <p:nvGrpSpPr>
        <p:cNvPr id="1" name="Shape 52"/>
        <p:cNvGrpSpPr/>
        <p:nvPr/>
      </p:nvGrpSpPr>
      <p:grpSpPr>
        <a:xfrm>
          <a:off x="0" y="0"/>
          <a:ext cx="0" cy="0"/>
          <a:chOff x="0" y="0"/>
          <a:chExt cx="0" cy="0"/>
        </a:xfrm>
      </p:grpSpPr>
      <p:sp>
        <p:nvSpPr>
          <p:cNvPr id="53" name="Google Shape;53;p5"/>
          <p:cNvSpPr>
            <a:spLocks noGrp="1"/>
          </p:cNvSpPr>
          <p:nvPr>
            <p:ph type="pic" idx="2"/>
          </p:nvPr>
        </p:nvSpPr>
        <p:spPr>
          <a:xfrm>
            <a:off x="6686325" y="2685800"/>
            <a:ext cx="4934400" cy="4934400"/>
          </a:xfrm>
          <a:prstGeom prst="pie">
            <a:avLst>
              <a:gd name="adj1" fmla="val 10793211"/>
              <a:gd name="adj2" fmla="val 16206727"/>
            </a:avLst>
          </a:prstGeom>
          <a:noFill/>
          <a:ln>
            <a:noFill/>
          </a:ln>
        </p:spPr>
      </p:sp>
      <p:sp>
        <p:nvSpPr>
          <p:cNvPr id="54" name="Google Shape;54;p5"/>
          <p:cNvSpPr/>
          <p:nvPr/>
        </p:nvSpPr>
        <p:spPr>
          <a:xfrm>
            <a:off x="1" y="1"/>
            <a:ext cx="758283" cy="760876"/>
          </a:xfrm>
          <a:custGeom>
            <a:avLst/>
            <a:gdLst/>
            <a:ahLst/>
            <a:cxnLst/>
            <a:rect l="l" t="t" r="r" b="b"/>
            <a:pathLst>
              <a:path w="1011044" h="1014501" extrusionOk="0">
                <a:moveTo>
                  <a:pt x="195109" y="993405"/>
                </a:moveTo>
                <a:lnTo>
                  <a:pt x="200634" y="994520"/>
                </a:lnTo>
                <a:lnTo>
                  <a:pt x="183296" y="997616"/>
                </a:lnTo>
                <a:lnTo>
                  <a:pt x="187163" y="995009"/>
                </a:lnTo>
                <a:cubicBezTo>
                  <a:pt x="189606" y="993976"/>
                  <a:pt x="192291" y="993405"/>
                  <a:pt x="195109" y="993405"/>
                </a:cubicBezTo>
                <a:close/>
                <a:moveTo>
                  <a:pt x="146332" y="993405"/>
                </a:moveTo>
                <a:cubicBezTo>
                  <a:pt x="151969" y="993405"/>
                  <a:pt x="157072" y="995690"/>
                  <a:pt x="160766" y="999383"/>
                </a:cubicBezTo>
                <a:lnTo>
                  <a:pt x="161636" y="1001484"/>
                </a:lnTo>
                <a:lnTo>
                  <a:pt x="153987" y="1002850"/>
                </a:lnTo>
                <a:lnTo>
                  <a:pt x="129155" y="1006006"/>
                </a:lnTo>
                <a:lnTo>
                  <a:pt x="131898" y="999383"/>
                </a:lnTo>
                <a:cubicBezTo>
                  <a:pt x="135592" y="995690"/>
                  <a:pt x="140695" y="993405"/>
                  <a:pt x="146332" y="993405"/>
                </a:cubicBezTo>
                <a:close/>
                <a:moveTo>
                  <a:pt x="97555" y="993405"/>
                </a:moveTo>
                <a:cubicBezTo>
                  <a:pt x="103192" y="993405"/>
                  <a:pt x="108295" y="995690"/>
                  <a:pt x="111989" y="999383"/>
                </a:cubicBezTo>
                <a:lnTo>
                  <a:pt x="115453" y="1007747"/>
                </a:lnTo>
                <a:lnTo>
                  <a:pt x="103384" y="1009281"/>
                </a:lnTo>
                <a:lnTo>
                  <a:pt x="78229" y="1011193"/>
                </a:lnTo>
                <a:lnTo>
                  <a:pt x="83121" y="999383"/>
                </a:lnTo>
                <a:cubicBezTo>
                  <a:pt x="86815" y="995690"/>
                  <a:pt x="91918" y="993405"/>
                  <a:pt x="97555" y="993405"/>
                </a:cubicBezTo>
                <a:close/>
                <a:moveTo>
                  <a:pt x="48778" y="993405"/>
                </a:moveTo>
                <a:cubicBezTo>
                  <a:pt x="54415" y="993405"/>
                  <a:pt x="59518" y="995690"/>
                  <a:pt x="63212" y="999383"/>
                </a:cubicBezTo>
                <a:lnTo>
                  <a:pt x="68413" y="1011940"/>
                </a:lnTo>
                <a:lnTo>
                  <a:pt x="52033" y="1013185"/>
                </a:lnTo>
                <a:lnTo>
                  <a:pt x="28379" y="1013783"/>
                </a:lnTo>
                <a:lnTo>
                  <a:pt x="34344" y="999383"/>
                </a:lnTo>
                <a:cubicBezTo>
                  <a:pt x="38038" y="995690"/>
                  <a:pt x="43141" y="993405"/>
                  <a:pt x="48778" y="993405"/>
                </a:cubicBezTo>
                <a:close/>
                <a:moveTo>
                  <a:pt x="2" y="993405"/>
                </a:moveTo>
                <a:cubicBezTo>
                  <a:pt x="11275" y="993405"/>
                  <a:pt x="20414" y="1002544"/>
                  <a:pt x="20414" y="1013818"/>
                </a:cubicBezTo>
                <a:lnTo>
                  <a:pt x="20344" y="1013987"/>
                </a:lnTo>
                <a:lnTo>
                  <a:pt x="0" y="1014501"/>
                </a:lnTo>
                <a:lnTo>
                  <a:pt x="0" y="993406"/>
                </a:lnTo>
                <a:close/>
                <a:moveTo>
                  <a:pt x="341440" y="939317"/>
                </a:moveTo>
                <a:cubicBezTo>
                  <a:pt x="347077" y="939317"/>
                  <a:pt x="352180" y="941602"/>
                  <a:pt x="355875" y="945296"/>
                </a:cubicBezTo>
                <a:lnTo>
                  <a:pt x="357150" y="948375"/>
                </a:lnTo>
                <a:lnTo>
                  <a:pt x="321699" y="961350"/>
                </a:lnTo>
                <a:lnTo>
                  <a:pt x="321028" y="959730"/>
                </a:lnTo>
                <a:cubicBezTo>
                  <a:pt x="321028" y="948456"/>
                  <a:pt x="330166" y="939317"/>
                  <a:pt x="341440" y="939317"/>
                </a:cubicBezTo>
                <a:close/>
                <a:moveTo>
                  <a:pt x="292663" y="939317"/>
                </a:moveTo>
                <a:cubicBezTo>
                  <a:pt x="303937" y="939317"/>
                  <a:pt x="313076" y="948456"/>
                  <a:pt x="313076" y="959730"/>
                </a:cubicBezTo>
                <a:lnTo>
                  <a:pt x="310744" y="965360"/>
                </a:lnTo>
                <a:lnTo>
                  <a:pt x="300683" y="969042"/>
                </a:lnTo>
                <a:lnTo>
                  <a:pt x="279538" y="975046"/>
                </a:lnTo>
                <a:lnTo>
                  <a:pt x="278229" y="974164"/>
                </a:lnTo>
                <a:cubicBezTo>
                  <a:pt x="274535" y="970470"/>
                  <a:pt x="272251" y="965367"/>
                  <a:pt x="272251" y="959730"/>
                </a:cubicBezTo>
                <a:cubicBezTo>
                  <a:pt x="272251" y="948456"/>
                  <a:pt x="281389" y="939317"/>
                  <a:pt x="292663" y="939317"/>
                </a:cubicBezTo>
                <a:close/>
                <a:moveTo>
                  <a:pt x="243886" y="939317"/>
                </a:moveTo>
                <a:cubicBezTo>
                  <a:pt x="255160" y="939317"/>
                  <a:pt x="264299" y="948456"/>
                  <a:pt x="264299" y="959730"/>
                </a:cubicBezTo>
                <a:cubicBezTo>
                  <a:pt x="264299" y="971004"/>
                  <a:pt x="255160" y="980143"/>
                  <a:pt x="243886" y="980143"/>
                </a:cubicBezTo>
                <a:cubicBezTo>
                  <a:pt x="232612" y="980143"/>
                  <a:pt x="223473" y="971004"/>
                  <a:pt x="223473" y="959730"/>
                </a:cubicBezTo>
                <a:cubicBezTo>
                  <a:pt x="223473" y="948456"/>
                  <a:pt x="232612" y="939317"/>
                  <a:pt x="243886" y="939317"/>
                </a:cubicBezTo>
                <a:close/>
                <a:moveTo>
                  <a:pt x="195109" y="939317"/>
                </a:moveTo>
                <a:cubicBezTo>
                  <a:pt x="206383" y="939317"/>
                  <a:pt x="215522" y="948456"/>
                  <a:pt x="215522" y="959730"/>
                </a:cubicBezTo>
                <a:cubicBezTo>
                  <a:pt x="215522" y="971004"/>
                  <a:pt x="206383" y="980143"/>
                  <a:pt x="195109" y="980143"/>
                </a:cubicBezTo>
                <a:cubicBezTo>
                  <a:pt x="183835" y="980143"/>
                  <a:pt x="174696" y="971004"/>
                  <a:pt x="174696" y="959730"/>
                </a:cubicBezTo>
                <a:cubicBezTo>
                  <a:pt x="174696" y="948456"/>
                  <a:pt x="183835" y="939317"/>
                  <a:pt x="195109" y="939317"/>
                </a:cubicBezTo>
                <a:close/>
                <a:moveTo>
                  <a:pt x="146332" y="939317"/>
                </a:moveTo>
                <a:cubicBezTo>
                  <a:pt x="157606" y="939317"/>
                  <a:pt x="166745" y="948456"/>
                  <a:pt x="166745" y="959730"/>
                </a:cubicBezTo>
                <a:cubicBezTo>
                  <a:pt x="166745" y="971004"/>
                  <a:pt x="157606" y="980143"/>
                  <a:pt x="146332" y="980143"/>
                </a:cubicBezTo>
                <a:cubicBezTo>
                  <a:pt x="135058" y="980143"/>
                  <a:pt x="125919" y="971004"/>
                  <a:pt x="125919" y="959730"/>
                </a:cubicBezTo>
                <a:cubicBezTo>
                  <a:pt x="125919" y="948456"/>
                  <a:pt x="135058" y="939317"/>
                  <a:pt x="146332" y="939317"/>
                </a:cubicBezTo>
                <a:close/>
                <a:moveTo>
                  <a:pt x="97555" y="939317"/>
                </a:moveTo>
                <a:cubicBezTo>
                  <a:pt x="108829" y="939317"/>
                  <a:pt x="117968" y="948456"/>
                  <a:pt x="117968" y="959730"/>
                </a:cubicBezTo>
                <a:cubicBezTo>
                  <a:pt x="117968" y="971004"/>
                  <a:pt x="108829" y="980143"/>
                  <a:pt x="97555" y="980143"/>
                </a:cubicBezTo>
                <a:cubicBezTo>
                  <a:pt x="86281" y="980143"/>
                  <a:pt x="77142" y="971004"/>
                  <a:pt x="77142" y="959730"/>
                </a:cubicBezTo>
                <a:cubicBezTo>
                  <a:pt x="77142" y="948456"/>
                  <a:pt x="86281" y="939317"/>
                  <a:pt x="97555" y="939317"/>
                </a:cubicBezTo>
                <a:close/>
                <a:moveTo>
                  <a:pt x="48778" y="939317"/>
                </a:moveTo>
                <a:cubicBezTo>
                  <a:pt x="60052" y="939317"/>
                  <a:pt x="69191" y="948456"/>
                  <a:pt x="69191" y="959730"/>
                </a:cubicBezTo>
                <a:cubicBezTo>
                  <a:pt x="69191" y="971004"/>
                  <a:pt x="60052" y="980143"/>
                  <a:pt x="48778" y="980143"/>
                </a:cubicBezTo>
                <a:cubicBezTo>
                  <a:pt x="37504" y="980143"/>
                  <a:pt x="28365" y="971004"/>
                  <a:pt x="28365" y="959730"/>
                </a:cubicBezTo>
                <a:cubicBezTo>
                  <a:pt x="28365" y="948456"/>
                  <a:pt x="37504" y="939317"/>
                  <a:pt x="48778" y="939317"/>
                </a:cubicBezTo>
                <a:close/>
                <a:moveTo>
                  <a:pt x="2" y="939317"/>
                </a:moveTo>
                <a:cubicBezTo>
                  <a:pt x="11275" y="939317"/>
                  <a:pt x="20414" y="948456"/>
                  <a:pt x="20414" y="959730"/>
                </a:cubicBezTo>
                <a:cubicBezTo>
                  <a:pt x="20414" y="971004"/>
                  <a:pt x="11275" y="980143"/>
                  <a:pt x="2" y="980143"/>
                </a:cubicBezTo>
                <a:lnTo>
                  <a:pt x="0" y="980142"/>
                </a:lnTo>
                <a:lnTo>
                  <a:pt x="0" y="939318"/>
                </a:lnTo>
                <a:close/>
                <a:moveTo>
                  <a:pt x="487772" y="885231"/>
                </a:moveTo>
                <a:lnTo>
                  <a:pt x="492351" y="886155"/>
                </a:lnTo>
                <a:lnTo>
                  <a:pt x="481971" y="892462"/>
                </a:lnTo>
                <a:lnTo>
                  <a:pt x="470537" y="897969"/>
                </a:lnTo>
                <a:lnTo>
                  <a:pt x="473337" y="891210"/>
                </a:lnTo>
                <a:cubicBezTo>
                  <a:pt x="477032" y="887516"/>
                  <a:pt x="482135" y="885231"/>
                  <a:pt x="487772" y="885231"/>
                </a:cubicBezTo>
                <a:close/>
                <a:moveTo>
                  <a:pt x="438994" y="885231"/>
                </a:moveTo>
                <a:cubicBezTo>
                  <a:pt x="444631" y="885231"/>
                  <a:pt x="449734" y="887516"/>
                  <a:pt x="453429" y="891210"/>
                </a:cubicBezTo>
                <a:lnTo>
                  <a:pt x="458609" y="903716"/>
                </a:lnTo>
                <a:lnTo>
                  <a:pt x="424595" y="920101"/>
                </a:lnTo>
                <a:lnTo>
                  <a:pt x="424560" y="920078"/>
                </a:lnTo>
                <a:cubicBezTo>
                  <a:pt x="420867" y="916384"/>
                  <a:pt x="418582" y="911281"/>
                  <a:pt x="418582" y="905644"/>
                </a:cubicBezTo>
                <a:cubicBezTo>
                  <a:pt x="418582" y="894370"/>
                  <a:pt x="427721" y="885231"/>
                  <a:pt x="438994" y="885231"/>
                </a:cubicBezTo>
                <a:close/>
                <a:moveTo>
                  <a:pt x="390217" y="885231"/>
                </a:moveTo>
                <a:cubicBezTo>
                  <a:pt x="401491" y="885231"/>
                  <a:pt x="410630" y="894370"/>
                  <a:pt x="410630" y="905644"/>
                </a:cubicBezTo>
                <a:cubicBezTo>
                  <a:pt x="410630" y="916917"/>
                  <a:pt x="401491" y="926056"/>
                  <a:pt x="390217" y="926056"/>
                </a:cubicBezTo>
                <a:cubicBezTo>
                  <a:pt x="378944" y="926056"/>
                  <a:pt x="369805" y="916917"/>
                  <a:pt x="369805" y="905644"/>
                </a:cubicBezTo>
                <a:cubicBezTo>
                  <a:pt x="369805" y="894370"/>
                  <a:pt x="378944" y="885231"/>
                  <a:pt x="390217" y="885231"/>
                </a:cubicBezTo>
                <a:close/>
                <a:moveTo>
                  <a:pt x="341440" y="885231"/>
                </a:moveTo>
                <a:cubicBezTo>
                  <a:pt x="352714" y="885231"/>
                  <a:pt x="361853" y="894370"/>
                  <a:pt x="361853" y="905644"/>
                </a:cubicBezTo>
                <a:cubicBezTo>
                  <a:pt x="361853" y="916917"/>
                  <a:pt x="352714" y="926056"/>
                  <a:pt x="341440" y="926056"/>
                </a:cubicBezTo>
                <a:cubicBezTo>
                  <a:pt x="330166" y="926056"/>
                  <a:pt x="321028" y="916917"/>
                  <a:pt x="321028" y="905644"/>
                </a:cubicBezTo>
                <a:cubicBezTo>
                  <a:pt x="321028" y="894370"/>
                  <a:pt x="330166" y="885231"/>
                  <a:pt x="341440" y="885231"/>
                </a:cubicBezTo>
                <a:close/>
                <a:moveTo>
                  <a:pt x="292663" y="885231"/>
                </a:moveTo>
                <a:cubicBezTo>
                  <a:pt x="303937" y="885231"/>
                  <a:pt x="313076" y="894370"/>
                  <a:pt x="313076" y="905644"/>
                </a:cubicBezTo>
                <a:cubicBezTo>
                  <a:pt x="313076" y="916917"/>
                  <a:pt x="303937" y="926056"/>
                  <a:pt x="292663" y="926056"/>
                </a:cubicBezTo>
                <a:cubicBezTo>
                  <a:pt x="281389" y="926056"/>
                  <a:pt x="272251" y="916917"/>
                  <a:pt x="272251" y="905644"/>
                </a:cubicBezTo>
                <a:cubicBezTo>
                  <a:pt x="272251" y="894370"/>
                  <a:pt x="281389" y="885231"/>
                  <a:pt x="292663" y="885231"/>
                </a:cubicBezTo>
                <a:close/>
                <a:moveTo>
                  <a:pt x="243886" y="885231"/>
                </a:moveTo>
                <a:cubicBezTo>
                  <a:pt x="255160" y="885231"/>
                  <a:pt x="264299" y="894370"/>
                  <a:pt x="264299" y="905644"/>
                </a:cubicBezTo>
                <a:cubicBezTo>
                  <a:pt x="264299" y="916917"/>
                  <a:pt x="255160" y="926056"/>
                  <a:pt x="243886" y="926056"/>
                </a:cubicBezTo>
                <a:cubicBezTo>
                  <a:pt x="232612" y="926056"/>
                  <a:pt x="223473" y="916917"/>
                  <a:pt x="223473" y="905644"/>
                </a:cubicBezTo>
                <a:cubicBezTo>
                  <a:pt x="223473" y="894370"/>
                  <a:pt x="232612" y="885231"/>
                  <a:pt x="243886" y="885231"/>
                </a:cubicBezTo>
                <a:close/>
                <a:moveTo>
                  <a:pt x="195109" y="885231"/>
                </a:moveTo>
                <a:cubicBezTo>
                  <a:pt x="206383" y="885231"/>
                  <a:pt x="215522" y="894370"/>
                  <a:pt x="215522" y="905644"/>
                </a:cubicBezTo>
                <a:cubicBezTo>
                  <a:pt x="215522" y="916917"/>
                  <a:pt x="206383" y="926056"/>
                  <a:pt x="195109" y="926056"/>
                </a:cubicBezTo>
                <a:cubicBezTo>
                  <a:pt x="183835" y="926056"/>
                  <a:pt x="174696" y="916917"/>
                  <a:pt x="174696" y="905644"/>
                </a:cubicBezTo>
                <a:cubicBezTo>
                  <a:pt x="174696" y="894370"/>
                  <a:pt x="183835" y="885231"/>
                  <a:pt x="195109" y="885231"/>
                </a:cubicBezTo>
                <a:close/>
                <a:moveTo>
                  <a:pt x="146332" y="885231"/>
                </a:moveTo>
                <a:cubicBezTo>
                  <a:pt x="157606" y="885231"/>
                  <a:pt x="166745" y="894370"/>
                  <a:pt x="166745" y="905644"/>
                </a:cubicBezTo>
                <a:cubicBezTo>
                  <a:pt x="166745" y="916917"/>
                  <a:pt x="157606" y="926056"/>
                  <a:pt x="146332" y="926056"/>
                </a:cubicBezTo>
                <a:cubicBezTo>
                  <a:pt x="135058" y="926056"/>
                  <a:pt x="125919" y="916917"/>
                  <a:pt x="125919" y="905644"/>
                </a:cubicBezTo>
                <a:cubicBezTo>
                  <a:pt x="125919" y="894370"/>
                  <a:pt x="135058" y="885231"/>
                  <a:pt x="146332" y="885231"/>
                </a:cubicBezTo>
                <a:close/>
                <a:moveTo>
                  <a:pt x="97555" y="885231"/>
                </a:moveTo>
                <a:cubicBezTo>
                  <a:pt x="108829" y="885231"/>
                  <a:pt x="117968" y="894370"/>
                  <a:pt x="117968" y="905644"/>
                </a:cubicBezTo>
                <a:cubicBezTo>
                  <a:pt x="117968" y="916917"/>
                  <a:pt x="108829" y="926056"/>
                  <a:pt x="97555" y="926056"/>
                </a:cubicBezTo>
                <a:cubicBezTo>
                  <a:pt x="86281" y="926056"/>
                  <a:pt x="77142" y="916917"/>
                  <a:pt x="77142" y="905644"/>
                </a:cubicBezTo>
                <a:cubicBezTo>
                  <a:pt x="77142" y="894370"/>
                  <a:pt x="86281" y="885231"/>
                  <a:pt x="97555" y="885231"/>
                </a:cubicBezTo>
                <a:close/>
                <a:moveTo>
                  <a:pt x="48778" y="885231"/>
                </a:moveTo>
                <a:cubicBezTo>
                  <a:pt x="60052" y="885231"/>
                  <a:pt x="69191" y="894370"/>
                  <a:pt x="69191" y="905644"/>
                </a:cubicBezTo>
                <a:cubicBezTo>
                  <a:pt x="69191" y="916917"/>
                  <a:pt x="60052" y="926056"/>
                  <a:pt x="48778" y="926056"/>
                </a:cubicBezTo>
                <a:cubicBezTo>
                  <a:pt x="37504" y="926056"/>
                  <a:pt x="28365" y="916917"/>
                  <a:pt x="28365" y="905644"/>
                </a:cubicBezTo>
                <a:cubicBezTo>
                  <a:pt x="28365" y="894370"/>
                  <a:pt x="37504" y="885231"/>
                  <a:pt x="48778" y="885231"/>
                </a:cubicBezTo>
                <a:close/>
                <a:moveTo>
                  <a:pt x="2" y="885231"/>
                </a:moveTo>
                <a:cubicBezTo>
                  <a:pt x="11275" y="885231"/>
                  <a:pt x="20414" y="894370"/>
                  <a:pt x="20414" y="905644"/>
                </a:cubicBezTo>
                <a:cubicBezTo>
                  <a:pt x="20414" y="916917"/>
                  <a:pt x="11275" y="926056"/>
                  <a:pt x="2" y="926056"/>
                </a:cubicBezTo>
                <a:lnTo>
                  <a:pt x="0" y="926055"/>
                </a:lnTo>
                <a:lnTo>
                  <a:pt x="0" y="885232"/>
                </a:lnTo>
                <a:close/>
                <a:moveTo>
                  <a:pt x="577493" y="832726"/>
                </a:moveTo>
                <a:lnTo>
                  <a:pt x="570568" y="837904"/>
                </a:lnTo>
                <a:lnTo>
                  <a:pt x="570892" y="837123"/>
                </a:lnTo>
                <a:cubicBezTo>
                  <a:pt x="572738" y="835276"/>
                  <a:pt x="574938" y="833782"/>
                  <a:pt x="577380" y="832749"/>
                </a:cubicBezTo>
                <a:close/>
                <a:moveTo>
                  <a:pt x="536549" y="831145"/>
                </a:moveTo>
                <a:cubicBezTo>
                  <a:pt x="542186" y="831145"/>
                  <a:pt x="547289" y="833430"/>
                  <a:pt x="550983" y="837123"/>
                </a:cubicBezTo>
                <a:lnTo>
                  <a:pt x="555421" y="847839"/>
                </a:lnTo>
                <a:lnTo>
                  <a:pt x="523739" y="867087"/>
                </a:lnTo>
                <a:lnTo>
                  <a:pt x="522114" y="865992"/>
                </a:lnTo>
                <a:cubicBezTo>
                  <a:pt x="518421" y="862298"/>
                  <a:pt x="516136" y="857194"/>
                  <a:pt x="516136" y="851558"/>
                </a:cubicBezTo>
                <a:cubicBezTo>
                  <a:pt x="516136" y="840284"/>
                  <a:pt x="525275" y="831145"/>
                  <a:pt x="536549" y="831145"/>
                </a:cubicBezTo>
                <a:close/>
                <a:moveTo>
                  <a:pt x="487772" y="831145"/>
                </a:moveTo>
                <a:cubicBezTo>
                  <a:pt x="499045" y="831145"/>
                  <a:pt x="508184" y="840284"/>
                  <a:pt x="508184" y="851558"/>
                </a:cubicBezTo>
                <a:cubicBezTo>
                  <a:pt x="508184" y="862831"/>
                  <a:pt x="499045" y="871970"/>
                  <a:pt x="487772" y="871970"/>
                </a:cubicBezTo>
                <a:cubicBezTo>
                  <a:pt x="476498" y="871970"/>
                  <a:pt x="467359" y="862831"/>
                  <a:pt x="467359" y="851558"/>
                </a:cubicBezTo>
                <a:cubicBezTo>
                  <a:pt x="467359" y="840284"/>
                  <a:pt x="476498" y="831145"/>
                  <a:pt x="487772" y="831145"/>
                </a:cubicBezTo>
                <a:close/>
                <a:moveTo>
                  <a:pt x="438994" y="831145"/>
                </a:moveTo>
                <a:cubicBezTo>
                  <a:pt x="450268" y="831145"/>
                  <a:pt x="459407" y="840284"/>
                  <a:pt x="459407" y="851558"/>
                </a:cubicBezTo>
                <a:cubicBezTo>
                  <a:pt x="459407" y="862831"/>
                  <a:pt x="450268" y="871970"/>
                  <a:pt x="438994" y="871970"/>
                </a:cubicBezTo>
                <a:cubicBezTo>
                  <a:pt x="427721" y="871970"/>
                  <a:pt x="418582" y="862831"/>
                  <a:pt x="418582" y="851558"/>
                </a:cubicBezTo>
                <a:cubicBezTo>
                  <a:pt x="418582" y="840284"/>
                  <a:pt x="427721" y="831145"/>
                  <a:pt x="438994" y="831145"/>
                </a:cubicBezTo>
                <a:close/>
                <a:moveTo>
                  <a:pt x="390217" y="831145"/>
                </a:moveTo>
                <a:cubicBezTo>
                  <a:pt x="401491" y="831145"/>
                  <a:pt x="410630" y="840284"/>
                  <a:pt x="410630" y="851558"/>
                </a:cubicBezTo>
                <a:cubicBezTo>
                  <a:pt x="410630" y="862831"/>
                  <a:pt x="401491" y="871970"/>
                  <a:pt x="390217" y="871970"/>
                </a:cubicBezTo>
                <a:cubicBezTo>
                  <a:pt x="378944" y="871970"/>
                  <a:pt x="369805" y="862831"/>
                  <a:pt x="369805" y="851558"/>
                </a:cubicBezTo>
                <a:cubicBezTo>
                  <a:pt x="369805" y="840284"/>
                  <a:pt x="378944" y="831145"/>
                  <a:pt x="390217" y="831145"/>
                </a:cubicBezTo>
                <a:close/>
                <a:moveTo>
                  <a:pt x="341440" y="831145"/>
                </a:moveTo>
                <a:cubicBezTo>
                  <a:pt x="352714" y="831145"/>
                  <a:pt x="361853" y="840284"/>
                  <a:pt x="361853" y="851558"/>
                </a:cubicBezTo>
                <a:cubicBezTo>
                  <a:pt x="361853" y="862831"/>
                  <a:pt x="352714" y="871970"/>
                  <a:pt x="341440" y="871970"/>
                </a:cubicBezTo>
                <a:cubicBezTo>
                  <a:pt x="330166" y="871970"/>
                  <a:pt x="321028" y="862831"/>
                  <a:pt x="321028" y="851558"/>
                </a:cubicBezTo>
                <a:cubicBezTo>
                  <a:pt x="321028" y="840284"/>
                  <a:pt x="330166" y="831145"/>
                  <a:pt x="341440" y="831145"/>
                </a:cubicBezTo>
                <a:close/>
                <a:moveTo>
                  <a:pt x="292663" y="831145"/>
                </a:moveTo>
                <a:cubicBezTo>
                  <a:pt x="303937" y="831145"/>
                  <a:pt x="313076" y="840284"/>
                  <a:pt x="313076" y="851558"/>
                </a:cubicBezTo>
                <a:cubicBezTo>
                  <a:pt x="313076" y="862831"/>
                  <a:pt x="303937" y="871970"/>
                  <a:pt x="292663" y="871970"/>
                </a:cubicBezTo>
                <a:cubicBezTo>
                  <a:pt x="281389" y="871970"/>
                  <a:pt x="272251" y="862831"/>
                  <a:pt x="272251" y="851558"/>
                </a:cubicBezTo>
                <a:cubicBezTo>
                  <a:pt x="272251" y="840284"/>
                  <a:pt x="281389" y="831145"/>
                  <a:pt x="292663" y="831145"/>
                </a:cubicBezTo>
                <a:close/>
                <a:moveTo>
                  <a:pt x="243886" y="831145"/>
                </a:moveTo>
                <a:cubicBezTo>
                  <a:pt x="255160" y="831145"/>
                  <a:pt x="264299" y="840284"/>
                  <a:pt x="264299" y="851558"/>
                </a:cubicBezTo>
                <a:cubicBezTo>
                  <a:pt x="264299" y="862831"/>
                  <a:pt x="255160" y="871970"/>
                  <a:pt x="243886" y="871970"/>
                </a:cubicBezTo>
                <a:cubicBezTo>
                  <a:pt x="232612" y="871970"/>
                  <a:pt x="223473" y="862831"/>
                  <a:pt x="223473" y="851558"/>
                </a:cubicBezTo>
                <a:cubicBezTo>
                  <a:pt x="223473" y="840284"/>
                  <a:pt x="232612" y="831145"/>
                  <a:pt x="243886" y="831145"/>
                </a:cubicBezTo>
                <a:close/>
                <a:moveTo>
                  <a:pt x="195109" y="831145"/>
                </a:moveTo>
                <a:cubicBezTo>
                  <a:pt x="206383" y="831145"/>
                  <a:pt x="215522" y="840284"/>
                  <a:pt x="215522" y="851558"/>
                </a:cubicBezTo>
                <a:cubicBezTo>
                  <a:pt x="215522" y="862831"/>
                  <a:pt x="206383" y="871970"/>
                  <a:pt x="195109" y="871970"/>
                </a:cubicBezTo>
                <a:cubicBezTo>
                  <a:pt x="183835" y="871970"/>
                  <a:pt x="174696" y="862831"/>
                  <a:pt x="174696" y="851558"/>
                </a:cubicBezTo>
                <a:cubicBezTo>
                  <a:pt x="174696" y="840284"/>
                  <a:pt x="183835" y="831145"/>
                  <a:pt x="195109" y="831145"/>
                </a:cubicBezTo>
                <a:close/>
                <a:moveTo>
                  <a:pt x="146332" y="831145"/>
                </a:moveTo>
                <a:cubicBezTo>
                  <a:pt x="157606" y="831145"/>
                  <a:pt x="166745" y="840284"/>
                  <a:pt x="166745" y="851558"/>
                </a:cubicBezTo>
                <a:cubicBezTo>
                  <a:pt x="166745" y="862831"/>
                  <a:pt x="157606" y="871970"/>
                  <a:pt x="146332" y="871970"/>
                </a:cubicBezTo>
                <a:cubicBezTo>
                  <a:pt x="135058" y="871970"/>
                  <a:pt x="125919" y="862831"/>
                  <a:pt x="125919" y="851558"/>
                </a:cubicBezTo>
                <a:cubicBezTo>
                  <a:pt x="125919" y="840284"/>
                  <a:pt x="135058" y="831145"/>
                  <a:pt x="146332" y="831145"/>
                </a:cubicBezTo>
                <a:close/>
                <a:moveTo>
                  <a:pt x="97555" y="831145"/>
                </a:moveTo>
                <a:cubicBezTo>
                  <a:pt x="108829" y="831145"/>
                  <a:pt x="117968" y="840284"/>
                  <a:pt x="117968" y="851558"/>
                </a:cubicBezTo>
                <a:cubicBezTo>
                  <a:pt x="117968" y="862831"/>
                  <a:pt x="108829" y="871970"/>
                  <a:pt x="97555" y="871970"/>
                </a:cubicBezTo>
                <a:cubicBezTo>
                  <a:pt x="86281" y="871970"/>
                  <a:pt x="77142" y="862831"/>
                  <a:pt x="77142" y="851558"/>
                </a:cubicBezTo>
                <a:cubicBezTo>
                  <a:pt x="77142" y="840284"/>
                  <a:pt x="86281" y="831145"/>
                  <a:pt x="97555" y="831145"/>
                </a:cubicBezTo>
                <a:close/>
                <a:moveTo>
                  <a:pt x="48778" y="831145"/>
                </a:moveTo>
                <a:cubicBezTo>
                  <a:pt x="60052" y="831145"/>
                  <a:pt x="69191" y="840284"/>
                  <a:pt x="69191" y="851558"/>
                </a:cubicBezTo>
                <a:cubicBezTo>
                  <a:pt x="69191" y="862831"/>
                  <a:pt x="60052" y="871970"/>
                  <a:pt x="48778" y="871970"/>
                </a:cubicBezTo>
                <a:cubicBezTo>
                  <a:pt x="37504" y="871970"/>
                  <a:pt x="28365" y="862831"/>
                  <a:pt x="28365" y="851558"/>
                </a:cubicBezTo>
                <a:cubicBezTo>
                  <a:pt x="28365" y="840284"/>
                  <a:pt x="37504" y="831145"/>
                  <a:pt x="48778" y="831145"/>
                </a:cubicBezTo>
                <a:close/>
                <a:moveTo>
                  <a:pt x="2" y="831145"/>
                </a:moveTo>
                <a:cubicBezTo>
                  <a:pt x="11275" y="831145"/>
                  <a:pt x="20414" y="840284"/>
                  <a:pt x="20414" y="851558"/>
                </a:cubicBezTo>
                <a:cubicBezTo>
                  <a:pt x="20414" y="862831"/>
                  <a:pt x="11275" y="871970"/>
                  <a:pt x="2" y="871970"/>
                </a:cubicBezTo>
                <a:lnTo>
                  <a:pt x="0" y="871969"/>
                </a:lnTo>
                <a:lnTo>
                  <a:pt x="0" y="831146"/>
                </a:lnTo>
                <a:close/>
                <a:moveTo>
                  <a:pt x="634103" y="777059"/>
                </a:moveTo>
                <a:cubicBezTo>
                  <a:pt x="636921" y="777059"/>
                  <a:pt x="639606" y="777630"/>
                  <a:pt x="642049" y="778663"/>
                </a:cubicBezTo>
                <a:lnTo>
                  <a:pt x="645821" y="781206"/>
                </a:lnTo>
                <a:lnTo>
                  <a:pt x="643181" y="783605"/>
                </a:lnTo>
                <a:lnTo>
                  <a:pt x="616279" y="803722"/>
                </a:lnTo>
                <a:lnTo>
                  <a:pt x="613690" y="797471"/>
                </a:lnTo>
                <a:cubicBezTo>
                  <a:pt x="613690" y="786198"/>
                  <a:pt x="622829" y="777059"/>
                  <a:pt x="634103" y="777059"/>
                </a:cubicBezTo>
                <a:close/>
                <a:moveTo>
                  <a:pt x="585326" y="777059"/>
                </a:moveTo>
                <a:cubicBezTo>
                  <a:pt x="596599" y="777059"/>
                  <a:pt x="605738" y="786198"/>
                  <a:pt x="605738" y="797471"/>
                </a:cubicBezTo>
                <a:cubicBezTo>
                  <a:pt x="605738" y="808745"/>
                  <a:pt x="596599" y="817884"/>
                  <a:pt x="585326" y="817884"/>
                </a:cubicBezTo>
                <a:cubicBezTo>
                  <a:pt x="574052" y="817884"/>
                  <a:pt x="564913" y="808745"/>
                  <a:pt x="564913" y="797471"/>
                </a:cubicBezTo>
                <a:cubicBezTo>
                  <a:pt x="564913" y="786198"/>
                  <a:pt x="574052" y="777059"/>
                  <a:pt x="585326" y="777059"/>
                </a:cubicBezTo>
                <a:close/>
                <a:moveTo>
                  <a:pt x="536549" y="777059"/>
                </a:moveTo>
                <a:cubicBezTo>
                  <a:pt x="547822" y="777059"/>
                  <a:pt x="556961" y="786198"/>
                  <a:pt x="556961" y="797471"/>
                </a:cubicBezTo>
                <a:cubicBezTo>
                  <a:pt x="556961" y="808745"/>
                  <a:pt x="547822" y="817884"/>
                  <a:pt x="536549" y="817884"/>
                </a:cubicBezTo>
                <a:cubicBezTo>
                  <a:pt x="525275" y="817884"/>
                  <a:pt x="516136" y="808745"/>
                  <a:pt x="516136" y="797471"/>
                </a:cubicBezTo>
                <a:cubicBezTo>
                  <a:pt x="516136" y="786198"/>
                  <a:pt x="525275" y="777059"/>
                  <a:pt x="536549" y="777059"/>
                </a:cubicBezTo>
                <a:close/>
                <a:moveTo>
                  <a:pt x="487772" y="777059"/>
                </a:moveTo>
                <a:cubicBezTo>
                  <a:pt x="499045" y="777059"/>
                  <a:pt x="508184" y="786198"/>
                  <a:pt x="508184" y="797471"/>
                </a:cubicBezTo>
                <a:cubicBezTo>
                  <a:pt x="508184" y="808745"/>
                  <a:pt x="499045" y="817884"/>
                  <a:pt x="487772" y="817884"/>
                </a:cubicBezTo>
                <a:cubicBezTo>
                  <a:pt x="476498" y="817884"/>
                  <a:pt x="467359" y="808745"/>
                  <a:pt x="467359" y="797471"/>
                </a:cubicBezTo>
                <a:cubicBezTo>
                  <a:pt x="467359" y="786198"/>
                  <a:pt x="476498" y="777059"/>
                  <a:pt x="487772" y="777059"/>
                </a:cubicBezTo>
                <a:close/>
                <a:moveTo>
                  <a:pt x="438994" y="777059"/>
                </a:moveTo>
                <a:cubicBezTo>
                  <a:pt x="450268" y="777059"/>
                  <a:pt x="459407" y="786198"/>
                  <a:pt x="459407" y="797471"/>
                </a:cubicBezTo>
                <a:cubicBezTo>
                  <a:pt x="459407" y="808745"/>
                  <a:pt x="450268" y="817884"/>
                  <a:pt x="438994" y="817884"/>
                </a:cubicBezTo>
                <a:cubicBezTo>
                  <a:pt x="427721" y="817884"/>
                  <a:pt x="418582" y="808745"/>
                  <a:pt x="418582" y="797471"/>
                </a:cubicBezTo>
                <a:cubicBezTo>
                  <a:pt x="418582" y="786198"/>
                  <a:pt x="427721" y="777059"/>
                  <a:pt x="438994" y="777059"/>
                </a:cubicBezTo>
                <a:close/>
                <a:moveTo>
                  <a:pt x="390217" y="777059"/>
                </a:moveTo>
                <a:cubicBezTo>
                  <a:pt x="401491" y="777059"/>
                  <a:pt x="410630" y="786198"/>
                  <a:pt x="410630" y="797471"/>
                </a:cubicBezTo>
                <a:cubicBezTo>
                  <a:pt x="410630" y="808745"/>
                  <a:pt x="401491" y="817884"/>
                  <a:pt x="390217" y="817884"/>
                </a:cubicBezTo>
                <a:cubicBezTo>
                  <a:pt x="378944" y="817884"/>
                  <a:pt x="369805" y="808745"/>
                  <a:pt x="369805" y="797471"/>
                </a:cubicBezTo>
                <a:cubicBezTo>
                  <a:pt x="369805" y="786198"/>
                  <a:pt x="378944" y="777059"/>
                  <a:pt x="390217" y="777059"/>
                </a:cubicBezTo>
                <a:close/>
                <a:moveTo>
                  <a:pt x="341440" y="777059"/>
                </a:moveTo>
                <a:cubicBezTo>
                  <a:pt x="352714" y="777059"/>
                  <a:pt x="361853" y="786198"/>
                  <a:pt x="361853" y="797471"/>
                </a:cubicBezTo>
                <a:cubicBezTo>
                  <a:pt x="361853" y="808745"/>
                  <a:pt x="352714" y="817884"/>
                  <a:pt x="341440" y="817884"/>
                </a:cubicBezTo>
                <a:cubicBezTo>
                  <a:pt x="330166" y="817884"/>
                  <a:pt x="321028" y="808745"/>
                  <a:pt x="321028" y="797471"/>
                </a:cubicBezTo>
                <a:cubicBezTo>
                  <a:pt x="321028" y="786198"/>
                  <a:pt x="330166" y="777059"/>
                  <a:pt x="341440" y="777059"/>
                </a:cubicBezTo>
                <a:close/>
                <a:moveTo>
                  <a:pt x="292663" y="777059"/>
                </a:moveTo>
                <a:cubicBezTo>
                  <a:pt x="303937" y="777059"/>
                  <a:pt x="313076" y="786198"/>
                  <a:pt x="313076" y="797471"/>
                </a:cubicBezTo>
                <a:cubicBezTo>
                  <a:pt x="313076" y="808745"/>
                  <a:pt x="303937" y="817884"/>
                  <a:pt x="292663" y="817884"/>
                </a:cubicBezTo>
                <a:cubicBezTo>
                  <a:pt x="281389" y="817884"/>
                  <a:pt x="272251" y="808745"/>
                  <a:pt x="272251" y="797471"/>
                </a:cubicBezTo>
                <a:cubicBezTo>
                  <a:pt x="272251" y="786198"/>
                  <a:pt x="281389" y="777059"/>
                  <a:pt x="292663" y="777059"/>
                </a:cubicBezTo>
                <a:close/>
                <a:moveTo>
                  <a:pt x="243886" y="777059"/>
                </a:moveTo>
                <a:cubicBezTo>
                  <a:pt x="255160" y="777059"/>
                  <a:pt x="264299" y="786198"/>
                  <a:pt x="264299" y="797471"/>
                </a:cubicBezTo>
                <a:cubicBezTo>
                  <a:pt x="264299" y="808745"/>
                  <a:pt x="255160" y="817884"/>
                  <a:pt x="243886" y="817884"/>
                </a:cubicBezTo>
                <a:cubicBezTo>
                  <a:pt x="232612" y="817884"/>
                  <a:pt x="223473" y="808745"/>
                  <a:pt x="223473" y="797471"/>
                </a:cubicBezTo>
                <a:cubicBezTo>
                  <a:pt x="223473" y="786198"/>
                  <a:pt x="232612" y="777059"/>
                  <a:pt x="243886" y="777059"/>
                </a:cubicBezTo>
                <a:close/>
                <a:moveTo>
                  <a:pt x="195109" y="777059"/>
                </a:moveTo>
                <a:cubicBezTo>
                  <a:pt x="206383" y="777059"/>
                  <a:pt x="215522" y="786198"/>
                  <a:pt x="215522" y="797471"/>
                </a:cubicBezTo>
                <a:cubicBezTo>
                  <a:pt x="215522" y="808745"/>
                  <a:pt x="206383" y="817884"/>
                  <a:pt x="195109" y="817884"/>
                </a:cubicBezTo>
                <a:cubicBezTo>
                  <a:pt x="183835" y="817884"/>
                  <a:pt x="174696" y="808745"/>
                  <a:pt x="174696" y="797471"/>
                </a:cubicBezTo>
                <a:cubicBezTo>
                  <a:pt x="174696" y="786198"/>
                  <a:pt x="183835" y="777059"/>
                  <a:pt x="195109" y="777059"/>
                </a:cubicBezTo>
                <a:close/>
                <a:moveTo>
                  <a:pt x="146332" y="777059"/>
                </a:moveTo>
                <a:cubicBezTo>
                  <a:pt x="157606" y="777059"/>
                  <a:pt x="166745" y="786198"/>
                  <a:pt x="166745" y="797471"/>
                </a:cubicBezTo>
                <a:cubicBezTo>
                  <a:pt x="166745" y="808745"/>
                  <a:pt x="157606" y="817884"/>
                  <a:pt x="146332" y="817884"/>
                </a:cubicBezTo>
                <a:cubicBezTo>
                  <a:pt x="135058" y="817884"/>
                  <a:pt x="125919" y="808745"/>
                  <a:pt x="125919" y="797471"/>
                </a:cubicBezTo>
                <a:cubicBezTo>
                  <a:pt x="125919" y="786198"/>
                  <a:pt x="135058" y="777059"/>
                  <a:pt x="146332" y="777059"/>
                </a:cubicBezTo>
                <a:close/>
                <a:moveTo>
                  <a:pt x="97555" y="777059"/>
                </a:moveTo>
                <a:cubicBezTo>
                  <a:pt x="108829" y="777059"/>
                  <a:pt x="117968" y="786198"/>
                  <a:pt x="117968" y="797471"/>
                </a:cubicBezTo>
                <a:cubicBezTo>
                  <a:pt x="117968" y="808745"/>
                  <a:pt x="108829" y="817884"/>
                  <a:pt x="97555" y="817884"/>
                </a:cubicBezTo>
                <a:cubicBezTo>
                  <a:pt x="86281" y="817884"/>
                  <a:pt x="77142" y="808745"/>
                  <a:pt x="77142" y="797471"/>
                </a:cubicBezTo>
                <a:cubicBezTo>
                  <a:pt x="77142" y="786198"/>
                  <a:pt x="86281" y="777059"/>
                  <a:pt x="97555" y="777059"/>
                </a:cubicBezTo>
                <a:close/>
                <a:moveTo>
                  <a:pt x="48778" y="777059"/>
                </a:moveTo>
                <a:cubicBezTo>
                  <a:pt x="60052" y="777059"/>
                  <a:pt x="69191" y="786198"/>
                  <a:pt x="69191" y="797471"/>
                </a:cubicBezTo>
                <a:cubicBezTo>
                  <a:pt x="69191" y="808745"/>
                  <a:pt x="60052" y="817884"/>
                  <a:pt x="48778" y="817884"/>
                </a:cubicBezTo>
                <a:cubicBezTo>
                  <a:pt x="37504" y="817884"/>
                  <a:pt x="28365" y="808745"/>
                  <a:pt x="28365" y="797471"/>
                </a:cubicBezTo>
                <a:cubicBezTo>
                  <a:pt x="28365" y="786198"/>
                  <a:pt x="37504" y="777059"/>
                  <a:pt x="48778" y="777059"/>
                </a:cubicBezTo>
                <a:close/>
                <a:moveTo>
                  <a:pt x="2" y="777059"/>
                </a:moveTo>
                <a:cubicBezTo>
                  <a:pt x="11275" y="777059"/>
                  <a:pt x="20414" y="786198"/>
                  <a:pt x="20414" y="797471"/>
                </a:cubicBezTo>
                <a:cubicBezTo>
                  <a:pt x="20414" y="808745"/>
                  <a:pt x="11275" y="817884"/>
                  <a:pt x="2" y="817884"/>
                </a:cubicBezTo>
                <a:lnTo>
                  <a:pt x="0" y="817883"/>
                </a:lnTo>
                <a:lnTo>
                  <a:pt x="0" y="777060"/>
                </a:lnTo>
                <a:close/>
                <a:moveTo>
                  <a:pt x="682880" y="722972"/>
                </a:moveTo>
                <a:cubicBezTo>
                  <a:pt x="688517" y="722972"/>
                  <a:pt x="693620" y="725257"/>
                  <a:pt x="697314" y="728951"/>
                </a:cubicBezTo>
                <a:lnTo>
                  <a:pt x="698955" y="732914"/>
                </a:lnTo>
                <a:lnTo>
                  <a:pt x="670229" y="759022"/>
                </a:lnTo>
                <a:lnTo>
                  <a:pt x="668446" y="757819"/>
                </a:lnTo>
                <a:cubicBezTo>
                  <a:pt x="664752" y="754125"/>
                  <a:pt x="662467" y="749022"/>
                  <a:pt x="662467" y="743385"/>
                </a:cubicBezTo>
                <a:cubicBezTo>
                  <a:pt x="662467" y="732111"/>
                  <a:pt x="671606" y="722972"/>
                  <a:pt x="682880" y="722972"/>
                </a:cubicBezTo>
                <a:close/>
                <a:moveTo>
                  <a:pt x="634103" y="722972"/>
                </a:moveTo>
                <a:cubicBezTo>
                  <a:pt x="645377" y="722972"/>
                  <a:pt x="654516" y="732111"/>
                  <a:pt x="654516" y="743385"/>
                </a:cubicBezTo>
                <a:cubicBezTo>
                  <a:pt x="654516" y="754659"/>
                  <a:pt x="645377" y="763798"/>
                  <a:pt x="634103" y="763798"/>
                </a:cubicBezTo>
                <a:cubicBezTo>
                  <a:pt x="622829" y="763798"/>
                  <a:pt x="613690" y="754659"/>
                  <a:pt x="613690" y="743385"/>
                </a:cubicBezTo>
                <a:cubicBezTo>
                  <a:pt x="613690" y="732111"/>
                  <a:pt x="622829" y="722972"/>
                  <a:pt x="634103" y="722972"/>
                </a:cubicBezTo>
                <a:close/>
                <a:moveTo>
                  <a:pt x="585326" y="722972"/>
                </a:moveTo>
                <a:cubicBezTo>
                  <a:pt x="596599" y="722972"/>
                  <a:pt x="605738" y="732111"/>
                  <a:pt x="605738" y="743385"/>
                </a:cubicBezTo>
                <a:cubicBezTo>
                  <a:pt x="605738" y="754659"/>
                  <a:pt x="596599" y="763798"/>
                  <a:pt x="585326" y="763798"/>
                </a:cubicBezTo>
                <a:cubicBezTo>
                  <a:pt x="574052" y="763798"/>
                  <a:pt x="564913" y="754659"/>
                  <a:pt x="564913" y="743385"/>
                </a:cubicBezTo>
                <a:cubicBezTo>
                  <a:pt x="564913" y="732111"/>
                  <a:pt x="574052" y="722972"/>
                  <a:pt x="585326" y="722972"/>
                </a:cubicBezTo>
                <a:close/>
                <a:moveTo>
                  <a:pt x="536549" y="722972"/>
                </a:moveTo>
                <a:cubicBezTo>
                  <a:pt x="547822" y="722972"/>
                  <a:pt x="556961" y="732111"/>
                  <a:pt x="556961" y="743385"/>
                </a:cubicBezTo>
                <a:cubicBezTo>
                  <a:pt x="556961" y="754659"/>
                  <a:pt x="547822" y="763798"/>
                  <a:pt x="536549" y="763798"/>
                </a:cubicBezTo>
                <a:cubicBezTo>
                  <a:pt x="525275" y="763798"/>
                  <a:pt x="516136" y="754659"/>
                  <a:pt x="516136" y="743385"/>
                </a:cubicBezTo>
                <a:cubicBezTo>
                  <a:pt x="516136" y="732111"/>
                  <a:pt x="525275" y="722972"/>
                  <a:pt x="536549" y="722972"/>
                </a:cubicBezTo>
                <a:close/>
                <a:moveTo>
                  <a:pt x="487772" y="722972"/>
                </a:moveTo>
                <a:cubicBezTo>
                  <a:pt x="499045" y="722972"/>
                  <a:pt x="508184" y="732111"/>
                  <a:pt x="508184" y="743385"/>
                </a:cubicBezTo>
                <a:cubicBezTo>
                  <a:pt x="508184" y="754659"/>
                  <a:pt x="499045" y="763798"/>
                  <a:pt x="487772" y="763798"/>
                </a:cubicBezTo>
                <a:cubicBezTo>
                  <a:pt x="476498" y="763798"/>
                  <a:pt x="467359" y="754659"/>
                  <a:pt x="467359" y="743385"/>
                </a:cubicBezTo>
                <a:cubicBezTo>
                  <a:pt x="467359" y="732111"/>
                  <a:pt x="476498" y="722972"/>
                  <a:pt x="487772" y="722972"/>
                </a:cubicBezTo>
                <a:close/>
                <a:moveTo>
                  <a:pt x="438994" y="722972"/>
                </a:moveTo>
                <a:cubicBezTo>
                  <a:pt x="450268" y="722972"/>
                  <a:pt x="459407" y="732111"/>
                  <a:pt x="459407" y="743385"/>
                </a:cubicBezTo>
                <a:cubicBezTo>
                  <a:pt x="459407" y="754659"/>
                  <a:pt x="450268" y="763798"/>
                  <a:pt x="438994" y="763798"/>
                </a:cubicBezTo>
                <a:cubicBezTo>
                  <a:pt x="427721" y="763798"/>
                  <a:pt x="418582" y="754659"/>
                  <a:pt x="418582" y="743385"/>
                </a:cubicBezTo>
                <a:cubicBezTo>
                  <a:pt x="418582" y="732111"/>
                  <a:pt x="427721" y="722972"/>
                  <a:pt x="438994" y="722972"/>
                </a:cubicBezTo>
                <a:close/>
                <a:moveTo>
                  <a:pt x="390217" y="722972"/>
                </a:moveTo>
                <a:cubicBezTo>
                  <a:pt x="401491" y="722972"/>
                  <a:pt x="410630" y="732111"/>
                  <a:pt x="410630" y="743385"/>
                </a:cubicBezTo>
                <a:cubicBezTo>
                  <a:pt x="410630" y="754659"/>
                  <a:pt x="401491" y="763798"/>
                  <a:pt x="390217" y="763798"/>
                </a:cubicBezTo>
                <a:cubicBezTo>
                  <a:pt x="378944" y="763798"/>
                  <a:pt x="369805" y="754659"/>
                  <a:pt x="369805" y="743385"/>
                </a:cubicBezTo>
                <a:cubicBezTo>
                  <a:pt x="369805" y="732111"/>
                  <a:pt x="378944" y="722972"/>
                  <a:pt x="390217" y="722972"/>
                </a:cubicBezTo>
                <a:close/>
                <a:moveTo>
                  <a:pt x="341440" y="722972"/>
                </a:moveTo>
                <a:cubicBezTo>
                  <a:pt x="352714" y="722972"/>
                  <a:pt x="361853" y="732111"/>
                  <a:pt x="361853" y="743385"/>
                </a:cubicBezTo>
                <a:cubicBezTo>
                  <a:pt x="361853" y="754659"/>
                  <a:pt x="352714" y="763798"/>
                  <a:pt x="341440" y="763798"/>
                </a:cubicBezTo>
                <a:cubicBezTo>
                  <a:pt x="330166" y="763798"/>
                  <a:pt x="321028" y="754659"/>
                  <a:pt x="321028" y="743385"/>
                </a:cubicBezTo>
                <a:cubicBezTo>
                  <a:pt x="321028" y="732111"/>
                  <a:pt x="330166" y="722972"/>
                  <a:pt x="341440" y="722972"/>
                </a:cubicBezTo>
                <a:close/>
                <a:moveTo>
                  <a:pt x="292663" y="722972"/>
                </a:moveTo>
                <a:cubicBezTo>
                  <a:pt x="303937" y="722972"/>
                  <a:pt x="313076" y="732111"/>
                  <a:pt x="313076" y="743385"/>
                </a:cubicBezTo>
                <a:cubicBezTo>
                  <a:pt x="313076" y="754659"/>
                  <a:pt x="303937" y="763798"/>
                  <a:pt x="292663" y="763798"/>
                </a:cubicBezTo>
                <a:cubicBezTo>
                  <a:pt x="281389" y="763798"/>
                  <a:pt x="272251" y="754659"/>
                  <a:pt x="272251" y="743385"/>
                </a:cubicBezTo>
                <a:cubicBezTo>
                  <a:pt x="272251" y="732111"/>
                  <a:pt x="281389" y="722972"/>
                  <a:pt x="292663" y="722972"/>
                </a:cubicBezTo>
                <a:close/>
                <a:moveTo>
                  <a:pt x="243886" y="722972"/>
                </a:moveTo>
                <a:cubicBezTo>
                  <a:pt x="255160" y="722972"/>
                  <a:pt x="264299" y="732111"/>
                  <a:pt x="264299" y="743385"/>
                </a:cubicBezTo>
                <a:cubicBezTo>
                  <a:pt x="264299" y="754659"/>
                  <a:pt x="255160" y="763798"/>
                  <a:pt x="243886" y="763798"/>
                </a:cubicBezTo>
                <a:cubicBezTo>
                  <a:pt x="232612" y="763798"/>
                  <a:pt x="223473" y="754659"/>
                  <a:pt x="223473" y="743385"/>
                </a:cubicBezTo>
                <a:cubicBezTo>
                  <a:pt x="223473" y="732111"/>
                  <a:pt x="232612" y="722972"/>
                  <a:pt x="243886" y="722972"/>
                </a:cubicBezTo>
                <a:close/>
                <a:moveTo>
                  <a:pt x="195109" y="722972"/>
                </a:moveTo>
                <a:cubicBezTo>
                  <a:pt x="206383" y="722972"/>
                  <a:pt x="215522" y="732111"/>
                  <a:pt x="215522" y="743385"/>
                </a:cubicBezTo>
                <a:cubicBezTo>
                  <a:pt x="215522" y="754659"/>
                  <a:pt x="206383" y="763798"/>
                  <a:pt x="195109" y="763798"/>
                </a:cubicBezTo>
                <a:cubicBezTo>
                  <a:pt x="183835" y="763798"/>
                  <a:pt x="174696" y="754659"/>
                  <a:pt x="174696" y="743385"/>
                </a:cubicBezTo>
                <a:cubicBezTo>
                  <a:pt x="174696" y="732111"/>
                  <a:pt x="183835" y="722972"/>
                  <a:pt x="195109" y="722972"/>
                </a:cubicBezTo>
                <a:close/>
                <a:moveTo>
                  <a:pt x="146332" y="722972"/>
                </a:moveTo>
                <a:cubicBezTo>
                  <a:pt x="157606" y="722972"/>
                  <a:pt x="166745" y="732111"/>
                  <a:pt x="166745" y="743385"/>
                </a:cubicBezTo>
                <a:cubicBezTo>
                  <a:pt x="166745" y="754659"/>
                  <a:pt x="157606" y="763798"/>
                  <a:pt x="146332" y="763798"/>
                </a:cubicBezTo>
                <a:cubicBezTo>
                  <a:pt x="135058" y="763798"/>
                  <a:pt x="125919" y="754659"/>
                  <a:pt x="125919" y="743385"/>
                </a:cubicBezTo>
                <a:cubicBezTo>
                  <a:pt x="125919" y="732111"/>
                  <a:pt x="135058" y="722972"/>
                  <a:pt x="146332" y="722972"/>
                </a:cubicBezTo>
                <a:close/>
                <a:moveTo>
                  <a:pt x="97555" y="722972"/>
                </a:moveTo>
                <a:cubicBezTo>
                  <a:pt x="108829" y="722972"/>
                  <a:pt x="117968" y="732111"/>
                  <a:pt x="117968" y="743385"/>
                </a:cubicBezTo>
                <a:cubicBezTo>
                  <a:pt x="117968" y="754659"/>
                  <a:pt x="108829" y="763798"/>
                  <a:pt x="97555" y="763798"/>
                </a:cubicBezTo>
                <a:cubicBezTo>
                  <a:pt x="86281" y="763798"/>
                  <a:pt x="77142" y="754659"/>
                  <a:pt x="77142" y="743385"/>
                </a:cubicBezTo>
                <a:cubicBezTo>
                  <a:pt x="77142" y="732111"/>
                  <a:pt x="86281" y="722972"/>
                  <a:pt x="97555" y="722972"/>
                </a:cubicBezTo>
                <a:close/>
                <a:moveTo>
                  <a:pt x="48778" y="722972"/>
                </a:moveTo>
                <a:cubicBezTo>
                  <a:pt x="60052" y="722972"/>
                  <a:pt x="69191" y="732111"/>
                  <a:pt x="69191" y="743385"/>
                </a:cubicBezTo>
                <a:cubicBezTo>
                  <a:pt x="69191" y="754659"/>
                  <a:pt x="60052" y="763798"/>
                  <a:pt x="48778" y="763798"/>
                </a:cubicBezTo>
                <a:cubicBezTo>
                  <a:pt x="37504" y="763798"/>
                  <a:pt x="28365" y="754659"/>
                  <a:pt x="28365" y="743385"/>
                </a:cubicBezTo>
                <a:cubicBezTo>
                  <a:pt x="28365" y="732111"/>
                  <a:pt x="37504" y="722972"/>
                  <a:pt x="48778" y="722972"/>
                </a:cubicBezTo>
                <a:close/>
                <a:moveTo>
                  <a:pt x="2" y="722972"/>
                </a:moveTo>
                <a:cubicBezTo>
                  <a:pt x="11275" y="722972"/>
                  <a:pt x="20414" y="732111"/>
                  <a:pt x="20414" y="743385"/>
                </a:cubicBezTo>
                <a:cubicBezTo>
                  <a:pt x="20414" y="754659"/>
                  <a:pt x="11275" y="763798"/>
                  <a:pt x="2" y="763798"/>
                </a:cubicBezTo>
                <a:lnTo>
                  <a:pt x="0" y="763797"/>
                </a:lnTo>
                <a:lnTo>
                  <a:pt x="0" y="722973"/>
                </a:lnTo>
                <a:close/>
                <a:moveTo>
                  <a:pt x="731657" y="668886"/>
                </a:moveTo>
                <a:cubicBezTo>
                  <a:pt x="737294" y="668886"/>
                  <a:pt x="742397" y="671171"/>
                  <a:pt x="746091" y="674865"/>
                </a:cubicBezTo>
                <a:lnTo>
                  <a:pt x="748725" y="681223"/>
                </a:lnTo>
                <a:lnTo>
                  <a:pt x="724200" y="708206"/>
                </a:lnTo>
                <a:lnTo>
                  <a:pt x="723711" y="708108"/>
                </a:lnTo>
                <a:cubicBezTo>
                  <a:pt x="716385" y="705009"/>
                  <a:pt x="711244" y="697754"/>
                  <a:pt x="711244" y="689299"/>
                </a:cubicBezTo>
                <a:cubicBezTo>
                  <a:pt x="711244" y="678025"/>
                  <a:pt x="720383" y="668886"/>
                  <a:pt x="731657" y="668886"/>
                </a:cubicBezTo>
                <a:close/>
                <a:moveTo>
                  <a:pt x="682880" y="668886"/>
                </a:moveTo>
                <a:cubicBezTo>
                  <a:pt x="694153" y="668886"/>
                  <a:pt x="703293" y="678025"/>
                  <a:pt x="703293" y="689299"/>
                </a:cubicBezTo>
                <a:cubicBezTo>
                  <a:pt x="703293" y="700573"/>
                  <a:pt x="694153" y="709712"/>
                  <a:pt x="682880" y="709712"/>
                </a:cubicBezTo>
                <a:cubicBezTo>
                  <a:pt x="671606" y="709712"/>
                  <a:pt x="662467" y="700573"/>
                  <a:pt x="662467" y="689299"/>
                </a:cubicBezTo>
                <a:cubicBezTo>
                  <a:pt x="662467" y="678025"/>
                  <a:pt x="671606" y="668886"/>
                  <a:pt x="682880" y="668886"/>
                </a:cubicBezTo>
                <a:close/>
                <a:moveTo>
                  <a:pt x="634103" y="668886"/>
                </a:moveTo>
                <a:cubicBezTo>
                  <a:pt x="645377" y="668886"/>
                  <a:pt x="654516" y="678025"/>
                  <a:pt x="654516" y="689299"/>
                </a:cubicBezTo>
                <a:cubicBezTo>
                  <a:pt x="654516" y="700573"/>
                  <a:pt x="645377" y="709712"/>
                  <a:pt x="634103" y="709712"/>
                </a:cubicBezTo>
                <a:cubicBezTo>
                  <a:pt x="622829" y="709712"/>
                  <a:pt x="613690" y="700573"/>
                  <a:pt x="613690" y="689299"/>
                </a:cubicBezTo>
                <a:cubicBezTo>
                  <a:pt x="613690" y="678025"/>
                  <a:pt x="622829" y="668886"/>
                  <a:pt x="634103" y="668886"/>
                </a:cubicBezTo>
                <a:close/>
                <a:moveTo>
                  <a:pt x="585326" y="668886"/>
                </a:moveTo>
                <a:cubicBezTo>
                  <a:pt x="596599" y="668886"/>
                  <a:pt x="605738" y="678025"/>
                  <a:pt x="605738" y="689299"/>
                </a:cubicBezTo>
                <a:cubicBezTo>
                  <a:pt x="605738" y="700573"/>
                  <a:pt x="596599" y="709712"/>
                  <a:pt x="585326" y="709712"/>
                </a:cubicBezTo>
                <a:cubicBezTo>
                  <a:pt x="574052" y="709712"/>
                  <a:pt x="564913" y="700573"/>
                  <a:pt x="564913" y="689299"/>
                </a:cubicBezTo>
                <a:cubicBezTo>
                  <a:pt x="564913" y="678025"/>
                  <a:pt x="574052" y="668886"/>
                  <a:pt x="585326" y="668886"/>
                </a:cubicBezTo>
                <a:close/>
                <a:moveTo>
                  <a:pt x="536549" y="668886"/>
                </a:moveTo>
                <a:cubicBezTo>
                  <a:pt x="547822" y="668886"/>
                  <a:pt x="556961" y="678025"/>
                  <a:pt x="556961" y="689299"/>
                </a:cubicBezTo>
                <a:cubicBezTo>
                  <a:pt x="556961" y="700573"/>
                  <a:pt x="547822" y="709712"/>
                  <a:pt x="536549" y="709712"/>
                </a:cubicBezTo>
                <a:cubicBezTo>
                  <a:pt x="525275" y="709712"/>
                  <a:pt x="516136" y="700573"/>
                  <a:pt x="516136" y="689299"/>
                </a:cubicBezTo>
                <a:cubicBezTo>
                  <a:pt x="516136" y="678025"/>
                  <a:pt x="525275" y="668886"/>
                  <a:pt x="536549" y="668886"/>
                </a:cubicBezTo>
                <a:close/>
                <a:moveTo>
                  <a:pt x="487772" y="668886"/>
                </a:moveTo>
                <a:cubicBezTo>
                  <a:pt x="499045" y="668886"/>
                  <a:pt x="508184" y="678025"/>
                  <a:pt x="508184" y="689299"/>
                </a:cubicBezTo>
                <a:cubicBezTo>
                  <a:pt x="508184" y="700573"/>
                  <a:pt x="499045" y="709712"/>
                  <a:pt x="487772" y="709712"/>
                </a:cubicBezTo>
                <a:cubicBezTo>
                  <a:pt x="476498" y="709712"/>
                  <a:pt x="467359" y="700573"/>
                  <a:pt x="467359" y="689299"/>
                </a:cubicBezTo>
                <a:cubicBezTo>
                  <a:pt x="467359" y="678025"/>
                  <a:pt x="476498" y="668886"/>
                  <a:pt x="487772" y="668886"/>
                </a:cubicBezTo>
                <a:close/>
                <a:moveTo>
                  <a:pt x="438994" y="668886"/>
                </a:moveTo>
                <a:cubicBezTo>
                  <a:pt x="450268" y="668886"/>
                  <a:pt x="459407" y="678025"/>
                  <a:pt x="459407" y="689299"/>
                </a:cubicBezTo>
                <a:cubicBezTo>
                  <a:pt x="459407" y="700573"/>
                  <a:pt x="450268" y="709712"/>
                  <a:pt x="438994" y="709712"/>
                </a:cubicBezTo>
                <a:cubicBezTo>
                  <a:pt x="427721" y="709712"/>
                  <a:pt x="418582" y="700573"/>
                  <a:pt x="418582" y="689299"/>
                </a:cubicBezTo>
                <a:cubicBezTo>
                  <a:pt x="418582" y="678025"/>
                  <a:pt x="427721" y="668886"/>
                  <a:pt x="438994" y="668886"/>
                </a:cubicBezTo>
                <a:close/>
                <a:moveTo>
                  <a:pt x="390217" y="668886"/>
                </a:moveTo>
                <a:cubicBezTo>
                  <a:pt x="401491" y="668886"/>
                  <a:pt x="410630" y="678025"/>
                  <a:pt x="410630" y="689299"/>
                </a:cubicBezTo>
                <a:cubicBezTo>
                  <a:pt x="410630" y="700573"/>
                  <a:pt x="401491" y="709712"/>
                  <a:pt x="390217" y="709712"/>
                </a:cubicBezTo>
                <a:cubicBezTo>
                  <a:pt x="378944" y="709712"/>
                  <a:pt x="369805" y="700573"/>
                  <a:pt x="369805" y="689299"/>
                </a:cubicBezTo>
                <a:cubicBezTo>
                  <a:pt x="369805" y="678025"/>
                  <a:pt x="378944" y="668886"/>
                  <a:pt x="390217" y="668886"/>
                </a:cubicBezTo>
                <a:close/>
                <a:moveTo>
                  <a:pt x="341440" y="668886"/>
                </a:moveTo>
                <a:cubicBezTo>
                  <a:pt x="352714" y="668886"/>
                  <a:pt x="361853" y="678025"/>
                  <a:pt x="361853" y="689299"/>
                </a:cubicBezTo>
                <a:cubicBezTo>
                  <a:pt x="361853" y="700573"/>
                  <a:pt x="352714" y="709712"/>
                  <a:pt x="341440" y="709712"/>
                </a:cubicBezTo>
                <a:cubicBezTo>
                  <a:pt x="330166" y="709712"/>
                  <a:pt x="321028" y="700573"/>
                  <a:pt x="321028" y="689299"/>
                </a:cubicBezTo>
                <a:cubicBezTo>
                  <a:pt x="321028" y="678025"/>
                  <a:pt x="330166" y="668886"/>
                  <a:pt x="341440" y="668886"/>
                </a:cubicBezTo>
                <a:close/>
                <a:moveTo>
                  <a:pt x="292663" y="668886"/>
                </a:moveTo>
                <a:cubicBezTo>
                  <a:pt x="303937" y="668886"/>
                  <a:pt x="313076" y="678025"/>
                  <a:pt x="313076" y="689299"/>
                </a:cubicBezTo>
                <a:cubicBezTo>
                  <a:pt x="313076" y="700573"/>
                  <a:pt x="303937" y="709712"/>
                  <a:pt x="292663" y="709712"/>
                </a:cubicBezTo>
                <a:cubicBezTo>
                  <a:pt x="281389" y="709712"/>
                  <a:pt x="272251" y="700573"/>
                  <a:pt x="272251" y="689299"/>
                </a:cubicBezTo>
                <a:cubicBezTo>
                  <a:pt x="272251" y="678025"/>
                  <a:pt x="281389" y="668886"/>
                  <a:pt x="292663" y="668886"/>
                </a:cubicBezTo>
                <a:close/>
                <a:moveTo>
                  <a:pt x="243886" y="668886"/>
                </a:moveTo>
                <a:cubicBezTo>
                  <a:pt x="255160" y="668886"/>
                  <a:pt x="264299" y="678025"/>
                  <a:pt x="264299" y="689299"/>
                </a:cubicBezTo>
                <a:cubicBezTo>
                  <a:pt x="264299" y="700573"/>
                  <a:pt x="255160" y="709712"/>
                  <a:pt x="243886" y="709712"/>
                </a:cubicBezTo>
                <a:cubicBezTo>
                  <a:pt x="232612" y="709712"/>
                  <a:pt x="223473" y="700573"/>
                  <a:pt x="223473" y="689299"/>
                </a:cubicBezTo>
                <a:cubicBezTo>
                  <a:pt x="223473" y="678025"/>
                  <a:pt x="232612" y="668886"/>
                  <a:pt x="243886" y="668886"/>
                </a:cubicBezTo>
                <a:close/>
                <a:moveTo>
                  <a:pt x="195109" y="668886"/>
                </a:moveTo>
                <a:cubicBezTo>
                  <a:pt x="206383" y="668886"/>
                  <a:pt x="215522" y="678025"/>
                  <a:pt x="215522" y="689299"/>
                </a:cubicBezTo>
                <a:cubicBezTo>
                  <a:pt x="215522" y="700573"/>
                  <a:pt x="206383" y="709712"/>
                  <a:pt x="195109" y="709712"/>
                </a:cubicBezTo>
                <a:cubicBezTo>
                  <a:pt x="183835" y="709712"/>
                  <a:pt x="174696" y="700573"/>
                  <a:pt x="174696" y="689299"/>
                </a:cubicBezTo>
                <a:cubicBezTo>
                  <a:pt x="174696" y="678025"/>
                  <a:pt x="183835" y="668886"/>
                  <a:pt x="195109" y="668886"/>
                </a:cubicBezTo>
                <a:close/>
                <a:moveTo>
                  <a:pt x="146332" y="668886"/>
                </a:moveTo>
                <a:cubicBezTo>
                  <a:pt x="157606" y="668886"/>
                  <a:pt x="166745" y="678025"/>
                  <a:pt x="166745" y="689299"/>
                </a:cubicBezTo>
                <a:cubicBezTo>
                  <a:pt x="166745" y="700573"/>
                  <a:pt x="157606" y="709712"/>
                  <a:pt x="146332" y="709712"/>
                </a:cubicBezTo>
                <a:cubicBezTo>
                  <a:pt x="135058" y="709712"/>
                  <a:pt x="125919" y="700573"/>
                  <a:pt x="125919" y="689299"/>
                </a:cubicBezTo>
                <a:cubicBezTo>
                  <a:pt x="125919" y="678025"/>
                  <a:pt x="135058" y="668886"/>
                  <a:pt x="146332" y="668886"/>
                </a:cubicBezTo>
                <a:close/>
                <a:moveTo>
                  <a:pt x="97555" y="668886"/>
                </a:moveTo>
                <a:cubicBezTo>
                  <a:pt x="108829" y="668886"/>
                  <a:pt x="117968" y="678025"/>
                  <a:pt x="117968" y="689299"/>
                </a:cubicBezTo>
                <a:cubicBezTo>
                  <a:pt x="117968" y="700573"/>
                  <a:pt x="108829" y="709712"/>
                  <a:pt x="97555" y="709712"/>
                </a:cubicBezTo>
                <a:cubicBezTo>
                  <a:pt x="86281" y="709712"/>
                  <a:pt x="77142" y="700573"/>
                  <a:pt x="77142" y="689299"/>
                </a:cubicBezTo>
                <a:cubicBezTo>
                  <a:pt x="77142" y="678025"/>
                  <a:pt x="86281" y="668886"/>
                  <a:pt x="97555" y="668886"/>
                </a:cubicBezTo>
                <a:close/>
                <a:moveTo>
                  <a:pt x="48778" y="668886"/>
                </a:moveTo>
                <a:cubicBezTo>
                  <a:pt x="60052" y="668886"/>
                  <a:pt x="69191" y="678025"/>
                  <a:pt x="69191" y="689299"/>
                </a:cubicBezTo>
                <a:cubicBezTo>
                  <a:pt x="69191" y="700573"/>
                  <a:pt x="60052" y="709712"/>
                  <a:pt x="48778" y="709712"/>
                </a:cubicBezTo>
                <a:cubicBezTo>
                  <a:pt x="37504" y="709712"/>
                  <a:pt x="28365" y="700573"/>
                  <a:pt x="28365" y="689299"/>
                </a:cubicBezTo>
                <a:cubicBezTo>
                  <a:pt x="28365" y="678025"/>
                  <a:pt x="37504" y="668886"/>
                  <a:pt x="48778" y="668886"/>
                </a:cubicBezTo>
                <a:close/>
                <a:moveTo>
                  <a:pt x="2" y="668886"/>
                </a:moveTo>
                <a:cubicBezTo>
                  <a:pt x="11275" y="668886"/>
                  <a:pt x="20414" y="678025"/>
                  <a:pt x="20414" y="689299"/>
                </a:cubicBezTo>
                <a:cubicBezTo>
                  <a:pt x="20414" y="700573"/>
                  <a:pt x="11275" y="709712"/>
                  <a:pt x="2" y="709712"/>
                </a:cubicBezTo>
                <a:lnTo>
                  <a:pt x="0" y="709711"/>
                </a:lnTo>
                <a:lnTo>
                  <a:pt x="0" y="668887"/>
                </a:lnTo>
                <a:close/>
                <a:moveTo>
                  <a:pt x="780434" y="614800"/>
                </a:moveTo>
                <a:cubicBezTo>
                  <a:pt x="786071" y="614800"/>
                  <a:pt x="791174" y="617085"/>
                  <a:pt x="794868" y="620779"/>
                </a:cubicBezTo>
                <a:lnTo>
                  <a:pt x="796523" y="624774"/>
                </a:lnTo>
                <a:lnTo>
                  <a:pt x="780248" y="646539"/>
                </a:lnTo>
                <a:lnTo>
                  <a:pt x="773298" y="654185"/>
                </a:lnTo>
                <a:lnTo>
                  <a:pt x="772488" y="654021"/>
                </a:lnTo>
                <a:cubicBezTo>
                  <a:pt x="765162" y="650923"/>
                  <a:pt x="760021" y="643668"/>
                  <a:pt x="760021" y="635213"/>
                </a:cubicBezTo>
                <a:cubicBezTo>
                  <a:pt x="760021" y="623939"/>
                  <a:pt x="769160" y="614800"/>
                  <a:pt x="780434" y="614800"/>
                </a:cubicBezTo>
                <a:close/>
                <a:moveTo>
                  <a:pt x="731657" y="614800"/>
                </a:moveTo>
                <a:cubicBezTo>
                  <a:pt x="742931" y="614800"/>
                  <a:pt x="752070" y="623939"/>
                  <a:pt x="752070" y="635213"/>
                </a:cubicBezTo>
                <a:cubicBezTo>
                  <a:pt x="752070" y="646487"/>
                  <a:pt x="742931" y="655626"/>
                  <a:pt x="731657" y="655626"/>
                </a:cubicBezTo>
                <a:cubicBezTo>
                  <a:pt x="720383" y="655626"/>
                  <a:pt x="711244" y="646487"/>
                  <a:pt x="711244" y="635213"/>
                </a:cubicBezTo>
                <a:cubicBezTo>
                  <a:pt x="711244" y="623939"/>
                  <a:pt x="720383" y="614800"/>
                  <a:pt x="731657" y="614800"/>
                </a:cubicBezTo>
                <a:close/>
                <a:moveTo>
                  <a:pt x="682880" y="614800"/>
                </a:moveTo>
                <a:cubicBezTo>
                  <a:pt x="694153" y="614800"/>
                  <a:pt x="703293" y="623939"/>
                  <a:pt x="703293" y="635213"/>
                </a:cubicBezTo>
                <a:cubicBezTo>
                  <a:pt x="703293" y="646487"/>
                  <a:pt x="694153" y="655626"/>
                  <a:pt x="682880" y="655626"/>
                </a:cubicBezTo>
                <a:cubicBezTo>
                  <a:pt x="671606" y="655626"/>
                  <a:pt x="662467" y="646487"/>
                  <a:pt x="662467" y="635213"/>
                </a:cubicBezTo>
                <a:cubicBezTo>
                  <a:pt x="662467" y="623939"/>
                  <a:pt x="671606" y="614800"/>
                  <a:pt x="682880" y="614800"/>
                </a:cubicBezTo>
                <a:close/>
                <a:moveTo>
                  <a:pt x="634103" y="614800"/>
                </a:moveTo>
                <a:cubicBezTo>
                  <a:pt x="645377" y="614800"/>
                  <a:pt x="654516" y="623939"/>
                  <a:pt x="654516" y="635213"/>
                </a:cubicBezTo>
                <a:cubicBezTo>
                  <a:pt x="654516" y="646487"/>
                  <a:pt x="645377" y="655626"/>
                  <a:pt x="634103" y="655626"/>
                </a:cubicBezTo>
                <a:cubicBezTo>
                  <a:pt x="622829" y="655626"/>
                  <a:pt x="613690" y="646487"/>
                  <a:pt x="613690" y="635213"/>
                </a:cubicBezTo>
                <a:cubicBezTo>
                  <a:pt x="613690" y="623939"/>
                  <a:pt x="622829" y="614800"/>
                  <a:pt x="634103" y="614800"/>
                </a:cubicBezTo>
                <a:close/>
                <a:moveTo>
                  <a:pt x="585326" y="614800"/>
                </a:moveTo>
                <a:cubicBezTo>
                  <a:pt x="596599" y="614800"/>
                  <a:pt x="605738" y="623939"/>
                  <a:pt x="605738" y="635213"/>
                </a:cubicBezTo>
                <a:cubicBezTo>
                  <a:pt x="605738" y="646487"/>
                  <a:pt x="596599" y="655626"/>
                  <a:pt x="585326" y="655626"/>
                </a:cubicBezTo>
                <a:cubicBezTo>
                  <a:pt x="574052" y="655626"/>
                  <a:pt x="564913" y="646487"/>
                  <a:pt x="564913" y="635213"/>
                </a:cubicBezTo>
                <a:cubicBezTo>
                  <a:pt x="564913" y="623939"/>
                  <a:pt x="574052" y="614800"/>
                  <a:pt x="585326" y="614800"/>
                </a:cubicBezTo>
                <a:close/>
                <a:moveTo>
                  <a:pt x="536549" y="614800"/>
                </a:moveTo>
                <a:cubicBezTo>
                  <a:pt x="547822" y="614800"/>
                  <a:pt x="556961" y="623939"/>
                  <a:pt x="556961" y="635213"/>
                </a:cubicBezTo>
                <a:cubicBezTo>
                  <a:pt x="556961" y="646487"/>
                  <a:pt x="547822" y="655626"/>
                  <a:pt x="536549" y="655626"/>
                </a:cubicBezTo>
                <a:cubicBezTo>
                  <a:pt x="525275" y="655626"/>
                  <a:pt x="516136" y="646487"/>
                  <a:pt x="516136" y="635213"/>
                </a:cubicBezTo>
                <a:cubicBezTo>
                  <a:pt x="516136" y="623939"/>
                  <a:pt x="525275" y="614800"/>
                  <a:pt x="536549" y="614800"/>
                </a:cubicBezTo>
                <a:close/>
                <a:moveTo>
                  <a:pt x="487772" y="614800"/>
                </a:moveTo>
                <a:cubicBezTo>
                  <a:pt x="499045" y="614800"/>
                  <a:pt x="508184" y="623939"/>
                  <a:pt x="508184" y="635213"/>
                </a:cubicBezTo>
                <a:cubicBezTo>
                  <a:pt x="508184" y="646487"/>
                  <a:pt x="499045" y="655626"/>
                  <a:pt x="487772" y="655626"/>
                </a:cubicBezTo>
                <a:cubicBezTo>
                  <a:pt x="476498" y="655626"/>
                  <a:pt x="467359" y="646487"/>
                  <a:pt x="467359" y="635213"/>
                </a:cubicBezTo>
                <a:cubicBezTo>
                  <a:pt x="467359" y="623939"/>
                  <a:pt x="476498" y="614800"/>
                  <a:pt x="487772" y="614800"/>
                </a:cubicBezTo>
                <a:close/>
                <a:moveTo>
                  <a:pt x="438994" y="614800"/>
                </a:moveTo>
                <a:cubicBezTo>
                  <a:pt x="450268" y="614800"/>
                  <a:pt x="459407" y="623939"/>
                  <a:pt x="459407" y="635213"/>
                </a:cubicBezTo>
                <a:cubicBezTo>
                  <a:pt x="459407" y="646487"/>
                  <a:pt x="450268" y="655626"/>
                  <a:pt x="438994" y="655626"/>
                </a:cubicBezTo>
                <a:cubicBezTo>
                  <a:pt x="427721" y="655626"/>
                  <a:pt x="418582" y="646487"/>
                  <a:pt x="418582" y="635213"/>
                </a:cubicBezTo>
                <a:cubicBezTo>
                  <a:pt x="418582" y="623939"/>
                  <a:pt x="427721" y="614800"/>
                  <a:pt x="438994" y="614800"/>
                </a:cubicBezTo>
                <a:close/>
                <a:moveTo>
                  <a:pt x="390217" y="614800"/>
                </a:moveTo>
                <a:cubicBezTo>
                  <a:pt x="401491" y="614800"/>
                  <a:pt x="410630" y="623939"/>
                  <a:pt x="410630" y="635213"/>
                </a:cubicBezTo>
                <a:cubicBezTo>
                  <a:pt x="410630" y="646487"/>
                  <a:pt x="401491" y="655626"/>
                  <a:pt x="390217" y="655626"/>
                </a:cubicBezTo>
                <a:cubicBezTo>
                  <a:pt x="378944" y="655626"/>
                  <a:pt x="369805" y="646487"/>
                  <a:pt x="369805" y="635213"/>
                </a:cubicBezTo>
                <a:cubicBezTo>
                  <a:pt x="369805" y="623939"/>
                  <a:pt x="378944" y="614800"/>
                  <a:pt x="390217" y="614800"/>
                </a:cubicBezTo>
                <a:close/>
                <a:moveTo>
                  <a:pt x="341440" y="614800"/>
                </a:moveTo>
                <a:cubicBezTo>
                  <a:pt x="352714" y="614800"/>
                  <a:pt x="361853" y="623939"/>
                  <a:pt x="361853" y="635213"/>
                </a:cubicBezTo>
                <a:cubicBezTo>
                  <a:pt x="361853" y="646487"/>
                  <a:pt x="352714" y="655626"/>
                  <a:pt x="341440" y="655626"/>
                </a:cubicBezTo>
                <a:cubicBezTo>
                  <a:pt x="330166" y="655626"/>
                  <a:pt x="321028" y="646487"/>
                  <a:pt x="321028" y="635213"/>
                </a:cubicBezTo>
                <a:cubicBezTo>
                  <a:pt x="321028" y="623939"/>
                  <a:pt x="330166" y="614800"/>
                  <a:pt x="341440" y="614800"/>
                </a:cubicBezTo>
                <a:close/>
                <a:moveTo>
                  <a:pt x="292663" y="614800"/>
                </a:moveTo>
                <a:cubicBezTo>
                  <a:pt x="303937" y="614800"/>
                  <a:pt x="313076" y="623939"/>
                  <a:pt x="313076" y="635213"/>
                </a:cubicBezTo>
                <a:cubicBezTo>
                  <a:pt x="313076" y="646487"/>
                  <a:pt x="303937" y="655626"/>
                  <a:pt x="292663" y="655626"/>
                </a:cubicBezTo>
                <a:cubicBezTo>
                  <a:pt x="281389" y="655626"/>
                  <a:pt x="272251" y="646487"/>
                  <a:pt x="272251" y="635213"/>
                </a:cubicBezTo>
                <a:cubicBezTo>
                  <a:pt x="272251" y="623939"/>
                  <a:pt x="281389" y="614800"/>
                  <a:pt x="292663" y="614800"/>
                </a:cubicBezTo>
                <a:close/>
                <a:moveTo>
                  <a:pt x="243886" y="614800"/>
                </a:moveTo>
                <a:cubicBezTo>
                  <a:pt x="255160" y="614800"/>
                  <a:pt x="264299" y="623939"/>
                  <a:pt x="264299" y="635213"/>
                </a:cubicBezTo>
                <a:cubicBezTo>
                  <a:pt x="264299" y="646487"/>
                  <a:pt x="255160" y="655626"/>
                  <a:pt x="243886" y="655626"/>
                </a:cubicBezTo>
                <a:cubicBezTo>
                  <a:pt x="232612" y="655626"/>
                  <a:pt x="223473" y="646487"/>
                  <a:pt x="223473" y="635213"/>
                </a:cubicBezTo>
                <a:cubicBezTo>
                  <a:pt x="223473" y="623939"/>
                  <a:pt x="232612" y="614800"/>
                  <a:pt x="243886" y="614800"/>
                </a:cubicBezTo>
                <a:close/>
                <a:moveTo>
                  <a:pt x="195109" y="614800"/>
                </a:moveTo>
                <a:cubicBezTo>
                  <a:pt x="206383" y="614800"/>
                  <a:pt x="215522" y="623939"/>
                  <a:pt x="215522" y="635213"/>
                </a:cubicBezTo>
                <a:cubicBezTo>
                  <a:pt x="215522" y="646487"/>
                  <a:pt x="206383" y="655626"/>
                  <a:pt x="195109" y="655626"/>
                </a:cubicBezTo>
                <a:cubicBezTo>
                  <a:pt x="183835" y="655626"/>
                  <a:pt x="174696" y="646487"/>
                  <a:pt x="174696" y="635213"/>
                </a:cubicBezTo>
                <a:cubicBezTo>
                  <a:pt x="174696" y="623939"/>
                  <a:pt x="183835" y="614800"/>
                  <a:pt x="195109" y="614800"/>
                </a:cubicBezTo>
                <a:close/>
                <a:moveTo>
                  <a:pt x="146332" y="614800"/>
                </a:moveTo>
                <a:cubicBezTo>
                  <a:pt x="157606" y="614800"/>
                  <a:pt x="166745" y="623939"/>
                  <a:pt x="166745" y="635213"/>
                </a:cubicBezTo>
                <a:cubicBezTo>
                  <a:pt x="166745" y="646487"/>
                  <a:pt x="157606" y="655626"/>
                  <a:pt x="146332" y="655626"/>
                </a:cubicBezTo>
                <a:cubicBezTo>
                  <a:pt x="135058" y="655626"/>
                  <a:pt x="125919" y="646487"/>
                  <a:pt x="125919" y="635213"/>
                </a:cubicBezTo>
                <a:cubicBezTo>
                  <a:pt x="125919" y="623939"/>
                  <a:pt x="135058" y="614800"/>
                  <a:pt x="146332" y="614800"/>
                </a:cubicBezTo>
                <a:close/>
                <a:moveTo>
                  <a:pt x="97555" y="614800"/>
                </a:moveTo>
                <a:cubicBezTo>
                  <a:pt x="108829" y="614800"/>
                  <a:pt x="117968" y="623939"/>
                  <a:pt x="117968" y="635213"/>
                </a:cubicBezTo>
                <a:cubicBezTo>
                  <a:pt x="117968" y="646487"/>
                  <a:pt x="108829" y="655626"/>
                  <a:pt x="97555" y="655626"/>
                </a:cubicBezTo>
                <a:cubicBezTo>
                  <a:pt x="86281" y="655626"/>
                  <a:pt x="77142" y="646487"/>
                  <a:pt x="77142" y="635213"/>
                </a:cubicBezTo>
                <a:cubicBezTo>
                  <a:pt x="77142" y="623939"/>
                  <a:pt x="86281" y="614800"/>
                  <a:pt x="97555" y="614800"/>
                </a:cubicBezTo>
                <a:close/>
                <a:moveTo>
                  <a:pt x="48778" y="614800"/>
                </a:moveTo>
                <a:cubicBezTo>
                  <a:pt x="60052" y="614800"/>
                  <a:pt x="69191" y="623939"/>
                  <a:pt x="69191" y="635213"/>
                </a:cubicBezTo>
                <a:cubicBezTo>
                  <a:pt x="69191" y="646487"/>
                  <a:pt x="60052" y="655626"/>
                  <a:pt x="48778" y="655626"/>
                </a:cubicBezTo>
                <a:cubicBezTo>
                  <a:pt x="37504" y="655626"/>
                  <a:pt x="28365" y="646487"/>
                  <a:pt x="28365" y="635213"/>
                </a:cubicBezTo>
                <a:cubicBezTo>
                  <a:pt x="28365" y="623939"/>
                  <a:pt x="37504" y="614800"/>
                  <a:pt x="48778" y="614800"/>
                </a:cubicBezTo>
                <a:close/>
                <a:moveTo>
                  <a:pt x="2" y="614800"/>
                </a:moveTo>
                <a:cubicBezTo>
                  <a:pt x="11275" y="614800"/>
                  <a:pt x="20414" y="623939"/>
                  <a:pt x="20414" y="635213"/>
                </a:cubicBezTo>
                <a:cubicBezTo>
                  <a:pt x="20414" y="646487"/>
                  <a:pt x="11275" y="655626"/>
                  <a:pt x="2" y="655626"/>
                </a:cubicBezTo>
                <a:lnTo>
                  <a:pt x="0" y="655625"/>
                </a:lnTo>
                <a:lnTo>
                  <a:pt x="0" y="614801"/>
                </a:lnTo>
                <a:close/>
                <a:moveTo>
                  <a:pt x="829211" y="560714"/>
                </a:moveTo>
                <a:cubicBezTo>
                  <a:pt x="832029" y="560714"/>
                  <a:pt x="834714" y="561285"/>
                  <a:pt x="837157" y="562318"/>
                </a:cubicBezTo>
                <a:lnTo>
                  <a:pt x="840828" y="564793"/>
                </a:lnTo>
                <a:lnTo>
                  <a:pt x="838456" y="568698"/>
                </a:lnTo>
                <a:lnTo>
                  <a:pt x="817164" y="597170"/>
                </a:lnTo>
                <a:lnTo>
                  <a:pt x="814777" y="595561"/>
                </a:lnTo>
                <a:cubicBezTo>
                  <a:pt x="811083" y="591867"/>
                  <a:pt x="808798" y="586764"/>
                  <a:pt x="808798" y="581127"/>
                </a:cubicBezTo>
                <a:cubicBezTo>
                  <a:pt x="808798" y="569853"/>
                  <a:pt x="817937" y="560714"/>
                  <a:pt x="829211" y="560714"/>
                </a:cubicBezTo>
                <a:close/>
                <a:moveTo>
                  <a:pt x="780434" y="560714"/>
                </a:moveTo>
                <a:cubicBezTo>
                  <a:pt x="791708" y="560714"/>
                  <a:pt x="800847" y="569853"/>
                  <a:pt x="800847" y="581127"/>
                </a:cubicBezTo>
                <a:cubicBezTo>
                  <a:pt x="800847" y="592400"/>
                  <a:pt x="791708" y="601539"/>
                  <a:pt x="780434" y="601539"/>
                </a:cubicBezTo>
                <a:cubicBezTo>
                  <a:pt x="769160" y="601539"/>
                  <a:pt x="760021" y="592400"/>
                  <a:pt x="760021" y="581127"/>
                </a:cubicBezTo>
                <a:cubicBezTo>
                  <a:pt x="760021" y="569853"/>
                  <a:pt x="769160" y="560714"/>
                  <a:pt x="780434" y="560714"/>
                </a:cubicBezTo>
                <a:close/>
                <a:moveTo>
                  <a:pt x="731657" y="560714"/>
                </a:moveTo>
                <a:cubicBezTo>
                  <a:pt x="742931" y="560714"/>
                  <a:pt x="752070" y="569853"/>
                  <a:pt x="752070" y="581127"/>
                </a:cubicBezTo>
                <a:cubicBezTo>
                  <a:pt x="752070" y="592400"/>
                  <a:pt x="742931" y="601539"/>
                  <a:pt x="731657" y="601539"/>
                </a:cubicBezTo>
                <a:cubicBezTo>
                  <a:pt x="720383" y="601539"/>
                  <a:pt x="711244" y="592400"/>
                  <a:pt x="711244" y="581127"/>
                </a:cubicBezTo>
                <a:cubicBezTo>
                  <a:pt x="711244" y="569853"/>
                  <a:pt x="720383" y="560714"/>
                  <a:pt x="731657" y="560714"/>
                </a:cubicBezTo>
                <a:close/>
                <a:moveTo>
                  <a:pt x="682880" y="560714"/>
                </a:moveTo>
                <a:cubicBezTo>
                  <a:pt x="694153" y="560714"/>
                  <a:pt x="703293" y="569853"/>
                  <a:pt x="703293" y="581127"/>
                </a:cubicBezTo>
                <a:cubicBezTo>
                  <a:pt x="703293" y="592400"/>
                  <a:pt x="694153" y="601539"/>
                  <a:pt x="682880" y="601539"/>
                </a:cubicBezTo>
                <a:cubicBezTo>
                  <a:pt x="671606" y="601539"/>
                  <a:pt x="662467" y="592400"/>
                  <a:pt x="662467" y="581127"/>
                </a:cubicBezTo>
                <a:cubicBezTo>
                  <a:pt x="662467" y="569853"/>
                  <a:pt x="671606" y="560714"/>
                  <a:pt x="682880" y="560714"/>
                </a:cubicBezTo>
                <a:close/>
                <a:moveTo>
                  <a:pt x="634103" y="560714"/>
                </a:moveTo>
                <a:cubicBezTo>
                  <a:pt x="645377" y="560714"/>
                  <a:pt x="654516" y="569853"/>
                  <a:pt x="654516" y="581127"/>
                </a:cubicBezTo>
                <a:cubicBezTo>
                  <a:pt x="654516" y="592400"/>
                  <a:pt x="645377" y="601539"/>
                  <a:pt x="634103" y="601539"/>
                </a:cubicBezTo>
                <a:cubicBezTo>
                  <a:pt x="622829" y="601539"/>
                  <a:pt x="613690" y="592400"/>
                  <a:pt x="613690" y="581127"/>
                </a:cubicBezTo>
                <a:cubicBezTo>
                  <a:pt x="613690" y="569853"/>
                  <a:pt x="622829" y="560714"/>
                  <a:pt x="634103" y="560714"/>
                </a:cubicBezTo>
                <a:close/>
                <a:moveTo>
                  <a:pt x="585326" y="560714"/>
                </a:moveTo>
                <a:cubicBezTo>
                  <a:pt x="596599" y="560714"/>
                  <a:pt x="605738" y="569853"/>
                  <a:pt x="605738" y="581127"/>
                </a:cubicBezTo>
                <a:cubicBezTo>
                  <a:pt x="605738" y="592400"/>
                  <a:pt x="596599" y="601539"/>
                  <a:pt x="585326" y="601539"/>
                </a:cubicBezTo>
                <a:cubicBezTo>
                  <a:pt x="574052" y="601539"/>
                  <a:pt x="564913" y="592400"/>
                  <a:pt x="564913" y="581127"/>
                </a:cubicBezTo>
                <a:cubicBezTo>
                  <a:pt x="564913" y="569853"/>
                  <a:pt x="574052" y="560714"/>
                  <a:pt x="585326" y="560714"/>
                </a:cubicBezTo>
                <a:close/>
                <a:moveTo>
                  <a:pt x="536549" y="560714"/>
                </a:moveTo>
                <a:cubicBezTo>
                  <a:pt x="547822" y="560714"/>
                  <a:pt x="556961" y="569853"/>
                  <a:pt x="556961" y="581127"/>
                </a:cubicBezTo>
                <a:cubicBezTo>
                  <a:pt x="556961" y="592400"/>
                  <a:pt x="547822" y="601539"/>
                  <a:pt x="536549" y="601539"/>
                </a:cubicBezTo>
                <a:cubicBezTo>
                  <a:pt x="525275" y="601539"/>
                  <a:pt x="516136" y="592400"/>
                  <a:pt x="516136" y="581127"/>
                </a:cubicBezTo>
                <a:cubicBezTo>
                  <a:pt x="516136" y="569853"/>
                  <a:pt x="525275" y="560714"/>
                  <a:pt x="536549" y="560714"/>
                </a:cubicBezTo>
                <a:close/>
                <a:moveTo>
                  <a:pt x="487772" y="560714"/>
                </a:moveTo>
                <a:cubicBezTo>
                  <a:pt x="499045" y="560714"/>
                  <a:pt x="508184" y="569853"/>
                  <a:pt x="508184" y="581127"/>
                </a:cubicBezTo>
                <a:cubicBezTo>
                  <a:pt x="508184" y="592400"/>
                  <a:pt x="499045" y="601539"/>
                  <a:pt x="487772" y="601539"/>
                </a:cubicBezTo>
                <a:cubicBezTo>
                  <a:pt x="476498" y="601539"/>
                  <a:pt x="467359" y="592400"/>
                  <a:pt x="467359" y="581127"/>
                </a:cubicBezTo>
                <a:cubicBezTo>
                  <a:pt x="467359" y="569853"/>
                  <a:pt x="476498" y="560714"/>
                  <a:pt x="487772" y="560714"/>
                </a:cubicBezTo>
                <a:close/>
                <a:moveTo>
                  <a:pt x="438994" y="560714"/>
                </a:moveTo>
                <a:cubicBezTo>
                  <a:pt x="450268" y="560714"/>
                  <a:pt x="459407" y="569853"/>
                  <a:pt x="459407" y="581127"/>
                </a:cubicBezTo>
                <a:cubicBezTo>
                  <a:pt x="459407" y="592400"/>
                  <a:pt x="450268" y="601539"/>
                  <a:pt x="438994" y="601539"/>
                </a:cubicBezTo>
                <a:cubicBezTo>
                  <a:pt x="427721" y="601539"/>
                  <a:pt x="418582" y="592400"/>
                  <a:pt x="418582" y="581127"/>
                </a:cubicBezTo>
                <a:cubicBezTo>
                  <a:pt x="418582" y="569853"/>
                  <a:pt x="427721" y="560714"/>
                  <a:pt x="438994" y="560714"/>
                </a:cubicBezTo>
                <a:close/>
                <a:moveTo>
                  <a:pt x="390217" y="560714"/>
                </a:moveTo>
                <a:cubicBezTo>
                  <a:pt x="401491" y="560714"/>
                  <a:pt x="410630" y="569853"/>
                  <a:pt x="410630" y="581127"/>
                </a:cubicBezTo>
                <a:cubicBezTo>
                  <a:pt x="410630" y="592400"/>
                  <a:pt x="401491" y="601539"/>
                  <a:pt x="390217" y="601539"/>
                </a:cubicBezTo>
                <a:cubicBezTo>
                  <a:pt x="378944" y="601539"/>
                  <a:pt x="369805" y="592400"/>
                  <a:pt x="369805" y="581127"/>
                </a:cubicBezTo>
                <a:cubicBezTo>
                  <a:pt x="369805" y="569853"/>
                  <a:pt x="378944" y="560714"/>
                  <a:pt x="390217" y="560714"/>
                </a:cubicBezTo>
                <a:close/>
                <a:moveTo>
                  <a:pt x="341440" y="560714"/>
                </a:moveTo>
                <a:cubicBezTo>
                  <a:pt x="352714" y="560714"/>
                  <a:pt x="361853" y="569853"/>
                  <a:pt x="361853" y="581127"/>
                </a:cubicBezTo>
                <a:cubicBezTo>
                  <a:pt x="361853" y="592400"/>
                  <a:pt x="352714" y="601539"/>
                  <a:pt x="341440" y="601539"/>
                </a:cubicBezTo>
                <a:cubicBezTo>
                  <a:pt x="330166" y="601539"/>
                  <a:pt x="321028" y="592400"/>
                  <a:pt x="321028" y="581127"/>
                </a:cubicBezTo>
                <a:cubicBezTo>
                  <a:pt x="321028" y="569853"/>
                  <a:pt x="330166" y="560714"/>
                  <a:pt x="341440" y="560714"/>
                </a:cubicBezTo>
                <a:close/>
                <a:moveTo>
                  <a:pt x="292663" y="560714"/>
                </a:moveTo>
                <a:cubicBezTo>
                  <a:pt x="303937" y="560714"/>
                  <a:pt x="313076" y="569853"/>
                  <a:pt x="313076" y="581127"/>
                </a:cubicBezTo>
                <a:cubicBezTo>
                  <a:pt x="313076" y="592400"/>
                  <a:pt x="303937" y="601539"/>
                  <a:pt x="292663" y="601539"/>
                </a:cubicBezTo>
                <a:cubicBezTo>
                  <a:pt x="281389" y="601539"/>
                  <a:pt x="272251" y="592400"/>
                  <a:pt x="272251" y="581127"/>
                </a:cubicBezTo>
                <a:cubicBezTo>
                  <a:pt x="272251" y="569853"/>
                  <a:pt x="281389" y="560714"/>
                  <a:pt x="292663" y="560714"/>
                </a:cubicBezTo>
                <a:close/>
                <a:moveTo>
                  <a:pt x="243886" y="560714"/>
                </a:moveTo>
                <a:cubicBezTo>
                  <a:pt x="255160" y="560714"/>
                  <a:pt x="264299" y="569853"/>
                  <a:pt x="264299" y="581127"/>
                </a:cubicBezTo>
                <a:cubicBezTo>
                  <a:pt x="264299" y="592400"/>
                  <a:pt x="255160" y="601539"/>
                  <a:pt x="243886" y="601539"/>
                </a:cubicBezTo>
                <a:cubicBezTo>
                  <a:pt x="232612" y="601539"/>
                  <a:pt x="223473" y="592400"/>
                  <a:pt x="223473" y="581127"/>
                </a:cubicBezTo>
                <a:cubicBezTo>
                  <a:pt x="223473" y="569853"/>
                  <a:pt x="232612" y="560714"/>
                  <a:pt x="243886" y="560714"/>
                </a:cubicBezTo>
                <a:close/>
                <a:moveTo>
                  <a:pt x="195109" y="560714"/>
                </a:moveTo>
                <a:cubicBezTo>
                  <a:pt x="206383" y="560714"/>
                  <a:pt x="215522" y="569853"/>
                  <a:pt x="215522" y="581127"/>
                </a:cubicBezTo>
                <a:cubicBezTo>
                  <a:pt x="215522" y="592400"/>
                  <a:pt x="206383" y="601539"/>
                  <a:pt x="195109" y="601539"/>
                </a:cubicBezTo>
                <a:cubicBezTo>
                  <a:pt x="183835" y="601539"/>
                  <a:pt x="174696" y="592400"/>
                  <a:pt x="174696" y="581127"/>
                </a:cubicBezTo>
                <a:cubicBezTo>
                  <a:pt x="174696" y="569853"/>
                  <a:pt x="183835" y="560714"/>
                  <a:pt x="195109" y="560714"/>
                </a:cubicBezTo>
                <a:close/>
                <a:moveTo>
                  <a:pt x="146332" y="560714"/>
                </a:moveTo>
                <a:cubicBezTo>
                  <a:pt x="157606" y="560714"/>
                  <a:pt x="166745" y="569853"/>
                  <a:pt x="166745" y="581127"/>
                </a:cubicBezTo>
                <a:cubicBezTo>
                  <a:pt x="166745" y="592400"/>
                  <a:pt x="157606" y="601539"/>
                  <a:pt x="146332" y="601539"/>
                </a:cubicBezTo>
                <a:cubicBezTo>
                  <a:pt x="135058" y="601539"/>
                  <a:pt x="125919" y="592400"/>
                  <a:pt x="125919" y="581127"/>
                </a:cubicBezTo>
                <a:cubicBezTo>
                  <a:pt x="125919" y="569853"/>
                  <a:pt x="135058" y="560714"/>
                  <a:pt x="146332" y="560714"/>
                </a:cubicBezTo>
                <a:close/>
                <a:moveTo>
                  <a:pt x="97555" y="560714"/>
                </a:moveTo>
                <a:cubicBezTo>
                  <a:pt x="108829" y="560714"/>
                  <a:pt x="117968" y="569853"/>
                  <a:pt x="117968" y="581127"/>
                </a:cubicBezTo>
                <a:cubicBezTo>
                  <a:pt x="117968" y="592400"/>
                  <a:pt x="108829" y="601539"/>
                  <a:pt x="97555" y="601539"/>
                </a:cubicBezTo>
                <a:cubicBezTo>
                  <a:pt x="86281" y="601539"/>
                  <a:pt x="77142" y="592400"/>
                  <a:pt x="77142" y="581127"/>
                </a:cubicBezTo>
                <a:cubicBezTo>
                  <a:pt x="77142" y="569853"/>
                  <a:pt x="86281" y="560714"/>
                  <a:pt x="97555" y="560714"/>
                </a:cubicBezTo>
                <a:close/>
                <a:moveTo>
                  <a:pt x="48778" y="560714"/>
                </a:moveTo>
                <a:cubicBezTo>
                  <a:pt x="60052" y="560714"/>
                  <a:pt x="69191" y="569853"/>
                  <a:pt x="69191" y="581127"/>
                </a:cubicBezTo>
                <a:cubicBezTo>
                  <a:pt x="69191" y="592400"/>
                  <a:pt x="60052" y="601539"/>
                  <a:pt x="48778" y="601539"/>
                </a:cubicBezTo>
                <a:cubicBezTo>
                  <a:pt x="37504" y="601539"/>
                  <a:pt x="28365" y="592400"/>
                  <a:pt x="28365" y="581127"/>
                </a:cubicBezTo>
                <a:cubicBezTo>
                  <a:pt x="28365" y="569853"/>
                  <a:pt x="37504" y="560714"/>
                  <a:pt x="48778" y="560714"/>
                </a:cubicBezTo>
                <a:close/>
                <a:moveTo>
                  <a:pt x="2" y="560714"/>
                </a:moveTo>
                <a:cubicBezTo>
                  <a:pt x="11275" y="560714"/>
                  <a:pt x="20414" y="569853"/>
                  <a:pt x="20414" y="581127"/>
                </a:cubicBezTo>
                <a:cubicBezTo>
                  <a:pt x="20414" y="592400"/>
                  <a:pt x="11275" y="601539"/>
                  <a:pt x="2" y="601539"/>
                </a:cubicBezTo>
                <a:lnTo>
                  <a:pt x="0" y="601538"/>
                </a:lnTo>
                <a:lnTo>
                  <a:pt x="0" y="560715"/>
                </a:lnTo>
                <a:close/>
                <a:moveTo>
                  <a:pt x="875909" y="507047"/>
                </a:moveTo>
                <a:lnTo>
                  <a:pt x="860084" y="533097"/>
                </a:lnTo>
                <a:lnTo>
                  <a:pt x="857575" y="527040"/>
                </a:lnTo>
                <a:cubicBezTo>
                  <a:pt x="857575" y="518585"/>
                  <a:pt x="862716" y="511331"/>
                  <a:pt x="870042" y="508232"/>
                </a:cubicBezTo>
                <a:close/>
                <a:moveTo>
                  <a:pt x="829211" y="506628"/>
                </a:moveTo>
                <a:cubicBezTo>
                  <a:pt x="840485" y="506628"/>
                  <a:pt x="849624" y="515767"/>
                  <a:pt x="849624" y="527040"/>
                </a:cubicBezTo>
                <a:cubicBezTo>
                  <a:pt x="849624" y="538314"/>
                  <a:pt x="840485" y="547453"/>
                  <a:pt x="829211" y="547453"/>
                </a:cubicBezTo>
                <a:cubicBezTo>
                  <a:pt x="817937" y="547453"/>
                  <a:pt x="808798" y="538314"/>
                  <a:pt x="808798" y="527040"/>
                </a:cubicBezTo>
                <a:cubicBezTo>
                  <a:pt x="808798" y="515767"/>
                  <a:pt x="817937" y="506628"/>
                  <a:pt x="829211" y="506628"/>
                </a:cubicBezTo>
                <a:close/>
                <a:moveTo>
                  <a:pt x="780434" y="506628"/>
                </a:moveTo>
                <a:cubicBezTo>
                  <a:pt x="791708" y="506628"/>
                  <a:pt x="800847" y="515767"/>
                  <a:pt x="800847" y="527040"/>
                </a:cubicBezTo>
                <a:cubicBezTo>
                  <a:pt x="800847" y="538314"/>
                  <a:pt x="791708" y="547453"/>
                  <a:pt x="780434" y="547453"/>
                </a:cubicBezTo>
                <a:cubicBezTo>
                  <a:pt x="769160" y="547453"/>
                  <a:pt x="760021" y="538314"/>
                  <a:pt x="760021" y="527040"/>
                </a:cubicBezTo>
                <a:cubicBezTo>
                  <a:pt x="760021" y="515767"/>
                  <a:pt x="769160" y="506628"/>
                  <a:pt x="780434" y="506628"/>
                </a:cubicBezTo>
                <a:close/>
                <a:moveTo>
                  <a:pt x="731657" y="506628"/>
                </a:moveTo>
                <a:cubicBezTo>
                  <a:pt x="742931" y="506628"/>
                  <a:pt x="752070" y="515767"/>
                  <a:pt x="752070" y="527040"/>
                </a:cubicBezTo>
                <a:cubicBezTo>
                  <a:pt x="752070" y="538314"/>
                  <a:pt x="742931" y="547453"/>
                  <a:pt x="731657" y="547453"/>
                </a:cubicBezTo>
                <a:cubicBezTo>
                  <a:pt x="720383" y="547453"/>
                  <a:pt x="711244" y="538314"/>
                  <a:pt x="711244" y="527040"/>
                </a:cubicBezTo>
                <a:cubicBezTo>
                  <a:pt x="711244" y="515767"/>
                  <a:pt x="720383" y="506628"/>
                  <a:pt x="731657" y="506628"/>
                </a:cubicBezTo>
                <a:close/>
                <a:moveTo>
                  <a:pt x="682880" y="506628"/>
                </a:moveTo>
                <a:cubicBezTo>
                  <a:pt x="694153" y="506628"/>
                  <a:pt x="703293" y="515767"/>
                  <a:pt x="703293" y="527040"/>
                </a:cubicBezTo>
                <a:cubicBezTo>
                  <a:pt x="703293" y="538314"/>
                  <a:pt x="694153" y="547453"/>
                  <a:pt x="682880" y="547453"/>
                </a:cubicBezTo>
                <a:cubicBezTo>
                  <a:pt x="671606" y="547453"/>
                  <a:pt x="662467" y="538314"/>
                  <a:pt x="662467" y="527040"/>
                </a:cubicBezTo>
                <a:cubicBezTo>
                  <a:pt x="662467" y="515767"/>
                  <a:pt x="671606" y="506628"/>
                  <a:pt x="682880" y="506628"/>
                </a:cubicBezTo>
                <a:close/>
                <a:moveTo>
                  <a:pt x="634103" y="506628"/>
                </a:moveTo>
                <a:cubicBezTo>
                  <a:pt x="645377" y="506628"/>
                  <a:pt x="654516" y="515767"/>
                  <a:pt x="654516" y="527040"/>
                </a:cubicBezTo>
                <a:cubicBezTo>
                  <a:pt x="654516" y="538314"/>
                  <a:pt x="645377" y="547453"/>
                  <a:pt x="634103" y="547453"/>
                </a:cubicBezTo>
                <a:cubicBezTo>
                  <a:pt x="622829" y="547453"/>
                  <a:pt x="613690" y="538314"/>
                  <a:pt x="613690" y="527040"/>
                </a:cubicBezTo>
                <a:cubicBezTo>
                  <a:pt x="613690" y="515767"/>
                  <a:pt x="622829" y="506628"/>
                  <a:pt x="634103" y="506628"/>
                </a:cubicBezTo>
                <a:close/>
                <a:moveTo>
                  <a:pt x="585326" y="506628"/>
                </a:moveTo>
                <a:cubicBezTo>
                  <a:pt x="596599" y="506628"/>
                  <a:pt x="605738" y="515767"/>
                  <a:pt x="605738" y="527040"/>
                </a:cubicBezTo>
                <a:cubicBezTo>
                  <a:pt x="605738" y="538314"/>
                  <a:pt x="596599" y="547453"/>
                  <a:pt x="585326" y="547453"/>
                </a:cubicBezTo>
                <a:cubicBezTo>
                  <a:pt x="574052" y="547453"/>
                  <a:pt x="564913" y="538314"/>
                  <a:pt x="564913" y="527040"/>
                </a:cubicBezTo>
                <a:cubicBezTo>
                  <a:pt x="564913" y="515767"/>
                  <a:pt x="574052" y="506628"/>
                  <a:pt x="585326" y="506628"/>
                </a:cubicBezTo>
                <a:close/>
                <a:moveTo>
                  <a:pt x="536549" y="506628"/>
                </a:moveTo>
                <a:cubicBezTo>
                  <a:pt x="547822" y="506628"/>
                  <a:pt x="556961" y="515767"/>
                  <a:pt x="556961" y="527040"/>
                </a:cubicBezTo>
                <a:cubicBezTo>
                  <a:pt x="556961" y="538314"/>
                  <a:pt x="547822" y="547453"/>
                  <a:pt x="536549" y="547453"/>
                </a:cubicBezTo>
                <a:cubicBezTo>
                  <a:pt x="525275" y="547453"/>
                  <a:pt x="516136" y="538314"/>
                  <a:pt x="516136" y="527040"/>
                </a:cubicBezTo>
                <a:cubicBezTo>
                  <a:pt x="516136" y="515767"/>
                  <a:pt x="525275" y="506628"/>
                  <a:pt x="536549" y="506628"/>
                </a:cubicBezTo>
                <a:close/>
                <a:moveTo>
                  <a:pt x="487772" y="506628"/>
                </a:moveTo>
                <a:cubicBezTo>
                  <a:pt x="499045" y="506628"/>
                  <a:pt x="508184" y="515767"/>
                  <a:pt x="508184" y="527040"/>
                </a:cubicBezTo>
                <a:cubicBezTo>
                  <a:pt x="508184" y="538314"/>
                  <a:pt x="499045" y="547453"/>
                  <a:pt x="487772" y="547453"/>
                </a:cubicBezTo>
                <a:cubicBezTo>
                  <a:pt x="476498" y="547453"/>
                  <a:pt x="467359" y="538314"/>
                  <a:pt x="467359" y="527040"/>
                </a:cubicBezTo>
                <a:cubicBezTo>
                  <a:pt x="467359" y="515767"/>
                  <a:pt x="476498" y="506628"/>
                  <a:pt x="487772" y="506628"/>
                </a:cubicBezTo>
                <a:close/>
                <a:moveTo>
                  <a:pt x="438994" y="506628"/>
                </a:moveTo>
                <a:cubicBezTo>
                  <a:pt x="450268" y="506628"/>
                  <a:pt x="459407" y="515767"/>
                  <a:pt x="459407" y="527040"/>
                </a:cubicBezTo>
                <a:cubicBezTo>
                  <a:pt x="459407" y="538314"/>
                  <a:pt x="450268" y="547453"/>
                  <a:pt x="438994" y="547453"/>
                </a:cubicBezTo>
                <a:cubicBezTo>
                  <a:pt x="427721" y="547453"/>
                  <a:pt x="418582" y="538314"/>
                  <a:pt x="418582" y="527040"/>
                </a:cubicBezTo>
                <a:cubicBezTo>
                  <a:pt x="418582" y="515767"/>
                  <a:pt x="427721" y="506628"/>
                  <a:pt x="438994" y="506628"/>
                </a:cubicBezTo>
                <a:close/>
                <a:moveTo>
                  <a:pt x="390217" y="506628"/>
                </a:moveTo>
                <a:cubicBezTo>
                  <a:pt x="401491" y="506628"/>
                  <a:pt x="410630" y="515767"/>
                  <a:pt x="410630" y="527040"/>
                </a:cubicBezTo>
                <a:cubicBezTo>
                  <a:pt x="410630" y="538314"/>
                  <a:pt x="401491" y="547453"/>
                  <a:pt x="390217" y="547453"/>
                </a:cubicBezTo>
                <a:cubicBezTo>
                  <a:pt x="378944" y="547453"/>
                  <a:pt x="369805" y="538314"/>
                  <a:pt x="369805" y="527040"/>
                </a:cubicBezTo>
                <a:cubicBezTo>
                  <a:pt x="369805" y="515767"/>
                  <a:pt x="378944" y="506628"/>
                  <a:pt x="390217" y="506628"/>
                </a:cubicBezTo>
                <a:close/>
                <a:moveTo>
                  <a:pt x="341440" y="506628"/>
                </a:moveTo>
                <a:cubicBezTo>
                  <a:pt x="352714" y="506628"/>
                  <a:pt x="361853" y="515767"/>
                  <a:pt x="361853" y="527040"/>
                </a:cubicBezTo>
                <a:cubicBezTo>
                  <a:pt x="361853" y="538314"/>
                  <a:pt x="352714" y="547453"/>
                  <a:pt x="341440" y="547453"/>
                </a:cubicBezTo>
                <a:cubicBezTo>
                  <a:pt x="330166" y="547453"/>
                  <a:pt x="321028" y="538314"/>
                  <a:pt x="321028" y="527040"/>
                </a:cubicBezTo>
                <a:cubicBezTo>
                  <a:pt x="321028" y="515767"/>
                  <a:pt x="330166" y="506628"/>
                  <a:pt x="341440" y="506628"/>
                </a:cubicBezTo>
                <a:close/>
                <a:moveTo>
                  <a:pt x="292663" y="506628"/>
                </a:moveTo>
                <a:cubicBezTo>
                  <a:pt x="303937" y="506628"/>
                  <a:pt x="313076" y="515767"/>
                  <a:pt x="313076" y="527040"/>
                </a:cubicBezTo>
                <a:cubicBezTo>
                  <a:pt x="313076" y="538314"/>
                  <a:pt x="303937" y="547453"/>
                  <a:pt x="292663" y="547453"/>
                </a:cubicBezTo>
                <a:cubicBezTo>
                  <a:pt x="281389" y="547453"/>
                  <a:pt x="272251" y="538314"/>
                  <a:pt x="272251" y="527040"/>
                </a:cubicBezTo>
                <a:cubicBezTo>
                  <a:pt x="272251" y="515767"/>
                  <a:pt x="281389" y="506628"/>
                  <a:pt x="292663" y="506628"/>
                </a:cubicBezTo>
                <a:close/>
                <a:moveTo>
                  <a:pt x="243886" y="506628"/>
                </a:moveTo>
                <a:cubicBezTo>
                  <a:pt x="255160" y="506628"/>
                  <a:pt x="264299" y="515767"/>
                  <a:pt x="264299" y="527040"/>
                </a:cubicBezTo>
                <a:cubicBezTo>
                  <a:pt x="264299" y="538314"/>
                  <a:pt x="255160" y="547453"/>
                  <a:pt x="243886" y="547453"/>
                </a:cubicBezTo>
                <a:cubicBezTo>
                  <a:pt x="232612" y="547453"/>
                  <a:pt x="223473" y="538314"/>
                  <a:pt x="223473" y="527040"/>
                </a:cubicBezTo>
                <a:cubicBezTo>
                  <a:pt x="223473" y="515767"/>
                  <a:pt x="232612" y="506628"/>
                  <a:pt x="243886" y="506628"/>
                </a:cubicBezTo>
                <a:close/>
                <a:moveTo>
                  <a:pt x="195109" y="506628"/>
                </a:moveTo>
                <a:cubicBezTo>
                  <a:pt x="206383" y="506628"/>
                  <a:pt x="215522" y="515767"/>
                  <a:pt x="215522" y="527040"/>
                </a:cubicBezTo>
                <a:cubicBezTo>
                  <a:pt x="215522" y="538314"/>
                  <a:pt x="206383" y="547453"/>
                  <a:pt x="195109" y="547453"/>
                </a:cubicBezTo>
                <a:cubicBezTo>
                  <a:pt x="183835" y="547453"/>
                  <a:pt x="174696" y="538314"/>
                  <a:pt x="174696" y="527040"/>
                </a:cubicBezTo>
                <a:cubicBezTo>
                  <a:pt x="174696" y="515767"/>
                  <a:pt x="183835" y="506628"/>
                  <a:pt x="195109" y="506628"/>
                </a:cubicBezTo>
                <a:close/>
                <a:moveTo>
                  <a:pt x="146332" y="506628"/>
                </a:moveTo>
                <a:cubicBezTo>
                  <a:pt x="157606" y="506628"/>
                  <a:pt x="166745" y="515767"/>
                  <a:pt x="166745" y="527040"/>
                </a:cubicBezTo>
                <a:cubicBezTo>
                  <a:pt x="166745" y="538314"/>
                  <a:pt x="157606" y="547453"/>
                  <a:pt x="146332" y="547453"/>
                </a:cubicBezTo>
                <a:cubicBezTo>
                  <a:pt x="135058" y="547453"/>
                  <a:pt x="125919" y="538314"/>
                  <a:pt x="125919" y="527040"/>
                </a:cubicBezTo>
                <a:cubicBezTo>
                  <a:pt x="125919" y="515767"/>
                  <a:pt x="135058" y="506628"/>
                  <a:pt x="146332" y="506628"/>
                </a:cubicBezTo>
                <a:close/>
                <a:moveTo>
                  <a:pt x="97555" y="506628"/>
                </a:moveTo>
                <a:cubicBezTo>
                  <a:pt x="108829" y="506628"/>
                  <a:pt x="117968" y="515767"/>
                  <a:pt x="117968" y="527040"/>
                </a:cubicBezTo>
                <a:cubicBezTo>
                  <a:pt x="117968" y="538314"/>
                  <a:pt x="108829" y="547453"/>
                  <a:pt x="97555" y="547453"/>
                </a:cubicBezTo>
                <a:cubicBezTo>
                  <a:pt x="86281" y="547453"/>
                  <a:pt x="77142" y="538314"/>
                  <a:pt x="77142" y="527040"/>
                </a:cubicBezTo>
                <a:cubicBezTo>
                  <a:pt x="77142" y="515767"/>
                  <a:pt x="86281" y="506628"/>
                  <a:pt x="97555" y="506628"/>
                </a:cubicBezTo>
                <a:close/>
                <a:moveTo>
                  <a:pt x="48778" y="506628"/>
                </a:moveTo>
                <a:cubicBezTo>
                  <a:pt x="60052" y="506628"/>
                  <a:pt x="69191" y="515767"/>
                  <a:pt x="69191" y="527040"/>
                </a:cubicBezTo>
                <a:cubicBezTo>
                  <a:pt x="69191" y="538314"/>
                  <a:pt x="60052" y="547453"/>
                  <a:pt x="48778" y="547453"/>
                </a:cubicBezTo>
                <a:cubicBezTo>
                  <a:pt x="37504" y="547453"/>
                  <a:pt x="28365" y="538314"/>
                  <a:pt x="28365" y="527040"/>
                </a:cubicBezTo>
                <a:cubicBezTo>
                  <a:pt x="28365" y="515767"/>
                  <a:pt x="37504" y="506628"/>
                  <a:pt x="48778" y="506628"/>
                </a:cubicBezTo>
                <a:close/>
                <a:moveTo>
                  <a:pt x="2" y="506628"/>
                </a:moveTo>
                <a:cubicBezTo>
                  <a:pt x="11275" y="506628"/>
                  <a:pt x="20414" y="515767"/>
                  <a:pt x="20414" y="527040"/>
                </a:cubicBezTo>
                <a:cubicBezTo>
                  <a:pt x="20414" y="538314"/>
                  <a:pt x="11275" y="547453"/>
                  <a:pt x="2" y="547453"/>
                </a:cubicBezTo>
                <a:lnTo>
                  <a:pt x="0" y="547452"/>
                </a:lnTo>
                <a:lnTo>
                  <a:pt x="0" y="506629"/>
                </a:lnTo>
                <a:close/>
                <a:moveTo>
                  <a:pt x="877988" y="452541"/>
                </a:moveTo>
                <a:cubicBezTo>
                  <a:pt x="883625" y="452541"/>
                  <a:pt x="888728" y="454826"/>
                  <a:pt x="892422" y="458520"/>
                </a:cubicBezTo>
                <a:lnTo>
                  <a:pt x="896859" y="469231"/>
                </a:lnTo>
                <a:lnTo>
                  <a:pt x="889104" y="485329"/>
                </a:lnTo>
                <a:lnTo>
                  <a:pt x="885092" y="491933"/>
                </a:lnTo>
                <a:lnTo>
                  <a:pt x="877988" y="493367"/>
                </a:lnTo>
                <a:cubicBezTo>
                  <a:pt x="866714" y="493367"/>
                  <a:pt x="857575" y="484228"/>
                  <a:pt x="857575" y="472954"/>
                </a:cubicBezTo>
                <a:cubicBezTo>
                  <a:pt x="857575" y="461680"/>
                  <a:pt x="866714" y="452541"/>
                  <a:pt x="877988" y="452541"/>
                </a:cubicBezTo>
                <a:close/>
                <a:moveTo>
                  <a:pt x="829211" y="452541"/>
                </a:moveTo>
                <a:cubicBezTo>
                  <a:pt x="840485" y="452541"/>
                  <a:pt x="849624" y="461680"/>
                  <a:pt x="849624" y="472954"/>
                </a:cubicBezTo>
                <a:cubicBezTo>
                  <a:pt x="849624" y="484228"/>
                  <a:pt x="840485" y="493367"/>
                  <a:pt x="829211" y="493367"/>
                </a:cubicBezTo>
                <a:cubicBezTo>
                  <a:pt x="817937" y="493367"/>
                  <a:pt x="808798" y="484228"/>
                  <a:pt x="808798" y="472954"/>
                </a:cubicBezTo>
                <a:cubicBezTo>
                  <a:pt x="808798" y="461680"/>
                  <a:pt x="817937" y="452541"/>
                  <a:pt x="829211" y="452541"/>
                </a:cubicBezTo>
                <a:close/>
                <a:moveTo>
                  <a:pt x="780434" y="452541"/>
                </a:moveTo>
                <a:cubicBezTo>
                  <a:pt x="791708" y="452541"/>
                  <a:pt x="800847" y="461680"/>
                  <a:pt x="800847" y="472954"/>
                </a:cubicBezTo>
                <a:cubicBezTo>
                  <a:pt x="800847" y="484228"/>
                  <a:pt x="791708" y="493367"/>
                  <a:pt x="780434" y="493367"/>
                </a:cubicBezTo>
                <a:cubicBezTo>
                  <a:pt x="769160" y="493367"/>
                  <a:pt x="760021" y="484228"/>
                  <a:pt x="760021" y="472954"/>
                </a:cubicBezTo>
                <a:cubicBezTo>
                  <a:pt x="760021" y="461680"/>
                  <a:pt x="769160" y="452541"/>
                  <a:pt x="780434" y="452541"/>
                </a:cubicBezTo>
                <a:close/>
                <a:moveTo>
                  <a:pt x="731657" y="452541"/>
                </a:moveTo>
                <a:cubicBezTo>
                  <a:pt x="742931" y="452541"/>
                  <a:pt x="752070" y="461680"/>
                  <a:pt x="752070" y="472954"/>
                </a:cubicBezTo>
                <a:cubicBezTo>
                  <a:pt x="752070" y="484228"/>
                  <a:pt x="742931" y="493367"/>
                  <a:pt x="731657" y="493367"/>
                </a:cubicBezTo>
                <a:cubicBezTo>
                  <a:pt x="720383" y="493367"/>
                  <a:pt x="711244" y="484228"/>
                  <a:pt x="711244" y="472954"/>
                </a:cubicBezTo>
                <a:cubicBezTo>
                  <a:pt x="711244" y="461680"/>
                  <a:pt x="720383" y="452541"/>
                  <a:pt x="731657" y="452541"/>
                </a:cubicBezTo>
                <a:close/>
                <a:moveTo>
                  <a:pt x="682880" y="452541"/>
                </a:moveTo>
                <a:cubicBezTo>
                  <a:pt x="694153" y="452541"/>
                  <a:pt x="703293" y="461680"/>
                  <a:pt x="703293" y="472954"/>
                </a:cubicBezTo>
                <a:cubicBezTo>
                  <a:pt x="703293" y="484228"/>
                  <a:pt x="694153" y="493367"/>
                  <a:pt x="682880" y="493367"/>
                </a:cubicBezTo>
                <a:cubicBezTo>
                  <a:pt x="671606" y="493367"/>
                  <a:pt x="662467" y="484228"/>
                  <a:pt x="662467" y="472954"/>
                </a:cubicBezTo>
                <a:cubicBezTo>
                  <a:pt x="662467" y="461680"/>
                  <a:pt x="671606" y="452541"/>
                  <a:pt x="682880" y="452541"/>
                </a:cubicBezTo>
                <a:close/>
                <a:moveTo>
                  <a:pt x="634103" y="452541"/>
                </a:moveTo>
                <a:cubicBezTo>
                  <a:pt x="645377" y="452541"/>
                  <a:pt x="654516" y="461680"/>
                  <a:pt x="654516" y="472954"/>
                </a:cubicBezTo>
                <a:cubicBezTo>
                  <a:pt x="654516" y="484228"/>
                  <a:pt x="645377" y="493367"/>
                  <a:pt x="634103" y="493367"/>
                </a:cubicBezTo>
                <a:cubicBezTo>
                  <a:pt x="622829" y="493367"/>
                  <a:pt x="613690" y="484228"/>
                  <a:pt x="613690" y="472954"/>
                </a:cubicBezTo>
                <a:cubicBezTo>
                  <a:pt x="613690" y="461680"/>
                  <a:pt x="622829" y="452541"/>
                  <a:pt x="634103" y="452541"/>
                </a:cubicBezTo>
                <a:close/>
                <a:moveTo>
                  <a:pt x="585326" y="452541"/>
                </a:moveTo>
                <a:cubicBezTo>
                  <a:pt x="596599" y="452541"/>
                  <a:pt x="605738" y="461680"/>
                  <a:pt x="605738" y="472954"/>
                </a:cubicBezTo>
                <a:cubicBezTo>
                  <a:pt x="605738" y="484228"/>
                  <a:pt x="596599" y="493367"/>
                  <a:pt x="585326" y="493367"/>
                </a:cubicBezTo>
                <a:cubicBezTo>
                  <a:pt x="574052" y="493367"/>
                  <a:pt x="564913" y="484228"/>
                  <a:pt x="564913" y="472954"/>
                </a:cubicBezTo>
                <a:cubicBezTo>
                  <a:pt x="564913" y="461680"/>
                  <a:pt x="574052" y="452541"/>
                  <a:pt x="585326" y="452541"/>
                </a:cubicBezTo>
                <a:close/>
                <a:moveTo>
                  <a:pt x="536549" y="452541"/>
                </a:moveTo>
                <a:cubicBezTo>
                  <a:pt x="547822" y="452541"/>
                  <a:pt x="556961" y="461680"/>
                  <a:pt x="556961" y="472954"/>
                </a:cubicBezTo>
                <a:cubicBezTo>
                  <a:pt x="556961" y="484228"/>
                  <a:pt x="547822" y="493367"/>
                  <a:pt x="536549" y="493367"/>
                </a:cubicBezTo>
                <a:cubicBezTo>
                  <a:pt x="525275" y="493367"/>
                  <a:pt x="516136" y="484228"/>
                  <a:pt x="516136" y="472954"/>
                </a:cubicBezTo>
                <a:cubicBezTo>
                  <a:pt x="516136" y="461680"/>
                  <a:pt x="525275" y="452541"/>
                  <a:pt x="536549" y="452541"/>
                </a:cubicBezTo>
                <a:close/>
                <a:moveTo>
                  <a:pt x="487772" y="452541"/>
                </a:moveTo>
                <a:cubicBezTo>
                  <a:pt x="499045" y="452541"/>
                  <a:pt x="508184" y="461680"/>
                  <a:pt x="508184" y="472954"/>
                </a:cubicBezTo>
                <a:cubicBezTo>
                  <a:pt x="508184" y="484228"/>
                  <a:pt x="499045" y="493367"/>
                  <a:pt x="487772" y="493367"/>
                </a:cubicBezTo>
                <a:cubicBezTo>
                  <a:pt x="476498" y="493367"/>
                  <a:pt x="467359" y="484228"/>
                  <a:pt x="467359" y="472954"/>
                </a:cubicBezTo>
                <a:cubicBezTo>
                  <a:pt x="467359" y="461680"/>
                  <a:pt x="476498" y="452541"/>
                  <a:pt x="487772" y="452541"/>
                </a:cubicBezTo>
                <a:close/>
                <a:moveTo>
                  <a:pt x="438994" y="452541"/>
                </a:moveTo>
                <a:cubicBezTo>
                  <a:pt x="450268" y="452541"/>
                  <a:pt x="459407" y="461680"/>
                  <a:pt x="459407" y="472954"/>
                </a:cubicBezTo>
                <a:cubicBezTo>
                  <a:pt x="459407" y="484228"/>
                  <a:pt x="450268" y="493367"/>
                  <a:pt x="438994" y="493367"/>
                </a:cubicBezTo>
                <a:cubicBezTo>
                  <a:pt x="427721" y="493367"/>
                  <a:pt x="418582" y="484228"/>
                  <a:pt x="418582" y="472954"/>
                </a:cubicBezTo>
                <a:cubicBezTo>
                  <a:pt x="418582" y="461680"/>
                  <a:pt x="427721" y="452541"/>
                  <a:pt x="438994" y="452541"/>
                </a:cubicBezTo>
                <a:close/>
                <a:moveTo>
                  <a:pt x="390217" y="452541"/>
                </a:moveTo>
                <a:cubicBezTo>
                  <a:pt x="401491" y="452541"/>
                  <a:pt x="410630" y="461680"/>
                  <a:pt x="410630" y="472954"/>
                </a:cubicBezTo>
                <a:cubicBezTo>
                  <a:pt x="410630" y="484228"/>
                  <a:pt x="401491" y="493367"/>
                  <a:pt x="390217" y="493367"/>
                </a:cubicBezTo>
                <a:cubicBezTo>
                  <a:pt x="378944" y="493367"/>
                  <a:pt x="369805" y="484228"/>
                  <a:pt x="369805" y="472954"/>
                </a:cubicBezTo>
                <a:cubicBezTo>
                  <a:pt x="369805" y="461680"/>
                  <a:pt x="378944" y="452541"/>
                  <a:pt x="390217" y="452541"/>
                </a:cubicBezTo>
                <a:close/>
                <a:moveTo>
                  <a:pt x="341440" y="452541"/>
                </a:moveTo>
                <a:cubicBezTo>
                  <a:pt x="352714" y="452541"/>
                  <a:pt x="361853" y="461680"/>
                  <a:pt x="361853" y="472954"/>
                </a:cubicBezTo>
                <a:cubicBezTo>
                  <a:pt x="361853" y="484228"/>
                  <a:pt x="352714" y="493367"/>
                  <a:pt x="341440" y="493367"/>
                </a:cubicBezTo>
                <a:cubicBezTo>
                  <a:pt x="330166" y="493367"/>
                  <a:pt x="321028" y="484228"/>
                  <a:pt x="321028" y="472954"/>
                </a:cubicBezTo>
                <a:cubicBezTo>
                  <a:pt x="321028" y="461680"/>
                  <a:pt x="330166" y="452541"/>
                  <a:pt x="341440" y="452541"/>
                </a:cubicBezTo>
                <a:close/>
                <a:moveTo>
                  <a:pt x="292663" y="452541"/>
                </a:moveTo>
                <a:cubicBezTo>
                  <a:pt x="303937" y="452541"/>
                  <a:pt x="313076" y="461680"/>
                  <a:pt x="313076" y="472954"/>
                </a:cubicBezTo>
                <a:cubicBezTo>
                  <a:pt x="313076" y="484228"/>
                  <a:pt x="303937" y="493367"/>
                  <a:pt x="292663" y="493367"/>
                </a:cubicBezTo>
                <a:cubicBezTo>
                  <a:pt x="281389" y="493367"/>
                  <a:pt x="272251" y="484228"/>
                  <a:pt x="272251" y="472954"/>
                </a:cubicBezTo>
                <a:cubicBezTo>
                  <a:pt x="272251" y="461680"/>
                  <a:pt x="281389" y="452541"/>
                  <a:pt x="292663" y="452541"/>
                </a:cubicBezTo>
                <a:close/>
                <a:moveTo>
                  <a:pt x="243886" y="452541"/>
                </a:moveTo>
                <a:cubicBezTo>
                  <a:pt x="255160" y="452541"/>
                  <a:pt x="264299" y="461680"/>
                  <a:pt x="264299" y="472954"/>
                </a:cubicBezTo>
                <a:cubicBezTo>
                  <a:pt x="264299" y="484228"/>
                  <a:pt x="255160" y="493367"/>
                  <a:pt x="243886" y="493367"/>
                </a:cubicBezTo>
                <a:cubicBezTo>
                  <a:pt x="232612" y="493367"/>
                  <a:pt x="223473" y="484228"/>
                  <a:pt x="223473" y="472954"/>
                </a:cubicBezTo>
                <a:cubicBezTo>
                  <a:pt x="223473" y="461680"/>
                  <a:pt x="232612" y="452541"/>
                  <a:pt x="243886" y="452541"/>
                </a:cubicBezTo>
                <a:close/>
                <a:moveTo>
                  <a:pt x="195109" y="452541"/>
                </a:moveTo>
                <a:cubicBezTo>
                  <a:pt x="206383" y="452541"/>
                  <a:pt x="215522" y="461680"/>
                  <a:pt x="215522" y="472954"/>
                </a:cubicBezTo>
                <a:cubicBezTo>
                  <a:pt x="215522" y="484228"/>
                  <a:pt x="206383" y="493367"/>
                  <a:pt x="195109" y="493367"/>
                </a:cubicBezTo>
                <a:cubicBezTo>
                  <a:pt x="183835" y="493367"/>
                  <a:pt x="174696" y="484228"/>
                  <a:pt x="174696" y="472954"/>
                </a:cubicBezTo>
                <a:cubicBezTo>
                  <a:pt x="174696" y="461680"/>
                  <a:pt x="183835" y="452541"/>
                  <a:pt x="195109" y="452541"/>
                </a:cubicBezTo>
                <a:close/>
                <a:moveTo>
                  <a:pt x="146332" y="452541"/>
                </a:moveTo>
                <a:cubicBezTo>
                  <a:pt x="157606" y="452541"/>
                  <a:pt x="166745" y="461680"/>
                  <a:pt x="166745" y="472954"/>
                </a:cubicBezTo>
                <a:cubicBezTo>
                  <a:pt x="166745" y="484228"/>
                  <a:pt x="157606" y="493367"/>
                  <a:pt x="146332" y="493367"/>
                </a:cubicBezTo>
                <a:cubicBezTo>
                  <a:pt x="135058" y="493367"/>
                  <a:pt x="125919" y="484228"/>
                  <a:pt x="125919" y="472954"/>
                </a:cubicBezTo>
                <a:cubicBezTo>
                  <a:pt x="125919" y="461680"/>
                  <a:pt x="135058" y="452541"/>
                  <a:pt x="146332" y="452541"/>
                </a:cubicBezTo>
                <a:close/>
                <a:moveTo>
                  <a:pt x="97555" y="452541"/>
                </a:moveTo>
                <a:cubicBezTo>
                  <a:pt x="108829" y="452541"/>
                  <a:pt x="117968" y="461680"/>
                  <a:pt x="117968" y="472954"/>
                </a:cubicBezTo>
                <a:cubicBezTo>
                  <a:pt x="117968" y="484228"/>
                  <a:pt x="108829" y="493367"/>
                  <a:pt x="97555" y="493367"/>
                </a:cubicBezTo>
                <a:cubicBezTo>
                  <a:pt x="86281" y="493367"/>
                  <a:pt x="77142" y="484228"/>
                  <a:pt x="77142" y="472954"/>
                </a:cubicBezTo>
                <a:cubicBezTo>
                  <a:pt x="77142" y="461680"/>
                  <a:pt x="86281" y="452541"/>
                  <a:pt x="97555" y="452541"/>
                </a:cubicBezTo>
                <a:close/>
                <a:moveTo>
                  <a:pt x="48778" y="452541"/>
                </a:moveTo>
                <a:cubicBezTo>
                  <a:pt x="60052" y="452541"/>
                  <a:pt x="69191" y="461680"/>
                  <a:pt x="69191" y="472954"/>
                </a:cubicBezTo>
                <a:cubicBezTo>
                  <a:pt x="69191" y="484228"/>
                  <a:pt x="60052" y="493367"/>
                  <a:pt x="48778" y="493367"/>
                </a:cubicBezTo>
                <a:cubicBezTo>
                  <a:pt x="37504" y="493367"/>
                  <a:pt x="28365" y="484228"/>
                  <a:pt x="28365" y="472954"/>
                </a:cubicBezTo>
                <a:cubicBezTo>
                  <a:pt x="28365" y="461680"/>
                  <a:pt x="37504" y="452541"/>
                  <a:pt x="48778" y="452541"/>
                </a:cubicBezTo>
                <a:close/>
                <a:moveTo>
                  <a:pt x="2" y="452541"/>
                </a:moveTo>
                <a:cubicBezTo>
                  <a:pt x="11275" y="452541"/>
                  <a:pt x="20414" y="461680"/>
                  <a:pt x="20414" y="472954"/>
                </a:cubicBezTo>
                <a:cubicBezTo>
                  <a:pt x="20414" y="484228"/>
                  <a:pt x="11275" y="493367"/>
                  <a:pt x="2" y="493367"/>
                </a:cubicBezTo>
                <a:lnTo>
                  <a:pt x="0" y="493366"/>
                </a:lnTo>
                <a:lnTo>
                  <a:pt x="0" y="452542"/>
                </a:lnTo>
                <a:close/>
                <a:moveTo>
                  <a:pt x="926765" y="398455"/>
                </a:moveTo>
                <a:lnTo>
                  <a:pt x="930582" y="399226"/>
                </a:lnTo>
                <a:lnTo>
                  <a:pt x="913716" y="434236"/>
                </a:lnTo>
                <a:lnTo>
                  <a:pt x="912331" y="433302"/>
                </a:lnTo>
                <a:cubicBezTo>
                  <a:pt x="908637" y="429608"/>
                  <a:pt x="906352" y="424505"/>
                  <a:pt x="906352" y="418868"/>
                </a:cubicBezTo>
                <a:cubicBezTo>
                  <a:pt x="906352" y="407594"/>
                  <a:pt x="915491" y="398455"/>
                  <a:pt x="926765" y="398455"/>
                </a:cubicBezTo>
                <a:close/>
                <a:moveTo>
                  <a:pt x="877988" y="398455"/>
                </a:moveTo>
                <a:cubicBezTo>
                  <a:pt x="889262" y="398455"/>
                  <a:pt x="898401" y="407594"/>
                  <a:pt x="898401" y="418868"/>
                </a:cubicBezTo>
                <a:cubicBezTo>
                  <a:pt x="898401" y="430142"/>
                  <a:pt x="889262" y="439281"/>
                  <a:pt x="877988" y="439281"/>
                </a:cubicBezTo>
                <a:cubicBezTo>
                  <a:pt x="866714" y="439281"/>
                  <a:pt x="857575" y="430142"/>
                  <a:pt x="857575" y="418868"/>
                </a:cubicBezTo>
                <a:cubicBezTo>
                  <a:pt x="857575" y="407594"/>
                  <a:pt x="866714" y="398455"/>
                  <a:pt x="877988" y="398455"/>
                </a:cubicBezTo>
                <a:close/>
                <a:moveTo>
                  <a:pt x="829211" y="398455"/>
                </a:moveTo>
                <a:cubicBezTo>
                  <a:pt x="840485" y="398455"/>
                  <a:pt x="849624" y="407594"/>
                  <a:pt x="849624" y="418868"/>
                </a:cubicBezTo>
                <a:cubicBezTo>
                  <a:pt x="849624" y="430142"/>
                  <a:pt x="840485" y="439281"/>
                  <a:pt x="829211" y="439281"/>
                </a:cubicBezTo>
                <a:cubicBezTo>
                  <a:pt x="817937" y="439281"/>
                  <a:pt x="808798" y="430142"/>
                  <a:pt x="808798" y="418868"/>
                </a:cubicBezTo>
                <a:cubicBezTo>
                  <a:pt x="808798" y="407594"/>
                  <a:pt x="817937" y="398455"/>
                  <a:pt x="829211" y="398455"/>
                </a:cubicBezTo>
                <a:close/>
                <a:moveTo>
                  <a:pt x="780434" y="398455"/>
                </a:moveTo>
                <a:cubicBezTo>
                  <a:pt x="791708" y="398455"/>
                  <a:pt x="800847" y="407594"/>
                  <a:pt x="800847" y="418868"/>
                </a:cubicBezTo>
                <a:cubicBezTo>
                  <a:pt x="800847" y="430142"/>
                  <a:pt x="791708" y="439281"/>
                  <a:pt x="780434" y="439281"/>
                </a:cubicBezTo>
                <a:cubicBezTo>
                  <a:pt x="769160" y="439281"/>
                  <a:pt x="760021" y="430142"/>
                  <a:pt x="760021" y="418868"/>
                </a:cubicBezTo>
                <a:cubicBezTo>
                  <a:pt x="760021" y="407594"/>
                  <a:pt x="769160" y="398455"/>
                  <a:pt x="780434" y="398455"/>
                </a:cubicBezTo>
                <a:close/>
                <a:moveTo>
                  <a:pt x="731657" y="398455"/>
                </a:moveTo>
                <a:cubicBezTo>
                  <a:pt x="742931" y="398455"/>
                  <a:pt x="752070" y="407594"/>
                  <a:pt x="752070" y="418868"/>
                </a:cubicBezTo>
                <a:cubicBezTo>
                  <a:pt x="752070" y="430142"/>
                  <a:pt x="742931" y="439281"/>
                  <a:pt x="731657" y="439281"/>
                </a:cubicBezTo>
                <a:cubicBezTo>
                  <a:pt x="720383" y="439281"/>
                  <a:pt x="711244" y="430142"/>
                  <a:pt x="711244" y="418868"/>
                </a:cubicBezTo>
                <a:cubicBezTo>
                  <a:pt x="711244" y="407594"/>
                  <a:pt x="720383" y="398455"/>
                  <a:pt x="731657" y="398455"/>
                </a:cubicBezTo>
                <a:close/>
                <a:moveTo>
                  <a:pt x="682880" y="398455"/>
                </a:moveTo>
                <a:cubicBezTo>
                  <a:pt x="694153" y="398455"/>
                  <a:pt x="703293" y="407594"/>
                  <a:pt x="703293" y="418868"/>
                </a:cubicBezTo>
                <a:cubicBezTo>
                  <a:pt x="703293" y="430142"/>
                  <a:pt x="694153" y="439281"/>
                  <a:pt x="682880" y="439281"/>
                </a:cubicBezTo>
                <a:cubicBezTo>
                  <a:pt x="671606" y="439281"/>
                  <a:pt x="662467" y="430142"/>
                  <a:pt x="662467" y="418868"/>
                </a:cubicBezTo>
                <a:cubicBezTo>
                  <a:pt x="662467" y="407594"/>
                  <a:pt x="671606" y="398455"/>
                  <a:pt x="682880" y="398455"/>
                </a:cubicBezTo>
                <a:close/>
                <a:moveTo>
                  <a:pt x="634103" y="398455"/>
                </a:moveTo>
                <a:cubicBezTo>
                  <a:pt x="645377" y="398455"/>
                  <a:pt x="654516" y="407594"/>
                  <a:pt x="654516" y="418868"/>
                </a:cubicBezTo>
                <a:cubicBezTo>
                  <a:pt x="654516" y="430142"/>
                  <a:pt x="645377" y="439281"/>
                  <a:pt x="634103" y="439281"/>
                </a:cubicBezTo>
                <a:cubicBezTo>
                  <a:pt x="622829" y="439281"/>
                  <a:pt x="613690" y="430142"/>
                  <a:pt x="613690" y="418868"/>
                </a:cubicBezTo>
                <a:cubicBezTo>
                  <a:pt x="613690" y="407594"/>
                  <a:pt x="622829" y="398455"/>
                  <a:pt x="634103" y="398455"/>
                </a:cubicBezTo>
                <a:close/>
                <a:moveTo>
                  <a:pt x="585326" y="398455"/>
                </a:moveTo>
                <a:cubicBezTo>
                  <a:pt x="596599" y="398455"/>
                  <a:pt x="605738" y="407594"/>
                  <a:pt x="605738" y="418868"/>
                </a:cubicBezTo>
                <a:cubicBezTo>
                  <a:pt x="605738" y="430142"/>
                  <a:pt x="596599" y="439281"/>
                  <a:pt x="585326" y="439281"/>
                </a:cubicBezTo>
                <a:cubicBezTo>
                  <a:pt x="574052" y="439281"/>
                  <a:pt x="564913" y="430142"/>
                  <a:pt x="564913" y="418868"/>
                </a:cubicBezTo>
                <a:cubicBezTo>
                  <a:pt x="564913" y="407594"/>
                  <a:pt x="574052" y="398455"/>
                  <a:pt x="585326" y="398455"/>
                </a:cubicBezTo>
                <a:close/>
                <a:moveTo>
                  <a:pt x="536549" y="398455"/>
                </a:moveTo>
                <a:cubicBezTo>
                  <a:pt x="547822" y="398455"/>
                  <a:pt x="556961" y="407594"/>
                  <a:pt x="556961" y="418868"/>
                </a:cubicBezTo>
                <a:cubicBezTo>
                  <a:pt x="556961" y="430142"/>
                  <a:pt x="547822" y="439281"/>
                  <a:pt x="536549" y="439281"/>
                </a:cubicBezTo>
                <a:cubicBezTo>
                  <a:pt x="525275" y="439281"/>
                  <a:pt x="516136" y="430142"/>
                  <a:pt x="516136" y="418868"/>
                </a:cubicBezTo>
                <a:cubicBezTo>
                  <a:pt x="516136" y="407594"/>
                  <a:pt x="525275" y="398455"/>
                  <a:pt x="536549" y="398455"/>
                </a:cubicBezTo>
                <a:close/>
                <a:moveTo>
                  <a:pt x="487772" y="398455"/>
                </a:moveTo>
                <a:cubicBezTo>
                  <a:pt x="499045" y="398455"/>
                  <a:pt x="508184" y="407594"/>
                  <a:pt x="508184" y="418868"/>
                </a:cubicBezTo>
                <a:cubicBezTo>
                  <a:pt x="508184" y="430142"/>
                  <a:pt x="499045" y="439281"/>
                  <a:pt x="487772" y="439281"/>
                </a:cubicBezTo>
                <a:cubicBezTo>
                  <a:pt x="476498" y="439281"/>
                  <a:pt x="467359" y="430142"/>
                  <a:pt x="467359" y="418868"/>
                </a:cubicBezTo>
                <a:cubicBezTo>
                  <a:pt x="467359" y="407594"/>
                  <a:pt x="476498" y="398455"/>
                  <a:pt x="487772" y="398455"/>
                </a:cubicBezTo>
                <a:close/>
                <a:moveTo>
                  <a:pt x="438994" y="398455"/>
                </a:moveTo>
                <a:cubicBezTo>
                  <a:pt x="450268" y="398455"/>
                  <a:pt x="459407" y="407594"/>
                  <a:pt x="459407" y="418868"/>
                </a:cubicBezTo>
                <a:cubicBezTo>
                  <a:pt x="459407" y="430142"/>
                  <a:pt x="450268" y="439281"/>
                  <a:pt x="438994" y="439281"/>
                </a:cubicBezTo>
                <a:cubicBezTo>
                  <a:pt x="427721" y="439281"/>
                  <a:pt x="418582" y="430142"/>
                  <a:pt x="418582" y="418868"/>
                </a:cubicBezTo>
                <a:cubicBezTo>
                  <a:pt x="418582" y="407594"/>
                  <a:pt x="427721" y="398455"/>
                  <a:pt x="438994" y="398455"/>
                </a:cubicBezTo>
                <a:close/>
                <a:moveTo>
                  <a:pt x="390217" y="398455"/>
                </a:moveTo>
                <a:cubicBezTo>
                  <a:pt x="401491" y="398455"/>
                  <a:pt x="410630" y="407594"/>
                  <a:pt x="410630" y="418868"/>
                </a:cubicBezTo>
                <a:cubicBezTo>
                  <a:pt x="410630" y="430142"/>
                  <a:pt x="401491" y="439281"/>
                  <a:pt x="390217" y="439281"/>
                </a:cubicBezTo>
                <a:cubicBezTo>
                  <a:pt x="378944" y="439281"/>
                  <a:pt x="369805" y="430142"/>
                  <a:pt x="369805" y="418868"/>
                </a:cubicBezTo>
                <a:cubicBezTo>
                  <a:pt x="369805" y="407594"/>
                  <a:pt x="378944" y="398455"/>
                  <a:pt x="390217" y="398455"/>
                </a:cubicBezTo>
                <a:close/>
                <a:moveTo>
                  <a:pt x="341440" y="398455"/>
                </a:moveTo>
                <a:cubicBezTo>
                  <a:pt x="352714" y="398455"/>
                  <a:pt x="361853" y="407594"/>
                  <a:pt x="361853" y="418868"/>
                </a:cubicBezTo>
                <a:cubicBezTo>
                  <a:pt x="361853" y="430142"/>
                  <a:pt x="352714" y="439281"/>
                  <a:pt x="341440" y="439281"/>
                </a:cubicBezTo>
                <a:cubicBezTo>
                  <a:pt x="330166" y="439281"/>
                  <a:pt x="321028" y="430142"/>
                  <a:pt x="321028" y="418868"/>
                </a:cubicBezTo>
                <a:cubicBezTo>
                  <a:pt x="321028" y="407594"/>
                  <a:pt x="330166" y="398455"/>
                  <a:pt x="341440" y="398455"/>
                </a:cubicBezTo>
                <a:close/>
                <a:moveTo>
                  <a:pt x="292663" y="398455"/>
                </a:moveTo>
                <a:cubicBezTo>
                  <a:pt x="303937" y="398455"/>
                  <a:pt x="313076" y="407594"/>
                  <a:pt x="313076" y="418868"/>
                </a:cubicBezTo>
                <a:cubicBezTo>
                  <a:pt x="313076" y="430142"/>
                  <a:pt x="303937" y="439281"/>
                  <a:pt x="292663" y="439281"/>
                </a:cubicBezTo>
                <a:cubicBezTo>
                  <a:pt x="281389" y="439281"/>
                  <a:pt x="272251" y="430142"/>
                  <a:pt x="272251" y="418868"/>
                </a:cubicBezTo>
                <a:cubicBezTo>
                  <a:pt x="272251" y="407594"/>
                  <a:pt x="281389" y="398455"/>
                  <a:pt x="292663" y="398455"/>
                </a:cubicBezTo>
                <a:close/>
                <a:moveTo>
                  <a:pt x="243886" y="398455"/>
                </a:moveTo>
                <a:cubicBezTo>
                  <a:pt x="255160" y="398455"/>
                  <a:pt x="264299" y="407594"/>
                  <a:pt x="264299" y="418868"/>
                </a:cubicBezTo>
                <a:cubicBezTo>
                  <a:pt x="264299" y="430142"/>
                  <a:pt x="255160" y="439281"/>
                  <a:pt x="243886" y="439281"/>
                </a:cubicBezTo>
                <a:cubicBezTo>
                  <a:pt x="232612" y="439281"/>
                  <a:pt x="223473" y="430142"/>
                  <a:pt x="223473" y="418868"/>
                </a:cubicBezTo>
                <a:cubicBezTo>
                  <a:pt x="223473" y="407594"/>
                  <a:pt x="232612" y="398455"/>
                  <a:pt x="243886" y="398455"/>
                </a:cubicBezTo>
                <a:close/>
                <a:moveTo>
                  <a:pt x="195109" y="398455"/>
                </a:moveTo>
                <a:cubicBezTo>
                  <a:pt x="206383" y="398455"/>
                  <a:pt x="215522" y="407594"/>
                  <a:pt x="215522" y="418868"/>
                </a:cubicBezTo>
                <a:cubicBezTo>
                  <a:pt x="215522" y="430142"/>
                  <a:pt x="206383" y="439281"/>
                  <a:pt x="195109" y="439281"/>
                </a:cubicBezTo>
                <a:cubicBezTo>
                  <a:pt x="183835" y="439281"/>
                  <a:pt x="174696" y="430142"/>
                  <a:pt x="174696" y="418868"/>
                </a:cubicBezTo>
                <a:cubicBezTo>
                  <a:pt x="174696" y="407594"/>
                  <a:pt x="183835" y="398455"/>
                  <a:pt x="195109" y="398455"/>
                </a:cubicBezTo>
                <a:close/>
                <a:moveTo>
                  <a:pt x="146332" y="398455"/>
                </a:moveTo>
                <a:cubicBezTo>
                  <a:pt x="157606" y="398455"/>
                  <a:pt x="166745" y="407594"/>
                  <a:pt x="166745" y="418868"/>
                </a:cubicBezTo>
                <a:cubicBezTo>
                  <a:pt x="166745" y="430142"/>
                  <a:pt x="157606" y="439281"/>
                  <a:pt x="146332" y="439281"/>
                </a:cubicBezTo>
                <a:cubicBezTo>
                  <a:pt x="135058" y="439281"/>
                  <a:pt x="125919" y="430142"/>
                  <a:pt x="125919" y="418868"/>
                </a:cubicBezTo>
                <a:cubicBezTo>
                  <a:pt x="125919" y="407594"/>
                  <a:pt x="135058" y="398455"/>
                  <a:pt x="146332" y="398455"/>
                </a:cubicBezTo>
                <a:close/>
                <a:moveTo>
                  <a:pt x="97555" y="398455"/>
                </a:moveTo>
                <a:cubicBezTo>
                  <a:pt x="108829" y="398455"/>
                  <a:pt x="117968" y="407594"/>
                  <a:pt x="117968" y="418868"/>
                </a:cubicBezTo>
                <a:cubicBezTo>
                  <a:pt x="117968" y="430142"/>
                  <a:pt x="108829" y="439281"/>
                  <a:pt x="97555" y="439281"/>
                </a:cubicBezTo>
                <a:cubicBezTo>
                  <a:pt x="86281" y="439281"/>
                  <a:pt x="77142" y="430142"/>
                  <a:pt x="77142" y="418868"/>
                </a:cubicBezTo>
                <a:cubicBezTo>
                  <a:pt x="77142" y="407594"/>
                  <a:pt x="86281" y="398455"/>
                  <a:pt x="97555" y="398455"/>
                </a:cubicBezTo>
                <a:close/>
                <a:moveTo>
                  <a:pt x="48778" y="398455"/>
                </a:moveTo>
                <a:cubicBezTo>
                  <a:pt x="60052" y="398455"/>
                  <a:pt x="69191" y="407594"/>
                  <a:pt x="69191" y="418868"/>
                </a:cubicBezTo>
                <a:cubicBezTo>
                  <a:pt x="69191" y="430142"/>
                  <a:pt x="60052" y="439281"/>
                  <a:pt x="48778" y="439281"/>
                </a:cubicBezTo>
                <a:cubicBezTo>
                  <a:pt x="37504" y="439281"/>
                  <a:pt x="28365" y="430142"/>
                  <a:pt x="28365" y="418868"/>
                </a:cubicBezTo>
                <a:cubicBezTo>
                  <a:pt x="28365" y="407594"/>
                  <a:pt x="37504" y="398455"/>
                  <a:pt x="48778" y="398455"/>
                </a:cubicBezTo>
                <a:close/>
                <a:moveTo>
                  <a:pt x="2" y="398455"/>
                </a:moveTo>
                <a:cubicBezTo>
                  <a:pt x="11275" y="398455"/>
                  <a:pt x="20414" y="407594"/>
                  <a:pt x="20414" y="418868"/>
                </a:cubicBezTo>
                <a:cubicBezTo>
                  <a:pt x="20414" y="430142"/>
                  <a:pt x="11275" y="439281"/>
                  <a:pt x="2" y="439281"/>
                </a:cubicBezTo>
                <a:lnTo>
                  <a:pt x="0" y="439280"/>
                </a:lnTo>
                <a:lnTo>
                  <a:pt x="0" y="398456"/>
                </a:lnTo>
                <a:close/>
                <a:moveTo>
                  <a:pt x="926765" y="344369"/>
                </a:moveTo>
                <a:cubicBezTo>
                  <a:pt x="932402" y="344369"/>
                  <a:pt x="937505" y="346654"/>
                  <a:pt x="941199" y="350348"/>
                </a:cubicBezTo>
                <a:lnTo>
                  <a:pt x="945200" y="360008"/>
                </a:lnTo>
                <a:lnTo>
                  <a:pt x="937178" y="381927"/>
                </a:lnTo>
                <a:lnTo>
                  <a:pt x="934711" y="383591"/>
                </a:lnTo>
                <a:cubicBezTo>
                  <a:pt x="932268" y="384624"/>
                  <a:pt x="929583" y="385195"/>
                  <a:pt x="926765" y="385195"/>
                </a:cubicBezTo>
                <a:cubicBezTo>
                  <a:pt x="915491" y="385195"/>
                  <a:pt x="906352" y="376056"/>
                  <a:pt x="906352" y="364782"/>
                </a:cubicBezTo>
                <a:cubicBezTo>
                  <a:pt x="906352" y="353508"/>
                  <a:pt x="915491" y="344369"/>
                  <a:pt x="926765" y="344369"/>
                </a:cubicBezTo>
                <a:close/>
                <a:moveTo>
                  <a:pt x="877988" y="344369"/>
                </a:moveTo>
                <a:cubicBezTo>
                  <a:pt x="889262" y="344369"/>
                  <a:pt x="898401" y="353508"/>
                  <a:pt x="898401" y="364782"/>
                </a:cubicBezTo>
                <a:cubicBezTo>
                  <a:pt x="898401" y="376056"/>
                  <a:pt x="889262" y="385195"/>
                  <a:pt x="877988" y="385195"/>
                </a:cubicBezTo>
                <a:cubicBezTo>
                  <a:pt x="866714" y="385195"/>
                  <a:pt x="857575" y="376056"/>
                  <a:pt x="857575" y="364782"/>
                </a:cubicBezTo>
                <a:cubicBezTo>
                  <a:pt x="857575" y="353508"/>
                  <a:pt x="866714" y="344369"/>
                  <a:pt x="877988" y="344369"/>
                </a:cubicBezTo>
                <a:close/>
                <a:moveTo>
                  <a:pt x="829211" y="344369"/>
                </a:moveTo>
                <a:cubicBezTo>
                  <a:pt x="840485" y="344369"/>
                  <a:pt x="849624" y="353508"/>
                  <a:pt x="849624" y="364782"/>
                </a:cubicBezTo>
                <a:cubicBezTo>
                  <a:pt x="849624" y="376056"/>
                  <a:pt x="840485" y="385195"/>
                  <a:pt x="829211" y="385195"/>
                </a:cubicBezTo>
                <a:cubicBezTo>
                  <a:pt x="817937" y="385195"/>
                  <a:pt x="808798" y="376056"/>
                  <a:pt x="808798" y="364782"/>
                </a:cubicBezTo>
                <a:cubicBezTo>
                  <a:pt x="808798" y="353508"/>
                  <a:pt x="817937" y="344369"/>
                  <a:pt x="829211" y="344369"/>
                </a:cubicBezTo>
                <a:close/>
                <a:moveTo>
                  <a:pt x="780434" y="344369"/>
                </a:moveTo>
                <a:cubicBezTo>
                  <a:pt x="791708" y="344369"/>
                  <a:pt x="800847" y="353508"/>
                  <a:pt x="800847" y="364782"/>
                </a:cubicBezTo>
                <a:cubicBezTo>
                  <a:pt x="800847" y="376056"/>
                  <a:pt x="791708" y="385195"/>
                  <a:pt x="780434" y="385195"/>
                </a:cubicBezTo>
                <a:cubicBezTo>
                  <a:pt x="769160" y="385195"/>
                  <a:pt x="760021" y="376056"/>
                  <a:pt x="760021" y="364782"/>
                </a:cubicBezTo>
                <a:cubicBezTo>
                  <a:pt x="760021" y="353508"/>
                  <a:pt x="769160" y="344369"/>
                  <a:pt x="780434" y="344369"/>
                </a:cubicBezTo>
                <a:close/>
                <a:moveTo>
                  <a:pt x="731657" y="344369"/>
                </a:moveTo>
                <a:cubicBezTo>
                  <a:pt x="742931" y="344369"/>
                  <a:pt x="752070" y="353508"/>
                  <a:pt x="752070" y="364782"/>
                </a:cubicBezTo>
                <a:cubicBezTo>
                  <a:pt x="752070" y="376056"/>
                  <a:pt x="742931" y="385195"/>
                  <a:pt x="731657" y="385195"/>
                </a:cubicBezTo>
                <a:cubicBezTo>
                  <a:pt x="720383" y="385195"/>
                  <a:pt x="711244" y="376056"/>
                  <a:pt x="711244" y="364782"/>
                </a:cubicBezTo>
                <a:cubicBezTo>
                  <a:pt x="711244" y="353508"/>
                  <a:pt x="720383" y="344369"/>
                  <a:pt x="731657" y="344369"/>
                </a:cubicBezTo>
                <a:close/>
                <a:moveTo>
                  <a:pt x="682880" y="344369"/>
                </a:moveTo>
                <a:cubicBezTo>
                  <a:pt x="694153" y="344369"/>
                  <a:pt x="703293" y="353508"/>
                  <a:pt x="703293" y="364782"/>
                </a:cubicBezTo>
                <a:cubicBezTo>
                  <a:pt x="703293" y="376056"/>
                  <a:pt x="694153" y="385195"/>
                  <a:pt x="682880" y="385195"/>
                </a:cubicBezTo>
                <a:cubicBezTo>
                  <a:pt x="671606" y="385195"/>
                  <a:pt x="662467" y="376056"/>
                  <a:pt x="662467" y="364782"/>
                </a:cubicBezTo>
                <a:cubicBezTo>
                  <a:pt x="662467" y="353508"/>
                  <a:pt x="671606" y="344369"/>
                  <a:pt x="682880" y="344369"/>
                </a:cubicBezTo>
                <a:close/>
                <a:moveTo>
                  <a:pt x="634103" y="344369"/>
                </a:moveTo>
                <a:cubicBezTo>
                  <a:pt x="645377" y="344369"/>
                  <a:pt x="654516" y="353508"/>
                  <a:pt x="654516" y="364782"/>
                </a:cubicBezTo>
                <a:cubicBezTo>
                  <a:pt x="654516" y="376056"/>
                  <a:pt x="645377" y="385195"/>
                  <a:pt x="634103" y="385195"/>
                </a:cubicBezTo>
                <a:cubicBezTo>
                  <a:pt x="622829" y="385195"/>
                  <a:pt x="613690" y="376056"/>
                  <a:pt x="613690" y="364782"/>
                </a:cubicBezTo>
                <a:cubicBezTo>
                  <a:pt x="613690" y="353508"/>
                  <a:pt x="622829" y="344369"/>
                  <a:pt x="634103" y="344369"/>
                </a:cubicBezTo>
                <a:close/>
                <a:moveTo>
                  <a:pt x="585326" y="344369"/>
                </a:moveTo>
                <a:cubicBezTo>
                  <a:pt x="596599" y="344369"/>
                  <a:pt x="605738" y="353508"/>
                  <a:pt x="605738" y="364782"/>
                </a:cubicBezTo>
                <a:cubicBezTo>
                  <a:pt x="605738" y="376056"/>
                  <a:pt x="596599" y="385195"/>
                  <a:pt x="585326" y="385195"/>
                </a:cubicBezTo>
                <a:cubicBezTo>
                  <a:pt x="574052" y="385195"/>
                  <a:pt x="564913" y="376056"/>
                  <a:pt x="564913" y="364782"/>
                </a:cubicBezTo>
                <a:cubicBezTo>
                  <a:pt x="564913" y="353508"/>
                  <a:pt x="574052" y="344369"/>
                  <a:pt x="585326" y="344369"/>
                </a:cubicBezTo>
                <a:close/>
                <a:moveTo>
                  <a:pt x="536549" y="344369"/>
                </a:moveTo>
                <a:cubicBezTo>
                  <a:pt x="547822" y="344369"/>
                  <a:pt x="556961" y="353508"/>
                  <a:pt x="556961" y="364782"/>
                </a:cubicBezTo>
                <a:cubicBezTo>
                  <a:pt x="556961" y="376056"/>
                  <a:pt x="547822" y="385195"/>
                  <a:pt x="536549" y="385195"/>
                </a:cubicBezTo>
                <a:cubicBezTo>
                  <a:pt x="525275" y="385195"/>
                  <a:pt x="516136" y="376056"/>
                  <a:pt x="516136" y="364782"/>
                </a:cubicBezTo>
                <a:cubicBezTo>
                  <a:pt x="516136" y="353508"/>
                  <a:pt x="525275" y="344369"/>
                  <a:pt x="536549" y="344369"/>
                </a:cubicBezTo>
                <a:close/>
                <a:moveTo>
                  <a:pt x="487772" y="344369"/>
                </a:moveTo>
                <a:cubicBezTo>
                  <a:pt x="499045" y="344369"/>
                  <a:pt x="508184" y="353508"/>
                  <a:pt x="508184" y="364782"/>
                </a:cubicBezTo>
                <a:cubicBezTo>
                  <a:pt x="508184" y="376056"/>
                  <a:pt x="499045" y="385195"/>
                  <a:pt x="487772" y="385195"/>
                </a:cubicBezTo>
                <a:cubicBezTo>
                  <a:pt x="476498" y="385195"/>
                  <a:pt x="467359" y="376056"/>
                  <a:pt x="467359" y="364782"/>
                </a:cubicBezTo>
                <a:cubicBezTo>
                  <a:pt x="467359" y="353508"/>
                  <a:pt x="476498" y="344369"/>
                  <a:pt x="487772" y="344369"/>
                </a:cubicBezTo>
                <a:close/>
                <a:moveTo>
                  <a:pt x="438994" y="344369"/>
                </a:moveTo>
                <a:cubicBezTo>
                  <a:pt x="450268" y="344369"/>
                  <a:pt x="459407" y="353508"/>
                  <a:pt x="459407" y="364782"/>
                </a:cubicBezTo>
                <a:cubicBezTo>
                  <a:pt x="459407" y="376056"/>
                  <a:pt x="450268" y="385195"/>
                  <a:pt x="438994" y="385195"/>
                </a:cubicBezTo>
                <a:cubicBezTo>
                  <a:pt x="427721" y="385195"/>
                  <a:pt x="418582" y="376056"/>
                  <a:pt x="418582" y="364782"/>
                </a:cubicBezTo>
                <a:cubicBezTo>
                  <a:pt x="418582" y="353508"/>
                  <a:pt x="427721" y="344369"/>
                  <a:pt x="438994" y="344369"/>
                </a:cubicBezTo>
                <a:close/>
                <a:moveTo>
                  <a:pt x="390217" y="344369"/>
                </a:moveTo>
                <a:cubicBezTo>
                  <a:pt x="401491" y="344369"/>
                  <a:pt x="410630" y="353508"/>
                  <a:pt x="410630" y="364782"/>
                </a:cubicBezTo>
                <a:cubicBezTo>
                  <a:pt x="410630" y="376056"/>
                  <a:pt x="401491" y="385195"/>
                  <a:pt x="390217" y="385195"/>
                </a:cubicBezTo>
                <a:cubicBezTo>
                  <a:pt x="378944" y="385195"/>
                  <a:pt x="369805" y="376056"/>
                  <a:pt x="369805" y="364782"/>
                </a:cubicBezTo>
                <a:cubicBezTo>
                  <a:pt x="369805" y="353508"/>
                  <a:pt x="378944" y="344369"/>
                  <a:pt x="390217" y="344369"/>
                </a:cubicBezTo>
                <a:close/>
                <a:moveTo>
                  <a:pt x="341440" y="344369"/>
                </a:moveTo>
                <a:cubicBezTo>
                  <a:pt x="352714" y="344369"/>
                  <a:pt x="361853" y="353508"/>
                  <a:pt x="361853" y="364782"/>
                </a:cubicBezTo>
                <a:cubicBezTo>
                  <a:pt x="361853" y="376056"/>
                  <a:pt x="352714" y="385195"/>
                  <a:pt x="341440" y="385195"/>
                </a:cubicBezTo>
                <a:cubicBezTo>
                  <a:pt x="330166" y="385195"/>
                  <a:pt x="321028" y="376056"/>
                  <a:pt x="321028" y="364782"/>
                </a:cubicBezTo>
                <a:cubicBezTo>
                  <a:pt x="321028" y="353508"/>
                  <a:pt x="330166" y="344369"/>
                  <a:pt x="341440" y="344369"/>
                </a:cubicBezTo>
                <a:close/>
                <a:moveTo>
                  <a:pt x="292663" y="344369"/>
                </a:moveTo>
                <a:cubicBezTo>
                  <a:pt x="303937" y="344369"/>
                  <a:pt x="313076" y="353508"/>
                  <a:pt x="313076" y="364782"/>
                </a:cubicBezTo>
                <a:cubicBezTo>
                  <a:pt x="313076" y="376056"/>
                  <a:pt x="303937" y="385195"/>
                  <a:pt x="292663" y="385195"/>
                </a:cubicBezTo>
                <a:cubicBezTo>
                  <a:pt x="281389" y="385195"/>
                  <a:pt x="272251" y="376056"/>
                  <a:pt x="272251" y="364782"/>
                </a:cubicBezTo>
                <a:cubicBezTo>
                  <a:pt x="272251" y="353508"/>
                  <a:pt x="281389" y="344369"/>
                  <a:pt x="292663" y="344369"/>
                </a:cubicBezTo>
                <a:close/>
                <a:moveTo>
                  <a:pt x="243886" y="344369"/>
                </a:moveTo>
                <a:cubicBezTo>
                  <a:pt x="255160" y="344369"/>
                  <a:pt x="264299" y="353508"/>
                  <a:pt x="264299" y="364782"/>
                </a:cubicBezTo>
                <a:cubicBezTo>
                  <a:pt x="264299" y="376056"/>
                  <a:pt x="255160" y="385195"/>
                  <a:pt x="243886" y="385195"/>
                </a:cubicBezTo>
                <a:cubicBezTo>
                  <a:pt x="232612" y="385195"/>
                  <a:pt x="223473" y="376056"/>
                  <a:pt x="223473" y="364782"/>
                </a:cubicBezTo>
                <a:cubicBezTo>
                  <a:pt x="223473" y="353508"/>
                  <a:pt x="232612" y="344369"/>
                  <a:pt x="243886" y="344369"/>
                </a:cubicBezTo>
                <a:close/>
                <a:moveTo>
                  <a:pt x="195109" y="344369"/>
                </a:moveTo>
                <a:cubicBezTo>
                  <a:pt x="206383" y="344369"/>
                  <a:pt x="215522" y="353508"/>
                  <a:pt x="215522" y="364782"/>
                </a:cubicBezTo>
                <a:cubicBezTo>
                  <a:pt x="215522" y="376056"/>
                  <a:pt x="206383" y="385195"/>
                  <a:pt x="195109" y="385195"/>
                </a:cubicBezTo>
                <a:cubicBezTo>
                  <a:pt x="183835" y="385195"/>
                  <a:pt x="174696" y="376056"/>
                  <a:pt x="174696" y="364782"/>
                </a:cubicBezTo>
                <a:cubicBezTo>
                  <a:pt x="174696" y="353508"/>
                  <a:pt x="183835" y="344369"/>
                  <a:pt x="195109" y="344369"/>
                </a:cubicBezTo>
                <a:close/>
                <a:moveTo>
                  <a:pt x="146332" y="344369"/>
                </a:moveTo>
                <a:cubicBezTo>
                  <a:pt x="157606" y="344369"/>
                  <a:pt x="166745" y="353508"/>
                  <a:pt x="166745" y="364782"/>
                </a:cubicBezTo>
                <a:cubicBezTo>
                  <a:pt x="166745" y="376056"/>
                  <a:pt x="157606" y="385195"/>
                  <a:pt x="146332" y="385195"/>
                </a:cubicBezTo>
                <a:cubicBezTo>
                  <a:pt x="135058" y="385195"/>
                  <a:pt x="125919" y="376056"/>
                  <a:pt x="125919" y="364782"/>
                </a:cubicBezTo>
                <a:cubicBezTo>
                  <a:pt x="125919" y="353508"/>
                  <a:pt x="135058" y="344369"/>
                  <a:pt x="146332" y="344369"/>
                </a:cubicBezTo>
                <a:close/>
                <a:moveTo>
                  <a:pt x="97555" y="344369"/>
                </a:moveTo>
                <a:cubicBezTo>
                  <a:pt x="108829" y="344369"/>
                  <a:pt x="117968" y="353508"/>
                  <a:pt x="117968" y="364782"/>
                </a:cubicBezTo>
                <a:cubicBezTo>
                  <a:pt x="117968" y="376056"/>
                  <a:pt x="108829" y="385195"/>
                  <a:pt x="97555" y="385195"/>
                </a:cubicBezTo>
                <a:cubicBezTo>
                  <a:pt x="86281" y="385195"/>
                  <a:pt x="77142" y="376056"/>
                  <a:pt x="77142" y="364782"/>
                </a:cubicBezTo>
                <a:cubicBezTo>
                  <a:pt x="77142" y="353508"/>
                  <a:pt x="86281" y="344369"/>
                  <a:pt x="97555" y="344369"/>
                </a:cubicBezTo>
                <a:close/>
                <a:moveTo>
                  <a:pt x="48778" y="344369"/>
                </a:moveTo>
                <a:cubicBezTo>
                  <a:pt x="60052" y="344369"/>
                  <a:pt x="69191" y="353508"/>
                  <a:pt x="69191" y="364782"/>
                </a:cubicBezTo>
                <a:cubicBezTo>
                  <a:pt x="69191" y="376056"/>
                  <a:pt x="60052" y="385195"/>
                  <a:pt x="48778" y="385195"/>
                </a:cubicBezTo>
                <a:cubicBezTo>
                  <a:pt x="37504" y="385195"/>
                  <a:pt x="28365" y="376056"/>
                  <a:pt x="28365" y="364782"/>
                </a:cubicBezTo>
                <a:cubicBezTo>
                  <a:pt x="28365" y="353508"/>
                  <a:pt x="37504" y="344369"/>
                  <a:pt x="48778" y="344369"/>
                </a:cubicBezTo>
                <a:close/>
                <a:moveTo>
                  <a:pt x="2" y="344369"/>
                </a:moveTo>
                <a:cubicBezTo>
                  <a:pt x="11275" y="344369"/>
                  <a:pt x="20414" y="353508"/>
                  <a:pt x="20414" y="364782"/>
                </a:cubicBezTo>
                <a:cubicBezTo>
                  <a:pt x="20414" y="376056"/>
                  <a:pt x="11275" y="385195"/>
                  <a:pt x="2" y="385195"/>
                </a:cubicBezTo>
                <a:lnTo>
                  <a:pt x="0" y="385194"/>
                </a:lnTo>
                <a:lnTo>
                  <a:pt x="0" y="344370"/>
                </a:lnTo>
                <a:close/>
                <a:moveTo>
                  <a:pt x="968876" y="291629"/>
                </a:moveTo>
                <a:lnTo>
                  <a:pt x="965684" y="304041"/>
                </a:lnTo>
                <a:lnTo>
                  <a:pt x="959440" y="321103"/>
                </a:lnTo>
                <a:lnTo>
                  <a:pt x="955129" y="310696"/>
                </a:lnTo>
                <a:cubicBezTo>
                  <a:pt x="955129" y="302240"/>
                  <a:pt x="960270" y="294986"/>
                  <a:pt x="967596" y="291887"/>
                </a:cubicBezTo>
                <a:close/>
                <a:moveTo>
                  <a:pt x="926765" y="290283"/>
                </a:moveTo>
                <a:cubicBezTo>
                  <a:pt x="938039" y="290283"/>
                  <a:pt x="947178" y="299422"/>
                  <a:pt x="947178" y="310696"/>
                </a:cubicBezTo>
                <a:cubicBezTo>
                  <a:pt x="947178" y="321970"/>
                  <a:pt x="938039" y="331108"/>
                  <a:pt x="926765" y="331108"/>
                </a:cubicBezTo>
                <a:cubicBezTo>
                  <a:pt x="915491" y="331108"/>
                  <a:pt x="906352" y="321970"/>
                  <a:pt x="906352" y="310696"/>
                </a:cubicBezTo>
                <a:cubicBezTo>
                  <a:pt x="906352" y="299422"/>
                  <a:pt x="915491" y="290283"/>
                  <a:pt x="926765" y="290283"/>
                </a:cubicBezTo>
                <a:close/>
                <a:moveTo>
                  <a:pt x="877988" y="290283"/>
                </a:moveTo>
                <a:cubicBezTo>
                  <a:pt x="889262" y="290283"/>
                  <a:pt x="898401" y="299422"/>
                  <a:pt x="898401" y="310696"/>
                </a:cubicBezTo>
                <a:cubicBezTo>
                  <a:pt x="898401" y="321970"/>
                  <a:pt x="889262" y="331108"/>
                  <a:pt x="877988" y="331108"/>
                </a:cubicBezTo>
                <a:cubicBezTo>
                  <a:pt x="866714" y="331108"/>
                  <a:pt x="857575" y="321970"/>
                  <a:pt x="857575" y="310696"/>
                </a:cubicBezTo>
                <a:cubicBezTo>
                  <a:pt x="857575" y="299422"/>
                  <a:pt x="866714" y="290283"/>
                  <a:pt x="877988" y="290283"/>
                </a:cubicBezTo>
                <a:close/>
                <a:moveTo>
                  <a:pt x="829211" y="290283"/>
                </a:moveTo>
                <a:cubicBezTo>
                  <a:pt x="840485" y="290283"/>
                  <a:pt x="849624" y="299422"/>
                  <a:pt x="849624" y="310696"/>
                </a:cubicBezTo>
                <a:cubicBezTo>
                  <a:pt x="849624" y="321970"/>
                  <a:pt x="840485" y="331108"/>
                  <a:pt x="829211" y="331108"/>
                </a:cubicBezTo>
                <a:cubicBezTo>
                  <a:pt x="817937" y="331108"/>
                  <a:pt x="808798" y="321970"/>
                  <a:pt x="808798" y="310696"/>
                </a:cubicBezTo>
                <a:cubicBezTo>
                  <a:pt x="808798" y="299422"/>
                  <a:pt x="817937" y="290283"/>
                  <a:pt x="829211" y="290283"/>
                </a:cubicBezTo>
                <a:close/>
                <a:moveTo>
                  <a:pt x="780434" y="290283"/>
                </a:moveTo>
                <a:cubicBezTo>
                  <a:pt x="791708" y="290283"/>
                  <a:pt x="800847" y="299422"/>
                  <a:pt x="800847" y="310696"/>
                </a:cubicBezTo>
                <a:cubicBezTo>
                  <a:pt x="800847" y="321970"/>
                  <a:pt x="791708" y="331108"/>
                  <a:pt x="780434" y="331108"/>
                </a:cubicBezTo>
                <a:cubicBezTo>
                  <a:pt x="769160" y="331108"/>
                  <a:pt x="760021" y="321970"/>
                  <a:pt x="760021" y="310696"/>
                </a:cubicBezTo>
                <a:cubicBezTo>
                  <a:pt x="760021" y="299422"/>
                  <a:pt x="769160" y="290283"/>
                  <a:pt x="780434" y="290283"/>
                </a:cubicBezTo>
                <a:close/>
                <a:moveTo>
                  <a:pt x="731657" y="290283"/>
                </a:moveTo>
                <a:cubicBezTo>
                  <a:pt x="742931" y="290283"/>
                  <a:pt x="752070" y="299422"/>
                  <a:pt x="752070" y="310696"/>
                </a:cubicBezTo>
                <a:cubicBezTo>
                  <a:pt x="752070" y="321970"/>
                  <a:pt x="742931" y="331108"/>
                  <a:pt x="731657" y="331108"/>
                </a:cubicBezTo>
                <a:cubicBezTo>
                  <a:pt x="720383" y="331108"/>
                  <a:pt x="711244" y="321970"/>
                  <a:pt x="711244" y="310696"/>
                </a:cubicBezTo>
                <a:cubicBezTo>
                  <a:pt x="711244" y="299422"/>
                  <a:pt x="720383" y="290283"/>
                  <a:pt x="731657" y="290283"/>
                </a:cubicBezTo>
                <a:close/>
                <a:moveTo>
                  <a:pt x="682880" y="290283"/>
                </a:moveTo>
                <a:cubicBezTo>
                  <a:pt x="694153" y="290283"/>
                  <a:pt x="703293" y="299422"/>
                  <a:pt x="703293" y="310696"/>
                </a:cubicBezTo>
                <a:cubicBezTo>
                  <a:pt x="703293" y="321970"/>
                  <a:pt x="694153" y="331108"/>
                  <a:pt x="682880" y="331108"/>
                </a:cubicBezTo>
                <a:cubicBezTo>
                  <a:pt x="671606" y="331108"/>
                  <a:pt x="662467" y="321970"/>
                  <a:pt x="662467" y="310696"/>
                </a:cubicBezTo>
                <a:cubicBezTo>
                  <a:pt x="662467" y="299422"/>
                  <a:pt x="671606" y="290283"/>
                  <a:pt x="682880" y="290283"/>
                </a:cubicBezTo>
                <a:close/>
                <a:moveTo>
                  <a:pt x="634103" y="290283"/>
                </a:moveTo>
                <a:cubicBezTo>
                  <a:pt x="645377" y="290283"/>
                  <a:pt x="654516" y="299422"/>
                  <a:pt x="654516" y="310696"/>
                </a:cubicBezTo>
                <a:cubicBezTo>
                  <a:pt x="654516" y="321970"/>
                  <a:pt x="645377" y="331108"/>
                  <a:pt x="634103" y="331108"/>
                </a:cubicBezTo>
                <a:cubicBezTo>
                  <a:pt x="622829" y="331108"/>
                  <a:pt x="613690" y="321970"/>
                  <a:pt x="613690" y="310696"/>
                </a:cubicBezTo>
                <a:cubicBezTo>
                  <a:pt x="613690" y="299422"/>
                  <a:pt x="622829" y="290283"/>
                  <a:pt x="634103" y="290283"/>
                </a:cubicBezTo>
                <a:close/>
                <a:moveTo>
                  <a:pt x="585326" y="290283"/>
                </a:moveTo>
                <a:cubicBezTo>
                  <a:pt x="596599" y="290283"/>
                  <a:pt x="605738" y="299422"/>
                  <a:pt x="605738" y="310696"/>
                </a:cubicBezTo>
                <a:cubicBezTo>
                  <a:pt x="605738" y="321970"/>
                  <a:pt x="596599" y="331108"/>
                  <a:pt x="585326" y="331108"/>
                </a:cubicBezTo>
                <a:cubicBezTo>
                  <a:pt x="574052" y="331108"/>
                  <a:pt x="564913" y="321970"/>
                  <a:pt x="564913" y="310696"/>
                </a:cubicBezTo>
                <a:cubicBezTo>
                  <a:pt x="564913" y="299422"/>
                  <a:pt x="574052" y="290283"/>
                  <a:pt x="585326" y="290283"/>
                </a:cubicBezTo>
                <a:close/>
                <a:moveTo>
                  <a:pt x="536549" y="290283"/>
                </a:moveTo>
                <a:cubicBezTo>
                  <a:pt x="547822" y="290283"/>
                  <a:pt x="556961" y="299422"/>
                  <a:pt x="556961" y="310696"/>
                </a:cubicBezTo>
                <a:cubicBezTo>
                  <a:pt x="556961" y="321970"/>
                  <a:pt x="547822" y="331108"/>
                  <a:pt x="536549" y="331108"/>
                </a:cubicBezTo>
                <a:cubicBezTo>
                  <a:pt x="525275" y="331108"/>
                  <a:pt x="516136" y="321970"/>
                  <a:pt x="516136" y="310696"/>
                </a:cubicBezTo>
                <a:cubicBezTo>
                  <a:pt x="516136" y="299422"/>
                  <a:pt x="525275" y="290283"/>
                  <a:pt x="536549" y="290283"/>
                </a:cubicBezTo>
                <a:close/>
                <a:moveTo>
                  <a:pt x="487772" y="290283"/>
                </a:moveTo>
                <a:cubicBezTo>
                  <a:pt x="499045" y="290283"/>
                  <a:pt x="508184" y="299422"/>
                  <a:pt x="508184" y="310696"/>
                </a:cubicBezTo>
                <a:cubicBezTo>
                  <a:pt x="508184" y="321970"/>
                  <a:pt x="499045" y="331108"/>
                  <a:pt x="487772" y="331108"/>
                </a:cubicBezTo>
                <a:cubicBezTo>
                  <a:pt x="476498" y="331108"/>
                  <a:pt x="467359" y="321970"/>
                  <a:pt x="467359" y="310696"/>
                </a:cubicBezTo>
                <a:cubicBezTo>
                  <a:pt x="467359" y="299422"/>
                  <a:pt x="476498" y="290283"/>
                  <a:pt x="487772" y="290283"/>
                </a:cubicBezTo>
                <a:close/>
                <a:moveTo>
                  <a:pt x="438994" y="290283"/>
                </a:moveTo>
                <a:cubicBezTo>
                  <a:pt x="450268" y="290283"/>
                  <a:pt x="459407" y="299422"/>
                  <a:pt x="459407" y="310696"/>
                </a:cubicBezTo>
                <a:cubicBezTo>
                  <a:pt x="459407" y="321970"/>
                  <a:pt x="450268" y="331108"/>
                  <a:pt x="438994" y="331108"/>
                </a:cubicBezTo>
                <a:cubicBezTo>
                  <a:pt x="427721" y="331108"/>
                  <a:pt x="418582" y="321970"/>
                  <a:pt x="418582" y="310696"/>
                </a:cubicBezTo>
                <a:cubicBezTo>
                  <a:pt x="418582" y="299422"/>
                  <a:pt x="427721" y="290283"/>
                  <a:pt x="438994" y="290283"/>
                </a:cubicBezTo>
                <a:close/>
                <a:moveTo>
                  <a:pt x="390217" y="290283"/>
                </a:moveTo>
                <a:cubicBezTo>
                  <a:pt x="401491" y="290283"/>
                  <a:pt x="410630" y="299422"/>
                  <a:pt x="410630" y="310696"/>
                </a:cubicBezTo>
                <a:cubicBezTo>
                  <a:pt x="410630" y="321970"/>
                  <a:pt x="401491" y="331108"/>
                  <a:pt x="390217" y="331108"/>
                </a:cubicBezTo>
                <a:cubicBezTo>
                  <a:pt x="378944" y="331108"/>
                  <a:pt x="369805" y="321970"/>
                  <a:pt x="369805" y="310696"/>
                </a:cubicBezTo>
                <a:cubicBezTo>
                  <a:pt x="369805" y="299422"/>
                  <a:pt x="378944" y="290283"/>
                  <a:pt x="390217" y="290283"/>
                </a:cubicBezTo>
                <a:close/>
                <a:moveTo>
                  <a:pt x="341440" y="290283"/>
                </a:moveTo>
                <a:cubicBezTo>
                  <a:pt x="352714" y="290283"/>
                  <a:pt x="361853" y="299422"/>
                  <a:pt x="361853" y="310696"/>
                </a:cubicBezTo>
                <a:cubicBezTo>
                  <a:pt x="361853" y="321970"/>
                  <a:pt x="352714" y="331108"/>
                  <a:pt x="341440" y="331108"/>
                </a:cubicBezTo>
                <a:cubicBezTo>
                  <a:pt x="330166" y="331108"/>
                  <a:pt x="321028" y="321970"/>
                  <a:pt x="321028" y="310696"/>
                </a:cubicBezTo>
                <a:cubicBezTo>
                  <a:pt x="321028" y="299422"/>
                  <a:pt x="330166" y="290283"/>
                  <a:pt x="341440" y="290283"/>
                </a:cubicBezTo>
                <a:close/>
                <a:moveTo>
                  <a:pt x="292663" y="290283"/>
                </a:moveTo>
                <a:cubicBezTo>
                  <a:pt x="303937" y="290283"/>
                  <a:pt x="313076" y="299422"/>
                  <a:pt x="313076" y="310696"/>
                </a:cubicBezTo>
                <a:cubicBezTo>
                  <a:pt x="313076" y="321970"/>
                  <a:pt x="303937" y="331108"/>
                  <a:pt x="292663" y="331108"/>
                </a:cubicBezTo>
                <a:cubicBezTo>
                  <a:pt x="281389" y="331108"/>
                  <a:pt x="272251" y="321970"/>
                  <a:pt x="272251" y="310696"/>
                </a:cubicBezTo>
                <a:cubicBezTo>
                  <a:pt x="272251" y="299422"/>
                  <a:pt x="281389" y="290283"/>
                  <a:pt x="292663" y="290283"/>
                </a:cubicBezTo>
                <a:close/>
                <a:moveTo>
                  <a:pt x="243886" y="290283"/>
                </a:moveTo>
                <a:cubicBezTo>
                  <a:pt x="255160" y="290283"/>
                  <a:pt x="264299" y="299422"/>
                  <a:pt x="264299" y="310696"/>
                </a:cubicBezTo>
                <a:cubicBezTo>
                  <a:pt x="264299" y="321970"/>
                  <a:pt x="255160" y="331108"/>
                  <a:pt x="243886" y="331108"/>
                </a:cubicBezTo>
                <a:cubicBezTo>
                  <a:pt x="232612" y="331108"/>
                  <a:pt x="223473" y="321970"/>
                  <a:pt x="223473" y="310696"/>
                </a:cubicBezTo>
                <a:cubicBezTo>
                  <a:pt x="223473" y="299422"/>
                  <a:pt x="232612" y="290283"/>
                  <a:pt x="243886" y="290283"/>
                </a:cubicBezTo>
                <a:close/>
                <a:moveTo>
                  <a:pt x="195109" y="290283"/>
                </a:moveTo>
                <a:cubicBezTo>
                  <a:pt x="206383" y="290283"/>
                  <a:pt x="215522" y="299422"/>
                  <a:pt x="215522" y="310696"/>
                </a:cubicBezTo>
                <a:cubicBezTo>
                  <a:pt x="215522" y="321970"/>
                  <a:pt x="206383" y="331108"/>
                  <a:pt x="195109" y="331108"/>
                </a:cubicBezTo>
                <a:cubicBezTo>
                  <a:pt x="183835" y="331108"/>
                  <a:pt x="174696" y="321970"/>
                  <a:pt x="174696" y="310696"/>
                </a:cubicBezTo>
                <a:cubicBezTo>
                  <a:pt x="174696" y="299422"/>
                  <a:pt x="183835" y="290283"/>
                  <a:pt x="195109" y="290283"/>
                </a:cubicBezTo>
                <a:close/>
                <a:moveTo>
                  <a:pt x="146332" y="290283"/>
                </a:moveTo>
                <a:cubicBezTo>
                  <a:pt x="157606" y="290283"/>
                  <a:pt x="166745" y="299422"/>
                  <a:pt x="166745" y="310696"/>
                </a:cubicBezTo>
                <a:cubicBezTo>
                  <a:pt x="166745" y="321970"/>
                  <a:pt x="157606" y="331108"/>
                  <a:pt x="146332" y="331108"/>
                </a:cubicBezTo>
                <a:cubicBezTo>
                  <a:pt x="135058" y="331108"/>
                  <a:pt x="125919" y="321970"/>
                  <a:pt x="125919" y="310696"/>
                </a:cubicBezTo>
                <a:cubicBezTo>
                  <a:pt x="125919" y="299422"/>
                  <a:pt x="135058" y="290283"/>
                  <a:pt x="146332" y="290283"/>
                </a:cubicBezTo>
                <a:close/>
                <a:moveTo>
                  <a:pt x="97555" y="290283"/>
                </a:moveTo>
                <a:cubicBezTo>
                  <a:pt x="108829" y="290283"/>
                  <a:pt x="117968" y="299422"/>
                  <a:pt x="117968" y="310696"/>
                </a:cubicBezTo>
                <a:cubicBezTo>
                  <a:pt x="117968" y="321970"/>
                  <a:pt x="108829" y="331108"/>
                  <a:pt x="97555" y="331108"/>
                </a:cubicBezTo>
                <a:cubicBezTo>
                  <a:pt x="86281" y="331108"/>
                  <a:pt x="77142" y="321970"/>
                  <a:pt x="77142" y="310696"/>
                </a:cubicBezTo>
                <a:cubicBezTo>
                  <a:pt x="77142" y="299422"/>
                  <a:pt x="86281" y="290283"/>
                  <a:pt x="97555" y="290283"/>
                </a:cubicBezTo>
                <a:close/>
                <a:moveTo>
                  <a:pt x="48778" y="290283"/>
                </a:moveTo>
                <a:cubicBezTo>
                  <a:pt x="60052" y="290283"/>
                  <a:pt x="69191" y="299422"/>
                  <a:pt x="69191" y="310696"/>
                </a:cubicBezTo>
                <a:cubicBezTo>
                  <a:pt x="69191" y="321970"/>
                  <a:pt x="60052" y="331108"/>
                  <a:pt x="48778" y="331108"/>
                </a:cubicBezTo>
                <a:cubicBezTo>
                  <a:pt x="37504" y="331108"/>
                  <a:pt x="28365" y="321970"/>
                  <a:pt x="28365" y="310696"/>
                </a:cubicBezTo>
                <a:cubicBezTo>
                  <a:pt x="28365" y="299422"/>
                  <a:pt x="37504" y="290283"/>
                  <a:pt x="48778" y="290283"/>
                </a:cubicBezTo>
                <a:close/>
                <a:moveTo>
                  <a:pt x="2" y="290283"/>
                </a:moveTo>
                <a:cubicBezTo>
                  <a:pt x="11275" y="290283"/>
                  <a:pt x="20414" y="299422"/>
                  <a:pt x="20414" y="310696"/>
                </a:cubicBezTo>
                <a:cubicBezTo>
                  <a:pt x="20414" y="321970"/>
                  <a:pt x="11275" y="331108"/>
                  <a:pt x="2" y="331108"/>
                </a:cubicBezTo>
                <a:lnTo>
                  <a:pt x="0" y="331107"/>
                </a:lnTo>
                <a:lnTo>
                  <a:pt x="0" y="290284"/>
                </a:lnTo>
                <a:close/>
                <a:moveTo>
                  <a:pt x="975542" y="236197"/>
                </a:moveTo>
                <a:lnTo>
                  <a:pt x="982755" y="237653"/>
                </a:lnTo>
                <a:lnTo>
                  <a:pt x="972775" y="276464"/>
                </a:lnTo>
                <a:lnTo>
                  <a:pt x="967596" y="275418"/>
                </a:lnTo>
                <a:cubicBezTo>
                  <a:pt x="960270" y="272320"/>
                  <a:pt x="955129" y="265065"/>
                  <a:pt x="955129" y="256609"/>
                </a:cubicBezTo>
                <a:cubicBezTo>
                  <a:pt x="955129" y="245336"/>
                  <a:pt x="964268" y="236197"/>
                  <a:pt x="975542" y="236197"/>
                </a:cubicBezTo>
                <a:close/>
                <a:moveTo>
                  <a:pt x="926765" y="236197"/>
                </a:moveTo>
                <a:cubicBezTo>
                  <a:pt x="938039" y="236197"/>
                  <a:pt x="947178" y="245336"/>
                  <a:pt x="947178" y="256609"/>
                </a:cubicBezTo>
                <a:cubicBezTo>
                  <a:pt x="947178" y="267883"/>
                  <a:pt x="938039" y="277022"/>
                  <a:pt x="926765" y="277022"/>
                </a:cubicBezTo>
                <a:cubicBezTo>
                  <a:pt x="915491" y="277022"/>
                  <a:pt x="906352" y="267883"/>
                  <a:pt x="906352" y="256609"/>
                </a:cubicBezTo>
                <a:cubicBezTo>
                  <a:pt x="906352" y="245336"/>
                  <a:pt x="915491" y="236197"/>
                  <a:pt x="926765" y="236197"/>
                </a:cubicBezTo>
                <a:close/>
                <a:moveTo>
                  <a:pt x="877988" y="236197"/>
                </a:moveTo>
                <a:cubicBezTo>
                  <a:pt x="889262" y="236197"/>
                  <a:pt x="898401" y="245336"/>
                  <a:pt x="898401" y="256609"/>
                </a:cubicBezTo>
                <a:cubicBezTo>
                  <a:pt x="898401" y="267883"/>
                  <a:pt x="889262" y="277022"/>
                  <a:pt x="877988" y="277022"/>
                </a:cubicBezTo>
                <a:cubicBezTo>
                  <a:pt x="866714" y="277022"/>
                  <a:pt x="857575" y="267883"/>
                  <a:pt x="857575" y="256609"/>
                </a:cubicBezTo>
                <a:cubicBezTo>
                  <a:pt x="857575" y="245336"/>
                  <a:pt x="866714" y="236197"/>
                  <a:pt x="877988" y="236197"/>
                </a:cubicBezTo>
                <a:close/>
                <a:moveTo>
                  <a:pt x="829211" y="236197"/>
                </a:moveTo>
                <a:cubicBezTo>
                  <a:pt x="840485" y="236197"/>
                  <a:pt x="849624" y="245336"/>
                  <a:pt x="849624" y="256609"/>
                </a:cubicBezTo>
                <a:cubicBezTo>
                  <a:pt x="849624" y="267883"/>
                  <a:pt x="840485" y="277022"/>
                  <a:pt x="829211" y="277022"/>
                </a:cubicBezTo>
                <a:cubicBezTo>
                  <a:pt x="817937" y="277022"/>
                  <a:pt x="808798" y="267883"/>
                  <a:pt x="808798" y="256609"/>
                </a:cubicBezTo>
                <a:cubicBezTo>
                  <a:pt x="808798" y="245336"/>
                  <a:pt x="817937" y="236197"/>
                  <a:pt x="829211" y="236197"/>
                </a:cubicBezTo>
                <a:close/>
                <a:moveTo>
                  <a:pt x="780434" y="236197"/>
                </a:moveTo>
                <a:cubicBezTo>
                  <a:pt x="791708" y="236197"/>
                  <a:pt x="800847" y="245336"/>
                  <a:pt x="800847" y="256609"/>
                </a:cubicBezTo>
                <a:cubicBezTo>
                  <a:pt x="800847" y="267883"/>
                  <a:pt x="791708" y="277022"/>
                  <a:pt x="780434" y="277022"/>
                </a:cubicBezTo>
                <a:cubicBezTo>
                  <a:pt x="769160" y="277022"/>
                  <a:pt x="760021" y="267883"/>
                  <a:pt x="760021" y="256609"/>
                </a:cubicBezTo>
                <a:cubicBezTo>
                  <a:pt x="760021" y="245336"/>
                  <a:pt x="769160" y="236197"/>
                  <a:pt x="780434" y="236197"/>
                </a:cubicBezTo>
                <a:close/>
                <a:moveTo>
                  <a:pt x="731657" y="236197"/>
                </a:moveTo>
                <a:cubicBezTo>
                  <a:pt x="742931" y="236197"/>
                  <a:pt x="752070" y="245336"/>
                  <a:pt x="752070" y="256609"/>
                </a:cubicBezTo>
                <a:cubicBezTo>
                  <a:pt x="752070" y="267883"/>
                  <a:pt x="742931" y="277022"/>
                  <a:pt x="731657" y="277022"/>
                </a:cubicBezTo>
                <a:cubicBezTo>
                  <a:pt x="720383" y="277022"/>
                  <a:pt x="711244" y="267883"/>
                  <a:pt x="711244" y="256609"/>
                </a:cubicBezTo>
                <a:cubicBezTo>
                  <a:pt x="711244" y="245336"/>
                  <a:pt x="720383" y="236197"/>
                  <a:pt x="731657" y="236197"/>
                </a:cubicBezTo>
                <a:close/>
                <a:moveTo>
                  <a:pt x="682880" y="236197"/>
                </a:moveTo>
                <a:cubicBezTo>
                  <a:pt x="694153" y="236197"/>
                  <a:pt x="703293" y="245336"/>
                  <a:pt x="703293" y="256609"/>
                </a:cubicBezTo>
                <a:cubicBezTo>
                  <a:pt x="703293" y="267883"/>
                  <a:pt x="694153" y="277022"/>
                  <a:pt x="682880" y="277022"/>
                </a:cubicBezTo>
                <a:cubicBezTo>
                  <a:pt x="671606" y="277022"/>
                  <a:pt x="662467" y="267883"/>
                  <a:pt x="662467" y="256609"/>
                </a:cubicBezTo>
                <a:cubicBezTo>
                  <a:pt x="662467" y="245336"/>
                  <a:pt x="671606" y="236197"/>
                  <a:pt x="682880" y="236197"/>
                </a:cubicBezTo>
                <a:close/>
                <a:moveTo>
                  <a:pt x="634103" y="236197"/>
                </a:moveTo>
                <a:cubicBezTo>
                  <a:pt x="645377" y="236197"/>
                  <a:pt x="654516" y="245336"/>
                  <a:pt x="654516" y="256609"/>
                </a:cubicBezTo>
                <a:cubicBezTo>
                  <a:pt x="654516" y="267883"/>
                  <a:pt x="645377" y="277022"/>
                  <a:pt x="634103" y="277022"/>
                </a:cubicBezTo>
                <a:cubicBezTo>
                  <a:pt x="622829" y="277022"/>
                  <a:pt x="613690" y="267883"/>
                  <a:pt x="613690" y="256609"/>
                </a:cubicBezTo>
                <a:cubicBezTo>
                  <a:pt x="613690" y="245336"/>
                  <a:pt x="622829" y="236197"/>
                  <a:pt x="634103" y="236197"/>
                </a:cubicBezTo>
                <a:close/>
                <a:moveTo>
                  <a:pt x="585326" y="236197"/>
                </a:moveTo>
                <a:cubicBezTo>
                  <a:pt x="596599" y="236197"/>
                  <a:pt x="605738" y="245336"/>
                  <a:pt x="605738" y="256609"/>
                </a:cubicBezTo>
                <a:cubicBezTo>
                  <a:pt x="605738" y="267883"/>
                  <a:pt x="596599" y="277022"/>
                  <a:pt x="585326" y="277022"/>
                </a:cubicBezTo>
                <a:cubicBezTo>
                  <a:pt x="574052" y="277022"/>
                  <a:pt x="564913" y="267883"/>
                  <a:pt x="564913" y="256609"/>
                </a:cubicBezTo>
                <a:cubicBezTo>
                  <a:pt x="564913" y="245336"/>
                  <a:pt x="574052" y="236197"/>
                  <a:pt x="585326" y="236197"/>
                </a:cubicBezTo>
                <a:close/>
                <a:moveTo>
                  <a:pt x="536549" y="236197"/>
                </a:moveTo>
                <a:cubicBezTo>
                  <a:pt x="547822" y="236197"/>
                  <a:pt x="556961" y="245336"/>
                  <a:pt x="556961" y="256609"/>
                </a:cubicBezTo>
                <a:cubicBezTo>
                  <a:pt x="556961" y="267883"/>
                  <a:pt x="547822" y="277022"/>
                  <a:pt x="536549" y="277022"/>
                </a:cubicBezTo>
                <a:cubicBezTo>
                  <a:pt x="525275" y="277022"/>
                  <a:pt x="516136" y="267883"/>
                  <a:pt x="516136" y="256609"/>
                </a:cubicBezTo>
                <a:cubicBezTo>
                  <a:pt x="516136" y="245336"/>
                  <a:pt x="525275" y="236197"/>
                  <a:pt x="536549" y="236197"/>
                </a:cubicBezTo>
                <a:close/>
                <a:moveTo>
                  <a:pt x="487772" y="236197"/>
                </a:moveTo>
                <a:cubicBezTo>
                  <a:pt x="499045" y="236197"/>
                  <a:pt x="508184" y="245336"/>
                  <a:pt x="508184" y="256609"/>
                </a:cubicBezTo>
                <a:cubicBezTo>
                  <a:pt x="508184" y="267883"/>
                  <a:pt x="499045" y="277022"/>
                  <a:pt x="487772" y="277022"/>
                </a:cubicBezTo>
                <a:cubicBezTo>
                  <a:pt x="476498" y="277022"/>
                  <a:pt x="467359" y="267883"/>
                  <a:pt x="467359" y="256609"/>
                </a:cubicBezTo>
                <a:cubicBezTo>
                  <a:pt x="467359" y="245336"/>
                  <a:pt x="476498" y="236197"/>
                  <a:pt x="487772" y="236197"/>
                </a:cubicBezTo>
                <a:close/>
                <a:moveTo>
                  <a:pt x="438994" y="236197"/>
                </a:moveTo>
                <a:cubicBezTo>
                  <a:pt x="450268" y="236197"/>
                  <a:pt x="459407" y="245336"/>
                  <a:pt x="459407" y="256609"/>
                </a:cubicBezTo>
                <a:cubicBezTo>
                  <a:pt x="459407" y="267883"/>
                  <a:pt x="450268" y="277022"/>
                  <a:pt x="438994" y="277022"/>
                </a:cubicBezTo>
                <a:cubicBezTo>
                  <a:pt x="427721" y="277022"/>
                  <a:pt x="418582" y="267883"/>
                  <a:pt x="418582" y="256609"/>
                </a:cubicBezTo>
                <a:cubicBezTo>
                  <a:pt x="418582" y="245336"/>
                  <a:pt x="427721" y="236197"/>
                  <a:pt x="438994" y="236197"/>
                </a:cubicBezTo>
                <a:close/>
                <a:moveTo>
                  <a:pt x="390217" y="236197"/>
                </a:moveTo>
                <a:cubicBezTo>
                  <a:pt x="401491" y="236197"/>
                  <a:pt x="410630" y="245336"/>
                  <a:pt x="410630" y="256609"/>
                </a:cubicBezTo>
                <a:cubicBezTo>
                  <a:pt x="410630" y="267883"/>
                  <a:pt x="401491" y="277022"/>
                  <a:pt x="390217" y="277022"/>
                </a:cubicBezTo>
                <a:cubicBezTo>
                  <a:pt x="378944" y="277022"/>
                  <a:pt x="369805" y="267883"/>
                  <a:pt x="369805" y="256609"/>
                </a:cubicBezTo>
                <a:cubicBezTo>
                  <a:pt x="369805" y="245336"/>
                  <a:pt x="378944" y="236197"/>
                  <a:pt x="390217" y="236197"/>
                </a:cubicBezTo>
                <a:close/>
                <a:moveTo>
                  <a:pt x="341440" y="236197"/>
                </a:moveTo>
                <a:cubicBezTo>
                  <a:pt x="352714" y="236197"/>
                  <a:pt x="361853" y="245336"/>
                  <a:pt x="361853" y="256609"/>
                </a:cubicBezTo>
                <a:cubicBezTo>
                  <a:pt x="361853" y="267883"/>
                  <a:pt x="352714" y="277022"/>
                  <a:pt x="341440" y="277022"/>
                </a:cubicBezTo>
                <a:cubicBezTo>
                  <a:pt x="330166" y="277022"/>
                  <a:pt x="321028" y="267883"/>
                  <a:pt x="321028" y="256609"/>
                </a:cubicBezTo>
                <a:cubicBezTo>
                  <a:pt x="321028" y="245336"/>
                  <a:pt x="330166" y="236197"/>
                  <a:pt x="341440" y="236197"/>
                </a:cubicBezTo>
                <a:close/>
                <a:moveTo>
                  <a:pt x="292663" y="236197"/>
                </a:moveTo>
                <a:cubicBezTo>
                  <a:pt x="303937" y="236197"/>
                  <a:pt x="313076" y="245336"/>
                  <a:pt x="313076" y="256609"/>
                </a:cubicBezTo>
                <a:cubicBezTo>
                  <a:pt x="313076" y="267883"/>
                  <a:pt x="303937" y="277022"/>
                  <a:pt x="292663" y="277022"/>
                </a:cubicBezTo>
                <a:cubicBezTo>
                  <a:pt x="281389" y="277022"/>
                  <a:pt x="272251" y="267883"/>
                  <a:pt x="272251" y="256609"/>
                </a:cubicBezTo>
                <a:cubicBezTo>
                  <a:pt x="272251" y="245336"/>
                  <a:pt x="281389" y="236197"/>
                  <a:pt x="292663" y="236197"/>
                </a:cubicBezTo>
                <a:close/>
                <a:moveTo>
                  <a:pt x="243886" y="236197"/>
                </a:moveTo>
                <a:cubicBezTo>
                  <a:pt x="255160" y="236197"/>
                  <a:pt x="264299" y="245336"/>
                  <a:pt x="264299" y="256609"/>
                </a:cubicBezTo>
                <a:cubicBezTo>
                  <a:pt x="264299" y="267883"/>
                  <a:pt x="255160" y="277022"/>
                  <a:pt x="243886" y="277022"/>
                </a:cubicBezTo>
                <a:cubicBezTo>
                  <a:pt x="232612" y="277022"/>
                  <a:pt x="223473" y="267883"/>
                  <a:pt x="223473" y="256609"/>
                </a:cubicBezTo>
                <a:cubicBezTo>
                  <a:pt x="223473" y="245336"/>
                  <a:pt x="232612" y="236197"/>
                  <a:pt x="243886" y="236197"/>
                </a:cubicBezTo>
                <a:close/>
                <a:moveTo>
                  <a:pt x="195109" y="236197"/>
                </a:moveTo>
                <a:cubicBezTo>
                  <a:pt x="206383" y="236197"/>
                  <a:pt x="215522" y="245336"/>
                  <a:pt x="215522" y="256609"/>
                </a:cubicBezTo>
                <a:cubicBezTo>
                  <a:pt x="215522" y="267883"/>
                  <a:pt x="206383" y="277022"/>
                  <a:pt x="195109" y="277022"/>
                </a:cubicBezTo>
                <a:cubicBezTo>
                  <a:pt x="183835" y="277022"/>
                  <a:pt x="174696" y="267883"/>
                  <a:pt x="174696" y="256609"/>
                </a:cubicBezTo>
                <a:cubicBezTo>
                  <a:pt x="174696" y="245336"/>
                  <a:pt x="183835" y="236197"/>
                  <a:pt x="195109" y="236197"/>
                </a:cubicBezTo>
                <a:close/>
                <a:moveTo>
                  <a:pt x="146332" y="236197"/>
                </a:moveTo>
                <a:cubicBezTo>
                  <a:pt x="157606" y="236197"/>
                  <a:pt x="166745" y="245336"/>
                  <a:pt x="166745" y="256609"/>
                </a:cubicBezTo>
                <a:cubicBezTo>
                  <a:pt x="166745" y="267883"/>
                  <a:pt x="157606" y="277022"/>
                  <a:pt x="146332" y="277022"/>
                </a:cubicBezTo>
                <a:cubicBezTo>
                  <a:pt x="135058" y="277022"/>
                  <a:pt x="125919" y="267883"/>
                  <a:pt x="125919" y="256609"/>
                </a:cubicBezTo>
                <a:cubicBezTo>
                  <a:pt x="125919" y="245336"/>
                  <a:pt x="135058" y="236197"/>
                  <a:pt x="146332" y="236197"/>
                </a:cubicBezTo>
                <a:close/>
                <a:moveTo>
                  <a:pt x="97555" y="236197"/>
                </a:moveTo>
                <a:cubicBezTo>
                  <a:pt x="108829" y="236197"/>
                  <a:pt x="117968" y="245336"/>
                  <a:pt x="117968" y="256609"/>
                </a:cubicBezTo>
                <a:cubicBezTo>
                  <a:pt x="117968" y="267883"/>
                  <a:pt x="108829" y="277022"/>
                  <a:pt x="97555" y="277022"/>
                </a:cubicBezTo>
                <a:cubicBezTo>
                  <a:pt x="86281" y="277022"/>
                  <a:pt x="77142" y="267883"/>
                  <a:pt x="77142" y="256609"/>
                </a:cubicBezTo>
                <a:cubicBezTo>
                  <a:pt x="77142" y="245336"/>
                  <a:pt x="86281" y="236197"/>
                  <a:pt x="97555" y="236197"/>
                </a:cubicBezTo>
                <a:close/>
                <a:moveTo>
                  <a:pt x="48778" y="236197"/>
                </a:moveTo>
                <a:cubicBezTo>
                  <a:pt x="60052" y="236197"/>
                  <a:pt x="69191" y="245336"/>
                  <a:pt x="69191" y="256609"/>
                </a:cubicBezTo>
                <a:cubicBezTo>
                  <a:pt x="69191" y="267883"/>
                  <a:pt x="60052" y="277022"/>
                  <a:pt x="48778" y="277022"/>
                </a:cubicBezTo>
                <a:cubicBezTo>
                  <a:pt x="37504" y="277022"/>
                  <a:pt x="28365" y="267883"/>
                  <a:pt x="28365" y="256609"/>
                </a:cubicBezTo>
                <a:cubicBezTo>
                  <a:pt x="28365" y="245336"/>
                  <a:pt x="37504" y="236197"/>
                  <a:pt x="48778" y="236197"/>
                </a:cubicBezTo>
                <a:close/>
                <a:moveTo>
                  <a:pt x="2" y="236197"/>
                </a:moveTo>
                <a:cubicBezTo>
                  <a:pt x="11275" y="236197"/>
                  <a:pt x="20414" y="245336"/>
                  <a:pt x="20414" y="256609"/>
                </a:cubicBezTo>
                <a:cubicBezTo>
                  <a:pt x="20414" y="267883"/>
                  <a:pt x="11275" y="277022"/>
                  <a:pt x="2" y="277022"/>
                </a:cubicBezTo>
                <a:lnTo>
                  <a:pt x="0" y="277021"/>
                </a:lnTo>
                <a:lnTo>
                  <a:pt x="0" y="236198"/>
                </a:lnTo>
                <a:close/>
                <a:moveTo>
                  <a:pt x="975542" y="182110"/>
                </a:moveTo>
                <a:cubicBezTo>
                  <a:pt x="981179" y="182110"/>
                  <a:pt x="986282" y="184395"/>
                  <a:pt x="989976" y="188089"/>
                </a:cubicBezTo>
                <a:lnTo>
                  <a:pt x="992557" y="194320"/>
                </a:lnTo>
                <a:lnTo>
                  <a:pt x="990601" y="207139"/>
                </a:lnTo>
                <a:lnTo>
                  <a:pt x="987678" y="218507"/>
                </a:lnTo>
                <a:lnTo>
                  <a:pt x="983488" y="221332"/>
                </a:lnTo>
                <a:cubicBezTo>
                  <a:pt x="981046" y="222365"/>
                  <a:pt x="978360" y="222936"/>
                  <a:pt x="975542" y="222936"/>
                </a:cubicBezTo>
                <a:cubicBezTo>
                  <a:pt x="964268" y="222936"/>
                  <a:pt x="955129" y="213797"/>
                  <a:pt x="955129" y="202523"/>
                </a:cubicBezTo>
                <a:cubicBezTo>
                  <a:pt x="955129" y="191250"/>
                  <a:pt x="964268" y="182110"/>
                  <a:pt x="975542" y="182110"/>
                </a:cubicBezTo>
                <a:close/>
                <a:moveTo>
                  <a:pt x="926765" y="182110"/>
                </a:moveTo>
                <a:cubicBezTo>
                  <a:pt x="938039" y="182110"/>
                  <a:pt x="947178" y="191250"/>
                  <a:pt x="947178" y="202523"/>
                </a:cubicBezTo>
                <a:cubicBezTo>
                  <a:pt x="947178" y="213797"/>
                  <a:pt x="938039" y="222936"/>
                  <a:pt x="926765" y="222936"/>
                </a:cubicBezTo>
                <a:cubicBezTo>
                  <a:pt x="915491" y="222936"/>
                  <a:pt x="906352" y="213797"/>
                  <a:pt x="906352" y="202523"/>
                </a:cubicBezTo>
                <a:cubicBezTo>
                  <a:pt x="906352" y="191250"/>
                  <a:pt x="915491" y="182110"/>
                  <a:pt x="926765" y="182110"/>
                </a:cubicBezTo>
                <a:close/>
                <a:moveTo>
                  <a:pt x="877988" y="182110"/>
                </a:moveTo>
                <a:cubicBezTo>
                  <a:pt x="889262" y="182110"/>
                  <a:pt x="898401" y="191250"/>
                  <a:pt x="898401" y="202523"/>
                </a:cubicBezTo>
                <a:cubicBezTo>
                  <a:pt x="898401" y="213797"/>
                  <a:pt x="889262" y="222936"/>
                  <a:pt x="877988" y="222936"/>
                </a:cubicBezTo>
                <a:cubicBezTo>
                  <a:pt x="866714" y="222936"/>
                  <a:pt x="857575" y="213797"/>
                  <a:pt x="857575" y="202523"/>
                </a:cubicBezTo>
                <a:cubicBezTo>
                  <a:pt x="857575" y="191250"/>
                  <a:pt x="866714" y="182110"/>
                  <a:pt x="877988" y="182110"/>
                </a:cubicBezTo>
                <a:close/>
                <a:moveTo>
                  <a:pt x="829211" y="182110"/>
                </a:moveTo>
                <a:cubicBezTo>
                  <a:pt x="840485" y="182110"/>
                  <a:pt x="849624" y="191250"/>
                  <a:pt x="849624" y="202523"/>
                </a:cubicBezTo>
                <a:cubicBezTo>
                  <a:pt x="849624" y="213797"/>
                  <a:pt x="840485" y="222936"/>
                  <a:pt x="829211" y="222936"/>
                </a:cubicBezTo>
                <a:cubicBezTo>
                  <a:pt x="817937" y="222936"/>
                  <a:pt x="808798" y="213797"/>
                  <a:pt x="808798" y="202523"/>
                </a:cubicBezTo>
                <a:cubicBezTo>
                  <a:pt x="808798" y="191250"/>
                  <a:pt x="817937" y="182110"/>
                  <a:pt x="829211" y="182110"/>
                </a:cubicBezTo>
                <a:close/>
                <a:moveTo>
                  <a:pt x="780434" y="182110"/>
                </a:moveTo>
                <a:cubicBezTo>
                  <a:pt x="791708" y="182110"/>
                  <a:pt x="800847" y="191250"/>
                  <a:pt x="800847" y="202523"/>
                </a:cubicBezTo>
                <a:cubicBezTo>
                  <a:pt x="800847" y="213797"/>
                  <a:pt x="791708" y="222936"/>
                  <a:pt x="780434" y="222936"/>
                </a:cubicBezTo>
                <a:cubicBezTo>
                  <a:pt x="769160" y="222936"/>
                  <a:pt x="760021" y="213797"/>
                  <a:pt x="760021" y="202523"/>
                </a:cubicBezTo>
                <a:cubicBezTo>
                  <a:pt x="760021" y="191250"/>
                  <a:pt x="769160" y="182110"/>
                  <a:pt x="780434" y="182110"/>
                </a:cubicBezTo>
                <a:close/>
                <a:moveTo>
                  <a:pt x="731657" y="182110"/>
                </a:moveTo>
                <a:cubicBezTo>
                  <a:pt x="742931" y="182110"/>
                  <a:pt x="752070" y="191250"/>
                  <a:pt x="752070" y="202523"/>
                </a:cubicBezTo>
                <a:cubicBezTo>
                  <a:pt x="752070" y="213797"/>
                  <a:pt x="742931" y="222936"/>
                  <a:pt x="731657" y="222936"/>
                </a:cubicBezTo>
                <a:cubicBezTo>
                  <a:pt x="720383" y="222936"/>
                  <a:pt x="711244" y="213797"/>
                  <a:pt x="711244" y="202523"/>
                </a:cubicBezTo>
                <a:cubicBezTo>
                  <a:pt x="711244" y="191250"/>
                  <a:pt x="720383" y="182110"/>
                  <a:pt x="731657" y="182110"/>
                </a:cubicBezTo>
                <a:close/>
                <a:moveTo>
                  <a:pt x="682880" y="182110"/>
                </a:moveTo>
                <a:cubicBezTo>
                  <a:pt x="694153" y="182110"/>
                  <a:pt x="703293" y="191250"/>
                  <a:pt x="703293" y="202523"/>
                </a:cubicBezTo>
                <a:cubicBezTo>
                  <a:pt x="703293" y="213797"/>
                  <a:pt x="694153" y="222936"/>
                  <a:pt x="682880" y="222936"/>
                </a:cubicBezTo>
                <a:cubicBezTo>
                  <a:pt x="671606" y="222936"/>
                  <a:pt x="662467" y="213797"/>
                  <a:pt x="662467" y="202523"/>
                </a:cubicBezTo>
                <a:cubicBezTo>
                  <a:pt x="662467" y="191250"/>
                  <a:pt x="671606" y="182110"/>
                  <a:pt x="682880" y="182110"/>
                </a:cubicBezTo>
                <a:close/>
                <a:moveTo>
                  <a:pt x="634103" y="182110"/>
                </a:moveTo>
                <a:cubicBezTo>
                  <a:pt x="645377" y="182110"/>
                  <a:pt x="654516" y="191250"/>
                  <a:pt x="654516" y="202523"/>
                </a:cubicBezTo>
                <a:cubicBezTo>
                  <a:pt x="654516" y="213797"/>
                  <a:pt x="645377" y="222936"/>
                  <a:pt x="634103" y="222936"/>
                </a:cubicBezTo>
                <a:cubicBezTo>
                  <a:pt x="622829" y="222936"/>
                  <a:pt x="613690" y="213797"/>
                  <a:pt x="613690" y="202523"/>
                </a:cubicBezTo>
                <a:cubicBezTo>
                  <a:pt x="613690" y="191250"/>
                  <a:pt x="622829" y="182110"/>
                  <a:pt x="634103" y="182110"/>
                </a:cubicBezTo>
                <a:close/>
                <a:moveTo>
                  <a:pt x="585326" y="182110"/>
                </a:moveTo>
                <a:cubicBezTo>
                  <a:pt x="596599" y="182110"/>
                  <a:pt x="605738" y="191250"/>
                  <a:pt x="605738" y="202523"/>
                </a:cubicBezTo>
                <a:cubicBezTo>
                  <a:pt x="605738" y="213797"/>
                  <a:pt x="596599" y="222936"/>
                  <a:pt x="585326" y="222936"/>
                </a:cubicBezTo>
                <a:cubicBezTo>
                  <a:pt x="574052" y="222936"/>
                  <a:pt x="564913" y="213797"/>
                  <a:pt x="564913" y="202523"/>
                </a:cubicBezTo>
                <a:cubicBezTo>
                  <a:pt x="564913" y="191250"/>
                  <a:pt x="574052" y="182110"/>
                  <a:pt x="585326" y="182110"/>
                </a:cubicBezTo>
                <a:close/>
                <a:moveTo>
                  <a:pt x="536549" y="182110"/>
                </a:moveTo>
                <a:cubicBezTo>
                  <a:pt x="547822" y="182110"/>
                  <a:pt x="556961" y="191250"/>
                  <a:pt x="556961" y="202523"/>
                </a:cubicBezTo>
                <a:cubicBezTo>
                  <a:pt x="556961" y="213797"/>
                  <a:pt x="547822" y="222936"/>
                  <a:pt x="536549" y="222936"/>
                </a:cubicBezTo>
                <a:cubicBezTo>
                  <a:pt x="525275" y="222936"/>
                  <a:pt x="516136" y="213797"/>
                  <a:pt x="516136" y="202523"/>
                </a:cubicBezTo>
                <a:cubicBezTo>
                  <a:pt x="516136" y="191250"/>
                  <a:pt x="525275" y="182110"/>
                  <a:pt x="536549" y="182110"/>
                </a:cubicBezTo>
                <a:close/>
                <a:moveTo>
                  <a:pt x="487772" y="182110"/>
                </a:moveTo>
                <a:cubicBezTo>
                  <a:pt x="499045" y="182110"/>
                  <a:pt x="508184" y="191250"/>
                  <a:pt x="508184" y="202523"/>
                </a:cubicBezTo>
                <a:cubicBezTo>
                  <a:pt x="508184" y="213797"/>
                  <a:pt x="499045" y="222936"/>
                  <a:pt x="487772" y="222936"/>
                </a:cubicBezTo>
                <a:cubicBezTo>
                  <a:pt x="476498" y="222936"/>
                  <a:pt x="467359" y="213797"/>
                  <a:pt x="467359" y="202523"/>
                </a:cubicBezTo>
                <a:cubicBezTo>
                  <a:pt x="467359" y="191250"/>
                  <a:pt x="476498" y="182110"/>
                  <a:pt x="487772" y="182110"/>
                </a:cubicBezTo>
                <a:close/>
                <a:moveTo>
                  <a:pt x="438994" y="182110"/>
                </a:moveTo>
                <a:cubicBezTo>
                  <a:pt x="450268" y="182110"/>
                  <a:pt x="459407" y="191250"/>
                  <a:pt x="459407" y="202523"/>
                </a:cubicBezTo>
                <a:cubicBezTo>
                  <a:pt x="459407" y="213797"/>
                  <a:pt x="450268" y="222936"/>
                  <a:pt x="438994" y="222936"/>
                </a:cubicBezTo>
                <a:cubicBezTo>
                  <a:pt x="427721" y="222936"/>
                  <a:pt x="418582" y="213797"/>
                  <a:pt x="418582" y="202523"/>
                </a:cubicBezTo>
                <a:cubicBezTo>
                  <a:pt x="418582" y="191250"/>
                  <a:pt x="427721" y="182110"/>
                  <a:pt x="438994" y="182110"/>
                </a:cubicBezTo>
                <a:close/>
                <a:moveTo>
                  <a:pt x="390217" y="182110"/>
                </a:moveTo>
                <a:cubicBezTo>
                  <a:pt x="401491" y="182110"/>
                  <a:pt x="410630" y="191250"/>
                  <a:pt x="410630" y="202523"/>
                </a:cubicBezTo>
                <a:cubicBezTo>
                  <a:pt x="410630" y="213797"/>
                  <a:pt x="401491" y="222936"/>
                  <a:pt x="390217" y="222936"/>
                </a:cubicBezTo>
                <a:cubicBezTo>
                  <a:pt x="378944" y="222936"/>
                  <a:pt x="369805" y="213797"/>
                  <a:pt x="369805" y="202523"/>
                </a:cubicBezTo>
                <a:cubicBezTo>
                  <a:pt x="369805" y="191250"/>
                  <a:pt x="378944" y="182110"/>
                  <a:pt x="390217" y="182110"/>
                </a:cubicBezTo>
                <a:close/>
                <a:moveTo>
                  <a:pt x="341440" y="182110"/>
                </a:moveTo>
                <a:cubicBezTo>
                  <a:pt x="352714" y="182110"/>
                  <a:pt x="361853" y="191250"/>
                  <a:pt x="361853" y="202523"/>
                </a:cubicBezTo>
                <a:cubicBezTo>
                  <a:pt x="361853" y="213797"/>
                  <a:pt x="352714" y="222936"/>
                  <a:pt x="341440" y="222936"/>
                </a:cubicBezTo>
                <a:cubicBezTo>
                  <a:pt x="330166" y="222936"/>
                  <a:pt x="321028" y="213797"/>
                  <a:pt x="321028" y="202523"/>
                </a:cubicBezTo>
                <a:cubicBezTo>
                  <a:pt x="321028" y="191250"/>
                  <a:pt x="330166" y="182110"/>
                  <a:pt x="341440" y="182110"/>
                </a:cubicBezTo>
                <a:close/>
                <a:moveTo>
                  <a:pt x="292663" y="182110"/>
                </a:moveTo>
                <a:cubicBezTo>
                  <a:pt x="303937" y="182110"/>
                  <a:pt x="313076" y="191250"/>
                  <a:pt x="313076" y="202523"/>
                </a:cubicBezTo>
                <a:cubicBezTo>
                  <a:pt x="313076" y="213797"/>
                  <a:pt x="303937" y="222936"/>
                  <a:pt x="292663" y="222936"/>
                </a:cubicBezTo>
                <a:cubicBezTo>
                  <a:pt x="281389" y="222936"/>
                  <a:pt x="272251" y="213797"/>
                  <a:pt x="272251" y="202523"/>
                </a:cubicBezTo>
                <a:cubicBezTo>
                  <a:pt x="272251" y="191250"/>
                  <a:pt x="281389" y="182110"/>
                  <a:pt x="292663" y="182110"/>
                </a:cubicBezTo>
                <a:close/>
                <a:moveTo>
                  <a:pt x="243886" y="182110"/>
                </a:moveTo>
                <a:cubicBezTo>
                  <a:pt x="255160" y="182110"/>
                  <a:pt x="264299" y="191250"/>
                  <a:pt x="264299" y="202523"/>
                </a:cubicBezTo>
                <a:cubicBezTo>
                  <a:pt x="264299" y="213797"/>
                  <a:pt x="255160" y="222936"/>
                  <a:pt x="243886" y="222936"/>
                </a:cubicBezTo>
                <a:cubicBezTo>
                  <a:pt x="232612" y="222936"/>
                  <a:pt x="223473" y="213797"/>
                  <a:pt x="223473" y="202523"/>
                </a:cubicBezTo>
                <a:cubicBezTo>
                  <a:pt x="223473" y="191250"/>
                  <a:pt x="232612" y="182110"/>
                  <a:pt x="243886" y="182110"/>
                </a:cubicBezTo>
                <a:close/>
                <a:moveTo>
                  <a:pt x="195109" y="182110"/>
                </a:moveTo>
                <a:cubicBezTo>
                  <a:pt x="206383" y="182110"/>
                  <a:pt x="215522" y="191250"/>
                  <a:pt x="215522" y="202523"/>
                </a:cubicBezTo>
                <a:cubicBezTo>
                  <a:pt x="215522" y="213797"/>
                  <a:pt x="206383" y="222936"/>
                  <a:pt x="195109" y="222936"/>
                </a:cubicBezTo>
                <a:cubicBezTo>
                  <a:pt x="183835" y="222936"/>
                  <a:pt x="174696" y="213797"/>
                  <a:pt x="174696" y="202523"/>
                </a:cubicBezTo>
                <a:cubicBezTo>
                  <a:pt x="174696" y="191250"/>
                  <a:pt x="183835" y="182110"/>
                  <a:pt x="195109" y="182110"/>
                </a:cubicBezTo>
                <a:close/>
                <a:moveTo>
                  <a:pt x="146332" y="182110"/>
                </a:moveTo>
                <a:cubicBezTo>
                  <a:pt x="157606" y="182110"/>
                  <a:pt x="166745" y="191250"/>
                  <a:pt x="166745" y="202523"/>
                </a:cubicBezTo>
                <a:cubicBezTo>
                  <a:pt x="166745" y="213797"/>
                  <a:pt x="157606" y="222936"/>
                  <a:pt x="146332" y="222936"/>
                </a:cubicBezTo>
                <a:cubicBezTo>
                  <a:pt x="135058" y="222936"/>
                  <a:pt x="125919" y="213797"/>
                  <a:pt x="125919" y="202523"/>
                </a:cubicBezTo>
                <a:cubicBezTo>
                  <a:pt x="125919" y="191250"/>
                  <a:pt x="135058" y="182110"/>
                  <a:pt x="146332" y="182110"/>
                </a:cubicBezTo>
                <a:close/>
                <a:moveTo>
                  <a:pt x="97555" y="182110"/>
                </a:moveTo>
                <a:cubicBezTo>
                  <a:pt x="108829" y="182110"/>
                  <a:pt x="117968" y="191250"/>
                  <a:pt x="117968" y="202523"/>
                </a:cubicBezTo>
                <a:cubicBezTo>
                  <a:pt x="117968" y="213797"/>
                  <a:pt x="108829" y="222936"/>
                  <a:pt x="97555" y="222936"/>
                </a:cubicBezTo>
                <a:cubicBezTo>
                  <a:pt x="86281" y="222936"/>
                  <a:pt x="77142" y="213797"/>
                  <a:pt x="77142" y="202523"/>
                </a:cubicBezTo>
                <a:cubicBezTo>
                  <a:pt x="77142" y="191250"/>
                  <a:pt x="86281" y="182110"/>
                  <a:pt x="97555" y="182110"/>
                </a:cubicBezTo>
                <a:close/>
                <a:moveTo>
                  <a:pt x="48778" y="182110"/>
                </a:moveTo>
                <a:cubicBezTo>
                  <a:pt x="60052" y="182110"/>
                  <a:pt x="69191" y="191250"/>
                  <a:pt x="69191" y="202523"/>
                </a:cubicBezTo>
                <a:cubicBezTo>
                  <a:pt x="69191" y="213797"/>
                  <a:pt x="60052" y="222936"/>
                  <a:pt x="48778" y="222936"/>
                </a:cubicBezTo>
                <a:cubicBezTo>
                  <a:pt x="37504" y="222936"/>
                  <a:pt x="28365" y="213797"/>
                  <a:pt x="28365" y="202523"/>
                </a:cubicBezTo>
                <a:cubicBezTo>
                  <a:pt x="28365" y="191250"/>
                  <a:pt x="37504" y="182110"/>
                  <a:pt x="48778" y="182110"/>
                </a:cubicBezTo>
                <a:close/>
                <a:moveTo>
                  <a:pt x="2" y="182110"/>
                </a:moveTo>
                <a:cubicBezTo>
                  <a:pt x="11275" y="182110"/>
                  <a:pt x="20414" y="191250"/>
                  <a:pt x="20414" y="202523"/>
                </a:cubicBezTo>
                <a:cubicBezTo>
                  <a:pt x="20414" y="213797"/>
                  <a:pt x="11275" y="222936"/>
                  <a:pt x="2" y="222936"/>
                </a:cubicBezTo>
                <a:lnTo>
                  <a:pt x="0" y="222935"/>
                </a:lnTo>
                <a:lnTo>
                  <a:pt x="0" y="182111"/>
                </a:lnTo>
                <a:close/>
                <a:moveTo>
                  <a:pt x="975542" y="128024"/>
                </a:moveTo>
                <a:cubicBezTo>
                  <a:pt x="986816" y="128024"/>
                  <a:pt x="995955" y="137163"/>
                  <a:pt x="995955" y="148437"/>
                </a:cubicBezTo>
                <a:cubicBezTo>
                  <a:pt x="995955" y="159711"/>
                  <a:pt x="986816" y="168850"/>
                  <a:pt x="975542" y="168850"/>
                </a:cubicBezTo>
                <a:cubicBezTo>
                  <a:pt x="964268" y="168850"/>
                  <a:pt x="955129" y="159711"/>
                  <a:pt x="955129" y="148437"/>
                </a:cubicBezTo>
                <a:cubicBezTo>
                  <a:pt x="955129" y="137163"/>
                  <a:pt x="964268" y="128024"/>
                  <a:pt x="975542" y="128024"/>
                </a:cubicBezTo>
                <a:close/>
                <a:moveTo>
                  <a:pt x="926765" y="128024"/>
                </a:moveTo>
                <a:cubicBezTo>
                  <a:pt x="938039" y="128024"/>
                  <a:pt x="947178" y="137163"/>
                  <a:pt x="947178" y="148437"/>
                </a:cubicBezTo>
                <a:cubicBezTo>
                  <a:pt x="947178" y="159711"/>
                  <a:pt x="938039" y="168850"/>
                  <a:pt x="926765" y="168850"/>
                </a:cubicBezTo>
                <a:cubicBezTo>
                  <a:pt x="915491" y="168850"/>
                  <a:pt x="906352" y="159711"/>
                  <a:pt x="906352" y="148437"/>
                </a:cubicBezTo>
                <a:cubicBezTo>
                  <a:pt x="906352" y="137163"/>
                  <a:pt x="915491" y="128024"/>
                  <a:pt x="926765" y="128024"/>
                </a:cubicBezTo>
                <a:close/>
                <a:moveTo>
                  <a:pt x="877988" y="128024"/>
                </a:moveTo>
                <a:cubicBezTo>
                  <a:pt x="889262" y="128024"/>
                  <a:pt x="898401" y="137163"/>
                  <a:pt x="898401" y="148437"/>
                </a:cubicBezTo>
                <a:cubicBezTo>
                  <a:pt x="898401" y="159711"/>
                  <a:pt x="889262" y="168850"/>
                  <a:pt x="877988" y="168850"/>
                </a:cubicBezTo>
                <a:cubicBezTo>
                  <a:pt x="866714" y="168850"/>
                  <a:pt x="857575" y="159711"/>
                  <a:pt x="857575" y="148437"/>
                </a:cubicBezTo>
                <a:cubicBezTo>
                  <a:pt x="857575" y="137163"/>
                  <a:pt x="866714" y="128024"/>
                  <a:pt x="877988" y="128024"/>
                </a:cubicBezTo>
                <a:close/>
                <a:moveTo>
                  <a:pt x="829211" y="128024"/>
                </a:moveTo>
                <a:cubicBezTo>
                  <a:pt x="840485" y="128024"/>
                  <a:pt x="849624" y="137163"/>
                  <a:pt x="849624" y="148437"/>
                </a:cubicBezTo>
                <a:cubicBezTo>
                  <a:pt x="849624" y="159711"/>
                  <a:pt x="840485" y="168850"/>
                  <a:pt x="829211" y="168850"/>
                </a:cubicBezTo>
                <a:cubicBezTo>
                  <a:pt x="817937" y="168850"/>
                  <a:pt x="808798" y="159711"/>
                  <a:pt x="808798" y="148437"/>
                </a:cubicBezTo>
                <a:cubicBezTo>
                  <a:pt x="808798" y="137163"/>
                  <a:pt x="817937" y="128024"/>
                  <a:pt x="829211" y="128024"/>
                </a:cubicBezTo>
                <a:close/>
                <a:moveTo>
                  <a:pt x="780434" y="128024"/>
                </a:moveTo>
                <a:cubicBezTo>
                  <a:pt x="791708" y="128024"/>
                  <a:pt x="800847" y="137163"/>
                  <a:pt x="800847" y="148437"/>
                </a:cubicBezTo>
                <a:cubicBezTo>
                  <a:pt x="800847" y="159711"/>
                  <a:pt x="791708" y="168850"/>
                  <a:pt x="780434" y="168850"/>
                </a:cubicBezTo>
                <a:cubicBezTo>
                  <a:pt x="769160" y="168850"/>
                  <a:pt x="760021" y="159711"/>
                  <a:pt x="760021" y="148437"/>
                </a:cubicBezTo>
                <a:cubicBezTo>
                  <a:pt x="760021" y="137163"/>
                  <a:pt x="769160" y="128024"/>
                  <a:pt x="780434" y="128024"/>
                </a:cubicBezTo>
                <a:close/>
                <a:moveTo>
                  <a:pt x="731657" y="128024"/>
                </a:moveTo>
                <a:cubicBezTo>
                  <a:pt x="742931" y="128024"/>
                  <a:pt x="752070" y="137163"/>
                  <a:pt x="752070" y="148437"/>
                </a:cubicBezTo>
                <a:cubicBezTo>
                  <a:pt x="752070" y="159711"/>
                  <a:pt x="742931" y="168850"/>
                  <a:pt x="731657" y="168850"/>
                </a:cubicBezTo>
                <a:cubicBezTo>
                  <a:pt x="720383" y="168850"/>
                  <a:pt x="711244" y="159711"/>
                  <a:pt x="711244" y="148437"/>
                </a:cubicBezTo>
                <a:cubicBezTo>
                  <a:pt x="711244" y="137163"/>
                  <a:pt x="720383" y="128024"/>
                  <a:pt x="731657" y="128024"/>
                </a:cubicBezTo>
                <a:close/>
                <a:moveTo>
                  <a:pt x="682880" y="128024"/>
                </a:moveTo>
                <a:cubicBezTo>
                  <a:pt x="694153" y="128024"/>
                  <a:pt x="703293" y="137163"/>
                  <a:pt x="703293" y="148437"/>
                </a:cubicBezTo>
                <a:cubicBezTo>
                  <a:pt x="703293" y="159711"/>
                  <a:pt x="694153" y="168850"/>
                  <a:pt x="682880" y="168850"/>
                </a:cubicBezTo>
                <a:cubicBezTo>
                  <a:pt x="671606" y="168850"/>
                  <a:pt x="662467" y="159711"/>
                  <a:pt x="662467" y="148437"/>
                </a:cubicBezTo>
                <a:cubicBezTo>
                  <a:pt x="662467" y="137163"/>
                  <a:pt x="671606" y="128024"/>
                  <a:pt x="682880" y="128024"/>
                </a:cubicBezTo>
                <a:close/>
                <a:moveTo>
                  <a:pt x="634103" y="128024"/>
                </a:moveTo>
                <a:cubicBezTo>
                  <a:pt x="645377" y="128024"/>
                  <a:pt x="654516" y="137163"/>
                  <a:pt x="654516" y="148437"/>
                </a:cubicBezTo>
                <a:cubicBezTo>
                  <a:pt x="654516" y="159711"/>
                  <a:pt x="645377" y="168850"/>
                  <a:pt x="634103" y="168850"/>
                </a:cubicBezTo>
                <a:cubicBezTo>
                  <a:pt x="622829" y="168850"/>
                  <a:pt x="613690" y="159711"/>
                  <a:pt x="613690" y="148437"/>
                </a:cubicBezTo>
                <a:cubicBezTo>
                  <a:pt x="613690" y="137163"/>
                  <a:pt x="622829" y="128024"/>
                  <a:pt x="634103" y="128024"/>
                </a:cubicBezTo>
                <a:close/>
                <a:moveTo>
                  <a:pt x="585326" y="128024"/>
                </a:moveTo>
                <a:cubicBezTo>
                  <a:pt x="596599" y="128024"/>
                  <a:pt x="605738" y="137163"/>
                  <a:pt x="605738" y="148437"/>
                </a:cubicBezTo>
                <a:cubicBezTo>
                  <a:pt x="605738" y="159711"/>
                  <a:pt x="596599" y="168850"/>
                  <a:pt x="585326" y="168850"/>
                </a:cubicBezTo>
                <a:cubicBezTo>
                  <a:pt x="574052" y="168850"/>
                  <a:pt x="564913" y="159711"/>
                  <a:pt x="564913" y="148437"/>
                </a:cubicBezTo>
                <a:cubicBezTo>
                  <a:pt x="564913" y="137163"/>
                  <a:pt x="574052" y="128024"/>
                  <a:pt x="585326" y="128024"/>
                </a:cubicBezTo>
                <a:close/>
                <a:moveTo>
                  <a:pt x="536549" y="128024"/>
                </a:moveTo>
                <a:cubicBezTo>
                  <a:pt x="547822" y="128024"/>
                  <a:pt x="556961" y="137163"/>
                  <a:pt x="556961" y="148437"/>
                </a:cubicBezTo>
                <a:cubicBezTo>
                  <a:pt x="556961" y="159711"/>
                  <a:pt x="547822" y="168850"/>
                  <a:pt x="536549" y="168850"/>
                </a:cubicBezTo>
                <a:cubicBezTo>
                  <a:pt x="525275" y="168850"/>
                  <a:pt x="516136" y="159711"/>
                  <a:pt x="516136" y="148437"/>
                </a:cubicBezTo>
                <a:cubicBezTo>
                  <a:pt x="516136" y="137163"/>
                  <a:pt x="525275" y="128024"/>
                  <a:pt x="536549" y="128024"/>
                </a:cubicBezTo>
                <a:close/>
                <a:moveTo>
                  <a:pt x="487772" y="128024"/>
                </a:moveTo>
                <a:cubicBezTo>
                  <a:pt x="499045" y="128024"/>
                  <a:pt x="508184" y="137163"/>
                  <a:pt x="508184" y="148437"/>
                </a:cubicBezTo>
                <a:cubicBezTo>
                  <a:pt x="508184" y="159711"/>
                  <a:pt x="499045" y="168850"/>
                  <a:pt x="487772" y="168850"/>
                </a:cubicBezTo>
                <a:cubicBezTo>
                  <a:pt x="476498" y="168850"/>
                  <a:pt x="467359" y="159711"/>
                  <a:pt x="467359" y="148437"/>
                </a:cubicBezTo>
                <a:cubicBezTo>
                  <a:pt x="467359" y="137163"/>
                  <a:pt x="476498" y="128024"/>
                  <a:pt x="487772" y="128024"/>
                </a:cubicBezTo>
                <a:close/>
                <a:moveTo>
                  <a:pt x="438994" y="128024"/>
                </a:moveTo>
                <a:cubicBezTo>
                  <a:pt x="450268" y="128024"/>
                  <a:pt x="459407" y="137163"/>
                  <a:pt x="459407" y="148437"/>
                </a:cubicBezTo>
                <a:cubicBezTo>
                  <a:pt x="459407" y="159711"/>
                  <a:pt x="450268" y="168850"/>
                  <a:pt x="438994" y="168850"/>
                </a:cubicBezTo>
                <a:cubicBezTo>
                  <a:pt x="427721" y="168850"/>
                  <a:pt x="418582" y="159711"/>
                  <a:pt x="418582" y="148437"/>
                </a:cubicBezTo>
                <a:cubicBezTo>
                  <a:pt x="418582" y="137163"/>
                  <a:pt x="427721" y="128024"/>
                  <a:pt x="438994" y="128024"/>
                </a:cubicBezTo>
                <a:close/>
                <a:moveTo>
                  <a:pt x="390217" y="128024"/>
                </a:moveTo>
                <a:cubicBezTo>
                  <a:pt x="401491" y="128024"/>
                  <a:pt x="410630" y="137163"/>
                  <a:pt x="410630" y="148437"/>
                </a:cubicBezTo>
                <a:cubicBezTo>
                  <a:pt x="410630" y="159711"/>
                  <a:pt x="401491" y="168850"/>
                  <a:pt x="390217" y="168850"/>
                </a:cubicBezTo>
                <a:cubicBezTo>
                  <a:pt x="378944" y="168850"/>
                  <a:pt x="369805" y="159711"/>
                  <a:pt x="369805" y="148437"/>
                </a:cubicBezTo>
                <a:cubicBezTo>
                  <a:pt x="369805" y="137163"/>
                  <a:pt x="378944" y="128024"/>
                  <a:pt x="390217" y="128024"/>
                </a:cubicBezTo>
                <a:close/>
                <a:moveTo>
                  <a:pt x="341440" y="128024"/>
                </a:moveTo>
                <a:cubicBezTo>
                  <a:pt x="352714" y="128024"/>
                  <a:pt x="361853" y="137163"/>
                  <a:pt x="361853" y="148437"/>
                </a:cubicBezTo>
                <a:cubicBezTo>
                  <a:pt x="361853" y="159711"/>
                  <a:pt x="352714" y="168850"/>
                  <a:pt x="341440" y="168850"/>
                </a:cubicBezTo>
                <a:cubicBezTo>
                  <a:pt x="330166" y="168850"/>
                  <a:pt x="321028" y="159711"/>
                  <a:pt x="321028" y="148437"/>
                </a:cubicBezTo>
                <a:cubicBezTo>
                  <a:pt x="321028" y="137163"/>
                  <a:pt x="330166" y="128024"/>
                  <a:pt x="341440" y="128024"/>
                </a:cubicBezTo>
                <a:close/>
                <a:moveTo>
                  <a:pt x="292663" y="128024"/>
                </a:moveTo>
                <a:cubicBezTo>
                  <a:pt x="303937" y="128024"/>
                  <a:pt x="313076" y="137163"/>
                  <a:pt x="313076" y="148437"/>
                </a:cubicBezTo>
                <a:cubicBezTo>
                  <a:pt x="313076" y="159711"/>
                  <a:pt x="303937" y="168850"/>
                  <a:pt x="292663" y="168850"/>
                </a:cubicBezTo>
                <a:cubicBezTo>
                  <a:pt x="281389" y="168850"/>
                  <a:pt x="272251" y="159711"/>
                  <a:pt x="272251" y="148437"/>
                </a:cubicBezTo>
                <a:cubicBezTo>
                  <a:pt x="272251" y="137163"/>
                  <a:pt x="281389" y="128024"/>
                  <a:pt x="292663" y="128024"/>
                </a:cubicBezTo>
                <a:close/>
                <a:moveTo>
                  <a:pt x="243886" y="128024"/>
                </a:moveTo>
                <a:cubicBezTo>
                  <a:pt x="255160" y="128024"/>
                  <a:pt x="264299" y="137163"/>
                  <a:pt x="264299" y="148437"/>
                </a:cubicBezTo>
                <a:cubicBezTo>
                  <a:pt x="264299" y="159711"/>
                  <a:pt x="255160" y="168850"/>
                  <a:pt x="243886" y="168850"/>
                </a:cubicBezTo>
                <a:cubicBezTo>
                  <a:pt x="232612" y="168850"/>
                  <a:pt x="223473" y="159711"/>
                  <a:pt x="223473" y="148437"/>
                </a:cubicBezTo>
                <a:cubicBezTo>
                  <a:pt x="223473" y="137163"/>
                  <a:pt x="232612" y="128024"/>
                  <a:pt x="243886" y="128024"/>
                </a:cubicBezTo>
                <a:close/>
                <a:moveTo>
                  <a:pt x="195109" y="128024"/>
                </a:moveTo>
                <a:cubicBezTo>
                  <a:pt x="206383" y="128024"/>
                  <a:pt x="215522" y="137163"/>
                  <a:pt x="215522" y="148437"/>
                </a:cubicBezTo>
                <a:cubicBezTo>
                  <a:pt x="215522" y="159711"/>
                  <a:pt x="206383" y="168850"/>
                  <a:pt x="195109" y="168850"/>
                </a:cubicBezTo>
                <a:cubicBezTo>
                  <a:pt x="183835" y="168850"/>
                  <a:pt x="174696" y="159711"/>
                  <a:pt x="174696" y="148437"/>
                </a:cubicBezTo>
                <a:cubicBezTo>
                  <a:pt x="174696" y="137163"/>
                  <a:pt x="183835" y="128024"/>
                  <a:pt x="195109" y="128024"/>
                </a:cubicBezTo>
                <a:close/>
                <a:moveTo>
                  <a:pt x="146332" y="128024"/>
                </a:moveTo>
                <a:cubicBezTo>
                  <a:pt x="157606" y="128024"/>
                  <a:pt x="166745" y="137163"/>
                  <a:pt x="166745" y="148437"/>
                </a:cubicBezTo>
                <a:cubicBezTo>
                  <a:pt x="166745" y="159711"/>
                  <a:pt x="157606" y="168850"/>
                  <a:pt x="146332" y="168850"/>
                </a:cubicBezTo>
                <a:cubicBezTo>
                  <a:pt x="135058" y="168850"/>
                  <a:pt x="125919" y="159711"/>
                  <a:pt x="125919" y="148437"/>
                </a:cubicBezTo>
                <a:cubicBezTo>
                  <a:pt x="125919" y="137163"/>
                  <a:pt x="135058" y="128024"/>
                  <a:pt x="146332" y="128024"/>
                </a:cubicBezTo>
                <a:close/>
                <a:moveTo>
                  <a:pt x="97555" y="128024"/>
                </a:moveTo>
                <a:cubicBezTo>
                  <a:pt x="108829" y="128024"/>
                  <a:pt x="117968" y="137163"/>
                  <a:pt x="117968" y="148437"/>
                </a:cubicBezTo>
                <a:cubicBezTo>
                  <a:pt x="117968" y="159711"/>
                  <a:pt x="108829" y="168850"/>
                  <a:pt x="97555" y="168850"/>
                </a:cubicBezTo>
                <a:cubicBezTo>
                  <a:pt x="86281" y="168850"/>
                  <a:pt x="77142" y="159711"/>
                  <a:pt x="77142" y="148437"/>
                </a:cubicBezTo>
                <a:cubicBezTo>
                  <a:pt x="77142" y="137163"/>
                  <a:pt x="86281" y="128024"/>
                  <a:pt x="97555" y="128024"/>
                </a:cubicBezTo>
                <a:close/>
                <a:moveTo>
                  <a:pt x="48778" y="128024"/>
                </a:moveTo>
                <a:cubicBezTo>
                  <a:pt x="60052" y="128024"/>
                  <a:pt x="69191" y="137163"/>
                  <a:pt x="69191" y="148437"/>
                </a:cubicBezTo>
                <a:cubicBezTo>
                  <a:pt x="69191" y="159711"/>
                  <a:pt x="60052" y="168850"/>
                  <a:pt x="48778" y="168850"/>
                </a:cubicBezTo>
                <a:cubicBezTo>
                  <a:pt x="37504" y="168850"/>
                  <a:pt x="28365" y="159711"/>
                  <a:pt x="28365" y="148437"/>
                </a:cubicBezTo>
                <a:cubicBezTo>
                  <a:pt x="28365" y="137163"/>
                  <a:pt x="37504" y="128024"/>
                  <a:pt x="48778" y="128024"/>
                </a:cubicBezTo>
                <a:close/>
                <a:moveTo>
                  <a:pt x="2" y="128024"/>
                </a:moveTo>
                <a:cubicBezTo>
                  <a:pt x="11275" y="128024"/>
                  <a:pt x="20414" y="137163"/>
                  <a:pt x="20414" y="148437"/>
                </a:cubicBezTo>
                <a:cubicBezTo>
                  <a:pt x="20414" y="159711"/>
                  <a:pt x="11275" y="168850"/>
                  <a:pt x="2" y="168850"/>
                </a:cubicBezTo>
                <a:lnTo>
                  <a:pt x="0" y="168849"/>
                </a:lnTo>
                <a:lnTo>
                  <a:pt x="0" y="128025"/>
                </a:lnTo>
                <a:close/>
                <a:moveTo>
                  <a:pt x="1006915" y="87087"/>
                </a:moveTo>
                <a:lnTo>
                  <a:pt x="1006262" y="100037"/>
                </a:lnTo>
                <a:lnTo>
                  <a:pt x="1003906" y="94351"/>
                </a:lnTo>
                <a:close/>
                <a:moveTo>
                  <a:pt x="975542" y="73938"/>
                </a:moveTo>
                <a:cubicBezTo>
                  <a:pt x="986816" y="73938"/>
                  <a:pt x="995955" y="83077"/>
                  <a:pt x="995955" y="94351"/>
                </a:cubicBezTo>
                <a:cubicBezTo>
                  <a:pt x="995955" y="105625"/>
                  <a:pt x="986816" y="114764"/>
                  <a:pt x="975542" y="114764"/>
                </a:cubicBezTo>
                <a:cubicBezTo>
                  <a:pt x="964268" y="114764"/>
                  <a:pt x="955129" y="105625"/>
                  <a:pt x="955129" y="94351"/>
                </a:cubicBezTo>
                <a:cubicBezTo>
                  <a:pt x="955129" y="83077"/>
                  <a:pt x="964268" y="73938"/>
                  <a:pt x="975542" y="73938"/>
                </a:cubicBezTo>
                <a:close/>
                <a:moveTo>
                  <a:pt x="926765" y="73938"/>
                </a:moveTo>
                <a:cubicBezTo>
                  <a:pt x="938039" y="73938"/>
                  <a:pt x="947178" y="83077"/>
                  <a:pt x="947178" y="94351"/>
                </a:cubicBezTo>
                <a:cubicBezTo>
                  <a:pt x="947178" y="105625"/>
                  <a:pt x="938039" y="114764"/>
                  <a:pt x="926765" y="114764"/>
                </a:cubicBezTo>
                <a:cubicBezTo>
                  <a:pt x="915491" y="114764"/>
                  <a:pt x="906352" y="105625"/>
                  <a:pt x="906352" y="94351"/>
                </a:cubicBezTo>
                <a:cubicBezTo>
                  <a:pt x="906352" y="83077"/>
                  <a:pt x="915491" y="73938"/>
                  <a:pt x="926765" y="73938"/>
                </a:cubicBezTo>
                <a:close/>
                <a:moveTo>
                  <a:pt x="877988" y="73938"/>
                </a:moveTo>
                <a:cubicBezTo>
                  <a:pt x="889262" y="73938"/>
                  <a:pt x="898401" y="83077"/>
                  <a:pt x="898401" y="94351"/>
                </a:cubicBezTo>
                <a:cubicBezTo>
                  <a:pt x="898401" y="105625"/>
                  <a:pt x="889262" y="114764"/>
                  <a:pt x="877988" y="114764"/>
                </a:cubicBezTo>
                <a:cubicBezTo>
                  <a:pt x="866714" y="114764"/>
                  <a:pt x="857575" y="105625"/>
                  <a:pt x="857575" y="94351"/>
                </a:cubicBezTo>
                <a:cubicBezTo>
                  <a:pt x="857575" y="83077"/>
                  <a:pt x="866714" y="73938"/>
                  <a:pt x="877988" y="73938"/>
                </a:cubicBezTo>
                <a:close/>
                <a:moveTo>
                  <a:pt x="829211" y="73938"/>
                </a:moveTo>
                <a:cubicBezTo>
                  <a:pt x="840485" y="73938"/>
                  <a:pt x="849624" y="83077"/>
                  <a:pt x="849624" y="94351"/>
                </a:cubicBezTo>
                <a:cubicBezTo>
                  <a:pt x="849624" y="105625"/>
                  <a:pt x="840485" y="114764"/>
                  <a:pt x="829211" y="114764"/>
                </a:cubicBezTo>
                <a:cubicBezTo>
                  <a:pt x="817937" y="114764"/>
                  <a:pt x="808798" y="105625"/>
                  <a:pt x="808798" y="94351"/>
                </a:cubicBezTo>
                <a:cubicBezTo>
                  <a:pt x="808798" y="83077"/>
                  <a:pt x="817937" y="73938"/>
                  <a:pt x="829211" y="73938"/>
                </a:cubicBezTo>
                <a:close/>
                <a:moveTo>
                  <a:pt x="780434" y="73938"/>
                </a:moveTo>
                <a:cubicBezTo>
                  <a:pt x="791708" y="73938"/>
                  <a:pt x="800847" y="83077"/>
                  <a:pt x="800847" y="94351"/>
                </a:cubicBezTo>
                <a:cubicBezTo>
                  <a:pt x="800847" y="105625"/>
                  <a:pt x="791708" y="114764"/>
                  <a:pt x="780434" y="114764"/>
                </a:cubicBezTo>
                <a:cubicBezTo>
                  <a:pt x="769160" y="114764"/>
                  <a:pt x="760021" y="105625"/>
                  <a:pt x="760021" y="94351"/>
                </a:cubicBezTo>
                <a:cubicBezTo>
                  <a:pt x="760021" y="83077"/>
                  <a:pt x="769160" y="73938"/>
                  <a:pt x="780434" y="73938"/>
                </a:cubicBezTo>
                <a:close/>
                <a:moveTo>
                  <a:pt x="731657" y="73938"/>
                </a:moveTo>
                <a:cubicBezTo>
                  <a:pt x="742931" y="73938"/>
                  <a:pt x="752070" y="83077"/>
                  <a:pt x="752070" y="94351"/>
                </a:cubicBezTo>
                <a:cubicBezTo>
                  <a:pt x="752070" y="105625"/>
                  <a:pt x="742931" y="114764"/>
                  <a:pt x="731657" y="114764"/>
                </a:cubicBezTo>
                <a:cubicBezTo>
                  <a:pt x="720383" y="114764"/>
                  <a:pt x="711244" y="105625"/>
                  <a:pt x="711244" y="94351"/>
                </a:cubicBezTo>
                <a:cubicBezTo>
                  <a:pt x="711244" y="83077"/>
                  <a:pt x="720383" y="73938"/>
                  <a:pt x="731657" y="73938"/>
                </a:cubicBezTo>
                <a:close/>
                <a:moveTo>
                  <a:pt x="682880" y="73938"/>
                </a:moveTo>
                <a:cubicBezTo>
                  <a:pt x="694153" y="73938"/>
                  <a:pt x="703293" y="83077"/>
                  <a:pt x="703293" y="94351"/>
                </a:cubicBezTo>
                <a:cubicBezTo>
                  <a:pt x="703293" y="105625"/>
                  <a:pt x="694153" y="114764"/>
                  <a:pt x="682880" y="114764"/>
                </a:cubicBezTo>
                <a:cubicBezTo>
                  <a:pt x="671606" y="114764"/>
                  <a:pt x="662467" y="105625"/>
                  <a:pt x="662467" y="94351"/>
                </a:cubicBezTo>
                <a:cubicBezTo>
                  <a:pt x="662467" y="83077"/>
                  <a:pt x="671606" y="73938"/>
                  <a:pt x="682880" y="73938"/>
                </a:cubicBezTo>
                <a:close/>
                <a:moveTo>
                  <a:pt x="634103" y="73938"/>
                </a:moveTo>
                <a:cubicBezTo>
                  <a:pt x="645377" y="73938"/>
                  <a:pt x="654516" y="83077"/>
                  <a:pt x="654516" y="94351"/>
                </a:cubicBezTo>
                <a:cubicBezTo>
                  <a:pt x="654516" y="105625"/>
                  <a:pt x="645377" y="114764"/>
                  <a:pt x="634103" y="114764"/>
                </a:cubicBezTo>
                <a:cubicBezTo>
                  <a:pt x="622829" y="114764"/>
                  <a:pt x="613690" y="105625"/>
                  <a:pt x="613690" y="94351"/>
                </a:cubicBezTo>
                <a:cubicBezTo>
                  <a:pt x="613690" y="83077"/>
                  <a:pt x="622829" y="73938"/>
                  <a:pt x="634103" y="73938"/>
                </a:cubicBezTo>
                <a:close/>
                <a:moveTo>
                  <a:pt x="585326" y="73938"/>
                </a:moveTo>
                <a:cubicBezTo>
                  <a:pt x="596599" y="73938"/>
                  <a:pt x="605738" y="83077"/>
                  <a:pt x="605738" y="94351"/>
                </a:cubicBezTo>
                <a:cubicBezTo>
                  <a:pt x="605738" y="105625"/>
                  <a:pt x="596599" y="114764"/>
                  <a:pt x="585326" y="114764"/>
                </a:cubicBezTo>
                <a:cubicBezTo>
                  <a:pt x="574052" y="114764"/>
                  <a:pt x="564913" y="105625"/>
                  <a:pt x="564913" y="94351"/>
                </a:cubicBezTo>
                <a:cubicBezTo>
                  <a:pt x="564913" y="83077"/>
                  <a:pt x="574052" y="73938"/>
                  <a:pt x="585326" y="73938"/>
                </a:cubicBezTo>
                <a:close/>
                <a:moveTo>
                  <a:pt x="536549" y="73938"/>
                </a:moveTo>
                <a:cubicBezTo>
                  <a:pt x="547822" y="73938"/>
                  <a:pt x="556961" y="83077"/>
                  <a:pt x="556961" y="94351"/>
                </a:cubicBezTo>
                <a:cubicBezTo>
                  <a:pt x="556961" y="105625"/>
                  <a:pt x="547822" y="114764"/>
                  <a:pt x="536549" y="114764"/>
                </a:cubicBezTo>
                <a:cubicBezTo>
                  <a:pt x="525275" y="114764"/>
                  <a:pt x="516136" y="105625"/>
                  <a:pt x="516136" y="94351"/>
                </a:cubicBezTo>
                <a:cubicBezTo>
                  <a:pt x="516136" y="83077"/>
                  <a:pt x="525275" y="73938"/>
                  <a:pt x="536549" y="73938"/>
                </a:cubicBezTo>
                <a:close/>
                <a:moveTo>
                  <a:pt x="487772" y="73938"/>
                </a:moveTo>
                <a:cubicBezTo>
                  <a:pt x="499045" y="73938"/>
                  <a:pt x="508184" y="83077"/>
                  <a:pt x="508184" y="94351"/>
                </a:cubicBezTo>
                <a:cubicBezTo>
                  <a:pt x="508184" y="105625"/>
                  <a:pt x="499045" y="114764"/>
                  <a:pt x="487772" y="114764"/>
                </a:cubicBezTo>
                <a:cubicBezTo>
                  <a:pt x="476498" y="114764"/>
                  <a:pt x="467359" y="105625"/>
                  <a:pt x="467359" y="94351"/>
                </a:cubicBezTo>
                <a:cubicBezTo>
                  <a:pt x="467359" y="83077"/>
                  <a:pt x="476498" y="73938"/>
                  <a:pt x="487772" y="73938"/>
                </a:cubicBezTo>
                <a:close/>
                <a:moveTo>
                  <a:pt x="438994" y="73938"/>
                </a:moveTo>
                <a:cubicBezTo>
                  <a:pt x="450268" y="73938"/>
                  <a:pt x="459407" y="83077"/>
                  <a:pt x="459407" y="94351"/>
                </a:cubicBezTo>
                <a:cubicBezTo>
                  <a:pt x="459407" y="105625"/>
                  <a:pt x="450268" y="114764"/>
                  <a:pt x="438994" y="114764"/>
                </a:cubicBezTo>
                <a:cubicBezTo>
                  <a:pt x="427721" y="114764"/>
                  <a:pt x="418582" y="105625"/>
                  <a:pt x="418582" y="94351"/>
                </a:cubicBezTo>
                <a:cubicBezTo>
                  <a:pt x="418582" y="83077"/>
                  <a:pt x="427721" y="73938"/>
                  <a:pt x="438994" y="73938"/>
                </a:cubicBezTo>
                <a:close/>
                <a:moveTo>
                  <a:pt x="390217" y="73938"/>
                </a:moveTo>
                <a:cubicBezTo>
                  <a:pt x="401491" y="73938"/>
                  <a:pt x="410630" y="83077"/>
                  <a:pt x="410630" y="94351"/>
                </a:cubicBezTo>
                <a:cubicBezTo>
                  <a:pt x="410630" y="105625"/>
                  <a:pt x="401491" y="114764"/>
                  <a:pt x="390217" y="114764"/>
                </a:cubicBezTo>
                <a:cubicBezTo>
                  <a:pt x="378944" y="114764"/>
                  <a:pt x="369805" y="105625"/>
                  <a:pt x="369805" y="94351"/>
                </a:cubicBezTo>
                <a:cubicBezTo>
                  <a:pt x="369805" y="83077"/>
                  <a:pt x="378944" y="73938"/>
                  <a:pt x="390217" y="73938"/>
                </a:cubicBezTo>
                <a:close/>
                <a:moveTo>
                  <a:pt x="341440" y="73938"/>
                </a:moveTo>
                <a:cubicBezTo>
                  <a:pt x="352714" y="73938"/>
                  <a:pt x="361853" y="83077"/>
                  <a:pt x="361853" y="94351"/>
                </a:cubicBezTo>
                <a:cubicBezTo>
                  <a:pt x="361853" y="105625"/>
                  <a:pt x="352714" y="114764"/>
                  <a:pt x="341440" y="114764"/>
                </a:cubicBezTo>
                <a:cubicBezTo>
                  <a:pt x="330166" y="114764"/>
                  <a:pt x="321028" y="105625"/>
                  <a:pt x="321028" y="94351"/>
                </a:cubicBezTo>
                <a:cubicBezTo>
                  <a:pt x="321028" y="83077"/>
                  <a:pt x="330166" y="73938"/>
                  <a:pt x="341440" y="73938"/>
                </a:cubicBezTo>
                <a:close/>
                <a:moveTo>
                  <a:pt x="292663" y="73938"/>
                </a:moveTo>
                <a:cubicBezTo>
                  <a:pt x="303937" y="73938"/>
                  <a:pt x="313076" y="83077"/>
                  <a:pt x="313076" y="94351"/>
                </a:cubicBezTo>
                <a:cubicBezTo>
                  <a:pt x="313076" y="105625"/>
                  <a:pt x="303937" y="114764"/>
                  <a:pt x="292663" y="114764"/>
                </a:cubicBezTo>
                <a:cubicBezTo>
                  <a:pt x="281389" y="114764"/>
                  <a:pt x="272251" y="105625"/>
                  <a:pt x="272251" y="94351"/>
                </a:cubicBezTo>
                <a:cubicBezTo>
                  <a:pt x="272251" y="83077"/>
                  <a:pt x="281389" y="73938"/>
                  <a:pt x="292663" y="73938"/>
                </a:cubicBezTo>
                <a:close/>
                <a:moveTo>
                  <a:pt x="243886" y="73938"/>
                </a:moveTo>
                <a:cubicBezTo>
                  <a:pt x="255160" y="73938"/>
                  <a:pt x="264299" y="83077"/>
                  <a:pt x="264299" y="94351"/>
                </a:cubicBezTo>
                <a:cubicBezTo>
                  <a:pt x="264299" y="105625"/>
                  <a:pt x="255160" y="114764"/>
                  <a:pt x="243886" y="114764"/>
                </a:cubicBezTo>
                <a:cubicBezTo>
                  <a:pt x="232612" y="114764"/>
                  <a:pt x="223473" y="105625"/>
                  <a:pt x="223473" y="94351"/>
                </a:cubicBezTo>
                <a:cubicBezTo>
                  <a:pt x="223473" y="83077"/>
                  <a:pt x="232612" y="73938"/>
                  <a:pt x="243886" y="73938"/>
                </a:cubicBezTo>
                <a:close/>
                <a:moveTo>
                  <a:pt x="195109" y="73938"/>
                </a:moveTo>
                <a:cubicBezTo>
                  <a:pt x="206383" y="73938"/>
                  <a:pt x="215522" y="83077"/>
                  <a:pt x="215522" y="94351"/>
                </a:cubicBezTo>
                <a:cubicBezTo>
                  <a:pt x="215522" y="105625"/>
                  <a:pt x="206383" y="114764"/>
                  <a:pt x="195109" y="114764"/>
                </a:cubicBezTo>
                <a:cubicBezTo>
                  <a:pt x="183835" y="114764"/>
                  <a:pt x="174696" y="105625"/>
                  <a:pt x="174696" y="94351"/>
                </a:cubicBezTo>
                <a:cubicBezTo>
                  <a:pt x="174696" y="83077"/>
                  <a:pt x="183835" y="73938"/>
                  <a:pt x="195109" y="73938"/>
                </a:cubicBezTo>
                <a:close/>
                <a:moveTo>
                  <a:pt x="146332" y="73938"/>
                </a:moveTo>
                <a:cubicBezTo>
                  <a:pt x="157606" y="73938"/>
                  <a:pt x="166745" y="83077"/>
                  <a:pt x="166745" y="94351"/>
                </a:cubicBezTo>
                <a:cubicBezTo>
                  <a:pt x="166745" y="105625"/>
                  <a:pt x="157606" y="114764"/>
                  <a:pt x="146332" y="114764"/>
                </a:cubicBezTo>
                <a:cubicBezTo>
                  <a:pt x="135058" y="114764"/>
                  <a:pt x="125919" y="105625"/>
                  <a:pt x="125919" y="94351"/>
                </a:cubicBezTo>
                <a:cubicBezTo>
                  <a:pt x="125919" y="83077"/>
                  <a:pt x="135058" y="73938"/>
                  <a:pt x="146332" y="73938"/>
                </a:cubicBezTo>
                <a:close/>
                <a:moveTo>
                  <a:pt x="97555" y="73938"/>
                </a:moveTo>
                <a:cubicBezTo>
                  <a:pt x="108829" y="73938"/>
                  <a:pt x="117968" y="83077"/>
                  <a:pt x="117968" y="94351"/>
                </a:cubicBezTo>
                <a:cubicBezTo>
                  <a:pt x="117968" y="105625"/>
                  <a:pt x="108829" y="114764"/>
                  <a:pt x="97555" y="114764"/>
                </a:cubicBezTo>
                <a:cubicBezTo>
                  <a:pt x="86281" y="114764"/>
                  <a:pt x="77142" y="105625"/>
                  <a:pt x="77142" y="94351"/>
                </a:cubicBezTo>
                <a:cubicBezTo>
                  <a:pt x="77142" y="83077"/>
                  <a:pt x="86281" y="73938"/>
                  <a:pt x="97555" y="73938"/>
                </a:cubicBezTo>
                <a:close/>
                <a:moveTo>
                  <a:pt x="48778" y="73938"/>
                </a:moveTo>
                <a:cubicBezTo>
                  <a:pt x="60052" y="73938"/>
                  <a:pt x="69191" y="83077"/>
                  <a:pt x="69191" y="94351"/>
                </a:cubicBezTo>
                <a:cubicBezTo>
                  <a:pt x="69191" y="105625"/>
                  <a:pt x="60052" y="114764"/>
                  <a:pt x="48778" y="114764"/>
                </a:cubicBezTo>
                <a:cubicBezTo>
                  <a:pt x="37504" y="114764"/>
                  <a:pt x="28365" y="105625"/>
                  <a:pt x="28365" y="94351"/>
                </a:cubicBezTo>
                <a:cubicBezTo>
                  <a:pt x="28365" y="83077"/>
                  <a:pt x="37504" y="73938"/>
                  <a:pt x="48778" y="73938"/>
                </a:cubicBezTo>
                <a:close/>
                <a:moveTo>
                  <a:pt x="2" y="73938"/>
                </a:moveTo>
                <a:cubicBezTo>
                  <a:pt x="11275" y="73938"/>
                  <a:pt x="20414" y="83077"/>
                  <a:pt x="20414" y="94351"/>
                </a:cubicBezTo>
                <a:cubicBezTo>
                  <a:pt x="20414" y="105625"/>
                  <a:pt x="11275" y="114764"/>
                  <a:pt x="2" y="114764"/>
                </a:cubicBezTo>
                <a:lnTo>
                  <a:pt x="0" y="114763"/>
                </a:lnTo>
                <a:lnTo>
                  <a:pt x="0" y="73939"/>
                </a:lnTo>
                <a:close/>
                <a:moveTo>
                  <a:pt x="1010013" y="25745"/>
                </a:moveTo>
                <a:lnTo>
                  <a:pt x="1008696" y="51828"/>
                </a:lnTo>
                <a:lnTo>
                  <a:pt x="1003906" y="40265"/>
                </a:lnTo>
                <a:cubicBezTo>
                  <a:pt x="1003906" y="34628"/>
                  <a:pt x="1006192" y="29525"/>
                  <a:pt x="1009885" y="25831"/>
                </a:cubicBezTo>
                <a:close/>
                <a:moveTo>
                  <a:pt x="975542" y="19852"/>
                </a:moveTo>
                <a:cubicBezTo>
                  <a:pt x="986816" y="19852"/>
                  <a:pt x="995955" y="28991"/>
                  <a:pt x="995955" y="40265"/>
                </a:cubicBezTo>
                <a:cubicBezTo>
                  <a:pt x="995955" y="51539"/>
                  <a:pt x="986816" y="60678"/>
                  <a:pt x="975542" y="60678"/>
                </a:cubicBezTo>
                <a:cubicBezTo>
                  <a:pt x="964268" y="60678"/>
                  <a:pt x="955129" y="51539"/>
                  <a:pt x="955129" y="40265"/>
                </a:cubicBezTo>
                <a:cubicBezTo>
                  <a:pt x="955129" y="28991"/>
                  <a:pt x="964268" y="19852"/>
                  <a:pt x="975542" y="19852"/>
                </a:cubicBezTo>
                <a:close/>
                <a:moveTo>
                  <a:pt x="926765" y="19852"/>
                </a:moveTo>
                <a:cubicBezTo>
                  <a:pt x="938039" y="19852"/>
                  <a:pt x="947178" y="28991"/>
                  <a:pt x="947178" y="40265"/>
                </a:cubicBezTo>
                <a:cubicBezTo>
                  <a:pt x="947178" y="51539"/>
                  <a:pt x="938039" y="60678"/>
                  <a:pt x="926765" y="60678"/>
                </a:cubicBezTo>
                <a:cubicBezTo>
                  <a:pt x="915491" y="60678"/>
                  <a:pt x="906352" y="51539"/>
                  <a:pt x="906352" y="40265"/>
                </a:cubicBezTo>
                <a:cubicBezTo>
                  <a:pt x="906352" y="28991"/>
                  <a:pt x="915491" y="19852"/>
                  <a:pt x="926765" y="19852"/>
                </a:cubicBezTo>
                <a:close/>
                <a:moveTo>
                  <a:pt x="877988" y="19852"/>
                </a:moveTo>
                <a:cubicBezTo>
                  <a:pt x="889262" y="19852"/>
                  <a:pt x="898401" y="28991"/>
                  <a:pt x="898401" y="40265"/>
                </a:cubicBezTo>
                <a:cubicBezTo>
                  <a:pt x="898401" y="51539"/>
                  <a:pt x="889262" y="60678"/>
                  <a:pt x="877988" y="60678"/>
                </a:cubicBezTo>
                <a:cubicBezTo>
                  <a:pt x="866714" y="60678"/>
                  <a:pt x="857575" y="51539"/>
                  <a:pt x="857575" y="40265"/>
                </a:cubicBezTo>
                <a:cubicBezTo>
                  <a:pt x="857575" y="28991"/>
                  <a:pt x="866714" y="19852"/>
                  <a:pt x="877988" y="19852"/>
                </a:cubicBezTo>
                <a:close/>
                <a:moveTo>
                  <a:pt x="829211" y="19852"/>
                </a:moveTo>
                <a:cubicBezTo>
                  <a:pt x="840485" y="19852"/>
                  <a:pt x="849624" y="28991"/>
                  <a:pt x="849624" y="40265"/>
                </a:cubicBezTo>
                <a:cubicBezTo>
                  <a:pt x="849624" y="51539"/>
                  <a:pt x="840485" y="60678"/>
                  <a:pt x="829211" y="60678"/>
                </a:cubicBezTo>
                <a:cubicBezTo>
                  <a:pt x="817937" y="60678"/>
                  <a:pt x="808798" y="51539"/>
                  <a:pt x="808798" y="40265"/>
                </a:cubicBezTo>
                <a:cubicBezTo>
                  <a:pt x="808798" y="28991"/>
                  <a:pt x="817937" y="19852"/>
                  <a:pt x="829211" y="19852"/>
                </a:cubicBezTo>
                <a:close/>
                <a:moveTo>
                  <a:pt x="780434" y="19852"/>
                </a:moveTo>
                <a:cubicBezTo>
                  <a:pt x="791708" y="19852"/>
                  <a:pt x="800847" y="28991"/>
                  <a:pt x="800847" y="40265"/>
                </a:cubicBezTo>
                <a:cubicBezTo>
                  <a:pt x="800847" y="51539"/>
                  <a:pt x="791708" y="60678"/>
                  <a:pt x="780434" y="60678"/>
                </a:cubicBezTo>
                <a:cubicBezTo>
                  <a:pt x="769160" y="60678"/>
                  <a:pt x="760021" y="51539"/>
                  <a:pt x="760021" y="40265"/>
                </a:cubicBezTo>
                <a:cubicBezTo>
                  <a:pt x="760021" y="28991"/>
                  <a:pt x="769160" y="19852"/>
                  <a:pt x="780434" y="19852"/>
                </a:cubicBezTo>
                <a:close/>
                <a:moveTo>
                  <a:pt x="731657" y="19852"/>
                </a:moveTo>
                <a:cubicBezTo>
                  <a:pt x="742931" y="19852"/>
                  <a:pt x="752070" y="28991"/>
                  <a:pt x="752070" y="40265"/>
                </a:cubicBezTo>
                <a:cubicBezTo>
                  <a:pt x="752070" y="51539"/>
                  <a:pt x="742931" y="60678"/>
                  <a:pt x="731657" y="60678"/>
                </a:cubicBezTo>
                <a:cubicBezTo>
                  <a:pt x="720383" y="60678"/>
                  <a:pt x="711244" y="51539"/>
                  <a:pt x="711244" y="40265"/>
                </a:cubicBezTo>
                <a:cubicBezTo>
                  <a:pt x="711244" y="28991"/>
                  <a:pt x="720383" y="19852"/>
                  <a:pt x="731657" y="19852"/>
                </a:cubicBezTo>
                <a:close/>
                <a:moveTo>
                  <a:pt x="682880" y="19852"/>
                </a:moveTo>
                <a:cubicBezTo>
                  <a:pt x="694153" y="19852"/>
                  <a:pt x="703293" y="28991"/>
                  <a:pt x="703293" y="40265"/>
                </a:cubicBezTo>
                <a:cubicBezTo>
                  <a:pt x="703293" y="51539"/>
                  <a:pt x="694153" y="60678"/>
                  <a:pt x="682880" y="60678"/>
                </a:cubicBezTo>
                <a:cubicBezTo>
                  <a:pt x="671606" y="60678"/>
                  <a:pt x="662467" y="51539"/>
                  <a:pt x="662467" y="40265"/>
                </a:cubicBezTo>
                <a:cubicBezTo>
                  <a:pt x="662467" y="28991"/>
                  <a:pt x="671606" y="19852"/>
                  <a:pt x="682880" y="19852"/>
                </a:cubicBezTo>
                <a:close/>
                <a:moveTo>
                  <a:pt x="634103" y="19852"/>
                </a:moveTo>
                <a:cubicBezTo>
                  <a:pt x="645377" y="19852"/>
                  <a:pt x="654516" y="28991"/>
                  <a:pt x="654516" y="40265"/>
                </a:cubicBezTo>
                <a:cubicBezTo>
                  <a:pt x="654516" y="51539"/>
                  <a:pt x="645377" y="60678"/>
                  <a:pt x="634103" y="60678"/>
                </a:cubicBezTo>
                <a:cubicBezTo>
                  <a:pt x="622829" y="60678"/>
                  <a:pt x="613690" y="51539"/>
                  <a:pt x="613690" y="40265"/>
                </a:cubicBezTo>
                <a:cubicBezTo>
                  <a:pt x="613690" y="28991"/>
                  <a:pt x="622829" y="19852"/>
                  <a:pt x="634103" y="19852"/>
                </a:cubicBezTo>
                <a:close/>
                <a:moveTo>
                  <a:pt x="585326" y="19852"/>
                </a:moveTo>
                <a:cubicBezTo>
                  <a:pt x="596599" y="19852"/>
                  <a:pt x="605738" y="28991"/>
                  <a:pt x="605738" y="40265"/>
                </a:cubicBezTo>
                <a:cubicBezTo>
                  <a:pt x="605738" y="51539"/>
                  <a:pt x="596599" y="60678"/>
                  <a:pt x="585326" y="60678"/>
                </a:cubicBezTo>
                <a:cubicBezTo>
                  <a:pt x="574052" y="60678"/>
                  <a:pt x="564913" y="51539"/>
                  <a:pt x="564913" y="40265"/>
                </a:cubicBezTo>
                <a:cubicBezTo>
                  <a:pt x="564913" y="28991"/>
                  <a:pt x="574052" y="19852"/>
                  <a:pt x="585326" y="19852"/>
                </a:cubicBezTo>
                <a:close/>
                <a:moveTo>
                  <a:pt x="536549" y="19852"/>
                </a:moveTo>
                <a:cubicBezTo>
                  <a:pt x="547822" y="19852"/>
                  <a:pt x="556961" y="28991"/>
                  <a:pt x="556961" y="40265"/>
                </a:cubicBezTo>
                <a:cubicBezTo>
                  <a:pt x="556961" y="51539"/>
                  <a:pt x="547822" y="60678"/>
                  <a:pt x="536549" y="60678"/>
                </a:cubicBezTo>
                <a:cubicBezTo>
                  <a:pt x="525275" y="60678"/>
                  <a:pt x="516136" y="51539"/>
                  <a:pt x="516136" y="40265"/>
                </a:cubicBezTo>
                <a:cubicBezTo>
                  <a:pt x="516136" y="28991"/>
                  <a:pt x="525275" y="19852"/>
                  <a:pt x="536549" y="19852"/>
                </a:cubicBezTo>
                <a:close/>
                <a:moveTo>
                  <a:pt x="487772" y="19852"/>
                </a:moveTo>
                <a:cubicBezTo>
                  <a:pt x="499045" y="19852"/>
                  <a:pt x="508184" y="28991"/>
                  <a:pt x="508184" y="40265"/>
                </a:cubicBezTo>
                <a:cubicBezTo>
                  <a:pt x="508184" y="51539"/>
                  <a:pt x="499045" y="60678"/>
                  <a:pt x="487772" y="60678"/>
                </a:cubicBezTo>
                <a:cubicBezTo>
                  <a:pt x="476498" y="60678"/>
                  <a:pt x="467359" y="51539"/>
                  <a:pt x="467359" y="40265"/>
                </a:cubicBezTo>
                <a:cubicBezTo>
                  <a:pt x="467359" y="28991"/>
                  <a:pt x="476498" y="19852"/>
                  <a:pt x="487772" y="19852"/>
                </a:cubicBezTo>
                <a:close/>
                <a:moveTo>
                  <a:pt x="438994" y="19852"/>
                </a:moveTo>
                <a:cubicBezTo>
                  <a:pt x="450268" y="19852"/>
                  <a:pt x="459407" y="28991"/>
                  <a:pt x="459407" y="40265"/>
                </a:cubicBezTo>
                <a:cubicBezTo>
                  <a:pt x="459407" y="51539"/>
                  <a:pt x="450268" y="60678"/>
                  <a:pt x="438994" y="60678"/>
                </a:cubicBezTo>
                <a:cubicBezTo>
                  <a:pt x="427721" y="60678"/>
                  <a:pt x="418582" y="51539"/>
                  <a:pt x="418582" y="40265"/>
                </a:cubicBezTo>
                <a:cubicBezTo>
                  <a:pt x="418582" y="28991"/>
                  <a:pt x="427721" y="19852"/>
                  <a:pt x="438994" y="19852"/>
                </a:cubicBezTo>
                <a:close/>
                <a:moveTo>
                  <a:pt x="390217" y="19852"/>
                </a:moveTo>
                <a:cubicBezTo>
                  <a:pt x="401491" y="19852"/>
                  <a:pt x="410630" y="28991"/>
                  <a:pt x="410630" y="40265"/>
                </a:cubicBezTo>
                <a:cubicBezTo>
                  <a:pt x="410630" y="51539"/>
                  <a:pt x="401491" y="60678"/>
                  <a:pt x="390217" y="60678"/>
                </a:cubicBezTo>
                <a:cubicBezTo>
                  <a:pt x="378944" y="60678"/>
                  <a:pt x="369805" y="51539"/>
                  <a:pt x="369805" y="40265"/>
                </a:cubicBezTo>
                <a:cubicBezTo>
                  <a:pt x="369805" y="28991"/>
                  <a:pt x="378944" y="19852"/>
                  <a:pt x="390217" y="19852"/>
                </a:cubicBezTo>
                <a:close/>
                <a:moveTo>
                  <a:pt x="341440" y="19852"/>
                </a:moveTo>
                <a:cubicBezTo>
                  <a:pt x="352714" y="19852"/>
                  <a:pt x="361853" y="28991"/>
                  <a:pt x="361853" y="40265"/>
                </a:cubicBezTo>
                <a:cubicBezTo>
                  <a:pt x="361853" y="51539"/>
                  <a:pt x="352714" y="60678"/>
                  <a:pt x="341440" y="60678"/>
                </a:cubicBezTo>
                <a:cubicBezTo>
                  <a:pt x="330166" y="60678"/>
                  <a:pt x="321028" y="51539"/>
                  <a:pt x="321028" y="40265"/>
                </a:cubicBezTo>
                <a:cubicBezTo>
                  <a:pt x="321028" y="28991"/>
                  <a:pt x="330166" y="19852"/>
                  <a:pt x="341440" y="19852"/>
                </a:cubicBezTo>
                <a:close/>
                <a:moveTo>
                  <a:pt x="292663" y="19852"/>
                </a:moveTo>
                <a:cubicBezTo>
                  <a:pt x="303937" y="19852"/>
                  <a:pt x="313076" y="28991"/>
                  <a:pt x="313076" y="40265"/>
                </a:cubicBezTo>
                <a:cubicBezTo>
                  <a:pt x="313076" y="51539"/>
                  <a:pt x="303937" y="60678"/>
                  <a:pt x="292663" y="60678"/>
                </a:cubicBezTo>
                <a:cubicBezTo>
                  <a:pt x="281389" y="60678"/>
                  <a:pt x="272251" y="51539"/>
                  <a:pt x="272251" y="40265"/>
                </a:cubicBezTo>
                <a:cubicBezTo>
                  <a:pt x="272251" y="28991"/>
                  <a:pt x="281389" y="19852"/>
                  <a:pt x="292663" y="19852"/>
                </a:cubicBezTo>
                <a:close/>
                <a:moveTo>
                  <a:pt x="243886" y="19852"/>
                </a:moveTo>
                <a:cubicBezTo>
                  <a:pt x="255160" y="19852"/>
                  <a:pt x="264299" y="28991"/>
                  <a:pt x="264299" y="40265"/>
                </a:cubicBezTo>
                <a:cubicBezTo>
                  <a:pt x="264299" y="51539"/>
                  <a:pt x="255160" y="60678"/>
                  <a:pt x="243886" y="60678"/>
                </a:cubicBezTo>
                <a:cubicBezTo>
                  <a:pt x="232612" y="60678"/>
                  <a:pt x="223473" y="51539"/>
                  <a:pt x="223473" y="40265"/>
                </a:cubicBezTo>
                <a:cubicBezTo>
                  <a:pt x="223473" y="28991"/>
                  <a:pt x="232612" y="19852"/>
                  <a:pt x="243886" y="19852"/>
                </a:cubicBezTo>
                <a:close/>
                <a:moveTo>
                  <a:pt x="195109" y="19852"/>
                </a:moveTo>
                <a:cubicBezTo>
                  <a:pt x="206383" y="19852"/>
                  <a:pt x="215522" y="28991"/>
                  <a:pt x="215522" y="40265"/>
                </a:cubicBezTo>
                <a:cubicBezTo>
                  <a:pt x="215522" y="51539"/>
                  <a:pt x="206383" y="60678"/>
                  <a:pt x="195109" y="60678"/>
                </a:cubicBezTo>
                <a:cubicBezTo>
                  <a:pt x="183835" y="60678"/>
                  <a:pt x="174696" y="51539"/>
                  <a:pt x="174696" y="40265"/>
                </a:cubicBezTo>
                <a:cubicBezTo>
                  <a:pt x="174696" y="28991"/>
                  <a:pt x="183835" y="19852"/>
                  <a:pt x="195109" y="19852"/>
                </a:cubicBezTo>
                <a:close/>
                <a:moveTo>
                  <a:pt x="146332" y="19852"/>
                </a:moveTo>
                <a:cubicBezTo>
                  <a:pt x="157606" y="19852"/>
                  <a:pt x="166745" y="28991"/>
                  <a:pt x="166745" y="40265"/>
                </a:cubicBezTo>
                <a:cubicBezTo>
                  <a:pt x="166745" y="51539"/>
                  <a:pt x="157606" y="60678"/>
                  <a:pt x="146332" y="60678"/>
                </a:cubicBezTo>
                <a:cubicBezTo>
                  <a:pt x="135058" y="60678"/>
                  <a:pt x="125919" y="51539"/>
                  <a:pt x="125919" y="40265"/>
                </a:cubicBezTo>
                <a:cubicBezTo>
                  <a:pt x="125919" y="28991"/>
                  <a:pt x="135058" y="19852"/>
                  <a:pt x="146332" y="19852"/>
                </a:cubicBezTo>
                <a:close/>
                <a:moveTo>
                  <a:pt x="97555" y="19852"/>
                </a:moveTo>
                <a:cubicBezTo>
                  <a:pt x="108829" y="19852"/>
                  <a:pt x="117968" y="28991"/>
                  <a:pt x="117968" y="40265"/>
                </a:cubicBezTo>
                <a:cubicBezTo>
                  <a:pt x="117968" y="51539"/>
                  <a:pt x="108829" y="60678"/>
                  <a:pt x="97555" y="60678"/>
                </a:cubicBezTo>
                <a:cubicBezTo>
                  <a:pt x="86281" y="60678"/>
                  <a:pt x="77142" y="51539"/>
                  <a:pt x="77142" y="40265"/>
                </a:cubicBezTo>
                <a:cubicBezTo>
                  <a:pt x="77142" y="28991"/>
                  <a:pt x="86281" y="19852"/>
                  <a:pt x="97555" y="19852"/>
                </a:cubicBezTo>
                <a:close/>
                <a:moveTo>
                  <a:pt x="48778" y="19852"/>
                </a:moveTo>
                <a:cubicBezTo>
                  <a:pt x="60052" y="19852"/>
                  <a:pt x="69191" y="28991"/>
                  <a:pt x="69191" y="40265"/>
                </a:cubicBezTo>
                <a:cubicBezTo>
                  <a:pt x="69191" y="51539"/>
                  <a:pt x="60052" y="60678"/>
                  <a:pt x="48778" y="60678"/>
                </a:cubicBezTo>
                <a:cubicBezTo>
                  <a:pt x="37504" y="60678"/>
                  <a:pt x="28365" y="51539"/>
                  <a:pt x="28365" y="40265"/>
                </a:cubicBezTo>
                <a:cubicBezTo>
                  <a:pt x="28365" y="28991"/>
                  <a:pt x="37504" y="19852"/>
                  <a:pt x="48778" y="19852"/>
                </a:cubicBezTo>
                <a:close/>
                <a:moveTo>
                  <a:pt x="2" y="19852"/>
                </a:moveTo>
                <a:cubicBezTo>
                  <a:pt x="11275" y="19852"/>
                  <a:pt x="20414" y="28991"/>
                  <a:pt x="20414" y="40265"/>
                </a:cubicBezTo>
                <a:cubicBezTo>
                  <a:pt x="20414" y="51539"/>
                  <a:pt x="11275" y="60678"/>
                  <a:pt x="2" y="60678"/>
                </a:cubicBezTo>
                <a:lnTo>
                  <a:pt x="0" y="60677"/>
                </a:lnTo>
                <a:lnTo>
                  <a:pt x="0" y="19853"/>
                </a:lnTo>
                <a:close/>
                <a:moveTo>
                  <a:pt x="1009631" y="0"/>
                </a:moveTo>
                <a:lnTo>
                  <a:pt x="1010974" y="0"/>
                </a:lnTo>
                <a:lnTo>
                  <a:pt x="1011044" y="1394"/>
                </a:lnTo>
                <a:lnTo>
                  <a:pt x="1009885" y="613"/>
                </a:lnTo>
                <a:close/>
                <a:moveTo>
                  <a:pt x="960854" y="0"/>
                </a:moveTo>
                <a:lnTo>
                  <a:pt x="990230" y="0"/>
                </a:lnTo>
                <a:lnTo>
                  <a:pt x="989976" y="613"/>
                </a:lnTo>
                <a:cubicBezTo>
                  <a:pt x="986282" y="4307"/>
                  <a:pt x="981179" y="6592"/>
                  <a:pt x="975542" y="6592"/>
                </a:cubicBezTo>
                <a:cubicBezTo>
                  <a:pt x="969905" y="6592"/>
                  <a:pt x="964802" y="4307"/>
                  <a:pt x="961108" y="613"/>
                </a:cubicBezTo>
                <a:close/>
                <a:moveTo>
                  <a:pt x="912077" y="0"/>
                </a:moveTo>
                <a:lnTo>
                  <a:pt x="941453" y="0"/>
                </a:lnTo>
                <a:lnTo>
                  <a:pt x="941199" y="613"/>
                </a:lnTo>
                <a:cubicBezTo>
                  <a:pt x="937505" y="4307"/>
                  <a:pt x="932402" y="6592"/>
                  <a:pt x="926765" y="6592"/>
                </a:cubicBezTo>
                <a:cubicBezTo>
                  <a:pt x="921128" y="6592"/>
                  <a:pt x="916025" y="4307"/>
                  <a:pt x="912331" y="613"/>
                </a:cubicBezTo>
                <a:close/>
                <a:moveTo>
                  <a:pt x="863300" y="0"/>
                </a:moveTo>
                <a:lnTo>
                  <a:pt x="892676" y="0"/>
                </a:lnTo>
                <a:lnTo>
                  <a:pt x="892422" y="613"/>
                </a:lnTo>
                <a:cubicBezTo>
                  <a:pt x="888728" y="4307"/>
                  <a:pt x="883625" y="6592"/>
                  <a:pt x="877988" y="6592"/>
                </a:cubicBezTo>
                <a:cubicBezTo>
                  <a:pt x="872351" y="6592"/>
                  <a:pt x="867248" y="4307"/>
                  <a:pt x="863554" y="613"/>
                </a:cubicBezTo>
                <a:close/>
                <a:moveTo>
                  <a:pt x="814523" y="0"/>
                </a:moveTo>
                <a:lnTo>
                  <a:pt x="843899" y="0"/>
                </a:lnTo>
                <a:lnTo>
                  <a:pt x="843645" y="613"/>
                </a:lnTo>
                <a:cubicBezTo>
                  <a:pt x="839951" y="4307"/>
                  <a:pt x="834848" y="6592"/>
                  <a:pt x="829211" y="6592"/>
                </a:cubicBezTo>
                <a:cubicBezTo>
                  <a:pt x="823574" y="6592"/>
                  <a:pt x="818471" y="4307"/>
                  <a:pt x="814777" y="613"/>
                </a:cubicBezTo>
                <a:close/>
                <a:moveTo>
                  <a:pt x="765746" y="0"/>
                </a:moveTo>
                <a:lnTo>
                  <a:pt x="795122" y="0"/>
                </a:lnTo>
                <a:lnTo>
                  <a:pt x="794868" y="613"/>
                </a:lnTo>
                <a:cubicBezTo>
                  <a:pt x="791174" y="4307"/>
                  <a:pt x="786071" y="6592"/>
                  <a:pt x="780434" y="6592"/>
                </a:cubicBezTo>
                <a:cubicBezTo>
                  <a:pt x="774797" y="6592"/>
                  <a:pt x="769694" y="4307"/>
                  <a:pt x="766000" y="613"/>
                </a:cubicBezTo>
                <a:close/>
                <a:moveTo>
                  <a:pt x="716969" y="0"/>
                </a:moveTo>
                <a:lnTo>
                  <a:pt x="746345" y="0"/>
                </a:lnTo>
                <a:lnTo>
                  <a:pt x="746091" y="613"/>
                </a:lnTo>
                <a:cubicBezTo>
                  <a:pt x="742397" y="4307"/>
                  <a:pt x="737294" y="6592"/>
                  <a:pt x="731657" y="6592"/>
                </a:cubicBezTo>
                <a:cubicBezTo>
                  <a:pt x="726020" y="6592"/>
                  <a:pt x="720917" y="4307"/>
                  <a:pt x="717223" y="613"/>
                </a:cubicBezTo>
                <a:close/>
                <a:moveTo>
                  <a:pt x="668192" y="0"/>
                </a:moveTo>
                <a:lnTo>
                  <a:pt x="697568" y="0"/>
                </a:lnTo>
                <a:lnTo>
                  <a:pt x="697314" y="613"/>
                </a:lnTo>
                <a:cubicBezTo>
                  <a:pt x="693620" y="4307"/>
                  <a:pt x="688517" y="6592"/>
                  <a:pt x="682880" y="6592"/>
                </a:cubicBezTo>
                <a:cubicBezTo>
                  <a:pt x="677243" y="6592"/>
                  <a:pt x="672140" y="4307"/>
                  <a:pt x="668446" y="613"/>
                </a:cubicBezTo>
                <a:close/>
                <a:moveTo>
                  <a:pt x="619415" y="0"/>
                </a:moveTo>
                <a:lnTo>
                  <a:pt x="648791" y="0"/>
                </a:lnTo>
                <a:lnTo>
                  <a:pt x="648537" y="613"/>
                </a:lnTo>
                <a:cubicBezTo>
                  <a:pt x="644843" y="4307"/>
                  <a:pt x="639740" y="6592"/>
                  <a:pt x="634103" y="6592"/>
                </a:cubicBezTo>
                <a:cubicBezTo>
                  <a:pt x="628466" y="6592"/>
                  <a:pt x="623363" y="4307"/>
                  <a:pt x="619669" y="613"/>
                </a:cubicBezTo>
                <a:close/>
                <a:moveTo>
                  <a:pt x="570638" y="0"/>
                </a:moveTo>
                <a:lnTo>
                  <a:pt x="600013" y="0"/>
                </a:lnTo>
                <a:lnTo>
                  <a:pt x="599760" y="613"/>
                </a:lnTo>
                <a:cubicBezTo>
                  <a:pt x="596066" y="4307"/>
                  <a:pt x="590963" y="6592"/>
                  <a:pt x="585326" y="6592"/>
                </a:cubicBezTo>
                <a:cubicBezTo>
                  <a:pt x="579689" y="6592"/>
                  <a:pt x="574586" y="4307"/>
                  <a:pt x="570892" y="613"/>
                </a:cubicBezTo>
                <a:close/>
                <a:moveTo>
                  <a:pt x="521861" y="0"/>
                </a:moveTo>
                <a:lnTo>
                  <a:pt x="551237" y="0"/>
                </a:lnTo>
                <a:lnTo>
                  <a:pt x="550983" y="613"/>
                </a:lnTo>
                <a:cubicBezTo>
                  <a:pt x="547289" y="4307"/>
                  <a:pt x="542185" y="6592"/>
                  <a:pt x="536549" y="6592"/>
                </a:cubicBezTo>
                <a:cubicBezTo>
                  <a:pt x="530912" y="6592"/>
                  <a:pt x="525808" y="4307"/>
                  <a:pt x="522114" y="613"/>
                </a:cubicBezTo>
                <a:close/>
                <a:moveTo>
                  <a:pt x="473084" y="0"/>
                </a:moveTo>
                <a:lnTo>
                  <a:pt x="502459" y="0"/>
                </a:lnTo>
                <a:lnTo>
                  <a:pt x="502206" y="613"/>
                </a:lnTo>
                <a:cubicBezTo>
                  <a:pt x="498512" y="4307"/>
                  <a:pt x="493408" y="6592"/>
                  <a:pt x="487772" y="6592"/>
                </a:cubicBezTo>
                <a:cubicBezTo>
                  <a:pt x="482135" y="6592"/>
                  <a:pt x="477031" y="4307"/>
                  <a:pt x="473337" y="613"/>
                </a:cubicBezTo>
                <a:close/>
                <a:moveTo>
                  <a:pt x="424307" y="0"/>
                </a:moveTo>
                <a:lnTo>
                  <a:pt x="453682" y="0"/>
                </a:lnTo>
                <a:lnTo>
                  <a:pt x="453429" y="613"/>
                </a:lnTo>
                <a:cubicBezTo>
                  <a:pt x="449735" y="4307"/>
                  <a:pt x="444631" y="6592"/>
                  <a:pt x="438994" y="6592"/>
                </a:cubicBezTo>
                <a:cubicBezTo>
                  <a:pt x="433358" y="6592"/>
                  <a:pt x="428254" y="4307"/>
                  <a:pt x="424560" y="613"/>
                </a:cubicBezTo>
                <a:close/>
                <a:moveTo>
                  <a:pt x="375529" y="0"/>
                </a:moveTo>
                <a:lnTo>
                  <a:pt x="404905" y="0"/>
                </a:lnTo>
                <a:lnTo>
                  <a:pt x="404651" y="613"/>
                </a:lnTo>
                <a:cubicBezTo>
                  <a:pt x="400957" y="4307"/>
                  <a:pt x="395854" y="6592"/>
                  <a:pt x="390217" y="6592"/>
                </a:cubicBezTo>
                <a:cubicBezTo>
                  <a:pt x="384580" y="6592"/>
                  <a:pt x="379477" y="4307"/>
                  <a:pt x="375783" y="613"/>
                </a:cubicBezTo>
                <a:close/>
                <a:moveTo>
                  <a:pt x="326752" y="0"/>
                </a:moveTo>
                <a:lnTo>
                  <a:pt x="356128" y="0"/>
                </a:lnTo>
                <a:lnTo>
                  <a:pt x="355874" y="613"/>
                </a:lnTo>
                <a:cubicBezTo>
                  <a:pt x="352180" y="4307"/>
                  <a:pt x="347077" y="6592"/>
                  <a:pt x="341440" y="6592"/>
                </a:cubicBezTo>
                <a:cubicBezTo>
                  <a:pt x="335803" y="6592"/>
                  <a:pt x="330700" y="4307"/>
                  <a:pt x="327006" y="613"/>
                </a:cubicBezTo>
                <a:close/>
                <a:moveTo>
                  <a:pt x="277975" y="0"/>
                </a:moveTo>
                <a:lnTo>
                  <a:pt x="307351" y="0"/>
                </a:lnTo>
                <a:lnTo>
                  <a:pt x="307097" y="613"/>
                </a:lnTo>
                <a:cubicBezTo>
                  <a:pt x="303403" y="4307"/>
                  <a:pt x="298300" y="6592"/>
                  <a:pt x="292663" y="6592"/>
                </a:cubicBezTo>
                <a:cubicBezTo>
                  <a:pt x="287026" y="6592"/>
                  <a:pt x="281923" y="4307"/>
                  <a:pt x="278229" y="613"/>
                </a:cubicBezTo>
                <a:close/>
                <a:moveTo>
                  <a:pt x="229198" y="0"/>
                </a:moveTo>
                <a:lnTo>
                  <a:pt x="258574" y="0"/>
                </a:lnTo>
                <a:lnTo>
                  <a:pt x="258320" y="613"/>
                </a:lnTo>
                <a:cubicBezTo>
                  <a:pt x="254626" y="4307"/>
                  <a:pt x="249523" y="6592"/>
                  <a:pt x="243886" y="6592"/>
                </a:cubicBezTo>
                <a:cubicBezTo>
                  <a:pt x="238249" y="6592"/>
                  <a:pt x="233146" y="4307"/>
                  <a:pt x="229452" y="613"/>
                </a:cubicBezTo>
                <a:close/>
                <a:moveTo>
                  <a:pt x="180421" y="0"/>
                </a:moveTo>
                <a:lnTo>
                  <a:pt x="209797" y="0"/>
                </a:lnTo>
                <a:lnTo>
                  <a:pt x="209543" y="613"/>
                </a:lnTo>
                <a:cubicBezTo>
                  <a:pt x="205849" y="4307"/>
                  <a:pt x="200746" y="6592"/>
                  <a:pt x="195109" y="6592"/>
                </a:cubicBezTo>
                <a:cubicBezTo>
                  <a:pt x="189472" y="6592"/>
                  <a:pt x="184369" y="4307"/>
                  <a:pt x="180675" y="613"/>
                </a:cubicBezTo>
                <a:close/>
                <a:moveTo>
                  <a:pt x="131644" y="0"/>
                </a:moveTo>
                <a:lnTo>
                  <a:pt x="161020" y="0"/>
                </a:lnTo>
                <a:lnTo>
                  <a:pt x="160766" y="613"/>
                </a:lnTo>
                <a:cubicBezTo>
                  <a:pt x="157072" y="4307"/>
                  <a:pt x="151969" y="6592"/>
                  <a:pt x="146332" y="6592"/>
                </a:cubicBezTo>
                <a:cubicBezTo>
                  <a:pt x="140695" y="6592"/>
                  <a:pt x="135592" y="4307"/>
                  <a:pt x="131898" y="613"/>
                </a:cubicBezTo>
                <a:close/>
                <a:moveTo>
                  <a:pt x="82867" y="0"/>
                </a:moveTo>
                <a:lnTo>
                  <a:pt x="112243" y="0"/>
                </a:lnTo>
                <a:lnTo>
                  <a:pt x="111989" y="613"/>
                </a:lnTo>
                <a:cubicBezTo>
                  <a:pt x="108295" y="4307"/>
                  <a:pt x="103192" y="6592"/>
                  <a:pt x="97555" y="6592"/>
                </a:cubicBezTo>
                <a:cubicBezTo>
                  <a:pt x="91918" y="6592"/>
                  <a:pt x="86815" y="4307"/>
                  <a:pt x="83121" y="613"/>
                </a:cubicBezTo>
                <a:close/>
                <a:moveTo>
                  <a:pt x="34090" y="0"/>
                </a:moveTo>
                <a:lnTo>
                  <a:pt x="63466" y="0"/>
                </a:lnTo>
                <a:lnTo>
                  <a:pt x="63212" y="613"/>
                </a:lnTo>
                <a:cubicBezTo>
                  <a:pt x="59518" y="4307"/>
                  <a:pt x="54415" y="6592"/>
                  <a:pt x="48778" y="6592"/>
                </a:cubicBezTo>
                <a:cubicBezTo>
                  <a:pt x="43141" y="6592"/>
                  <a:pt x="38038" y="4307"/>
                  <a:pt x="34344" y="613"/>
                </a:cubicBezTo>
                <a:close/>
                <a:moveTo>
                  <a:pt x="0" y="0"/>
                </a:moveTo>
                <a:lnTo>
                  <a:pt x="14689" y="0"/>
                </a:lnTo>
                <a:lnTo>
                  <a:pt x="14435" y="613"/>
                </a:lnTo>
                <a:cubicBezTo>
                  <a:pt x="10741" y="4307"/>
                  <a:pt x="5638" y="6592"/>
                  <a:pt x="2" y="6592"/>
                </a:cubicBezTo>
                <a:lnTo>
                  <a:pt x="0" y="6591"/>
                </a:lnTo>
                <a:close/>
              </a:path>
            </a:pathLst>
          </a:custGeom>
          <a:solidFill>
            <a:schemeClr val="accent1"/>
          </a:solidFill>
          <a:ln>
            <a:noFill/>
          </a:ln>
        </p:spPr>
        <p:txBody>
          <a:bodyPr spcFirstLastPara="1" wrap="square" lIns="68575" tIns="34275" rIns="68575" bIns="34275" anchor="ctr" anchorCtr="0">
            <a:noAutofit/>
          </a:bodyPr>
          <a:lstStyle/>
          <a:p>
            <a:pPr marL="0" marR="0" lvl="0" indent="0" algn="ctr" rtl="0">
              <a:lnSpc>
                <a:spcPct val="90000"/>
              </a:lnSpc>
              <a:spcBef>
                <a:spcPts val="0"/>
              </a:spcBef>
              <a:spcAft>
                <a:spcPts val="0"/>
              </a:spcAft>
              <a:buNone/>
            </a:pPr>
            <a:endParaRPr sz="1400" b="0" i="0" u="none" strike="noStrike" cap="none">
              <a:solidFill>
                <a:schemeClr val="dk1"/>
              </a:solidFill>
              <a:latin typeface="Calibri"/>
              <a:ea typeface="Calibri"/>
              <a:cs typeface="Calibri"/>
              <a:sym typeface="Calibri"/>
            </a:endParaRPr>
          </a:p>
        </p:txBody>
      </p:sp>
      <p:sp>
        <p:nvSpPr>
          <p:cNvPr id="55" name="Google Shape;55;p5"/>
          <p:cNvSpPr/>
          <p:nvPr/>
        </p:nvSpPr>
        <p:spPr>
          <a:xfrm>
            <a:off x="1" y="1"/>
            <a:ext cx="302530" cy="372598"/>
          </a:xfrm>
          <a:custGeom>
            <a:avLst/>
            <a:gdLst/>
            <a:ahLst/>
            <a:cxnLst/>
            <a:rect l="l" t="t" r="r" b="b"/>
            <a:pathLst>
              <a:path w="403373" h="496797" extrusionOk="0">
                <a:moveTo>
                  <a:pt x="229368" y="0"/>
                </a:moveTo>
                <a:lnTo>
                  <a:pt x="384512" y="0"/>
                </a:lnTo>
                <a:lnTo>
                  <a:pt x="403373" y="93424"/>
                </a:lnTo>
                <a:cubicBezTo>
                  <a:pt x="403373" y="316201"/>
                  <a:pt x="222777" y="496797"/>
                  <a:pt x="0" y="496797"/>
                </a:cubicBezTo>
                <a:lnTo>
                  <a:pt x="0" y="341654"/>
                </a:lnTo>
                <a:cubicBezTo>
                  <a:pt x="137093" y="341654"/>
                  <a:pt x="248230" y="230517"/>
                  <a:pt x="248230" y="93424"/>
                </a:cubicBezTo>
                <a:close/>
              </a:path>
            </a:pathLst>
          </a:custGeom>
          <a:gradFill>
            <a:gsLst>
              <a:gs pos="0">
                <a:srgbClr val="FF4E02"/>
              </a:gs>
              <a:gs pos="48000">
                <a:srgbClr val="F69323"/>
              </a:gs>
              <a:gs pos="100000">
                <a:srgbClr val="FABC75"/>
              </a:gs>
            </a:gsLst>
            <a:lin ang="16200038" scaled="0"/>
          </a:gradFill>
          <a:ln>
            <a:noFill/>
          </a:ln>
        </p:spPr>
        <p:txBody>
          <a:bodyPr spcFirstLastPara="1" wrap="square" lIns="68575" tIns="34275" rIns="68575" bIns="34275" anchor="ctr" anchorCtr="0">
            <a:noAutofit/>
          </a:bodyPr>
          <a:lstStyle/>
          <a:p>
            <a:pPr marL="0" marR="0" lvl="0" indent="0" algn="ctr" rtl="0">
              <a:lnSpc>
                <a:spcPct val="90000"/>
              </a:lnSpc>
              <a:spcBef>
                <a:spcPts val="0"/>
              </a:spcBef>
              <a:spcAft>
                <a:spcPts val="0"/>
              </a:spcAft>
              <a:buNone/>
            </a:pPr>
            <a:endParaRPr sz="1400">
              <a:solidFill>
                <a:schemeClr val="dk1"/>
              </a:solidFill>
              <a:latin typeface="Calibri"/>
              <a:ea typeface="Calibri"/>
              <a:cs typeface="Calibri"/>
              <a:sym typeface="Calibri"/>
            </a:endParaRPr>
          </a:p>
        </p:txBody>
      </p:sp>
      <p:sp>
        <p:nvSpPr>
          <p:cNvPr id="56" name="Google Shape;56;p5"/>
          <p:cNvSpPr txBox="1">
            <a:spLocks noGrp="1"/>
          </p:cNvSpPr>
          <p:nvPr>
            <p:ph type="title"/>
          </p:nvPr>
        </p:nvSpPr>
        <p:spPr>
          <a:xfrm>
            <a:off x="415650" y="1557350"/>
            <a:ext cx="4158600" cy="1014600"/>
          </a:xfrm>
          <a:prstGeom prst="rect">
            <a:avLst/>
          </a:prstGeom>
        </p:spPr>
        <p:txBody>
          <a:bodyPr spcFirstLastPara="1" wrap="square" lIns="0" tIns="0" rIns="0" bIns="0" anchor="b" anchorCtr="0">
            <a:noAutofit/>
          </a:bodyPr>
          <a:lstStyle>
            <a:lvl1pPr lvl="0" rtl="0">
              <a:spcBef>
                <a:spcPts val="0"/>
              </a:spcBef>
              <a:spcAft>
                <a:spcPts val="0"/>
              </a:spcAft>
              <a:buClr>
                <a:schemeClr val="accent1"/>
              </a:buClr>
              <a:buSzPts val="3000"/>
              <a:buFont typeface="Poppins Medium"/>
              <a:buNone/>
              <a:defRPr sz="3000">
                <a:solidFill>
                  <a:schemeClr val="accent1"/>
                </a:solidFill>
                <a:latin typeface="Poppins Medium"/>
                <a:ea typeface="Poppins Medium"/>
                <a:cs typeface="Poppins Medium"/>
                <a:sym typeface="Poppins Medium"/>
              </a:defRPr>
            </a:lvl1pPr>
            <a:lvl2pPr lvl="1" rtl="0">
              <a:spcBef>
                <a:spcPts val="0"/>
              </a:spcBef>
              <a:spcAft>
                <a:spcPts val="0"/>
              </a:spcAft>
              <a:buClr>
                <a:schemeClr val="accent1"/>
              </a:buClr>
              <a:buSzPts val="3000"/>
              <a:buFont typeface="Poppins Medium"/>
              <a:buNone/>
              <a:defRPr sz="3000">
                <a:solidFill>
                  <a:schemeClr val="accent1"/>
                </a:solidFill>
                <a:latin typeface="Poppins Medium"/>
                <a:ea typeface="Poppins Medium"/>
                <a:cs typeface="Poppins Medium"/>
                <a:sym typeface="Poppins Medium"/>
              </a:defRPr>
            </a:lvl2pPr>
            <a:lvl3pPr lvl="2" rtl="0">
              <a:spcBef>
                <a:spcPts val="0"/>
              </a:spcBef>
              <a:spcAft>
                <a:spcPts val="0"/>
              </a:spcAft>
              <a:buClr>
                <a:schemeClr val="accent1"/>
              </a:buClr>
              <a:buSzPts val="3000"/>
              <a:buFont typeface="Poppins Medium"/>
              <a:buNone/>
              <a:defRPr sz="3000">
                <a:solidFill>
                  <a:schemeClr val="accent1"/>
                </a:solidFill>
                <a:latin typeface="Poppins Medium"/>
                <a:ea typeface="Poppins Medium"/>
                <a:cs typeface="Poppins Medium"/>
                <a:sym typeface="Poppins Medium"/>
              </a:defRPr>
            </a:lvl3pPr>
            <a:lvl4pPr lvl="3" rtl="0">
              <a:spcBef>
                <a:spcPts val="0"/>
              </a:spcBef>
              <a:spcAft>
                <a:spcPts val="0"/>
              </a:spcAft>
              <a:buClr>
                <a:schemeClr val="accent1"/>
              </a:buClr>
              <a:buSzPts val="3000"/>
              <a:buFont typeface="Poppins Medium"/>
              <a:buNone/>
              <a:defRPr sz="3000">
                <a:solidFill>
                  <a:schemeClr val="accent1"/>
                </a:solidFill>
                <a:latin typeface="Poppins Medium"/>
                <a:ea typeface="Poppins Medium"/>
                <a:cs typeface="Poppins Medium"/>
                <a:sym typeface="Poppins Medium"/>
              </a:defRPr>
            </a:lvl4pPr>
            <a:lvl5pPr lvl="4" rtl="0">
              <a:spcBef>
                <a:spcPts val="0"/>
              </a:spcBef>
              <a:spcAft>
                <a:spcPts val="0"/>
              </a:spcAft>
              <a:buClr>
                <a:schemeClr val="accent1"/>
              </a:buClr>
              <a:buSzPts val="3000"/>
              <a:buFont typeface="Poppins Medium"/>
              <a:buNone/>
              <a:defRPr sz="3000">
                <a:solidFill>
                  <a:schemeClr val="accent1"/>
                </a:solidFill>
                <a:latin typeface="Poppins Medium"/>
                <a:ea typeface="Poppins Medium"/>
                <a:cs typeface="Poppins Medium"/>
                <a:sym typeface="Poppins Medium"/>
              </a:defRPr>
            </a:lvl5pPr>
            <a:lvl6pPr lvl="5" rtl="0">
              <a:spcBef>
                <a:spcPts val="0"/>
              </a:spcBef>
              <a:spcAft>
                <a:spcPts val="0"/>
              </a:spcAft>
              <a:buClr>
                <a:schemeClr val="accent1"/>
              </a:buClr>
              <a:buSzPts val="3000"/>
              <a:buFont typeface="Poppins Medium"/>
              <a:buNone/>
              <a:defRPr sz="3000">
                <a:solidFill>
                  <a:schemeClr val="accent1"/>
                </a:solidFill>
                <a:latin typeface="Poppins Medium"/>
                <a:ea typeface="Poppins Medium"/>
                <a:cs typeface="Poppins Medium"/>
                <a:sym typeface="Poppins Medium"/>
              </a:defRPr>
            </a:lvl6pPr>
            <a:lvl7pPr lvl="6" rtl="0">
              <a:spcBef>
                <a:spcPts val="0"/>
              </a:spcBef>
              <a:spcAft>
                <a:spcPts val="0"/>
              </a:spcAft>
              <a:buClr>
                <a:schemeClr val="accent1"/>
              </a:buClr>
              <a:buSzPts val="3000"/>
              <a:buFont typeface="Poppins Medium"/>
              <a:buNone/>
              <a:defRPr sz="3000">
                <a:solidFill>
                  <a:schemeClr val="accent1"/>
                </a:solidFill>
                <a:latin typeface="Poppins Medium"/>
                <a:ea typeface="Poppins Medium"/>
                <a:cs typeface="Poppins Medium"/>
                <a:sym typeface="Poppins Medium"/>
              </a:defRPr>
            </a:lvl7pPr>
            <a:lvl8pPr lvl="7" rtl="0">
              <a:spcBef>
                <a:spcPts val="0"/>
              </a:spcBef>
              <a:spcAft>
                <a:spcPts val="0"/>
              </a:spcAft>
              <a:buClr>
                <a:schemeClr val="accent1"/>
              </a:buClr>
              <a:buSzPts val="3000"/>
              <a:buFont typeface="Poppins Medium"/>
              <a:buNone/>
              <a:defRPr sz="3000">
                <a:solidFill>
                  <a:schemeClr val="accent1"/>
                </a:solidFill>
                <a:latin typeface="Poppins Medium"/>
                <a:ea typeface="Poppins Medium"/>
                <a:cs typeface="Poppins Medium"/>
                <a:sym typeface="Poppins Medium"/>
              </a:defRPr>
            </a:lvl8pPr>
            <a:lvl9pPr lvl="8" rtl="0">
              <a:spcBef>
                <a:spcPts val="0"/>
              </a:spcBef>
              <a:spcAft>
                <a:spcPts val="0"/>
              </a:spcAft>
              <a:buClr>
                <a:schemeClr val="accent1"/>
              </a:buClr>
              <a:buSzPts val="3000"/>
              <a:buFont typeface="Poppins Medium"/>
              <a:buNone/>
              <a:defRPr sz="3000">
                <a:solidFill>
                  <a:schemeClr val="accent1"/>
                </a:solidFill>
                <a:latin typeface="Poppins Medium"/>
                <a:ea typeface="Poppins Medium"/>
                <a:cs typeface="Poppins Medium"/>
                <a:sym typeface="Poppins Medium"/>
              </a:defRPr>
            </a:lvl9pPr>
          </a:lstStyle>
          <a:p>
            <a:endParaRPr/>
          </a:p>
        </p:txBody>
      </p:sp>
      <p:sp>
        <p:nvSpPr>
          <p:cNvPr id="57" name="Google Shape;57;p5"/>
          <p:cNvSpPr txBox="1">
            <a:spLocks noGrp="1"/>
          </p:cNvSpPr>
          <p:nvPr>
            <p:ph type="subTitle" idx="1"/>
          </p:nvPr>
        </p:nvSpPr>
        <p:spPr>
          <a:xfrm>
            <a:off x="415650" y="2695325"/>
            <a:ext cx="4158600" cy="289500"/>
          </a:xfrm>
          <a:prstGeom prst="rect">
            <a:avLst/>
          </a:prstGeom>
        </p:spPr>
        <p:txBody>
          <a:bodyPr spcFirstLastPara="1" wrap="square" lIns="0" tIns="0" rIns="0" bIns="0" anchor="t" anchorCtr="0">
            <a:noAutofit/>
          </a:bodyPr>
          <a:lstStyle>
            <a:lvl1pPr lvl="0" rtl="0">
              <a:spcBef>
                <a:spcPts val="0"/>
              </a:spcBef>
              <a:spcAft>
                <a:spcPts val="0"/>
              </a:spcAft>
              <a:buSzPts val="1400"/>
              <a:buFont typeface="Poppins"/>
              <a:buNone/>
              <a:defRPr>
                <a:latin typeface="Poppins"/>
                <a:ea typeface="Poppins"/>
                <a:cs typeface="Poppins"/>
                <a:sym typeface="Poppins"/>
              </a:defRPr>
            </a:lvl1pPr>
            <a:lvl2pPr lvl="1" rtl="0">
              <a:spcBef>
                <a:spcPts val="0"/>
              </a:spcBef>
              <a:spcAft>
                <a:spcPts val="0"/>
              </a:spcAft>
              <a:buSzPts val="1400"/>
              <a:buFont typeface="Poppins"/>
              <a:buNone/>
              <a:defRPr>
                <a:latin typeface="Poppins"/>
                <a:ea typeface="Poppins"/>
                <a:cs typeface="Poppins"/>
                <a:sym typeface="Poppins"/>
              </a:defRPr>
            </a:lvl2pPr>
            <a:lvl3pPr lvl="2" rtl="0">
              <a:spcBef>
                <a:spcPts val="0"/>
              </a:spcBef>
              <a:spcAft>
                <a:spcPts val="0"/>
              </a:spcAft>
              <a:buSzPts val="1400"/>
              <a:buFont typeface="Poppins"/>
              <a:buNone/>
              <a:defRPr>
                <a:latin typeface="Poppins"/>
                <a:ea typeface="Poppins"/>
                <a:cs typeface="Poppins"/>
                <a:sym typeface="Poppins"/>
              </a:defRPr>
            </a:lvl3pPr>
            <a:lvl4pPr lvl="3" rtl="0">
              <a:spcBef>
                <a:spcPts val="0"/>
              </a:spcBef>
              <a:spcAft>
                <a:spcPts val="0"/>
              </a:spcAft>
              <a:buSzPts val="1400"/>
              <a:buFont typeface="Poppins"/>
              <a:buNone/>
              <a:defRPr>
                <a:latin typeface="Poppins"/>
                <a:ea typeface="Poppins"/>
                <a:cs typeface="Poppins"/>
                <a:sym typeface="Poppins"/>
              </a:defRPr>
            </a:lvl4pPr>
            <a:lvl5pPr lvl="4" rtl="0">
              <a:spcBef>
                <a:spcPts val="0"/>
              </a:spcBef>
              <a:spcAft>
                <a:spcPts val="0"/>
              </a:spcAft>
              <a:buSzPts val="1400"/>
              <a:buFont typeface="Poppins"/>
              <a:buNone/>
              <a:defRPr>
                <a:latin typeface="Poppins"/>
                <a:ea typeface="Poppins"/>
                <a:cs typeface="Poppins"/>
                <a:sym typeface="Poppins"/>
              </a:defRPr>
            </a:lvl5pPr>
            <a:lvl6pPr lvl="5" rtl="0">
              <a:spcBef>
                <a:spcPts val="0"/>
              </a:spcBef>
              <a:spcAft>
                <a:spcPts val="0"/>
              </a:spcAft>
              <a:buSzPts val="1400"/>
              <a:buFont typeface="Poppins"/>
              <a:buNone/>
              <a:defRPr>
                <a:latin typeface="Poppins"/>
                <a:ea typeface="Poppins"/>
                <a:cs typeface="Poppins"/>
                <a:sym typeface="Poppins"/>
              </a:defRPr>
            </a:lvl6pPr>
            <a:lvl7pPr lvl="6" rtl="0">
              <a:spcBef>
                <a:spcPts val="0"/>
              </a:spcBef>
              <a:spcAft>
                <a:spcPts val="0"/>
              </a:spcAft>
              <a:buSzPts val="1400"/>
              <a:buFont typeface="Poppins"/>
              <a:buNone/>
              <a:defRPr>
                <a:latin typeface="Poppins"/>
                <a:ea typeface="Poppins"/>
                <a:cs typeface="Poppins"/>
                <a:sym typeface="Poppins"/>
              </a:defRPr>
            </a:lvl7pPr>
            <a:lvl8pPr lvl="7" rtl="0">
              <a:spcBef>
                <a:spcPts val="0"/>
              </a:spcBef>
              <a:spcAft>
                <a:spcPts val="0"/>
              </a:spcAft>
              <a:buSzPts val="1400"/>
              <a:buFont typeface="Poppins"/>
              <a:buNone/>
              <a:defRPr>
                <a:latin typeface="Poppins"/>
                <a:ea typeface="Poppins"/>
                <a:cs typeface="Poppins"/>
                <a:sym typeface="Poppins"/>
              </a:defRPr>
            </a:lvl8pPr>
            <a:lvl9pPr lvl="8" rtl="0">
              <a:spcBef>
                <a:spcPts val="0"/>
              </a:spcBef>
              <a:spcAft>
                <a:spcPts val="0"/>
              </a:spcAft>
              <a:buSzPts val="1400"/>
              <a:buFont typeface="Poppins"/>
              <a:buNone/>
              <a:defRPr>
                <a:latin typeface="Poppins"/>
                <a:ea typeface="Poppins"/>
                <a:cs typeface="Poppins"/>
                <a:sym typeface="Poppins"/>
              </a:defRPr>
            </a:lvl9pPr>
          </a:lstStyle>
          <a:p>
            <a:endParaRPr/>
          </a:p>
        </p:txBody>
      </p:sp>
      <p:sp>
        <p:nvSpPr>
          <p:cNvPr id="58" name="Google Shape;58;p5"/>
          <p:cNvSpPr txBox="1">
            <a:spLocks noGrp="1"/>
          </p:cNvSpPr>
          <p:nvPr>
            <p:ph type="subTitle" idx="3"/>
          </p:nvPr>
        </p:nvSpPr>
        <p:spPr>
          <a:xfrm>
            <a:off x="415650" y="3108200"/>
            <a:ext cx="1746600" cy="223500"/>
          </a:xfrm>
          <a:prstGeom prst="rect">
            <a:avLst/>
          </a:prstGeom>
          <a:solidFill>
            <a:srgbClr val="000000">
              <a:alpha val="9800"/>
            </a:srgbClr>
          </a:solidFill>
        </p:spPr>
        <p:txBody>
          <a:bodyPr spcFirstLastPara="1" wrap="square" lIns="91425" tIns="45700" rIns="91425" bIns="45700" anchor="ctr" anchorCtr="0">
            <a:spAutoFit/>
          </a:bodyPr>
          <a:lstStyle>
            <a:lvl1pPr lvl="0" rtl="0">
              <a:spcBef>
                <a:spcPts val="0"/>
              </a:spcBef>
              <a:spcAft>
                <a:spcPts val="0"/>
              </a:spcAft>
              <a:buSzPts val="1000"/>
              <a:buFont typeface="Poppins"/>
              <a:buNone/>
              <a:defRPr sz="1000">
                <a:latin typeface="Poppins"/>
                <a:ea typeface="Poppins"/>
                <a:cs typeface="Poppins"/>
                <a:sym typeface="Poppins"/>
              </a:defRPr>
            </a:lvl1pPr>
            <a:lvl2pPr lvl="1" rtl="0">
              <a:spcBef>
                <a:spcPts val="0"/>
              </a:spcBef>
              <a:spcAft>
                <a:spcPts val="0"/>
              </a:spcAft>
              <a:buSzPts val="1200"/>
              <a:buFont typeface="Poppins"/>
              <a:buNone/>
              <a:defRPr sz="1200">
                <a:latin typeface="Poppins"/>
                <a:ea typeface="Poppins"/>
                <a:cs typeface="Poppins"/>
                <a:sym typeface="Poppins"/>
              </a:defRPr>
            </a:lvl2pPr>
            <a:lvl3pPr lvl="2" rtl="0">
              <a:spcBef>
                <a:spcPts val="0"/>
              </a:spcBef>
              <a:spcAft>
                <a:spcPts val="0"/>
              </a:spcAft>
              <a:buSzPts val="1200"/>
              <a:buFont typeface="Poppins"/>
              <a:buNone/>
              <a:defRPr sz="1200">
                <a:latin typeface="Poppins"/>
                <a:ea typeface="Poppins"/>
                <a:cs typeface="Poppins"/>
                <a:sym typeface="Poppins"/>
              </a:defRPr>
            </a:lvl3pPr>
            <a:lvl4pPr lvl="3" rtl="0">
              <a:spcBef>
                <a:spcPts val="0"/>
              </a:spcBef>
              <a:spcAft>
                <a:spcPts val="0"/>
              </a:spcAft>
              <a:buSzPts val="1200"/>
              <a:buFont typeface="Poppins"/>
              <a:buNone/>
              <a:defRPr sz="1200">
                <a:latin typeface="Poppins"/>
                <a:ea typeface="Poppins"/>
                <a:cs typeface="Poppins"/>
                <a:sym typeface="Poppins"/>
              </a:defRPr>
            </a:lvl4pPr>
            <a:lvl5pPr lvl="4" rtl="0">
              <a:spcBef>
                <a:spcPts val="0"/>
              </a:spcBef>
              <a:spcAft>
                <a:spcPts val="0"/>
              </a:spcAft>
              <a:buSzPts val="1200"/>
              <a:buFont typeface="Poppins"/>
              <a:buNone/>
              <a:defRPr sz="1200">
                <a:latin typeface="Poppins"/>
                <a:ea typeface="Poppins"/>
                <a:cs typeface="Poppins"/>
                <a:sym typeface="Poppins"/>
              </a:defRPr>
            </a:lvl5pPr>
            <a:lvl6pPr lvl="5" rtl="0">
              <a:spcBef>
                <a:spcPts val="0"/>
              </a:spcBef>
              <a:spcAft>
                <a:spcPts val="0"/>
              </a:spcAft>
              <a:buSzPts val="1200"/>
              <a:buFont typeface="Poppins"/>
              <a:buNone/>
              <a:defRPr sz="1200">
                <a:latin typeface="Poppins"/>
                <a:ea typeface="Poppins"/>
                <a:cs typeface="Poppins"/>
                <a:sym typeface="Poppins"/>
              </a:defRPr>
            </a:lvl6pPr>
            <a:lvl7pPr lvl="6" rtl="0">
              <a:spcBef>
                <a:spcPts val="0"/>
              </a:spcBef>
              <a:spcAft>
                <a:spcPts val="0"/>
              </a:spcAft>
              <a:buSzPts val="1200"/>
              <a:buFont typeface="Poppins"/>
              <a:buNone/>
              <a:defRPr sz="1200">
                <a:latin typeface="Poppins"/>
                <a:ea typeface="Poppins"/>
                <a:cs typeface="Poppins"/>
                <a:sym typeface="Poppins"/>
              </a:defRPr>
            </a:lvl7pPr>
            <a:lvl8pPr lvl="7" rtl="0">
              <a:spcBef>
                <a:spcPts val="0"/>
              </a:spcBef>
              <a:spcAft>
                <a:spcPts val="0"/>
              </a:spcAft>
              <a:buSzPts val="1200"/>
              <a:buFont typeface="Poppins"/>
              <a:buNone/>
              <a:defRPr sz="1200">
                <a:latin typeface="Poppins"/>
                <a:ea typeface="Poppins"/>
                <a:cs typeface="Poppins"/>
                <a:sym typeface="Poppins"/>
              </a:defRPr>
            </a:lvl8pPr>
            <a:lvl9pPr lvl="8" rtl="0">
              <a:spcBef>
                <a:spcPts val="0"/>
              </a:spcBef>
              <a:spcAft>
                <a:spcPts val="0"/>
              </a:spcAft>
              <a:buSzPts val="1200"/>
              <a:buFont typeface="Poppins"/>
              <a:buNone/>
              <a:defRPr sz="1200">
                <a:latin typeface="Poppins"/>
                <a:ea typeface="Poppins"/>
                <a:cs typeface="Poppins"/>
                <a:sym typeface="Poppins"/>
              </a:defRPr>
            </a:lvl9pPr>
          </a:lstStyle>
          <a:p>
            <a:endParaRPr/>
          </a:p>
        </p:txBody>
      </p:sp>
      <p:sp>
        <p:nvSpPr>
          <p:cNvPr id="59" name="Google Shape;59;p5"/>
          <p:cNvSpPr/>
          <p:nvPr/>
        </p:nvSpPr>
        <p:spPr>
          <a:xfrm>
            <a:off x="6255299" y="2254991"/>
            <a:ext cx="2888706" cy="2888509"/>
          </a:xfrm>
          <a:custGeom>
            <a:avLst/>
            <a:gdLst/>
            <a:ahLst/>
            <a:cxnLst/>
            <a:rect l="l" t="t" r="r" b="b"/>
            <a:pathLst>
              <a:path w="3826101" h="3851345" extrusionOk="0">
                <a:moveTo>
                  <a:pt x="3826101" y="0"/>
                </a:moveTo>
                <a:lnTo>
                  <a:pt x="3826101" y="584257"/>
                </a:lnTo>
                <a:lnTo>
                  <a:pt x="3672624" y="588138"/>
                </a:lnTo>
                <a:cubicBezTo>
                  <a:pt x="1952295" y="675341"/>
                  <a:pt x="584255" y="2097818"/>
                  <a:pt x="584255" y="3839818"/>
                </a:cubicBezTo>
                <a:lnTo>
                  <a:pt x="584819" y="3851345"/>
                </a:lnTo>
                <a:lnTo>
                  <a:pt x="564" y="3851345"/>
                </a:lnTo>
                <a:lnTo>
                  <a:pt x="0" y="3839817"/>
                </a:lnTo>
                <a:cubicBezTo>
                  <a:pt x="0" y="1785226"/>
                  <a:pt x="1613526" y="107493"/>
                  <a:pt x="3642558" y="4641"/>
                </a:cubicBezTo>
                <a:close/>
              </a:path>
            </a:pathLst>
          </a:custGeom>
          <a:gradFill>
            <a:gsLst>
              <a:gs pos="0">
                <a:srgbClr val="FF4E02"/>
              </a:gs>
              <a:gs pos="48000">
                <a:srgbClr val="F69323"/>
              </a:gs>
              <a:gs pos="100000">
                <a:srgbClr val="FABC75"/>
              </a:gs>
            </a:gsLst>
            <a:lin ang="16200038" scaled="0"/>
          </a:gradFill>
          <a:ln>
            <a:noFill/>
          </a:ln>
        </p:spPr>
        <p:txBody>
          <a:bodyPr spcFirstLastPara="1" wrap="square" lIns="68575" tIns="34275" rIns="68575" bIns="34275" anchor="ctr" anchorCtr="0">
            <a:noAutofit/>
          </a:bodyPr>
          <a:lstStyle/>
          <a:p>
            <a:pPr marL="0" marR="0" lvl="0" indent="0" algn="ctr" rtl="0">
              <a:lnSpc>
                <a:spcPct val="90000"/>
              </a:lnSpc>
              <a:spcBef>
                <a:spcPts val="0"/>
              </a:spcBef>
              <a:spcAft>
                <a:spcPts val="0"/>
              </a:spcAft>
              <a:buNone/>
            </a:pPr>
            <a:endParaRPr sz="1400">
              <a:solidFill>
                <a:schemeClr val="dk1"/>
              </a:solidFill>
              <a:latin typeface="Calibri"/>
              <a:ea typeface="Calibri"/>
              <a:cs typeface="Calibri"/>
              <a:sym typeface="Calibri"/>
            </a:endParaRPr>
          </a:p>
        </p:txBody>
      </p:sp>
      <p:pic>
        <p:nvPicPr>
          <p:cNvPr id="60" name="Google Shape;60;p5"/>
          <p:cNvPicPr preferRelativeResize="0"/>
          <p:nvPr/>
        </p:nvPicPr>
        <p:blipFill rotWithShape="1">
          <a:blip r:embed="rId2">
            <a:alphaModFix/>
          </a:blip>
          <a:srcRect/>
          <a:stretch/>
        </p:blipFill>
        <p:spPr>
          <a:xfrm>
            <a:off x="7716337" y="414902"/>
            <a:ext cx="1012014" cy="345975"/>
          </a:xfrm>
          <a:prstGeom prst="rect">
            <a:avLst/>
          </a:prstGeom>
          <a:noFill/>
          <a:ln>
            <a:noFill/>
          </a:ln>
        </p:spPr>
      </p:pic>
      <p:sp>
        <p:nvSpPr>
          <p:cNvPr id="61" name="Google Shape;61;p5"/>
          <p:cNvSpPr txBox="1"/>
          <p:nvPr/>
        </p:nvSpPr>
        <p:spPr>
          <a:xfrm>
            <a:off x="413150" y="4874750"/>
            <a:ext cx="1511100" cy="924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 sz="600">
                <a:solidFill>
                  <a:schemeClr val="dk1"/>
                </a:solidFill>
                <a:latin typeface="Calibri"/>
                <a:ea typeface="Calibri"/>
                <a:cs typeface="Calibri"/>
                <a:sym typeface="Calibri"/>
              </a:rPr>
              <a:t>Tiger Analytics Inc. © 2022. All Rights Reserved.</a:t>
            </a:r>
            <a:endParaRPr sz="600">
              <a:solidFill>
                <a:schemeClr val="dk1"/>
              </a:solidFill>
              <a:latin typeface="Calibri"/>
              <a:ea typeface="Calibri"/>
              <a:cs typeface="Calibri"/>
              <a:sym typeface="Calibri"/>
            </a:endParaRPr>
          </a:p>
        </p:txBody>
      </p:sp>
      <p:sp>
        <p:nvSpPr>
          <p:cNvPr id="62" name="Google Shape;62;p5"/>
          <p:cNvSpPr txBox="1">
            <a:spLocks noGrp="1"/>
          </p:cNvSpPr>
          <p:nvPr>
            <p:ph type="subTitle" idx="4"/>
          </p:nvPr>
        </p:nvSpPr>
        <p:spPr>
          <a:xfrm>
            <a:off x="2308944" y="4874750"/>
            <a:ext cx="1032600" cy="92400"/>
          </a:xfrm>
          <a:prstGeom prst="rect">
            <a:avLst/>
          </a:prstGeom>
        </p:spPr>
        <p:txBody>
          <a:bodyPr spcFirstLastPara="1" wrap="square" lIns="0" tIns="0" rIns="0" bIns="0" anchor="t" anchorCtr="0">
            <a:noAutofit/>
          </a:bodyPr>
          <a:lstStyle>
            <a:lvl1pPr lvl="0" algn="ctr" rtl="0">
              <a:spcBef>
                <a:spcPts val="0"/>
              </a:spcBef>
              <a:spcAft>
                <a:spcPts val="0"/>
              </a:spcAft>
              <a:buClr>
                <a:schemeClr val="dk1"/>
              </a:buClr>
              <a:buSzPts val="600"/>
              <a:buNone/>
              <a:defRPr sz="600">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63" name="Google Shape;63;p5"/>
          <p:cNvSpPr txBox="1">
            <a:spLocks noGrp="1"/>
          </p:cNvSpPr>
          <p:nvPr>
            <p:ph type="subTitle" idx="5"/>
          </p:nvPr>
        </p:nvSpPr>
        <p:spPr>
          <a:xfrm>
            <a:off x="3927616" y="4874750"/>
            <a:ext cx="642000" cy="92400"/>
          </a:xfrm>
          <a:prstGeom prst="rect">
            <a:avLst/>
          </a:prstGeom>
        </p:spPr>
        <p:txBody>
          <a:bodyPr spcFirstLastPara="1" wrap="square" lIns="0" tIns="0" rIns="0" bIns="0" anchor="t" anchorCtr="0">
            <a:noAutofit/>
          </a:bodyPr>
          <a:lstStyle>
            <a:lvl1pPr lvl="0" rtl="0">
              <a:spcBef>
                <a:spcPts val="0"/>
              </a:spcBef>
              <a:spcAft>
                <a:spcPts val="0"/>
              </a:spcAft>
              <a:buClr>
                <a:schemeClr val="dk1"/>
              </a:buClr>
              <a:buSzPts val="600"/>
              <a:buNone/>
              <a:defRPr sz="600">
                <a:solidFill>
                  <a:schemeClr val="dk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4" name="Google Shape;64;p5"/>
          <p:cNvSpPr txBox="1">
            <a:spLocks noGrp="1"/>
          </p:cNvSpPr>
          <p:nvPr>
            <p:ph type="subTitle" idx="6"/>
          </p:nvPr>
        </p:nvSpPr>
        <p:spPr>
          <a:xfrm>
            <a:off x="5237692" y="4874750"/>
            <a:ext cx="558900" cy="92400"/>
          </a:xfrm>
          <a:prstGeom prst="rect">
            <a:avLst/>
          </a:prstGeom>
        </p:spPr>
        <p:txBody>
          <a:bodyPr spcFirstLastPara="1" wrap="square" lIns="0" tIns="0" rIns="0" bIns="0" anchor="t" anchorCtr="0">
            <a:noAutofit/>
          </a:bodyPr>
          <a:lstStyle>
            <a:lvl1pPr lvl="0" rtl="0">
              <a:spcBef>
                <a:spcPts val="0"/>
              </a:spcBef>
              <a:spcAft>
                <a:spcPts val="0"/>
              </a:spcAft>
              <a:buClr>
                <a:schemeClr val="dk1"/>
              </a:buClr>
              <a:buSzPts val="600"/>
              <a:buNone/>
              <a:defRPr sz="600">
                <a:solidFill>
                  <a:schemeClr val="dk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5" name="Google Shape;65;p5"/>
          <p:cNvSpPr txBox="1"/>
          <p:nvPr/>
        </p:nvSpPr>
        <p:spPr>
          <a:xfrm>
            <a:off x="3726222" y="4874750"/>
            <a:ext cx="175800" cy="92400"/>
          </a:xfrm>
          <a:prstGeom prst="rect">
            <a:avLst/>
          </a:prstGeom>
          <a:noFill/>
          <a:ln>
            <a:noFill/>
          </a:ln>
        </p:spPr>
        <p:txBody>
          <a:bodyPr spcFirstLastPara="1" wrap="square" lIns="0" tIns="0" rIns="0" bIns="0" anchor="t" anchorCtr="0">
            <a:noAutofit/>
          </a:bodyPr>
          <a:lstStyle/>
          <a:p>
            <a:pPr marL="0" lvl="0" indent="0" algn="r" rtl="0">
              <a:spcBef>
                <a:spcPts val="0"/>
              </a:spcBef>
              <a:spcAft>
                <a:spcPts val="0"/>
              </a:spcAft>
              <a:buNone/>
            </a:pPr>
            <a:r>
              <a:rPr lang="en" sz="600">
                <a:solidFill>
                  <a:srgbClr val="000000"/>
                </a:solidFill>
                <a:latin typeface="Calibri"/>
                <a:ea typeface="Calibri"/>
                <a:cs typeface="Calibri"/>
                <a:sym typeface="Calibri"/>
              </a:rPr>
              <a:t>Date:</a:t>
            </a:r>
            <a:endParaRPr sz="600">
              <a:solidFill>
                <a:srgbClr val="000000"/>
              </a:solidFill>
              <a:latin typeface="Calibri"/>
              <a:ea typeface="Calibri"/>
              <a:cs typeface="Calibri"/>
              <a:sym typeface="Calibri"/>
            </a:endParaRPr>
          </a:p>
        </p:txBody>
      </p:sp>
      <p:sp>
        <p:nvSpPr>
          <p:cNvPr id="66" name="Google Shape;66;p5"/>
          <p:cNvSpPr txBox="1"/>
          <p:nvPr/>
        </p:nvSpPr>
        <p:spPr>
          <a:xfrm>
            <a:off x="4948530" y="4874750"/>
            <a:ext cx="262500" cy="92400"/>
          </a:xfrm>
          <a:prstGeom prst="rect">
            <a:avLst/>
          </a:prstGeom>
          <a:noFill/>
          <a:ln>
            <a:noFill/>
          </a:ln>
        </p:spPr>
        <p:txBody>
          <a:bodyPr spcFirstLastPara="1" wrap="square" lIns="0" tIns="0" rIns="0" bIns="0" anchor="t" anchorCtr="0">
            <a:noAutofit/>
          </a:bodyPr>
          <a:lstStyle/>
          <a:p>
            <a:pPr marL="0" lvl="0" indent="0" algn="r" rtl="0">
              <a:spcBef>
                <a:spcPts val="0"/>
              </a:spcBef>
              <a:spcAft>
                <a:spcPts val="0"/>
              </a:spcAft>
              <a:buNone/>
            </a:pPr>
            <a:r>
              <a:rPr lang="en" sz="600">
                <a:solidFill>
                  <a:srgbClr val="000000"/>
                </a:solidFill>
                <a:latin typeface="Calibri"/>
                <a:ea typeface="Calibri"/>
                <a:cs typeface="Calibri"/>
                <a:sym typeface="Calibri"/>
              </a:rPr>
              <a:t>Author:</a:t>
            </a:r>
            <a:endParaRPr sz="600">
              <a:solidFill>
                <a:srgbClr val="000000"/>
              </a:solidFill>
              <a:latin typeface="Calibri"/>
              <a:ea typeface="Calibri"/>
              <a:cs typeface="Calibri"/>
              <a:sym typeface="Calibri"/>
            </a:endParaRPr>
          </a:p>
        </p:txBody>
      </p:sp>
    </p:spTree>
  </p:cSld>
  <p:clrMapOvr>
    <a:masterClrMapping/>
  </p:clrMapOvr>
  <p:extLst>
    <p:ext uri="{DCECCB84-F9BA-43D5-87BE-67443E8EF086}">
      <p15:sldGuideLst xmlns:p15="http://schemas.microsoft.com/office/powerpoint/2012/main">
        <p15:guide id="1" orient="horz" pos="518">
          <p15:clr>
            <a:srgbClr val="FA7B17"/>
          </p15:clr>
        </p15:guide>
        <p15:guide id="2" orient="horz" pos="3006">
          <p15:clr>
            <a:srgbClr val="FA7B17"/>
          </p15:clr>
        </p15:guide>
        <p15:guide id="3" pos="260">
          <p15:clr>
            <a:srgbClr val="FA7B17"/>
          </p15:clr>
        </p15:guide>
        <p15:guide id="4" pos="5498">
          <p15:clr>
            <a:srgbClr val="FA7B17"/>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Thank You">
  <p:cSld name="Title 1_1_1">
    <p:spTree>
      <p:nvGrpSpPr>
        <p:cNvPr id="1" name="Shape 67"/>
        <p:cNvGrpSpPr/>
        <p:nvPr/>
      </p:nvGrpSpPr>
      <p:grpSpPr>
        <a:xfrm>
          <a:off x="0" y="0"/>
          <a:ext cx="0" cy="0"/>
          <a:chOff x="0" y="0"/>
          <a:chExt cx="0" cy="0"/>
        </a:xfrm>
      </p:grpSpPr>
      <p:sp>
        <p:nvSpPr>
          <p:cNvPr id="68" name="Google Shape;68;p6"/>
          <p:cNvSpPr txBox="1">
            <a:spLocks noGrp="1"/>
          </p:cNvSpPr>
          <p:nvPr>
            <p:ph type="title"/>
          </p:nvPr>
        </p:nvSpPr>
        <p:spPr>
          <a:xfrm>
            <a:off x="3396050" y="1066800"/>
            <a:ext cx="4648200" cy="1112100"/>
          </a:xfrm>
          <a:prstGeom prst="rect">
            <a:avLst/>
          </a:prstGeom>
        </p:spPr>
        <p:txBody>
          <a:bodyPr spcFirstLastPara="1" wrap="square" lIns="0" tIns="0" rIns="0" bIns="0" anchor="t" anchorCtr="0">
            <a:normAutofit/>
          </a:bodyPr>
          <a:lstStyle>
            <a:lvl1pPr lvl="0" rtl="0">
              <a:spcBef>
                <a:spcPts val="0"/>
              </a:spcBef>
              <a:spcAft>
                <a:spcPts val="0"/>
              </a:spcAft>
              <a:buSzPts val="6400"/>
              <a:buFont typeface="Poppins"/>
              <a:buNone/>
              <a:defRPr sz="6400">
                <a:latin typeface="Poppins"/>
                <a:ea typeface="Poppins"/>
                <a:cs typeface="Poppins"/>
                <a:sym typeface="Poppins"/>
              </a:defRPr>
            </a:lvl1pPr>
            <a:lvl2pPr lvl="1" rtl="0">
              <a:spcBef>
                <a:spcPts val="0"/>
              </a:spcBef>
              <a:spcAft>
                <a:spcPts val="0"/>
              </a:spcAft>
              <a:buSzPts val="1100"/>
              <a:buNone/>
              <a:defRPr>
                <a:latin typeface="Calibri"/>
                <a:ea typeface="Calibri"/>
                <a:cs typeface="Calibri"/>
                <a:sym typeface="Calibri"/>
              </a:defRPr>
            </a:lvl2pPr>
            <a:lvl3pPr lvl="2" rtl="0">
              <a:spcBef>
                <a:spcPts val="0"/>
              </a:spcBef>
              <a:spcAft>
                <a:spcPts val="0"/>
              </a:spcAft>
              <a:buSzPts val="1100"/>
              <a:buNone/>
              <a:defRPr>
                <a:latin typeface="Calibri"/>
                <a:ea typeface="Calibri"/>
                <a:cs typeface="Calibri"/>
                <a:sym typeface="Calibri"/>
              </a:defRPr>
            </a:lvl3pPr>
            <a:lvl4pPr lvl="3" rtl="0">
              <a:spcBef>
                <a:spcPts val="0"/>
              </a:spcBef>
              <a:spcAft>
                <a:spcPts val="0"/>
              </a:spcAft>
              <a:buSzPts val="1100"/>
              <a:buNone/>
              <a:defRPr>
                <a:latin typeface="Calibri"/>
                <a:ea typeface="Calibri"/>
                <a:cs typeface="Calibri"/>
                <a:sym typeface="Calibri"/>
              </a:defRPr>
            </a:lvl4pPr>
            <a:lvl5pPr lvl="4" rtl="0">
              <a:spcBef>
                <a:spcPts val="0"/>
              </a:spcBef>
              <a:spcAft>
                <a:spcPts val="0"/>
              </a:spcAft>
              <a:buSzPts val="1100"/>
              <a:buNone/>
              <a:defRPr>
                <a:latin typeface="Calibri"/>
                <a:ea typeface="Calibri"/>
                <a:cs typeface="Calibri"/>
                <a:sym typeface="Calibri"/>
              </a:defRPr>
            </a:lvl5pPr>
            <a:lvl6pPr lvl="5" rtl="0">
              <a:spcBef>
                <a:spcPts val="0"/>
              </a:spcBef>
              <a:spcAft>
                <a:spcPts val="0"/>
              </a:spcAft>
              <a:buSzPts val="1100"/>
              <a:buNone/>
              <a:defRPr>
                <a:latin typeface="Calibri"/>
                <a:ea typeface="Calibri"/>
                <a:cs typeface="Calibri"/>
                <a:sym typeface="Calibri"/>
              </a:defRPr>
            </a:lvl6pPr>
            <a:lvl7pPr lvl="6" rtl="0">
              <a:spcBef>
                <a:spcPts val="0"/>
              </a:spcBef>
              <a:spcAft>
                <a:spcPts val="0"/>
              </a:spcAft>
              <a:buSzPts val="1100"/>
              <a:buNone/>
              <a:defRPr>
                <a:latin typeface="Calibri"/>
                <a:ea typeface="Calibri"/>
                <a:cs typeface="Calibri"/>
                <a:sym typeface="Calibri"/>
              </a:defRPr>
            </a:lvl7pPr>
            <a:lvl8pPr lvl="7" rtl="0">
              <a:spcBef>
                <a:spcPts val="0"/>
              </a:spcBef>
              <a:spcAft>
                <a:spcPts val="0"/>
              </a:spcAft>
              <a:buSzPts val="1100"/>
              <a:buNone/>
              <a:defRPr>
                <a:latin typeface="Calibri"/>
                <a:ea typeface="Calibri"/>
                <a:cs typeface="Calibri"/>
                <a:sym typeface="Calibri"/>
              </a:defRPr>
            </a:lvl8pPr>
            <a:lvl9pPr lvl="8" rtl="0">
              <a:spcBef>
                <a:spcPts val="0"/>
              </a:spcBef>
              <a:spcAft>
                <a:spcPts val="0"/>
              </a:spcAft>
              <a:buSzPts val="1100"/>
              <a:buNone/>
              <a:defRPr>
                <a:latin typeface="Calibri"/>
                <a:ea typeface="Calibri"/>
                <a:cs typeface="Calibri"/>
                <a:sym typeface="Calibri"/>
              </a:defRPr>
            </a:lvl9pPr>
          </a:lstStyle>
          <a:p>
            <a:endParaRPr/>
          </a:p>
        </p:txBody>
      </p:sp>
      <p:grpSp>
        <p:nvGrpSpPr>
          <p:cNvPr id="69" name="Google Shape;69;p6"/>
          <p:cNvGrpSpPr/>
          <p:nvPr/>
        </p:nvGrpSpPr>
        <p:grpSpPr>
          <a:xfrm rot="10800000">
            <a:off x="8385726" y="4395376"/>
            <a:ext cx="758283" cy="760876"/>
            <a:chOff x="1" y="1"/>
            <a:chExt cx="758283" cy="760876"/>
          </a:xfrm>
        </p:grpSpPr>
        <p:sp>
          <p:nvSpPr>
            <p:cNvPr id="70" name="Google Shape;70;p6"/>
            <p:cNvSpPr/>
            <p:nvPr/>
          </p:nvSpPr>
          <p:spPr>
            <a:xfrm>
              <a:off x="1" y="1"/>
              <a:ext cx="758283" cy="760876"/>
            </a:xfrm>
            <a:custGeom>
              <a:avLst/>
              <a:gdLst/>
              <a:ahLst/>
              <a:cxnLst/>
              <a:rect l="l" t="t" r="r" b="b"/>
              <a:pathLst>
                <a:path w="1011044" h="1014501" extrusionOk="0">
                  <a:moveTo>
                    <a:pt x="195109" y="993405"/>
                  </a:moveTo>
                  <a:lnTo>
                    <a:pt x="200634" y="994520"/>
                  </a:lnTo>
                  <a:lnTo>
                    <a:pt x="183296" y="997616"/>
                  </a:lnTo>
                  <a:lnTo>
                    <a:pt x="187163" y="995009"/>
                  </a:lnTo>
                  <a:cubicBezTo>
                    <a:pt x="189606" y="993976"/>
                    <a:pt x="192291" y="993405"/>
                    <a:pt x="195109" y="993405"/>
                  </a:cubicBezTo>
                  <a:close/>
                  <a:moveTo>
                    <a:pt x="146332" y="993405"/>
                  </a:moveTo>
                  <a:cubicBezTo>
                    <a:pt x="151969" y="993405"/>
                    <a:pt x="157072" y="995690"/>
                    <a:pt x="160766" y="999383"/>
                  </a:cubicBezTo>
                  <a:lnTo>
                    <a:pt x="161636" y="1001484"/>
                  </a:lnTo>
                  <a:lnTo>
                    <a:pt x="153987" y="1002850"/>
                  </a:lnTo>
                  <a:lnTo>
                    <a:pt x="129155" y="1006006"/>
                  </a:lnTo>
                  <a:lnTo>
                    <a:pt x="131898" y="999383"/>
                  </a:lnTo>
                  <a:cubicBezTo>
                    <a:pt x="135592" y="995690"/>
                    <a:pt x="140695" y="993405"/>
                    <a:pt x="146332" y="993405"/>
                  </a:cubicBezTo>
                  <a:close/>
                  <a:moveTo>
                    <a:pt x="97555" y="993405"/>
                  </a:moveTo>
                  <a:cubicBezTo>
                    <a:pt x="103192" y="993405"/>
                    <a:pt x="108295" y="995690"/>
                    <a:pt x="111989" y="999383"/>
                  </a:cubicBezTo>
                  <a:lnTo>
                    <a:pt x="115453" y="1007747"/>
                  </a:lnTo>
                  <a:lnTo>
                    <a:pt x="103384" y="1009281"/>
                  </a:lnTo>
                  <a:lnTo>
                    <a:pt x="78229" y="1011193"/>
                  </a:lnTo>
                  <a:lnTo>
                    <a:pt x="83121" y="999383"/>
                  </a:lnTo>
                  <a:cubicBezTo>
                    <a:pt x="86815" y="995690"/>
                    <a:pt x="91918" y="993405"/>
                    <a:pt x="97555" y="993405"/>
                  </a:cubicBezTo>
                  <a:close/>
                  <a:moveTo>
                    <a:pt x="48778" y="993405"/>
                  </a:moveTo>
                  <a:cubicBezTo>
                    <a:pt x="54415" y="993405"/>
                    <a:pt x="59518" y="995690"/>
                    <a:pt x="63212" y="999383"/>
                  </a:cubicBezTo>
                  <a:lnTo>
                    <a:pt x="68413" y="1011940"/>
                  </a:lnTo>
                  <a:lnTo>
                    <a:pt x="52033" y="1013185"/>
                  </a:lnTo>
                  <a:lnTo>
                    <a:pt x="28379" y="1013783"/>
                  </a:lnTo>
                  <a:lnTo>
                    <a:pt x="34344" y="999383"/>
                  </a:lnTo>
                  <a:cubicBezTo>
                    <a:pt x="38038" y="995690"/>
                    <a:pt x="43141" y="993405"/>
                    <a:pt x="48778" y="993405"/>
                  </a:cubicBezTo>
                  <a:close/>
                  <a:moveTo>
                    <a:pt x="2" y="993405"/>
                  </a:moveTo>
                  <a:cubicBezTo>
                    <a:pt x="11275" y="993405"/>
                    <a:pt x="20414" y="1002544"/>
                    <a:pt x="20414" y="1013818"/>
                  </a:cubicBezTo>
                  <a:lnTo>
                    <a:pt x="20344" y="1013987"/>
                  </a:lnTo>
                  <a:lnTo>
                    <a:pt x="0" y="1014501"/>
                  </a:lnTo>
                  <a:lnTo>
                    <a:pt x="0" y="993406"/>
                  </a:lnTo>
                  <a:close/>
                  <a:moveTo>
                    <a:pt x="341440" y="939317"/>
                  </a:moveTo>
                  <a:cubicBezTo>
                    <a:pt x="347077" y="939317"/>
                    <a:pt x="352180" y="941602"/>
                    <a:pt x="355875" y="945296"/>
                  </a:cubicBezTo>
                  <a:lnTo>
                    <a:pt x="357150" y="948375"/>
                  </a:lnTo>
                  <a:lnTo>
                    <a:pt x="321699" y="961350"/>
                  </a:lnTo>
                  <a:lnTo>
                    <a:pt x="321028" y="959730"/>
                  </a:lnTo>
                  <a:cubicBezTo>
                    <a:pt x="321028" y="948456"/>
                    <a:pt x="330166" y="939317"/>
                    <a:pt x="341440" y="939317"/>
                  </a:cubicBezTo>
                  <a:close/>
                  <a:moveTo>
                    <a:pt x="292663" y="939317"/>
                  </a:moveTo>
                  <a:cubicBezTo>
                    <a:pt x="303937" y="939317"/>
                    <a:pt x="313076" y="948456"/>
                    <a:pt x="313076" y="959730"/>
                  </a:cubicBezTo>
                  <a:lnTo>
                    <a:pt x="310744" y="965360"/>
                  </a:lnTo>
                  <a:lnTo>
                    <a:pt x="300683" y="969042"/>
                  </a:lnTo>
                  <a:lnTo>
                    <a:pt x="279538" y="975046"/>
                  </a:lnTo>
                  <a:lnTo>
                    <a:pt x="278229" y="974164"/>
                  </a:lnTo>
                  <a:cubicBezTo>
                    <a:pt x="274535" y="970470"/>
                    <a:pt x="272251" y="965367"/>
                    <a:pt x="272251" y="959730"/>
                  </a:cubicBezTo>
                  <a:cubicBezTo>
                    <a:pt x="272251" y="948456"/>
                    <a:pt x="281389" y="939317"/>
                    <a:pt x="292663" y="939317"/>
                  </a:cubicBezTo>
                  <a:close/>
                  <a:moveTo>
                    <a:pt x="243886" y="939317"/>
                  </a:moveTo>
                  <a:cubicBezTo>
                    <a:pt x="255160" y="939317"/>
                    <a:pt x="264299" y="948456"/>
                    <a:pt x="264299" y="959730"/>
                  </a:cubicBezTo>
                  <a:cubicBezTo>
                    <a:pt x="264299" y="971004"/>
                    <a:pt x="255160" y="980143"/>
                    <a:pt x="243886" y="980143"/>
                  </a:cubicBezTo>
                  <a:cubicBezTo>
                    <a:pt x="232612" y="980143"/>
                    <a:pt x="223473" y="971004"/>
                    <a:pt x="223473" y="959730"/>
                  </a:cubicBezTo>
                  <a:cubicBezTo>
                    <a:pt x="223473" y="948456"/>
                    <a:pt x="232612" y="939317"/>
                    <a:pt x="243886" y="939317"/>
                  </a:cubicBezTo>
                  <a:close/>
                  <a:moveTo>
                    <a:pt x="195109" y="939317"/>
                  </a:moveTo>
                  <a:cubicBezTo>
                    <a:pt x="206383" y="939317"/>
                    <a:pt x="215522" y="948456"/>
                    <a:pt x="215522" y="959730"/>
                  </a:cubicBezTo>
                  <a:cubicBezTo>
                    <a:pt x="215522" y="971004"/>
                    <a:pt x="206383" y="980143"/>
                    <a:pt x="195109" y="980143"/>
                  </a:cubicBezTo>
                  <a:cubicBezTo>
                    <a:pt x="183835" y="980143"/>
                    <a:pt x="174696" y="971004"/>
                    <a:pt x="174696" y="959730"/>
                  </a:cubicBezTo>
                  <a:cubicBezTo>
                    <a:pt x="174696" y="948456"/>
                    <a:pt x="183835" y="939317"/>
                    <a:pt x="195109" y="939317"/>
                  </a:cubicBezTo>
                  <a:close/>
                  <a:moveTo>
                    <a:pt x="146332" y="939317"/>
                  </a:moveTo>
                  <a:cubicBezTo>
                    <a:pt x="157606" y="939317"/>
                    <a:pt x="166745" y="948456"/>
                    <a:pt x="166745" y="959730"/>
                  </a:cubicBezTo>
                  <a:cubicBezTo>
                    <a:pt x="166745" y="971004"/>
                    <a:pt x="157606" y="980143"/>
                    <a:pt x="146332" y="980143"/>
                  </a:cubicBezTo>
                  <a:cubicBezTo>
                    <a:pt x="135058" y="980143"/>
                    <a:pt x="125919" y="971004"/>
                    <a:pt x="125919" y="959730"/>
                  </a:cubicBezTo>
                  <a:cubicBezTo>
                    <a:pt x="125919" y="948456"/>
                    <a:pt x="135058" y="939317"/>
                    <a:pt x="146332" y="939317"/>
                  </a:cubicBezTo>
                  <a:close/>
                  <a:moveTo>
                    <a:pt x="97555" y="939317"/>
                  </a:moveTo>
                  <a:cubicBezTo>
                    <a:pt x="108829" y="939317"/>
                    <a:pt x="117968" y="948456"/>
                    <a:pt x="117968" y="959730"/>
                  </a:cubicBezTo>
                  <a:cubicBezTo>
                    <a:pt x="117968" y="971004"/>
                    <a:pt x="108829" y="980143"/>
                    <a:pt x="97555" y="980143"/>
                  </a:cubicBezTo>
                  <a:cubicBezTo>
                    <a:pt x="86281" y="980143"/>
                    <a:pt x="77142" y="971004"/>
                    <a:pt x="77142" y="959730"/>
                  </a:cubicBezTo>
                  <a:cubicBezTo>
                    <a:pt x="77142" y="948456"/>
                    <a:pt x="86281" y="939317"/>
                    <a:pt x="97555" y="939317"/>
                  </a:cubicBezTo>
                  <a:close/>
                  <a:moveTo>
                    <a:pt x="48778" y="939317"/>
                  </a:moveTo>
                  <a:cubicBezTo>
                    <a:pt x="60052" y="939317"/>
                    <a:pt x="69191" y="948456"/>
                    <a:pt x="69191" y="959730"/>
                  </a:cubicBezTo>
                  <a:cubicBezTo>
                    <a:pt x="69191" y="971004"/>
                    <a:pt x="60052" y="980143"/>
                    <a:pt x="48778" y="980143"/>
                  </a:cubicBezTo>
                  <a:cubicBezTo>
                    <a:pt x="37504" y="980143"/>
                    <a:pt x="28365" y="971004"/>
                    <a:pt x="28365" y="959730"/>
                  </a:cubicBezTo>
                  <a:cubicBezTo>
                    <a:pt x="28365" y="948456"/>
                    <a:pt x="37504" y="939317"/>
                    <a:pt x="48778" y="939317"/>
                  </a:cubicBezTo>
                  <a:close/>
                  <a:moveTo>
                    <a:pt x="2" y="939317"/>
                  </a:moveTo>
                  <a:cubicBezTo>
                    <a:pt x="11275" y="939317"/>
                    <a:pt x="20414" y="948456"/>
                    <a:pt x="20414" y="959730"/>
                  </a:cubicBezTo>
                  <a:cubicBezTo>
                    <a:pt x="20414" y="971004"/>
                    <a:pt x="11275" y="980143"/>
                    <a:pt x="2" y="980143"/>
                  </a:cubicBezTo>
                  <a:lnTo>
                    <a:pt x="0" y="980142"/>
                  </a:lnTo>
                  <a:lnTo>
                    <a:pt x="0" y="939318"/>
                  </a:lnTo>
                  <a:close/>
                  <a:moveTo>
                    <a:pt x="487772" y="885231"/>
                  </a:moveTo>
                  <a:lnTo>
                    <a:pt x="492351" y="886155"/>
                  </a:lnTo>
                  <a:lnTo>
                    <a:pt x="481971" y="892462"/>
                  </a:lnTo>
                  <a:lnTo>
                    <a:pt x="470537" y="897969"/>
                  </a:lnTo>
                  <a:lnTo>
                    <a:pt x="473337" y="891210"/>
                  </a:lnTo>
                  <a:cubicBezTo>
                    <a:pt x="477032" y="887516"/>
                    <a:pt x="482135" y="885231"/>
                    <a:pt x="487772" y="885231"/>
                  </a:cubicBezTo>
                  <a:close/>
                  <a:moveTo>
                    <a:pt x="438994" y="885231"/>
                  </a:moveTo>
                  <a:cubicBezTo>
                    <a:pt x="444631" y="885231"/>
                    <a:pt x="449734" y="887516"/>
                    <a:pt x="453429" y="891210"/>
                  </a:cubicBezTo>
                  <a:lnTo>
                    <a:pt x="458609" y="903716"/>
                  </a:lnTo>
                  <a:lnTo>
                    <a:pt x="424595" y="920101"/>
                  </a:lnTo>
                  <a:lnTo>
                    <a:pt x="424560" y="920078"/>
                  </a:lnTo>
                  <a:cubicBezTo>
                    <a:pt x="420867" y="916384"/>
                    <a:pt x="418582" y="911281"/>
                    <a:pt x="418582" y="905644"/>
                  </a:cubicBezTo>
                  <a:cubicBezTo>
                    <a:pt x="418582" y="894370"/>
                    <a:pt x="427721" y="885231"/>
                    <a:pt x="438994" y="885231"/>
                  </a:cubicBezTo>
                  <a:close/>
                  <a:moveTo>
                    <a:pt x="390217" y="885231"/>
                  </a:moveTo>
                  <a:cubicBezTo>
                    <a:pt x="401491" y="885231"/>
                    <a:pt x="410630" y="894370"/>
                    <a:pt x="410630" y="905644"/>
                  </a:cubicBezTo>
                  <a:cubicBezTo>
                    <a:pt x="410630" y="916917"/>
                    <a:pt x="401491" y="926056"/>
                    <a:pt x="390217" y="926056"/>
                  </a:cubicBezTo>
                  <a:cubicBezTo>
                    <a:pt x="378944" y="926056"/>
                    <a:pt x="369805" y="916917"/>
                    <a:pt x="369805" y="905644"/>
                  </a:cubicBezTo>
                  <a:cubicBezTo>
                    <a:pt x="369805" y="894370"/>
                    <a:pt x="378944" y="885231"/>
                    <a:pt x="390217" y="885231"/>
                  </a:cubicBezTo>
                  <a:close/>
                  <a:moveTo>
                    <a:pt x="341440" y="885231"/>
                  </a:moveTo>
                  <a:cubicBezTo>
                    <a:pt x="352714" y="885231"/>
                    <a:pt x="361853" y="894370"/>
                    <a:pt x="361853" y="905644"/>
                  </a:cubicBezTo>
                  <a:cubicBezTo>
                    <a:pt x="361853" y="916917"/>
                    <a:pt x="352714" y="926056"/>
                    <a:pt x="341440" y="926056"/>
                  </a:cubicBezTo>
                  <a:cubicBezTo>
                    <a:pt x="330166" y="926056"/>
                    <a:pt x="321028" y="916917"/>
                    <a:pt x="321028" y="905644"/>
                  </a:cubicBezTo>
                  <a:cubicBezTo>
                    <a:pt x="321028" y="894370"/>
                    <a:pt x="330166" y="885231"/>
                    <a:pt x="341440" y="885231"/>
                  </a:cubicBezTo>
                  <a:close/>
                  <a:moveTo>
                    <a:pt x="292663" y="885231"/>
                  </a:moveTo>
                  <a:cubicBezTo>
                    <a:pt x="303937" y="885231"/>
                    <a:pt x="313076" y="894370"/>
                    <a:pt x="313076" y="905644"/>
                  </a:cubicBezTo>
                  <a:cubicBezTo>
                    <a:pt x="313076" y="916917"/>
                    <a:pt x="303937" y="926056"/>
                    <a:pt x="292663" y="926056"/>
                  </a:cubicBezTo>
                  <a:cubicBezTo>
                    <a:pt x="281389" y="926056"/>
                    <a:pt x="272251" y="916917"/>
                    <a:pt x="272251" y="905644"/>
                  </a:cubicBezTo>
                  <a:cubicBezTo>
                    <a:pt x="272251" y="894370"/>
                    <a:pt x="281389" y="885231"/>
                    <a:pt x="292663" y="885231"/>
                  </a:cubicBezTo>
                  <a:close/>
                  <a:moveTo>
                    <a:pt x="243886" y="885231"/>
                  </a:moveTo>
                  <a:cubicBezTo>
                    <a:pt x="255160" y="885231"/>
                    <a:pt x="264299" y="894370"/>
                    <a:pt x="264299" y="905644"/>
                  </a:cubicBezTo>
                  <a:cubicBezTo>
                    <a:pt x="264299" y="916917"/>
                    <a:pt x="255160" y="926056"/>
                    <a:pt x="243886" y="926056"/>
                  </a:cubicBezTo>
                  <a:cubicBezTo>
                    <a:pt x="232612" y="926056"/>
                    <a:pt x="223473" y="916917"/>
                    <a:pt x="223473" y="905644"/>
                  </a:cubicBezTo>
                  <a:cubicBezTo>
                    <a:pt x="223473" y="894370"/>
                    <a:pt x="232612" y="885231"/>
                    <a:pt x="243886" y="885231"/>
                  </a:cubicBezTo>
                  <a:close/>
                  <a:moveTo>
                    <a:pt x="195109" y="885231"/>
                  </a:moveTo>
                  <a:cubicBezTo>
                    <a:pt x="206383" y="885231"/>
                    <a:pt x="215522" y="894370"/>
                    <a:pt x="215522" y="905644"/>
                  </a:cubicBezTo>
                  <a:cubicBezTo>
                    <a:pt x="215522" y="916917"/>
                    <a:pt x="206383" y="926056"/>
                    <a:pt x="195109" y="926056"/>
                  </a:cubicBezTo>
                  <a:cubicBezTo>
                    <a:pt x="183835" y="926056"/>
                    <a:pt x="174696" y="916917"/>
                    <a:pt x="174696" y="905644"/>
                  </a:cubicBezTo>
                  <a:cubicBezTo>
                    <a:pt x="174696" y="894370"/>
                    <a:pt x="183835" y="885231"/>
                    <a:pt x="195109" y="885231"/>
                  </a:cubicBezTo>
                  <a:close/>
                  <a:moveTo>
                    <a:pt x="146332" y="885231"/>
                  </a:moveTo>
                  <a:cubicBezTo>
                    <a:pt x="157606" y="885231"/>
                    <a:pt x="166745" y="894370"/>
                    <a:pt x="166745" y="905644"/>
                  </a:cubicBezTo>
                  <a:cubicBezTo>
                    <a:pt x="166745" y="916917"/>
                    <a:pt x="157606" y="926056"/>
                    <a:pt x="146332" y="926056"/>
                  </a:cubicBezTo>
                  <a:cubicBezTo>
                    <a:pt x="135058" y="926056"/>
                    <a:pt x="125919" y="916917"/>
                    <a:pt x="125919" y="905644"/>
                  </a:cubicBezTo>
                  <a:cubicBezTo>
                    <a:pt x="125919" y="894370"/>
                    <a:pt x="135058" y="885231"/>
                    <a:pt x="146332" y="885231"/>
                  </a:cubicBezTo>
                  <a:close/>
                  <a:moveTo>
                    <a:pt x="97555" y="885231"/>
                  </a:moveTo>
                  <a:cubicBezTo>
                    <a:pt x="108829" y="885231"/>
                    <a:pt x="117968" y="894370"/>
                    <a:pt x="117968" y="905644"/>
                  </a:cubicBezTo>
                  <a:cubicBezTo>
                    <a:pt x="117968" y="916917"/>
                    <a:pt x="108829" y="926056"/>
                    <a:pt x="97555" y="926056"/>
                  </a:cubicBezTo>
                  <a:cubicBezTo>
                    <a:pt x="86281" y="926056"/>
                    <a:pt x="77142" y="916917"/>
                    <a:pt x="77142" y="905644"/>
                  </a:cubicBezTo>
                  <a:cubicBezTo>
                    <a:pt x="77142" y="894370"/>
                    <a:pt x="86281" y="885231"/>
                    <a:pt x="97555" y="885231"/>
                  </a:cubicBezTo>
                  <a:close/>
                  <a:moveTo>
                    <a:pt x="48778" y="885231"/>
                  </a:moveTo>
                  <a:cubicBezTo>
                    <a:pt x="60052" y="885231"/>
                    <a:pt x="69191" y="894370"/>
                    <a:pt x="69191" y="905644"/>
                  </a:cubicBezTo>
                  <a:cubicBezTo>
                    <a:pt x="69191" y="916917"/>
                    <a:pt x="60052" y="926056"/>
                    <a:pt x="48778" y="926056"/>
                  </a:cubicBezTo>
                  <a:cubicBezTo>
                    <a:pt x="37504" y="926056"/>
                    <a:pt x="28365" y="916917"/>
                    <a:pt x="28365" y="905644"/>
                  </a:cubicBezTo>
                  <a:cubicBezTo>
                    <a:pt x="28365" y="894370"/>
                    <a:pt x="37504" y="885231"/>
                    <a:pt x="48778" y="885231"/>
                  </a:cubicBezTo>
                  <a:close/>
                  <a:moveTo>
                    <a:pt x="2" y="885231"/>
                  </a:moveTo>
                  <a:cubicBezTo>
                    <a:pt x="11275" y="885231"/>
                    <a:pt x="20414" y="894370"/>
                    <a:pt x="20414" y="905644"/>
                  </a:cubicBezTo>
                  <a:cubicBezTo>
                    <a:pt x="20414" y="916917"/>
                    <a:pt x="11275" y="926056"/>
                    <a:pt x="2" y="926056"/>
                  </a:cubicBezTo>
                  <a:lnTo>
                    <a:pt x="0" y="926055"/>
                  </a:lnTo>
                  <a:lnTo>
                    <a:pt x="0" y="885232"/>
                  </a:lnTo>
                  <a:close/>
                  <a:moveTo>
                    <a:pt x="577493" y="832726"/>
                  </a:moveTo>
                  <a:lnTo>
                    <a:pt x="570568" y="837904"/>
                  </a:lnTo>
                  <a:lnTo>
                    <a:pt x="570892" y="837123"/>
                  </a:lnTo>
                  <a:cubicBezTo>
                    <a:pt x="572738" y="835276"/>
                    <a:pt x="574938" y="833782"/>
                    <a:pt x="577380" y="832749"/>
                  </a:cubicBezTo>
                  <a:close/>
                  <a:moveTo>
                    <a:pt x="536549" y="831145"/>
                  </a:moveTo>
                  <a:cubicBezTo>
                    <a:pt x="542186" y="831145"/>
                    <a:pt x="547289" y="833430"/>
                    <a:pt x="550983" y="837123"/>
                  </a:cubicBezTo>
                  <a:lnTo>
                    <a:pt x="555421" y="847839"/>
                  </a:lnTo>
                  <a:lnTo>
                    <a:pt x="523739" y="867087"/>
                  </a:lnTo>
                  <a:lnTo>
                    <a:pt x="522114" y="865992"/>
                  </a:lnTo>
                  <a:cubicBezTo>
                    <a:pt x="518421" y="862298"/>
                    <a:pt x="516136" y="857194"/>
                    <a:pt x="516136" y="851558"/>
                  </a:cubicBezTo>
                  <a:cubicBezTo>
                    <a:pt x="516136" y="840284"/>
                    <a:pt x="525275" y="831145"/>
                    <a:pt x="536549" y="831145"/>
                  </a:cubicBezTo>
                  <a:close/>
                  <a:moveTo>
                    <a:pt x="487772" y="831145"/>
                  </a:moveTo>
                  <a:cubicBezTo>
                    <a:pt x="499045" y="831145"/>
                    <a:pt x="508184" y="840284"/>
                    <a:pt x="508184" y="851558"/>
                  </a:cubicBezTo>
                  <a:cubicBezTo>
                    <a:pt x="508184" y="862831"/>
                    <a:pt x="499045" y="871970"/>
                    <a:pt x="487772" y="871970"/>
                  </a:cubicBezTo>
                  <a:cubicBezTo>
                    <a:pt x="476498" y="871970"/>
                    <a:pt x="467359" y="862831"/>
                    <a:pt x="467359" y="851558"/>
                  </a:cubicBezTo>
                  <a:cubicBezTo>
                    <a:pt x="467359" y="840284"/>
                    <a:pt x="476498" y="831145"/>
                    <a:pt x="487772" y="831145"/>
                  </a:cubicBezTo>
                  <a:close/>
                  <a:moveTo>
                    <a:pt x="438994" y="831145"/>
                  </a:moveTo>
                  <a:cubicBezTo>
                    <a:pt x="450268" y="831145"/>
                    <a:pt x="459407" y="840284"/>
                    <a:pt x="459407" y="851558"/>
                  </a:cubicBezTo>
                  <a:cubicBezTo>
                    <a:pt x="459407" y="862831"/>
                    <a:pt x="450268" y="871970"/>
                    <a:pt x="438994" y="871970"/>
                  </a:cubicBezTo>
                  <a:cubicBezTo>
                    <a:pt x="427721" y="871970"/>
                    <a:pt x="418582" y="862831"/>
                    <a:pt x="418582" y="851558"/>
                  </a:cubicBezTo>
                  <a:cubicBezTo>
                    <a:pt x="418582" y="840284"/>
                    <a:pt x="427721" y="831145"/>
                    <a:pt x="438994" y="831145"/>
                  </a:cubicBezTo>
                  <a:close/>
                  <a:moveTo>
                    <a:pt x="390217" y="831145"/>
                  </a:moveTo>
                  <a:cubicBezTo>
                    <a:pt x="401491" y="831145"/>
                    <a:pt x="410630" y="840284"/>
                    <a:pt x="410630" y="851558"/>
                  </a:cubicBezTo>
                  <a:cubicBezTo>
                    <a:pt x="410630" y="862831"/>
                    <a:pt x="401491" y="871970"/>
                    <a:pt x="390217" y="871970"/>
                  </a:cubicBezTo>
                  <a:cubicBezTo>
                    <a:pt x="378944" y="871970"/>
                    <a:pt x="369805" y="862831"/>
                    <a:pt x="369805" y="851558"/>
                  </a:cubicBezTo>
                  <a:cubicBezTo>
                    <a:pt x="369805" y="840284"/>
                    <a:pt x="378944" y="831145"/>
                    <a:pt x="390217" y="831145"/>
                  </a:cubicBezTo>
                  <a:close/>
                  <a:moveTo>
                    <a:pt x="341440" y="831145"/>
                  </a:moveTo>
                  <a:cubicBezTo>
                    <a:pt x="352714" y="831145"/>
                    <a:pt x="361853" y="840284"/>
                    <a:pt x="361853" y="851558"/>
                  </a:cubicBezTo>
                  <a:cubicBezTo>
                    <a:pt x="361853" y="862831"/>
                    <a:pt x="352714" y="871970"/>
                    <a:pt x="341440" y="871970"/>
                  </a:cubicBezTo>
                  <a:cubicBezTo>
                    <a:pt x="330166" y="871970"/>
                    <a:pt x="321028" y="862831"/>
                    <a:pt x="321028" y="851558"/>
                  </a:cubicBezTo>
                  <a:cubicBezTo>
                    <a:pt x="321028" y="840284"/>
                    <a:pt x="330166" y="831145"/>
                    <a:pt x="341440" y="831145"/>
                  </a:cubicBezTo>
                  <a:close/>
                  <a:moveTo>
                    <a:pt x="292663" y="831145"/>
                  </a:moveTo>
                  <a:cubicBezTo>
                    <a:pt x="303937" y="831145"/>
                    <a:pt x="313076" y="840284"/>
                    <a:pt x="313076" y="851558"/>
                  </a:cubicBezTo>
                  <a:cubicBezTo>
                    <a:pt x="313076" y="862831"/>
                    <a:pt x="303937" y="871970"/>
                    <a:pt x="292663" y="871970"/>
                  </a:cubicBezTo>
                  <a:cubicBezTo>
                    <a:pt x="281389" y="871970"/>
                    <a:pt x="272251" y="862831"/>
                    <a:pt x="272251" y="851558"/>
                  </a:cubicBezTo>
                  <a:cubicBezTo>
                    <a:pt x="272251" y="840284"/>
                    <a:pt x="281389" y="831145"/>
                    <a:pt x="292663" y="831145"/>
                  </a:cubicBezTo>
                  <a:close/>
                  <a:moveTo>
                    <a:pt x="243886" y="831145"/>
                  </a:moveTo>
                  <a:cubicBezTo>
                    <a:pt x="255160" y="831145"/>
                    <a:pt x="264299" y="840284"/>
                    <a:pt x="264299" y="851558"/>
                  </a:cubicBezTo>
                  <a:cubicBezTo>
                    <a:pt x="264299" y="862831"/>
                    <a:pt x="255160" y="871970"/>
                    <a:pt x="243886" y="871970"/>
                  </a:cubicBezTo>
                  <a:cubicBezTo>
                    <a:pt x="232612" y="871970"/>
                    <a:pt x="223473" y="862831"/>
                    <a:pt x="223473" y="851558"/>
                  </a:cubicBezTo>
                  <a:cubicBezTo>
                    <a:pt x="223473" y="840284"/>
                    <a:pt x="232612" y="831145"/>
                    <a:pt x="243886" y="831145"/>
                  </a:cubicBezTo>
                  <a:close/>
                  <a:moveTo>
                    <a:pt x="195109" y="831145"/>
                  </a:moveTo>
                  <a:cubicBezTo>
                    <a:pt x="206383" y="831145"/>
                    <a:pt x="215522" y="840284"/>
                    <a:pt x="215522" y="851558"/>
                  </a:cubicBezTo>
                  <a:cubicBezTo>
                    <a:pt x="215522" y="862831"/>
                    <a:pt x="206383" y="871970"/>
                    <a:pt x="195109" y="871970"/>
                  </a:cubicBezTo>
                  <a:cubicBezTo>
                    <a:pt x="183835" y="871970"/>
                    <a:pt x="174696" y="862831"/>
                    <a:pt x="174696" y="851558"/>
                  </a:cubicBezTo>
                  <a:cubicBezTo>
                    <a:pt x="174696" y="840284"/>
                    <a:pt x="183835" y="831145"/>
                    <a:pt x="195109" y="831145"/>
                  </a:cubicBezTo>
                  <a:close/>
                  <a:moveTo>
                    <a:pt x="146332" y="831145"/>
                  </a:moveTo>
                  <a:cubicBezTo>
                    <a:pt x="157606" y="831145"/>
                    <a:pt x="166745" y="840284"/>
                    <a:pt x="166745" y="851558"/>
                  </a:cubicBezTo>
                  <a:cubicBezTo>
                    <a:pt x="166745" y="862831"/>
                    <a:pt x="157606" y="871970"/>
                    <a:pt x="146332" y="871970"/>
                  </a:cubicBezTo>
                  <a:cubicBezTo>
                    <a:pt x="135058" y="871970"/>
                    <a:pt x="125919" y="862831"/>
                    <a:pt x="125919" y="851558"/>
                  </a:cubicBezTo>
                  <a:cubicBezTo>
                    <a:pt x="125919" y="840284"/>
                    <a:pt x="135058" y="831145"/>
                    <a:pt x="146332" y="831145"/>
                  </a:cubicBezTo>
                  <a:close/>
                  <a:moveTo>
                    <a:pt x="97555" y="831145"/>
                  </a:moveTo>
                  <a:cubicBezTo>
                    <a:pt x="108829" y="831145"/>
                    <a:pt x="117968" y="840284"/>
                    <a:pt x="117968" y="851558"/>
                  </a:cubicBezTo>
                  <a:cubicBezTo>
                    <a:pt x="117968" y="862831"/>
                    <a:pt x="108829" y="871970"/>
                    <a:pt x="97555" y="871970"/>
                  </a:cubicBezTo>
                  <a:cubicBezTo>
                    <a:pt x="86281" y="871970"/>
                    <a:pt x="77142" y="862831"/>
                    <a:pt x="77142" y="851558"/>
                  </a:cubicBezTo>
                  <a:cubicBezTo>
                    <a:pt x="77142" y="840284"/>
                    <a:pt x="86281" y="831145"/>
                    <a:pt x="97555" y="831145"/>
                  </a:cubicBezTo>
                  <a:close/>
                  <a:moveTo>
                    <a:pt x="48778" y="831145"/>
                  </a:moveTo>
                  <a:cubicBezTo>
                    <a:pt x="60052" y="831145"/>
                    <a:pt x="69191" y="840284"/>
                    <a:pt x="69191" y="851558"/>
                  </a:cubicBezTo>
                  <a:cubicBezTo>
                    <a:pt x="69191" y="862831"/>
                    <a:pt x="60052" y="871970"/>
                    <a:pt x="48778" y="871970"/>
                  </a:cubicBezTo>
                  <a:cubicBezTo>
                    <a:pt x="37504" y="871970"/>
                    <a:pt x="28365" y="862831"/>
                    <a:pt x="28365" y="851558"/>
                  </a:cubicBezTo>
                  <a:cubicBezTo>
                    <a:pt x="28365" y="840284"/>
                    <a:pt x="37504" y="831145"/>
                    <a:pt x="48778" y="831145"/>
                  </a:cubicBezTo>
                  <a:close/>
                  <a:moveTo>
                    <a:pt x="2" y="831145"/>
                  </a:moveTo>
                  <a:cubicBezTo>
                    <a:pt x="11275" y="831145"/>
                    <a:pt x="20414" y="840284"/>
                    <a:pt x="20414" y="851558"/>
                  </a:cubicBezTo>
                  <a:cubicBezTo>
                    <a:pt x="20414" y="862831"/>
                    <a:pt x="11275" y="871970"/>
                    <a:pt x="2" y="871970"/>
                  </a:cubicBezTo>
                  <a:lnTo>
                    <a:pt x="0" y="871969"/>
                  </a:lnTo>
                  <a:lnTo>
                    <a:pt x="0" y="831146"/>
                  </a:lnTo>
                  <a:close/>
                  <a:moveTo>
                    <a:pt x="634103" y="777059"/>
                  </a:moveTo>
                  <a:cubicBezTo>
                    <a:pt x="636921" y="777059"/>
                    <a:pt x="639606" y="777630"/>
                    <a:pt x="642049" y="778663"/>
                  </a:cubicBezTo>
                  <a:lnTo>
                    <a:pt x="645821" y="781206"/>
                  </a:lnTo>
                  <a:lnTo>
                    <a:pt x="643181" y="783605"/>
                  </a:lnTo>
                  <a:lnTo>
                    <a:pt x="616279" y="803722"/>
                  </a:lnTo>
                  <a:lnTo>
                    <a:pt x="613690" y="797471"/>
                  </a:lnTo>
                  <a:cubicBezTo>
                    <a:pt x="613690" y="786198"/>
                    <a:pt x="622829" y="777059"/>
                    <a:pt x="634103" y="777059"/>
                  </a:cubicBezTo>
                  <a:close/>
                  <a:moveTo>
                    <a:pt x="585326" y="777059"/>
                  </a:moveTo>
                  <a:cubicBezTo>
                    <a:pt x="596599" y="777059"/>
                    <a:pt x="605738" y="786198"/>
                    <a:pt x="605738" y="797471"/>
                  </a:cubicBezTo>
                  <a:cubicBezTo>
                    <a:pt x="605738" y="808745"/>
                    <a:pt x="596599" y="817884"/>
                    <a:pt x="585326" y="817884"/>
                  </a:cubicBezTo>
                  <a:cubicBezTo>
                    <a:pt x="574052" y="817884"/>
                    <a:pt x="564913" y="808745"/>
                    <a:pt x="564913" y="797471"/>
                  </a:cubicBezTo>
                  <a:cubicBezTo>
                    <a:pt x="564913" y="786198"/>
                    <a:pt x="574052" y="777059"/>
                    <a:pt x="585326" y="777059"/>
                  </a:cubicBezTo>
                  <a:close/>
                  <a:moveTo>
                    <a:pt x="536549" y="777059"/>
                  </a:moveTo>
                  <a:cubicBezTo>
                    <a:pt x="547822" y="777059"/>
                    <a:pt x="556961" y="786198"/>
                    <a:pt x="556961" y="797471"/>
                  </a:cubicBezTo>
                  <a:cubicBezTo>
                    <a:pt x="556961" y="808745"/>
                    <a:pt x="547822" y="817884"/>
                    <a:pt x="536549" y="817884"/>
                  </a:cubicBezTo>
                  <a:cubicBezTo>
                    <a:pt x="525275" y="817884"/>
                    <a:pt x="516136" y="808745"/>
                    <a:pt x="516136" y="797471"/>
                  </a:cubicBezTo>
                  <a:cubicBezTo>
                    <a:pt x="516136" y="786198"/>
                    <a:pt x="525275" y="777059"/>
                    <a:pt x="536549" y="777059"/>
                  </a:cubicBezTo>
                  <a:close/>
                  <a:moveTo>
                    <a:pt x="487772" y="777059"/>
                  </a:moveTo>
                  <a:cubicBezTo>
                    <a:pt x="499045" y="777059"/>
                    <a:pt x="508184" y="786198"/>
                    <a:pt x="508184" y="797471"/>
                  </a:cubicBezTo>
                  <a:cubicBezTo>
                    <a:pt x="508184" y="808745"/>
                    <a:pt x="499045" y="817884"/>
                    <a:pt x="487772" y="817884"/>
                  </a:cubicBezTo>
                  <a:cubicBezTo>
                    <a:pt x="476498" y="817884"/>
                    <a:pt x="467359" y="808745"/>
                    <a:pt x="467359" y="797471"/>
                  </a:cubicBezTo>
                  <a:cubicBezTo>
                    <a:pt x="467359" y="786198"/>
                    <a:pt x="476498" y="777059"/>
                    <a:pt x="487772" y="777059"/>
                  </a:cubicBezTo>
                  <a:close/>
                  <a:moveTo>
                    <a:pt x="438994" y="777059"/>
                  </a:moveTo>
                  <a:cubicBezTo>
                    <a:pt x="450268" y="777059"/>
                    <a:pt x="459407" y="786198"/>
                    <a:pt x="459407" y="797471"/>
                  </a:cubicBezTo>
                  <a:cubicBezTo>
                    <a:pt x="459407" y="808745"/>
                    <a:pt x="450268" y="817884"/>
                    <a:pt x="438994" y="817884"/>
                  </a:cubicBezTo>
                  <a:cubicBezTo>
                    <a:pt x="427721" y="817884"/>
                    <a:pt x="418582" y="808745"/>
                    <a:pt x="418582" y="797471"/>
                  </a:cubicBezTo>
                  <a:cubicBezTo>
                    <a:pt x="418582" y="786198"/>
                    <a:pt x="427721" y="777059"/>
                    <a:pt x="438994" y="777059"/>
                  </a:cubicBezTo>
                  <a:close/>
                  <a:moveTo>
                    <a:pt x="390217" y="777059"/>
                  </a:moveTo>
                  <a:cubicBezTo>
                    <a:pt x="401491" y="777059"/>
                    <a:pt x="410630" y="786198"/>
                    <a:pt x="410630" y="797471"/>
                  </a:cubicBezTo>
                  <a:cubicBezTo>
                    <a:pt x="410630" y="808745"/>
                    <a:pt x="401491" y="817884"/>
                    <a:pt x="390217" y="817884"/>
                  </a:cubicBezTo>
                  <a:cubicBezTo>
                    <a:pt x="378944" y="817884"/>
                    <a:pt x="369805" y="808745"/>
                    <a:pt x="369805" y="797471"/>
                  </a:cubicBezTo>
                  <a:cubicBezTo>
                    <a:pt x="369805" y="786198"/>
                    <a:pt x="378944" y="777059"/>
                    <a:pt x="390217" y="777059"/>
                  </a:cubicBezTo>
                  <a:close/>
                  <a:moveTo>
                    <a:pt x="341440" y="777059"/>
                  </a:moveTo>
                  <a:cubicBezTo>
                    <a:pt x="352714" y="777059"/>
                    <a:pt x="361853" y="786198"/>
                    <a:pt x="361853" y="797471"/>
                  </a:cubicBezTo>
                  <a:cubicBezTo>
                    <a:pt x="361853" y="808745"/>
                    <a:pt x="352714" y="817884"/>
                    <a:pt x="341440" y="817884"/>
                  </a:cubicBezTo>
                  <a:cubicBezTo>
                    <a:pt x="330166" y="817884"/>
                    <a:pt x="321028" y="808745"/>
                    <a:pt x="321028" y="797471"/>
                  </a:cubicBezTo>
                  <a:cubicBezTo>
                    <a:pt x="321028" y="786198"/>
                    <a:pt x="330166" y="777059"/>
                    <a:pt x="341440" y="777059"/>
                  </a:cubicBezTo>
                  <a:close/>
                  <a:moveTo>
                    <a:pt x="292663" y="777059"/>
                  </a:moveTo>
                  <a:cubicBezTo>
                    <a:pt x="303937" y="777059"/>
                    <a:pt x="313076" y="786198"/>
                    <a:pt x="313076" y="797471"/>
                  </a:cubicBezTo>
                  <a:cubicBezTo>
                    <a:pt x="313076" y="808745"/>
                    <a:pt x="303937" y="817884"/>
                    <a:pt x="292663" y="817884"/>
                  </a:cubicBezTo>
                  <a:cubicBezTo>
                    <a:pt x="281389" y="817884"/>
                    <a:pt x="272251" y="808745"/>
                    <a:pt x="272251" y="797471"/>
                  </a:cubicBezTo>
                  <a:cubicBezTo>
                    <a:pt x="272251" y="786198"/>
                    <a:pt x="281389" y="777059"/>
                    <a:pt x="292663" y="777059"/>
                  </a:cubicBezTo>
                  <a:close/>
                  <a:moveTo>
                    <a:pt x="243886" y="777059"/>
                  </a:moveTo>
                  <a:cubicBezTo>
                    <a:pt x="255160" y="777059"/>
                    <a:pt x="264299" y="786198"/>
                    <a:pt x="264299" y="797471"/>
                  </a:cubicBezTo>
                  <a:cubicBezTo>
                    <a:pt x="264299" y="808745"/>
                    <a:pt x="255160" y="817884"/>
                    <a:pt x="243886" y="817884"/>
                  </a:cubicBezTo>
                  <a:cubicBezTo>
                    <a:pt x="232612" y="817884"/>
                    <a:pt x="223473" y="808745"/>
                    <a:pt x="223473" y="797471"/>
                  </a:cubicBezTo>
                  <a:cubicBezTo>
                    <a:pt x="223473" y="786198"/>
                    <a:pt x="232612" y="777059"/>
                    <a:pt x="243886" y="777059"/>
                  </a:cubicBezTo>
                  <a:close/>
                  <a:moveTo>
                    <a:pt x="195109" y="777059"/>
                  </a:moveTo>
                  <a:cubicBezTo>
                    <a:pt x="206383" y="777059"/>
                    <a:pt x="215522" y="786198"/>
                    <a:pt x="215522" y="797471"/>
                  </a:cubicBezTo>
                  <a:cubicBezTo>
                    <a:pt x="215522" y="808745"/>
                    <a:pt x="206383" y="817884"/>
                    <a:pt x="195109" y="817884"/>
                  </a:cubicBezTo>
                  <a:cubicBezTo>
                    <a:pt x="183835" y="817884"/>
                    <a:pt x="174696" y="808745"/>
                    <a:pt x="174696" y="797471"/>
                  </a:cubicBezTo>
                  <a:cubicBezTo>
                    <a:pt x="174696" y="786198"/>
                    <a:pt x="183835" y="777059"/>
                    <a:pt x="195109" y="777059"/>
                  </a:cubicBezTo>
                  <a:close/>
                  <a:moveTo>
                    <a:pt x="146332" y="777059"/>
                  </a:moveTo>
                  <a:cubicBezTo>
                    <a:pt x="157606" y="777059"/>
                    <a:pt x="166745" y="786198"/>
                    <a:pt x="166745" y="797471"/>
                  </a:cubicBezTo>
                  <a:cubicBezTo>
                    <a:pt x="166745" y="808745"/>
                    <a:pt x="157606" y="817884"/>
                    <a:pt x="146332" y="817884"/>
                  </a:cubicBezTo>
                  <a:cubicBezTo>
                    <a:pt x="135058" y="817884"/>
                    <a:pt x="125919" y="808745"/>
                    <a:pt x="125919" y="797471"/>
                  </a:cubicBezTo>
                  <a:cubicBezTo>
                    <a:pt x="125919" y="786198"/>
                    <a:pt x="135058" y="777059"/>
                    <a:pt x="146332" y="777059"/>
                  </a:cubicBezTo>
                  <a:close/>
                  <a:moveTo>
                    <a:pt x="97555" y="777059"/>
                  </a:moveTo>
                  <a:cubicBezTo>
                    <a:pt x="108829" y="777059"/>
                    <a:pt x="117968" y="786198"/>
                    <a:pt x="117968" y="797471"/>
                  </a:cubicBezTo>
                  <a:cubicBezTo>
                    <a:pt x="117968" y="808745"/>
                    <a:pt x="108829" y="817884"/>
                    <a:pt x="97555" y="817884"/>
                  </a:cubicBezTo>
                  <a:cubicBezTo>
                    <a:pt x="86281" y="817884"/>
                    <a:pt x="77142" y="808745"/>
                    <a:pt x="77142" y="797471"/>
                  </a:cubicBezTo>
                  <a:cubicBezTo>
                    <a:pt x="77142" y="786198"/>
                    <a:pt x="86281" y="777059"/>
                    <a:pt x="97555" y="777059"/>
                  </a:cubicBezTo>
                  <a:close/>
                  <a:moveTo>
                    <a:pt x="48778" y="777059"/>
                  </a:moveTo>
                  <a:cubicBezTo>
                    <a:pt x="60052" y="777059"/>
                    <a:pt x="69191" y="786198"/>
                    <a:pt x="69191" y="797471"/>
                  </a:cubicBezTo>
                  <a:cubicBezTo>
                    <a:pt x="69191" y="808745"/>
                    <a:pt x="60052" y="817884"/>
                    <a:pt x="48778" y="817884"/>
                  </a:cubicBezTo>
                  <a:cubicBezTo>
                    <a:pt x="37504" y="817884"/>
                    <a:pt x="28365" y="808745"/>
                    <a:pt x="28365" y="797471"/>
                  </a:cubicBezTo>
                  <a:cubicBezTo>
                    <a:pt x="28365" y="786198"/>
                    <a:pt x="37504" y="777059"/>
                    <a:pt x="48778" y="777059"/>
                  </a:cubicBezTo>
                  <a:close/>
                  <a:moveTo>
                    <a:pt x="2" y="777059"/>
                  </a:moveTo>
                  <a:cubicBezTo>
                    <a:pt x="11275" y="777059"/>
                    <a:pt x="20414" y="786198"/>
                    <a:pt x="20414" y="797471"/>
                  </a:cubicBezTo>
                  <a:cubicBezTo>
                    <a:pt x="20414" y="808745"/>
                    <a:pt x="11275" y="817884"/>
                    <a:pt x="2" y="817884"/>
                  </a:cubicBezTo>
                  <a:lnTo>
                    <a:pt x="0" y="817883"/>
                  </a:lnTo>
                  <a:lnTo>
                    <a:pt x="0" y="777060"/>
                  </a:lnTo>
                  <a:close/>
                  <a:moveTo>
                    <a:pt x="682880" y="722972"/>
                  </a:moveTo>
                  <a:cubicBezTo>
                    <a:pt x="688517" y="722972"/>
                    <a:pt x="693620" y="725257"/>
                    <a:pt x="697314" y="728951"/>
                  </a:cubicBezTo>
                  <a:lnTo>
                    <a:pt x="698955" y="732914"/>
                  </a:lnTo>
                  <a:lnTo>
                    <a:pt x="670229" y="759022"/>
                  </a:lnTo>
                  <a:lnTo>
                    <a:pt x="668446" y="757819"/>
                  </a:lnTo>
                  <a:cubicBezTo>
                    <a:pt x="664752" y="754125"/>
                    <a:pt x="662467" y="749022"/>
                    <a:pt x="662467" y="743385"/>
                  </a:cubicBezTo>
                  <a:cubicBezTo>
                    <a:pt x="662467" y="732111"/>
                    <a:pt x="671606" y="722972"/>
                    <a:pt x="682880" y="722972"/>
                  </a:cubicBezTo>
                  <a:close/>
                  <a:moveTo>
                    <a:pt x="634103" y="722972"/>
                  </a:moveTo>
                  <a:cubicBezTo>
                    <a:pt x="645377" y="722972"/>
                    <a:pt x="654516" y="732111"/>
                    <a:pt x="654516" y="743385"/>
                  </a:cubicBezTo>
                  <a:cubicBezTo>
                    <a:pt x="654516" y="754659"/>
                    <a:pt x="645377" y="763798"/>
                    <a:pt x="634103" y="763798"/>
                  </a:cubicBezTo>
                  <a:cubicBezTo>
                    <a:pt x="622829" y="763798"/>
                    <a:pt x="613690" y="754659"/>
                    <a:pt x="613690" y="743385"/>
                  </a:cubicBezTo>
                  <a:cubicBezTo>
                    <a:pt x="613690" y="732111"/>
                    <a:pt x="622829" y="722972"/>
                    <a:pt x="634103" y="722972"/>
                  </a:cubicBezTo>
                  <a:close/>
                  <a:moveTo>
                    <a:pt x="585326" y="722972"/>
                  </a:moveTo>
                  <a:cubicBezTo>
                    <a:pt x="596599" y="722972"/>
                    <a:pt x="605738" y="732111"/>
                    <a:pt x="605738" y="743385"/>
                  </a:cubicBezTo>
                  <a:cubicBezTo>
                    <a:pt x="605738" y="754659"/>
                    <a:pt x="596599" y="763798"/>
                    <a:pt x="585326" y="763798"/>
                  </a:cubicBezTo>
                  <a:cubicBezTo>
                    <a:pt x="574052" y="763798"/>
                    <a:pt x="564913" y="754659"/>
                    <a:pt x="564913" y="743385"/>
                  </a:cubicBezTo>
                  <a:cubicBezTo>
                    <a:pt x="564913" y="732111"/>
                    <a:pt x="574052" y="722972"/>
                    <a:pt x="585326" y="722972"/>
                  </a:cubicBezTo>
                  <a:close/>
                  <a:moveTo>
                    <a:pt x="536549" y="722972"/>
                  </a:moveTo>
                  <a:cubicBezTo>
                    <a:pt x="547822" y="722972"/>
                    <a:pt x="556961" y="732111"/>
                    <a:pt x="556961" y="743385"/>
                  </a:cubicBezTo>
                  <a:cubicBezTo>
                    <a:pt x="556961" y="754659"/>
                    <a:pt x="547822" y="763798"/>
                    <a:pt x="536549" y="763798"/>
                  </a:cubicBezTo>
                  <a:cubicBezTo>
                    <a:pt x="525275" y="763798"/>
                    <a:pt x="516136" y="754659"/>
                    <a:pt x="516136" y="743385"/>
                  </a:cubicBezTo>
                  <a:cubicBezTo>
                    <a:pt x="516136" y="732111"/>
                    <a:pt x="525275" y="722972"/>
                    <a:pt x="536549" y="722972"/>
                  </a:cubicBezTo>
                  <a:close/>
                  <a:moveTo>
                    <a:pt x="487772" y="722972"/>
                  </a:moveTo>
                  <a:cubicBezTo>
                    <a:pt x="499045" y="722972"/>
                    <a:pt x="508184" y="732111"/>
                    <a:pt x="508184" y="743385"/>
                  </a:cubicBezTo>
                  <a:cubicBezTo>
                    <a:pt x="508184" y="754659"/>
                    <a:pt x="499045" y="763798"/>
                    <a:pt x="487772" y="763798"/>
                  </a:cubicBezTo>
                  <a:cubicBezTo>
                    <a:pt x="476498" y="763798"/>
                    <a:pt x="467359" y="754659"/>
                    <a:pt x="467359" y="743385"/>
                  </a:cubicBezTo>
                  <a:cubicBezTo>
                    <a:pt x="467359" y="732111"/>
                    <a:pt x="476498" y="722972"/>
                    <a:pt x="487772" y="722972"/>
                  </a:cubicBezTo>
                  <a:close/>
                  <a:moveTo>
                    <a:pt x="438994" y="722972"/>
                  </a:moveTo>
                  <a:cubicBezTo>
                    <a:pt x="450268" y="722972"/>
                    <a:pt x="459407" y="732111"/>
                    <a:pt x="459407" y="743385"/>
                  </a:cubicBezTo>
                  <a:cubicBezTo>
                    <a:pt x="459407" y="754659"/>
                    <a:pt x="450268" y="763798"/>
                    <a:pt x="438994" y="763798"/>
                  </a:cubicBezTo>
                  <a:cubicBezTo>
                    <a:pt x="427721" y="763798"/>
                    <a:pt x="418582" y="754659"/>
                    <a:pt x="418582" y="743385"/>
                  </a:cubicBezTo>
                  <a:cubicBezTo>
                    <a:pt x="418582" y="732111"/>
                    <a:pt x="427721" y="722972"/>
                    <a:pt x="438994" y="722972"/>
                  </a:cubicBezTo>
                  <a:close/>
                  <a:moveTo>
                    <a:pt x="390217" y="722972"/>
                  </a:moveTo>
                  <a:cubicBezTo>
                    <a:pt x="401491" y="722972"/>
                    <a:pt x="410630" y="732111"/>
                    <a:pt x="410630" y="743385"/>
                  </a:cubicBezTo>
                  <a:cubicBezTo>
                    <a:pt x="410630" y="754659"/>
                    <a:pt x="401491" y="763798"/>
                    <a:pt x="390217" y="763798"/>
                  </a:cubicBezTo>
                  <a:cubicBezTo>
                    <a:pt x="378944" y="763798"/>
                    <a:pt x="369805" y="754659"/>
                    <a:pt x="369805" y="743385"/>
                  </a:cubicBezTo>
                  <a:cubicBezTo>
                    <a:pt x="369805" y="732111"/>
                    <a:pt x="378944" y="722972"/>
                    <a:pt x="390217" y="722972"/>
                  </a:cubicBezTo>
                  <a:close/>
                  <a:moveTo>
                    <a:pt x="341440" y="722972"/>
                  </a:moveTo>
                  <a:cubicBezTo>
                    <a:pt x="352714" y="722972"/>
                    <a:pt x="361853" y="732111"/>
                    <a:pt x="361853" y="743385"/>
                  </a:cubicBezTo>
                  <a:cubicBezTo>
                    <a:pt x="361853" y="754659"/>
                    <a:pt x="352714" y="763798"/>
                    <a:pt x="341440" y="763798"/>
                  </a:cubicBezTo>
                  <a:cubicBezTo>
                    <a:pt x="330166" y="763798"/>
                    <a:pt x="321028" y="754659"/>
                    <a:pt x="321028" y="743385"/>
                  </a:cubicBezTo>
                  <a:cubicBezTo>
                    <a:pt x="321028" y="732111"/>
                    <a:pt x="330166" y="722972"/>
                    <a:pt x="341440" y="722972"/>
                  </a:cubicBezTo>
                  <a:close/>
                  <a:moveTo>
                    <a:pt x="292663" y="722972"/>
                  </a:moveTo>
                  <a:cubicBezTo>
                    <a:pt x="303937" y="722972"/>
                    <a:pt x="313076" y="732111"/>
                    <a:pt x="313076" y="743385"/>
                  </a:cubicBezTo>
                  <a:cubicBezTo>
                    <a:pt x="313076" y="754659"/>
                    <a:pt x="303937" y="763798"/>
                    <a:pt x="292663" y="763798"/>
                  </a:cubicBezTo>
                  <a:cubicBezTo>
                    <a:pt x="281389" y="763798"/>
                    <a:pt x="272251" y="754659"/>
                    <a:pt x="272251" y="743385"/>
                  </a:cubicBezTo>
                  <a:cubicBezTo>
                    <a:pt x="272251" y="732111"/>
                    <a:pt x="281389" y="722972"/>
                    <a:pt x="292663" y="722972"/>
                  </a:cubicBezTo>
                  <a:close/>
                  <a:moveTo>
                    <a:pt x="243886" y="722972"/>
                  </a:moveTo>
                  <a:cubicBezTo>
                    <a:pt x="255160" y="722972"/>
                    <a:pt x="264299" y="732111"/>
                    <a:pt x="264299" y="743385"/>
                  </a:cubicBezTo>
                  <a:cubicBezTo>
                    <a:pt x="264299" y="754659"/>
                    <a:pt x="255160" y="763798"/>
                    <a:pt x="243886" y="763798"/>
                  </a:cubicBezTo>
                  <a:cubicBezTo>
                    <a:pt x="232612" y="763798"/>
                    <a:pt x="223473" y="754659"/>
                    <a:pt x="223473" y="743385"/>
                  </a:cubicBezTo>
                  <a:cubicBezTo>
                    <a:pt x="223473" y="732111"/>
                    <a:pt x="232612" y="722972"/>
                    <a:pt x="243886" y="722972"/>
                  </a:cubicBezTo>
                  <a:close/>
                  <a:moveTo>
                    <a:pt x="195109" y="722972"/>
                  </a:moveTo>
                  <a:cubicBezTo>
                    <a:pt x="206383" y="722972"/>
                    <a:pt x="215522" y="732111"/>
                    <a:pt x="215522" y="743385"/>
                  </a:cubicBezTo>
                  <a:cubicBezTo>
                    <a:pt x="215522" y="754659"/>
                    <a:pt x="206383" y="763798"/>
                    <a:pt x="195109" y="763798"/>
                  </a:cubicBezTo>
                  <a:cubicBezTo>
                    <a:pt x="183835" y="763798"/>
                    <a:pt x="174696" y="754659"/>
                    <a:pt x="174696" y="743385"/>
                  </a:cubicBezTo>
                  <a:cubicBezTo>
                    <a:pt x="174696" y="732111"/>
                    <a:pt x="183835" y="722972"/>
                    <a:pt x="195109" y="722972"/>
                  </a:cubicBezTo>
                  <a:close/>
                  <a:moveTo>
                    <a:pt x="146332" y="722972"/>
                  </a:moveTo>
                  <a:cubicBezTo>
                    <a:pt x="157606" y="722972"/>
                    <a:pt x="166745" y="732111"/>
                    <a:pt x="166745" y="743385"/>
                  </a:cubicBezTo>
                  <a:cubicBezTo>
                    <a:pt x="166745" y="754659"/>
                    <a:pt x="157606" y="763798"/>
                    <a:pt x="146332" y="763798"/>
                  </a:cubicBezTo>
                  <a:cubicBezTo>
                    <a:pt x="135058" y="763798"/>
                    <a:pt x="125919" y="754659"/>
                    <a:pt x="125919" y="743385"/>
                  </a:cubicBezTo>
                  <a:cubicBezTo>
                    <a:pt x="125919" y="732111"/>
                    <a:pt x="135058" y="722972"/>
                    <a:pt x="146332" y="722972"/>
                  </a:cubicBezTo>
                  <a:close/>
                  <a:moveTo>
                    <a:pt x="97555" y="722972"/>
                  </a:moveTo>
                  <a:cubicBezTo>
                    <a:pt x="108829" y="722972"/>
                    <a:pt x="117968" y="732111"/>
                    <a:pt x="117968" y="743385"/>
                  </a:cubicBezTo>
                  <a:cubicBezTo>
                    <a:pt x="117968" y="754659"/>
                    <a:pt x="108829" y="763798"/>
                    <a:pt x="97555" y="763798"/>
                  </a:cubicBezTo>
                  <a:cubicBezTo>
                    <a:pt x="86281" y="763798"/>
                    <a:pt x="77142" y="754659"/>
                    <a:pt x="77142" y="743385"/>
                  </a:cubicBezTo>
                  <a:cubicBezTo>
                    <a:pt x="77142" y="732111"/>
                    <a:pt x="86281" y="722972"/>
                    <a:pt x="97555" y="722972"/>
                  </a:cubicBezTo>
                  <a:close/>
                  <a:moveTo>
                    <a:pt x="48778" y="722972"/>
                  </a:moveTo>
                  <a:cubicBezTo>
                    <a:pt x="60052" y="722972"/>
                    <a:pt x="69191" y="732111"/>
                    <a:pt x="69191" y="743385"/>
                  </a:cubicBezTo>
                  <a:cubicBezTo>
                    <a:pt x="69191" y="754659"/>
                    <a:pt x="60052" y="763798"/>
                    <a:pt x="48778" y="763798"/>
                  </a:cubicBezTo>
                  <a:cubicBezTo>
                    <a:pt x="37504" y="763798"/>
                    <a:pt x="28365" y="754659"/>
                    <a:pt x="28365" y="743385"/>
                  </a:cubicBezTo>
                  <a:cubicBezTo>
                    <a:pt x="28365" y="732111"/>
                    <a:pt x="37504" y="722972"/>
                    <a:pt x="48778" y="722972"/>
                  </a:cubicBezTo>
                  <a:close/>
                  <a:moveTo>
                    <a:pt x="2" y="722972"/>
                  </a:moveTo>
                  <a:cubicBezTo>
                    <a:pt x="11275" y="722972"/>
                    <a:pt x="20414" y="732111"/>
                    <a:pt x="20414" y="743385"/>
                  </a:cubicBezTo>
                  <a:cubicBezTo>
                    <a:pt x="20414" y="754659"/>
                    <a:pt x="11275" y="763798"/>
                    <a:pt x="2" y="763798"/>
                  </a:cubicBezTo>
                  <a:lnTo>
                    <a:pt x="0" y="763797"/>
                  </a:lnTo>
                  <a:lnTo>
                    <a:pt x="0" y="722973"/>
                  </a:lnTo>
                  <a:close/>
                  <a:moveTo>
                    <a:pt x="731657" y="668886"/>
                  </a:moveTo>
                  <a:cubicBezTo>
                    <a:pt x="737294" y="668886"/>
                    <a:pt x="742397" y="671171"/>
                    <a:pt x="746091" y="674865"/>
                  </a:cubicBezTo>
                  <a:lnTo>
                    <a:pt x="748725" y="681223"/>
                  </a:lnTo>
                  <a:lnTo>
                    <a:pt x="724200" y="708206"/>
                  </a:lnTo>
                  <a:lnTo>
                    <a:pt x="723711" y="708108"/>
                  </a:lnTo>
                  <a:cubicBezTo>
                    <a:pt x="716385" y="705009"/>
                    <a:pt x="711244" y="697754"/>
                    <a:pt x="711244" y="689299"/>
                  </a:cubicBezTo>
                  <a:cubicBezTo>
                    <a:pt x="711244" y="678025"/>
                    <a:pt x="720383" y="668886"/>
                    <a:pt x="731657" y="668886"/>
                  </a:cubicBezTo>
                  <a:close/>
                  <a:moveTo>
                    <a:pt x="682880" y="668886"/>
                  </a:moveTo>
                  <a:cubicBezTo>
                    <a:pt x="694153" y="668886"/>
                    <a:pt x="703293" y="678025"/>
                    <a:pt x="703293" y="689299"/>
                  </a:cubicBezTo>
                  <a:cubicBezTo>
                    <a:pt x="703293" y="700573"/>
                    <a:pt x="694153" y="709712"/>
                    <a:pt x="682880" y="709712"/>
                  </a:cubicBezTo>
                  <a:cubicBezTo>
                    <a:pt x="671606" y="709712"/>
                    <a:pt x="662467" y="700573"/>
                    <a:pt x="662467" y="689299"/>
                  </a:cubicBezTo>
                  <a:cubicBezTo>
                    <a:pt x="662467" y="678025"/>
                    <a:pt x="671606" y="668886"/>
                    <a:pt x="682880" y="668886"/>
                  </a:cubicBezTo>
                  <a:close/>
                  <a:moveTo>
                    <a:pt x="634103" y="668886"/>
                  </a:moveTo>
                  <a:cubicBezTo>
                    <a:pt x="645377" y="668886"/>
                    <a:pt x="654516" y="678025"/>
                    <a:pt x="654516" y="689299"/>
                  </a:cubicBezTo>
                  <a:cubicBezTo>
                    <a:pt x="654516" y="700573"/>
                    <a:pt x="645377" y="709712"/>
                    <a:pt x="634103" y="709712"/>
                  </a:cubicBezTo>
                  <a:cubicBezTo>
                    <a:pt x="622829" y="709712"/>
                    <a:pt x="613690" y="700573"/>
                    <a:pt x="613690" y="689299"/>
                  </a:cubicBezTo>
                  <a:cubicBezTo>
                    <a:pt x="613690" y="678025"/>
                    <a:pt x="622829" y="668886"/>
                    <a:pt x="634103" y="668886"/>
                  </a:cubicBezTo>
                  <a:close/>
                  <a:moveTo>
                    <a:pt x="585326" y="668886"/>
                  </a:moveTo>
                  <a:cubicBezTo>
                    <a:pt x="596599" y="668886"/>
                    <a:pt x="605738" y="678025"/>
                    <a:pt x="605738" y="689299"/>
                  </a:cubicBezTo>
                  <a:cubicBezTo>
                    <a:pt x="605738" y="700573"/>
                    <a:pt x="596599" y="709712"/>
                    <a:pt x="585326" y="709712"/>
                  </a:cubicBezTo>
                  <a:cubicBezTo>
                    <a:pt x="574052" y="709712"/>
                    <a:pt x="564913" y="700573"/>
                    <a:pt x="564913" y="689299"/>
                  </a:cubicBezTo>
                  <a:cubicBezTo>
                    <a:pt x="564913" y="678025"/>
                    <a:pt x="574052" y="668886"/>
                    <a:pt x="585326" y="668886"/>
                  </a:cubicBezTo>
                  <a:close/>
                  <a:moveTo>
                    <a:pt x="536549" y="668886"/>
                  </a:moveTo>
                  <a:cubicBezTo>
                    <a:pt x="547822" y="668886"/>
                    <a:pt x="556961" y="678025"/>
                    <a:pt x="556961" y="689299"/>
                  </a:cubicBezTo>
                  <a:cubicBezTo>
                    <a:pt x="556961" y="700573"/>
                    <a:pt x="547822" y="709712"/>
                    <a:pt x="536549" y="709712"/>
                  </a:cubicBezTo>
                  <a:cubicBezTo>
                    <a:pt x="525275" y="709712"/>
                    <a:pt x="516136" y="700573"/>
                    <a:pt x="516136" y="689299"/>
                  </a:cubicBezTo>
                  <a:cubicBezTo>
                    <a:pt x="516136" y="678025"/>
                    <a:pt x="525275" y="668886"/>
                    <a:pt x="536549" y="668886"/>
                  </a:cubicBezTo>
                  <a:close/>
                  <a:moveTo>
                    <a:pt x="487772" y="668886"/>
                  </a:moveTo>
                  <a:cubicBezTo>
                    <a:pt x="499045" y="668886"/>
                    <a:pt x="508184" y="678025"/>
                    <a:pt x="508184" y="689299"/>
                  </a:cubicBezTo>
                  <a:cubicBezTo>
                    <a:pt x="508184" y="700573"/>
                    <a:pt x="499045" y="709712"/>
                    <a:pt x="487772" y="709712"/>
                  </a:cubicBezTo>
                  <a:cubicBezTo>
                    <a:pt x="476498" y="709712"/>
                    <a:pt x="467359" y="700573"/>
                    <a:pt x="467359" y="689299"/>
                  </a:cubicBezTo>
                  <a:cubicBezTo>
                    <a:pt x="467359" y="678025"/>
                    <a:pt x="476498" y="668886"/>
                    <a:pt x="487772" y="668886"/>
                  </a:cubicBezTo>
                  <a:close/>
                  <a:moveTo>
                    <a:pt x="438994" y="668886"/>
                  </a:moveTo>
                  <a:cubicBezTo>
                    <a:pt x="450268" y="668886"/>
                    <a:pt x="459407" y="678025"/>
                    <a:pt x="459407" y="689299"/>
                  </a:cubicBezTo>
                  <a:cubicBezTo>
                    <a:pt x="459407" y="700573"/>
                    <a:pt x="450268" y="709712"/>
                    <a:pt x="438994" y="709712"/>
                  </a:cubicBezTo>
                  <a:cubicBezTo>
                    <a:pt x="427721" y="709712"/>
                    <a:pt x="418582" y="700573"/>
                    <a:pt x="418582" y="689299"/>
                  </a:cubicBezTo>
                  <a:cubicBezTo>
                    <a:pt x="418582" y="678025"/>
                    <a:pt x="427721" y="668886"/>
                    <a:pt x="438994" y="668886"/>
                  </a:cubicBezTo>
                  <a:close/>
                  <a:moveTo>
                    <a:pt x="390217" y="668886"/>
                  </a:moveTo>
                  <a:cubicBezTo>
                    <a:pt x="401491" y="668886"/>
                    <a:pt x="410630" y="678025"/>
                    <a:pt x="410630" y="689299"/>
                  </a:cubicBezTo>
                  <a:cubicBezTo>
                    <a:pt x="410630" y="700573"/>
                    <a:pt x="401491" y="709712"/>
                    <a:pt x="390217" y="709712"/>
                  </a:cubicBezTo>
                  <a:cubicBezTo>
                    <a:pt x="378944" y="709712"/>
                    <a:pt x="369805" y="700573"/>
                    <a:pt x="369805" y="689299"/>
                  </a:cubicBezTo>
                  <a:cubicBezTo>
                    <a:pt x="369805" y="678025"/>
                    <a:pt x="378944" y="668886"/>
                    <a:pt x="390217" y="668886"/>
                  </a:cubicBezTo>
                  <a:close/>
                  <a:moveTo>
                    <a:pt x="341440" y="668886"/>
                  </a:moveTo>
                  <a:cubicBezTo>
                    <a:pt x="352714" y="668886"/>
                    <a:pt x="361853" y="678025"/>
                    <a:pt x="361853" y="689299"/>
                  </a:cubicBezTo>
                  <a:cubicBezTo>
                    <a:pt x="361853" y="700573"/>
                    <a:pt x="352714" y="709712"/>
                    <a:pt x="341440" y="709712"/>
                  </a:cubicBezTo>
                  <a:cubicBezTo>
                    <a:pt x="330166" y="709712"/>
                    <a:pt x="321028" y="700573"/>
                    <a:pt x="321028" y="689299"/>
                  </a:cubicBezTo>
                  <a:cubicBezTo>
                    <a:pt x="321028" y="678025"/>
                    <a:pt x="330166" y="668886"/>
                    <a:pt x="341440" y="668886"/>
                  </a:cubicBezTo>
                  <a:close/>
                  <a:moveTo>
                    <a:pt x="292663" y="668886"/>
                  </a:moveTo>
                  <a:cubicBezTo>
                    <a:pt x="303937" y="668886"/>
                    <a:pt x="313076" y="678025"/>
                    <a:pt x="313076" y="689299"/>
                  </a:cubicBezTo>
                  <a:cubicBezTo>
                    <a:pt x="313076" y="700573"/>
                    <a:pt x="303937" y="709712"/>
                    <a:pt x="292663" y="709712"/>
                  </a:cubicBezTo>
                  <a:cubicBezTo>
                    <a:pt x="281389" y="709712"/>
                    <a:pt x="272251" y="700573"/>
                    <a:pt x="272251" y="689299"/>
                  </a:cubicBezTo>
                  <a:cubicBezTo>
                    <a:pt x="272251" y="678025"/>
                    <a:pt x="281389" y="668886"/>
                    <a:pt x="292663" y="668886"/>
                  </a:cubicBezTo>
                  <a:close/>
                  <a:moveTo>
                    <a:pt x="243886" y="668886"/>
                  </a:moveTo>
                  <a:cubicBezTo>
                    <a:pt x="255160" y="668886"/>
                    <a:pt x="264299" y="678025"/>
                    <a:pt x="264299" y="689299"/>
                  </a:cubicBezTo>
                  <a:cubicBezTo>
                    <a:pt x="264299" y="700573"/>
                    <a:pt x="255160" y="709712"/>
                    <a:pt x="243886" y="709712"/>
                  </a:cubicBezTo>
                  <a:cubicBezTo>
                    <a:pt x="232612" y="709712"/>
                    <a:pt x="223473" y="700573"/>
                    <a:pt x="223473" y="689299"/>
                  </a:cubicBezTo>
                  <a:cubicBezTo>
                    <a:pt x="223473" y="678025"/>
                    <a:pt x="232612" y="668886"/>
                    <a:pt x="243886" y="668886"/>
                  </a:cubicBezTo>
                  <a:close/>
                  <a:moveTo>
                    <a:pt x="195109" y="668886"/>
                  </a:moveTo>
                  <a:cubicBezTo>
                    <a:pt x="206383" y="668886"/>
                    <a:pt x="215522" y="678025"/>
                    <a:pt x="215522" y="689299"/>
                  </a:cubicBezTo>
                  <a:cubicBezTo>
                    <a:pt x="215522" y="700573"/>
                    <a:pt x="206383" y="709712"/>
                    <a:pt x="195109" y="709712"/>
                  </a:cubicBezTo>
                  <a:cubicBezTo>
                    <a:pt x="183835" y="709712"/>
                    <a:pt x="174696" y="700573"/>
                    <a:pt x="174696" y="689299"/>
                  </a:cubicBezTo>
                  <a:cubicBezTo>
                    <a:pt x="174696" y="678025"/>
                    <a:pt x="183835" y="668886"/>
                    <a:pt x="195109" y="668886"/>
                  </a:cubicBezTo>
                  <a:close/>
                  <a:moveTo>
                    <a:pt x="146332" y="668886"/>
                  </a:moveTo>
                  <a:cubicBezTo>
                    <a:pt x="157606" y="668886"/>
                    <a:pt x="166745" y="678025"/>
                    <a:pt x="166745" y="689299"/>
                  </a:cubicBezTo>
                  <a:cubicBezTo>
                    <a:pt x="166745" y="700573"/>
                    <a:pt x="157606" y="709712"/>
                    <a:pt x="146332" y="709712"/>
                  </a:cubicBezTo>
                  <a:cubicBezTo>
                    <a:pt x="135058" y="709712"/>
                    <a:pt x="125919" y="700573"/>
                    <a:pt x="125919" y="689299"/>
                  </a:cubicBezTo>
                  <a:cubicBezTo>
                    <a:pt x="125919" y="678025"/>
                    <a:pt x="135058" y="668886"/>
                    <a:pt x="146332" y="668886"/>
                  </a:cubicBezTo>
                  <a:close/>
                  <a:moveTo>
                    <a:pt x="97555" y="668886"/>
                  </a:moveTo>
                  <a:cubicBezTo>
                    <a:pt x="108829" y="668886"/>
                    <a:pt x="117968" y="678025"/>
                    <a:pt x="117968" y="689299"/>
                  </a:cubicBezTo>
                  <a:cubicBezTo>
                    <a:pt x="117968" y="700573"/>
                    <a:pt x="108829" y="709712"/>
                    <a:pt x="97555" y="709712"/>
                  </a:cubicBezTo>
                  <a:cubicBezTo>
                    <a:pt x="86281" y="709712"/>
                    <a:pt x="77142" y="700573"/>
                    <a:pt x="77142" y="689299"/>
                  </a:cubicBezTo>
                  <a:cubicBezTo>
                    <a:pt x="77142" y="678025"/>
                    <a:pt x="86281" y="668886"/>
                    <a:pt x="97555" y="668886"/>
                  </a:cubicBezTo>
                  <a:close/>
                  <a:moveTo>
                    <a:pt x="48778" y="668886"/>
                  </a:moveTo>
                  <a:cubicBezTo>
                    <a:pt x="60052" y="668886"/>
                    <a:pt x="69191" y="678025"/>
                    <a:pt x="69191" y="689299"/>
                  </a:cubicBezTo>
                  <a:cubicBezTo>
                    <a:pt x="69191" y="700573"/>
                    <a:pt x="60052" y="709712"/>
                    <a:pt x="48778" y="709712"/>
                  </a:cubicBezTo>
                  <a:cubicBezTo>
                    <a:pt x="37504" y="709712"/>
                    <a:pt x="28365" y="700573"/>
                    <a:pt x="28365" y="689299"/>
                  </a:cubicBezTo>
                  <a:cubicBezTo>
                    <a:pt x="28365" y="678025"/>
                    <a:pt x="37504" y="668886"/>
                    <a:pt x="48778" y="668886"/>
                  </a:cubicBezTo>
                  <a:close/>
                  <a:moveTo>
                    <a:pt x="2" y="668886"/>
                  </a:moveTo>
                  <a:cubicBezTo>
                    <a:pt x="11275" y="668886"/>
                    <a:pt x="20414" y="678025"/>
                    <a:pt x="20414" y="689299"/>
                  </a:cubicBezTo>
                  <a:cubicBezTo>
                    <a:pt x="20414" y="700573"/>
                    <a:pt x="11275" y="709712"/>
                    <a:pt x="2" y="709712"/>
                  </a:cubicBezTo>
                  <a:lnTo>
                    <a:pt x="0" y="709711"/>
                  </a:lnTo>
                  <a:lnTo>
                    <a:pt x="0" y="668887"/>
                  </a:lnTo>
                  <a:close/>
                  <a:moveTo>
                    <a:pt x="780434" y="614800"/>
                  </a:moveTo>
                  <a:cubicBezTo>
                    <a:pt x="786071" y="614800"/>
                    <a:pt x="791174" y="617085"/>
                    <a:pt x="794868" y="620779"/>
                  </a:cubicBezTo>
                  <a:lnTo>
                    <a:pt x="796523" y="624774"/>
                  </a:lnTo>
                  <a:lnTo>
                    <a:pt x="780248" y="646539"/>
                  </a:lnTo>
                  <a:lnTo>
                    <a:pt x="773298" y="654185"/>
                  </a:lnTo>
                  <a:lnTo>
                    <a:pt x="772488" y="654021"/>
                  </a:lnTo>
                  <a:cubicBezTo>
                    <a:pt x="765162" y="650923"/>
                    <a:pt x="760021" y="643668"/>
                    <a:pt x="760021" y="635213"/>
                  </a:cubicBezTo>
                  <a:cubicBezTo>
                    <a:pt x="760021" y="623939"/>
                    <a:pt x="769160" y="614800"/>
                    <a:pt x="780434" y="614800"/>
                  </a:cubicBezTo>
                  <a:close/>
                  <a:moveTo>
                    <a:pt x="731657" y="614800"/>
                  </a:moveTo>
                  <a:cubicBezTo>
                    <a:pt x="742931" y="614800"/>
                    <a:pt x="752070" y="623939"/>
                    <a:pt x="752070" y="635213"/>
                  </a:cubicBezTo>
                  <a:cubicBezTo>
                    <a:pt x="752070" y="646487"/>
                    <a:pt x="742931" y="655626"/>
                    <a:pt x="731657" y="655626"/>
                  </a:cubicBezTo>
                  <a:cubicBezTo>
                    <a:pt x="720383" y="655626"/>
                    <a:pt x="711244" y="646487"/>
                    <a:pt x="711244" y="635213"/>
                  </a:cubicBezTo>
                  <a:cubicBezTo>
                    <a:pt x="711244" y="623939"/>
                    <a:pt x="720383" y="614800"/>
                    <a:pt x="731657" y="614800"/>
                  </a:cubicBezTo>
                  <a:close/>
                  <a:moveTo>
                    <a:pt x="682880" y="614800"/>
                  </a:moveTo>
                  <a:cubicBezTo>
                    <a:pt x="694153" y="614800"/>
                    <a:pt x="703293" y="623939"/>
                    <a:pt x="703293" y="635213"/>
                  </a:cubicBezTo>
                  <a:cubicBezTo>
                    <a:pt x="703293" y="646487"/>
                    <a:pt x="694153" y="655626"/>
                    <a:pt x="682880" y="655626"/>
                  </a:cubicBezTo>
                  <a:cubicBezTo>
                    <a:pt x="671606" y="655626"/>
                    <a:pt x="662467" y="646487"/>
                    <a:pt x="662467" y="635213"/>
                  </a:cubicBezTo>
                  <a:cubicBezTo>
                    <a:pt x="662467" y="623939"/>
                    <a:pt x="671606" y="614800"/>
                    <a:pt x="682880" y="614800"/>
                  </a:cubicBezTo>
                  <a:close/>
                  <a:moveTo>
                    <a:pt x="634103" y="614800"/>
                  </a:moveTo>
                  <a:cubicBezTo>
                    <a:pt x="645377" y="614800"/>
                    <a:pt x="654516" y="623939"/>
                    <a:pt x="654516" y="635213"/>
                  </a:cubicBezTo>
                  <a:cubicBezTo>
                    <a:pt x="654516" y="646487"/>
                    <a:pt x="645377" y="655626"/>
                    <a:pt x="634103" y="655626"/>
                  </a:cubicBezTo>
                  <a:cubicBezTo>
                    <a:pt x="622829" y="655626"/>
                    <a:pt x="613690" y="646487"/>
                    <a:pt x="613690" y="635213"/>
                  </a:cubicBezTo>
                  <a:cubicBezTo>
                    <a:pt x="613690" y="623939"/>
                    <a:pt x="622829" y="614800"/>
                    <a:pt x="634103" y="614800"/>
                  </a:cubicBezTo>
                  <a:close/>
                  <a:moveTo>
                    <a:pt x="585326" y="614800"/>
                  </a:moveTo>
                  <a:cubicBezTo>
                    <a:pt x="596599" y="614800"/>
                    <a:pt x="605738" y="623939"/>
                    <a:pt x="605738" y="635213"/>
                  </a:cubicBezTo>
                  <a:cubicBezTo>
                    <a:pt x="605738" y="646487"/>
                    <a:pt x="596599" y="655626"/>
                    <a:pt x="585326" y="655626"/>
                  </a:cubicBezTo>
                  <a:cubicBezTo>
                    <a:pt x="574052" y="655626"/>
                    <a:pt x="564913" y="646487"/>
                    <a:pt x="564913" y="635213"/>
                  </a:cubicBezTo>
                  <a:cubicBezTo>
                    <a:pt x="564913" y="623939"/>
                    <a:pt x="574052" y="614800"/>
                    <a:pt x="585326" y="614800"/>
                  </a:cubicBezTo>
                  <a:close/>
                  <a:moveTo>
                    <a:pt x="536549" y="614800"/>
                  </a:moveTo>
                  <a:cubicBezTo>
                    <a:pt x="547822" y="614800"/>
                    <a:pt x="556961" y="623939"/>
                    <a:pt x="556961" y="635213"/>
                  </a:cubicBezTo>
                  <a:cubicBezTo>
                    <a:pt x="556961" y="646487"/>
                    <a:pt x="547822" y="655626"/>
                    <a:pt x="536549" y="655626"/>
                  </a:cubicBezTo>
                  <a:cubicBezTo>
                    <a:pt x="525275" y="655626"/>
                    <a:pt x="516136" y="646487"/>
                    <a:pt x="516136" y="635213"/>
                  </a:cubicBezTo>
                  <a:cubicBezTo>
                    <a:pt x="516136" y="623939"/>
                    <a:pt x="525275" y="614800"/>
                    <a:pt x="536549" y="614800"/>
                  </a:cubicBezTo>
                  <a:close/>
                  <a:moveTo>
                    <a:pt x="487772" y="614800"/>
                  </a:moveTo>
                  <a:cubicBezTo>
                    <a:pt x="499045" y="614800"/>
                    <a:pt x="508184" y="623939"/>
                    <a:pt x="508184" y="635213"/>
                  </a:cubicBezTo>
                  <a:cubicBezTo>
                    <a:pt x="508184" y="646487"/>
                    <a:pt x="499045" y="655626"/>
                    <a:pt x="487772" y="655626"/>
                  </a:cubicBezTo>
                  <a:cubicBezTo>
                    <a:pt x="476498" y="655626"/>
                    <a:pt x="467359" y="646487"/>
                    <a:pt x="467359" y="635213"/>
                  </a:cubicBezTo>
                  <a:cubicBezTo>
                    <a:pt x="467359" y="623939"/>
                    <a:pt x="476498" y="614800"/>
                    <a:pt x="487772" y="614800"/>
                  </a:cubicBezTo>
                  <a:close/>
                  <a:moveTo>
                    <a:pt x="438994" y="614800"/>
                  </a:moveTo>
                  <a:cubicBezTo>
                    <a:pt x="450268" y="614800"/>
                    <a:pt x="459407" y="623939"/>
                    <a:pt x="459407" y="635213"/>
                  </a:cubicBezTo>
                  <a:cubicBezTo>
                    <a:pt x="459407" y="646487"/>
                    <a:pt x="450268" y="655626"/>
                    <a:pt x="438994" y="655626"/>
                  </a:cubicBezTo>
                  <a:cubicBezTo>
                    <a:pt x="427721" y="655626"/>
                    <a:pt x="418582" y="646487"/>
                    <a:pt x="418582" y="635213"/>
                  </a:cubicBezTo>
                  <a:cubicBezTo>
                    <a:pt x="418582" y="623939"/>
                    <a:pt x="427721" y="614800"/>
                    <a:pt x="438994" y="614800"/>
                  </a:cubicBezTo>
                  <a:close/>
                  <a:moveTo>
                    <a:pt x="390217" y="614800"/>
                  </a:moveTo>
                  <a:cubicBezTo>
                    <a:pt x="401491" y="614800"/>
                    <a:pt x="410630" y="623939"/>
                    <a:pt x="410630" y="635213"/>
                  </a:cubicBezTo>
                  <a:cubicBezTo>
                    <a:pt x="410630" y="646487"/>
                    <a:pt x="401491" y="655626"/>
                    <a:pt x="390217" y="655626"/>
                  </a:cubicBezTo>
                  <a:cubicBezTo>
                    <a:pt x="378944" y="655626"/>
                    <a:pt x="369805" y="646487"/>
                    <a:pt x="369805" y="635213"/>
                  </a:cubicBezTo>
                  <a:cubicBezTo>
                    <a:pt x="369805" y="623939"/>
                    <a:pt x="378944" y="614800"/>
                    <a:pt x="390217" y="614800"/>
                  </a:cubicBezTo>
                  <a:close/>
                  <a:moveTo>
                    <a:pt x="341440" y="614800"/>
                  </a:moveTo>
                  <a:cubicBezTo>
                    <a:pt x="352714" y="614800"/>
                    <a:pt x="361853" y="623939"/>
                    <a:pt x="361853" y="635213"/>
                  </a:cubicBezTo>
                  <a:cubicBezTo>
                    <a:pt x="361853" y="646487"/>
                    <a:pt x="352714" y="655626"/>
                    <a:pt x="341440" y="655626"/>
                  </a:cubicBezTo>
                  <a:cubicBezTo>
                    <a:pt x="330166" y="655626"/>
                    <a:pt x="321028" y="646487"/>
                    <a:pt x="321028" y="635213"/>
                  </a:cubicBezTo>
                  <a:cubicBezTo>
                    <a:pt x="321028" y="623939"/>
                    <a:pt x="330166" y="614800"/>
                    <a:pt x="341440" y="614800"/>
                  </a:cubicBezTo>
                  <a:close/>
                  <a:moveTo>
                    <a:pt x="292663" y="614800"/>
                  </a:moveTo>
                  <a:cubicBezTo>
                    <a:pt x="303937" y="614800"/>
                    <a:pt x="313076" y="623939"/>
                    <a:pt x="313076" y="635213"/>
                  </a:cubicBezTo>
                  <a:cubicBezTo>
                    <a:pt x="313076" y="646487"/>
                    <a:pt x="303937" y="655626"/>
                    <a:pt x="292663" y="655626"/>
                  </a:cubicBezTo>
                  <a:cubicBezTo>
                    <a:pt x="281389" y="655626"/>
                    <a:pt x="272251" y="646487"/>
                    <a:pt x="272251" y="635213"/>
                  </a:cubicBezTo>
                  <a:cubicBezTo>
                    <a:pt x="272251" y="623939"/>
                    <a:pt x="281389" y="614800"/>
                    <a:pt x="292663" y="614800"/>
                  </a:cubicBezTo>
                  <a:close/>
                  <a:moveTo>
                    <a:pt x="243886" y="614800"/>
                  </a:moveTo>
                  <a:cubicBezTo>
                    <a:pt x="255160" y="614800"/>
                    <a:pt x="264299" y="623939"/>
                    <a:pt x="264299" y="635213"/>
                  </a:cubicBezTo>
                  <a:cubicBezTo>
                    <a:pt x="264299" y="646487"/>
                    <a:pt x="255160" y="655626"/>
                    <a:pt x="243886" y="655626"/>
                  </a:cubicBezTo>
                  <a:cubicBezTo>
                    <a:pt x="232612" y="655626"/>
                    <a:pt x="223473" y="646487"/>
                    <a:pt x="223473" y="635213"/>
                  </a:cubicBezTo>
                  <a:cubicBezTo>
                    <a:pt x="223473" y="623939"/>
                    <a:pt x="232612" y="614800"/>
                    <a:pt x="243886" y="614800"/>
                  </a:cubicBezTo>
                  <a:close/>
                  <a:moveTo>
                    <a:pt x="195109" y="614800"/>
                  </a:moveTo>
                  <a:cubicBezTo>
                    <a:pt x="206383" y="614800"/>
                    <a:pt x="215522" y="623939"/>
                    <a:pt x="215522" y="635213"/>
                  </a:cubicBezTo>
                  <a:cubicBezTo>
                    <a:pt x="215522" y="646487"/>
                    <a:pt x="206383" y="655626"/>
                    <a:pt x="195109" y="655626"/>
                  </a:cubicBezTo>
                  <a:cubicBezTo>
                    <a:pt x="183835" y="655626"/>
                    <a:pt x="174696" y="646487"/>
                    <a:pt x="174696" y="635213"/>
                  </a:cubicBezTo>
                  <a:cubicBezTo>
                    <a:pt x="174696" y="623939"/>
                    <a:pt x="183835" y="614800"/>
                    <a:pt x="195109" y="614800"/>
                  </a:cubicBezTo>
                  <a:close/>
                  <a:moveTo>
                    <a:pt x="146332" y="614800"/>
                  </a:moveTo>
                  <a:cubicBezTo>
                    <a:pt x="157606" y="614800"/>
                    <a:pt x="166745" y="623939"/>
                    <a:pt x="166745" y="635213"/>
                  </a:cubicBezTo>
                  <a:cubicBezTo>
                    <a:pt x="166745" y="646487"/>
                    <a:pt x="157606" y="655626"/>
                    <a:pt x="146332" y="655626"/>
                  </a:cubicBezTo>
                  <a:cubicBezTo>
                    <a:pt x="135058" y="655626"/>
                    <a:pt x="125919" y="646487"/>
                    <a:pt x="125919" y="635213"/>
                  </a:cubicBezTo>
                  <a:cubicBezTo>
                    <a:pt x="125919" y="623939"/>
                    <a:pt x="135058" y="614800"/>
                    <a:pt x="146332" y="614800"/>
                  </a:cubicBezTo>
                  <a:close/>
                  <a:moveTo>
                    <a:pt x="97555" y="614800"/>
                  </a:moveTo>
                  <a:cubicBezTo>
                    <a:pt x="108829" y="614800"/>
                    <a:pt x="117968" y="623939"/>
                    <a:pt x="117968" y="635213"/>
                  </a:cubicBezTo>
                  <a:cubicBezTo>
                    <a:pt x="117968" y="646487"/>
                    <a:pt x="108829" y="655626"/>
                    <a:pt x="97555" y="655626"/>
                  </a:cubicBezTo>
                  <a:cubicBezTo>
                    <a:pt x="86281" y="655626"/>
                    <a:pt x="77142" y="646487"/>
                    <a:pt x="77142" y="635213"/>
                  </a:cubicBezTo>
                  <a:cubicBezTo>
                    <a:pt x="77142" y="623939"/>
                    <a:pt x="86281" y="614800"/>
                    <a:pt x="97555" y="614800"/>
                  </a:cubicBezTo>
                  <a:close/>
                  <a:moveTo>
                    <a:pt x="48778" y="614800"/>
                  </a:moveTo>
                  <a:cubicBezTo>
                    <a:pt x="60052" y="614800"/>
                    <a:pt x="69191" y="623939"/>
                    <a:pt x="69191" y="635213"/>
                  </a:cubicBezTo>
                  <a:cubicBezTo>
                    <a:pt x="69191" y="646487"/>
                    <a:pt x="60052" y="655626"/>
                    <a:pt x="48778" y="655626"/>
                  </a:cubicBezTo>
                  <a:cubicBezTo>
                    <a:pt x="37504" y="655626"/>
                    <a:pt x="28365" y="646487"/>
                    <a:pt x="28365" y="635213"/>
                  </a:cubicBezTo>
                  <a:cubicBezTo>
                    <a:pt x="28365" y="623939"/>
                    <a:pt x="37504" y="614800"/>
                    <a:pt x="48778" y="614800"/>
                  </a:cubicBezTo>
                  <a:close/>
                  <a:moveTo>
                    <a:pt x="2" y="614800"/>
                  </a:moveTo>
                  <a:cubicBezTo>
                    <a:pt x="11275" y="614800"/>
                    <a:pt x="20414" y="623939"/>
                    <a:pt x="20414" y="635213"/>
                  </a:cubicBezTo>
                  <a:cubicBezTo>
                    <a:pt x="20414" y="646487"/>
                    <a:pt x="11275" y="655626"/>
                    <a:pt x="2" y="655626"/>
                  </a:cubicBezTo>
                  <a:lnTo>
                    <a:pt x="0" y="655625"/>
                  </a:lnTo>
                  <a:lnTo>
                    <a:pt x="0" y="614801"/>
                  </a:lnTo>
                  <a:close/>
                  <a:moveTo>
                    <a:pt x="829211" y="560714"/>
                  </a:moveTo>
                  <a:cubicBezTo>
                    <a:pt x="832029" y="560714"/>
                    <a:pt x="834714" y="561285"/>
                    <a:pt x="837157" y="562318"/>
                  </a:cubicBezTo>
                  <a:lnTo>
                    <a:pt x="840828" y="564793"/>
                  </a:lnTo>
                  <a:lnTo>
                    <a:pt x="838456" y="568698"/>
                  </a:lnTo>
                  <a:lnTo>
                    <a:pt x="817164" y="597170"/>
                  </a:lnTo>
                  <a:lnTo>
                    <a:pt x="814777" y="595561"/>
                  </a:lnTo>
                  <a:cubicBezTo>
                    <a:pt x="811083" y="591867"/>
                    <a:pt x="808798" y="586764"/>
                    <a:pt x="808798" y="581127"/>
                  </a:cubicBezTo>
                  <a:cubicBezTo>
                    <a:pt x="808798" y="569853"/>
                    <a:pt x="817937" y="560714"/>
                    <a:pt x="829211" y="560714"/>
                  </a:cubicBezTo>
                  <a:close/>
                  <a:moveTo>
                    <a:pt x="780434" y="560714"/>
                  </a:moveTo>
                  <a:cubicBezTo>
                    <a:pt x="791708" y="560714"/>
                    <a:pt x="800847" y="569853"/>
                    <a:pt x="800847" y="581127"/>
                  </a:cubicBezTo>
                  <a:cubicBezTo>
                    <a:pt x="800847" y="592400"/>
                    <a:pt x="791708" y="601539"/>
                    <a:pt x="780434" y="601539"/>
                  </a:cubicBezTo>
                  <a:cubicBezTo>
                    <a:pt x="769160" y="601539"/>
                    <a:pt x="760021" y="592400"/>
                    <a:pt x="760021" y="581127"/>
                  </a:cubicBezTo>
                  <a:cubicBezTo>
                    <a:pt x="760021" y="569853"/>
                    <a:pt x="769160" y="560714"/>
                    <a:pt x="780434" y="560714"/>
                  </a:cubicBezTo>
                  <a:close/>
                  <a:moveTo>
                    <a:pt x="731657" y="560714"/>
                  </a:moveTo>
                  <a:cubicBezTo>
                    <a:pt x="742931" y="560714"/>
                    <a:pt x="752070" y="569853"/>
                    <a:pt x="752070" y="581127"/>
                  </a:cubicBezTo>
                  <a:cubicBezTo>
                    <a:pt x="752070" y="592400"/>
                    <a:pt x="742931" y="601539"/>
                    <a:pt x="731657" y="601539"/>
                  </a:cubicBezTo>
                  <a:cubicBezTo>
                    <a:pt x="720383" y="601539"/>
                    <a:pt x="711244" y="592400"/>
                    <a:pt x="711244" y="581127"/>
                  </a:cubicBezTo>
                  <a:cubicBezTo>
                    <a:pt x="711244" y="569853"/>
                    <a:pt x="720383" y="560714"/>
                    <a:pt x="731657" y="560714"/>
                  </a:cubicBezTo>
                  <a:close/>
                  <a:moveTo>
                    <a:pt x="682880" y="560714"/>
                  </a:moveTo>
                  <a:cubicBezTo>
                    <a:pt x="694153" y="560714"/>
                    <a:pt x="703293" y="569853"/>
                    <a:pt x="703293" y="581127"/>
                  </a:cubicBezTo>
                  <a:cubicBezTo>
                    <a:pt x="703293" y="592400"/>
                    <a:pt x="694153" y="601539"/>
                    <a:pt x="682880" y="601539"/>
                  </a:cubicBezTo>
                  <a:cubicBezTo>
                    <a:pt x="671606" y="601539"/>
                    <a:pt x="662467" y="592400"/>
                    <a:pt x="662467" y="581127"/>
                  </a:cubicBezTo>
                  <a:cubicBezTo>
                    <a:pt x="662467" y="569853"/>
                    <a:pt x="671606" y="560714"/>
                    <a:pt x="682880" y="560714"/>
                  </a:cubicBezTo>
                  <a:close/>
                  <a:moveTo>
                    <a:pt x="634103" y="560714"/>
                  </a:moveTo>
                  <a:cubicBezTo>
                    <a:pt x="645377" y="560714"/>
                    <a:pt x="654516" y="569853"/>
                    <a:pt x="654516" y="581127"/>
                  </a:cubicBezTo>
                  <a:cubicBezTo>
                    <a:pt x="654516" y="592400"/>
                    <a:pt x="645377" y="601539"/>
                    <a:pt x="634103" y="601539"/>
                  </a:cubicBezTo>
                  <a:cubicBezTo>
                    <a:pt x="622829" y="601539"/>
                    <a:pt x="613690" y="592400"/>
                    <a:pt x="613690" y="581127"/>
                  </a:cubicBezTo>
                  <a:cubicBezTo>
                    <a:pt x="613690" y="569853"/>
                    <a:pt x="622829" y="560714"/>
                    <a:pt x="634103" y="560714"/>
                  </a:cubicBezTo>
                  <a:close/>
                  <a:moveTo>
                    <a:pt x="585326" y="560714"/>
                  </a:moveTo>
                  <a:cubicBezTo>
                    <a:pt x="596599" y="560714"/>
                    <a:pt x="605738" y="569853"/>
                    <a:pt x="605738" y="581127"/>
                  </a:cubicBezTo>
                  <a:cubicBezTo>
                    <a:pt x="605738" y="592400"/>
                    <a:pt x="596599" y="601539"/>
                    <a:pt x="585326" y="601539"/>
                  </a:cubicBezTo>
                  <a:cubicBezTo>
                    <a:pt x="574052" y="601539"/>
                    <a:pt x="564913" y="592400"/>
                    <a:pt x="564913" y="581127"/>
                  </a:cubicBezTo>
                  <a:cubicBezTo>
                    <a:pt x="564913" y="569853"/>
                    <a:pt x="574052" y="560714"/>
                    <a:pt x="585326" y="560714"/>
                  </a:cubicBezTo>
                  <a:close/>
                  <a:moveTo>
                    <a:pt x="536549" y="560714"/>
                  </a:moveTo>
                  <a:cubicBezTo>
                    <a:pt x="547822" y="560714"/>
                    <a:pt x="556961" y="569853"/>
                    <a:pt x="556961" y="581127"/>
                  </a:cubicBezTo>
                  <a:cubicBezTo>
                    <a:pt x="556961" y="592400"/>
                    <a:pt x="547822" y="601539"/>
                    <a:pt x="536549" y="601539"/>
                  </a:cubicBezTo>
                  <a:cubicBezTo>
                    <a:pt x="525275" y="601539"/>
                    <a:pt x="516136" y="592400"/>
                    <a:pt x="516136" y="581127"/>
                  </a:cubicBezTo>
                  <a:cubicBezTo>
                    <a:pt x="516136" y="569853"/>
                    <a:pt x="525275" y="560714"/>
                    <a:pt x="536549" y="560714"/>
                  </a:cubicBezTo>
                  <a:close/>
                  <a:moveTo>
                    <a:pt x="487772" y="560714"/>
                  </a:moveTo>
                  <a:cubicBezTo>
                    <a:pt x="499045" y="560714"/>
                    <a:pt x="508184" y="569853"/>
                    <a:pt x="508184" y="581127"/>
                  </a:cubicBezTo>
                  <a:cubicBezTo>
                    <a:pt x="508184" y="592400"/>
                    <a:pt x="499045" y="601539"/>
                    <a:pt x="487772" y="601539"/>
                  </a:cubicBezTo>
                  <a:cubicBezTo>
                    <a:pt x="476498" y="601539"/>
                    <a:pt x="467359" y="592400"/>
                    <a:pt x="467359" y="581127"/>
                  </a:cubicBezTo>
                  <a:cubicBezTo>
                    <a:pt x="467359" y="569853"/>
                    <a:pt x="476498" y="560714"/>
                    <a:pt x="487772" y="560714"/>
                  </a:cubicBezTo>
                  <a:close/>
                  <a:moveTo>
                    <a:pt x="438994" y="560714"/>
                  </a:moveTo>
                  <a:cubicBezTo>
                    <a:pt x="450268" y="560714"/>
                    <a:pt x="459407" y="569853"/>
                    <a:pt x="459407" y="581127"/>
                  </a:cubicBezTo>
                  <a:cubicBezTo>
                    <a:pt x="459407" y="592400"/>
                    <a:pt x="450268" y="601539"/>
                    <a:pt x="438994" y="601539"/>
                  </a:cubicBezTo>
                  <a:cubicBezTo>
                    <a:pt x="427721" y="601539"/>
                    <a:pt x="418582" y="592400"/>
                    <a:pt x="418582" y="581127"/>
                  </a:cubicBezTo>
                  <a:cubicBezTo>
                    <a:pt x="418582" y="569853"/>
                    <a:pt x="427721" y="560714"/>
                    <a:pt x="438994" y="560714"/>
                  </a:cubicBezTo>
                  <a:close/>
                  <a:moveTo>
                    <a:pt x="390217" y="560714"/>
                  </a:moveTo>
                  <a:cubicBezTo>
                    <a:pt x="401491" y="560714"/>
                    <a:pt x="410630" y="569853"/>
                    <a:pt x="410630" y="581127"/>
                  </a:cubicBezTo>
                  <a:cubicBezTo>
                    <a:pt x="410630" y="592400"/>
                    <a:pt x="401491" y="601539"/>
                    <a:pt x="390217" y="601539"/>
                  </a:cubicBezTo>
                  <a:cubicBezTo>
                    <a:pt x="378944" y="601539"/>
                    <a:pt x="369805" y="592400"/>
                    <a:pt x="369805" y="581127"/>
                  </a:cubicBezTo>
                  <a:cubicBezTo>
                    <a:pt x="369805" y="569853"/>
                    <a:pt x="378944" y="560714"/>
                    <a:pt x="390217" y="560714"/>
                  </a:cubicBezTo>
                  <a:close/>
                  <a:moveTo>
                    <a:pt x="341440" y="560714"/>
                  </a:moveTo>
                  <a:cubicBezTo>
                    <a:pt x="352714" y="560714"/>
                    <a:pt x="361853" y="569853"/>
                    <a:pt x="361853" y="581127"/>
                  </a:cubicBezTo>
                  <a:cubicBezTo>
                    <a:pt x="361853" y="592400"/>
                    <a:pt x="352714" y="601539"/>
                    <a:pt x="341440" y="601539"/>
                  </a:cubicBezTo>
                  <a:cubicBezTo>
                    <a:pt x="330166" y="601539"/>
                    <a:pt x="321028" y="592400"/>
                    <a:pt x="321028" y="581127"/>
                  </a:cubicBezTo>
                  <a:cubicBezTo>
                    <a:pt x="321028" y="569853"/>
                    <a:pt x="330166" y="560714"/>
                    <a:pt x="341440" y="560714"/>
                  </a:cubicBezTo>
                  <a:close/>
                  <a:moveTo>
                    <a:pt x="292663" y="560714"/>
                  </a:moveTo>
                  <a:cubicBezTo>
                    <a:pt x="303937" y="560714"/>
                    <a:pt x="313076" y="569853"/>
                    <a:pt x="313076" y="581127"/>
                  </a:cubicBezTo>
                  <a:cubicBezTo>
                    <a:pt x="313076" y="592400"/>
                    <a:pt x="303937" y="601539"/>
                    <a:pt x="292663" y="601539"/>
                  </a:cubicBezTo>
                  <a:cubicBezTo>
                    <a:pt x="281389" y="601539"/>
                    <a:pt x="272251" y="592400"/>
                    <a:pt x="272251" y="581127"/>
                  </a:cubicBezTo>
                  <a:cubicBezTo>
                    <a:pt x="272251" y="569853"/>
                    <a:pt x="281389" y="560714"/>
                    <a:pt x="292663" y="560714"/>
                  </a:cubicBezTo>
                  <a:close/>
                  <a:moveTo>
                    <a:pt x="243886" y="560714"/>
                  </a:moveTo>
                  <a:cubicBezTo>
                    <a:pt x="255160" y="560714"/>
                    <a:pt x="264299" y="569853"/>
                    <a:pt x="264299" y="581127"/>
                  </a:cubicBezTo>
                  <a:cubicBezTo>
                    <a:pt x="264299" y="592400"/>
                    <a:pt x="255160" y="601539"/>
                    <a:pt x="243886" y="601539"/>
                  </a:cubicBezTo>
                  <a:cubicBezTo>
                    <a:pt x="232612" y="601539"/>
                    <a:pt x="223473" y="592400"/>
                    <a:pt x="223473" y="581127"/>
                  </a:cubicBezTo>
                  <a:cubicBezTo>
                    <a:pt x="223473" y="569853"/>
                    <a:pt x="232612" y="560714"/>
                    <a:pt x="243886" y="560714"/>
                  </a:cubicBezTo>
                  <a:close/>
                  <a:moveTo>
                    <a:pt x="195109" y="560714"/>
                  </a:moveTo>
                  <a:cubicBezTo>
                    <a:pt x="206383" y="560714"/>
                    <a:pt x="215522" y="569853"/>
                    <a:pt x="215522" y="581127"/>
                  </a:cubicBezTo>
                  <a:cubicBezTo>
                    <a:pt x="215522" y="592400"/>
                    <a:pt x="206383" y="601539"/>
                    <a:pt x="195109" y="601539"/>
                  </a:cubicBezTo>
                  <a:cubicBezTo>
                    <a:pt x="183835" y="601539"/>
                    <a:pt x="174696" y="592400"/>
                    <a:pt x="174696" y="581127"/>
                  </a:cubicBezTo>
                  <a:cubicBezTo>
                    <a:pt x="174696" y="569853"/>
                    <a:pt x="183835" y="560714"/>
                    <a:pt x="195109" y="560714"/>
                  </a:cubicBezTo>
                  <a:close/>
                  <a:moveTo>
                    <a:pt x="146332" y="560714"/>
                  </a:moveTo>
                  <a:cubicBezTo>
                    <a:pt x="157606" y="560714"/>
                    <a:pt x="166745" y="569853"/>
                    <a:pt x="166745" y="581127"/>
                  </a:cubicBezTo>
                  <a:cubicBezTo>
                    <a:pt x="166745" y="592400"/>
                    <a:pt x="157606" y="601539"/>
                    <a:pt x="146332" y="601539"/>
                  </a:cubicBezTo>
                  <a:cubicBezTo>
                    <a:pt x="135058" y="601539"/>
                    <a:pt x="125919" y="592400"/>
                    <a:pt x="125919" y="581127"/>
                  </a:cubicBezTo>
                  <a:cubicBezTo>
                    <a:pt x="125919" y="569853"/>
                    <a:pt x="135058" y="560714"/>
                    <a:pt x="146332" y="560714"/>
                  </a:cubicBezTo>
                  <a:close/>
                  <a:moveTo>
                    <a:pt x="97555" y="560714"/>
                  </a:moveTo>
                  <a:cubicBezTo>
                    <a:pt x="108829" y="560714"/>
                    <a:pt x="117968" y="569853"/>
                    <a:pt x="117968" y="581127"/>
                  </a:cubicBezTo>
                  <a:cubicBezTo>
                    <a:pt x="117968" y="592400"/>
                    <a:pt x="108829" y="601539"/>
                    <a:pt x="97555" y="601539"/>
                  </a:cubicBezTo>
                  <a:cubicBezTo>
                    <a:pt x="86281" y="601539"/>
                    <a:pt x="77142" y="592400"/>
                    <a:pt x="77142" y="581127"/>
                  </a:cubicBezTo>
                  <a:cubicBezTo>
                    <a:pt x="77142" y="569853"/>
                    <a:pt x="86281" y="560714"/>
                    <a:pt x="97555" y="560714"/>
                  </a:cubicBezTo>
                  <a:close/>
                  <a:moveTo>
                    <a:pt x="48778" y="560714"/>
                  </a:moveTo>
                  <a:cubicBezTo>
                    <a:pt x="60052" y="560714"/>
                    <a:pt x="69191" y="569853"/>
                    <a:pt x="69191" y="581127"/>
                  </a:cubicBezTo>
                  <a:cubicBezTo>
                    <a:pt x="69191" y="592400"/>
                    <a:pt x="60052" y="601539"/>
                    <a:pt x="48778" y="601539"/>
                  </a:cubicBezTo>
                  <a:cubicBezTo>
                    <a:pt x="37504" y="601539"/>
                    <a:pt x="28365" y="592400"/>
                    <a:pt x="28365" y="581127"/>
                  </a:cubicBezTo>
                  <a:cubicBezTo>
                    <a:pt x="28365" y="569853"/>
                    <a:pt x="37504" y="560714"/>
                    <a:pt x="48778" y="560714"/>
                  </a:cubicBezTo>
                  <a:close/>
                  <a:moveTo>
                    <a:pt x="2" y="560714"/>
                  </a:moveTo>
                  <a:cubicBezTo>
                    <a:pt x="11275" y="560714"/>
                    <a:pt x="20414" y="569853"/>
                    <a:pt x="20414" y="581127"/>
                  </a:cubicBezTo>
                  <a:cubicBezTo>
                    <a:pt x="20414" y="592400"/>
                    <a:pt x="11275" y="601539"/>
                    <a:pt x="2" y="601539"/>
                  </a:cubicBezTo>
                  <a:lnTo>
                    <a:pt x="0" y="601538"/>
                  </a:lnTo>
                  <a:lnTo>
                    <a:pt x="0" y="560715"/>
                  </a:lnTo>
                  <a:close/>
                  <a:moveTo>
                    <a:pt x="875909" y="507047"/>
                  </a:moveTo>
                  <a:lnTo>
                    <a:pt x="860084" y="533097"/>
                  </a:lnTo>
                  <a:lnTo>
                    <a:pt x="857575" y="527040"/>
                  </a:lnTo>
                  <a:cubicBezTo>
                    <a:pt x="857575" y="518585"/>
                    <a:pt x="862716" y="511331"/>
                    <a:pt x="870042" y="508232"/>
                  </a:cubicBezTo>
                  <a:close/>
                  <a:moveTo>
                    <a:pt x="829211" y="506628"/>
                  </a:moveTo>
                  <a:cubicBezTo>
                    <a:pt x="840485" y="506628"/>
                    <a:pt x="849624" y="515767"/>
                    <a:pt x="849624" y="527040"/>
                  </a:cubicBezTo>
                  <a:cubicBezTo>
                    <a:pt x="849624" y="538314"/>
                    <a:pt x="840485" y="547453"/>
                    <a:pt x="829211" y="547453"/>
                  </a:cubicBezTo>
                  <a:cubicBezTo>
                    <a:pt x="817937" y="547453"/>
                    <a:pt x="808798" y="538314"/>
                    <a:pt x="808798" y="527040"/>
                  </a:cubicBezTo>
                  <a:cubicBezTo>
                    <a:pt x="808798" y="515767"/>
                    <a:pt x="817937" y="506628"/>
                    <a:pt x="829211" y="506628"/>
                  </a:cubicBezTo>
                  <a:close/>
                  <a:moveTo>
                    <a:pt x="780434" y="506628"/>
                  </a:moveTo>
                  <a:cubicBezTo>
                    <a:pt x="791708" y="506628"/>
                    <a:pt x="800847" y="515767"/>
                    <a:pt x="800847" y="527040"/>
                  </a:cubicBezTo>
                  <a:cubicBezTo>
                    <a:pt x="800847" y="538314"/>
                    <a:pt x="791708" y="547453"/>
                    <a:pt x="780434" y="547453"/>
                  </a:cubicBezTo>
                  <a:cubicBezTo>
                    <a:pt x="769160" y="547453"/>
                    <a:pt x="760021" y="538314"/>
                    <a:pt x="760021" y="527040"/>
                  </a:cubicBezTo>
                  <a:cubicBezTo>
                    <a:pt x="760021" y="515767"/>
                    <a:pt x="769160" y="506628"/>
                    <a:pt x="780434" y="506628"/>
                  </a:cubicBezTo>
                  <a:close/>
                  <a:moveTo>
                    <a:pt x="731657" y="506628"/>
                  </a:moveTo>
                  <a:cubicBezTo>
                    <a:pt x="742931" y="506628"/>
                    <a:pt x="752070" y="515767"/>
                    <a:pt x="752070" y="527040"/>
                  </a:cubicBezTo>
                  <a:cubicBezTo>
                    <a:pt x="752070" y="538314"/>
                    <a:pt x="742931" y="547453"/>
                    <a:pt x="731657" y="547453"/>
                  </a:cubicBezTo>
                  <a:cubicBezTo>
                    <a:pt x="720383" y="547453"/>
                    <a:pt x="711244" y="538314"/>
                    <a:pt x="711244" y="527040"/>
                  </a:cubicBezTo>
                  <a:cubicBezTo>
                    <a:pt x="711244" y="515767"/>
                    <a:pt x="720383" y="506628"/>
                    <a:pt x="731657" y="506628"/>
                  </a:cubicBezTo>
                  <a:close/>
                  <a:moveTo>
                    <a:pt x="682880" y="506628"/>
                  </a:moveTo>
                  <a:cubicBezTo>
                    <a:pt x="694153" y="506628"/>
                    <a:pt x="703293" y="515767"/>
                    <a:pt x="703293" y="527040"/>
                  </a:cubicBezTo>
                  <a:cubicBezTo>
                    <a:pt x="703293" y="538314"/>
                    <a:pt x="694153" y="547453"/>
                    <a:pt x="682880" y="547453"/>
                  </a:cubicBezTo>
                  <a:cubicBezTo>
                    <a:pt x="671606" y="547453"/>
                    <a:pt x="662467" y="538314"/>
                    <a:pt x="662467" y="527040"/>
                  </a:cubicBezTo>
                  <a:cubicBezTo>
                    <a:pt x="662467" y="515767"/>
                    <a:pt x="671606" y="506628"/>
                    <a:pt x="682880" y="506628"/>
                  </a:cubicBezTo>
                  <a:close/>
                  <a:moveTo>
                    <a:pt x="634103" y="506628"/>
                  </a:moveTo>
                  <a:cubicBezTo>
                    <a:pt x="645377" y="506628"/>
                    <a:pt x="654516" y="515767"/>
                    <a:pt x="654516" y="527040"/>
                  </a:cubicBezTo>
                  <a:cubicBezTo>
                    <a:pt x="654516" y="538314"/>
                    <a:pt x="645377" y="547453"/>
                    <a:pt x="634103" y="547453"/>
                  </a:cubicBezTo>
                  <a:cubicBezTo>
                    <a:pt x="622829" y="547453"/>
                    <a:pt x="613690" y="538314"/>
                    <a:pt x="613690" y="527040"/>
                  </a:cubicBezTo>
                  <a:cubicBezTo>
                    <a:pt x="613690" y="515767"/>
                    <a:pt x="622829" y="506628"/>
                    <a:pt x="634103" y="506628"/>
                  </a:cubicBezTo>
                  <a:close/>
                  <a:moveTo>
                    <a:pt x="585326" y="506628"/>
                  </a:moveTo>
                  <a:cubicBezTo>
                    <a:pt x="596599" y="506628"/>
                    <a:pt x="605738" y="515767"/>
                    <a:pt x="605738" y="527040"/>
                  </a:cubicBezTo>
                  <a:cubicBezTo>
                    <a:pt x="605738" y="538314"/>
                    <a:pt x="596599" y="547453"/>
                    <a:pt x="585326" y="547453"/>
                  </a:cubicBezTo>
                  <a:cubicBezTo>
                    <a:pt x="574052" y="547453"/>
                    <a:pt x="564913" y="538314"/>
                    <a:pt x="564913" y="527040"/>
                  </a:cubicBezTo>
                  <a:cubicBezTo>
                    <a:pt x="564913" y="515767"/>
                    <a:pt x="574052" y="506628"/>
                    <a:pt x="585326" y="506628"/>
                  </a:cubicBezTo>
                  <a:close/>
                  <a:moveTo>
                    <a:pt x="536549" y="506628"/>
                  </a:moveTo>
                  <a:cubicBezTo>
                    <a:pt x="547822" y="506628"/>
                    <a:pt x="556961" y="515767"/>
                    <a:pt x="556961" y="527040"/>
                  </a:cubicBezTo>
                  <a:cubicBezTo>
                    <a:pt x="556961" y="538314"/>
                    <a:pt x="547822" y="547453"/>
                    <a:pt x="536549" y="547453"/>
                  </a:cubicBezTo>
                  <a:cubicBezTo>
                    <a:pt x="525275" y="547453"/>
                    <a:pt x="516136" y="538314"/>
                    <a:pt x="516136" y="527040"/>
                  </a:cubicBezTo>
                  <a:cubicBezTo>
                    <a:pt x="516136" y="515767"/>
                    <a:pt x="525275" y="506628"/>
                    <a:pt x="536549" y="506628"/>
                  </a:cubicBezTo>
                  <a:close/>
                  <a:moveTo>
                    <a:pt x="487772" y="506628"/>
                  </a:moveTo>
                  <a:cubicBezTo>
                    <a:pt x="499045" y="506628"/>
                    <a:pt x="508184" y="515767"/>
                    <a:pt x="508184" y="527040"/>
                  </a:cubicBezTo>
                  <a:cubicBezTo>
                    <a:pt x="508184" y="538314"/>
                    <a:pt x="499045" y="547453"/>
                    <a:pt x="487772" y="547453"/>
                  </a:cubicBezTo>
                  <a:cubicBezTo>
                    <a:pt x="476498" y="547453"/>
                    <a:pt x="467359" y="538314"/>
                    <a:pt x="467359" y="527040"/>
                  </a:cubicBezTo>
                  <a:cubicBezTo>
                    <a:pt x="467359" y="515767"/>
                    <a:pt x="476498" y="506628"/>
                    <a:pt x="487772" y="506628"/>
                  </a:cubicBezTo>
                  <a:close/>
                  <a:moveTo>
                    <a:pt x="438994" y="506628"/>
                  </a:moveTo>
                  <a:cubicBezTo>
                    <a:pt x="450268" y="506628"/>
                    <a:pt x="459407" y="515767"/>
                    <a:pt x="459407" y="527040"/>
                  </a:cubicBezTo>
                  <a:cubicBezTo>
                    <a:pt x="459407" y="538314"/>
                    <a:pt x="450268" y="547453"/>
                    <a:pt x="438994" y="547453"/>
                  </a:cubicBezTo>
                  <a:cubicBezTo>
                    <a:pt x="427721" y="547453"/>
                    <a:pt x="418582" y="538314"/>
                    <a:pt x="418582" y="527040"/>
                  </a:cubicBezTo>
                  <a:cubicBezTo>
                    <a:pt x="418582" y="515767"/>
                    <a:pt x="427721" y="506628"/>
                    <a:pt x="438994" y="506628"/>
                  </a:cubicBezTo>
                  <a:close/>
                  <a:moveTo>
                    <a:pt x="390217" y="506628"/>
                  </a:moveTo>
                  <a:cubicBezTo>
                    <a:pt x="401491" y="506628"/>
                    <a:pt x="410630" y="515767"/>
                    <a:pt x="410630" y="527040"/>
                  </a:cubicBezTo>
                  <a:cubicBezTo>
                    <a:pt x="410630" y="538314"/>
                    <a:pt x="401491" y="547453"/>
                    <a:pt x="390217" y="547453"/>
                  </a:cubicBezTo>
                  <a:cubicBezTo>
                    <a:pt x="378944" y="547453"/>
                    <a:pt x="369805" y="538314"/>
                    <a:pt x="369805" y="527040"/>
                  </a:cubicBezTo>
                  <a:cubicBezTo>
                    <a:pt x="369805" y="515767"/>
                    <a:pt x="378944" y="506628"/>
                    <a:pt x="390217" y="506628"/>
                  </a:cubicBezTo>
                  <a:close/>
                  <a:moveTo>
                    <a:pt x="341440" y="506628"/>
                  </a:moveTo>
                  <a:cubicBezTo>
                    <a:pt x="352714" y="506628"/>
                    <a:pt x="361853" y="515767"/>
                    <a:pt x="361853" y="527040"/>
                  </a:cubicBezTo>
                  <a:cubicBezTo>
                    <a:pt x="361853" y="538314"/>
                    <a:pt x="352714" y="547453"/>
                    <a:pt x="341440" y="547453"/>
                  </a:cubicBezTo>
                  <a:cubicBezTo>
                    <a:pt x="330166" y="547453"/>
                    <a:pt x="321028" y="538314"/>
                    <a:pt x="321028" y="527040"/>
                  </a:cubicBezTo>
                  <a:cubicBezTo>
                    <a:pt x="321028" y="515767"/>
                    <a:pt x="330166" y="506628"/>
                    <a:pt x="341440" y="506628"/>
                  </a:cubicBezTo>
                  <a:close/>
                  <a:moveTo>
                    <a:pt x="292663" y="506628"/>
                  </a:moveTo>
                  <a:cubicBezTo>
                    <a:pt x="303937" y="506628"/>
                    <a:pt x="313076" y="515767"/>
                    <a:pt x="313076" y="527040"/>
                  </a:cubicBezTo>
                  <a:cubicBezTo>
                    <a:pt x="313076" y="538314"/>
                    <a:pt x="303937" y="547453"/>
                    <a:pt x="292663" y="547453"/>
                  </a:cubicBezTo>
                  <a:cubicBezTo>
                    <a:pt x="281389" y="547453"/>
                    <a:pt x="272251" y="538314"/>
                    <a:pt x="272251" y="527040"/>
                  </a:cubicBezTo>
                  <a:cubicBezTo>
                    <a:pt x="272251" y="515767"/>
                    <a:pt x="281389" y="506628"/>
                    <a:pt x="292663" y="506628"/>
                  </a:cubicBezTo>
                  <a:close/>
                  <a:moveTo>
                    <a:pt x="243886" y="506628"/>
                  </a:moveTo>
                  <a:cubicBezTo>
                    <a:pt x="255160" y="506628"/>
                    <a:pt x="264299" y="515767"/>
                    <a:pt x="264299" y="527040"/>
                  </a:cubicBezTo>
                  <a:cubicBezTo>
                    <a:pt x="264299" y="538314"/>
                    <a:pt x="255160" y="547453"/>
                    <a:pt x="243886" y="547453"/>
                  </a:cubicBezTo>
                  <a:cubicBezTo>
                    <a:pt x="232612" y="547453"/>
                    <a:pt x="223473" y="538314"/>
                    <a:pt x="223473" y="527040"/>
                  </a:cubicBezTo>
                  <a:cubicBezTo>
                    <a:pt x="223473" y="515767"/>
                    <a:pt x="232612" y="506628"/>
                    <a:pt x="243886" y="506628"/>
                  </a:cubicBezTo>
                  <a:close/>
                  <a:moveTo>
                    <a:pt x="195109" y="506628"/>
                  </a:moveTo>
                  <a:cubicBezTo>
                    <a:pt x="206383" y="506628"/>
                    <a:pt x="215522" y="515767"/>
                    <a:pt x="215522" y="527040"/>
                  </a:cubicBezTo>
                  <a:cubicBezTo>
                    <a:pt x="215522" y="538314"/>
                    <a:pt x="206383" y="547453"/>
                    <a:pt x="195109" y="547453"/>
                  </a:cubicBezTo>
                  <a:cubicBezTo>
                    <a:pt x="183835" y="547453"/>
                    <a:pt x="174696" y="538314"/>
                    <a:pt x="174696" y="527040"/>
                  </a:cubicBezTo>
                  <a:cubicBezTo>
                    <a:pt x="174696" y="515767"/>
                    <a:pt x="183835" y="506628"/>
                    <a:pt x="195109" y="506628"/>
                  </a:cubicBezTo>
                  <a:close/>
                  <a:moveTo>
                    <a:pt x="146332" y="506628"/>
                  </a:moveTo>
                  <a:cubicBezTo>
                    <a:pt x="157606" y="506628"/>
                    <a:pt x="166745" y="515767"/>
                    <a:pt x="166745" y="527040"/>
                  </a:cubicBezTo>
                  <a:cubicBezTo>
                    <a:pt x="166745" y="538314"/>
                    <a:pt x="157606" y="547453"/>
                    <a:pt x="146332" y="547453"/>
                  </a:cubicBezTo>
                  <a:cubicBezTo>
                    <a:pt x="135058" y="547453"/>
                    <a:pt x="125919" y="538314"/>
                    <a:pt x="125919" y="527040"/>
                  </a:cubicBezTo>
                  <a:cubicBezTo>
                    <a:pt x="125919" y="515767"/>
                    <a:pt x="135058" y="506628"/>
                    <a:pt x="146332" y="506628"/>
                  </a:cubicBezTo>
                  <a:close/>
                  <a:moveTo>
                    <a:pt x="97555" y="506628"/>
                  </a:moveTo>
                  <a:cubicBezTo>
                    <a:pt x="108829" y="506628"/>
                    <a:pt x="117968" y="515767"/>
                    <a:pt x="117968" y="527040"/>
                  </a:cubicBezTo>
                  <a:cubicBezTo>
                    <a:pt x="117968" y="538314"/>
                    <a:pt x="108829" y="547453"/>
                    <a:pt x="97555" y="547453"/>
                  </a:cubicBezTo>
                  <a:cubicBezTo>
                    <a:pt x="86281" y="547453"/>
                    <a:pt x="77142" y="538314"/>
                    <a:pt x="77142" y="527040"/>
                  </a:cubicBezTo>
                  <a:cubicBezTo>
                    <a:pt x="77142" y="515767"/>
                    <a:pt x="86281" y="506628"/>
                    <a:pt x="97555" y="506628"/>
                  </a:cubicBezTo>
                  <a:close/>
                  <a:moveTo>
                    <a:pt x="48778" y="506628"/>
                  </a:moveTo>
                  <a:cubicBezTo>
                    <a:pt x="60052" y="506628"/>
                    <a:pt x="69191" y="515767"/>
                    <a:pt x="69191" y="527040"/>
                  </a:cubicBezTo>
                  <a:cubicBezTo>
                    <a:pt x="69191" y="538314"/>
                    <a:pt x="60052" y="547453"/>
                    <a:pt x="48778" y="547453"/>
                  </a:cubicBezTo>
                  <a:cubicBezTo>
                    <a:pt x="37504" y="547453"/>
                    <a:pt x="28365" y="538314"/>
                    <a:pt x="28365" y="527040"/>
                  </a:cubicBezTo>
                  <a:cubicBezTo>
                    <a:pt x="28365" y="515767"/>
                    <a:pt x="37504" y="506628"/>
                    <a:pt x="48778" y="506628"/>
                  </a:cubicBezTo>
                  <a:close/>
                  <a:moveTo>
                    <a:pt x="2" y="506628"/>
                  </a:moveTo>
                  <a:cubicBezTo>
                    <a:pt x="11275" y="506628"/>
                    <a:pt x="20414" y="515767"/>
                    <a:pt x="20414" y="527040"/>
                  </a:cubicBezTo>
                  <a:cubicBezTo>
                    <a:pt x="20414" y="538314"/>
                    <a:pt x="11275" y="547453"/>
                    <a:pt x="2" y="547453"/>
                  </a:cubicBezTo>
                  <a:lnTo>
                    <a:pt x="0" y="547452"/>
                  </a:lnTo>
                  <a:lnTo>
                    <a:pt x="0" y="506629"/>
                  </a:lnTo>
                  <a:close/>
                  <a:moveTo>
                    <a:pt x="877988" y="452541"/>
                  </a:moveTo>
                  <a:cubicBezTo>
                    <a:pt x="883625" y="452541"/>
                    <a:pt x="888728" y="454826"/>
                    <a:pt x="892422" y="458520"/>
                  </a:cubicBezTo>
                  <a:lnTo>
                    <a:pt x="896859" y="469231"/>
                  </a:lnTo>
                  <a:lnTo>
                    <a:pt x="889104" y="485329"/>
                  </a:lnTo>
                  <a:lnTo>
                    <a:pt x="885092" y="491933"/>
                  </a:lnTo>
                  <a:lnTo>
                    <a:pt x="877988" y="493367"/>
                  </a:lnTo>
                  <a:cubicBezTo>
                    <a:pt x="866714" y="493367"/>
                    <a:pt x="857575" y="484228"/>
                    <a:pt x="857575" y="472954"/>
                  </a:cubicBezTo>
                  <a:cubicBezTo>
                    <a:pt x="857575" y="461680"/>
                    <a:pt x="866714" y="452541"/>
                    <a:pt x="877988" y="452541"/>
                  </a:cubicBezTo>
                  <a:close/>
                  <a:moveTo>
                    <a:pt x="829211" y="452541"/>
                  </a:moveTo>
                  <a:cubicBezTo>
                    <a:pt x="840485" y="452541"/>
                    <a:pt x="849624" y="461680"/>
                    <a:pt x="849624" y="472954"/>
                  </a:cubicBezTo>
                  <a:cubicBezTo>
                    <a:pt x="849624" y="484228"/>
                    <a:pt x="840485" y="493367"/>
                    <a:pt x="829211" y="493367"/>
                  </a:cubicBezTo>
                  <a:cubicBezTo>
                    <a:pt x="817937" y="493367"/>
                    <a:pt x="808798" y="484228"/>
                    <a:pt x="808798" y="472954"/>
                  </a:cubicBezTo>
                  <a:cubicBezTo>
                    <a:pt x="808798" y="461680"/>
                    <a:pt x="817937" y="452541"/>
                    <a:pt x="829211" y="452541"/>
                  </a:cubicBezTo>
                  <a:close/>
                  <a:moveTo>
                    <a:pt x="780434" y="452541"/>
                  </a:moveTo>
                  <a:cubicBezTo>
                    <a:pt x="791708" y="452541"/>
                    <a:pt x="800847" y="461680"/>
                    <a:pt x="800847" y="472954"/>
                  </a:cubicBezTo>
                  <a:cubicBezTo>
                    <a:pt x="800847" y="484228"/>
                    <a:pt x="791708" y="493367"/>
                    <a:pt x="780434" y="493367"/>
                  </a:cubicBezTo>
                  <a:cubicBezTo>
                    <a:pt x="769160" y="493367"/>
                    <a:pt x="760021" y="484228"/>
                    <a:pt x="760021" y="472954"/>
                  </a:cubicBezTo>
                  <a:cubicBezTo>
                    <a:pt x="760021" y="461680"/>
                    <a:pt x="769160" y="452541"/>
                    <a:pt x="780434" y="452541"/>
                  </a:cubicBezTo>
                  <a:close/>
                  <a:moveTo>
                    <a:pt x="731657" y="452541"/>
                  </a:moveTo>
                  <a:cubicBezTo>
                    <a:pt x="742931" y="452541"/>
                    <a:pt x="752070" y="461680"/>
                    <a:pt x="752070" y="472954"/>
                  </a:cubicBezTo>
                  <a:cubicBezTo>
                    <a:pt x="752070" y="484228"/>
                    <a:pt x="742931" y="493367"/>
                    <a:pt x="731657" y="493367"/>
                  </a:cubicBezTo>
                  <a:cubicBezTo>
                    <a:pt x="720383" y="493367"/>
                    <a:pt x="711244" y="484228"/>
                    <a:pt x="711244" y="472954"/>
                  </a:cubicBezTo>
                  <a:cubicBezTo>
                    <a:pt x="711244" y="461680"/>
                    <a:pt x="720383" y="452541"/>
                    <a:pt x="731657" y="452541"/>
                  </a:cubicBezTo>
                  <a:close/>
                  <a:moveTo>
                    <a:pt x="682880" y="452541"/>
                  </a:moveTo>
                  <a:cubicBezTo>
                    <a:pt x="694153" y="452541"/>
                    <a:pt x="703293" y="461680"/>
                    <a:pt x="703293" y="472954"/>
                  </a:cubicBezTo>
                  <a:cubicBezTo>
                    <a:pt x="703293" y="484228"/>
                    <a:pt x="694153" y="493367"/>
                    <a:pt x="682880" y="493367"/>
                  </a:cubicBezTo>
                  <a:cubicBezTo>
                    <a:pt x="671606" y="493367"/>
                    <a:pt x="662467" y="484228"/>
                    <a:pt x="662467" y="472954"/>
                  </a:cubicBezTo>
                  <a:cubicBezTo>
                    <a:pt x="662467" y="461680"/>
                    <a:pt x="671606" y="452541"/>
                    <a:pt x="682880" y="452541"/>
                  </a:cubicBezTo>
                  <a:close/>
                  <a:moveTo>
                    <a:pt x="634103" y="452541"/>
                  </a:moveTo>
                  <a:cubicBezTo>
                    <a:pt x="645377" y="452541"/>
                    <a:pt x="654516" y="461680"/>
                    <a:pt x="654516" y="472954"/>
                  </a:cubicBezTo>
                  <a:cubicBezTo>
                    <a:pt x="654516" y="484228"/>
                    <a:pt x="645377" y="493367"/>
                    <a:pt x="634103" y="493367"/>
                  </a:cubicBezTo>
                  <a:cubicBezTo>
                    <a:pt x="622829" y="493367"/>
                    <a:pt x="613690" y="484228"/>
                    <a:pt x="613690" y="472954"/>
                  </a:cubicBezTo>
                  <a:cubicBezTo>
                    <a:pt x="613690" y="461680"/>
                    <a:pt x="622829" y="452541"/>
                    <a:pt x="634103" y="452541"/>
                  </a:cubicBezTo>
                  <a:close/>
                  <a:moveTo>
                    <a:pt x="585326" y="452541"/>
                  </a:moveTo>
                  <a:cubicBezTo>
                    <a:pt x="596599" y="452541"/>
                    <a:pt x="605738" y="461680"/>
                    <a:pt x="605738" y="472954"/>
                  </a:cubicBezTo>
                  <a:cubicBezTo>
                    <a:pt x="605738" y="484228"/>
                    <a:pt x="596599" y="493367"/>
                    <a:pt x="585326" y="493367"/>
                  </a:cubicBezTo>
                  <a:cubicBezTo>
                    <a:pt x="574052" y="493367"/>
                    <a:pt x="564913" y="484228"/>
                    <a:pt x="564913" y="472954"/>
                  </a:cubicBezTo>
                  <a:cubicBezTo>
                    <a:pt x="564913" y="461680"/>
                    <a:pt x="574052" y="452541"/>
                    <a:pt x="585326" y="452541"/>
                  </a:cubicBezTo>
                  <a:close/>
                  <a:moveTo>
                    <a:pt x="536549" y="452541"/>
                  </a:moveTo>
                  <a:cubicBezTo>
                    <a:pt x="547822" y="452541"/>
                    <a:pt x="556961" y="461680"/>
                    <a:pt x="556961" y="472954"/>
                  </a:cubicBezTo>
                  <a:cubicBezTo>
                    <a:pt x="556961" y="484228"/>
                    <a:pt x="547822" y="493367"/>
                    <a:pt x="536549" y="493367"/>
                  </a:cubicBezTo>
                  <a:cubicBezTo>
                    <a:pt x="525275" y="493367"/>
                    <a:pt x="516136" y="484228"/>
                    <a:pt x="516136" y="472954"/>
                  </a:cubicBezTo>
                  <a:cubicBezTo>
                    <a:pt x="516136" y="461680"/>
                    <a:pt x="525275" y="452541"/>
                    <a:pt x="536549" y="452541"/>
                  </a:cubicBezTo>
                  <a:close/>
                  <a:moveTo>
                    <a:pt x="487772" y="452541"/>
                  </a:moveTo>
                  <a:cubicBezTo>
                    <a:pt x="499045" y="452541"/>
                    <a:pt x="508184" y="461680"/>
                    <a:pt x="508184" y="472954"/>
                  </a:cubicBezTo>
                  <a:cubicBezTo>
                    <a:pt x="508184" y="484228"/>
                    <a:pt x="499045" y="493367"/>
                    <a:pt x="487772" y="493367"/>
                  </a:cubicBezTo>
                  <a:cubicBezTo>
                    <a:pt x="476498" y="493367"/>
                    <a:pt x="467359" y="484228"/>
                    <a:pt x="467359" y="472954"/>
                  </a:cubicBezTo>
                  <a:cubicBezTo>
                    <a:pt x="467359" y="461680"/>
                    <a:pt x="476498" y="452541"/>
                    <a:pt x="487772" y="452541"/>
                  </a:cubicBezTo>
                  <a:close/>
                  <a:moveTo>
                    <a:pt x="438994" y="452541"/>
                  </a:moveTo>
                  <a:cubicBezTo>
                    <a:pt x="450268" y="452541"/>
                    <a:pt x="459407" y="461680"/>
                    <a:pt x="459407" y="472954"/>
                  </a:cubicBezTo>
                  <a:cubicBezTo>
                    <a:pt x="459407" y="484228"/>
                    <a:pt x="450268" y="493367"/>
                    <a:pt x="438994" y="493367"/>
                  </a:cubicBezTo>
                  <a:cubicBezTo>
                    <a:pt x="427721" y="493367"/>
                    <a:pt x="418582" y="484228"/>
                    <a:pt x="418582" y="472954"/>
                  </a:cubicBezTo>
                  <a:cubicBezTo>
                    <a:pt x="418582" y="461680"/>
                    <a:pt x="427721" y="452541"/>
                    <a:pt x="438994" y="452541"/>
                  </a:cubicBezTo>
                  <a:close/>
                  <a:moveTo>
                    <a:pt x="390217" y="452541"/>
                  </a:moveTo>
                  <a:cubicBezTo>
                    <a:pt x="401491" y="452541"/>
                    <a:pt x="410630" y="461680"/>
                    <a:pt x="410630" y="472954"/>
                  </a:cubicBezTo>
                  <a:cubicBezTo>
                    <a:pt x="410630" y="484228"/>
                    <a:pt x="401491" y="493367"/>
                    <a:pt x="390217" y="493367"/>
                  </a:cubicBezTo>
                  <a:cubicBezTo>
                    <a:pt x="378944" y="493367"/>
                    <a:pt x="369805" y="484228"/>
                    <a:pt x="369805" y="472954"/>
                  </a:cubicBezTo>
                  <a:cubicBezTo>
                    <a:pt x="369805" y="461680"/>
                    <a:pt x="378944" y="452541"/>
                    <a:pt x="390217" y="452541"/>
                  </a:cubicBezTo>
                  <a:close/>
                  <a:moveTo>
                    <a:pt x="341440" y="452541"/>
                  </a:moveTo>
                  <a:cubicBezTo>
                    <a:pt x="352714" y="452541"/>
                    <a:pt x="361853" y="461680"/>
                    <a:pt x="361853" y="472954"/>
                  </a:cubicBezTo>
                  <a:cubicBezTo>
                    <a:pt x="361853" y="484228"/>
                    <a:pt x="352714" y="493367"/>
                    <a:pt x="341440" y="493367"/>
                  </a:cubicBezTo>
                  <a:cubicBezTo>
                    <a:pt x="330166" y="493367"/>
                    <a:pt x="321028" y="484228"/>
                    <a:pt x="321028" y="472954"/>
                  </a:cubicBezTo>
                  <a:cubicBezTo>
                    <a:pt x="321028" y="461680"/>
                    <a:pt x="330166" y="452541"/>
                    <a:pt x="341440" y="452541"/>
                  </a:cubicBezTo>
                  <a:close/>
                  <a:moveTo>
                    <a:pt x="292663" y="452541"/>
                  </a:moveTo>
                  <a:cubicBezTo>
                    <a:pt x="303937" y="452541"/>
                    <a:pt x="313076" y="461680"/>
                    <a:pt x="313076" y="472954"/>
                  </a:cubicBezTo>
                  <a:cubicBezTo>
                    <a:pt x="313076" y="484228"/>
                    <a:pt x="303937" y="493367"/>
                    <a:pt x="292663" y="493367"/>
                  </a:cubicBezTo>
                  <a:cubicBezTo>
                    <a:pt x="281389" y="493367"/>
                    <a:pt x="272251" y="484228"/>
                    <a:pt x="272251" y="472954"/>
                  </a:cubicBezTo>
                  <a:cubicBezTo>
                    <a:pt x="272251" y="461680"/>
                    <a:pt x="281389" y="452541"/>
                    <a:pt x="292663" y="452541"/>
                  </a:cubicBezTo>
                  <a:close/>
                  <a:moveTo>
                    <a:pt x="243886" y="452541"/>
                  </a:moveTo>
                  <a:cubicBezTo>
                    <a:pt x="255160" y="452541"/>
                    <a:pt x="264299" y="461680"/>
                    <a:pt x="264299" y="472954"/>
                  </a:cubicBezTo>
                  <a:cubicBezTo>
                    <a:pt x="264299" y="484228"/>
                    <a:pt x="255160" y="493367"/>
                    <a:pt x="243886" y="493367"/>
                  </a:cubicBezTo>
                  <a:cubicBezTo>
                    <a:pt x="232612" y="493367"/>
                    <a:pt x="223473" y="484228"/>
                    <a:pt x="223473" y="472954"/>
                  </a:cubicBezTo>
                  <a:cubicBezTo>
                    <a:pt x="223473" y="461680"/>
                    <a:pt x="232612" y="452541"/>
                    <a:pt x="243886" y="452541"/>
                  </a:cubicBezTo>
                  <a:close/>
                  <a:moveTo>
                    <a:pt x="195109" y="452541"/>
                  </a:moveTo>
                  <a:cubicBezTo>
                    <a:pt x="206383" y="452541"/>
                    <a:pt x="215522" y="461680"/>
                    <a:pt x="215522" y="472954"/>
                  </a:cubicBezTo>
                  <a:cubicBezTo>
                    <a:pt x="215522" y="484228"/>
                    <a:pt x="206383" y="493367"/>
                    <a:pt x="195109" y="493367"/>
                  </a:cubicBezTo>
                  <a:cubicBezTo>
                    <a:pt x="183835" y="493367"/>
                    <a:pt x="174696" y="484228"/>
                    <a:pt x="174696" y="472954"/>
                  </a:cubicBezTo>
                  <a:cubicBezTo>
                    <a:pt x="174696" y="461680"/>
                    <a:pt x="183835" y="452541"/>
                    <a:pt x="195109" y="452541"/>
                  </a:cubicBezTo>
                  <a:close/>
                  <a:moveTo>
                    <a:pt x="146332" y="452541"/>
                  </a:moveTo>
                  <a:cubicBezTo>
                    <a:pt x="157606" y="452541"/>
                    <a:pt x="166745" y="461680"/>
                    <a:pt x="166745" y="472954"/>
                  </a:cubicBezTo>
                  <a:cubicBezTo>
                    <a:pt x="166745" y="484228"/>
                    <a:pt x="157606" y="493367"/>
                    <a:pt x="146332" y="493367"/>
                  </a:cubicBezTo>
                  <a:cubicBezTo>
                    <a:pt x="135058" y="493367"/>
                    <a:pt x="125919" y="484228"/>
                    <a:pt x="125919" y="472954"/>
                  </a:cubicBezTo>
                  <a:cubicBezTo>
                    <a:pt x="125919" y="461680"/>
                    <a:pt x="135058" y="452541"/>
                    <a:pt x="146332" y="452541"/>
                  </a:cubicBezTo>
                  <a:close/>
                  <a:moveTo>
                    <a:pt x="97555" y="452541"/>
                  </a:moveTo>
                  <a:cubicBezTo>
                    <a:pt x="108829" y="452541"/>
                    <a:pt x="117968" y="461680"/>
                    <a:pt x="117968" y="472954"/>
                  </a:cubicBezTo>
                  <a:cubicBezTo>
                    <a:pt x="117968" y="484228"/>
                    <a:pt x="108829" y="493367"/>
                    <a:pt x="97555" y="493367"/>
                  </a:cubicBezTo>
                  <a:cubicBezTo>
                    <a:pt x="86281" y="493367"/>
                    <a:pt x="77142" y="484228"/>
                    <a:pt x="77142" y="472954"/>
                  </a:cubicBezTo>
                  <a:cubicBezTo>
                    <a:pt x="77142" y="461680"/>
                    <a:pt x="86281" y="452541"/>
                    <a:pt x="97555" y="452541"/>
                  </a:cubicBezTo>
                  <a:close/>
                  <a:moveTo>
                    <a:pt x="48778" y="452541"/>
                  </a:moveTo>
                  <a:cubicBezTo>
                    <a:pt x="60052" y="452541"/>
                    <a:pt x="69191" y="461680"/>
                    <a:pt x="69191" y="472954"/>
                  </a:cubicBezTo>
                  <a:cubicBezTo>
                    <a:pt x="69191" y="484228"/>
                    <a:pt x="60052" y="493367"/>
                    <a:pt x="48778" y="493367"/>
                  </a:cubicBezTo>
                  <a:cubicBezTo>
                    <a:pt x="37504" y="493367"/>
                    <a:pt x="28365" y="484228"/>
                    <a:pt x="28365" y="472954"/>
                  </a:cubicBezTo>
                  <a:cubicBezTo>
                    <a:pt x="28365" y="461680"/>
                    <a:pt x="37504" y="452541"/>
                    <a:pt x="48778" y="452541"/>
                  </a:cubicBezTo>
                  <a:close/>
                  <a:moveTo>
                    <a:pt x="2" y="452541"/>
                  </a:moveTo>
                  <a:cubicBezTo>
                    <a:pt x="11275" y="452541"/>
                    <a:pt x="20414" y="461680"/>
                    <a:pt x="20414" y="472954"/>
                  </a:cubicBezTo>
                  <a:cubicBezTo>
                    <a:pt x="20414" y="484228"/>
                    <a:pt x="11275" y="493367"/>
                    <a:pt x="2" y="493367"/>
                  </a:cubicBezTo>
                  <a:lnTo>
                    <a:pt x="0" y="493366"/>
                  </a:lnTo>
                  <a:lnTo>
                    <a:pt x="0" y="452542"/>
                  </a:lnTo>
                  <a:close/>
                  <a:moveTo>
                    <a:pt x="926765" y="398455"/>
                  </a:moveTo>
                  <a:lnTo>
                    <a:pt x="930582" y="399226"/>
                  </a:lnTo>
                  <a:lnTo>
                    <a:pt x="913716" y="434236"/>
                  </a:lnTo>
                  <a:lnTo>
                    <a:pt x="912331" y="433302"/>
                  </a:lnTo>
                  <a:cubicBezTo>
                    <a:pt x="908637" y="429608"/>
                    <a:pt x="906352" y="424505"/>
                    <a:pt x="906352" y="418868"/>
                  </a:cubicBezTo>
                  <a:cubicBezTo>
                    <a:pt x="906352" y="407594"/>
                    <a:pt x="915491" y="398455"/>
                    <a:pt x="926765" y="398455"/>
                  </a:cubicBezTo>
                  <a:close/>
                  <a:moveTo>
                    <a:pt x="877988" y="398455"/>
                  </a:moveTo>
                  <a:cubicBezTo>
                    <a:pt x="889262" y="398455"/>
                    <a:pt x="898401" y="407594"/>
                    <a:pt x="898401" y="418868"/>
                  </a:cubicBezTo>
                  <a:cubicBezTo>
                    <a:pt x="898401" y="430142"/>
                    <a:pt x="889262" y="439281"/>
                    <a:pt x="877988" y="439281"/>
                  </a:cubicBezTo>
                  <a:cubicBezTo>
                    <a:pt x="866714" y="439281"/>
                    <a:pt x="857575" y="430142"/>
                    <a:pt x="857575" y="418868"/>
                  </a:cubicBezTo>
                  <a:cubicBezTo>
                    <a:pt x="857575" y="407594"/>
                    <a:pt x="866714" y="398455"/>
                    <a:pt x="877988" y="398455"/>
                  </a:cubicBezTo>
                  <a:close/>
                  <a:moveTo>
                    <a:pt x="829211" y="398455"/>
                  </a:moveTo>
                  <a:cubicBezTo>
                    <a:pt x="840485" y="398455"/>
                    <a:pt x="849624" y="407594"/>
                    <a:pt x="849624" y="418868"/>
                  </a:cubicBezTo>
                  <a:cubicBezTo>
                    <a:pt x="849624" y="430142"/>
                    <a:pt x="840485" y="439281"/>
                    <a:pt x="829211" y="439281"/>
                  </a:cubicBezTo>
                  <a:cubicBezTo>
                    <a:pt x="817937" y="439281"/>
                    <a:pt x="808798" y="430142"/>
                    <a:pt x="808798" y="418868"/>
                  </a:cubicBezTo>
                  <a:cubicBezTo>
                    <a:pt x="808798" y="407594"/>
                    <a:pt x="817937" y="398455"/>
                    <a:pt x="829211" y="398455"/>
                  </a:cubicBezTo>
                  <a:close/>
                  <a:moveTo>
                    <a:pt x="780434" y="398455"/>
                  </a:moveTo>
                  <a:cubicBezTo>
                    <a:pt x="791708" y="398455"/>
                    <a:pt x="800847" y="407594"/>
                    <a:pt x="800847" y="418868"/>
                  </a:cubicBezTo>
                  <a:cubicBezTo>
                    <a:pt x="800847" y="430142"/>
                    <a:pt x="791708" y="439281"/>
                    <a:pt x="780434" y="439281"/>
                  </a:cubicBezTo>
                  <a:cubicBezTo>
                    <a:pt x="769160" y="439281"/>
                    <a:pt x="760021" y="430142"/>
                    <a:pt x="760021" y="418868"/>
                  </a:cubicBezTo>
                  <a:cubicBezTo>
                    <a:pt x="760021" y="407594"/>
                    <a:pt x="769160" y="398455"/>
                    <a:pt x="780434" y="398455"/>
                  </a:cubicBezTo>
                  <a:close/>
                  <a:moveTo>
                    <a:pt x="731657" y="398455"/>
                  </a:moveTo>
                  <a:cubicBezTo>
                    <a:pt x="742931" y="398455"/>
                    <a:pt x="752070" y="407594"/>
                    <a:pt x="752070" y="418868"/>
                  </a:cubicBezTo>
                  <a:cubicBezTo>
                    <a:pt x="752070" y="430142"/>
                    <a:pt x="742931" y="439281"/>
                    <a:pt x="731657" y="439281"/>
                  </a:cubicBezTo>
                  <a:cubicBezTo>
                    <a:pt x="720383" y="439281"/>
                    <a:pt x="711244" y="430142"/>
                    <a:pt x="711244" y="418868"/>
                  </a:cubicBezTo>
                  <a:cubicBezTo>
                    <a:pt x="711244" y="407594"/>
                    <a:pt x="720383" y="398455"/>
                    <a:pt x="731657" y="398455"/>
                  </a:cubicBezTo>
                  <a:close/>
                  <a:moveTo>
                    <a:pt x="682880" y="398455"/>
                  </a:moveTo>
                  <a:cubicBezTo>
                    <a:pt x="694153" y="398455"/>
                    <a:pt x="703293" y="407594"/>
                    <a:pt x="703293" y="418868"/>
                  </a:cubicBezTo>
                  <a:cubicBezTo>
                    <a:pt x="703293" y="430142"/>
                    <a:pt x="694153" y="439281"/>
                    <a:pt x="682880" y="439281"/>
                  </a:cubicBezTo>
                  <a:cubicBezTo>
                    <a:pt x="671606" y="439281"/>
                    <a:pt x="662467" y="430142"/>
                    <a:pt x="662467" y="418868"/>
                  </a:cubicBezTo>
                  <a:cubicBezTo>
                    <a:pt x="662467" y="407594"/>
                    <a:pt x="671606" y="398455"/>
                    <a:pt x="682880" y="398455"/>
                  </a:cubicBezTo>
                  <a:close/>
                  <a:moveTo>
                    <a:pt x="634103" y="398455"/>
                  </a:moveTo>
                  <a:cubicBezTo>
                    <a:pt x="645377" y="398455"/>
                    <a:pt x="654516" y="407594"/>
                    <a:pt x="654516" y="418868"/>
                  </a:cubicBezTo>
                  <a:cubicBezTo>
                    <a:pt x="654516" y="430142"/>
                    <a:pt x="645377" y="439281"/>
                    <a:pt x="634103" y="439281"/>
                  </a:cubicBezTo>
                  <a:cubicBezTo>
                    <a:pt x="622829" y="439281"/>
                    <a:pt x="613690" y="430142"/>
                    <a:pt x="613690" y="418868"/>
                  </a:cubicBezTo>
                  <a:cubicBezTo>
                    <a:pt x="613690" y="407594"/>
                    <a:pt x="622829" y="398455"/>
                    <a:pt x="634103" y="398455"/>
                  </a:cubicBezTo>
                  <a:close/>
                  <a:moveTo>
                    <a:pt x="585326" y="398455"/>
                  </a:moveTo>
                  <a:cubicBezTo>
                    <a:pt x="596599" y="398455"/>
                    <a:pt x="605738" y="407594"/>
                    <a:pt x="605738" y="418868"/>
                  </a:cubicBezTo>
                  <a:cubicBezTo>
                    <a:pt x="605738" y="430142"/>
                    <a:pt x="596599" y="439281"/>
                    <a:pt x="585326" y="439281"/>
                  </a:cubicBezTo>
                  <a:cubicBezTo>
                    <a:pt x="574052" y="439281"/>
                    <a:pt x="564913" y="430142"/>
                    <a:pt x="564913" y="418868"/>
                  </a:cubicBezTo>
                  <a:cubicBezTo>
                    <a:pt x="564913" y="407594"/>
                    <a:pt x="574052" y="398455"/>
                    <a:pt x="585326" y="398455"/>
                  </a:cubicBezTo>
                  <a:close/>
                  <a:moveTo>
                    <a:pt x="536549" y="398455"/>
                  </a:moveTo>
                  <a:cubicBezTo>
                    <a:pt x="547822" y="398455"/>
                    <a:pt x="556961" y="407594"/>
                    <a:pt x="556961" y="418868"/>
                  </a:cubicBezTo>
                  <a:cubicBezTo>
                    <a:pt x="556961" y="430142"/>
                    <a:pt x="547822" y="439281"/>
                    <a:pt x="536549" y="439281"/>
                  </a:cubicBezTo>
                  <a:cubicBezTo>
                    <a:pt x="525275" y="439281"/>
                    <a:pt x="516136" y="430142"/>
                    <a:pt x="516136" y="418868"/>
                  </a:cubicBezTo>
                  <a:cubicBezTo>
                    <a:pt x="516136" y="407594"/>
                    <a:pt x="525275" y="398455"/>
                    <a:pt x="536549" y="398455"/>
                  </a:cubicBezTo>
                  <a:close/>
                  <a:moveTo>
                    <a:pt x="487772" y="398455"/>
                  </a:moveTo>
                  <a:cubicBezTo>
                    <a:pt x="499045" y="398455"/>
                    <a:pt x="508184" y="407594"/>
                    <a:pt x="508184" y="418868"/>
                  </a:cubicBezTo>
                  <a:cubicBezTo>
                    <a:pt x="508184" y="430142"/>
                    <a:pt x="499045" y="439281"/>
                    <a:pt x="487772" y="439281"/>
                  </a:cubicBezTo>
                  <a:cubicBezTo>
                    <a:pt x="476498" y="439281"/>
                    <a:pt x="467359" y="430142"/>
                    <a:pt x="467359" y="418868"/>
                  </a:cubicBezTo>
                  <a:cubicBezTo>
                    <a:pt x="467359" y="407594"/>
                    <a:pt x="476498" y="398455"/>
                    <a:pt x="487772" y="398455"/>
                  </a:cubicBezTo>
                  <a:close/>
                  <a:moveTo>
                    <a:pt x="438994" y="398455"/>
                  </a:moveTo>
                  <a:cubicBezTo>
                    <a:pt x="450268" y="398455"/>
                    <a:pt x="459407" y="407594"/>
                    <a:pt x="459407" y="418868"/>
                  </a:cubicBezTo>
                  <a:cubicBezTo>
                    <a:pt x="459407" y="430142"/>
                    <a:pt x="450268" y="439281"/>
                    <a:pt x="438994" y="439281"/>
                  </a:cubicBezTo>
                  <a:cubicBezTo>
                    <a:pt x="427721" y="439281"/>
                    <a:pt x="418582" y="430142"/>
                    <a:pt x="418582" y="418868"/>
                  </a:cubicBezTo>
                  <a:cubicBezTo>
                    <a:pt x="418582" y="407594"/>
                    <a:pt x="427721" y="398455"/>
                    <a:pt x="438994" y="398455"/>
                  </a:cubicBezTo>
                  <a:close/>
                  <a:moveTo>
                    <a:pt x="390217" y="398455"/>
                  </a:moveTo>
                  <a:cubicBezTo>
                    <a:pt x="401491" y="398455"/>
                    <a:pt x="410630" y="407594"/>
                    <a:pt x="410630" y="418868"/>
                  </a:cubicBezTo>
                  <a:cubicBezTo>
                    <a:pt x="410630" y="430142"/>
                    <a:pt x="401491" y="439281"/>
                    <a:pt x="390217" y="439281"/>
                  </a:cubicBezTo>
                  <a:cubicBezTo>
                    <a:pt x="378944" y="439281"/>
                    <a:pt x="369805" y="430142"/>
                    <a:pt x="369805" y="418868"/>
                  </a:cubicBezTo>
                  <a:cubicBezTo>
                    <a:pt x="369805" y="407594"/>
                    <a:pt x="378944" y="398455"/>
                    <a:pt x="390217" y="398455"/>
                  </a:cubicBezTo>
                  <a:close/>
                  <a:moveTo>
                    <a:pt x="341440" y="398455"/>
                  </a:moveTo>
                  <a:cubicBezTo>
                    <a:pt x="352714" y="398455"/>
                    <a:pt x="361853" y="407594"/>
                    <a:pt x="361853" y="418868"/>
                  </a:cubicBezTo>
                  <a:cubicBezTo>
                    <a:pt x="361853" y="430142"/>
                    <a:pt x="352714" y="439281"/>
                    <a:pt x="341440" y="439281"/>
                  </a:cubicBezTo>
                  <a:cubicBezTo>
                    <a:pt x="330166" y="439281"/>
                    <a:pt x="321028" y="430142"/>
                    <a:pt x="321028" y="418868"/>
                  </a:cubicBezTo>
                  <a:cubicBezTo>
                    <a:pt x="321028" y="407594"/>
                    <a:pt x="330166" y="398455"/>
                    <a:pt x="341440" y="398455"/>
                  </a:cubicBezTo>
                  <a:close/>
                  <a:moveTo>
                    <a:pt x="292663" y="398455"/>
                  </a:moveTo>
                  <a:cubicBezTo>
                    <a:pt x="303937" y="398455"/>
                    <a:pt x="313076" y="407594"/>
                    <a:pt x="313076" y="418868"/>
                  </a:cubicBezTo>
                  <a:cubicBezTo>
                    <a:pt x="313076" y="430142"/>
                    <a:pt x="303937" y="439281"/>
                    <a:pt x="292663" y="439281"/>
                  </a:cubicBezTo>
                  <a:cubicBezTo>
                    <a:pt x="281389" y="439281"/>
                    <a:pt x="272251" y="430142"/>
                    <a:pt x="272251" y="418868"/>
                  </a:cubicBezTo>
                  <a:cubicBezTo>
                    <a:pt x="272251" y="407594"/>
                    <a:pt x="281389" y="398455"/>
                    <a:pt x="292663" y="398455"/>
                  </a:cubicBezTo>
                  <a:close/>
                  <a:moveTo>
                    <a:pt x="243886" y="398455"/>
                  </a:moveTo>
                  <a:cubicBezTo>
                    <a:pt x="255160" y="398455"/>
                    <a:pt x="264299" y="407594"/>
                    <a:pt x="264299" y="418868"/>
                  </a:cubicBezTo>
                  <a:cubicBezTo>
                    <a:pt x="264299" y="430142"/>
                    <a:pt x="255160" y="439281"/>
                    <a:pt x="243886" y="439281"/>
                  </a:cubicBezTo>
                  <a:cubicBezTo>
                    <a:pt x="232612" y="439281"/>
                    <a:pt x="223473" y="430142"/>
                    <a:pt x="223473" y="418868"/>
                  </a:cubicBezTo>
                  <a:cubicBezTo>
                    <a:pt x="223473" y="407594"/>
                    <a:pt x="232612" y="398455"/>
                    <a:pt x="243886" y="398455"/>
                  </a:cubicBezTo>
                  <a:close/>
                  <a:moveTo>
                    <a:pt x="195109" y="398455"/>
                  </a:moveTo>
                  <a:cubicBezTo>
                    <a:pt x="206383" y="398455"/>
                    <a:pt x="215522" y="407594"/>
                    <a:pt x="215522" y="418868"/>
                  </a:cubicBezTo>
                  <a:cubicBezTo>
                    <a:pt x="215522" y="430142"/>
                    <a:pt x="206383" y="439281"/>
                    <a:pt x="195109" y="439281"/>
                  </a:cubicBezTo>
                  <a:cubicBezTo>
                    <a:pt x="183835" y="439281"/>
                    <a:pt x="174696" y="430142"/>
                    <a:pt x="174696" y="418868"/>
                  </a:cubicBezTo>
                  <a:cubicBezTo>
                    <a:pt x="174696" y="407594"/>
                    <a:pt x="183835" y="398455"/>
                    <a:pt x="195109" y="398455"/>
                  </a:cubicBezTo>
                  <a:close/>
                  <a:moveTo>
                    <a:pt x="146332" y="398455"/>
                  </a:moveTo>
                  <a:cubicBezTo>
                    <a:pt x="157606" y="398455"/>
                    <a:pt x="166745" y="407594"/>
                    <a:pt x="166745" y="418868"/>
                  </a:cubicBezTo>
                  <a:cubicBezTo>
                    <a:pt x="166745" y="430142"/>
                    <a:pt x="157606" y="439281"/>
                    <a:pt x="146332" y="439281"/>
                  </a:cubicBezTo>
                  <a:cubicBezTo>
                    <a:pt x="135058" y="439281"/>
                    <a:pt x="125919" y="430142"/>
                    <a:pt x="125919" y="418868"/>
                  </a:cubicBezTo>
                  <a:cubicBezTo>
                    <a:pt x="125919" y="407594"/>
                    <a:pt x="135058" y="398455"/>
                    <a:pt x="146332" y="398455"/>
                  </a:cubicBezTo>
                  <a:close/>
                  <a:moveTo>
                    <a:pt x="97555" y="398455"/>
                  </a:moveTo>
                  <a:cubicBezTo>
                    <a:pt x="108829" y="398455"/>
                    <a:pt x="117968" y="407594"/>
                    <a:pt x="117968" y="418868"/>
                  </a:cubicBezTo>
                  <a:cubicBezTo>
                    <a:pt x="117968" y="430142"/>
                    <a:pt x="108829" y="439281"/>
                    <a:pt x="97555" y="439281"/>
                  </a:cubicBezTo>
                  <a:cubicBezTo>
                    <a:pt x="86281" y="439281"/>
                    <a:pt x="77142" y="430142"/>
                    <a:pt x="77142" y="418868"/>
                  </a:cubicBezTo>
                  <a:cubicBezTo>
                    <a:pt x="77142" y="407594"/>
                    <a:pt x="86281" y="398455"/>
                    <a:pt x="97555" y="398455"/>
                  </a:cubicBezTo>
                  <a:close/>
                  <a:moveTo>
                    <a:pt x="48778" y="398455"/>
                  </a:moveTo>
                  <a:cubicBezTo>
                    <a:pt x="60052" y="398455"/>
                    <a:pt x="69191" y="407594"/>
                    <a:pt x="69191" y="418868"/>
                  </a:cubicBezTo>
                  <a:cubicBezTo>
                    <a:pt x="69191" y="430142"/>
                    <a:pt x="60052" y="439281"/>
                    <a:pt x="48778" y="439281"/>
                  </a:cubicBezTo>
                  <a:cubicBezTo>
                    <a:pt x="37504" y="439281"/>
                    <a:pt x="28365" y="430142"/>
                    <a:pt x="28365" y="418868"/>
                  </a:cubicBezTo>
                  <a:cubicBezTo>
                    <a:pt x="28365" y="407594"/>
                    <a:pt x="37504" y="398455"/>
                    <a:pt x="48778" y="398455"/>
                  </a:cubicBezTo>
                  <a:close/>
                  <a:moveTo>
                    <a:pt x="2" y="398455"/>
                  </a:moveTo>
                  <a:cubicBezTo>
                    <a:pt x="11275" y="398455"/>
                    <a:pt x="20414" y="407594"/>
                    <a:pt x="20414" y="418868"/>
                  </a:cubicBezTo>
                  <a:cubicBezTo>
                    <a:pt x="20414" y="430142"/>
                    <a:pt x="11275" y="439281"/>
                    <a:pt x="2" y="439281"/>
                  </a:cubicBezTo>
                  <a:lnTo>
                    <a:pt x="0" y="439280"/>
                  </a:lnTo>
                  <a:lnTo>
                    <a:pt x="0" y="398456"/>
                  </a:lnTo>
                  <a:close/>
                  <a:moveTo>
                    <a:pt x="926765" y="344369"/>
                  </a:moveTo>
                  <a:cubicBezTo>
                    <a:pt x="932402" y="344369"/>
                    <a:pt x="937505" y="346654"/>
                    <a:pt x="941199" y="350348"/>
                  </a:cubicBezTo>
                  <a:lnTo>
                    <a:pt x="945200" y="360008"/>
                  </a:lnTo>
                  <a:lnTo>
                    <a:pt x="937178" y="381927"/>
                  </a:lnTo>
                  <a:lnTo>
                    <a:pt x="934711" y="383591"/>
                  </a:lnTo>
                  <a:cubicBezTo>
                    <a:pt x="932268" y="384624"/>
                    <a:pt x="929583" y="385195"/>
                    <a:pt x="926765" y="385195"/>
                  </a:cubicBezTo>
                  <a:cubicBezTo>
                    <a:pt x="915491" y="385195"/>
                    <a:pt x="906352" y="376056"/>
                    <a:pt x="906352" y="364782"/>
                  </a:cubicBezTo>
                  <a:cubicBezTo>
                    <a:pt x="906352" y="353508"/>
                    <a:pt x="915491" y="344369"/>
                    <a:pt x="926765" y="344369"/>
                  </a:cubicBezTo>
                  <a:close/>
                  <a:moveTo>
                    <a:pt x="877988" y="344369"/>
                  </a:moveTo>
                  <a:cubicBezTo>
                    <a:pt x="889262" y="344369"/>
                    <a:pt x="898401" y="353508"/>
                    <a:pt x="898401" y="364782"/>
                  </a:cubicBezTo>
                  <a:cubicBezTo>
                    <a:pt x="898401" y="376056"/>
                    <a:pt x="889262" y="385195"/>
                    <a:pt x="877988" y="385195"/>
                  </a:cubicBezTo>
                  <a:cubicBezTo>
                    <a:pt x="866714" y="385195"/>
                    <a:pt x="857575" y="376056"/>
                    <a:pt x="857575" y="364782"/>
                  </a:cubicBezTo>
                  <a:cubicBezTo>
                    <a:pt x="857575" y="353508"/>
                    <a:pt x="866714" y="344369"/>
                    <a:pt x="877988" y="344369"/>
                  </a:cubicBezTo>
                  <a:close/>
                  <a:moveTo>
                    <a:pt x="829211" y="344369"/>
                  </a:moveTo>
                  <a:cubicBezTo>
                    <a:pt x="840485" y="344369"/>
                    <a:pt x="849624" y="353508"/>
                    <a:pt x="849624" y="364782"/>
                  </a:cubicBezTo>
                  <a:cubicBezTo>
                    <a:pt x="849624" y="376056"/>
                    <a:pt x="840485" y="385195"/>
                    <a:pt x="829211" y="385195"/>
                  </a:cubicBezTo>
                  <a:cubicBezTo>
                    <a:pt x="817937" y="385195"/>
                    <a:pt x="808798" y="376056"/>
                    <a:pt x="808798" y="364782"/>
                  </a:cubicBezTo>
                  <a:cubicBezTo>
                    <a:pt x="808798" y="353508"/>
                    <a:pt x="817937" y="344369"/>
                    <a:pt x="829211" y="344369"/>
                  </a:cubicBezTo>
                  <a:close/>
                  <a:moveTo>
                    <a:pt x="780434" y="344369"/>
                  </a:moveTo>
                  <a:cubicBezTo>
                    <a:pt x="791708" y="344369"/>
                    <a:pt x="800847" y="353508"/>
                    <a:pt x="800847" y="364782"/>
                  </a:cubicBezTo>
                  <a:cubicBezTo>
                    <a:pt x="800847" y="376056"/>
                    <a:pt x="791708" y="385195"/>
                    <a:pt x="780434" y="385195"/>
                  </a:cubicBezTo>
                  <a:cubicBezTo>
                    <a:pt x="769160" y="385195"/>
                    <a:pt x="760021" y="376056"/>
                    <a:pt x="760021" y="364782"/>
                  </a:cubicBezTo>
                  <a:cubicBezTo>
                    <a:pt x="760021" y="353508"/>
                    <a:pt x="769160" y="344369"/>
                    <a:pt x="780434" y="344369"/>
                  </a:cubicBezTo>
                  <a:close/>
                  <a:moveTo>
                    <a:pt x="731657" y="344369"/>
                  </a:moveTo>
                  <a:cubicBezTo>
                    <a:pt x="742931" y="344369"/>
                    <a:pt x="752070" y="353508"/>
                    <a:pt x="752070" y="364782"/>
                  </a:cubicBezTo>
                  <a:cubicBezTo>
                    <a:pt x="752070" y="376056"/>
                    <a:pt x="742931" y="385195"/>
                    <a:pt x="731657" y="385195"/>
                  </a:cubicBezTo>
                  <a:cubicBezTo>
                    <a:pt x="720383" y="385195"/>
                    <a:pt x="711244" y="376056"/>
                    <a:pt x="711244" y="364782"/>
                  </a:cubicBezTo>
                  <a:cubicBezTo>
                    <a:pt x="711244" y="353508"/>
                    <a:pt x="720383" y="344369"/>
                    <a:pt x="731657" y="344369"/>
                  </a:cubicBezTo>
                  <a:close/>
                  <a:moveTo>
                    <a:pt x="682880" y="344369"/>
                  </a:moveTo>
                  <a:cubicBezTo>
                    <a:pt x="694153" y="344369"/>
                    <a:pt x="703293" y="353508"/>
                    <a:pt x="703293" y="364782"/>
                  </a:cubicBezTo>
                  <a:cubicBezTo>
                    <a:pt x="703293" y="376056"/>
                    <a:pt x="694153" y="385195"/>
                    <a:pt x="682880" y="385195"/>
                  </a:cubicBezTo>
                  <a:cubicBezTo>
                    <a:pt x="671606" y="385195"/>
                    <a:pt x="662467" y="376056"/>
                    <a:pt x="662467" y="364782"/>
                  </a:cubicBezTo>
                  <a:cubicBezTo>
                    <a:pt x="662467" y="353508"/>
                    <a:pt x="671606" y="344369"/>
                    <a:pt x="682880" y="344369"/>
                  </a:cubicBezTo>
                  <a:close/>
                  <a:moveTo>
                    <a:pt x="634103" y="344369"/>
                  </a:moveTo>
                  <a:cubicBezTo>
                    <a:pt x="645377" y="344369"/>
                    <a:pt x="654516" y="353508"/>
                    <a:pt x="654516" y="364782"/>
                  </a:cubicBezTo>
                  <a:cubicBezTo>
                    <a:pt x="654516" y="376056"/>
                    <a:pt x="645377" y="385195"/>
                    <a:pt x="634103" y="385195"/>
                  </a:cubicBezTo>
                  <a:cubicBezTo>
                    <a:pt x="622829" y="385195"/>
                    <a:pt x="613690" y="376056"/>
                    <a:pt x="613690" y="364782"/>
                  </a:cubicBezTo>
                  <a:cubicBezTo>
                    <a:pt x="613690" y="353508"/>
                    <a:pt x="622829" y="344369"/>
                    <a:pt x="634103" y="344369"/>
                  </a:cubicBezTo>
                  <a:close/>
                  <a:moveTo>
                    <a:pt x="585326" y="344369"/>
                  </a:moveTo>
                  <a:cubicBezTo>
                    <a:pt x="596599" y="344369"/>
                    <a:pt x="605738" y="353508"/>
                    <a:pt x="605738" y="364782"/>
                  </a:cubicBezTo>
                  <a:cubicBezTo>
                    <a:pt x="605738" y="376056"/>
                    <a:pt x="596599" y="385195"/>
                    <a:pt x="585326" y="385195"/>
                  </a:cubicBezTo>
                  <a:cubicBezTo>
                    <a:pt x="574052" y="385195"/>
                    <a:pt x="564913" y="376056"/>
                    <a:pt x="564913" y="364782"/>
                  </a:cubicBezTo>
                  <a:cubicBezTo>
                    <a:pt x="564913" y="353508"/>
                    <a:pt x="574052" y="344369"/>
                    <a:pt x="585326" y="344369"/>
                  </a:cubicBezTo>
                  <a:close/>
                  <a:moveTo>
                    <a:pt x="536549" y="344369"/>
                  </a:moveTo>
                  <a:cubicBezTo>
                    <a:pt x="547822" y="344369"/>
                    <a:pt x="556961" y="353508"/>
                    <a:pt x="556961" y="364782"/>
                  </a:cubicBezTo>
                  <a:cubicBezTo>
                    <a:pt x="556961" y="376056"/>
                    <a:pt x="547822" y="385195"/>
                    <a:pt x="536549" y="385195"/>
                  </a:cubicBezTo>
                  <a:cubicBezTo>
                    <a:pt x="525275" y="385195"/>
                    <a:pt x="516136" y="376056"/>
                    <a:pt x="516136" y="364782"/>
                  </a:cubicBezTo>
                  <a:cubicBezTo>
                    <a:pt x="516136" y="353508"/>
                    <a:pt x="525275" y="344369"/>
                    <a:pt x="536549" y="344369"/>
                  </a:cubicBezTo>
                  <a:close/>
                  <a:moveTo>
                    <a:pt x="487772" y="344369"/>
                  </a:moveTo>
                  <a:cubicBezTo>
                    <a:pt x="499045" y="344369"/>
                    <a:pt x="508184" y="353508"/>
                    <a:pt x="508184" y="364782"/>
                  </a:cubicBezTo>
                  <a:cubicBezTo>
                    <a:pt x="508184" y="376056"/>
                    <a:pt x="499045" y="385195"/>
                    <a:pt x="487772" y="385195"/>
                  </a:cubicBezTo>
                  <a:cubicBezTo>
                    <a:pt x="476498" y="385195"/>
                    <a:pt x="467359" y="376056"/>
                    <a:pt x="467359" y="364782"/>
                  </a:cubicBezTo>
                  <a:cubicBezTo>
                    <a:pt x="467359" y="353508"/>
                    <a:pt x="476498" y="344369"/>
                    <a:pt x="487772" y="344369"/>
                  </a:cubicBezTo>
                  <a:close/>
                  <a:moveTo>
                    <a:pt x="438994" y="344369"/>
                  </a:moveTo>
                  <a:cubicBezTo>
                    <a:pt x="450268" y="344369"/>
                    <a:pt x="459407" y="353508"/>
                    <a:pt x="459407" y="364782"/>
                  </a:cubicBezTo>
                  <a:cubicBezTo>
                    <a:pt x="459407" y="376056"/>
                    <a:pt x="450268" y="385195"/>
                    <a:pt x="438994" y="385195"/>
                  </a:cubicBezTo>
                  <a:cubicBezTo>
                    <a:pt x="427721" y="385195"/>
                    <a:pt x="418582" y="376056"/>
                    <a:pt x="418582" y="364782"/>
                  </a:cubicBezTo>
                  <a:cubicBezTo>
                    <a:pt x="418582" y="353508"/>
                    <a:pt x="427721" y="344369"/>
                    <a:pt x="438994" y="344369"/>
                  </a:cubicBezTo>
                  <a:close/>
                  <a:moveTo>
                    <a:pt x="390217" y="344369"/>
                  </a:moveTo>
                  <a:cubicBezTo>
                    <a:pt x="401491" y="344369"/>
                    <a:pt x="410630" y="353508"/>
                    <a:pt x="410630" y="364782"/>
                  </a:cubicBezTo>
                  <a:cubicBezTo>
                    <a:pt x="410630" y="376056"/>
                    <a:pt x="401491" y="385195"/>
                    <a:pt x="390217" y="385195"/>
                  </a:cubicBezTo>
                  <a:cubicBezTo>
                    <a:pt x="378944" y="385195"/>
                    <a:pt x="369805" y="376056"/>
                    <a:pt x="369805" y="364782"/>
                  </a:cubicBezTo>
                  <a:cubicBezTo>
                    <a:pt x="369805" y="353508"/>
                    <a:pt x="378944" y="344369"/>
                    <a:pt x="390217" y="344369"/>
                  </a:cubicBezTo>
                  <a:close/>
                  <a:moveTo>
                    <a:pt x="341440" y="344369"/>
                  </a:moveTo>
                  <a:cubicBezTo>
                    <a:pt x="352714" y="344369"/>
                    <a:pt x="361853" y="353508"/>
                    <a:pt x="361853" y="364782"/>
                  </a:cubicBezTo>
                  <a:cubicBezTo>
                    <a:pt x="361853" y="376056"/>
                    <a:pt x="352714" y="385195"/>
                    <a:pt x="341440" y="385195"/>
                  </a:cubicBezTo>
                  <a:cubicBezTo>
                    <a:pt x="330166" y="385195"/>
                    <a:pt x="321028" y="376056"/>
                    <a:pt x="321028" y="364782"/>
                  </a:cubicBezTo>
                  <a:cubicBezTo>
                    <a:pt x="321028" y="353508"/>
                    <a:pt x="330166" y="344369"/>
                    <a:pt x="341440" y="344369"/>
                  </a:cubicBezTo>
                  <a:close/>
                  <a:moveTo>
                    <a:pt x="292663" y="344369"/>
                  </a:moveTo>
                  <a:cubicBezTo>
                    <a:pt x="303937" y="344369"/>
                    <a:pt x="313076" y="353508"/>
                    <a:pt x="313076" y="364782"/>
                  </a:cubicBezTo>
                  <a:cubicBezTo>
                    <a:pt x="313076" y="376056"/>
                    <a:pt x="303937" y="385195"/>
                    <a:pt x="292663" y="385195"/>
                  </a:cubicBezTo>
                  <a:cubicBezTo>
                    <a:pt x="281389" y="385195"/>
                    <a:pt x="272251" y="376056"/>
                    <a:pt x="272251" y="364782"/>
                  </a:cubicBezTo>
                  <a:cubicBezTo>
                    <a:pt x="272251" y="353508"/>
                    <a:pt x="281389" y="344369"/>
                    <a:pt x="292663" y="344369"/>
                  </a:cubicBezTo>
                  <a:close/>
                  <a:moveTo>
                    <a:pt x="243886" y="344369"/>
                  </a:moveTo>
                  <a:cubicBezTo>
                    <a:pt x="255160" y="344369"/>
                    <a:pt x="264299" y="353508"/>
                    <a:pt x="264299" y="364782"/>
                  </a:cubicBezTo>
                  <a:cubicBezTo>
                    <a:pt x="264299" y="376056"/>
                    <a:pt x="255160" y="385195"/>
                    <a:pt x="243886" y="385195"/>
                  </a:cubicBezTo>
                  <a:cubicBezTo>
                    <a:pt x="232612" y="385195"/>
                    <a:pt x="223473" y="376056"/>
                    <a:pt x="223473" y="364782"/>
                  </a:cubicBezTo>
                  <a:cubicBezTo>
                    <a:pt x="223473" y="353508"/>
                    <a:pt x="232612" y="344369"/>
                    <a:pt x="243886" y="344369"/>
                  </a:cubicBezTo>
                  <a:close/>
                  <a:moveTo>
                    <a:pt x="195109" y="344369"/>
                  </a:moveTo>
                  <a:cubicBezTo>
                    <a:pt x="206383" y="344369"/>
                    <a:pt x="215522" y="353508"/>
                    <a:pt x="215522" y="364782"/>
                  </a:cubicBezTo>
                  <a:cubicBezTo>
                    <a:pt x="215522" y="376056"/>
                    <a:pt x="206383" y="385195"/>
                    <a:pt x="195109" y="385195"/>
                  </a:cubicBezTo>
                  <a:cubicBezTo>
                    <a:pt x="183835" y="385195"/>
                    <a:pt x="174696" y="376056"/>
                    <a:pt x="174696" y="364782"/>
                  </a:cubicBezTo>
                  <a:cubicBezTo>
                    <a:pt x="174696" y="353508"/>
                    <a:pt x="183835" y="344369"/>
                    <a:pt x="195109" y="344369"/>
                  </a:cubicBezTo>
                  <a:close/>
                  <a:moveTo>
                    <a:pt x="146332" y="344369"/>
                  </a:moveTo>
                  <a:cubicBezTo>
                    <a:pt x="157606" y="344369"/>
                    <a:pt x="166745" y="353508"/>
                    <a:pt x="166745" y="364782"/>
                  </a:cubicBezTo>
                  <a:cubicBezTo>
                    <a:pt x="166745" y="376056"/>
                    <a:pt x="157606" y="385195"/>
                    <a:pt x="146332" y="385195"/>
                  </a:cubicBezTo>
                  <a:cubicBezTo>
                    <a:pt x="135058" y="385195"/>
                    <a:pt x="125919" y="376056"/>
                    <a:pt x="125919" y="364782"/>
                  </a:cubicBezTo>
                  <a:cubicBezTo>
                    <a:pt x="125919" y="353508"/>
                    <a:pt x="135058" y="344369"/>
                    <a:pt x="146332" y="344369"/>
                  </a:cubicBezTo>
                  <a:close/>
                  <a:moveTo>
                    <a:pt x="97555" y="344369"/>
                  </a:moveTo>
                  <a:cubicBezTo>
                    <a:pt x="108829" y="344369"/>
                    <a:pt x="117968" y="353508"/>
                    <a:pt x="117968" y="364782"/>
                  </a:cubicBezTo>
                  <a:cubicBezTo>
                    <a:pt x="117968" y="376056"/>
                    <a:pt x="108829" y="385195"/>
                    <a:pt x="97555" y="385195"/>
                  </a:cubicBezTo>
                  <a:cubicBezTo>
                    <a:pt x="86281" y="385195"/>
                    <a:pt x="77142" y="376056"/>
                    <a:pt x="77142" y="364782"/>
                  </a:cubicBezTo>
                  <a:cubicBezTo>
                    <a:pt x="77142" y="353508"/>
                    <a:pt x="86281" y="344369"/>
                    <a:pt x="97555" y="344369"/>
                  </a:cubicBezTo>
                  <a:close/>
                  <a:moveTo>
                    <a:pt x="48778" y="344369"/>
                  </a:moveTo>
                  <a:cubicBezTo>
                    <a:pt x="60052" y="344369"/>
                    <a:pt x="69191" y="353508"/>
                    <a:pt x="69191" y="364782"/>
                  </a:cubicBezTo>
                  <a:cubicBezTo>
                    <a:pt x="69191" y="376056"/>
                    <a:pt x="60052" y="385195"/>
                    <a:pt x="48778" y="385195"/>
                  </a:cubicBezTo>
                  <a:cubicBezTo>
                    <a:pt x="37504" y="385195"/>
                    <a:pt x="28365" y="376056"/>
                    <a:pt x="28365" y="364782"/>
                  </a:cubicBezTo>
                  <a:cubicBezTo>
                    <a:pt x="28365" y="353508"/>
                    <a:pt x="37504" y="344369"/>
                    <a:pt x="48778" y="344369"/>
                  </a:cubicBezTo>
                  <a:close/>
                  <a:moveTo>
                    <a:pt x="2" y="344369"/>
                  </a:moveTo>
                  <a:cubicBezTo>
                    <a:pt x="11275" y="344369"/>
                    <a:pt x="20414" y="353508"/>
                    <a:pt x="20414" y="364782"/>
                  </a:cubicBezTo>
                  <a:cubicBezTo>
                    <a:pt x="20414" y="376056"/>
                    <a:pt x="11275" y="385195"/>
                    <a:pt x="2" y="385195"/>
                  </a:cubicBezTo>
                  <a:lnTo>
                    <a:pt x="0" y="385194"/>
                  </a:lnTo>
                  <a:lnTo>
                    <a:pt x="0" y="344370"/>
                  </a:lnTo>
                  <a:close/>
                  <a:moveTo>
                    <a:pt x="968876" y="291629"/>
                  </a:moveTo>
                  <a:lnTo>
                    <a:pt x="965684" y="304041"/>
                  </a:lnTo>
                  <a:lnTo>
                    <a:pt x="959440" y="321103"/>
                  </a:lnTo>
                  <a:lnTo>
                    <a:pt x="955129" y="310696"/>
                  </a:lnTo>
                  <a:cubicBezTo>
                    <a:pt x="955129" y="302240"/>
                    <a:pt x="960270" y="294986"/>
                    <a:pt x="967596" y="291887"/>
                  </a:cubicBezTo>
                  <a:close/>
                  <a:moveTo>
                    <a:pt x="926765" y="290283"/>
                  </a:moveTo>
                  <a:cubicBezTo>
                    <a:pt x="938039" y="290283"/>
                    <a:pt x="947178" y="299422"/>
                    <a:pt x="947178" y="310696"/>
                  </a:cubicBezTo>
                  <a:cubicBezTo>
                    <a:pt x="947178" y="321970"/>
                    <a:pt x="938039" y="331108"/>
                    <a:pt x="926765" y="331108"/>
                  </a:cubicBezTo>
                  <a:cubicBezTo>
                    <a:pt x="915491" y="331108"/>
                    <a:pt x="906352" y="321970"/>
                    <a:pt x="906352" y="310696"/>
                  </a:cubicBezTo>
                  <a:cubicBezTo>
                    <a:pt x="906352" y="299422"/>
                    <a:pt x="915491" y="290283"/>
                    <a:pt x="926765" y="290283"/>
                  </a:cubicBezTo>
                  <a:close/>
                  <a:moveTo>
                    <a:pt x="877988" y="290283"/>
                  </a:moveTo>
                  <a:cubicBezTo>
                    <a:pt x="889262" y="290283"/>
                    <a:pt x="898401" y="299422"/>
                    <a:pt x="898401" y="310696"/>
                  </a:cubicBezTo>
                  <a:cubicBezTo>
                    <a:pt x="898401" y="321970"/>
                    <a:pt x="889262" y="331108"/>
                    <a:pt x="877988" y="331108"/>
                  </a:cubicBezTo>
                  <a:cubicBezTo>
                    <a:pt x="866714" y="331108"/>
                    <a:pt x="857575" y="321970"/>
                    <a:pt x="857575" y="310696"/>
                  </a:cubicBezTo>
                  <a:cubicBezTo>
                    <a:pt x="857575" y="299422"/>
                    <a:pt x="866714" y="290283"/>
                    <a:pt x="877988" y="290283"/>
                  </a:cubicBezTo>
                  <a:close/>
                  <a:moveTo>
                    <a:pt x="829211" y="290283"/>
                  </a:moveTo>
                  <a:cubicBezTo>
                    <a:pt x="840485" y="290283"/>
                    <a:pt x="849624" y="299422"/>
                    <a:pt x="849624" y="310696"/>
                  </a:cubicBezTo>
                  <a:cubicBezTo>
                    <a:pt x="849624" y="321970"/>
                    <a:pt x="840485" y="331108"/>
                    <a:pt x="829211" y="331108"/>
                  </a:cubicBezTo>
                  <a:cubicBezTo>
                    <a:pt x="817937" y="331108"/>
                    <a:pt x="808798" y="321970"/>
                    <a:pt x="808798" y="310696"/>
                  </a:cubicBezTo>
                  <a:cubicBezTo>
                    <a:pt x="808798" y="299422"/>
                    <a:pt x="817937" y="290283"/>
                    <a:pt x="829211" y="290283"/>
                  </a:cubicBezTo>
                  <a:close/>
                  <a:moveTo>
                    <a:pt x="780434" y="290283"/>
                  </a:moveTo>
                  <a:cubicBezTo>
                    <a:pt x="791708" y="290283"/>
                    <a:pt x="800847" y="299422"/>
                    <a:pt x="800847" y="310696"/>
                  </a:cubicBezTo>
                  <a:cubicBezTo>
                    <a:pt x="800847" y="321970"/>
                    <a:pt x="791708" y="331108"/>
                    <a:pt x="780434" y="331108"/>
                  </a:cubicBezTo>
                  <a:cubicBezTo>
                    <a:pt x="769160" y="331108"/>
                    <a:pt x="760021" y="321970"/>
                    <a:pt x="760021" y="310696"/>
                  </a:cubicBezTo>
                  <a:cubicBezTo>
                    <a:pt x="760021" y="299422"/>
                    <a:pt x="769160" y="290283"/>
                    <a:pt x="780434" y="290283"/>
                  </a:cubicBezTo>
                  <a:close/>
                  <a:moveTo>
                    <a:pt x="731657" y="290283"/>
                  </a:moveTo>
                  <a:cubicBezTo>
                    <a:pt x="742931" y="290283"/>
                    <a:pt x="752070" y="299422"/>
                    <a:pt x="752070" y="310696"/>
                  </a:cubicBezTo>
                  <a:cubicBezTo>
                    <a:pt x="752070" y="321970"/>
                    <a:pt x="742931" y="331108"/>
                    <a:pt x="731657" y="331108"/>
                  </a:cubicBezTo>
                  <a:cubicBezTo>
                    <a:pt x="720383" y="331108"/>
                    <a:pt x="711244" y="321970"/>
                    <a:pt x="711244" y="310696"/>
                  </a:cubicBezTo>
                  <a:cubicBezTo>
                    <a:pt x="711244" y="299422"/>
                    <a:pt x="720383" y="290283"/>
                    <a:pt x="731657" y="290283"/>
                  </a:cubicBezTo>
                  <a:close/>
                  <a:moveTo>
                    <a:pt x="682880" y="290283"/>
                  </a:moveTo>
                  <a:cubicBezTo>
                    <a:pt x="694153" y="290283"/>
                    <a:pt x="703293" y="299422"/>
                    <a:pt x="703293" y="310696"/>
                  </a:cubicBezTo>
                  <a:cubicBezTo>
                    <a:pt x="703293" y="321970"/>
                    <a:pt x="694153" y="331108"/>
                    <a:pt x="682880" y="331108"/>
                  </a:cubicBezTo>
                  <a:cubicBezTo>
                    <a:pt x="671606" y="331108"/>
                    <a:pt x="662467" y="321970"/>
                    <a:pt x="662467" y="310696"/>
                  </a:cubicBezTo>
                  <a:cubicBezTo>
                    <a:pt x="662467" y="299422"/>
                    <a:pt x="671606" y="290283"/>
                    <a:pt x="682880" y="290283"/>
                  </a:cubicBezTo>
                  <a:close/>
                  <a:moveTo>
                    <a:pt x="634103" y="290283"/>
                  </a:moveTo>
                  <a:cubicBezTo>
                    <a:pt x="645377" y="290283"/>
                    <a:pt x="654516" y="299422"/>
                    <a:pt x="654516" y="310696"/>
                  </a:cubicBezTo>
                  <a:cubicBezTo>
                    <a:pt x="654516" y="321970"/>
                    <a:pt x="645377" y="331108"/>
                    <a:pt x="634103" y="331108"/>
                  </a:cubicBezTo>
                  <a:cubicBezTo>
                    <a:pt x="622829" y="331108"/>
                    <a:pt x="613690" y="321970"/>
                    <a:pt x="613690" y="310696"/>
                  </a:cubicBezTo>
                  <a:cubicBezTo>
                    <a:pt x="613690" y="299422"/>
                    <a:pt x="622829" y="290283"/>
                    <a:pt x="634103" y="290283"/>
                  </a:cubicBezTo>
                  <a:close/>
                  <a:moveTo>
                    <a:pt x="585326" y="290283"/>
                  </a:moveTo>
                  <a:cubicBezTo>
                    <a:pt x="596599" y="290283"/>
                    <a:pt x="605738" y="299422"/>
                    <a:pt x="605738" y="310696"/>
                  </a:cubicBezTo>
                  <a:cubicBezTo>
                    <a:pt x="605738" y="321970"/>
                    <a:pt x="596599" y="331108"/>
                    <a:pt x="585326" y="331108"/>
                  </a:cubicBezTo>
                  <a:cubicBezTo>
                    <a:pt x="574052" y="331108"/>
                    <a:pt x="564913" y="321970"/>
                    <a:pt x="564913" y="310696"/>
                  </a:cubicBezTo>
                  <a:cubicBezTo>
                    <a:pt x="564913" y="299422"/>
                    <a:pt x="574052" y="290283"/>
                    <a:pt x="585326" y="290283"/>
                  </a:cubicBezTo>
                  <a:close/>
                  <a:moveTo>
                    <a:pt x="536549" y="290283"/>
                  </a:moveTo>
                  <a:cubicBezTo>
                    <a:pt x="547822" y="290283"/>
                    <a:pt x="556961" y="299422"/>
                    <a:pt x="556961" y="310696"/>
                  </a:cubicBezTo>
                  <a:cubicBezTo>
                    <a:pt x="556961" y="321970"/>
                    <a:pt x="547822" y="331108"/>
                    <a:pt x="536549" y="331108"/>
                  </a:cubicBezTo>
                  <a:cubicBezTo>
                    <a:pt x="525275" y="331108"/>
                    <a:pt x="516136" y="321970"/>
                    <a:pt x="516136" y="310696"/>
                  </a:cubicBezTo>
                  <a:cubicBezTo>
                    <a:pt x="516136" y="299422"/>
                    <a:pt x="525275" y="290283"/>
                    <a:pt x="536549" y="290283"/>
                  </a:cubicBezTo>
                  <a:close/>
                  <a:moveTo>
                    <a:pt x="487772" y="290283"/>
                  </a:moveTo>
                  <a:cubicBezTo>
                    <a:pt x="499045" y="290283"/>
                    <a:pt x="508184" y="299422"/>
                    <a:pt x="508184" y="310696"/>
                  </a:cubicBezTo>
                  <a:cubicBezTo>
                    <a:pt x="508184" y="321970"/>
                    <a:pt x="499045" y="331108"/>
                    <a:pt x="487772" y="331108"/>
                  </a:cubicBezTo>
                  <a:cubicBezTo>
                    <a:pt x="476498" y="331108"/>
                    <a:pt x="467359" y="321970"/>
                    <a:pt x="467359" y="310696"/>
                  </a:cubicBezTo>
                  <a:cubicBezTo>
                    <a:pt x="467359" y="299422"/>
                    <a:pt x="476498" y="290283"/>
                    <a:pt x="487772" y="290283"/>
                  </a:cubicBezTo>
                  <a:close/>
                  <a:moveTo>
                    <a:pt x="438994" y="290283"/>
                  </a:moveTo>
                  <a:cubicBezTo>
                    <a:pt x="450268" y="290283"/>
                    <a:pt x="459407" y="299422"/>
                    <a:pt x="459407" y="310696"/>
                  </a:cubicBezTo>
                  <a:cubicBezTo>
                    <a:pt x="459407" y="321970"/>
                    <a:pt x="450268" y="331108"/>
                    <a:pt x="438994" y="331108"/>
                  </a:cubicBezTo>
                  <a:cubicBezTo>
                    <a:pt x="427721" y="331108"/>
                    <a:pt x="418582" y="321970"/>
                    <a:pt x="418582" y="310696"/>
                  </a:cubicBezTo>
                  <a:cubicBezTo>
                    <a:pt x="418582" y="299422"/>
                    <a:pt x="427721" y="290283"/>
                    <a:pt x="438994" y="290283"/>
                  </a:cubicBezTo>
                  <a:close/>
                  <a:moveTo>
                    <a:pt x="390217" y="290283"/>
                  </a:moveTo>
                  <a:cubicBezTo>
                    <a:pt x="401491" y="290283"/>
                    <a:pt x="410630" y="299422"/>
                    <a:pt x="410630" y="310696"/>
                  </a:cubicBezTo>
                  <a:cubicBezTo>
                    <a:pt x="410630" y="321970"/>
                    <a:pt x="401491" y="331108"/>
                    <a:pt x="390217" y="331108"/>
                  </a:cubicBezTo>
                  <a:cubicBezTo>
                    <a:pt x="378944" y="331108"/>
                    <a:pt x="369805" y="321970"/>
                    <a:pt x="369805" y="310696"/>
                  </a:cubicBezTo>
                  <a:cubicBezTo>
                    <a:pt x="369805" y="299422"/>
                    <a:pt x="378944" y="290283"/>
                    <a:pt x="390217" y="290283"/>
                  </a:cubicBezTo>
                  <a:close/>
                  <a:moveTo>
                    <a:pt x="341440" y="290283"/>
                  </a:moveTo>
                  <a:cubicBezTo>
                    <a:pt x="352714" y="290283"/>
                    <a:pt x="361853" y="299422"/>
                    <a:pt x="361853" y="310696"/>
                  </a:cubicBezTo>
                  <a:cubicBezTo>
                    <a:pt x="361853" y="321970"/>
                    <a:pt x="352714" y="331108"/>
                    <a:pt x="341440" y="331108"/>
                  </a:cubicBezTo>
                  <a:cubicBezTo>
                    <a:pt x="330166" y="331108"/>
                    <a:pt x="321028" y="321970"/>
                    <a:pt x="321028" y="310696"/>
                  </a:cubicBezTo>
                  <a:cubicBezTo>
                    <a:pt x="321028" y="299422"/>
                    <a:pt x="330166" y="290283"/>
                    <a:pt x="341440" y="290283"/>
                  </a:cubicBezTo>
                  <a:close/>
                  <a:moveTo>
                    <a:pt x="292663" y="290283"/>
                  </a:moveTo>
                  <a:cubicBezTo>
                    <a:pt x="303937" y="290283"/>
                    <a:pt x="313076" y="299422"/>
                    <a:pt x="313076" y="310696"/>
                  </a:cubicBezTo>
                  <a:cubicBezTo>
                    <a:pt x="313076" y="321970"/>
                    <a:pt x="303937" y="331108"/>
                    <a:pt x="292663" y="331108"/>
                  </a:cubicBezTo>
                  <a:cubicBezTo>
                    <a:pt x="281389" y="331108"/>
                    <a:pt x="272251" y="321970"/>
                    <a:pt x="272251" y="310696"/>
                  </a:cubicBezTo>
                  <a:cubicBezTo>
                    <a:pt x="272251" y="299422"/>
                    <a:pt x="281389" y="290283"/>
                    <a:pt x="292663" y="290283"/>
                  </a:cubicBezTo>
                  <a:close/>
                  <a:moveTo>
                    <a:pt x="243886" y="290283"/>
                  </a:moveTo>
                  <a:cubicBezTo>
                    <a:pt x="255160" y="290283"/>
                    <a:pt x="264299" y="299422"/>
                    <a:pt x="264299" y="310696"/>
                  </a:cubicBezTo>
                  <a:cubicBezTo>
                    <a:pt x="264299" y="321970"/>
                    <a:pt x="255160" y="331108"/>
                    <a:pt x="243886" y="331108"/>
                  </a:cubicBezTo>
                  <a:cubicBezTo>
                    <a:pt x="232612" y="331108"/>
                    <a:pt x="223473" y="321970"/>
                    <a:pt x="223473" y="310696"/>
                  </a:cubicBezTo>
                  <a:cubicBezTo>
                    <a:pt x="223473" y="299422"/>
                    <a:pt x="232612" y="290283"/>
                    <a:pt x="243886" y="290283"/>
                  </a:cubicBezTo>
                  <a:close/>
                  <a:moveTo>
                    <a:pt x="195109" y="290283"/>
                  </a:moveTo>
                  <a:cubicBezTo>
                    <a:pt x="206383" y="290283"/>
                    <a:pt x="215522" y="299422"/>
                    <a:pt x="215522" y="310696"/>
                  </a:cubicBezTo>
                  <a:cubicBezTo>
                    <a:pt x="215522" y="321970"/>
                    <a:pt x="206383" y="331108"/>
                    <a:pt x="195109" y="331108"/>
                  </a:cubicBezTo>
                  <a:cubicBezTo>
                    <a:pt x="183835" y="331108"/>
                    <a:pt x="174696" y="321970"/>
                    <a:pt x="174696" y="310696"/>
                  </a:cubicBezTo>
                  <a:cubicBezTo>
                    <a:pt x="174696" y="299422"/>
                    <a:pt x="183835" y="290283"/>
                    <a:pt x="195109" y="290283"/>
                  </a:cubicBezTo>
                  <a:close/>
                  <a:moveTo>
                    <a:pt x="146332" y="290283"/>
                  </a:moveTo>
                  <a:cubicBezTo>
                    <a:pt x="157606" y="290283"/>
                    <a:pt x="166745" y="299422"/>
                    <a:pt x="166745" y="310696"/>
                  </a:cubicBezTo>
                  <a:cubicBezTo>
                    <a:pt x="166745" y="321970"/>
                    <a:pt x="157606" y="331108"/>
                    <a:pt x="146332" y="331108"/>
                  </a:cubicBezTo>
                  <a:cubicBezTo>
                    <a:pt x="135058" y="331108"/>
                    <a:pt x="125919" y="321970"/>
                    <a:pt x="125919" y="310696"/>
                  </a:cubicBezTo>
                  <a:cubicBezTo>
                    <a:pt x="125919" y="299422"/>
                    <a:pt x="135058" y="290283"/>
                    <a:pt x="146332" y="290283"/>
                  </a:cubicBezTo>
                  <a:close/>
                  <a:moveTo>
                    <a:pt x="97555" y="290283"/>
                  </a:moveTo>
                  <a:cubicBezTo>
                    <a:pt x="108829" y="290283"/>
                    <a:pt x="117968" y="299422"/>
                    <a:pt x="117968" y="310696"/>
                  </a:cubicBezTo>
                  <a:cubicBezTo>
                    <a:pt x="117968" y="321970"/>
                    <a:pt x="108829" y="331108"/>
                    <a:pt x="97555" y="331108"/>
                  </a:cubicBezTo>
                  <a:cubicBezTo>
                    <a:pt x="86281" y="331108"/>
                    <a:pt x="77142" y="321970"/>
                    <a:pt x="77142" y="310696"/>
                  </a:cubicBezTo>
                  <a:cubicBezTo>
                    <a:pt x="77142" y="299422"/>
                    <a:pt x="86281" y="290283"/>
                    <a:pt x="97555" y="290283"/>
                  </a:cubicBezTo>
                  <a:close/>
                  <a:moveTo>
                    <a:pt x="48778" y="290283"/>
                  </a:moveTo>
                  <a:cubicBezTo>
                    <a:pt x="60052" y="290283"/>
                    <a:pt x="69191" y="299422"/>
                    <a:pt x="69191" y="310696"/>
                  </a:cubicBezTo>
                  <a:cubicBezTo>
                    <a:pt x="69191" y="321970"/>
                    <a:pt x="60052" y="331108"/>
                    <a:pt x="48778" y="331108"/>
                  </a:cubicBezTo>
                  <a:cubicBezTo>
                    <a:pt x="37504" y="331108"/>
                    <a:pt x="28365" y="321970"/>
                    <a:pt x="28365" y="310696"/>
                  </a:cubicBezTo>
                  <a:cubicBezTo>
                    <a:pt x="28365" y="299422"/>
                    <a:pt x="37504" y="290283"/>
                    <a:pt x="48778" y="290283"/>
                  </a:cubicBezTo>
                  <a:close/>
                  <a:moveTo>
                    <a:pt x="2" y="290283"/>
                  </a:moveTo>
                  <a:cubicBezTo>
                    <a:pt x="11275" y="290283"/>
                    <a:pt x="20414" y="299422"/>
                    <a:pt x="20414" y="310696"/>
                  </a:cubicBezTo>
                  <a:cubicBezTo>
                    <a:pt x="20414" y="321970"/>
                    <a:pt x="11275" y="331108"/>
                    <a:pt x="2" y="331108"/>
                  </a:cubicBezTo>
                  <a:lnTo>
                    <a:pt x="0" y="331107"/>
                  </a:lnTo>
                  <a:lnTo>
                    <a:pt x="0" y="290284"/>
                  </a:lnTo>
                  <a:close/>
                  <a:moveTo>
                    <a:pt x="975542" y="236197"/>
                  </a:moveTo>
                  <a:lnTo>
                    <a:pt x="982755" y="237653"/>
                  </a:lnTo>
                  <a:lnTo>
                    <a:pt x="972775" y="276464"/>
                  </a:lnTo>
                  <a:lnTo>
                    <a:pt x="967596" y="275418"/>
                  </a:lnTo>
                  <a:cubicBezTo>
                    <a:pt x="960270" y="272320"/>
                    <a:pt x="955129" y="265065"/>
                    <a:pt x="955129" y="256609"/>
                  </a:cubicBezTo>
                  <a:cubicBezTo>
                    <a:pt x="955129" y="245336"/>
                    <a:pt x="964268" y="236197"/>
                    <a:pt x="975542" y="236197"/>
                  </a:cubicBezTo>
                  <a:close/>
                  <a:moveTo>
                    <a:pt x="926765" y="236197"/>
                  </a:moveTo>
                  <a:cubicBezTo>
                    <a:pt x="938039" y="236197"/>
                    <a:pt x="947178" y="245336"/>
                    <a:pt x="947178" y="256609"/>
                  </a:cubicBezTo>
                  <a:cubicBezTo>
                    <a:pt x="947178" y="267883"/>
                    <a:pt x="938039" y="277022"/>
                    <a:pt x="926765" y="277022"/>
                  </a:cubicBezTo>
                  <a:cubicBezTo>
                    <a:pt x="915491" y="277022"/>
                    <a:pt x="906352" y="267883"/>
                    <a:pt x="906352" y="256609"/>
                  </a:cubicBezTo>
                  <a:cubicBezTo>
                    <a:pt x="906352" y="245336"/>
                    <a:pt x="915491" y="236197"/>
                    <a:pt x="926765" y="236197"/>
                  </a:cubicBezTo>
                  <a:close/>
                  <a:moveTo>
                    <a:pt x="877988" y="236197"/>
                  </a:moveTo>
                  <a:cubicBezTo>
                    <a:pt x="889262" y="236197"/>
                    <a:pt x="898401" y="245336"/>
                    <a:pt x="898401" y="256609"/>
                  </a:cubicBezTo>
                  <a:cubicBezTo>
                    <a:pt x="898401" y="267883"/>
                    <a:pt x="889262" y="277022"/>
                    <a:pt x="877988" y="277022"/>
                  </a:cubicBezTo>
                  <a:cubicBezTo>
                    <a:pt x="866714" y="277022"/>
                    <a:pt x="857575" y="267883"/>
                    <a:pt x="857575" y="256609"/>
                  </a:cubicBezTo>
                  <a:cubicBezTo>
                    <a:pt x="857575" y="245336"/>
                    <a:pt x="866714" y="236197"/>
                    <a:pt x="877988" y="236197"/>
                  </a:cubicBezTo>
                  <a:close/>
                  <a:moveTo>
                    <a:pt x="829211" y="236197"/>
                  </a:moveTo>
                  <a:cubicBezTo>
                    <a:pt x="840485" y="236197"/>
                    <a:pt x="849624" y="245336"/>
                    <a:pt x="849624" y="256609"/>
                  </a:cubicBezTo>
                  <a:cubicBezTo>
                    <a:pt x="849624" y="267883"/>
                    <a:pt x="840485" y="277022"/>
                    <a:pt x="829211" y="277022"/>
                  </a:cubicBezTo>
                  <a:cubicBezTo>
                    <a:pt x="817937" y="277022"/>
                    <a:pt x="808798" y="267883"/>
                    <a:pt x="808798" y="256609"/>
                  </a:cubicBezTo>
                  <a:cubicBezTo>
                    <a:pt x="808798" y="245336"/>
                    <a:pt x="817937" y="236197"/>
                    <a:pt x="829211" y="236197"/>
                  </a:cubicBezTo>
                  <a:close/>
                  <a:moveTo>
                    <a:pt x="780434" y="236197"/>
                  </a:moveTo>
                  <a:cubicBezTo>
                    <a:pt x="791708" y="236197"/>
                    <a:pt x="800847" y="245336"/>
                    <a:pt x="800847" y="256609"/>
                  </a:cubicBezTo>
                  <a:cubicBezTo>
                    <a:pt x="800847" y="267883"/>
                    <a:pt x="791708" y="277022"/>
                    <a:pt x="780434" y="277022"/>
                  </a:cubicBezTo>
                  <a:cubicBezTo>
                    <a:pt x="769160" y="277022"/>
                    <a:pt x="760021" y="267883"/>
                    <a:pt x="760021" y="256609"/>
                  </a:cubicBezTo>
                  <a:cubicBezTo>
                    <a:pt x="760021" y="245336"/>
                    <a:pt x="769160" y="236197"/>
                    <a:pt x="780434" y="236197"/>
                  </a:cubicBezTo>
                  <a:close/>
                  <a:moveTo>
                    <a:pt x="731657" y="236197"/>
                  </a:moveTo>
                  <a:cubicBezTo>
                    <a:pt x="742931" y="236197"/>
                    <a:pt x="752070" y="245336"/>
                    <a:pt x="752070" y="256609"/>
                  </a:cubicBezTo>
                  <a:cubicBezTo>
                    <a:pt x="752070" y="267883"/>
                    <a:pt x="742931" y="277022"/>
                    <a:pt x="731657" y="277022"/>
                  </a:cubicBezTo>
                  <a:cubicBezTo>
                    <a:pt x="720383" y="277022"/>
                    <a:pt x="711244" y="267883"/>
                    <a:pt x="711244" y="256609"/>
                  </a:cubicBezTo>
                  <a:cubicBezTo>
                    <a:pt x="711244" y="245336"/>
                    <a:pt x="720383" y="236197"/>
                    <a:pt x="731657" y="236197"/>
                  </a:cubicBezTo>
                  <a:close/>
                  <a:moveTo>
                    <a:pt x="682880" y="236197"/>
                  </a:moveTo>
                  <a:cubicBezTo>
                    <a:pt x="694153" y="236197"/>
                    <a:pt x="703293" y="245336"/>
                    <a:pt x="703293" y="256609"/>
                  </a:cubicBezTo>
                  <a:cubicBezTo>
                    <a:pt x="703293" y="267883"/>
                    <a:pt x="694153" y="277022"/>
                    <a:pt x="682880" y="277022"/>
                  </a:cubicBezTo>
                  <a:cubicBezTo>
                    <a:pt x="671606" y="277022"/>
                    <a:pt x="662467" y="267883"/>
                    <a:pt x="662467" y="256609"/>
                  </a:cubicBezTo>
                  <a:cubicBezTo>
                    <a:pt x="662467" y="245336"/>
                    <a:pt x="671606" y="236197"/>
                    <a:pt x="682880" y="236197"/>
                  </a:cubicBezTo>
                  <a:close/>
                  <a:moveTo>
                    <a:pt x="634103" y="236197"/>
                  </a:moveTo>
                  <a:cubicBezTo>
                    <a:pt x="645377" y="236197"/>
                    <a:pt x="654516" y="245336"/>
                    <a:pt x="654516" y="256609"/>
                  </a:cubicBezTo>
                  <a:cubicBezTo>
                    <a:pt x="654516" y="267883"/>
                    <a:pt x="645377" y="277022"/>
                    <a:pt x="634103" y="277022"/>
                  </a:cubicBezTo>
                  <a:cubicBezTo>
                    <a:pt x="622829" y="277022"/>
                    <a:pt x="613690" y="267883"/>
                    <a:pt x="613690" y="256609"/>
                  </a:cubicBezTo>
                  <a:cubicBezTo>
                    <a:pt x="613690" y="245336"/>
                    <a:pt x="622829" y="236197"/>
                    <a:pt x="634103" y="236197"/>
                  </a:cubicBezTo>
                  <a:close/>
                  <a:moveTo>
                    <a:pt x="585326" y="236197"/>
                  </a:moveTo>
                  <a:cubicBezTo>
                    <a:pt x="596599" y="236197"/>
                    <a:pt x="605738" y="245336"/>
                    <a:pt x="605738" y="256609"/>
                  </a:cubicBezTo>
                  <a:cubicBezTo>
                    <a:pt x="605738" y="267883"/>
                    <a:pt x="596599" y="277022"/>
                    <a:pt x="585326" y="277022"/>
                  </a:cubicBezTo>
                  <a:cubicBezTo>
                    <a:pt x="574052" y="277022"/>
                    <a:pt x="564913" y="267883"/>
                    <a:pt x="564913" y="256609"/>
                  </a:cubicBezTo>
                  <a:cubicBezTo>
                    <a:pt x="564913" y="245336"/>
                    <a:pt x="574052" y="236197"/>
                    <a:pt x="585326" y="236197"/>
                  </a:cubicBezTo>
                  <a:close/>
                  <a:moveTo>
                    <a:pt x="536549" y="236197"/>
                  </a:moveTo>
                  <a:cubicBezTo>
                    <a:pt x="547822" y="236197"/>
                    <a:pt x="556961" y="245336"/>
                    <a:pt x="556961" y="256609"/>
                  </a:cubicBezTo>
                  <a:cubicBezTo>
                    <a:pt x="556961" y="267883"/>
                    <a:pt x="547822" y="277022"/>
                    <a:pt x="536549" y="277022"/>
                  </a:cubicBezTo>
                  <a:cubicBezTo>
                    <a:pt x="525275" y="277022"/>
                    <a:pt x="516136" y="267883"/>
                    <a:pt x="516136" y="256609"/>
                  </a:cubicBezTo>
                  <a:cubicBezTo>
                    <a:pt x="516136" y="245336"/>
                    <a:pt x="525275" y="236197"/>
                    <a:pt x="536549" y="236197"/>
                  </a:cubicBezTo>
                  <a:close/>
                  <a:moveTo>
                    <a:pt x="487772" y="236197"/>
                  </a:moveTo>
                  <a:cubicBezTo>
                    <a:pt x="499045" y="236197"/>
                    <a:pt x="508184" y="245336"/>
                    <a:pt x="508184" y="256609"/>
                  </a:cubicBezTo>
                  <a:cubicBezTo>
                    <a:pt x="508184" y="267883"/>
                    <a:pt x="499045" y="277022"/>
                    <a:pt x="487772" y="277022"/>
                  </a:cubicBezTo>
                  <a:cubicBezTo>
                    <a:pt x="476498" y="277022"/>
                    <a:pt x="467359" y="267883"/>
                    <a:pt x="467359" y="256609"/>
                  </a:cubicBezTo>
                  <a:cubicBezTo>
                    <a:pt x="467359" y="245336"/>
                    <a:pt x="476498" y="236197"/>
                    <a:pt x="487772" y="236197"/>
                  </a:cubicBezTo>
                  <a:close/>
                  <a:moveTo>
                    <a:pt x="438994" y="236197"/>
                  </a:moveTo>
                  <a:cubicBezTo>
                    <a:pt x="450268" y="236197"/>
                    <a:pt x="459407" y="245336"/>
                    <a:pt x="459407" y="256609"/>
                  </a:cubicBezTo>
                  <a:cubicBezTo>
                    <a:pt x="459407" y="267883"/>
                    <a:pt x="450268" y="277022"/>
                    <a:pt x="438994" y="277022"/>
                  </a:cubicBezTo>
                  <a:cubicBezTo>
                    <a:pt x="427721" y="277022"/>
                    <a:pt x="418582" y="267883"/>
                    <a:pt x="418582" y="256609"/>
                  </a:cubicBezTo>
                  <a:cubicBezTo>
                    <a:pt x="418582" y="245336"/>
                    <a:pt x="427721" y="236197"/>
                    <a:pt x="438994" y="236197"/>
                  </a:cubicBezTo>
                  <a:close/>
                  <a:moveTo>
                    <a:pt x="390217" y="236197"/>
                  </a:moveTo>
                  <a:cubicBezTo>
                    <a:pt x="401491" y="236197"/>
                    <a:pt x="410630" y="245336"/>
                    <a:pt x="410630" y="256609"/>
                  </a:cubicBezTo>
                  <a:cubicBezTo>
                    <a:pt x="410630" y="267883"/>
                    <a:pt x="401491" y="277022"/>
                    <a:pt x="390217" y="277022"/>
                  </a:cubicBezTo>
                  <a:cubicBezTo>
                    <a:pt x="378944" y="277022"/>
                    <a:pt x="369805" y="267883"/>
                    <a:pt x="369805" y="256609"/>
                  </a:cubicBezTo>
                  <a:cubicBezTo>
                    <a:pt x="369805" y="245336"/>
                    <a:pt x="378944" y="236197"/>
                    <a:pt x="390217" y="236197"/>
                  </a:cubicBezTo>
                  <a:close/>
                  <a:moveTo>
                    <a:pt x="341440" y="236197"/>
                  </a:moveTo>
                  <a:cubicBezTo>
                    <a:pt x="352714" y="236197"/>
                    <a:pt x="361853" y="245336"/>
                    <a:pt x="361853" y="256609"/>
                  </a:cubicBezTo>
                  <a:cubicBezTo>
                    <a:pt x="361853" y="267883"/>
                    <a:pt x="352714" y="277022"/>
                    <a:pt x="341440" y="277022"/>
                  </a:cubicBezTo>
                  <a:cubicBezTo>
                    <a:pt x="330166" y="277022"/>
                    <a:pt x="321028" y="267883"/>
                    <a:pt x="321028" y="256609"/>
                  </a:cubicBezTo>
                  <a:cubicBezTo>
                    <a:pt x="321028" y="245336"/>
                    <a:pt x="330166" y="236197"/>
                    <a:pt x="341440" y="236197"/>
                  </a:cubicBezTo>
                  <a:close/>
                  <a:moveTo>
                    <a:pt x="292663" y="236197"/>
                  </a:moveTo>
                  <a:cubicBezTo>
                    <a:pt x="303937" y="236197"/>
                    <a:pt x="313076" y="245336"/>
                    <a:pt x="313076" y="256609"/>
                  </a:cubicBezTo>
                  <a:cubicBezTo>
                    <a:pt x="313076" y="267883"/>
                    <a:pt x="303937" y="277022"/>
                    <a:pt x="292663" y="277022"/>
                  </a:cubicBezTo>
                  <a:cubicBezTo>
                    <a:pt x="281389" y="277022"/>
                    <a:pt x="272251" y="267883"/>
                    <a:pt x="272251" y="256609"/>
                  </a:cubicBezTo>
                  <a:cubicBezTo>
                    <a:pt x="272251" y="245336"/>
                    <a:pt x="281389" y="236197"/>
                    <a:pt x="292663" y="236197"/>
                  </a:cubicBezTo>
                  <a:close/>
                  <a:moveTo>
                    <a:pt x="243886" y="236197"/>
                  </a:moveTo>
                  <a:cubicBezTo>
                    <a:pt x="255160" y="236197"/>
                    <a:pt x="264299" y="245336"/>
                    <a:pt x="264299" y="256609"/>
                  </a:cubicBezTo>
                  <a:cubicBezTo>
                    <a:pt x="264299" y="267883"/>
                    <a:pt x="255160" y="277022"/>
                    <a:pt x="243886" y="277022"/>
                  </a:cubicBezTo>
                  <a:cubicBezTo>
                    <a:pt x="232612" y="277022"/>
                    <a:pt x="223473" y="267883"/>
                    <a:pt x="223473" y="256609"/>
                  </a:cubicBezTo>
                  <a:cubicBezTo>
                    <a:pt x="223473" y="245336"/>
                    <a:pt x="232612" y="236197"/>
                    <a:pt x="243886" y="236197"/>
                  </a:cubicBezTo>
                  <a:close/>
                  <a:moveTo>
                    <a:pt x="195109" y="236197"/>
                  </a:moveTo>
                  <a:cubicBezTo>
                    <a:pt x="206383" y="236197"/>
                    <a:pt x="215522" y="245336"/>
                    <a:pt x="215522" y="256609"/>
                  </a:cubicBezTo>
                  <a:cubicBezTo>
                    <a:pt x="215522" y="267883"/>
                    <a:pt x="206383" y="277022"/>
                    <a:pt x="195109" y="277022"/>
                  </a:cubicBezTo>
                  <a:cubicBezTo>
                    <a:pt x="183835" y="277022"/>
                    <a:pt x="174696" y="267883"/>
                    <a:pt x="174696" y="256609"/>
                  </a:cubicBezTo>
                  <a:cubicBezTo>
                    <a:pt x="174696" y="245336"/>
                    <a:pt x="183835" y="236197"/>
                    <a:pt x="195109" y="236197"/>
                  </a:cubicBezTo>
                  <a:close/>
                  <a:moveTo>
                    <a:pt x="146332" y="236197"/>
                  </a:moveTo>
                  <a:cubicBezTo>
                    <a:pt x="157606" y="236197"/>
                    <a:pt x="166745" y="245336"/>
                    <a:pt x="166745" y="256609"/>
                  </a:cubicBezTo>
                  <a:cubicBezTo>
                    <a:pt x="166745" y="267883"/>
                    <a:pt x="157606" y="277022"/>
                    <a:pt x="146332" y="277022"/>
                  </a:cubicBezTo>
                  <a:cubicBezTo>
                    <a:pt x="135058" y="277022"/>
                    <a:pt x="125919" y="267883"/>
                    <a:pt x="125919" y="256609"/>
                  </a:cubicBezTo>
                  <a:cubicBezTo>
                    <a:pt x="125919" y="245336"/>
                    <a:pt x="135058" y="236197"/>
                    <a:pt x="146332" y="236197"/>
                  </a:cubicBezTo>
                  <a:close/>
                  <a:moveTo>
                    <a:pt x="97555" y="236197"/>
                  </a:moveTo>
                  <a:cubicBezTo>
                    <a:pt x="108829" y="236197"/>
                    <a:pt x="117968" y="245336"/>
                    <a:pt x="117968" y="256609"/>
                  </a:cubicBezTo>
                  <a:cubicBezTo>
                    <a:pt x="117968" y="267883"/>
                    <a:pt x="108829" y="277022"/>
                    <a:pt x="97555" y="277022"/>
                  </a:cubicBezTo>
                  <a:cubicBezTo>
                    <a:pt x="86281" y="277022"/>
                    <a:pt x="77142" y="267883"/>
                    <a:pt x="77142" y="256609"/>
                  </a:cubicBezTo>
                  <a:cubicBezTo>
                    <a:pt x="77142" y="245336"/>
                    <a:pt x="86281" y="236197"/>
                    <a:pt x="97555" y="236197"/>
                  </a:cubicBezTo>
                  <a:close/>
                  <a:moveTo>
                    <a:pt x="48778" y="236197"/>
                  </a:moveTo>
                  <a:cubicBezTo>
                    <a:pt x="60052" y="236197"/>
                    <a:pt x="69191" y="245336"/>
                    <a:pt x="69191" y="256609"/>
                  </a:cubicBezTo>
                  <a:cubicBezTo>
                    <a:pt x="69191" y="267883"/>
                    <a:pt x="60052" y="277022"/>
                    <a:pt x="48778" y="277022"/>
                  </a:cubicBezTo>
                  <a:cubicBezTo>
                    <a:pt x="37504" y="277022"/>
                    <a:pt x="28365" y="267883"/>
                    <a:pt x="28365" y="256609"/>
                  </a:cubicBezTo>
                  <a:cubicBezTo>
                    <a:pt x="28365" y="245336"/>
                    <a:pt x="37504" y="236197"/>
                    <a:pt x="48778" y="236197"/>
                  </a:cubicBezTo>
                  <a:close/>
                  <a:moveTo>
                    <a:pt x="2" y="236197"/>
                  </a:moveTo>
                  <a:cubicBezTo>
                    <a:pt x="11275" y="236197"/>
                    <a:pt x="20414" y="245336"/>
                    <a:pt x="20414" y="256609"/>
                  </a:cubicBezTo>
                  <a:cubicBezTo>
                    <a:pt x="20414" y="267883"/>
                    <a:pt x="11275" y="277022"/>
                    <a:pt x="2" y="277022"/>
                  </a:cubicBezTo>
                  <a:lnTo>
                    <a:pt x="0" y="277021"/>
                  </a:lnTo>
                  <a:lnTo>
                    <a:pt x="0" y="236198"/>
                  </a:lnTo>
                  <a:close/>
                  <a:moveTo>
                    <a:pt x="975542" y="182110"/>
                  </a:moveTo>
                  <a:cubicBezTo>
                    <a:pt x="981179" y="182110"/>
                    <a:pt x="986282" y="184395"/>
                    <a:pt x="989976" y="188089"/>
                  </a:cubicBezTo>
                  <a:lnTo>
                    <a:pt x="992557" y="194320"/>
                  </a:lnTo>
                  <a:lnTo>
                    <a:pt x="990601" y="207139"/>
                  </a:lnTo>
                  <a:lnTo>
                    <a:pt x="987678" y="218507"/>
                  </a:lnTo>
                  <a:lnTo>
                    <a:pt x="983488" y="221332"/>
                  </a:lnTo>
                  <a:cubicBezTo>
                    <a:pt x="981046" y="222365"/>
                    <a:pt x="978360" y="222936"/>
                    <a:pt x="975542" y="222936"/>
                  </a:cubicBezTo>
                  <a:cubicBezTo>
                    <a:pt x="964268" y="222936"/>
                    <a:pt x="955129" y="213797"/>
                    <a:pt x="955129" y="202523"/>
                  </a:cubicBezTo>
                  <a:cubicBezTo>
                    <a:pt x="955129" y="191250"/>
                    <a:pt x="964268" y="182110"/>
                    <a:pt x="975542" y="182110"/>
                  </a:cubicBezTo>
                  <a:close/>
                  <a:moveTo>
                    <a:pt x="926765" y="182110"/>
                  </a:moveTo>
                  <a:cubicBezTo>
                    <a:pt x="938039" y="182110"/>
                    <a:pt x="947178" y="191250"/>
                    <a:pt x="947178" y="202523"/>
                  </a:cubicBezTo>
                  <a:cubicBezTo>
                    <a:pt x="947178" y="213797"/>
                    <a:pt x="938039" y="222936"/>
                    <a:pt x="926765" y="222936"/>
                  </a:cubicBezTo>
                  <a:cubicBezTo>
                    <a:pt x="915491" y="222936"/>
                    <a:pt x="906352" y="213797"/>
                    <a:pt x="906352" y="202523"/>
                  </a:cubicBezTo>
                  <a:cubicBezTo>
                    <a:pt x="906352" y="191250"/>
                    <a:pt x="915491" y="182110"/>
                    <a:pt x="926765" y="182110"/>
                  </a:cubicBezTo>
                  <a:close/>
                  <a:moveTo>
                    <a:pt x="877988" y="182110"/>
                  </a:moveTo>
                  <a:cubicBezTo>
                    <a:pt x="889262" y="182110"/>
                    <a:pt x="898401" y="191250"/>
                    <a:pt x="898401" y="202523"/>
                  </a:cubicBezTo>
                  <a:cubicBezTo>
                    <a:pt x="898401" y="213797"/>
                    <a:pt x="889262" y="222936"/>
                    <a:pt x="877988" y="222936"/>
                  </a:cubicBezTo>
                  <a:cubicBezTo>
                    <a:pt x="866714" y="222936"/>
                    <a:pt x="857575" y="213797"/>
                    <a:pt x="857575" y="202523"/>
                  </a:cubicBezTo>
                  <a:cubicBezTo>
                    <a:pt x="857575" y="191250"/>
                    <a:pt x="866714" y="182110"/>
                    <a:pt x="877988" y="182110"/>
                  </a:cubicBezTo>
                  <a:close/>
                  <a:moveTo>
                    <a:pt x="829211" y="182110"/>
                  </a:moveTo>
                  <a:cubicBezTo>
                    <a:pt x="840485" y="182110"/>
                    <a:pt x="849624" y="191250"/>
                    <a:pt x="849624" y="202523"/>
                  </a:cubicBezTo>
                  <a:cubicBezTo>
                    <a:pt x="849624" y="213797"/>
                    <a:pt x="840485" y="222936"/>
                    <a:pt x="829211" y="222936"/>
                  </a:cubicBezTo>
                  <a:cubicBezTo>
                    <a:pt x="817937" y="222936"/>
                    <a:pt x="808798" y="213797"/>
                    <a:pt x="808798" y="202523"/>
                  </a:cubicBezTo>
                  <a:cubicBezTo>
                    <a:pt x="808798" y="191250"/>
                    <a:pt x="817937" y="182110"/>
                    <a:pt x="829211" y="182110"/>
                  </a:cubicBezTo>
                  <a:close/>
                  <a:moveTo>
                    <a:pt x="780434" y="182110"/>
                  </a:moveTo>
                  <a:cubicBezTo>
                    <a:pt x="791708" y="182110"/>
                    <a:pt x="800847" y="191250"/>
                    <a:pt x="800847" y="202523"/>
                  </a:cubicBezTo>
                  <a:cubicBezTo>
                    <a:pt x="800847" y="213797"/>
                    <a:pt x="791708" y="222936"/>
                    <a:pt x="780434" y="222936"/>
                  </a:cubicBezTo>
                  <a:cubicBezTo>
                    <a:pt x="769160" y="222936"/>
                    <a:pt x="760021" y="213797"/>
                    <a:pt x="760021" y="202523"/>
                  </a:cubicBezTo>
                  <a:cubicBezTo>
                    <a:pt x="760021" y="191250"/>
                    <a:pt x="769160" y="182110"/>
                    <a:pt x="780434" y="182110"/>
                  </a:cubicBezTo>
                  <a:close/>
                  <a:moveTo>
                    <a:pt x="731657" y="182110"/>
                  </a:moveTo>
                  <a:cubicBezTo>
                    <a:pt x="742931" y="182110"/>
                    <a:pt x="752070" y="191250"/>
                    <a:pt x="752070" y="202523"/>
                  </a:cubicBezTo>
                  <a:cubicBezTo>
                    <a:pt x="752070" y="213797"/>
                    <a:pt x="742931" y="222936"/>
                    <a:pt x="731657" y="222936"/>
                  </a:cubicBezTo>
                  <a:cubicBezTo>
                    <a:pt x="720383" y="222936"/>
                    <a:pt x="711244" y="213797"/>
                    <a:pt x="711244" y="202523"/>
                  </a:cubicBezTo>
                  <a:cubicBezTo>
                    <a:pt x="711244" y="191250"/>
                    <a:pt x="720383" y="182110"/>
                    <a:pt x="731657" y="182110"/>
                  </a:cubicBezTo>
                  <a:close/>
                  <a:moveTo>
                    <a:pt x="682880" y="182110"/>
                  </a:moveTo>
                  <a:cubicBezTo>
                    <a:pt x="694153" y="182110"/>
                    <a:pt x="703293" y="191250"/>
                    <a:pt x="703293" y="202523"/>
                  </a:cubicBezTo>
                  <a:cubicBezTo>
                    <a:pt x="703293" y="213797"/>
                    <a:pt x="694153" y="222936"/>
                    <a:pt x="682880" y="222936"/>
                  </a:cubicBezTo>
                  <a:cubicBezTo>
                    <a:pt x="671606" y="222936"/>
                    <a:pt x="662467" y="213797"/>
                    <a:pt x="662467" y="202523"/>
                  </a:cubicBezTo>
                  <a:cubicBezTo>
                    <a:pt x="662467" y="191250"/>
                    <a:pt x="671606" y="182110"/>
                    <a:pt x="682880" y="182110"/>
                  </a:cubicBezTo>
                  <a:close/>
                  <a:moveTo>
                    <a:pt x="634103" y="182110"/>
                  </a:moveTo>
                  <a:cubicBezTo>
                    <a:pt x="645377" y="182110"/>
                    <a:pt x="654516" y="191250"/>
                    <a:pt x="654516" y="202523"/>
                  </a:cubicBezTo>
                  <a:cubicBezTo>
                    <a:pt x="654516" y="213797"/>
                    <a:pt x="645377" y="222936"/>
                    <a:pt x="634103" y="222936"/>
                  </a:cubicBezTo>
                  <a:cubicBezTo>
                    <a:pt x="622829" y="222936"/>
                    <a:pt x="613690" y="213797"/>
                    <a:pt x="613690" y="202523"/>
                  </a:cubicBezTo>
                  <a:cubicBezTo>
                    <a:pt x="613690" y="191250"/>
                    <a:pt x="622829" y="182110"/>
                    <a:pt x="634103" y="182110"/>
                  </a:cubicBezTo>
                  <a:close/>
                  <a:moveTo>
                    <a:pt x="585326" y="182110"/>
                  </a:moveTo>
                  <a:cubicBezTo>
                    <a:pt x="596599" y="182110"/>
                    <a:pt x="605738" y="191250"/>
                    <a:pt x="605738" y="202523"/>
                  </a:cubicBezTo>
                  <a:cubicBezTo>
                    <a:pt x="605738" y="213797"/>
                    <a:pt x="596599" y="222936"/>
                    <a:pt x="585326" y="222936"/>
                  </a:cubicBezTo>
                  <a:cubicBezTo>
                    <a:pt x="574052" y="222936"/>
                    <a:pt x="564913" y="213797"/>
                    <a:pt x="564913" y="202523"/>
                  </a:cubicBezTo>
                  <a:cubicBezTo>
                    <a:pt x="564913" y="191250"/>
                    <a:pt x="574052" y="182110"/>
                    <a:pt x="585326" y="182110"/>
                  </a:cubicBezTo>
                  <a:close/>
                  <a:moveTo>
                    <a:pt x="536549" y="182110"/>
                  </a:moveTo>
                  <a:cubicBezTo>
                    <a:pt x="547822" y="182110"/>
                    <a:pt x="556961" y="191250"/>
                    <a:pt x="556961" y="202523"/>
                  </a:cubicBezTo>
                  <a:cubicBezTo>
                    <a:pt x="556961" y="213797"/>
                    <a:pt x="547822" y="222936"/>
                    <a:pt x="536549" y="222936"/>
                  </a:cubicBezTo>
                  <a:cubicBezTo>
                    <a:pt x="525275" y="222936"/>
                    <a:pt x="516136" y="213797"/>
                    <a:pt x="516136" y="202523"/>
                  </a:cubicBezTo>
                  <a:cubicBezTo>
                    <a:pt x="516136" y="191250"/>
                    <a:pt x="525275" y="182110"/>
                    <a:pt x="536549" y="182110"/>
                  </a:cubicBezTo>
                  <a:close/>
                  <a:moveTo>
                    <a:pt x="487772" y="182110"/>
                  </a:moveTo>
                  <a:cubicBezTo>
                    <a:pt x="499045" y="182110"/>
                    <a:pt x="508184" y="191250"/>
                    <a:pt x="508184" y="202523"/>
                  </a:cubicBezTo>
                  <a:cubicBezTo>
                    <a:pt x="508184" y="213797"/>
                    <a:pt x="499045" y="222936"/>
                    <a:pt x="487772" y="222936"/>
                  </a:cubicBezTo>
                  <a:cubicBezTo>
                    <a:pt x="476498" y="222936"/>
                    <a:pt x="467359" y="213797"/>
                    <a:pt x="467359" y="202523"/>
                  </a:cubicBezTo>
                  <a:cubicBezTo>
                    <a:pt x="467359" y="191250"/>
                    <a:pt x="476498" y="182110"/>
                    <a:pt x="487772" y="182110"/>
                  </a:cubicBezTo>
                  <a:close/>
                  <a:moveTo>
                    <a:pt x="438994" y="182110"/>
                  </a:moveTo>
                  <a:cubicBezTo>
                    <a:pt x="450268" y="182110"/>
                    <a:pt x="459407" y="191250"/>
                    <a:pt x="459407" y="202523"/>
                  </a:cubicBezTo>
                  <a:cubicBezTo>
                    <a:pt x="459407" y="213797"/>
                    <a:pt x="450268" y="222936"/>
                    <a:pt x="438994" y="222936"/>
                  </a:cubicBezTo>
                  <a:cubicBezTo>
                    <a:pt x="427721" y="222936"/>
                    <a:pt x="418582" y="213797"/>
                    <a:pt x="418582" y="202523"/>
                  </a:cubicBezTo>
                  <a:cubicBezTo>
                    <a:pt x="418582" y="191250"/>
                    <a:pt x="427721" y="182110"/>
                    <a:pt x="438994" y="182110"/>
                  </a:cubicBezTo>
                  <a:close/>
                  <a:moveTo>
                    <a:pt x="390217" y="182110"/>
                  </a:moveTo>
                  <a:cubicBezTo>
                    <a:pt x="401491" y="182110"/>
                    <a:pt x="410630" y="191250"/>
                    <a:pt x="410630" y="202523"/>
                  </a:cubicBezTo>
                  <a:cubicBezTo>
                    <a:pt x="410630" y="213797"/>
                    <a:pt x="401491" y="222936"/>
                    <a:pt x="390217" y="222936"/>
                  </a:cubicBezTo>
                  <a:cubicBezTo>
                    <a:pt x="378944" y="222936"/>
                    <a:pt x="369805" y="213797"/>
                    <a:pt x="369805" y="202523"/>
                  </a:cubicBezTo>
                  <a:cubicBezTo>
                    <a:pt x="369805" y="191250"/>
                    <a:pt x="378944" y="182110"/>
                    <a:pt x="390217" y="182110"/>
                  </a:cubicBezTo>
                  <a:close/>
                  <a:moveTo>
                    <a:pt x="341440" y="182110"/>
                  </a:moveTo>
                  <a:cubicBezTo>
                    <a:pt x="352714" y="182110"/>
                    <a:pt x="361853" y="191250"/>
                    <a:pt x="361853" y="202523"/>
                  </a:cubicBezTo>
                  <a:cubicBezTo>
                    <a:pt x="361853" y="213797"/>
                    <a:pt x="352714" y="222936"/>
                    <a:pt x="341440" y="222936"/>
                  </a:cubicBezTo>
                  <a:cubicBezTo>
                    <a:pt x="330166" y="222936"/>
                    <a:pt x="321028" y="213797"/>
                    <a:pt x="321028" y="202523"/>
                  </a:cubicBezTo>
                  <a:cubicBezTo>
                    <a:pt x="321028" y="191250"/>
                    <a:pt x="330166" y="182110"/>
                    <a:pt x="341440" y="182110"/>
                  </a:cubicBezTo>
                  <a:close/>
                  <a:moveTo>
                    <a:pt x="292663" y="182110"/>
                  </a:moveTo>
                  <a:cubicBezTo>
                    <a:pt x="303937" y="182110"/>
                    <a:pt x="313076" y="191250"/>
                    <a:pt x="313076" y="202523"/>
                  </a:cubicBezTo>
                  <a:cubicBezTo>
                    <a:pt x="313076" y="213797"/>
                    <a:pt x="303937" y="222936"/>
                    <a:pt x="292663" y="222936"/>
                  </a:cubicBezTo>
                  <a:cubicBezTo>
                    <a:pt x="281389" y="222936"/>
                    <a:pt x="272251" y="213797"/>
                    <a:pt x="272251" y="202523"/>
                  </a:cubicBezTo>
                  <a:cubicBezTo>
                    <a:pt x="272251" y="191250"/>
                    <a:pt x="281389" y="182110"/>
                    <a:pt x="292663" y="182110"/>
                  </a:cubicBezTo>
                  <a:close/>
                  <a:moveTo>
                    <a:pt x="243886" y="182110"/>
                  </a:moveTo>
                  <a:cubicBezTo>
                    <a:pt x="255160" y="182110"/>
                    <a:pt x="264299" y="191250"/>
                    <a:pt x="264299" y="202523"/>
                  </a:cubicBezTo>
                  <a:cubicBezTo>
                    <a:pt x="264299" y="213797"/>
                    <a:pt x="255160" y="222936"/>
                    <a:pt x="243886" y="222936"/>
                  </a:cubicBezTo>
                  <a:cubicBezTo>
                    <a:pt x="232612" y="222936"/>
                    <a:pt x="223473" y="213797"/>
                    <a:pt x="223473" y="202523"/>
                  </a:cubicBezTo>
                  <a:cubicBezTo>
                    <a:pt x="223473" y="191250"/>
                    <a:pt x="232612" y="182110"/>
                    <a:pt x="243886" y="182110"/>
                  </a:cubicBezTo>
                  <a:close/>
                  <a:moveTo>
                    <a:pt x="195109" y="182110"/>
                  </a:moveTo>
                  <a:cubicBezTo>
                    <a:pt x="206383" y="182110"/>
                    <a:pt x="215522" y="191250"/>
                    <a:pt x="215522" y="202523"/>
                  </a:cubicBezTo>
                  <a:cubicBezTo>
                    <a:pt x="215522" y="213797"/>
                    <a:pt x="206383" y="222936"/>
                    <a:pt x="195109" y="222936"/>
                  </a:cubicBezTo>
                  <a:cubicBezTo>
                    <a:pt x="183835" y="222936"/>
                    <a:pt x="174696" y="213797"/>
                    <a:pt x="174696" y="202523"/>
                  </a:cubicBezTo>
                  <a:cubicBezTo>
                    <a:pt x="174696" y="191250"/>
                    <a:pt x="183835" y="182110"/>
                    <a:pt x="195109" y="182110"/>
                  </a:cubicBezTo>
                  <a:close/>
                  <a:moveTo>
                    <a:pt x="146332" y="182110"/>
                  </a:moveTo>
                  <a:cubicBezTo>
                    <a:pt x="157606" y="182110"/>
                    <a:pt x="166745" y="191250"/>
                    <a:pt x="166745" y="202523"/>
                  </a:cubicBezTo>
                  <a:cubicBezTo>
                    <a:pt x="166745" y="213797"/>
                    <a:pt x="157606" y="222936"/>
                    <a:pt x="146332" y="222936"/>
                  </a:cubicBezTo>
                  <a:cubicBezTo>
                    <a:pt x="135058" y="222936"/>
                    <a:pt x="125919" y="213797"/>
                    <a:pt x="125919" y="202523"/>
                  </a:cubicBezTo>
                  <a:cubicBezTo>
                    <a:pt x="125919" y="191250"/>
                    <a:pt x="135058" y="182110"/>
                    <a:pt x="146332" y="182110"/>
                  </a:cubicBezTo>
                  <a:close/>
                  <a:moveTo>
                    <a:pt x="97555" y="182110"/>
                  </a:moveTo>
                  <a:cubicBezTo>
                    <a:pt x="108829" y="182110"/>
                    <a:pt x="117968" y="191250"/>
                    <a:pt x="117968" y="202523"/>
                  </a:cubicBezTo>
                  <a:cubicBezTo>
                    <a:pt x="117968" y="213797"/>
                    <a:pt x="108829" y="222936"/>
                    <a:pt x="97555" y="222936"/>
                  </a:cubicBezTo>
                  <a:cubicBezTo>
                    <a:pt x="86281" y="222936"/>
                    <a:pt x="77142" y="213797"/>
                    <a:pt x="77142" y="202523"/>
                  </a:cubicBezTo>
                  <a:cubicBezTo>
                    <a:pt x="77142" y="191250"/>
                    <a:pt x="86281" y="182110"/>
                    <a:pt x="97555" y="182110"/>
                  </a:cubicBezTo>
                  <a:close/>
                  <a:moveTo>
                    <a:pt x="48778" y="182110"/>
                  </a:moveTo>
                  <a:cubicBezTo>
                    <a:pt x="60052" y="182110"/>
                    <a:pt x="69191" y="191250"/>
                    <a:pt x="69191" y="202523"/>
                  </a:cubicBezTo>
                  <a:cubicBezTo>
                    <a:pt x="69191" y="213797"/>
                    <a:pt x="60052" y="222936"/>
                    <a:pt x="48778" y="222936"/>
                  </a:cubicBezTo>
                  <a:cubicBezTo>
                    <a:pt x="37504" y="222936"/>
                    <a:pt x="28365" y="213797"/>
                    <a:pt x="28365" y="202523"/>
                  </a:cubicBezTo>
                  <a:cubicBezTo>
                    <a:pt x="28365" y="191250"/>
                    <a:pt x="37504" y="182110"/>
                    <a:pt x="48778" y="182110"/>
                  </a:cubicBezTo>
                  <a:close/>
                  <a:moveTo>
                    <a:pt x="2" y="182110"/>
                  </a:moveTo>
                  <a:cubicBezTo>
                    <a:pt x="11275" y="182110"/>
                    <a:pt x="20414" y="191250"/>
                    <a:pt x="20414" y="202523"/>
                  </a:cubicBezTo>
                  <a:cubicBezTo>
                    <a:pt x="20414" y="213797"/>
                    <a:pt x="11275" y="222936"/>
                    <a:pt x="2" y="222936"/>
                  </a:cubicBezTo>
                  <a:lnTo>
                    <a:pt x="0" y="222935"/>
                  </a:lnTo>
                  <a:lnTo>
                    <a:pt x="0" y="182111"/>
                  </a:lnTo>
                  <a:close/>
                  <a:moveTo>
                    <a:pt x="975542" y="128024"/>
                  </a:moveTo>
                  <a:cubicBezTo>
                    <a:pt x="986816" y="128024"/>
                    <a:pt x="995955" y="137163"/>
                    <a:pt x="995955" y="148437"/>
                  </a:cubicBezTo>
                  <a:cubicBezTo>
                    <a:pt x="995955" y="159711"/>
                    <a:pt x="986816" y="168850"/>
                    <a:pt x="975542" y="168850"/>
                  </a:cubicBezTo>
                  <a:cubicBezTo>
                    <a:pt x="964268" y="168850"/>
                    <a:pt x="955129" y="159711"/>
                    <a:pt x="955129" y="148437"/>
                  </a:cubicBezTo>
                  <a:cubicBezTo>
                    <a:pt x="955129" y="137163"/>
                    <a:pt x="964268" y="128024"/>
                    <a:pt x="975542" y="128024"/>
                  </a:cubicBezTo>
                  <a:close/>
                  <a:moveTo>
                    <a:pt x="926765" y="128024"/>
                  </a:moveTo>
                  <a:cubicBezTo>
                    <a:pt x="938039" y="128024"/>
                    <a:pt x="947178" y="137163"/>
                    <a:pt x="947178" y="148437"/>
                  </a:cubicBezTo>
                  <a:cubicBezTo>
                    <a:pt x="947178" y="159711"/>
                    <a:pt x="938039" y="168850"/>
                    <a:pt x="926765" y="168850"/>
                  </a:cubicBezTo>
                  <a:cubicBezTo>
                    <a:pt x="915491" y="168850"/>
                    <a:pt x="906352" y="159711"/>
                    <a:pt x="906352" y="148437"/>
                  </a:cubicBezTo>
                  <a:cubicBezTo>
                    <a:pt x="906352" y="137163"/>
                    <a:pt x="915491" y="128024"/>
                    <a:pt x="926765" y="128024"/>
                  </a:cubicBezTo>
                  <a:close/>
                  <a:moveTo>
                    <a:pt x="877988" y="128024"/>
                  </a:moveTo>
                  <a:cubicBezTo>
                    <a:pt x="889262" y="128024"/>
                    <a:pt x="898401" y="137163"/>
                    <a:pt x="898401" y="148437"/>
                  </a:cubicBezTo>
                  <a:cubicBezTo>
                    <a:pt x="898401" y="159711"/>
                    <a:pt x="889262" y="168850"/>
                    <a:pt x="877988" y="168850"/>
                  </a:cubicBezTo>
                  <a:cubicBezTo>
                    <a:pt x="866714" y="168850"/>
                    <a:pt x="857575" y="159711"/>
                    <a:pt x="857575" y="148437"/>
                  </a:cubicBezTo>
                  <a:cubicBezTo>
                    <a:pt x="857575" y="137163"/>
                    <a:pt x="866714" y="128024"/>
                    <a:pt x="877988" y="128024"/>
                  </a:cubicBezTo>
                  <a:close/>
                  <a:moveTo>
                    <a:pt x="829211" y="128024"/>
                  </a:moveTo>
                  <a:cubicBezTo>
                    <a:pt x="840485" y="128024"/>
                    <a:pt x="849624" y="137163"/>
                    <a:pt x="849624" y="148437"/>
                  </a:cubicBezTo>
                  <a:cubicBezTo>
                    <a:pt x="849624" y="159711"/>
                    <a:pt x="840485" y="168850"/>
                    <a:pt x="829211" y="168850"/>
                  </a:cubicBezTo>
                  <a:cubicBezTo>
                    <a:pt x="817937" y="168850"/>
                    <a:pt x="808798" y="159711"/>
                    <a:pt x="808798" y="148437"/>
                  </a:cubicBezTo>
                  <a:cubicBezTo>
                    <a:pt x="808798" y="137163"/>
                    <a:pt x="817937" y="128024"/>
                    <a:pt x="829211" y="128024"/>
                  </a:cubicBezTo>
                  <a:close/>
                  <a:moveTo>
                    <a:pt x="780434" y="128024"/>
                  </a:moveTo>
                  <a:cubicBezTo>
                    <a:pt x="791708" y="128024"/>
                    <a:pt x="800847" y="137163"/>
                    <a:pt x="800847" y="148437"/>
                  </a:cubicBezTo>
                  <a:cubicBezTo>
                    <a:pt x="800847" y="159711"/>
                    <a:pt x="791708" y="168850"/>
                    <a:pt x="780434" y="168850"/>
                  </a:cubicBezTo>
                  <a:cubicBezTo>
                    <a:pt x="769160" y="168850"/>
                    <a:pt x="760021" y="159711"/>
                    <a:pt x="760021" y="148437"/>
                  </a:cubicBezTo>
                  <a:cubicBezTo>
                    <a:pt x="760021" y="137163"/>
                    <a:pt x="769160" y="128024"/>
                    <a:pt x="780434" y="128024"/>
                  </a:cubicBezTo>
                  <a:close/>
                  <a:moveTo>
                    <a:pt x="731657" y="128024"/>
                  </a:moveTo>
                  <a:cubicBezTo>
                    <a:pt x="742931" y="128024"/>
                    <a:pt x="752070" y="137163"/>
                    <a:pt x="752070" y="148437"/>
                  </a:cubicBezTo>
                  <a:cubicBezTo>
                    <a:pt x="752070" y="159711"/>
                    <a:pt x="742931" y="168850"/>
                    <a:pt x="731657" y="168850"/>
                  </a:cubicBezTo>
                  <a:cubicBezTo>
                    <a:pt x="720383" y="168850"/>
                    <a:pt x="711244" y="159711"/>
                    <a:pt x="711244" y="148437"/>
                  </a:cubicBezTo>
                  <a:cubicBezTo>
                    <a:pt x="711244" y="137163"/>
                    <a:pt x="720383" y="128024"/>
                    <a:pt x="731657" y="128024"/>
                  </a:cubicBezTo>
                  <a:close/>
                  <a:moveTo>
                    <a:pt x="682880" y="128024"/>
                  </a:moveTo>
                  <a:cubicBezTo>
                    <a:pt x="694153" y="128024"/>
                    <a:pt x="703293" y="137163"/>
                    <a:pt x="703293" y="148437"/>
                  </a:cubicBezTo>
                  <a:cubicBezTo>
                    <a:pt x="703293" y="159711"/>
                    <a:pt x="694153" y="168850"/>
                    <a:pt x="682880" y="168850"/>
                  </a:cubicBezTo>
                  <a:cubicBezTo>
                    <a:pt x="671606" y="168850"/>
                    <a:pt x="662467" y="159711"/>
                    <a:pt x="662467" y="148437"/>
                  </a:cubicBezTo>
                  <a:cubicBezTo>
                    <a:pt x="662467" y="137163"/>
                    <a:pt x="671606" y="128024"/>
                    <a:pt x="682880" y="128024"/>
                  </a:cubicBezTo>
                  <a:close/>
                  <a:moveTo>
                    <a:pt x="634103" y="128024"/>
                  </a:moveTo>
                  <a:cubicBezTo>
                    <a:pt x="645377" y="128024"/>
                    <a:pt x="654516" y="137163"/>
                    <a:pt x="654516" y="148437"/>
                  </a:cubicBezTo>
                  <a:cubicBezTo>
                    <a:pt x="654516" y="159711"/>
                    <a:pt x="645377" y="168850"/>
                    <a:pt x="634103" y="168850"/>
                  </a:cubicBezTo>
                  <a:cubicBezTo>
                    <a:pt x="622829" y="168850"/>
                    <a:pt x="613690" y="159711"/>
                    <a:pt x="613690" y="148437"/>
                  </a:cubicBezTo>
                  <a:cubicBezTo>
                    <a:pt x="613690" y="137163"/>
                    <a:pt x="622829" y="128024"/>
                    <a:pt x="634103" y="128024"/>
                  </a:cubicBezTo>
                  <a:close/>
                  <a:moveTo>
                    <a:pt x="585326" y="128024"/>
                  </a:moveTo>
                  <a:cubicBezTo>
                    <a:pt x="596599" y="128024"/>
                    <a:pt x="605738" y="137163"/>
                    <a:pt x="605738" y="148437"/>
                  </a:cubicBezTo>
                  <a:cubicBezTo>
                    <a:pt x="605738" y="159711"/>
                    <a:pt x="596599" y="168850"/>
                    <a:pt x="585326" y="168850"/>
                  </a:cubicBezTo>
                  <a:cubicBezTo>
                    <a:pt x="574052" y="168850"/>
                    <a:pt x="564913" y="159711"/>
                    <a:pt x="564913" y="148437"/>
                  </a:cubicBezTo>
                  <a:cubicBezTo>
                    <a:pt x="564913" y="137163"/>
                    <a:pt x="574052" y="128024"/>
                    <a:pt x="585326" y="128024"/>
                  </a:cubicBezTo>
                  <a:close/>
                  <a:moveTo>
                    <a:pt x="536549" y="128024"/>
                  </a:moveTo>
                  <a:cubicBezTo>
                    <a:pt x="547822" y="128024"/>
                    <a:pt x="556961" y="137163"/>
                    <a:pt x="556961" y="148437"/>
                  </a:cubicBezTo>
                  <a:cubicBezTo>
                    <a:pt x="556961" y="159711"/>
                    <a:pt x="547822" y="168850"/>
                    <a:pt x="536549" y="168850"/>
                  </a:cubicBezTo>
                  <a:cubicBezTo>
                    <a:pt x="525275" y="168850"/>
                    <a:pt x="516136" y="159711"/>
                    <a:pt x="516136" y="148437"/>
                  </a:cubicBezTo>
                  <a:cubicBezTo>
                    <a:pt x="516136" y="137163"/>
                    <a:pt x="525275" y="128024"/>
                    <a:pt x="536549" y="128024"/>
                  </a:cubicBezTo>
                  <a:close/>
                  <a:moveTo>
                    <a:pt x="487772" y="128024"/>
                  </a:moveTo>
                  <a:cubicBezTo>
                    <a:pt x="499045" y="128024"/>
                    <a:pt x="508184" y="137163"/>
                    <a:pt x="508184" y="148437"/>
                  </a:cubicBezTo>
                  <a:cubicBezTo>
                    <a:pt x="508184" y="159711"/>
                    <a:pt x="499045" y="168850"/>
                    <a:pt x="487772" y="168850"/>
                  </a:cubicBezTo>
                  <a:cubicBezTo>
                    <a:pt x="476498" y="168850"/>
                    <a:pt x="467359" y="159711"/>
                    <a:pt x="467359" y="148437"/>
                  </a:cubicBezTo>
                  <a:cubicBezTo>
                    <a:pt x="467359" y="137163"/>
                    <a:pt x="476498" y="128024"/>
                    <a:pt x="487772" y="128024"/>
                  </a:cubicBezTo>
                  <a:close/>
                  <a:moveTo>
                    <a:pt x="438994" y="128024"/>
                  </a:moveTo>
                  <a:cubicBezTo>
                    <a:pt x="450268" y="128024"/>
                    <a:pt x="459407" y="137163"/>
                    <a:pt x="459407" y="148437"/>
                  </a:cubicBezTo>
                  <a:cubicBezTo>
                    <a:pt x="459407" y="159711"/>
                    <a:pt x="450268" y="168850"/>
                    <a:pt x="438994" y="168850"/>
                  </a:cubicBezTo>
                  <a:cubicBezTo>
                    <a:pt x="427721" y="168850"/>
                    <a:pt x="418582" y="159711"/>
                    <a:pt x="418582" y="148437"/>
                  </a:cubicBezTo>
                  <a:cubicBezTo>
                    <a:pt x="418582" y="137163"/>
                    <a:pt x="427721" y="128024"/>
                    <a:pt x="438994" y="128024"/>
                  </a:cubicBezTo>
                  <a:close/>
                  <a:moveTo>
                    <a:pt x="390217" y="128024"/>
                  </a:moveTo>
                  <a:cubicBezTo>
                    <a:pt x="401491" y="128024"/>
                    <a:pt x="410630" y="137163"/>
                    <a:pt x="410630" y="148437"/>
                  </a:cubicBezTo>
                  <a:cubicBezTo>
                    <a:pt x="410630" y="159711"/>
                    <a:pt x="401491" y="168850"/>
                    <a:pt x="390217" y="168850"/>
                  </a:cubicBezTo>
                  <a:cubicBezTo>
                    <a:pt x="378944" y="168850"/>
                    <a:pt x="369805" y="159711"/>
                    <a:pt x="369805" y="148437"/>
                  </a:cubicBezTo>
                  <a:cubicBezTo>
                    <a:pt x="369805" y="137163"/>
                    <a:pt x="378944" y="128024"/>
                    <a:pt x="390217" y="128024"/>
                  </a:cubicBezTo>
                  <a:close/>
                  <a:moveTo>
                    <a:pt x="341440" y="128024"/>
                  </a:moveTo>
                  <a:cubicBezTo>
                    <a:pt x="352714" y="128024"/>
                    <a:pt x="361853" y="137163"/>
                    <a:pt x="361853" y="148437"/>
                  </a:cubicBezTo>
                  <a:cubicBezTo>
                    <a:pt x="361853" y="159711"/>
                    <a:pt x="352714" y="168850"/>
                    <a:pt x="341440" y="168850"/>
                  </a:cubicBezTo>
                  <a:cubicBezTo>
                    <a:pt x="330166" y="168850"/>
                    <a:pt x="321028" y="159711"/>
                    <a:pt x="321028" y="148437"/>
                  </a:cubicBezTo>
                  <a:cubicBezTo>
                    <a:pt x="321028" y="137163"/>
                    <a:pt x="330166" y="128024"/>
                    <a:pt x="341440" y="128024"/>
                  </a:cubicBezTo>
                  <a:close/>
                  <a:moveTo>
                    <a:pt x="292663" y="128024"/>
                  </a:moveTo>
                  <a:cubicBezTo>
                    <a:pt x="303937" y="128024"/>
                    <a:pt x="313076" y="137163"/>
                    <a:pt x="313076" y="148437"/>
                  </a:cubicBezTo>
                  <a:cubicBezTo>
                    <a:pt x="313076" y="159711"/>
                    <a:pt x="303937" y="168850"/>
                    <a:pt x="292663" y="168850"/>
                  </a:cubicBezTo>
                  <a:cubicBezTo>
                    <a:pt x="281389" y="168850"/>
                    <a:pt x="272251" y="159711"/>
                    <a:pt x="272251" y="148437"/>
                  </a:cubicBezTo>
                  <a:cubicBezTo>
                    <a:pt x="272251" y="137163"/>
                    <a:pt x="281389" y="128024"/>
                    <a:pt x="292663" y="128024"/>
                  </a:cubicBezTo>
                  <a:close/>
                  <a:moveTo>
                    <a:pt x="243886" y="128024"/>
                  </a:moveTo>
                  <a:cubicBezTo>
                    <a:pt x="255160" y="128024"/>
                    <a:pt x="264299" y="137163"/>
                    <a:pt x="264299" y="148437"/>
                  </a:cubicBezTo>
                  <a:cubicBezTo>
                    <a:pt x="264299" y="159711"/>
                    <a:pt x="255160" y="168850"/>
                    <a:pt x="243886" y="168850"/>
                  </a:cubicBezTo>
                  <a:cubicBezTo>
                    <a:pt x="232612" y="168850"/>
                    <a:pt x="223473" y="159711"/>
                    <a:pt x="223473" y="148437"/>
                  </a:cubicBezTo>
                  <a:cubicBezTo>
                    <a:pt x="223473" y="137163"/>
                    <a:pt x="232612" y="128024"/>
                    <a:pt x="243886" y="128024"/>
                  </a:cubicBezTo>
                  <a:close/>
                  <a:moveTo>
                    <a:pt x="195109" y="128024"/>
                  </a:moveTo>
                  <a:cubicBezTo>
                    <a:pt x="206383" y="128024"/>
                    <a:pt x="215522" y="137163"/>
                    <a:pt x="215522" y="148437"/>
                  </a:cubicBezTo>
                  <a:cubicBezTo>
                    <a:pt x="215522" y="159711"/>
                    <a:pt x="206383" y="168850"/>
                    <a:pt x="195109" y="168850"/>
                  </a:cubicBezTo>
                  <a:cubicBezTo>
                    <a:pt x="183835" y="168850"/>
                    <a:pt x="174696" y="159711"/>
                    <a:pt x="174696" y="148437"/>
                  </a:cubicBezTo>
                  <a:cubicBezTo>
                    <a:pt x="174696" y="137163"/>
                    <a:pt x="183835" y="128024"/>
                    <a:pt x="195109" y="128024"/>
                  </a:cubicBezTo>
                  <a:close/>
                  <a:moveTo>
                    <a:pt x="146332" y="128024"/>
                  </a:moveTo>
                  <a:cubicBezTo>
                    <a:pt x="157606" y="128024"/>
                    <a:pt x="166745" y="137163"/>
                    <a:pt x="166745" y="148437"/>
                  </a:cubicBezTo>
                  <a:cubicBezTo>
                    <a:pt x="166745" y="159711"/>
                    <a:pt x="157606" y="168850"/>
                    <a:pt x="146332" y="168850"/>
                  </a:cubicBezTo>
                  <a:cubicBezTo>
                    <a:pt x="135058" y="168850"/>
                    <a:pt x="125919" y="159711"/>
                    <a:pt x="125919" y="148437"/>
                  </a:cubicBezTo>
                  <a:cubicBezTo>
                    <a:pt x="125919" y="137163"/>
                    <a:pt x="135058" y="128024"/>
                    <a:pt x="146332" y="128024"/>
                  </a:cubicBezTo>
                  <a:close/>
                  <a:moveTo>
                    <a:pt x="97555" y="128024"/>
                  </a:moveTo>
                  <a:cubicBezTo>
                    <a:pt x="108829" y="128024"/>
                    <a:pt x="117968" y="137163"/>
                    <a:pt x="117968" y="148437"/>
                  </a:cubicBezTo>
                  <a:cubicBezTo>
                    <a:pt x="117968" y="159711"/>
                    <a:pt x="108829" y="168850"/>
                    <a:pt x="97555" y="168850"/>
                  </a:cubicBezTo>
                  <a:cubicBezTo>
                    <a:pt x="86281" y="168850"/>
                    <a:pt x="77142" y="159711"/>
                    <a:pt x="77142" y="148437"/>
                  </a:cubicBezTo>
                  <a:cubicBezTo>
                    <a:pt x="77142" y="137163"/>
                    <a:pt x="86281" y="128024"/>
                    <a:pt x="97555" y="128024"/>
                  </a:cubicBezTo>
                  <a:close/>
                  <a:moveTo>
                    <a:pt x="48778" y="128024"/>
                  </a:moveTo>
                  <a:cubicBezTo>
                    <a:pt x="60052" y="128024"/>
                    <a:pt x="69191" y="137163"/>
                    <a:pt x="69191" y="148437"/>
                  </a:cubicBezTo>
                  <a:cubicBezTo>
                    <a:pt x="69191" y="159711"/>
                    <a:pt x="60052" y="168850"/>
                    <a:pt x="48778" y="168850"/>
                  </a:cubicBezTo>
                  <a:cubicBezTo>
                    <a:pt x="37504" y="168850"/>
                    <a:pt x="28365" y="159711"/>
                    <a:pt x="28365" y="148437"/>
                  </a:cubicBezTo>
                  <a:cubicBezTo>
                    <a:pt x="28365" y="137163"/>
                    <a:pt x="37504" y="128024"/>
                    <a:pt x="48778" y="128024"/>
                  </a:cubicBezTo>
                  <a:close/>
                  <a:moveTo>
                    <a:pt x="2" y="128024"/>
                  </a:moveTo>
                  <a:cubicBezTo>
                    <a:pt x="11275" y="128024"/>
                    <a:pt x="20414" y="137163"/>
                    <a:pt x="20414" y="148437"/>
                  </a:cubicBezTo>
                  <a:cubicBezTo>
                    <a:pt x="20414" y="159711"/>
                    <a:pt x="11275" y="168850"/>
                    <a:pt x="2" y="168850"/>
                  </a:cubicBezTo>
                  <a:lnTo>
                    <a:pt x="0" y="168849"/>
                  </a:lnTo>
                  <a:lnTo>
                    <a:pt x="0" y="128025"/>
                  </a:lnTo>
                  <a:close/>
                  <a:moveTo>
                    <a:pt x="1006915" y="87087"/>
                  </a:moveTo>
                  <a:lnTo>
                    <a:pt x="1006262" y="100037"/>
                  </a:lnTo>
                  <a:lnTo>
                    <a:pt x="1003906" y="94351"/>
                  </a:lnTo>
                  <a:close/>
                  <a:moveTo>
                    <a:pt x="975542" y="73938"/>
                  </a:moveTo>
                  <a:cubicBezTo>
                    <a:pt x="986816" y="73938"/>
                    <a:pt x="995955" y="83077"/>
                    <a:pt x="995955" y="94351"/>
                  </a:cubicBezTo>
                  <a:cubicBezTo>
                    <a:pt x="995955" y="105625"/>
                    <a:pt x="986816" y="114764"/>
                    <a:pt x="975542" y="114764"/>
                  </a:cubicBezTo>
                  <a:cubicBezTo>
                    <a:pt x="964268" y="114764"/>
                    <a:pt x="955129" y="105625"/>
                    <a:pt x="955129" y="94351"/>
                  </a:cubicBezTo>
                  <a:cubicBezTo>
                    <a:pt x="955129" y="83077"/>
                    <a:pt x="964268" y="73938"/>
                    <a:pt x="975542" y="73938"/>
                  </a:cubicBezTo>
                  <a:close/>
                  <a:moveTo>
                    <a:pt x="926765" y="73938"/>
                  </a:moveTo>
                  <a:cubicBezTo>
                    <a:pt x="938039" y="73938"/>
                    <a:pt x="947178" y="83077"/>
                    <a:pt x="947178" y="94351"/>
                  </a:cubicBezTo>
                  <a:cubicBezTo>
                    <a:pt x="947178" y="105625"/>
                    <a:pt x="938039" y="114764"/>
                    <a:pt x="926765" y="114764"/>
                  </a:cubicBezTo>
                  <a:cubicBezTo>
                    <a:pt x="915491" y="114764"/>
                    <a:pt x="906352" y="105625"/>
                    <a:pt x="906352" y="94351"/>
                  </a:cubicBezTo>
                  <a:cubicBezTo>
                    <a:pt x="906352" y="83077"/>
                    <a:pt x="915491" y="73938"/>
                    <a:pt x="926765" y="73938"/>
                  </a:cubicBezTo>
                  <a:close/>
                  <a:moveTo>
                    <a:pt x="877988" y="73938"/>
                  </a:moveTo>
                  <a:cubicBezTo>
                    <a:pt x="889262" y="73938"/>
                    <a:pt x="898401" y="83077"/>
                    <a:pt x="898401" y="94351"/>
                  </a:cubicBezTo>
                  <a:cubicBezTo>
                    <a:pt x="898401" y="105625"/>
                    <a:pt x="889262" y="114764"/>
                    <a:pt x="877988" y="114764"/>
                  </a:cubicBezTo>
                  <a:cubicBezTo>
                    <a:pt x="866714" y="114764"/>
                    <a:pt x="857575" y="105625"/>
                    <a:pt x="857575" y="94351"/>
                  </a:cubicBezTo>
                  <a:cubicBezTo>
                    <a:pt x="857575" y="83077"/>
                    <a:pt x="866714" y="73938"/>
                    <a:pt x="877988" y="73938"/>
                  </a:cubicBezTo>
                  <a:close/>
                  <a:moveTo>
                    <a:pt x="829211" y="73938"/>
                  </a:moveTo>
                  <a:cubicBezTo>
                    <a:pt x="840485" y="73938"/>
                    <a:pt x="849624" y="83077"/>
                    <a:pt x="849624" y="94351"/>
                  </a:cubicBezTo>
                  <a:cubicBezTo>
                    <a:pt x="849624" y="105625"/>
                    <a:pt x="840485" y="114764"/>
                    <a:pt x="829211" y="114764"/>
                  </a:cubicBezTo>
                  <a:cubicBezTo>
                    <a:pt x="817937" y="114764"/>
                    <a:pt x="808798" y="105625"/>
                    <a:pt x="808798" y="94351"/>
                  </a:cubicBezTo>
                  <a:cubicBezTo>
                    <a:pt x="808798" y="83077"/>
                    <a:pt x="817937" y="73938"/>
                    <a:pt x="829211" y="73938"/>
                  </a:cubicBezTo>
                  <a:close/>
                  <a:moveTo>
                    <a:pt x="780434" y="73938"/>
                  </a:moveTo>
                  <a:cubicBezTo>
                    <a:pt x="791708" y="73938"/>
                    <a:pt x="800847" y="83077"/>
                    <a:pt x="800847" y="94351"/>
                  </a:cubicBezTo>
                  <a:cubicBezTo>
                    <a:pt x="800847" y="105625"/>
                    <a:pt x="791708" y="114764"/>
                    <a:pt x="780434" y="114764"/>
                  </a:cubicBezTo>
                  <a:cubicBezTo>
                    <a:pt x="769160" y="114764"/>
                    <a:pt x="760021" y="105625"/>
                    <a:pt x="760021" y="94351"/>
                  </a:cubicBezTo>
                  <a:cubicBezTo>
                    <a:pt x="760021" y="83077"/>
                    <a:pt x="769160" y="73938"/>
                    <a:pt x="780434" y="73938"/>
                  </a:cubicBezTo>
                  <a:close/>
                  <a:moveTo>
                    <a:pt x="731657" y="73938"/>
                  </a:moveTo>
                  <a:cubicBezTo>
                    <a:pt x="742931" y="73938"/>
                    <a:pt x="752070" y="83077"/>
                    <a:pt x="752070" y="94351"/>
                  </a:cubicBezTo>
                  <a:cubicBezTo>
                    <a:pt x="752070" y="105625"/>
                    <a:pt x="742931" y="114764"/>
                    <a:pt x="731657" y="114764"/>
                  </a:cubicBezTo>
                  <a:cubicBezTo>
                    <a:pt x="720383" y="114764"/>
                    <a:pt x="711244" y="105625"/>
                    <a:pt x="711244" y="94351"/>
                  </a:cubicBezTo>
                  <a:cubicBezTo>
                    <a:pt x="711244" y="83077"/>
                    <a:pt x="720383" y="73938"/>
                    <a:pt x="731657" y="73938"/>
                  </a:cubicBezTo>
                  <a:close/>
                  <a:moveTo>
                    <a:pt x="682880" y="73938"/>
                  </a:moveTo>
                  <a:cubicBezTo>
                    <a:pt x="694153" y="73938"/>
                    <a:pt x="703293" y="83077"/>
                    <a:pt x="703293" y="94351"/>
                  </a:cubicBezTo>
                  <a:cubicBezTo>
                    <a:pt x="703293" y="105625"/>
                    <a:pt x="694153" y="114764"/>
                    <a:pt x="682880" y="114764"/>
                  </a:cubicBezTo>
                  <a:cubicBezTo>
                    <a:pt x="671606" y="114764"/>
                    <a:pt x="662467" y="105625"/>
                    <a:pt x="662467" y="94351"/>
                  </a:cubicBezTo>
                  <a:cubicBezTo>
                    <a:pt x="662467" y="83077"/>
                    <a:pt x="671606" y="73938"/>
                    <a:pt x="682880" y="73938"/>
                  </a:cubicBezTo>
                  <a:close/>
                  <a:moveTo>
                    <a:pt x="634103" y="73938"/>
                  </a:moveTo>
                  <a:cubicBezTo>
                    <a:pt x="645377" y="73938"/>
                    <a:pt x="654516" y="83077"/>
                    <a:pt x="654516" y="94351"/>
                  </a:cubicBezTo>
                  <a:cubicBezTo>
                    <a:pt x="654516" y="105625"/>
                    <a:pt x="645377" y="114764"/>
                    <a:pt x="634103" y="114764"/>
                  </a:cubicBezTo>
                  <a:cubicBezTo>
                    <a:pt x="622829" y="114764"/>
                    <a:pt x="613690" y="105625"/>
                    <a:pt x="613690" y="94351"/>
                  </a:cubicBezTo>
                  <a:cubicBezTo>
                    <a:pt x="613690" y="83077"/>
                    <a:pt x="622829" y="73938"/>
                    <a:pt x="634103" y="73938"/>
                  </a:cubicBezTo>
                  <a:close/>
                  <a:moveTo>
                    <a:pt x="585326" y="73938"/>
                  </a:moveTo>
                  <a:cubicBezTo>
                    <a:pt x="596599" y="73938"/>
                    <a:pt x="605738" y="83077"/>
                    <a:pt x="605738" y="94351"/>
                  </a:cubicBezTo>
                  <a:cubicBezTo>
                    <a:pt x="605738" y="105625"/>
                    <a:pt x="596599" y="114764"/>
                    <a:pt x="585326" y="114764"/>
                  </a:cubicBezTo>
                  <a:cubicBezTo>
                    <a:pt x="574052" y="114764"/>
                    <a:pt x="564913" y="105625"/>
                    <a:pt x="564913" y="94351"/>
                  </a:cubicBezTo>
                  <a:cubicBezTo>
                    <a:pt x="564913" y="83077"/>
                    <a:pt x="574052" y="73938"/>
                    <a:pt x="585326" y="73938"/>
                  </a:cubicBezTo>
                  <a:close/>
                  <a:moveTo>
                    <a:pt x="536549" y="73938"/>
                  </a:moveTo>
                  <a:cubicBezTo>
                    <a:pt x="547822" y="73938"/>
                    <a:pt x="556961" y="83077"/>
                    <a:pt x="556961" y="94351"/>
                  </a:cubicBezTo>
                  <a:cubicBezTo>
                    <a:pt x="556961" y="105625"/>
                    <a:pt x="547822" y="114764"/>
                    <a:pt x="536549" y="114764"/>
                  </a:cubicBezTo>
                  <a:cubicBezTo>
                    <a:pt x="525275" y="114764"/>
                    <a:pt x="516136" y="105625"/>
                    <a:pt x="516136" y="94351"/>
                  </a:cubicBezTo>
                  <a:cubicBezTo>
                    <a:pt x="516136" y="83077"/>
                    <a:pt x="525275" y="73938"/>
                    <a:pt x="536549" y="73938"/>
                  </a:cubicBezTo>
                  <a:close/>
                  <a:moveTo>
                    <a:pt x="487772" y="73938"/>
                  </a:moveTo>
                  <a:cubicBezTo>
                    <a:pt x="499045" y="73938"/>
                    <a:pt x="508184" y="83077"/>
                    <a:pt x="508184" y="94351"/>
                  </a:cubicBezTo>
                  <a:cubicBezTo>
                    <a:pt x="508184" y="105625"/>
                    <a:pt x="499045" y="114764"/>
                    <a:pt x="487772" y="114764"/>
                  </a:cubicBezTo>
                  <a:cubicBezTo>
                    <a:pt x="476498" y="114764"/>
                    <a:pt x="467359" y="105625"/>
                    <a:pt x="467359" y="94351"/>
                  </a:cubicBezTo>
                  <a:cubicBezTo>
                    <a:pt x="467359" y="83077"/>
                    <a:pt x="476498" y="73938"/>
                    <a:pt x="487772" y="73938"/>
                  </a:cubicBezTo>
                  <a:close/>
                  <a:moveTo>
                    <a:pt x="438994" y="73938"/>
                  </a:moveTo>
                  <a:cubicBezTo>
                    <a:pt x="450268" y="73938"/>
                    <a:pt x="459407" y="83077"/>
                    <a:pt x="459407" y="94351"/>
                  </a:cubicBezTo>
                  <a:cubicBezTo>
                    <a:pt x="459407" y="105625"/>
                    <a:pt x="450268" y="114764"/>
                    <a:pt x="438994" y="114764"/>
                  </a:cubicBezTo>
                  <a:cubicBezTo>
                    <a:pt x="427721" y="114764"/>
                    <a:pt x="418582" y="105625"/>
                    <a:pt x="418582" y="94351"/>
                  </a:cubicBezTo>
                  <a:cubicBezTo>
                    <a:pt x="418582" y="83077"/>
                    <a:pt x="427721" y="73938"/>
                    <a:pt x="438994" y="73938"/>
                  </a:cubicBezTo>
                  <a:close/>
                  <a:moveTo>
                    <a:pt x="390217" y="73938"/>
                  </a:moveTo>
                  <a:cubicBezTo>
                    <a:pt x="401491" y="73938"/>
                    <a:pt x="410630" y="83077"/>
                    <a:pt x="410630" y="94351"/>
                  </a:cubicBezTo>
                  <a:cubicBezTo>
                    <a:pt x="410630" y="105625"/>
                    <a:pt x="401491" y="114764"/>
                    <a:pt x="390217" y="114764"/>
                  </a:cubicBezTo>
                  <a:cubicBezTo>
                    <a:pt x="378944" y="114764"/>
                    <a:pt x="369805" y="105625"/>
                    <a:pt x="369805" y="94351"/>
                  </a:cubicBezTo>
                  <a:cubicBezTo>
                    <a:pt x="369805" y="83077"/>
                    <a:pt x="378944" y="73938"/>
                    <a:pt x="390217" y="73938"/>
                  </a:cubicBezTo>
                  <a:close/>
                  <a:moveTo>
                    <a:pt x="341440" y="73938"/>
                  </a:moveTo>
                  <a:cubicBezTo>
                    <a:pt x="352714" y="73938"/>
                    <a:pt x="361853" y="83077"/>
                    <a:pt x="361853" y="94351"/>
                  </a:cubicBezTo>
                  <a:cubicBezTo>
                    <a:pt x="361853" y="105625"/>
                    <a:pt x="352714" y="114764"/>
                    <a:pt x="341440" y="114764"/>
                  </a:cubicBezTo>
                  <a:cubicBezTo>
                    <a:pt x="330166" y="114764"/>
                    <a:pt x="321028" y="105625"/>
                    <a:pt x="321028" y="94351"/>
                  </a:cubicBezTo>
                  <a:cubicBezTo>
                    <a:pt x="321028" y="83077"/>
                    <a:pt x="330166" y="73938"/>
                    <a:pt x="341440" y="73938"/>
                  </a:cubicBezTo>
                  <a:close/>
                  <a:moveTo>
                    <a:pt x="292663" y="73938"/>
                  </a:moveTo>
                  <a:cubicBezTo>
                    <a:pt x="303937" y="73938"/>
                    <a:pt x="313076" y="83077"/>
                    <a:pt x="313076" y="94351"/>
                  </a:cubicBezTo>
                  <a:cubicBezTo>
                    <a:pt x="313076" y="105625"/>
                    <a:pt x="303937" y="114764"/>
                    <a:pt x="292663" y="114764"/>
                  </a:cubicBezTo>
                  <a:cubicBezTo>
                    <a:pt x="281389" y="114764"/>
                    <a:pt x="272251" y="105625"/>
                    <a:pt x="272251" y="94351"/>
                  </a:cubicBezTo>
                  <a:cubicBezTo>
                    <a:pt x="272251" y="83077"/>
                    <a:pt x="281389" y="73938"/>
                    <a:pt x="292663" y="73938"/>
                  </a:cubicBezTo>
                  <a:close/>
                  <a:moveTo>
                    <a:pt x="243886" y="73938"/>
                  </a:moveTo>
                  <a:cubicBezTo>
                    <a:pt x="255160" y="73938"/>
                    <a:pt x="264299" y="83077"/>
                    <a:pt x="264299" y="94351"/>
                  </a:cubicBezTo>
                  <a:cubicBezTo>
                    <a:pt x="264299" y="105625"/>
                    <a:pt x="255160" y="114764"/>
                    <a:pt x="243886" y="114764"/>
                  </a:cubicBezTo>
                  <a:cubicBezTo>
                    <a:pt x="232612" y="114764"/>
                    <a:pt x="223473" y="105625"/>
                    <a:pt x="223473" y="94351"/>
                  </a:cubicBezTo>
                  <a:cubicBezTo>
                    <a:pt x="223473" y="83077"/>
                    <a:pt x="232612" y="73938"/>
                    <a:pt x="243886" y="73938"/>
                  </a:cubicBezTo>
                  <a:close/>
                  <a:moveTo>
                    <a:pt x="195109" y="73938"/>
                  </a:moveTo>
                  <a:cubicBezTo>
                    <a:pt x="206383" y="73938"/>
                    <a:pt x="215522" y="83077"/>
                    <a:pt x="215522" y="94351"/>
                  </a:cubicBezTo>
                  <a:cubicBezTo>
                    <a:pt x="215522" y="105625"/>
                    <a:pt x="206383" y="114764"/>
                    <a:pt x="195109" y="114764"/>
                  </a:cubicBezTo>
                  <a:cubicBezTo>
                    <a:pt x="183835" y="114764"/>
                    <a:pt x="174696" y="105625"/>
                    <a:pt x="174696" y="94351"/>
                  </a:cubicBezTo>
                  <a:cubicBezTo>
                    <a:pt x="174696" y="83077"/>
                    <a:pt x="183835" y="73938"/>
                    <a:pt x="195109" y="73938"/>
                  </a:cubicBezTo>
                  <a:close/>
                  <a:moveTo>
                    <a:pt x="146332" y="73938"/>
                  </a:moveTo>
                  <a:cubicBezTo>
                    <a:pt x="157606" y="73938"/>
                    <a:pt x="166745" y="83077"/>
                    <a:pt x="166745" y="94351"/>
                  </a:cubicBezTo>
                  <a:cubicBezTo>
                    <a:pt x="166745" y="105625"/>
                    <a:pt x="157606" y="114764"/>
                    <a:pt x="146332" y="114764"/>
                  </a:cubicBezTo>
                  <a:cubicBezTo>
                    <a:pt x="135058" y="114764"/>
                    <a:pt x="125919" y="105625"/>
                    <a:pt x="125919" y="94351"/>
                  </a:cubicBezTo>
                  <a:cubicBezTo>
                    <a:pt x="125919" y="83077"/>
                    <a:pt x="135058" y="73938"/>
                    <a:pt x="146332" y="73938"/>
                  </a:cubicBezTo>
                  <a:close/>
                  <a:moveTo>
                    <a:pt x="97555" y="73938"/>
                  </a:moveTo>
                  <a:cubicBezTo>
                    <a:pt x="108829" y="73938"/>
                    <a:pt x="117968" y="83077"/>
                    <a:pt x="117968" y="94351"/>
                  </a:cubicBezTo>
                  <a:cubicBezTo>
                    <a:pt x="117968" y="105625"/>
                    <a:pt x="108829" y="114764"/>
                    <a:pt x="97555" y="114764"/>
                  </a:cubicBezTo>
                  <a:cubicBezTo>
                    <a:pt x="86281" y="114764"/>
                    <a:pt x="77142" y="105625"/>
                    <a:pt x="77142" y="94351"/>
                  </a:cubicBezTo>
                  <a:cubicBezTo>
                    <a:pt x="77142" y="83077"/>
                    <a:pt x="86281" y="73938"/>
                    <a:pt x="97555" y="73938"/>
                  </a:cubicBezTo>
                  <a:close/>
                  <a:moveTo>
                    <a:pt x="48778" y="73938"/>
                  </a:moveTo>
                  <a:cubicBezTo>
                    <a:pt x="60052" y="73938"/>
                    <a:pt x="69191" y="83077"/>
                    <a:pt x="69191" y="94351"/>
                  </a:cubicBezTo>
                  <a:cubicBezTo>
                    <a:pt x="69191" y="105625"/>
                    <a:pt x="60052" y="114764"/>
                    <a:pt x="48778" y="114764"/>
                  </a:cubicBezTo>
                  <a:cubicBezTo>
                    <a:pt x="37504" y="114764"/>
                    <a:pt x="28365" y="105625"/>
                    <a:pt x="28365" y="94351"/>
                  </a:cubicBezTo>
                  <a:cubicBezTo>
                    <a:pt x="28365" y="83077"/>
                    <a:pt x="37504" y="73938"/>
                    <a:pt x="48778" y="73938"/>
                  </a:cubicBezTo>
                  <a:close/>
                  <a:moveTo>
                    <a:pt x="2" y="73938"/>
                  </a:moveTo>
                  <a:cubicBezTo>
                    <a:pt x="11275" y="73938"/>
                    <a:pt x="20414" y="83077"/>
                    <a:pt x="20414" y="94351"/>
                  </a:cubicBezTo>
                  <a:cubicBezTo>
                    <a:pt x="20414" y="105625"/>
                    <a:pt x="11275" y="114764"/>
                    <a:pt x="2" y="114764"/>
                  </a:cubicBezTo>
                  <a:lnTo>
                    <a:pt x="0" y="114763"/>
                  </a:lnTo>
                  <a:lnTo>
                    <a:pt x="0" y="73939"/>
                  </a:lnTo>
                  <a:close/>
                  <a:moveTo>
                    <a:pt x="1010013" y="25745"/>
                  </a:moveTo>
                  <a:lnTo>
                    <a:pt x="1008696" y="51828"/>
                  </a:lnTo>
                  <a:lnTo>
                    <a:pt x="1003906" y="40265"/>
                  </a:lnTo>
                  <a:cubicBezTo>
                    <a:pt x="1003906" y="34628"/>
                    <a:pt x="1006192" y="29525"/>
                    <a:pt x="1009885" y="25831"/>
                  </a:cubicBezTo>
                  <a:close/>
                  <a:moveTo>
                    <a:pt x="975542" y="19852"/>
                  </a:moveTo>
                  <a:cubicBezTo>
                    <a:pt x="986816" y="19852"/>
                    <a:pt x="995955" y="28991"/>
                    <a:pt x="995955" y="40265"/>
                  </a:cubicBezTo>
                  <a:cubicBezTo>
                    <a:pt x="995955" y="51539"/>
                    <a:pt x="986816" y="60678"/>
                    <a:pt x="975542" y="60678"/>
                  </a:cubicBezTo>
                  <a:cubicBezTo>
                    <a:pt x="964268" y="60678"/>
                    <a:pt x="955129" y="51539"/>
                    <a:pt x="955129" y="40265"/>
                  </a:cubicBezTo>
                  <a:cubicBezTo>
                    <a:pt x="955129" y="28991"/>
                    <a:pt x="964268" y="19852"/>
                    <a:pt x="975542" y="19852"/>
                  </a:cubicBezTo>
                  <a:close/>
                  <a:moveTo>
                    <a:pt x="926765" y="19852"/>
                  </a:moveTo>
                  <a:cubicBezTo>
                    <a:pt x="938039" y="19852"/>
                    <a:pt x="947178" y="28991"/>
                    <a:pt x="947178" y="40265"/>
                  </a:cubicBezTo>
                  <a:cubicBezTo>
                    <a:pt x="947178" y="51539"/>
                    <a:pt x="938039" y="60678"/>
                    <a:pt x="926765" y="60678"/>
                  </a:cubicBezTo>
                  <a:cubicBezTo>
                    <a:pt x="915491" y="60678"/>
                    <a:pt x="906352" y="51539"/>
                    <a:pt x="906352" y="40265"/>
                  </a:cubicBezTo>
                  <a:cubicBezTo>
                    <a:pt x="906352" y="28991"/>
                    <a:pt x="915491" y="19852"/>
                    <a:pt x="926765" y="19852"/>
                  </a:cubicBezTo>
                  <a:close/>
                  <a:moveTo>
                    <a:pt x="877988" y="19852"/>
                  </a:moveTo>
                  <a:cubicBezTo>
                    <a:pt x="889262" y="19852"/>
                    <a:pt x="898401" y="28991"/>
                    <a:pt x="898401" y="40265"/>
                  </a:cubicBezTo>
                  <a:cubicBezTo>
                    <a:pt x="898401" y="51539"/>
                    <a:pt x="889262" y="60678"/>
                    <a:pt x="877988" y="60678"/>
                  </a:cubicBezTo>
                  <a:cubicBezTo>
                    <a:pt x="866714" y="60678"/>
                    <a:pt x="857575" y="51539"/>
                    <a:pt x="857575" y="40265"/>
                  </a:cubicBezTo>
                  <a:cubicBezTo>
                    <a:pt x="857575" y="28991"/>
                    <a:pt x="866714" y="19852"/>
                    <a:pt x="877988" y="19852"/>
                  </a:cubicBezTo>
                  <a:close/>
                  <a:moveTo>
                    <a:pt x="829211" y="19852"/>
                  </a:moveTo>
                  <a:cubicBezTo>
                    <a:pt x="840485" y="19852"/>
                    <a:pt x="849624" y="28991"/>
                    <a:pt x="849624" y="40265"/>
                  </a:cubicBezTo>
                  <a:cubicBezTo>
                    <a:pt x="849624" y="51539"/>
                    <a:pt x="840485" y="60678"/>
                    <a:pt x="829211" y="60678"/>
                  </a:cubicBezTo>
                  <a:cubicBezTo>
                    <a:pt x="817937" y="60678"/>
                    <a:pt x="808798" y="51539"/>
                    <a:pt x="808798" y="40265"/>
                  </a:cubicBezTo>
                  <a:cubicBezTo>
                    <a:pt x="808798" y="28991"/>
                    <a:pt x="817937" y="19852"/>
                    <a:pt x="829211" y="19852"/>
                  </a:cubicBezTo>
                  <a:close/>
                  <a:moveTo>
                    <a:pt x="780434" y="19852"/>
                  </a:moveTo>
                  <a:cubicBezTo>
                    <a:pt x="791708" y="19852"/>
                    <a:pt x="800847" y="28991"/>
                    <a:pt x="800847" y="40265"/>
                  </a:cubicBezTo>
                  <a:cubicBezTo>
                    <a:pt x="800847" y="51539"/>
                    <a:pt x="791708" y="60678"/>
                    <a:pt x="780434" y="60678"/>
                  </a:cubicBezTo>
                  <a:cubicBezTo>
                    <a:pt x="769160" y="60678"/>
                    <a:pt x="760021" y="51539"/>
                    <a:pt x="760021" y="40265"/>
                  </a:cubicBezTo>
                  <a:cubicBezTo>
                    <a:pt x="760021" y="28991"/>
                    <a:pt x="769160" y="19852"/>
                    <a:pt x="780434" y="19852"/>
                  </a:cubicBezTo>
                  <a:close/>
                  <a:moveTo>
                    <a:pt x="731657" y="19852"/>
                  </a:moveTo>
                  <a:cubicBezTo>
                    <a:pt x="742931" y="19852"/>
                    <a:pt x="752070" y="28991"/>
                    <a:pt x="752070" y="40265"/>
                  </a:cubicBezTo>
                  <a:cubicBezTo>
                    <a:pt x="752070" y="51539"/>
                    <a:pt x="742931" y="60678"/>
                    <a:pt x="731657" y="60678"/>
                  </a:cubicBezTo>
                  <a:cubicBezTo>
                    <a:pt x="720383" y="60678"/>
                    <a:pt x="711244" y="51539"/>
                    <a:pt x="711244" y="40265"/>
                  </a:cubicBezTo>
                  <a:cubicBezTo>
                    <a:pt x="711244" y="28991"/>
                    <a:pt x="720383" y="19852"/>
                    <a:pt x="731657" y="19852"/>
                  </a:cubicBezTo>
                  <a:close/>
                  <a:moveTo>
                    <a:pt x="682880" y="19852"/>
                  </a:moveTo>
                  <a:cubicBezTo>
                    <a:pt x="694153" y="19852"/>
                    <a:pt x="703293" y="28991"/>
                    <a:pt x="703293" y="40265"/>
                  </a:cubicBezTo>
                  <a:cubicBezTo>
                    <a:pt x="703293" y="51539"/>
                    <a:pt x="694153" y="60678"/>
                    <a:pt x="682880" y="60678"/>
                  </a:cubicBezTo>
                  <a:cubicBezTo>
                    <a:pt x="671606" y="60678"/>
                    <a:pt x="662467" y="51539"/>
                    <a:pt x="662467" y="40265"/>
                  </a:cubicBezTo>
                  <a:cubicBezTo>
                    <a:pt x="662467" y="28991"/>
                    <a:pt x="671606" y="19852"/>
                    <a:pt x="682880" y="19852"/>
                  </a:cubicBezTo>
                  <a:close/>
                  <a:moveTo>
                    <a:pt x="634103" y="19852"/>
                  </a:moveTo>
                  <a:cubicBezTo>
                    <a:pt x="645377" y="19852"/>
                    <a:pt x="654516" y="28991"/>
                    <a:pt x="654516" y="40265"/>
                  </a:cubicBezTo>
                  <a:cubicBezTo>
                    <a:pt x="654516" y="51539"/>
                    <a:pt x="645377" y="60678"/>
                    <a:pt x="634103" y="60678"/>
                  </a:cubicBezTo>
                  <a:cubicBezTo>
                    <a:pt x="622829" y="60678"/>
                    <a:pt x="613690" y="51539"/>
                    <a:pt x="613690" y="40265"/>
                  </a:cubicBezTo>
                  <a:cubicBezTo>
                    <a:pt x="613690" y="28991"/>
                    <a:pt x="622829" y="19852"/>
                    <a:pt x="634103" y="19852"/>
                  </a:cubicBezTo>
                  <a:close/>
                  <a:moveTo>
                    <a:pt x="585326" y="19852"/>
                  </a:moveTo>
                  <a:cubicBezTo>
                    <a:pt x="596599" y="19852"/>
                    <a:pt x="605738" y="28991"/>
                    <a:pt x="605738" y="40265"/>
                  </a:cubicBezTo>
                  <a:cubicBezTo>
                    <a:pt x="605738" y="51539"/>
                    <a:pt x="596599" y="60678"/>
                    <a:pt x="585326" y="60678"/>
                  </a:cubicBezTo>
                  <a:cubicBezTo>
                    <a:pt x="574052" y="60678"/>
                    <a:pt x="564913" y="51539"/>
                    <a:pt x="564913" y="40265"/>
                  </a:cubicBezTo>
                  <a:cubicBezTo>
                    <a:pt x="564913" y="28991"/>
                    <a:pt x="574052" y="19852"/>
                    <a:pt x="585326" y="19852"/>
                  </a:cubicBezTo>
                  <a:close/>
                  <a:moveTo>
                    <a:pt x="536549" y="19852"/>
                  </a:moveTo>
                  <a:cubicBezTo>
                    <a:pt x="547822" y="19852"/>
                    <a:pt x="556961" y="28991"/>
                    <a:pt x="556961" y="40265"/>
                  </a:cubicBezTo>
                  <a:cubicBezTo>
                    <a:pt x="556961" y="51539"/>
                    <a:pt x="547822" y="60678"/>
                    <a:pt x="536549" y="60678"/>
                  </a:cubicBezTo>
                  <a:cubicBezTo>
                    <a:pt x="525275" y="60678"/>
                    <a:pt x="516136" y="51539"/>
                    <a:pt x="516136" y="40265"/>
                  </a:cubicBezTo>
                  <a:cubicBezTo>
                    <a:pt x="516136" y="28991"/>
                    <a:pt x="525275" y="19852"/>
                    <a:pt x="536549" y="19852"/>
                  </a:cubicBezTo>
                  <a:close/>
                  <a:moveTo>
                    <a:pt x="487772" y="19852"/>
                  </a:moveTo>
                  <a:cubicBezTo>
                    <a:pt x="499045" y="19852"/>
                    <a:pt x="508184" y="28991"/>
                    <a:pt x="508184" y="40265"/>
                  </a:cubicBezTo>
                  <a:cubicBezTo>
                    <a:pt x="508184" y="51539"/>
                    <a:pt x="499045" y="60678"/>
                    <a:pt x="487772" y="60678"/>
                  </a:cubicBezTo>
                  <a:cubicBezTo>
                    <a:pt x="476498" y="60678"/>
                    <a:pt x="467359" y="51539"/>
                    <a:pt x="467359" y="40265"/>
                  </a:cubicBezTo>
                  <a:cubicBezTo>
                    <a:pt x="467359" y="28991"/>
                    <a:pt x="476498" y="19852"/>
                    <a:pt x="487772" y="19852"/>
                  </a:cubicBezTo>
                  <a:close/>
                  <a:moveTo>
                    <a:pt x="438994" y="19852"/>
                  </a:moveTo>
                  <a:cubicBezTo>
                    <a:pt x="450268" y="19852"/>
                    <a:pt x="459407" y="28991"/>
                    <a:pt x="459407" y="40265"/>
                  </a:cubicBezTo>
                  <a:cubicBezTo>
                    <a:pt x="459407" y="51539"/>
                    <a:pt x="450268" y="60678"/>
                    <a:pt x="438994" y="60678"/>
                  </a:cubicBezTo>
                  <a:cubicBezTo>
                    <a:pt x="427721" y="60678"/>
                    <a:pt x="418582" y="51539"/>
                    <a:pt x="418582" y="40265"/>
                  </a:cubicBezTo>
                  <a:cubicBezTo>
                    <a:pt x="418582" y="28991"/>
                    <a:pt x="427721" y="19852"/>
                    <a:pt x="438994" y="19852"/>
                  </a:cubicBezTo>
                  <a:close/>
                  <a:moveTo>
                    <a:pt x="390217" y="19852"/>
                  </a:moveTo>
                  <a:cubicBezTo>
                    <a:pt x="401491" y="19852"/>
                    <a:pt x="410630" y="28991"/>
                    <a:pt x="410630" y="40265"/>
                  </a:cubicBezTo>
                  <a:cubicBezTo>
                    <a:pt x="410630" y="51539"/>
                    <a:pt x="401491" y="60678"/>
                    <a:pt x="390217" y="60678"/>
                  </a:cubicBezTo>
                  <a:cubicBezTo>
                    <a:pt x="378944" y="60678"/>
                    <a:pt x="369805" y="51539"/>
                    <a:pt x="369805" y="40265"/>
                  </a:cubicBezTo>
                  <a:cubicBezTo>
                    <a:pt x="369805" y="28991"/>
                    <a:pt x="378944" y="19852"/>
                    <a:pt x="390217" y="19852"/>
                  </a:cubicBezTo>
                  <a:close/>
                  <a:moveTo>
                    <a:pt x="341440" y="19852"/>
                  </a:moveTo>
                  <a:cubicBezTo>
                    <a:pt x="352714" y="19852"/>
                    <a:pt x="361853" y="28991"/>
                    <a:pt x="361853" y="40265"/>
                  </a:cubicBezTo>
                  <a:cubicBezTo>
                    <a:pt x="361853" y="51539"/>
                    <a:pt x="352714" y="60678"/>
                    <a:pt x="341440" y="60678"/>
                  </a:cubicBezTo>
                  <a:cubicBezTo>
                    <a:pt x="330166" y="60678"/>
                    <a:pt x="321028" y="51539"/>
                    <a:pt x="321028" y="40265"/>
                  </a:cubicBezTo>
                  <a:cubicBezTo>
                    <a:pt x="321028" y="28991"/>
                    <a:pt x="330166" y="19852"/>
                    <a:pt x="341440" y="19852"/>
                  </a:cubicBezTo>
                  <a:close/>
                  <a:moveTo>
                    <a:pt x="292663" y="19852"/>
                  </a:moveTo>
                  <a:cubicBezTo>
                    <a:pt x="303937" y="19852"/>
                    <a:pt x="313076" y="28991"/>
                    <a:pt x="313076" y="40265"/>
                  </a:cubicBezTo>
                  <a:cubicBezTo>
                    <a:pt x="313076" y="51539"/>
                    <a:pt x="303937" y="60678"/>
                    <a:pt x="292663" y="60678"/>
                  </a:cubicBezTo>
                  <a:cubicBezTo>
                    <a:pt x="281389" y="60678"/>
                    <a:pt x="272251" y="51539"/>
                    <a:pt x="272251" y="40265"/>
                  </a:cubicBezTo>
                  <a:cubicBezTo>
                    <a:pt x="272251" y="28991"/>
                    <a:pt x="281389" y="19852"/>
                    <a:pt x="292663" y="19852"/>
                  </a:cubicBezTo>
                  <a:close/>
                  <a:moveTo>
                    <a:pt x="243886" y="19852"/>
                  </a:moveTo>
                  <a:cubicBezTo>
                    <a:pt x="255160" y="19852"/>
                    <a:pt x="264299" y="28991"/>
                    <a:pt x="264299" y="40265"/>
                  </a:cubicBezTo>
                  <a:cubicBezTo>
                    <a:pt x="264299" y="51539"/>
                    <a:pt x="255160" y="60678"/>
                    <a:pt x="243886" y="60678"/>
                  </a:cubicBezTo>
                  <a:cubicBezTo>
                    <a:pt x="232612" y="60678"/>
                    <a:pt x="223473" y="51539"/>
                    <a:pt x="223473" y="40265"/>
                  </a:cubicBezTo>
                  <a:cubicBezTo>
                    <a:pt x="223473" y="28991"/>
                    <a:pt x="232612" y="19852"/>
                    <a:pt x="243886" y="19852"/>
                  </a:cubicBezTo>
                  <a:close/>
                  <a:moveTo>
                    <a:pt x="195109" y="19852"/>
                  </a:moveTo>
                  <a:cubicBezTo>
                    <a:pt x="206383" y="19852"/>
                    <a:pt x="215522" y="28991"/>
                    <a:pt x="215522" y="40265"/>
                  </a:cubicBezTo>
                  <a:cubicBezTo>
                    <a:pt x="215522" y="51539"/>
                    <a:pt x="206383" y="60678"/>
                    <a:pt x="195109" y="60678"/>
                  </a:cubicBezTo>
                  <a:cubicBezTo>
                    <a:pt x="183835" y="60678"/>
                    <a:pt x="174696" y="51539"/>
                    <a:pt x="174696" y="40265"/>
                  </a:cubicBezTo>
                  <a:cubicBezTo>
                    <a:pt x="174696" y="28991"/>
                    <a:pt x="183835" y="19852"/>
                    <a:pt x="195109" y="19852"/>
                  </a:cubicBezTo>
                  <a:close/>
                  <a:moveTo>
                    <a:pt x="146332" y="19852"/>
                  </a:moveTo>
                  <a:cubicBezTo>
                    <a:pt x="157606" y="19852"/>
                    <a:pt x="166745" y="28991"/>
                    <a:pt x="166745" y="40265"/>
                  </a:cubicBezTo>
                  <a:cubicBezTo>
                    <a:pt x="166745" y="51539"/>
                    <a:pt x="157606" y="60678"/>
                    <a:pt x="146332" y="60678"/>
                  </a:cubicBezTo>
                  <a:cubicBezTo>
                    <a:pt x="135058" y="60678"/>
                    <a:pt x="125919" y="51539"/>
                    <a:pt x="125919" y="40265"/>
                  </a:cubicBezTo>
                  <a:cubicBezTo>
                    <a:pt x="125919" y="28991"/>
                    <a:pt x="135058" y="19852"/>
                    <a:pt x="146332" y="19852"/>
                  </a:cubicBezTo>
                  <a:close/>
                  <a:moveTo>
                    <a:pt x="97555" y="19852"/>
                  </a:moveTo>
                  <a:cubicBezTo>
                    <a:pt x="108829" y="19852"/>
                    <a:pt x="117968" y="28991"/>
                    <a:pt x="117968" y="40265"/>
                  </a:cubicBezTo>
                  <a:cubicBezTo>
                    <a:pt x="117968" y="51539"/>
                    <a:pt x="108829" y="60678"/>
                    <a:pt x="97555" y="60678"/>
                  </a:cubicBezTo>
                  <a:cubicBezTo>
                    <a:pt x="86281" y="60678"/>
                    <a:pt x="77142" y="51539"/>
                    <a:pt x="77142" y="40265"/>
                  </a:cubicBezTo>
                  <a:cubicBezTo>
                    <a:pt x="77142" y="28991"/>
                    <a:pt x="86281" y="19852"/>
                    <a:pt x="97555" y="19852"/>
                  </a:cubicBezTo>
                  <a:close/>
                  <a:moveTo>
                    <a:pt x="48778" y="19852"/>
                  </a:moveTo>
                  <a:cubicBezTo>
                    <a:pt x="60052" y="19852"/>
                    <a:pt x="69191" y="28991"/>
                    <a:pt x="69191" y="40265"/>
                  </a:cubicBezTo>
                  <a:cubicBezTo>
                    <a:pt x="69191" y="51539"/>
                    <a:pt x="60052" y="60678"/>
                    <a:pt x="48778" y="60678"/>
                  </a:cubicBezTo>
                  <a:cubicBezTo>
                    <a:pt x="37504" y="60678"/>
                    <a:pt x="28365" y="51539"/>
                    <a:pt x="28365" y="40265"/>
                  </a:cubicBezTo>
                  <a:cubicBezTo>
                    <a:pt x="28365" y="28991"/>
                    <a:pt x="37504" y="19852"/>
                    <a:pt x="48778" y="19852"/>
                  </a:cubicBezTo>
                  <a:close/>
                  <a:moveTo>
                    <a:pt x="2" y="19852"/>
                  </a:moveTo>
                  <a:cubicBezTo>
                    <a:pt x="11275" y="19852"/>
                    <a:pt x="20414" y="28991"/>
                    <a:pt x="20414" y="40265"/>
                  </a:cubicBezTo>
                  <a:cubicBezTo>
                    <a:pt x="20414" y="51539"/>
                    <a:pt x="11275" y="60678"/>
                    <a:pt x="2" y="60678"/>
                  </a:cubicBezTo>
                  <a:lnTo>
                    <a:pt x="0" y="60677"/>
                  </a:lnTo>
                  <a:lnTo>
                    <a:pt x="0" y="19853"/>
                  </a:lnTo>
                  <a:close/>
                  <a:moveTo>
                    <a:pt x="1009631" y="0"/>
                  </a:moveTo>
                  <a:lnTo>
                    <a:pt x="1010974" y="0"/>
                  </a:lnTo>
                  <a:lnTo>
                    <a:pt x="1011044" y="1394"/>
                  </a:lnTo>
                  <a:lnTo>
                    <a:pt x="1009885" y="613"/>
                  </a:lnTo>
                  <a:close/>
                  <a:moveTo>
                    <a:pt x="960854" y="0"/>
                  </a:moveTo>
                  <a:lnTo>
                    <a:pt x="990230" y="0"/>
                  </a:lnTo>
                  <a:lnTo>
                    <a:pt x="989976" y="613"/>
                  </a:lnTo>
                  <a:cubicBezTo>
                    <a:pt x="986282" y="4307"/>
                    <a:pt x="981179" y="6592"/>
                    <a:pt x="975542" y="6592"/>
                  </a:cubicBezTo>
                  <a:cubicBezTo>
                    <a:pt x="969905" y="6592"/>
                    <a:pt x="964802" y="4307"/>
                    <a:pt x="961108" y="613"/>
                  </a:cubicBezTo>
                  <a:close/>
                  <a:moveTo>
                    <a:pt x="912077" y="0"/>
                  </a:moveTo>
                  <a:lnTo>
                    <a:pt x="941453" y="0"/>
                  </a:lnTo>
                  <a:lnTo>
                    <a:pt x="941199" y="613"/>
                  </a:lnTo>
                  <a:cubicBezTo>
                    <a:pt x="937505" y="4307"/>
                    <a:pt x="932402" y="6592"/>
                    <a:pt x="926765" y="6592"/>
                  </a:cubicBezTo>
                  <a:cubicBezTo>
                    <a:pt x="921128" y="6592"/>
                    <a:pt x="916025" y="4307"/>
                    <a:pt x="912331" y="613"/>
                  </a:cubicBezTo>
                  <a:close/>
                  <a:moveTo>
                    <a:pt x="863300" y="0"/>
                  </a:moveTo>
                  <a:lnTo>
                    <a:pt x="892676" y="0"/>
                  </a:lnTo>
                  <a:lnTo>
                    <a:pt x="892422" y="613"/>
                  </a:lnTo>
                  <a:cubicBezTo>
                    <a:pt x="888728" y="4307"/>
                    <a:pt x="883625" y="6592"/>
                    <a:pt x="877988" y="6592"/>
                  </a:cubicBezTo>
                  <a:cubicBezTo>
                    <a:pt x="872351" y="6592"/>
                    <a:pt x="867248" y="4307"/>
                    <a:pt x="863554" y="613"/>
                  </a:cubicBezTo>
                  <a:close/>
                  <a:moveTo>
                    <a:pt x="814523" y="0"/>
                  </a:moveTo>
                  <a:lnTo>
                    <a:pt x="843899" y="0"/>
                  </a:lnTo>
                  <a:lnTo>
                    <a:pt x="843645" y="613"/>
                  </a:lnTo>
                  <a:cubicBezTo>
                    <a:pt x="839951" y="4307"/>
                    <a:pt x="834848" y="6592"/>
                    <a:pt x="829211" y="6592"/>
                  </a:cubicBezTo>
                  <a:cubicBezTo>
                    <a:pt x="823574" y="6592"/>
                    <a:pt x="818471" y="4307"/>
                    <a:pt x="814777" y="613"/>
                  </a:cubicBezTo>
                  <a:close/>
                  <a:moveTo>
                    <a:pt x="765746" y="0"/>
                  </a:moveTo>
                  <a:lnTo>
                    <a:pt x="795122" y="0"/>
                  </a:lnTo>
                  <a:lnTo>
                    <a:pt x="794868" y="613"/>
                  </a:lnTo>
                  <a:cubicBezTo>
                    <a:pt x="791174" y="4307"/>
                    <a:pt x="786071" y="6592"/>
                    <a:pt x="780434" y="6592"/>
                  </a:cubicBezTo>
                  <a:cubicBezTo>
                    <a:pt x="774797" y="6592"/>
                    <a:pt x="769694" y="4307"/>
                    <a:pt x="766000" y="613"/>
                  </a:cubicBezTo>
                  <a:close/>
                  <a:moveTo>
                    <a:pt x="716969" y="0"/>
                  </a:moveTo>
                  <a:lnTo>
                    <a:pt x="746345" y="0"/>
                  </a:lnTo>
                  <a:lnTo>
                    <a:pt x="746091" y="613"/>
                  </a:lnTo>
                  <a:cubicBezTo>
                    <a:pt x="742397" y="4307"/>
                    <a:pt x="737294" y="6592"/>
                    <a:pt x="731657" y="6592"/>
                  </a:cubicBezTo>
                  <a:cubicBezTo>
                    <a:pt x="726020" y="6592"/>
                    <a:pt x="720917" y="4307"/>
                    <a:pt x="717223" y="613"/>
                  </a:cubicBezTo>
                  <a:close/>
                  <a:moveTo>
                    <a:pt x="668192" y="0"/>
                  </a:moveTo>
                  <a:lnTo>
                    <a:pt x="697568" y="0"/>
                  </a:lnTo>
                  <a:lnTo>
                    <a:pt x="697314" y="613"/>
                  </a:lnTo>
                  <a:cubicBezTo>
                    <a:pt x="693620" y="4307"/>
                    <a:pt x="688517" y="6592"/>
                    <a:pt x="682880" y="6592"/>
                  </a:cubicBezTo>
                  <a:cubicBezTo>
                    <a:pt x="677243" y="6592"/>
                    <a:pt x="672140" y="4307"/>
                    <a:pt x="668446" y="613"/>
                  </a:cubicBezTo>
                  <a:close/>
                  <a:moveTo>
                    <a:pt x="619415" y="0"/>
                  </a:moveTo>
                  <a:lnTo>
                    <a:pt x="648791" y="0"/>
                  </a:lnTo>
                  <a:lnTo>
                    <a:pt x="648537" y="613"/>
                  </a:lnTo>
                  <a:cubicBezTo>
                    <a:pt x="644843" y="4307"/>
                    <a:pt x="639740" y="6592"/>
                    <a:pt x="634103" y="6592"/>
                  </a:cubicBezTo>
                  <a:cubicBezTo>
                    <a:pt x="628466" y="6592"/>
                    <a:pt x="623363" y="4307"/>
                    <a:pt x="619669" y="613"/>
                  </a:cubicBezTo>
                  <a:close/>
                  <a:moveTo>
                    <a:pt x="570638" y="0"/>
                  </a:moveTo>
                  <a:lnTo>
                    <a:pt x="600013" y="0"/>
                  </a:lnTo>
                  <a:lnTo>
                    <a:pt x="599760" y="613"/>
                  </a:lnTo>
                  <a:cubicBezTo>
                    <a:pt x="596066" y="4307"/>
                    <a:pt x="590963" y="6592"/>
                    <a:pt x="585326" y="6592"/>
                  </a:cubicBezTo>
                  <a:cubicBezTo>
                    <a:pt x="579689" y="6592"/>
                    <a:pt x="574586" y="4307"/>
                    <a:pt x="570892" y="613"/>
                  </a:cubicBezTo>
                  <a:close/>
                  <a:moveTo>
                    <a:pt x="521861" y="0"/>
                  </a:moveTo>
                  <a:lnTo>
                    <a:pt x="551237" y="0"/>
                  </a:lnTo>
                  <a:lnTo>
                    <a:pt x="550983" y="613"/>
                  </a:lnTo>
                  <a:cubicBezTo>
                    <a:pt x="547289" y="4307"/>
                    <a:pt x="542185" y="6592"/>
                    <a:pt x="536549" y="6592"/>
                  </a:cubicBezTo>
                  <a:cubicBezTo>
                    <a:pt x="530912" y="6592"/>
                    <a:pt x="525808" y="4307"/>
                    <a:pt x="522114" y="613"/>
                  </a:cubicBezTo>
                  <a:close/>
                  <a:moveTo>
                    <a:pt x="473084" y="0"/>
                  </a:moveTo>
                  <a:lnTo>
                    <a:pt x="502459" y="0"/>
                  </a:lnTo>
                  <a:lnTo>
                    <a:pt x="502206" y="613"/>
                  </a:lnTo>
                  <a:cubicBezTo>
                    <a:pt x="498512" y="4307"/>
                    <a:pt x="493408" y="6592"/>
                    <a:pt x="487772" y="6592"/>
                  </a:cubicBezTo>
                  <a:cubicBezTo>
                    <a:pt x="482135" y="6592"/>
                    <a:pt x="477031" y="4307"/>
                    <a:pt x="473337" y="613"/>
                  </a:cubicBezTo>
                  <a:close/>
                  <a:moveTo>
                    <a:pt x="424307" y="0"/>
                  </a:moveTo>
                  <a:lnTo>
                    <a:pt x="453682" y="0"/>
                  </a:lnTo>
                  <a:lnTo>
                    <a:pt x="453429" y="613"/>
                  </a:lnTo>
                  <a:cubicBezTo>
                    <a:pt x="449735" y="4307"/>
                    <a:pt x="444631" y="6592"/>
                    <a:pt x="438994" y="6592"/>
                  </a:cubicBezTo>
                  <a:cubicBezTo>
                    <a:pt x="433358" y="6592"/>
                    <a:pt x="428254" y="4307"/>
                    <a:pt x="424560" y="613"/>
                  </a:cubicBezTo>
                  <a:close/>
                  <a:moveTo>
                    <a:pt x="375529" y="0"/>
                  </a:moveTo>
                  <a:lnTo>
                    <a:pt x="404905" y="0"/>
                  </a:lnTo>
                  <a:lnTo>
                    <a:pt x="404651" y="613"/>
                  </a:lnTo>
                  <a:cubicBezTo>
                    <a:pt x="400957" y="4307"/>
                    <a:pt x="395854" y="6592"/>
                    <a:pt x="390217" y="6592"/>
                  </a:cubicBezTo>
                  <a:cubicBezTo>
                    <a:pt x="384580" y="6592"/>
                    <a:pt x="379477" y="4307"/>
                    <a:pt x="375783" y="613"/>
                  </a:cubicBezTo>
                  <a:close/>
                  <a:moveTo>
                    <a:pt x="326752" y="0"/>
                  </a:moveTo>
                  <a:lnTo>
                    <a:pt x="356128" y="0"/>
                  </a:lnTo>
                  <a:lnTo>
                    <a:pt x="355874" y="613"/>
                  </a:lnTo>
                  <a:cubicBezTo>
                    <a:pt x="352180" y="4307"/>
                    <a:pt x="347077" y="6592"/>
                    <a:pt x="341440" y="6592"/>
                  </a:cubicBezTo>
                  <a:cubicBezTo>
                    <a:pt x="335803" y="6592"/>
                    <a:pt x="330700" y="4307"/>
                    <a:pt x="327006" y="613"/>
                  </a:cubicBezTo>
                  <a:close/>
                  <a:moveTo>
                    <a:pt x="277975" y="0"/>
                  </a:moveTo>
                  <a:lnTo>
                    <a:pt x="307351" y="0"/>
                  </a:lnTo>
                  <a:lnTo>
                    <a:pt x="307097" y="613"/>
                  </a:lnTo>
                  <a:cubicBezTo>
                    <a:pt x="303403" y="4307"/>
                    <a:pt x="298300" y="6592"/>
                    <a:pt x="292663" y="6592"/>
                  </a:cubicBezTo>
                  <a:cubicBezTo>
                    <a:pt x="287026" y="6592"/>
                    <a:pt x="281923" y="4307"/>
                    <a:pt x="278229" y="613"/>
                  </a:cubicBezTo>
                  <a:close/>
                  <a:moveTo>
                    <a:pt x="229198" y="0"/>
                  </a:moveTo>
                  <a:lnTo>
                    <a:pt x="258574" y="0"/>
                  </a:lnTo>
                  <a:lnTo>
                    <a:pt x="258320" y="613"/>
                  </a:lnTo>
                  <a:cubicBezTo>
                    <a:pt x="254626" y="4307"/>
                    <a:pt x="249523" y="6592"/>
                    <a:pt x="243886" y="6592"/>
                  </a:cubicBezTo>
                  <a:cubicBezTo>
                    <a:pt x="238249" y="6592"/>
                    <a:pt x="233146" y="4307"/>
                    <a:pt x="229452" y="613"/>
                  </a:cubicBezTo>
                  <a:close/>
                  <a:moveTo>
                    <a:pt x="180421" y="0"/>
                  </a:moveTo>
                  <a:lnTo>
                    <a:pt x="209797" y="0"/>
                  </a:lnTo>
                  <a:lnTo>
                    <a:pt x="209543" y="613"/>
                  </a:lnTo>
                  <a:cubicBezTo>
                    <a:pt x="205849" y="4307"/>
                    <a:pt x="200746" y="6592"/>
                    <a:pt x="195109" y="6592"/>
                  </a:cubicBezTo>
                  <a:cubicBezTo>
                    <a:pt x="189472" y="6592"/>
                    <a:pt x="184369" y="4307"/>
                    <a:pt x="180675" y="613"/>
                  </a:cubicBezTo>
                  <a:close/>
                  <a:moveTo>
                    <a:pt x="131644" y="0"/>
                  </a:moveTo>
                  <a:lnTo>
                    <a:pt x="161020" y="0"/>
                  </a:lnTo>
                  <a:lnTo>
                    <a:pt x="160766" y="613"/>
                  </a:lnTo>
                  <a:cubicBezTo>
                    <a:pt x="157072" y="4307"/>
                    <a:pt x="151969" y="6592"/>
                    <a:pt x="146332" y="6592"/>
                  </a:cubicBezTo>
                  <a:cubicBezTo>
                    <a:pt x="140695" y="6592"/>
                    <a:pt x="135592" y="4307"/>
                    <a:pt x="131898" y="613"/>
                  </a:cubicBezTo>
                  <a:close/>
                  <a:moveTo>
                    <a:pt x="82867" y="0"/>
                  </a:moveTo>
                  <a:lnTo>
                    <a:pt x="112243" y="0"/>
                  </a:lnTo>
                  <a:lnTo>
                    <a:pt x="111989" y="613"/>
                  </a:lnTo>
                  <a:cubicBezTo>
                    <a:pt x="108295" y="4307"/>
                    <a:pt x="103192" y="6592"/>
                    <a:pt x="97555" y="6592"/>
                  </a:cubicBezTo>
                  <a:cubicBezTo>
                    <a:pt x="91918" y="6592"/>
                    <a:pt x="86815" y="4307"/>
                    <a:pt x="83121" y="613"/>
                  </a:cubicBezTo>
                  <a:close/>
                  <a:moveTo>
                    <a:pt x="34090" y="0"/>
                  </a:moveTo>
                  <a:lnTo>
                    <a:pt x="63466" y="0"/>
                  </a:lnTo>
                  <a:lnTo>
                    <a:pt x="63212" y="613"/>
                  </a:lnTo>
                  <a:cubicBezTo>
                    <a:pt x="59518" y="4307"/>
                    <a:pt x="54415" y="6592"/>
                    <a:pt x="48778" y="6592"/>
                  </a:cubicBezTo>
                  <a:cubicBezTo>
                    <a:pt x="43141" y="6592"/>
                    <a:pt x="38038" y="4307"/>
                    <a:pt x="34344" y="613"/>
                  </a:cubicBezTo>
                  <a:close/>
                  <a:moveTo>
                    <a:pt x="0" y="0"/>
                  </a:moveTo>
                  <a:lnTo>
                    <a:pt x="14689" y="0"/>
                  </a:lnTo>
                  <a:lnTo>
                    <a:pt x="14435" y="613"/>
                  </a:lnTo>
                  <a:cubicBezTo>
                    <a:pt x="10741" y="4307"/>
                    <a:pt x="5638" y="6592"/>
                    <a:pt x="2" y="6592"/>
                  </a:cubicBezTo>
                  <a:lnTo>
                    <a:pt x="0" y="6591"/>
                  </a:lnTo>
                  <a:close/>
                </a:path>
              </a:pathLst>
            </a:custGeom>
            <a:solidFill>
              <a:schemeClr val="accent1"/>
            </a:solidFill>
            <a:ln>
              <a:noFill/>
            </a:ln>
          </p:spPr>
          <p:txBody>
            <a:bodyPr spcFirstLastPara="1" wrap="square" lIns="68575" tIns="34275" rIns="68575" bIns="34275" anchor="ctr" anchorCtr="0">
              <a:noAutofit/>
            </a:bodyPr>
            <a:lstStyle/>
            <a:p>
              <a:pPr marL="0" marR="0" lvl="0" indent="0" algn="ctr" rtl="0">
                <a:lnSpc>
                  <a:spcPct val="90000"/>
                </a:lnSpc>
                <a:spcBef>
                  <a:spcPts val="0"/>
                </a:spcBef>
                <a:spcAft>
                  <a:spcPts val="0"/>
                </a:spcAft>
                <a:buNone/>
              </a:pPr>
              <a:endParaRPr sz="1400" b="0" i="0" u="none" strike="noStrike" cap="none">
                <a:solidFill>
                  <a:schemeClr val="dk1"/>
                </a:solidFill>
                <a:latin typeface="Calibri"/>
                <a:ea typeface="Calibri"/>
                <a:cs typeface="Calibri"/>
                <a:sym typeface="Calibri"/>
              </a:endParaRPr>
            </a:p>
          </p:txBody>
        </p:sp>
        <p:sp>
          <p:nvSpPr>
            <p:cNvPr id="71" name="Google Shape;71;p6"/>
            <p:cNvSpPr/>
            <p:nvPr/>
          </p:nvSpPr>
          <p:spPr>
            <a:xfrm>
              <a:off x="1" y="1"/>
              <a:ext cx="302530" cy="372598"/>
            </a:xfrm>
            <a:custGeom>
              <a:avLst/>
              <a:gdLst/>
              <a:ahLst/>
              <a:cxnLst/>
              <a:rect l="l" t="t" r="r" b="b"/>
              <a:pathLst>
                <a:path w="403373" h="496797" extrusionOk="0">
                  <a:moveTo>
                    <a:pt x="229368" y="0"/>
                  </a:moveTo>
                  <a:lnTo>
                    <a:pt x="384512" y="0"/>
                  </a:lnTo>
                  <a:lnTo>
                    <a:pt x="403373" y="93424"/>
                  </a:lnTo>
                  <a:cubicBezTo>
                    <a:pt x="403373" y="316201"/>
                    <a:pt x="222777" y="496797"/>
                    <a:pt x="0" y="496797"/>
                  </a:cubicBezTo>
                  <a:lnTo>
                    <a:pt x="0" y="341654"/>
                  </a:lnTo>
                  <a:cubicBezTo>
                    <a:pt x="137093" y="341654"/>
                    <a:pt x="248230" y="230517"/>
                    <a:pt x="248230" y="93424"/>
                  </a:cubicBezTo>
                  <a:close/>
                </a:path>
              </a:pathLst>
            </a:custGeom>
            <a:gradFill>
              <a:gsLst>
                <a:gs pos="0">
                  <a:srgbClr val="FF4E02"/>
                </a:gs>
                <a:gs pos="48000">
                  <a:srgbClr val="F69323"/>
                </a:gs>
                <a:gs pos="100000">
                  <a:srgbClr val="FABC75"/>
                </a:gs>
              </a:gsLst>
              <a:lin ang="16200038" scaled="0"/>
            </a:gradFill>
            <a:ln>
              <a:noFill/>
            </a:ln>
          </p:spPr>
          <p:txBody>
            <a:bodyPr spcFirstLastPara="1" wrap="square" lIns="68575" tIns="34275" rIns="68575" bIns="34275" anchor="ctr" anchorCtr="0">
              <a:noAutofit/>
            </a:bodyPr>
            <a:lstStyle/>
            <a:p>
              <a:pPr marL="0" marR="0" lvl="0" indent="0" algn="ctr" rtl="0">
                <a:lnSpc>
                  <a:spcPct val="90000"/>
                </a:lnSpc>
                <a:spcBef>
                  <a:spcPts val="0"/>
                </a:spcBef>
                <a:spcAft>
                  <a:spcPts val="0"/>
                </a:spcAft>
                <a:buNone/>
              </a:pPr>
              <a:endParaRPr sz="1400">
                <a:solidFill>
                  <a:schemeClr val="dk1"/>
                </a:solidFill>
                <a:latin typeface="Calibri"/>
                <a:ea typeface="Calibri"/>
                <a:cs typeface="Calibri"/>
                <a:sym typeface="Calibri"/>
              </a:endParaRPr>
            </a:p>
          </p:txBody>
        </p:sp>
      </p:grpSp>
      <p:sp>
        <p:nvSpPr>
          <p:cNvPr id="72" name="Google Shape;72;p6">
            <a:hlinkClick r:id="rId2"/>
          </p:cNvPr>
          <p:cNvSpPr/>
          <p:nvPr/>
        </p:nvSpPr>
        <p:spPr>
          <a:xfrm>
            <a:off x="3396050" y="3687400"/>
            <a:ext cx="1738200" cy="124500"/>
          </a:xfrm>
          <a:prstGeom prst="rect">
            <a:avLst/>
          </a:prstGeom>
          <a:noFill/>
          <a:ln>
            <a:noFill/>
          </a:ln>
        </p:spPr>
        <p:txBody>
          <a:bodyPr spcFirstLastPara="1" wrap="square" lIns="0" tIns="0" rIns="0" bIns="0" anchor="b" anchorCtr="0">
            <a:noAutofit/>
          </a:bodyPr>
          <a:lstStyle/>
          <a:p>
            <a:pPr marL="0" marR="0" lvl="0" indent="0" algn="l" rtl="0">
              <a:lnSpc>
                <a:spcPct val="150000"/>
              </a:lnSpc>
              <a:spcBef>
                <a:spcPts val="0"/>
              </a:spcBef>
              <a:spcAft>
                <a:spcPts val="0"/>
              </a:spcAft>
              <a:buClr>
                <a:schemeClr val="accent6"/>
              </a:buClr>
              <a:buSzPts val="1200"/>
              <a:buFont typeface="Trebuchet MS"/>
              <a:buNone/>
            </a:pPr>
            <a:r>
              <a:rPr lang="en" sz="1200" b="1" i="0" u="none" strike="noStrike" cap="none">
                <a:solidFill>
                  <a:schemeClr val="lt1"/>
                </a:solidFill>
                <a:latin typeface="Calibri"/>
                <a:ea typeface="Calibri"/>
                <a:cs typeface="Calibri"/>
                <a:sym typeface="Calibri"/>
              </a:rPr>
              <a:t>www.tigeranalytics.com</a:t>
            </a:r>
            <a:endParaRPr sz="1100">
              <a:solidFill>
                <a:schemeClr val="lt1"/>
              </a:solidFill>
              <a:latin typeface="Calibri"/>
              <a:ea typeface="Calibri"/>
              <a:cs typeface="Calibri"/>
              <a:sym typeface="Calibri"/>
            </a:endParaRPr>
          </a:p>
        </p:txBody>
      </p:sp>
      <p:sp>
        <p:nvSpPr>
          <p:cNvPr id="73" name="Google Shape;73;p6">
            <a:hlinkClick r:id="rId3"/>
          </p:cNvPr>
          <p:cNvSpPr/>
          <p:nvPr/>
        </p:nvSpPr>
        <p:spPr>
          <a:xfrm>
            <a:off x="4030690" y="3923772"/>
            <a:ext cx="243000" cy="243000"/>
          </a:xfrm>
          <a:prstGeom prst="ellipse">
            <a:avLst/>
          </a:prstGeom>
          <a:solidFill>
            <a:schemeClr val="dk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74" name="Google Shape;74;p6">
            <a:hlinkClick r:id="rId3"/>
          </p:cNvPr>
          <p:cNvSpPr/>
          <p:nvPr/>
        </p:nvSpPr>
        <p:spPr>
          <a:xfrm>
            <a:off x="4088728" y="3981818"/>
            <a:ext cx="126016" cy="126000"/>
          </a:xfrm>
          <a:custGeom>
            <a:avLst/>
            <a:gdLst/>
            <a:ahLst/>
            <a:cxnLst/>
            <a:rect l="l" t="t" r="r" b="b"/>
            <a:pathLst>
              <a:path w="3600450" h="3600000" extrusionOk="0">
                <a:moveTo>
                  <a:pt x="2443351" y="598336"/>
                </a:moveTo>
                <a:cubicBezTo>
                  <a:pt x="2344604" y="591283"/>
                  <a:pt x="2247735" y="605917"/>
                  <a:pt x="2175442" y="640945"/>
                </a:cubicBezTo>
                <a:cubicBezTo>
                  <a:pt x="1896180" y="785483"/>
                  <a:pt x="1772372" y="991259"/>
                  <a:pt x="1822862" y="1347778"/>
                </a:cubicBezTo>
                <a:cubicBezTo>
                  <a:pt x="1368677" y="1358195"/>
                  <a:pt x="773170" y="1076549"/>
                  <a:pt x="573365" y="710108"/>
                </a:cubicBezTo>
                <a:cubicBezTo>
                  <a:pt x="385362" y="875792"/>
                  <a:pt x="470466" y="1411198"/>
                  <a:pt x="774927" y="1531630"/>
                </a:cubicBezTo>
                <a:cubicBezTo>
                  <a:pt x="636580" y="1529584"/>
                  <a:pt x="591043" y="1502544"/>
                  <a:pt x="454598" y="1456258"/>
                </a:cubicBezTo>
                <a:cubicBezTo>
                  <a:pt x="501872" y="1904597"/>
                  <a:pt x="763983" y="1980208"/>
                  <a:pt x="973777" y="2064155"/>
                </a:cubicBezTo>
                <a:cubicBezTo>
                  <a:pt x="852534" y="2142597"/>
                  <a:pt x="745426" y="2079715"/>
                  <a:pt x="666580" y="2073364"/>
                </a:cubicBezTo>
                <a:cubicBezTo>
                  <a:pt x="760010" y="2372399"/>
                  <a:pt x="1073128" y="2490107"/>
                  <a:pt x="1270553" y="2449863"/>
                </a:cubicBezTo>
                <a:cubicBezTo>
                  <a:pt x="1134133" y="2645905"/>
                  <a:pt x="923075" y="2722647"/>
                  <a:pt x="376665" y="2759915"/>
                </a:cubicBezTo>
                <a:cubicBezTo>
                  <a:pt x="684120" y="2913251"/>
                  <a:pt x="911493" y="3028902"/>
                  <a:pt x="1355560" y="2998518"/>
                </a:cubicBezTo>
                <a:cubicBezTo>
                  <a:pt x="1849783" y="2992786"/>
                  <a:pt x="2282768" y="2746806"/>
                  <a:pt x="2447240" y="2585619"/>
                </a:cubicBezTo>
                <a:cubicBezTo>
                  <a:pt x="2693768" y="2358293"/>
                  <a:pt x="3006247" y="1801218"/>
                  <a:pt x="3003106" y="1197035"/>
                </a:cubicBezTo>
                <a:lnTo>
                  <a:pt x="3317867" y="907530"/>
                </a:lnTo>
                <a:lnTo>
                  <a:pt x="2965917" y="984828"/>
                </a:lnTo>
                <a:lnTo>
                  <a:pt x="3242424" y="653580"/>
                </a:lnTo>
                <a:cubicBezTo>
                  <a:pt x="3178746" y="675623"/>
                  <a:pt x="3001926" y="754111"/>
                  <a:pt x="2847650" y="820309"/>
                </a:cubicBezTo>
                <a:cubicBezTo>
                  <a:pt x="2777725" y="682087"/>
                  <a:pt x="2607930" y="610091"/>
                  <a:pt x="2443351" y="598336"/>
                </a:cubicBezTo>
                <a:close/>
                <a:moveTo>
                  <a:pt x="353268" y="0"/>
                </a:moveTo>
                <a:lnTo>
                  <a:pt x="3247182" y="0"/>
                </a:lnTo>
                <a:cubicBezTo>
                  <a:pt x="3442287" y="0"/>
                  <a:pt x="3600450" y="158163"/>
                  <a:pt x="3600450" y="353268"/>
                </a:cubicBezTo>
                <a:lnTo>
                  <a:pt x="3600450" y="3246732"/>
                </a:lnTo>
                <a:cubicBezTo>
                  <a:pt x="3600450" y="3441837"/>
                  <a:pt x="3442287" y="3600000"/>
                  <a:pt x="3247182" y="3600000"/>
                </a:cubicBezTo>
                <a:lnTo>
                  <a:pt x="353268" y="3600000"/>
                </a:lnTo>
                <a:cubicBezTo>
                  <a:pt x="158163" y="3600000"/>
                  <a:pt x="0" y="3441837"/>
                  <a:pt x="0" y="3246732"/>
                </a:cubicBezTo>
                <a:lnTo>
                  <a:pt x="0" y="353268"/>
                </a:lnTo>
                <a:cubicBezTo>
                  <a:pt x="0" y="158163"/>
                  <a:pt x="158163" y="0"/>
                  <a:pt x="353268" y="0"/>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lt1"/>
              </a:solidFill>
              <a:latin typeface="Calibri"/>
              <a:ea typeface="Calibri"/>
              <a:cs typeface="Calibri"/>
              <a:sym typeface="Calibri"/>
            </a:endParaRPr>
          </a:p>
        </p:txBody>
      </p:sp>
      <p:sp>
        <p:nvSpPr>
          <p:cNvPr id="75" name="Google Shape;75;p6">
            <a:hlinkClick r:id="rId4"/>
          </p:cNvPr>
          <p:cNvSpPr/>
          <p:nvPr/>
        </p:nvSpPr>
        <p:spPr>
          <a:xfrm>
            <a:off x="3713370" y="3923772"/>
            <a:ext cx="243000" cy="243000"/>
          </a:xfrm>
          <a:prstGeom prst="ellipse">
            <a:avLst/>
          </a:prstGeom>
          <a:solidFill>
            <a:schemeClr val="dk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76" name="Google Shape;76;p6">
            <a:hlinkClick r:id="rId4"/>
          </p:cNvPr>
          <p:cNvSpPr/>
          <p:nvPr/>
        </p:nvSpPr>
        <p:spPr>
          <a:xfrm>
            <a:off x="3772848" y="3983251"/>
            <a:ext cx="119175" cy="119175"/>
          </a:xfrm>
          <a:custGeom>
            <a:avLst/>
            <a:gdLst/>
            <a:ahLst/>
            <a:cxnLst/>
            <a:rect l="l" t="t" r="r" b="b"/>
            <a:pathLst>
              <a:path w="4333647" h="4333647" extrusionOk="0">
                <a:moveTo>
                  <a:pt x="937082" y="1651039"/>
                </a:moveTo>
                <a:lnTo>
                  <a:pt x="937082" y="3354087"/>
                </a:lnTo>
                <a:lnTo>
                  <a:pt x="1469284" y="3354087"/>
                </a:lnTo>
                <a:lnTo>
                  <a:pt x="1469284" y="1651039"/>
                </a:lnTo>
                <a:lnTo>
                  <a:pt x="937082" y="1651039"/>
                </a:lnTo>
                <a:close/>
                <a:moveTo>
                  <a:pt x="2832769" y="1616621"/>
                </a:moveTo>
                <a:cubicBezTo>
                  <a:pt x="2664206" y="1616621"/>
                  <a:pt x="2516100" y="1654237"/>
                  <a:pt x="2405635" y="1758689"/>
                </a:cubicBezTo>
                <a:lnTo>
                  <a:pt x="2304094" y="1865710"/>
                </a:lnTo>
                <a:cubicBezTo>
                  <a:pt x="2300124" y="1749259"/>
                  <a:pt x="2300919" y="1715091"/>
                  <a:pt x="2299331" y="1651027"/>
                </a:cubicBezTo>
                <a:lnTo>
                  <a:pt x="1795366" y="1651027"/>
                </a:lnTo>
                <a:lnTo>
                  <a:pt x="1795366" y="3353420"/>
                </a:lnTo>
                <a:lnTo>
                  <a:pt x="2318381" y="3353150"/>
                </a:lnTo>
                <a:cubicBezTo>
                  <a:pt x="2319884" y="3034704"/>
                  <a:pt x="2319075" y="2716239"/>
                  <a:pt x="2322890" y="2397812"/>
                </a:cubicBezTo>
                <a:cubicBezTo>
                  <a:pt x="2327866" y="1982497"/>
                  <a:pt x="2877210" y="1989236"/>
                  <a:pt x="2899974" y="2349718"/>
                </a:cubicBezTo>
                <a:lnTo>
                  <a:pt x="2911179" y="3350999"/>
                </a:lnTo>
                <a:lnTo>
                  <a:pt x="3434195" y="3348350"/>
                </a:lnTo>
                <a:cubicBezTo>
                  <a:pt x="3431814" y="2937575"/>
                  <a:pt x="3427581" y="2508785"/>
                  <a:pt x="3418056" y="2102772"/>
                </a:cubicBezTo>
                <a:cubicBezTo>
                  <a:pt x="3334312" y="1659711"/>
                  <a:pt x="3010503" y="1642480"/>
                  <a:pt x="2832769" y="1616621"/>
                </a:cubicBezTo>
                <a:close/>
                <a:moveTo>
                  <a:pt x="1203183" y="812039"/>
                </a:moveTo>
                <a:cubicBezTo>
                  <a:pt x="1035222" y="812039"/>
                  <a:pt x="899067" y="948195"/>
                  <a:pt x="899067" y="1116155"/>
                </a:cubicBezTo>
                <a:cubicBezTo>
                  <a:pt x="899067" y="1284116"/>
                  <a:pt x="1035222" y="1420271"/>
                  <a:pt x="1203183" y="1420271"/>
                </a:cubicBezTo>
                <a:cubicBezTo>
                  <a:pt x="1371143" y="1420271"/>
                  <a:pt x="1507298" y="1284116"/>
                  <a:pt x="1507298" y="1116155"/>
                </a:cubicBezTo>
                <a:cubicBezTo>
                  <a:pt x="1507298" y="948195"/>
                  <a:pt x="1371143" y="812039"/>
                  <a:pt x="1203183" y="812039"/>
                </a:cubicBezTo>
                <a:close/>
                <a:moveTo>
                  <a:pt x="446104" y="0"/>
                </a:moveTo>
                <a:lnTo>
                  <a:pt x="3887543" y="0"/>
                </a:lnTo>
                <a:cubicBezTo>
                  <a:pt x="4133919" y="0"/>
                  <a:pt x="4333647" y="199728"/>
                  <a:pt x="4333647" y="446104"/>
                </a:cubicBezTo>
                <a:lnTo>
                  <a:pt x="4333647" y="3887543"/>
                </a:lnTo>
                <a:cubicBezTo>
                  <a:pt x="4333647" y="4133919"/>
                  <a:pt x="4133919" y="4333647"/>
                  <a:pt x="3887543" y="4333647"/>
                </a:cubicBezTo>
                <a:lnTo>
                  <a:pt x="446104" y="4333647"/>
                </a:lnTo>
                <a:cubicBezTo>
                  <a:pt x="199728" y="4333647"/>
                  <a:pt x="0" y="4133919"/>
                  <a:pt x="0" y="3887543"/>
                </a:cubicBezTo>
                <a:lnTo>
                  <a:pt x="0" y="446104"/>
                </a:lnTo>
                <a:cubicBezTo>
                  <a:pt x="0" y="199728"/>
                  <a:pt x="199728" y="0"/>
                  <a:pt x="446104" y="0"/>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lt1"/>
              </a:solidFill>
              <a:latin typeface="Calibri"/>
              <a:ea typeface="Calibri"/>
              <a:cs typeface="Calibri"/>
              <a:sym typeface="Calibri"/>
            </a:endParaRPr>
          </a:p>
        </p:txBody>
      </p:sp>
      <p:sp>
        <p:nvSpPr>
          <p:cNvPr id="77" name="Google Shape;77;p6">
            <a:hlinkClick r:id="rId5"/>
          </p:cNvPr>
          <p:cNvSpPr/>
          <p:nvPr/>
        </p:nvSpPr>
        <p:spPr>
          <a:xfrm>
            <a:off x="3396050" y="3923772"/>
            <a:ext cx="243000" cy="243000"/>
          </a:xfrm>
          <a:prstGeom prst="ellipse">
            <a:avLst/>
          </a:prstGeom>
          <a:solidFill>
            <a:schemeClr val="dk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78" name="Google Shape;78;p6">
            <a:hlinkClick r:id="rId5"/>
          </p:cNvPr>
          <p:cNvSpPr/>
          <p:nvPr/>
        </p:nvSpPr>
        <p:spPr>
          <a:xfrm>
            <a:off x="3481787" y="3969222"/>
            <a:ext cx="70755" cy="150465"/>
          </a:xfrm>
          <a:custGeom>
            <a:avLst/>
            <a:gdLst/>
            <a:ahLst/>
            <a:cxnLst/>
            <a:rect l="l" t="t" r="r" b="b"/>
            <a:pathLst>
              <a:path w="1415106" h="3009296" extrusionOk="0">
                <a:moveTo>
                  <a:pt x="1125580" y="0"/>
                </a:moveTo>
                <a:cubicBezTo>
                  <a:pt x="1374672" y="0"/>
                  <a:pt x="1406457" y="1262"/>
                  <a:pt x="1410322" y="11311"/>
                </a:cubicBezTo>
                <a:cubicBezTo>
                  <a:pt x="1412700" y="17533"/>
                  <a:pt x="1414646" y="134349"/>
                  <a:pt x="1414646" y="270901"/>
                </a:cubicBezTo>
                <a:cubicBezTo>
                  <a:pt x="1414646" y="454470"/>
                  <a:pt x="1412430" y="521414"/>
                  <a:pt x="1406078" y="527757"/>
                </a:cubicBezTo>
                <a:cubicBezTo>
                  <a:pt x="1399862" y="533982"/>
                  <a:pt x="1347779" y="536341"/>
                  <a:pt x="1216719" y="536341"/>
                </a:cubicBezTo>
                <a:cubicBezTo>
                  <a:pt x="1010440" y="536341"/>
                  <a:pt x="990574" y="540169"/>
                  <a:pt x="962492" y="585333"/>
                </a:cubicBezTo>
                <a:cubicBezTo>
                  <a:pt x="947275" y="609761"/>
                  <a:pt x="946113" y="620445"/>
                  <a:pt x="943924" y="752664"/>
                </a:cubicBezTo>
                <a:lnTo>
                  <a:pt x="941599" y="893900"/>
                </a:lnTo>
                <a:lnTo>
                  <a:pt x="1173690" y="893900"/>
                </a:lnTo>
                <a:cubicBezTo>
                  <a:pt x="1350860" y="893900"/>
                  <a:pt x="1407403" y="896016"/>
                  <a:pt x="1412727" y="902838"/>
                </a:cubicBezTo>
                <a:cubicBezTo>
                  <a:pt x="1417295" y="908709"/>
                  <a:pt x="1415268" y="958419"/>
                  <a:pt x="1406808" y="1047652"/>
                </a:cubicBezTo>
                <a:cubicBezTo>
                  <a:pt x="1399727" y="1122383"/>
                  <a:pt x="1387537" y="1252761"/>
                  <a:pt x="1379699" y="1337386"/>
                </a:cubicBezTo>
                <a:cubicBezTo>
                  <a:pt x="1371861" y="1422011"/>
                  <a:pt x="1363293" y="1496831"/>
                  <a:pt x="1360671" y="1503653"/>
                </a:cubicBezTo>
                <a:cubicBezTo>
                  <a:pt x="1356293" y="1515045"/>
                  <a:pt x="1338238" y="1516056"/>
                  <a:pt x="1138608" y="1516056"/>
                </a:cubicBezTo>
                <a:lnTo>
                  <a:pt x="921301" y="1516056"/>
                </a:lnTo>
                <a:lnTo>
                  <a:pt x="919463" y="2261569"/>
                </a:lnTo>
                <a:lnTo>
                  <a:pt x="917652" y="3007087"/>
                </a:lnTo>
                <a:lnTo>
                  <a:pt x="613202" y="3008952"/>
                </a:lnTo>
                <a:cubicBezTo>
                  <a:pt x="445757" y="3009979"/>
                  <a:pt x="306575" y="3008627"/>
                  <a:pt x="303910" y="3005979"/>
                </a:cubicBezTo>
                <a:cubicBezTo>
                  <a:pt x="301248" y="3003303"/>
                  <a:pt x="299069" y="2667045"/>
                  <a:pt x="299069" y="2258731"/>
                </a:cubicBezTo>
                <a:lnTo>
                  <a:pt x="299069" y="1516345"/>
                </a:lnTo>
                <a:lnTo>
                  <a:pt x="150682" y="1514413"/>
                </a:lnTo>
                <a:lnTo>
                  <a:pt x="2292" y="1512480"/>
                </a:lnTo>
                <a:lnTo>
                  <a:pt x="427" y="1212957"/>
                </a:lnTo>
                <a:cubicBezTo>
                  <a:pt x="-916" y="997785"/>
                  <a:pt x="843" y="910684"/>
                  <a:pt x="6665" y="903668"/>
                </a:cubicBezTo>
                <a:cubicBezTo>
                  <a:pt x="13019" y="896011"/>
                  <a:pt x="45497" y="893900"/>
                  <a:pt x="156920" y="893900"/>
                </a:cubicBezTo>
                <a:lnTo>
                  <a:pt x="299069" y="893900"/>
                </a:lnTo>
                <a:lnTo>
                  <a:pt x="299069" y="725433"/>
                </a:lnTo>
                <a:cubicBezTo>
                  <a:pt x="299069" y="542193"/>
                  <a:pt x="309354" y="464187"/>
                  <a:pt x="346631" y="364710"/>
                </a:cubicBezTo>
                <a:cubicBezTo>
                  <a:pt x="392425" y="242510"/>
                  <a:pt x="487918" y="132443"/>
                  <a:pt x="595844" y="77468"/>
                </a:cubicBezTo>
                <a:cubicBezTo>
                  <a:pt x="734266" y="6960"/>
                  <a:pt x="781863" y="0"/>
                  <a:pt x="1125580" y="0"/>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lt1"/>
              </a:solidFill>
              <a:latin typeface="Calibri"/>
              <a:ea typeface="Calibri"/>
              <a:cs typeface="Calibri"/>
              <a:sym typeface="Calibri"/>
            </a:endParaRPr>
          </a:p>
        </p:txBody>
      </p:sp>
      <p:sp>
        <p:nvSpPr>
          <p:cNvPr id="79" name="Google Shape;79;p6"/>
          <p:cNvSpPr txBox="1">
            <a:spLocks noGrp="1"/>
          </p:cNvSpPr>
          <p:nvPr>
            <p:ph type="subTitle" idx="1"/>
          </p:nvPr>
        </p:nvSpPr>
        <p:spPr>
          <a:xfrm>
            <a:off x="3396050" y="2125925"/>
            <a:ext cx="4648200" cy="231000"/>
          </a:xfrm>
          <a:prstGeom prst="rect">
            <a:avLst/>
          </a:prstGeom>
        </p:spPr>
        <p:txBody>
          <a:bodyPr spcFirstLastPara="1" wrap="square" lIns="0" tIns="0" rIns="0" bIns="0" anchor="t" anchorCtr="0">
            <a:noAutofit/>
          </a:bodyPr>
          <a:lstStyle>
            <a:lvl1pPr lvl="0" rtl="0">
              <a:spcBef>
                <a:spcPts val="0"/>
              </a:spcBef>
              <a:spcAft>
                <a:spcPts val="0"/>
              </a:spcAft>
              <a:buClr>
                <a:schemeClr val="accent1"/>
              </a:buClr>
              <a:buSzPts val="1400"/>
              <a:buFont typeface="Poppins Medium"/>
              <a:buNone/>
              <a:defRPr>
                <a:solidFill>
                  <a:schemeClr val="accent1"/>
                </a:solidFill>
                <a:latin typeface="Poppins Medium"/>
                <a:ea typeface="Poppins Medium"/>
                <a:cs typeface="Poppins Medium"/>
                <a:sym typeface="Poppins Medium"/>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80" name="Google Shape;80;p6"/>
          <p:cNvSpPr txBox="1">
            <a:spLocks noGrp="1"/>
          </p:cNvSpPr>
          <p:nvPr>
            <p:ph type="subTitle" idx="2"/>
          </p:nvPr>
        </p:nvSpPr>
        <p:spPr>
          <a:xfrm>
            <a:off x="3396050" y="2452499"/>
            <a:ext cx="4648200" cy="190200"/>
          </a:xfrm>
          <a:prstGeom prst="rect">
            <a:avLst/>
          </a:prstGeom>
        </p:spPr>
        <p:txBody>
          <a:bodyPr spcFirstLastPara="1" wrap="square" lIns="0" tIns="0" rIns="0" bIns="0" anchor="t" anchorCtr="0">
            <a:noAutofit/>
          </a:bodyPr>
          <a:lstStyle>
            <a:lvl1pPr lvl="0" rtl="0">
              <a:spcBef>
                <a:spcPts val="0"/>
              </a:spcBef>
              <a:spcAft>
                <a:spcPts val="0"/>
              </a:spcAft>
              <a:buClr>
                <a:schemeClr val="dk1"/>
              </a:buClr>
              <a:buSzPts val="1200"/>
              <a:buNone/>
              <a:defRPr sz="1200" b="1">
                <a:solidFill>
                  <a:schemeClr val="dk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81" name="Google Shape;81;p6"/>
          <p:cNvSpPr txBox="1">
            <a:spLocks noGrp="1"/>
          </p:cNvSpPr>
          <p:nvPr>
            <p:ph type="subTitle" idx="3"/>
          </p:nvPr>
        </p:nvSpPr>
        <p:spPr>
          <a:xfrm>
            <a:off x="3396050" y="2671599"/>
            <a:ext cx="4648200" cy="190200"/>
          </a:xfrm>
          <a:prstGeom prst="rect">
            <a:avLst/>
          </a:prstGeom>
        </p:spPr>
        <p:txBody>
          <a:bodyPr spcFirstLastPara="1" wrap="square" lIns="0" tIns="0" rIns="0" bIns="0" anchor="t" anchorCtr="0">
            <a:spAutoFit/>
          </a:bodyPr>
          <a:lstStyle>
            <a:lvl1pPr lvl="0" rtl="0">
              <a:spcBef>
                <a:spcPts val="0"/>
              </a:spcBef>
              <a:spcAft>
                <a:spcPts val="0"/>
              </a:spcAft>
              <a:buClr>
                <a:schemeClr val="lt1"/>
              </a:buClr>
              <a:buSzPts val="1000"/>
              <a:buNone/>
              <a:defRPr sz="10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82" name="Google Shape;82;p6"/>
          <p:cNvSpPr/>
          <p:nvPr/>
        </p:nvSpPr>
        <p:spPr>
          <a:xfrm rot="10800000">
            <a:off x="294" y="0"/>
            <a:ext cx="2888706" cy="2888509"/>
          </a:xfrm>
          <a:custGeom>
            <a:avLst/>
            <a:gdLst/>
            <a:ahLst/>
            <a:cxnLst/>
            <a:rect l="l" t="t" r="r" b="b"/>
            <a:pathLst>
              <a:path w="3826101" h="3851345" extrusionOk="0">
                <a:moveTo>
                  <a:pt x="3826101" y="0"/>
                </a:moveTo>
                <a:lnTo>
                  <a:pt x="3826101" y="584257"/>
                </a:lnTo>
                <a:lnTo>
                  <a:pt x="3672624" y="588138"/>
                </a:lnTo>
                <a:cubicBezTo>
                  <a:pt x="1952295" y="675341"/>
                  <a:pt x="584255" y="2097818"/>
                  <a:pt x="584255" y="3839818"/>
                </a:cubicBezTo>
                <a:lnTo>
                  <a:pt x="584819" y="3851345"/>
                </a:lnTo>
                <a:lnTo>
                  <a:pt x="564" y="3851345"/>
                </a:lnTo>
                <a:lnTo>
                  <a:pt x="0" y="3839817"/>
                </a:lnTo>
                <a:cubicBezTo>
                  <a:pt x="0" y="1785226"/>
                  <a:pt x="1613526" y="107493"/>
                  <a:pt x="3642558" y="4641"/>
                </a:cubicBezTo>
                <a:close/>
              </a:path>
            </a:pathLst>
          </a:custGeom>
          <a:gradFill>
            <a:gsLst>
              <a:gs pos="0">
                <a:srgbClr val="FF4E02"/>
              </a:gs>
              <a:gs pos="48000">
                <a:srgbClr val="F69323"/>
              </a:gs>
              <a:gs pos="100000">
                <a:srgbClr val="FABC75"/>
              </a:gs>
            </a:gsLst>
            <a:lin ang="16200038" scaled="0"/>
          </a:gradFill>
          <a:ln>
            <a:noFill/>
          </a:ln>
        </p:spPr>
        <p:txBody>
          <a:bodyPr spcFirstLastPara="1" wrap="square" lIns="68575" tIns="34275" rIns="68575" bIns="34275" anchor="ctr" anchorCtr="0">
            <a:noAutofit/>
          </a:bodyPr>
          <a:lstStyle/>
          <a:p>
            <a:pPr marL="0" marR="0" lvl="0" indent="0" algn="ctr" rtl="0">
              <a:lnSpc>
                <a:spcPct val="90000"/>
              </a:lnSpc>
              <a:spcBef>
                <a:spcPts val="0"/>
              </a:spcBef>
              <a:spcAft>
                <a:spcPts val="0"/>
              </a:spcAft>
              <a:buNone/>
            </a:pPr>
            <a:endParaRPr sz="1400">
              <a:solidFill>
                <a:schemeClr val="dk1"/>
              </a:solidFill>
              <a:latin typeface="Calibri"/>
              <a:ea typeface="Calibri"/>
              <a:cs typeface="Calibri"/>
              <a:sym typeface="Calibri"/>
            </a:endParaRPr>
          </a:p>
        </p:txBody>
      </p:sp>
      <p:pic>
        <p:nvPicPr>
          <p:cNvPr id="83" name="Google Shape;83;p6"/>
          <p:cNvPicPr preferRelativeResize="0"/>
          <p:nvPr/>
        </p:nvPicPr>
        <p:blipFill rotWithShape="1">
          <a:blip r:embed="rId6">
            <a:alphaModFix/>
          </a:blip>
          <a:srcRect/>
          <a:stretch/>
        </p:blipFill>
        <p:spPr>
          <a:xfrm>
            <a:off x="7716337" y="414902"/>
            <a:ext cx="1012014" cy="345975"/>
          </a:xfrm>
          <a:prstGeom prst="rect">
            <a:avLst/>
          </a:prstGeom>
          <a:noFill/>
          <a:ln>
            <a:noFill/>
          </a:ln>
        </p:spPr>
      </p:pic>
    </p:spTree>
  </p:cSld>
  <p:clrMapOvr>
    <a:masterClrMapping/>
  </p:clrMapOvr>
  <p:extLst>
    <p:ext uri="{DCECCB84-F9BA-43D5-87BE-67443E8EF086}">
      <p15:sldGuideLst xmlns:p15="http://schemas.microsoft.com/office/powerpoint/2012/main">
        <p15:guide id="1" pos="259">
          <p15:clr>
            <a:srgbClr val="FA7B17"/>
          </p15:clr>
        </p15:guide>
        <p15:guide id="2" pos="5501">
          <p15:clr>
            <a:srgbClr val="FA7B17"/>
          </p15:clr>
        </p15:guide>
        <p15:guide id="3" orient="horz" pos="576">
          <p15:clr>
            <a:srgbClr val="FA7B17"/>
          </p15:clr>
        </p15:guide>
        <p15:guide id="4" orient="horz" pos="2938">
          <p15:clr>
            <a:srgbClr val="FA7B17"/>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About Us">
  <p:cSld name="Title 1_1_1_1">
    <p:spTree>
      <p:nvGrpSpPr>
        <p:cNvPr id="1" name="Shape 84"/>
        <p:cNvGrpSpPr/>
        <p:nvPr/>
      </p:nvGrpSpPr>
      <p:grpSpPr>
        <a:xfrm>
          <a:off x="0" y="0"/>
          <a:ext cx="0" cy="0"/>
          <a:chOff x="0" y="0"/>
          <a:chExt cx="0" cy="0"/>
        </a:xfrm>
      </p:grpSpPr>
      <p:grpSp>
        <p:nvGrpSpPr>
          <p:cNvPr id="85" name="Google Shape;85;p7"/>
          <p:cNvGrpSpPr/>
          <p:nvPr/>
        </p:nvGrpSpPr>
        <p:grpSpPr>
          <a:xfrm>
            <a:off x="3396050" y="3458800"/>
            <a:ext cx="1738200" cy="479372"/>
            <a:chOff x="5219700" y="3382600"/>
            <a:chExt cx="1738200" cy="479372"/>
          </a:xfrm>
        </p:grpSpPr>
        <p:sp>
          <p:nvSpPr>
            <p:cNvPr id="86" name="Google Shape;86;p7">
              <a:hlinkClick r:id="rId2"/>
            </p:cNvPr>
            <p:cNvSpPr/>
            <p:nvPr/>
          </p:nvSpPr>
          <p:spPr>
            <a:xfrm>
              <a:off x="5219700" y="3382600"/>
              <a:ext cx="1738200" cy="124500"/>
            </a:xfrm>
            <a:prstGeom prst="rect">
              <a:avLst/>
            </a:prstGeom>
            <a:noFill/>
            <a:ln>
              <a:noFill/>
            </a:ln>
          </p:spPr>
          <p:txBody>
            <a:bodyPr spcFirstLastPara="1" wrap="square" lIns="0" tIns="0" rIns="0" bIns="0" anchor="b" anchorCtr="0">
              <a:noAutofit/>
            </a:bodyPr>
            <a:lstStyle/>
            <a:p>
              <a:pPr marL="0" marR="0" lvl="0" indent="0" algn="l" rtl="0">
                <a:lnSpc>
                  <a:spcPct val="150000"/>
                </a:lnSpc>
                <a:spcBef>
                  <a:spcPts val="0"/>
                </a:spcBef>
                <a:spcAft>
                  <a:spcPts val="0"/>
                </a:spcAft>
                <a:buClr>
                  <a:schemeClr val="accent6"/>
                </a:buClr>
                <a:buSzPts val="1200"/>
                <a:buFont typeface="Trebuchet MS"/>
                <a:buNone/>
              </a:pPr>
              <a:r>
                <a:rPr lang="en" sz="1200" b="1" i="0" u="none" strike="noStrike" cap="none">
                  <a:solidFill>
                    <a:schemeClr val="lt1"/>
                  </a:solidFill>
                  <a:latin typeface="Calibri"/>
                  <a:ea typeface="Calibri"/>
                  <a:cs typeface="Calibri"/>
                  <a:sym typeface="Calibri"/>
                </a:rPr>
                <a:t>www.tigeranalytics.com</a:t>
              </a:r>
              <a:endParaRPr sz="1100">
                <a:solidFill>
                  <a:schemeClr val="lt1"/>
                </a:solidFill>
                <a:latin typeface="Calibri"/>
                <a:ea typeface="Calibri"/>
                <a:cs typeface="Calibri"/>
                <a:sym typeface="Calibri"/>
              </a:endParaRPr>
            </a:p>
          </p:txBody>
        </p:sp>
        <p:sp>
          <p:nvSpPr>
            <p:cNvPr id="87" name="Google Shape;87;p7">
              <a:hlinkClick r:id="rId3"/>
            </p:cNvPr>
            <p:cNvSpPr/>
            <p:nvPr/>
          </p:nvSpPr>
          <p:spPr>
            <a:xfrm>
              <a:off x="5854340" y="3618972"/>
              <a:ext cx="243000" cy="243000"/>
            </a:xfrm>
            <a:prstGeom prst="ellipse">
              <a:avLst/>
            </a:prstGeom>
            <a:solidFill>
              <a:schemeClr val="dk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88" name="Google Shape;88;p7">
              <a:hlinkClick r:id="rId3"/>
            </p:cNvPr>
            <p:cNvSpPr/>
            <p:nvPr/>
          </p:nvSpPr>
          <p:spPr>
            <a:xfrm>
              <a:off x="5912378" y="3677018"/>
              <a:ext cx="126016" cy="126000"/>
            </a:xfrm>
            <a:custGeom>
              <a:avLst/>
              <a:gdLst/>
              <a:ahLst/>
              <a:cxnLst/>
              <a:rect l="l" t="t" r="r" b="b"/>
              <a:pathLst>
                <a:path w="3600450" h="3600000" extrusionOk="0">
                  <a:moveTo>
                    <a:pt x="2443351" y="598336"/>
                  </a:moveTo>
                  <a:cubicBezTo>
                    <a:pt x="2344604" y="591283"/>
                    <a:pt x="2247735" y="605917"/>
                    <a:pt x="2175442" y="640945"/>
                  </a:cubicBezTo>
                  <a:cubicBezTo>
                    <a:pt x="1896180" y="785483"/>
                    <a:pt x="1772372" y="991259"/>
                    <a:pt x="1822862" y="1347778"/>
                  </a:cubicBezTo>
                  <a:cubicBezTo>
                    <a:pt x="1368677" y="1358195"/>
                    <a:pt x="773170" y="1076549"/>
                    <a:pt x="573365" y="710108"/>
                  </a:cubicBezTo>
                  <a:cubicBezTo>
                    <a:pt x="385362" y="875792"/>
                    <a:pt x="470466" y="1411198"/>
                    <a:pt x="774927" y="1531630"/>
                  </a:cubicBezTo>
                  <a:cubicBezTo>
                    <a:pt x="636580" y="1529584"/>
                    <a:pt x="591043" y="1502544"/>
                    <a:pt x="454598" y="1456258"/>
                  </a:cubicBezTo>
                  <a:cubicBezTo>
                    <a:pt x="501872" y="1904597"/>
                    <a:pt x="763983" y="1980208"/>
                    <a:pt x="973777" y="2064155"/>
                  </a:cubicBezTo>
                  <a:cubicBezTo>
                    <a:pt x="852534" y="2142597"/>
                    <a:pt x="745426" y="2079715"/>
                    <a:pt x="666580" y="2073364"/>
                  </a:cubicBezTo>
                  <a:cubicBezTo>
                    <a:pt x="760010" y="2372399"/>
                    <a:pt x="1073128" y="2490107"/>
                    <a:pt x="1270553" y="2449863"/>
                  </a:cubicBezTo>
                  <a:cubicBezTo>
                    <a:pt x="1134133" y="2645905"/>
                    <a:pt x="923075" y="2722647"/>
                    <a:pt x="376665" y="2759915"/>
                  </a:cubicBezTo>
                  <a:cubicBezTo>
                    <a:pt x="684120" y="2913251"/>
                    <a:pt x="911493" y="3028902"/>
                    <a:pt x="1355560" y="2998518"/>
                  </a:cubicBezTo>
                  <a:cubicBezTo>
                    <a:pt x="1849783" y="2992786"/>
                    <a:pt x="2282768" y="2746806"/>
                    <a:pt x="2447240" y="2585619"/>
                  </a:cubicBezTo>
                  <a:cubicBezTo>
                    <a:pt x="2693768" y="2358293"/>
                    <a:pt x="3006247" y="1801218"/>
                    <a:pt x="3003106" y="1197035"/>
                  </a:cubicBezTo>
                  <a:lnTo>
                    <a:pt x="3317867" y="907530"/>
                  </a:lnTo>
                  <a:lnTo>
                    <a:pt x="2965917" y="984828"/>
                  </a:lnTo>
                  <a:lnTo>
                    <a:pt x="3242424" y="653580"/>
                  </a:lnTo>
                  <a:cubicBezTo>
                    <a:pt x="3178746" y="675623"/>
                    <a:pt x="3001926" y="754111"/>
                    <a:pt x="2847650" y="820309"/>
                  </a:cubicBezTo>
                  <a:cubicBezTo>
                    <a:pt x="2777725" y="682087"/>
                    <a:pt x="2607930" y="610091"/>
                    <a:pt x="2443351" y="598336"/>
                  </a:cubicBezTo>
                  <a:close/>
                  <a:moveTo>
                    <a:pt x="353268" y="0"/>
                  </a:moveTo>
                  <a:lnTo>
                    <a:pt x="3247182" y="0"/>
                  </a:lnTo>
                  <a:cubicBezTo>
                    <a:pt x="3442287" y="0"/>
                    <a:pt x="3600450" y="158163"/>
                    <a:pt x="3600450" y="353268"/>
                  </a:cubicBezTo>
                  <a:lnTo>
                    <a:pt x="3600450" y="3246732"/>
                  </a:lnTo>
                  <a:cubicBezTo>
                    <a:pt x="3600450" y="3441837"/>
                    <a:pt x="3442287" y="3600000"/>
                    <a:pt x="3247182" y="3600000"/>
                  </a:cubicBezTo>
                  <a:lnTo>
                    <a:pt x="353268" y="3600000"/>
                  </a:lnTo>
                  <a:cubicBezTo>
                    <a:pt x="158163" y="3600000"/>
                    <a:pt x="0" y="3441837"/>
                    <a:pt x="0" y="3246732"/>
                  </a:cubicBezTo>
                  <a:lnTo>
                    <a:pt x="0" y="353268"/>
                  </a:lnTo>
                  <a:cubicBezTo>
                    <a:pt x="0" y="158163"/>
                    <a:pt x="158163" y="0"/>
                    <a:pt x="353268" y="0"/>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lt1"/>
                </a:solidFill>
                <a:latin typeface="Calibri"/>
                <a:ea typeface="Calibri"/>
                <a:cs typeface="Calibri"/>
                <a:sym typeface="Calibri"/>
              </a:endParaRPr>
            </a:p>
          </p:txBody>
        </p:sp>
        <p:sp>
          <p:nvSpPr>
            <p:cNvPr id="89" name="Google Shape;89;p7">
              <a:hlinkClick r:id="rId4"/>
            </p:cNvPr>
            <p:cNvSpPr/>
            <p:nvPr/>
          </p:nvSpPr>
          <p:spPr>
            <a:xfrm>
              <a:off x="5537020" y="3618972"/>
              <a:ext cx="243000" cy="243000"/>
            </a:xfrm>
            <a:prstGeom prst="ellipse">
              <a:avLst/>
            </a:prstGeom>
            <a:solidFill>
              <a:schemeClr val="dk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90" name="Google Shape;90;p7">
              <a:hlinkClick r:id="rId4"/>
            </p:cNvPr>
            <p:cNvSpPr/>
            <p:nvPr/>
          </p:nvSpPr>
          <p:spPr>
            <a:xfrm>
              <a:off x="5596498" y="3678451"/>
              <a:ext cx="119175" cy="119175"/>
            </a:xfrm>
            <a:custGeom>
              <a:avLst/>
              <a:gdLst/>
              <a:ahLst/>
              <a:cxnLst/>
              <a:rect l="l" t="t" r="r" b="b"/>
              <a:pathLst>
                <a:path w="4333647" h="4333647" extrusionOk="0">
                  <a:moveTo>
                    <a:pt x="937082" y="1651039"/>
                  </a:moveTo>
                  <a:lnTo>
                    <a:pt x="937082" y="3354087"/>
                  </a:lnTo>
                  <a:lnTo>
                    <a:pt x="1469284" y="3354087"/>
                  </a:lnTo>
                  <a:lnTo>
                    <a:pt x="1469284" y="1651039"/>
                  </a:lnTo>
                  <a:lnTo>
                    <a:pt x="937082" y="1651039"/>
                  </a:lnTo>
                  <a:close/>
                  <a:moveTo>
                    <a:pt x="2832769" y="1616621"/>
                  </a:moveTo>
                  <a:cubicBezTo>
                    <a:pt x="2664206" y="1616621"/>
                    <a:pt x="2516100" y="1654237"/>
                    <a:pt x="2405635" y="1758689"/>
                  </a:cubicBezTo>
                  <a:lnTo>
                    <a:pt x="2304094" y="1865710"/>
                  </a:lnTo>
                  <a:cubicBezTo>
                    <a:pt x="2300124" y="1749259"/>
                    <a:pt x="2300919" y="1715091"/>
                    <a:pt x="2299331" y="1651027"/>
                  </a:cubicBezTo>
                  <a:lnTo>
                    <a:pt x="1795366" y="1651027"/>
                  </a:lnTo>
                  <a:lnTo>
                    <a:pt x="1795366" y="3353420"/>
                  </a:lnTo>
                  <a:lnTo>
                    <a:pt x="2318381" y="3353150"/>
                  </a:lnTo>
                  <a:cubicBezTo>
                    <a:pt x="2319884" y="3034704"/>
                    <a:pt x="2319075" y="2716239"/>
                    <a:pt x="2322890" y="2397812"/>
                  </a:cubicBezTo>
                  <a:cubicBezTo>
                    <a:pt x="2327866" y="1982497"/>
                    <a:pt x="2877210" y="1989236"/>
                    <a:pt x="2899974" y="2349718"/>
                  </a:cubicBezTo>
                  <a:lnTo>
                    <a:pt x="2911179" y="3350999"/>
                  </a:lnTo>
                  <a:lnTo>
                    <a:pt x="3434195" y="3348350"/>
                  </a:lnTo>
                  <a:cubicBezTo>
                    <a:pt x="3431814" y="2937575"/>
                    <a:pt x="3427581" y="2508785"/>
                    <a:pt x="3418056" y="2102772"/>
                  </a:cubicBezTo>
                  <a:cubicBezTo>
                    <a:pt x="3334312" y="1659711"/>
                    <a:pt x="3010503" y="1642480"/>
                    <a:pt x="2832769" y="1616621"/>
                  </a:cubicBezTo>
                  <a:close/>
                  <a:moveTo>
                    <a:pt x="1203183" y="812039"/>
                  </a:moveTo>
                  <a:cubicBezTo>
                    <a:pt x="1035222" y="812039"/>
                    <a:pt x="899067" y="948195"/>
                    <a:pt x="899067" y="1116155"/>
                  </a:cubicBezTo>
                  <a:cubicBezTo>
                    <a:pt x="899067" y="1284116"/>
                    <a:pt x="1035222" y="1420271"/>
                    <a:pt x="1203183" y="1420271"/>
                  </a:cubicBezTo>
                  <a:cubicBezTo>
                    <a:pt x="1371143" y="1420271"/>
                    <a:pt x="1507298" y="1284116"/>
                    <a:pt x="1507298" y="1116155"/>
                  </a:cubicBezTo>
                  <a:cubicBezTo>
                    <a:pt x="1507298" y="948195"/>
                    <a:pt x="1371143" y="812039"/>
                    <a:pt x="1203183" y="812039"/>
                  </a:cubicBezTo>
                  <a:close/>
                  <a:moveTo>
                    <a:pt x="446104" y="0"/>
                  </a:moveTo>
                  <a:lnTo>
                    <a:pt x="3887543" y="0"/>
                  </a:lnTo>
                  <a:cubicBezTo>
                    <a:pt x="4133919" y="0"/>
                    <a:pt x="4333647" y="199728"/>
                    <a:pt x="4333647" y="446104"/>
                  </a:cubicBezTo>
                  <a:lnTo>
                    <a:pt x="4333647" y="3887543"/>
                  </a:lnTo>
                  <a:cubicBezTo>
                    <a:pt x="4333647" y="4133919"/>
                    <a:pt x="4133919" y="4333647"/>
                    <a:pt x="3887543" y="4333647"/>
                  </a:cubicBezTo>
                  <a:lnTo>
                    <a:pt x="446104" y="4333647"/>
                  </a:lnTo>
                  <a:cubicBezTo>
                    <a:pt x="199728" y="4333647"/>
                    <a:pt x="0" y="4133919"/>
                    <a:pt x="0" y="3887543"/>
                  </a:cubicBezTo>
                  <a:lnTo>
                    <a:pt x="0" y="446104"/>
                  </a:lnTo>
                  <a:cubicBezTo>
                    <a:pt x="0" y="199728"/>
                    <a:pt x="199728" y="0"/>
                    <a:pt x="446104" y="0"/>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lt1"/>
                </a:solidFill>
                <a:latin typeface="Calibri"/>
                <a:ea typeface="Calibri"/>
                <a:cs typeface="Calibri"/>
                <a:sym typeface="Calibri"/>
              </a:endParaRPr>
            </a:p>
          </p:txBody>
        </p:sp>
        <p:sp>
          <p:nvSpPr>
            <p:cNvPr id="91" name="Google Shape;91;p7">
              <a:hlinkClick r:id="rId5"/>
            </p:cNvPr>
            <p:cNvSpPr/>
            <p:nvPr/>
          </p:nvSpPr>
          <p:spPr>
            <a:xfrm>
              <a:off x="5219700" y="3618972"/>
              <a:ext cx="243000" cy="243000"/>
            </a:xfrm>
            <a:prstGeom prst="ellipse">
              <a:avLst/>
            </a:prstGeom>
            <a:solidFill>
              <a:schemeClr val="dk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92" name="Google Shape;92;p7">
              <a:hlinkClick r:id="rId5"/>
            </p:cNvPr>
            <p:cNvSpPr/>
            <p:nvPr/>
          </p:nvSpPr>
          <p:spPr>
            <a:xfrm>
              <a:off x="5305437" y="3664422"/>
              <a:ext cx="70755" cy="150465"/>
            </a:xfrm>
            <a:custGeom>
              <a:avLst/>
              <a:gdLst/>
              <a:ahLst/>
              <a:cxnLst/>
              <a:rect l="l" t="t" r="r" b="b"/>
              <a:pathLst>
                <a:path w="1415106" h="3009296" extrusionOk="0">
                  <a:moveTo>
                    <a:pt x="1125580" y="0"/>
                  </a:moveTo>
                  <a:cubicBezTo>
                    <a:pt x="1374672" y="0"/>
                    <a:pt x="1406457" y="1262"/>
                    <a:pt x="1410322" y="11311"/>
                  </a:cubicBezTo>
                  <a:cubicBezTo>
                    <a:pt x="1412700" y="17533"/>
                    <a:pt x="1414646" y="134349"/>
                    <a:pt x="1414646" y="270901"/>
                  </a:cubicBezTo>
                  <a:cubicBezTo>
                    <a:pt x="1414646" y="454470"/>
                    <a:pt x="1412430" y="521414"/>
                    <a:pt x="1406078" y="527757"/>
                  </a:cubicBezTo>
                  <a:cubicBezTo>
                    <a:pt x="1399862" y="533982"/>
                    <a:pt x="1347779" y="536341"/>
                    <a:pt x="1216719" y="536341"/>
                  </a:cubicBezTo>
                  <a:cubicBezTo>
                    <a:pt x="1010440" y="536341"/>
                    <a:pt x="990574" y="540169"/>
                    <a:pt x="962492" y="585333"/>
                  </a:cubicBezTo>
                  <a:cubicBezTo>
                    <a:pt x="947275" y="609761"/>
                    <a:pt x="946113" y="620445"/>
                    <a:pt x="943924" y="752664"/>
                  </a:cubicBezTo>
                  <a:lnTo>
                    <a:pt x="941599" y="893900"/>
                  </a:lnTo>
                  <a:lnTo>
                    <a:pt x="1173690" y="893900"/>
                  </a:lnTo>
                  <a:cubicBezTo>
                    <a:pt x="1350860" y="893900"/>
                    <a:pt x="1407403" y="896016"/>
                    <a:pt x="1412727" y="902838"/>
                  </a:cubicBezTo>
                  <a:cubicBezTo>
                    <a:pt x="1417295" y="908709"/>
                    <a:pt x="1415268" y="958419"/>
                    <a:pt x="1406808" y="1047652"/>
                  </a:cubicBezTo>
                  <a:cubicBezTo>
                    <a:pt x="1399727" y="1122383"/>
                    <a:pt x="1387537" y="1252761"/>
                    <a:pt x="1379699" y="1337386"/>
                  </a:cubicBezTo>
                  <a:cubicBezTo>
                    <a:pt x="1371861" y="1422011"/>
                    <a:pt x="1363293" y="1496831"/>
                    <a:pt x="1360671" y="1503653"/>
                  </a:cubicBezTo>
                  <a:cubicBezTo>
                    <a:pt x="1356293" y="1515045"/>
                    <a:pt x="1338238" y="1516056"/>
                    <a:pt x="1138608" y="1516056"/>
                  </a:cubicBezTo>
                  <a:lnTo>
                    <a:pt x="921301" y="1516056"/>
                  </a:lnTo>
                  <a:lnTo>
                    <a:pt x="919463" y="2261569"/>
                  </a:lnTo>
                  <a:lnTo>
                    <a:pt x="917652" y="3007087"/>
                  </a:lnTo>
                  <a:lnTo>
                    <a:pt x="613202" y="3008952"/>
                  </a:lnTo>
                  <a:cubicBezTo>
                    <a:pt x="445757" y="3009979"/>
                    <a:pt x="306575" y="3008627"/>
                    <a:pt x="303910" y="3005979"/>
                  </a:cubicBezTo>
                  <a:cubicBezTo>
                    <a:pt x="301248" y="3003303"/>
                    <a:pt x="299069" y="2667045"/>
                    <a:pt x="299069" y="2258731"/>
                  </a:cubicBezTo>
                  <a:lnTo>
                    <a:pt x="299069" y="1516345"/>
                  </a:lnTo>
                  <a:lnTo>
                    <a:pt x="150682" y="1514413"/>
                  </a:lnTo>
                  <a:lnTo>
                    <a:pt x="2292" y="1512480"/>
                  </a:lnTo>
                  <a:lnTo>
                    <a:pt x="427" y="1212957"/>
                  </a:lnTo>
                  <a:cubicBezTo>
                    <a:pt x="-916" y="997785"/>
                    <a:pt x="843" y="910684"/>
                    <a:pt x="6665" y="903668"/>
                  </a:cubicBezTo>
                  <a:cubicBezTo>
                    <a:pt x="13019" y="896011"/>
                    <a:pt x="45497" y="893900"/>
                    <a:pt x="156920" y="893900"/>
                  </a:cubicBezTo>
                  <a:lnTo>
                    <a:pt x="299069" y="893900"/>
                  </a:lnTo>
                  <a:lnTo>
                    <a:pt x="299069" y="725433"/>
                  </a:lnTo>
                  <a:cubicBezTo>
                    <a:pt x="299069" y="542193"/>
                    <a:pt x="309354" y="464187"/>
                    <a:pt x="346631" y="364710"/>
                  </a:cubicBezTo>
                  <a:cubicBezTo>
                    <a:pt x="392425" y="242510"/>
                    <a:pt x="487918" y="132443"/>
                    <a:pt x="595844" y="77468"/>
                  </a:cubicBezTo>
                  <a:cubicBezTo>
                    <a:pt x="734266" y="6960"/>
                    <a:pt x="781863" y="0"/>
                    <a:pt x="1125580" y="0"/>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lt1"/>
                </a:solidFill>
                <a:latin typeface="Calibri"/>
                <a:ea typeface="Calibri"/>
                <a:cs typeface="Calibri"/>
                <a:sym typeface="Calibri"/>
              </a:endParaRPr>
            </a:p>
          </p:txBody>
        </p:sp>
      </p:grpSp>
      <p:sp>
        <p:nvSpPr>
          <p:cNvPr id="93" name="Google Shape;93;p7"/>
          <p:cNvSpPr/>
          <p:nvPr/>
        </p:nvSpPr>
        <p:spPr>
          <a:xfrm>
            <a:off x="3396050" y="1462150"/>
            <a:ext cx="4835100" cy="1766700"/>
          </a:xfrm>
          <a:prstGeom prst="rect">
            <a:avLst/>
          </a:prstGeom>
          <a:noFill/>
          <a:ln>
            <a:noFill/>
          </a:ln>
        </p:spPr>
        <p:txBody>
          <a:bodyPr spcFirstLastPara="1" wrap="square" lIns="0" tIns="0" rIns="0" bIns="0" anchor="t" anchorCtr="0">
            <a:noAutofit/>
          </a:bodyPr>
          <a:lstStyle/>
          <a:p>
            <a:pPr marL="0" marR="0" lvl="0" indent="0" algn="l" rtl="0">
              <a:lnSpc>
                <a:spcPct val="200000"/>
              </a:lnSpc>
              <a:spcBef>
                <a:spcPts val="0"/>
              </a:spcBef>
              <a:spcAft>
                <a:spcPts val="0"/>
              </a:spcAft>
              <a:buClr>
                <a:schemeClr val="accent6"/>
              </a:buClr>
              <a:buSzPts val="1100"/>
              <a:buFont typeface="Trebuchet MS"/>
              <a:buNone/>
            </a:pPr>
            <a:r>
              <a:rPr lang="en" sz="1200" b="1">
                <a:solidFill>
                  <a:schemeClr val="accent1"/>
                </a:solidFill>
                <a:latin typeface="Poppins"/>
                <a:ea typeface="Poppins"/>
                <a:cs typeface="Poppins"/>
                <a:sym typeface="Poppins"/>
              </a:rPr>
              <a:t>About Us</a:t>
            </a:r>
            <a:endParaRPr sz="1200" b="1">
              <a:solidFill>
                <a:schemeClr val="accent1"/>
              </a:solidFill>
              <a:latin typeface="Poppins"/>
              <a:ea typeface="Poppins"/>
              <a:cs typeface="Poppins"/>
              <a:sym typeface="Poppins"/>
            </a:endParaRPr>
          </a:p>
          <a:p>
            <a:pPr marL="0" marR="0" lvl="0" indent="0" algn="l" rtl="0">
              <a:lnSpc>
                <a:spcPct val="115000"/>
              </a:lnSpc>
              <a:spcBef>
                <a:spcPts val="0"/>
              </a:spcBef>
              <a:spcAft>
                <a:spcPts val="0"/>
              </a:spcAft>
              <a:buClr>
                <a:schemeClr val="accent6"/>
              </a:buClr>
              <a:buSzPts val="900"/>
              <a:buFont typeface="Calibri"/>
              <a:buNone/>
            </a:pPr>
            <a:r>
              <a:rPr lang="en" sz="1000">
                <a:solidFill>
                  <a:schemeClr val="accent6"/>
                </a:solidFill>
                <a:latin typeface="Calibri"/>
                <a:ea typeface="Calibri"/>
                <a:cs typeface="Calibri"/>
                <a:sym typeface="Calibri"/>
              </a:rPr>
              <a:t>Tiger Analytics is pioneering what AI and analytics can do to solve some of the toughest problems faced by organizations globally. We develop bespoke solutions powered by data and technology for several Fortune 500 companies. We have offices in multiple cities across the US, UK, India, and Singapore, and a substantial remote global workforce. </a:t>
            </a:r>
            <a:endParaRPr sz="1000">
              <a:solidFill>
                <a:schemeClr val="accent6"/>
              </a:solidFill>
              <a:latin typeface="Calibri"/>
              <a:ea typeface="Calibri"/>
              <a:cs typeface="Calibri"/>
              <a:sym typeface="Calibri"/>
            </a:endParaRPr>
          </a:p>
          <a:p>
            <a:pPr marL="0" marR="0" lvl="0" indent="0" algn="l" rtl="0">
              <a:lnSpc>
                <a:spcPct val="115000"/>
              </a:lnSpc>
              <a:spcBef>
                <a:spcPts val="1000"/>
              </a:spcBef>
              <a:spcAft>
                <a:spcPts val="0"/>
              </a:spcAft>
              <a:buClr>
                <a:schemeClr val="accent6"/>
              </a:buClr>
              <a:buSzPts val="900"/>
              <a:buFont typeface="Calibri"/>
              <a:buNone/>
            </a:pPr>
            <a:r>
              <a:rPr lang="en" sz="1000">
                <a:solidFill>
                  <a:schemeClr val="accent6"/>
                </a:solidFill>
                <a:latin typeface="Calibri"/>
                <a:ea typeface="Calibri"/>
                <a:cs typeface="Calibri"/>
                <a:sym typeface="Calibri"/>
              </a:rPr>
              <a:t>We have received multiple awards ranging from being recognized as a Leader by Forrester Research to being ranked among the fastest-growing tech companies by Inc. and Financial Times. We consistently feature in prestigious ‘Best Analytics Firms’ lists. </a:t>
            </a:r>
            <a:endParaRPr sz="1000">
              <a:latin typeface="Calibri"/>
              <a:ea typeface="Calibri"/>
              <a:cs typeface="Calibri"/>
              <a:sym typeface="Calibri"/>
            </a:endParaRPr>
          </a:p>
        </p:txBody>
      </p:sp>
      <p:grpSp>
        <p:nvGrpSpPr>
          <p:cNvPr id="94" name="Google Shape;94;p7"/>
          <p:cNvGrpSpPr/>
          <p:nvPr/>
        </p:nvGrpSpPr>
        <p:grpSpPr>
          <a:xfrm rot="10800000">
            <a:off x="8385726" y="4395376"/>
            <a:ext cx="758283" cy="760876"/>
            <a:chOff x="1" y="1"/>
            <a:chExt cx="758283" cy="760876"/>
          </a:xfrm>
        </p:grpSpPr>
        <p:sp>
          <p:nvSpPr>
            <p:cNvPr id="95" name="Google Shape;95;p7"/>
            <p:cNvSpPr/>
            <p:nvPr/>
          </p:nvSpPr>
          <p:spPr>
            <a:xfrm>
              <a:off x="1" y="1"/>
              <a:ext cx="758283" cy="760876"/>
            </a:xfrm>
            <a:custGeom>
              <a:avLst/>
              <a:gdLst/>
              <a:ahLst/>
              <a:cxnLst/>
              <a:rect l="l" t="t" r="r" b="b"/>
              <a:pathLst>
                <a:path w="1011044" h="1014501" extrusionOk="0">
                  <a:moveTo>
                    <a:pt x="195109" y="993405"/>
                  </a:moveTo>
                  <a:lnTo>
                    <a:pt x="200634" y="994520"/>
                  </a:lnTo>
                  <a:lnTo>
                    <a:pt x="183296" y="997616"/>
                  </a:lnTo>
                  <a:lnTo>
                    <a:pt x="187163" y="995009"/>
                  </a:lnTo>
                  <a:cubicBezTo>
                    <a:pt x="189606" y="993976"/>
                    <a:pt x="192291" y="993405"/>
                    <a:pt x="195109" y="993405"/>
                  </a:cubicBezTo>
                  <a:close/>
                  <a:moveTo>
                    <a:pt x="146332" y="993405"/>
                  </a:moveTo>
                  <a:cubicBezTo>
                    <a:pt x="151969" y="993405"/>
                    <a:pt x="157072" y="995690"/>
                    <a:pt x="160766" y="999383"/>
                  </a:cubicBezTo>
                  <a:lnTo>
                    <a:pt x="161636" y="1001484"/>
                  </a:lnTo>
                  <a:lnTo>
                    <a:pt x="153987" y="1002850"/>
                  </a:lnTo>
                  <a:lnTo>
                    <a:pt x="129155" y="1006006"/>
                  </a:lnTo>
                  <a:lnTo>
                    <a:pt x="131898" y="999383"/>
                  </a:lnTo>
                  <a:cubicBezTo>
                    <a:pt x="135592" y="995690"/>
                    <a:pt x="140695" y="993405"/>
                    <a:pt x="146332" y="993405"/>
                  </a:cubicBezTo>
                  <a:close/>
                  <a:moveTo>
                    <a:pt x="97555" y="993405"/>
                  </a:moveTo>
                  <a:cubicBezTo>
                    <a:pt x="103192" y="993405"/>
                    <a:pt x="108295" y="995690"/>
                    <a:pt x="111989" y="999383"/>
                  </a:cubicBezTo>
                  <a:lnTo>
                    <a:pt x="115453" y="1007747"/>
                  </a:lnTo>
                  <a:lnTo>
                    <a:pt x="103384" y="1009281"/>
                  </a:lnTo>
                  <a:lnTo>
                    <a:pt x="78229" y="1011193"/>
                  </a:lnTo>
                  <a:lnTo>
                    <a:pt x="83121" y="999383"/>
                  </a:lnTo>
                  <a:cubicBezTo>
                    <a:pt x="86815" y="995690"/>
                    <a:pt x="91918" y="993405"/>
                    <a:pt x="97555" y="993405"/>
                  </a:cubicBezTo>
                  <a:close/>
                  <a:moveTo>
                    <a:pt x="48778" y="993405"/>
                  </a:moveTo>
                  <a:cubicBezTo>
                    <a:pt x="54415" y="993405"/>
                    <a:pt x="59518" y="995690"/>
                    <a:pt x="63212" y="999383"/>
                  </a:cubicBezTo>
                  <a:lnTo>
                    <a:pt x="68413" y="1011940"/>
                  </a:lnTo>
                  <a:lnTo>
                    <a:pt x="52033" y="1013185"/>
                  </a:lnTo>
                  <a:lnTo>
                    <a:pt x="28379" y="1013783"/>
                  </a:lnTo>
                  <a:lnTo>
                    <a:pt x="34344" y="999383"/>
                  </a:lnTo>
                  <a:cubicBezTo>
                    <a:pt x="38038" y="995690"/>
                    <a:pt x="43141" y="993405"/>
                    <a:pt x="48778" y="993405"/>
                  </a:cubicBezTo>
                  <a:close/>
                  <a:moveTo>
                    <a:pt x="2" y="993405"/>
                  </a:moveTo>
                  <a:cubicBezTo>
                    <a:pt x="11275" y="993405"/>
                    <a:pt x="20414" y="1002544"/>
                    <a:pt x="20414" y="1013818"/>
                  </a:cubicBezTo>
                  <a:lnTo>
                    <a:pt x="20344" y="1013987"/>
                  </a:lnTo>
                  <a:lnTo>
                    <a:pt x="0" y="1014501"/>
                  </a:lnTo>
                  <a:lnTo>
                    <a:pt x="0" y="993406"/>
                  </a:lnTo>
                  <a:close/>
                  <a:moveTo>
                    <a:pt x="341440" y="939317"/>
                  </a:moveTo>
                  <a:cubicBezTo>
                    <a:pt x="347077" y="939317"/>
                    <a:pt x="352180" y="941602"/>
                    <a:pt x="355875" y="945296"/>
                  </a:cubicBezTo>
                  <a:lnTo>
                    <a:pt x="357150" y="948375"/>
                  </a:lnTo>
                  <a:lnTo>
                    <a:pt x="321699" y="961350"/>
                  </a:lnTo>
                  <a:lnTo>
                    <a:pt x="321028" y="959730"/>
                  </a:lnTo>
                  <a:cubicBezTo>
                    <a:pt x="321028" y="948456"/>
                    <a:pt x="330166" y="939317"/>
                    <a:pt x="341440" y="939317"/>
                  </a:cubicBezTo>
                  <a:close/>
                  <a:moveTo>
                    <a:pt x="292663" y="939317"/>
                  </a:moveTo>
                  <a:cubicBezTo>
                    <a:pt x="303937" y="939317"/>
                    <a:pt x="313076" y="948456"/>
                    <a:pt x="313076" y="959730"/>
                  </a:cubicBezTo>
                  <a:lnTo>
                    <a:pt x="310744" y="965360"/>
                  </a:lnTo>
                  <a:lnTo>
                    <a:pt x="300683" y="969042"/>
                  </a:lnTo>
                  <a:lnTo>
                    <a:pt x="279538" y="975046"/>
                  </a:lnTo>
                  <a:lnTo>
                    <a:pt x="278229" y="974164"/>
                  </a:lnTo>
                  <a:cubicBezTo>
                    <a:pt x="274535" y="970470"/>
                    <a:pt x="272251" y="965367"/>
                    <a:pt x="272251" y="959730"/>
                  </a:cubicBezTo>
                  <a:cubicBezTo>
                    <a:pt x="272251" y="948456"/>
                    <a:pt x="281389" y="939317"/>
                    <a:pt x="292663" y="939317"/>
                  </a:cubicBezTo>
                  <a:close/>
                  <a:moveTo>
                    <a:pt x="243886" y="939317"/>
                  </a:moveTo>
                  <a:cubicBezTo>
                    <a:pt x="255160" y="939317"/>
                    <a:pt x="264299" y="948456"/>
                    <a:pt x="264299" y="959730"/>
                  </a:cubicBezTo>
                  <a:cubicBezTo>
                    <a:pt x="264299" y="971004"/>
                    <a:pt x="255160" y="980143"/>
                    <a:pt x="243886" y="980143"/>
                  </a:cubicBezTo>
                  <a:cubicBezTo>
                    <a:pt x="232612" y="980143"/>
                    <a:pt x="223473" y="971004"/>
                    <a:pt x="223473" y="959730"/>
                  </a:cubicBezTo>
                  <a:cubicBezTo>
                    <a:pt x="223473" y="948456"/>
                    <a:pt x="232612" y="939317"/>
                    <a:pt x="243886" y="939317"/>
                  </a:cubicBezTo>
                  <a:close/>
                  <a:moveTo>
                    <a:pt x="195109" y="939317"/>
                  </a:moveTo>
                  <a:cubicBezTo>
                    <a:pt x="206383" y="939317"/>
                    <a:pt x="215522" y="948456"/>
                    <a:pt x="215522" y="959730"/>
                  </a:cubicBezTo>
                  <a:cubicBezTo>
                    <a:pt x="215522" y="971004"/>
                    <a:pt x="206383" y="980143"/>
                    <a:pt x="195109" y="980143"/>
                  </a:cubicBezTo>
                  <a:cubicBezTo>
                    <a:pt x="183835" y="980143"/>
                    <a:pt x="174696" y="971004"/>
                    <a:pt x="174696" y="959730"/>
                  </a:cubicBezTo>
                  <a:cubicBezTo>
                    <a:pt x="174696" y="948456"/>
                    <a:pt x="183835" y="939317"/>
                    <a:pt x="195109" y="939317"/>
                  </a:cubicBezTo>
                  <a:close/>
                  <a:moveTo>
                    <a:pt x="146332" y="939317"/>
                  </a:moveTo>
                  <a:cubicBezTo>
                    <a:pt x="157606" y="939317"/>
                    <a:pt x="166745" y="948456"/>
                    <a:pt x="166745" y="959730"/>
                  </a:cubicBezTo>
                  <a:cubicBezTo>
                    <a:pt x="166745" y="971004"/>
                    <a:pt x="157606" y="980143"/>
                    <a:pt x="146332" y="980143"/>
                  </a:cubicBezTo>
                  <a:cubicBezTo>
                    <a:pt x="135058" y="980143"/>
                    <a:pt x="125919" y="971004"/>
                    <a:pt x="125919" y="959730"/>
                  </a:cubicBezTo>
                  <a:cubicBezTo>
                    <a:pt x="125919" y="948456"/>
                    <a:pt x="135058" y="939317"/>
                    <a:pt x="146332" y="939317"/>
                  </a:cubicBezTo>
                  <a:close/>
                  <a:moveTo>
                    <a:pt x="97555" y="939317"/>
                  </a:moveTo>
                  <a:cubicBezTo>
                    <a:pt x="108829" y="939317"/>
                    <a:pt x="117968" y="948456"/>
                    <a:pt x="117968" y="959730"/>
                  </a:cubicBezTo>
                  <a:cubicBezTo>
                    <a:pt x="117968" y="971004"/>
                    <a:pt x="108829" y="980143"/>
                    <a:pt x="97555" y="980143"/>
                  </a:cubicBezTo>
                  <a:cubicBezTo>
                    <a:pt x="86281" y="980143"/>
                    <a:pt x="77142" y="971004"/>
                    <a:pt x="77142" y="959730"/>
                  </a:cubicBezTo>
                  <a:cubicBezTo>
                    <a:pt x="77142" y="948456"/>
                    <a:pt x="86281" y="939317"/>
                    <a:pt x="97555" y="939317"/>
                  </a:cubicBezTo>
                  <a:close/>
                  <a:moveTo>
                    <a:pt x="48778" y="939317"/>
                  </a:moveTo>
                  <a:cubicBezTo>
                    <a:pt x="60052" y="939317"/>
                    <a:pt x="69191" y="948456"/>
                    <a:pt x="69191" y="959730"/>
                  </a:cubicBezTo>
                  <a:cubicBezTo>
                    <a:pt x="69191" y="971004"/>
                    <a:pt x="60052" y="980143"/>
                    <a:pt x="48778" y="980143"/>
                  </a:cubicBezTo>
                  <a:cubicBezTo>
                    <a:pt x="37504" y="980143"/>
                    <a:pt x="28365" y="971004"/>
                    <a:pt x="28365" y="959730"/>
                  </a:cubicBezTo>
                  <a:cubicBezTo>
                    <a:pt x="28365" y="948456"/>
                    <a:pt x="37504" y="939317"/>
                    <a:pt x="48778" y="939317"/>
                  </a:cubicBezTo>
                  <a:close/>
                  <a:moveTo>
                    <a:pt x="2" y="939317"/>
                  </a:moveTo>
                  <a:cubicBezTo>
                    <a:pt x="11275" y="939317"/>
                    <a:pt x="20414" y="948456"/>
                    <a:pt x="20414" y="959730"/>
                  </a:cubicBezTo>
                  <a:cubicBezTo>
                    <a:pt x="20414" y="971004"/>
                    <a:pt x="11275" y="980143"/>
                    <a:pt x="2" y="980143"/>
                  </a:cubicBezTo>
                  <a:lnTo>
                    <a:pt x="0" y="980142"/>
                  </a:lnTo>
                  <a:lnTo>
                    <a:pt x="0" y="939318"/>
                  </a:lnTo>
                  <a:close/>
                  <a:moveTo>
                    <a:pt x="487772" y="885231"/>
                  </a:moveTo>
                  <a:lnTo>
                    <a:pt x="492351" y="886155"/>
                  </a:lnTo>
                  <a:lnTo>
                    <a:pt x="481971" y="892462"/>
                  </a:lnTo>
                  <a:lnTo>
                    <a:pt x="470537" y="897969"/>
                  </a:lnTo>
                  <a:lnTo>
                    <a:pt x="473337" y="891210"/>
                  </a:lnTo>
                  <a:cubicBezTo>
                    <a:pt x="477032" y="887516"/>
                    <a:pt x="482135" y="885231"/>
                    <a:pt x="487772" y="885231"/>
                  </a:cubicBezTo>
                  <a:close/>
                  <a:moveTo>
                    <a:pt x="438994" y="885231"/>
                  </a:moveTo>
                  <a:cubicBezTo>
                    <a:pt x="444631" y="885231"/>
                    <a:pt x="449734" y="887516"/>
                    <a:pt x="453429" y="891210"/>
                  </a:cubicBezTo>
                  <a:lnTo>
                    <a:pt x="458609" y="903716"/>
                  </a:lnTo>
                  <a:lnTo>
                    <a:pt x="424595" y="920101"/>
                  </a:lnTo>
                  <a:lnTo>
                    <a:pt x="424560" y="920078"/>
                  </a:lnTo>
                  <a:cubicBezTo>
                    <a:pt x="420867" y="916384"/>
                    <a:pt x="418582" y="911281"/>
                    <a:pt x="418582" y="905644"/>
                  </a:cubicBezTo>
                  <a:cubicBezTo>
                    <a:pt x="418582" y="894370"/>
                    <a:pt x="427721" y="885231"/>
                    <a:pt x="438994" y="885231"/>
                  </a:cubicBezTo>
                  <a:close/>
                  <a:moveTo>
                    <a:pt x="390217" y="885231"/>
                  </a:moveTo>
                  <a:cubicBezTo>
                    <a:pt x="401491" y="885231"/>
                    <a:pt x="410630" y="894370"/>
                    <a:pt x="410630" y="905644"/>
                  </a:cubicBezTo>
                  <a:cubicBezTo>
                    <a:pt x="410630" y="916917"/>
                    <a:pt x="401491" y="926056"/>
                    <a:pt x="390217" y="926056"/>
                  </a:cubicBezTo>
                  <a:cubicBezTo>
                    <a:pt x="378944" y="926056"/>
                    <a:pt x="369805" y="916917"/>
                    <a:pt x="369805" y="905644"/>
                  </a:cubicBezTo>
                  <a:cubicBezTo>
                    <a:pt x="369805" y="894370"/>
                    <a:pt x="378944" y="885231"/>
                    <a:pt x="390217" y="885231"/>
                  </a:cubicBezTo>
                  <a:close/>
                  <a:moveTo>
                    <a:pt x="341440" y="885231"/>
                  </a:moveTo>
                  <a:cubicBezTo>
                    <a:pt x="352714" y="885231"/>
                    <a:pt x="361853" y="894370"/>
                    <a:pt x="361853" y="905644"/>
                  </a:cubicBezTo>
                  <a:cubicBezTo>
                    <a:pt x="361853" y="916917"/>
                    <a:pt x="352714" y="926056"/>
                    <a:pt x="341440" y="926056"/>
                  </a:cubicBezTo>
                  <a:cubicBezTo>
                    <a:pt x="330166" y="926056"/>
                    <a:pt x="321028" y="916917"/>
                    <a:pt x="321028" y="905644"/>
                  </a:cubicBezTo>
                  <a:cubicBezTo>
                    <a:pt x="321028" y="894370"/>
                    <a:pt x="330166" y="885231"/>
                    <a:pt x="341440" y="885231"/>
                  </a:cubicBezTo>
                  <a:close/>
                  <a:moveTo>
                    <a:pt x="292663" y="885231"/>
                  </a:moveTo>
                  <a:cubicBezTo>
                    <a:pt x="303937" y="885231"/>
                    <a:pt x="313076" y="894370"/>
                    <a:pt x="313076" y="905644"/>
                  </a:cubicBezTo>
                  <a:cubicBezTo>
                    <a:pt x="313076" y="916917"/>
                    <a:pt x="303937" y="926056"/>
                    <a:pt x="292663" y="926056"/>
                  </a:cubicBezTo>
                  <a:cubicBezTo>
                    <a:pt x="281389" y="926056"/>
                    <a:pt x="272251" y="916917"/>
                    <a:pt x="272251" y="905644"/>
                  </a:cubicBezTo>
                  <a:cubicBezTo>
                    <a:pt x="272251" y="894370"/>
                    <a:pt x="281389" y="885231"/>
                    <a:pt x="292663" y="885231"/>
                  </a:cubicBezTo>
                  <a:close/>
                  <a:moveTo>
                    <a:pt x="243886" y="885231"/>
                  </a:moveTo>
                  <a:cubicBezTo>
                    <a:pt x="255160" y="885231"/>
                    <a:pt x="264299" y="894370"/>
                    <a:pt x="264299" y="905644"/>
                  </a:cubicBezTo>
                  <a:cubicBezTo>
                    <a:pt x="264299" y="916917"/>
                    <a:pt x="255160" y="926056"/>
                    <a:pt x="243886" y="926056"/>
                  </a:cubicBezTo>
                  <a:cubicBezTo>
                    <a:pt x="232612" y="926056"/>
                    <a:pt x="223473" y="916917"/>
                    <a:pt x="223473" y="905644"/>
                  </a:cubicBezTo>
                  <a:cubicBezTo>
                    <a:pt x="223473" y="894370"/>
                    <a:pt x="232612" y="885231"/>
                    <a:pt x="243886" y="885231"/>
                  </a:cubicBezTo>
                  <a:close/>
                  <a:moveTo>
                    <a:pt x="195109" y="885231"/>
                  </a:moveTo>
                  <a:cubicBezTo>
                    <a:pt x="206383" y="885231"/>
                    <a:pt x="215522" y="894370"/>
                    <a:pt x="215522" y="905644"/>
                  </a:cubicBezTo>
                  <a:cubicBezTo>
                    <a:pt x="215522" y="916917"/>
                    <a:pt x="206383" y="926056"/>
                    <a:pt x="195109" y="926056"/>
                  </a:cubicBezTo>
                  <a:cubicBezTo>
                    <a:pt x="183835" y="926056"/>
                    <a:pt x="174696" y="916917"/>
                    <a:pt x="174696" y="905644"/>
                  </a:cubicBezTo>
                  <a:cubicBezTo>
                    <a:pt x="174696" y="894370"/>
                    <a:pt x="183835" y="885231"/>
                    <a:pt x="195109" y="885231"/>
                  </a:cubicBezTo>
                  <a:close/>
                  <a:moveTo>
                    <a:pt x="146332" y="885231"/>
                  </a:moveTo>
                  <a:cubicBezTo>
                    <a:pt x="157606" y="885231"/>
                    <a:pt x="166745" y="894370"/>
                    <a:pt x="166745" y="905644"/>
                  </a:cubicBezTo>
                  <a:cubicBezTo>
                    <a:pt x="166745" y="916917"/>
                    <a:pt x="157606" y="926056"/>
                    <a:pt x="146332" y="926056"/>
                  </a:cubicBezTo>
                  <a:cubicBezTo>
                    <a:pt x="135058" y="926056"/>
                    <a:pt x="125919" y="916917"/>
                    <a:pt x="125919" y="905644"/>
                  </a:cubicBezTo>
                  <a:cubicBezTo>
                    <a:pt x="125919" y="894370"/>
                    <a:pt x="135058" y="885231"/>
                    <a:pt x="146332" y="885231"/>
                  </a:cubicBezTo>
                  <a:close/>
                  <a:moveTo>
                    <a:pt x="97555" y="885231"/>
                  </a:moveTo>
                  <a:cubicBezTo>
                    <a:pt x="108829" y="885231"/>
                    <a:pt x="117968" y="894370"/>
                    <a:pt x="117968" y="905644"/>
                  </a:cubicBezTo>
                  <a:cubicBezTo>
                    <a:pt x="117968" y="916917"/>
                    <a:pt x="108829" y="926056"/>
                    <a:pt x="97555" y="926056"/>
                  </a:cubicBezTo>
                  <a:cubicBezTo>
                    <a:pt x="86281" y="926056"/>
                    <a:pt x="77142" y="916917"/>
                    <a:pt x="77142" y="905644"/>
                  </a:cubicBezTo>
                  <a:cubicBezTo>
                    <a:pt x="77142" y="894370"/>
                    <a:pt x="86281" y="885231"/>
                    <a:pt x="97555" y="885231"/>
                  </a:cubicBezTo>
                  <a:close/>
                  <a:moveTo>
                    <a:pt x="48778" y="885231"/>
                  </a:moveTo>
                  <a:cubicBezTo>
                    <a:pt x="60052" y="885231"/>
                    <a:pt x="69191" y="894370"/>
                    <a:pt x="69191" y="905644"/>
                  </a:cubicBezTo>
                  <a:cubicBezTo>
                    <a:pt x="69191" y="916917"/>
                    <a:pt x="60052" y="926056"/>
                    <a:pt x="48778" y="926056"/>
                  </a:cubicBezTo>
                  <a:cubicBezTo>
                    <a:pt x="37504" y="926056"/>
                    <a:pt x="28365" y="916917"/>
                    <a:pt x="28365" y="905644"/>
                  </a:cubicBezTo>
                  <a:cubicBezTo>
                    <a:pt x="28365" y="894370"/>
                    <a:pt x="37504" y="885231"/>
                    <a:pt x="48778" y="885231"/>
                  </a:cubicBezTo>
                  <a:close/>
                  <a:moveTo>
                    <a:pt x="2" y="885231"/>
                  </a:moveTo>
                  <a:cubicBezTo>
                    <a:pt x="11275" y="885231"/>
                    <a:pt x="20414" y="894370"/>
                    <a:pt x="20414" y="905644"/>
                  </a:cubicBezTo>
                  <a:cubicBezTo>
                    <a:pt x="20414" y="916917"/>
                    <a:pt x="11275" y="926056"/>
                    <a:pt x="2" y="926056"/>
                  </a:cubicBezTo>
                  <a:lnTo>
                    <a:pt x="0" y="926055"/>
                  </a:lnTo>
                  <a:lnTo>
                    <a:pt x="0" y="885232"/>
                  </a:lnTo>
                  <a:close/>
                  <a:moveTo>
                    <a:pt x="577493" y="832726"/>
                  </a:moveTo>
                  <a:lnTo>
                    <a:pt x="570568" y="837904"/>
                  </a:lnTo>
                  <a:lnTo>
                    <a:pt x="570892" y="837123"/>
                  </a:lnTo>
                  <a:cubicBezTo>
                    <a:pt x="572738" y="835276"/>
                    <a:pt x="574938" y="833782"/>
                    <a:pt x="577380" y="832749"/>
                  </a:cubicBezTo>
                  <a:close/>
                  <a:moveTo>
                    <a:pt x="536549" y="831145"/>
                  </a:moveTo>
                  <a:cubicBezTo>
                    <a:pt x="542186" y="831145"/>
                    <a:pt x="547289" y="833430"/>
                    <a:pt x="550983" y="837123"/>
                  </a:cubicBezTo>
                  <a:lnTo>
                    <a:pt x="555421" y="847839"/>
                  </a:lnTo>
                  <a:lnTo>
                    <a:pt x="523739" y="867087"/>
                  </a:lnTo>
                  <a:lnTo>
                    <a:pt x="522114" y="865992"/>
                  </a:lnTo>
                  <a:cubicBezTo>
                    <a:pt x="518421" y="862298"/>
                    <a:pt x="516136" y="857194"/>
                    <a:pt x="516136" y="851558"/>
                  </a:cubicBezTo>
                  <a:cubicBezTo>
                    <a:pt x="516136" y="840284"/>
                    <a:pt x="525275" y="831145"/>
                    <a:pt x="536549" y="831145"/>
                  </a:cubicBezTo>
                  <a:close/>
                  <a:moveTo>
                    <a:pt x="487772" y="831145"/>
                  </a:moveTo>
                  <a:cubicBezTo>
                    <a:pt x="499045" y="831145"/>
                    <a:pt x="508184" y="840284"/>
                    <a:pt x="508184" y="851558"/>
                  </a:cubicBezTo>
                  <a:cubicBezTo>
                    <a:pt x="508184" y="862831"/>
                    <a:pt x="499045" y="871970"/>
                    <a:pt x="487772" y="871970"/>
                  </a:cubicBezTo>
                  <a:cubicBezTo>
                    <a:pt x="476498" y="871970"/>
                    <a:pt x="467359" y="862831"/>
                    <a:pt x="467359" y="851558"/>
                  </a:cubicBezTo>
                  <a:cubicBezTo>
                    <a:pt x="467359" y="840284"/>
                    <a:pt x="476498" y="831145"/>
                    <a:pt x="487772" y="831145"/>
                  </a:cubicBezTo>
                  <a:close/>
                  <a:moveTo>
                    <a:pt x="438994" y="831145"/>
                  </a:moveTo>
                  <a:cubicBezTo>
                    <a:pt x="450268" y="831145"/>
                    <a:pt x="459407" y="840284"/>
                    <a:pt x="459407" y="851558"/>
                  </a:cubicBezTo>
                  <a:cubicBezTo>
                    <a:pt x="459407" y="862831"/>
                    <a:pt x="450268" y="871970"/>
                    <a:pt x="438994" y="871970"/>
                  </a:cubicBezTo>
                  <a:cubicBezTo>
                    <a:pt x="427721" y="871970"/>
                    <a:pt x="418582" y="862831"/>
                    <a:pt x="418582" y="851558"/>
                  </a:cubicBezTo>
                  <a:cubicBezTo>
                    <a:pt x="418582" y="840284"/>
                    <a:pt x="427721" y="831145"/>
                    <a:pt x="438994" y="831145"/>
                  </a:cubicBezTo>
                  <a:close/>
                  <a:moveTo>
                    <a:pt x="390217" y="831145"/>
                  </a:moveTo>
                  <a:cubicBezTo>
                    <a:pt x="401491" y="831145"/>
                    <a:pt x="410630" y="840284"/>
                    <a:pt x="410630" y="851558"/>
                  </a:cubicBezTo>
                  <a:cubicBezTo>
                    <a:pt x="410630" y="862831"/>
                    <a:pt x="401491" y="871970"/>
                    <a:pt x="390217" y="871970"/>
                  </a:cubicBezTo>
                  <a:cubicBezTo>
                    <a:pt x="378944" y="871970"/>
                    <a:pt x="369805" y="862831"/>
                    <a:pt x="369805" y="851558"/>
                  </a:cubicBezTo>
                  <a:cubicBezTo>
                    <a:pt x="369805" y="840284"/>
                    <a:pt x="378944" y="831145"/>
                    <a:pt x="390217" y="831145"/>
                  </a:cubicBezTo>
                  <a:close/>
                  <a:moveTo>
                    <a:pt x="341440" y="831145"/>
                  </a:moveTo>
                  <a:cubicBezTo>
                    <a:pt x="352714" y="831145"/>
                    <a:pt x="361853" y="840284"/>
                    <a:pt x="361853" y="851558"/>
                  </a:cubicBezTo>
                  <a:cubicBezTo>
                    <a:pt x="361853" y="862831"/>
                    <a:pt x="352714" y="871970"/>
                    <a:pt x="341440" y="871970"/>
                  </a:cubicBezTo>
                  <a:cubicBezTo>
                    <a:pt x="330166" y="871970"/>
                    <a:pt x="321028" y="862831"/>
                    <a:pt x="321028" y="851558"/>
                  </a:cubicBezTo>
                  <a:cubicBezTo>
                    <a:pt x="321028" y="840284"/>
                    <a:pt x="330166" y="831145"/>
                    <a:pt x="341440" y="831145"/>
                  </a:cubicBezTo>
                  <a:close/>
                  <a:moveTo>
                    <a:pt x="292663" y="831145"/>
                  </a:moveTo>
                  <a:cubicBezTo>
                    <a:pt x="303937" y="831145"/>
                    <a:pt x="313076" y="840284"/>
                    <a:pt x="313076" y="851558"/>
                  </a:cubicBezTo>
                  <a:cubicBezTo>
                    <a:pt x="313076" y="862831"/>
                    <a:pt x="303937" y="871970"/>
                    <a:pt x="292663" y="871970"/>
                  </a:cubicBezTo>
                  <a:cubicBezTo>
                    <a:pt x="281389" y="871970"/>
                    <a:pt x="272251" y="862831"/>
                    <a:pt x="272251" y="851558"/>
                  </a:cubicBezTo>
                  <a:cubicBezTo>
                    <a:pt x="272251" y="840284"/>
                    <a:pt x="281389" y="831145"/>
                    <a:pt x="292663" y="831145"/>
                  </a:cubicBezTo>
                  <a:close/>
                  <a:moveTo>
                    <a:pt x="243886" y="831145"/>
                  </a:moveTo>
                  <a:cubicBezTo>
                    <a:pt x="255160" y="831145"/>
                    <a:pt x="264299" y="840284"/>
                    <a:pt x="264299" y="851558"/>
                  </a:cubicBezTo>
                  <a:cubicBezTo>
                    <a:pt x="264299" y="862831"/>
                    <a:pt x="255160" y="871970"/>
                    <a:pt x="243886" y="871970"/>
                  </a:cubicBezTo>
                  <a:cubicBezTo>
                    <a:pt x="232612" y="871970"/>
                    <a:pt x="223473" y="862831"/>
                    <a:pt x="223473" y="851558"/>
                  </a:cubicBezTo>
                  <a:cubicBezTo>
                    <a:pt x="223473" y="840284"/>
                    <a:pt x="232612" y="831145"/>
                    <a:pt x="243886" y="831145"/>
                  </a:cubicBezTo>
                  <a:close/>
                  <a:moveTo>
                    <a:pt x="195109" y="831145"/>
                  </a:moveTo>
                  <a:cubicBezTo>
                    <a:pt x="206383" y="831145"/>
                    <a:pt x="215522" y="840284"/>
                    <a:pt x="215522" y="851558"/>
                  </a:cubicBezTo>
                  <a:cubicBezTo>
                    <a:pt x="215522" y="862831"/>
                    <a:pt x="206383" y="871970"/>
                    <a:pt x="195109" y="871970"/>
                  </a:cubicBezTo>
                  <a:cubicBezTo>
                    <a:pt x="183835" y="871970"/>
                    <a:pt x="174696" y="862831"/>
                    <a:pt x="174696" y="851558"/>
                  </a:cubicBezTo>
                  <a:cubicBezTo>
                    <a:pt x="174696" y="840284"/>
                    <a:pt x="183835" y="831145"/>
                    <a:pt x="195109" y="831145"/>
                  </a:cubicBezTo>
                  <a:close/>
                  <a:moveTo>
                    <a:pt x="146332" y="831145"/>
                  </a:moveTo>
                  <a:cubicBezTo>
                    <a:pt x="157606" y="831145"/>
                    <a:pt x="166745" y="840284"/>
                    <a:pt x="166745" y="851558"/>
                  </a:cubicBezTo>
                  <a:cubicBezTo>
                    <a:pt x="166745" y="862831"/>
                    <a:pt x="157606" y="871970"/>
                    <a:pt x="146332" y="871970"/>
                  </a:cubicBezTo>
                  <a:cubicBezTo>
                    <a:pt x="135058" y="871970"/>
                    <a:pt x="125919" y="862831"/>
                    <a:pt x="125919" y="851558"/>
                  </a:cubicBezTo>
                  <a:cubicBezTo>
                    <a:pt x="125919" y="840284"/>
                    <a:pt x="135058" y="831145"/>
                    <a:pt x="146332" y="831145"/>
                  </a:cubicBezTo>
                  <a:close/>
                  <a:moveTo>
                    <a:pt x="97555" y="831145"/>
                  </a:moveTo>
                  <a:cubicBezTo>
                    <a:pt x="108829" y="831145"/>
                    <a:pt x="117968" y="840284"/>
                    <a:pt x="117968" y="851558"/>
                  </a:cubicBezTo>
                  <a:cubicBezTo>
                    <a:pt x="117968" y="862831"/>
                    <a:pt x="108829" y="871970"/>
                    <a:pt x="97555" y="871970"/>
                  </a:cubicBezTo>
                  <a:cubicBezTo>
                    <a:pt x="86281" y="871970"/>
                    <a:pt x="77142" y="862831"/>
                    <a:pt x="77142" y="851558"/>
                  </a:cubicBezTo>
                  <a:cubicBezTo>
                    <a:pt x="77142" y="840284"/>
                    <a:pt x="86281" y="831145"/>
                    <a:pt x="97555" y="831145"/>
                  </a:cubicBezTo>
                  <a:close/>
                  <a:moveTo>
                    <a:pt x="48778" y="831145"/>
                  </a:moveTo>
                  <a:cubicBezTo>
                    <a:pt x="60052" y="831145"/>
                    <a:pt x="69191" y="840284"/>
                    <a:pt x="69191" y="851558"/>
                  </a:cubicBezTo>
                  <a:cubicBezTo>
                    <a:pt x="69191" y="862831"/>
                    <a:pt x="60052" y="871970"/>
                    <a:pt x="48778" y="871970"/>
                  </a:cubicBezTo>
                  <a:cubicBezTo>
                    <a:pt x="37504" y="871970"/>
                    <a:pt x="28365" y="862831"/>
                    <a:pt x="28365" y="851558"/>
                  </a:cubicBezTo>
                  <a:cubicBezTo>
                    <a:pt x="28365" y="840284"/>
                    <a:pt x="37504" y="831145"/>
                    <a:pt x="48778" y="831145"/>
                  </a:cubicBezTo>
                  <a:close/>
                  <a:moveTo>
                    <a:pt x="2" y="831145"/>
                  </a:moveTo>
                  <a:cubicBezTo>
                    <a:pt x="11275" y="831145"/>
                    <a:pt x="20414" y="840284"/>
                    <a:pt x="20414" y="851558"/>
                  </a:cubicBezTo>
                  <a:cubicBezTo>
                    <a:pt x="20414" y="862831"/>
                    <a:pt x="11275" y="871970"/>
                    <a:pt x="2" y="871970"/>
                  </a:cubicBezTo>
                  <a:lnTo>
                    <a:pt x="0" y="871969"/>
                  </a:lnTo>
                  <a:lnTo>
                    <a:pt x="0" y="831146"/>
                  </a:lnTo>
                  <a:close/>
                  <a:moveTo>
                    <a:pt x="634103" y="777059"/>
                  </a:moveTo>
                  <a:cubicBezTo>
                    <a:pt x="636921" y="777059"/>
                    <a:pt x="639606" y="777630"/>
                    <a:pt x="642049" y="778663"/>
                  </a:cubicBezTo>
                  <a:lnTo>
                    <a:pt x="645821" y="781206"/>
                  </a:lnTo>
                  <a:lnTo>
                    <a:pt x="643181" y="783605"/>
                  </a:lnTo>
                  <a:lnTo>
                    <a:pt x="616279" y="803722"/>
                  </a:lnTo>
                  <a:lnTo>
                    <a:pt x="613690" y="797471"/>
                  </a:lnTo>
                  <a:cubicBezTo>
                    <a:pt x="613690" y="786198"/>
                    <a:pt x="622829" y="777059"/>
                    <a:pt x="634103" y="777059"/>
                  </a:cubicBezTo>
                  <a:close/>
                  <a:moveTo>
                    <a:pt x="585326" y="777059"/>
                  </a:moveTo>
                  <a:cubicBezTo>
                    <a:pt x="596599" y="777059"/>
                    <a:pt x="605738" y="786198"/>
                    <a:pt x="605738" y="797471"/>
                  </a:cubicBezTo>
                  <a:cubicBezTo>
                    <a:pt x="605738" y="808745"/>
                    <a:pt x="596599" y="817884"/>
                    <a:pt x="585326" y="817884"/>
                  </a:cubicBezTo>
                  <a:cubicBezTo>
                    <a:pt x="574052" y="817884"/>
                    <a:pt x="564913" y="808745"/>
                    <a:pt x="564913" y="797471"/>
                  </a:cubicBezTo>
                  <a:cubicBezTo>
                    <a:pt x="564913" y="786198"/>
                    <a:pt x="574052" y="777059"/>
                    <a:pt x="585326" y="777059"/>
                  </a:cubicBezTo>
                  <a:close/>
                  <a:moveTo>
                    <a:pt x="536549" y="777059"/>
                  </a:moveTo>
                  <a:cubicBezTo>
                    <a:pt x="547822" y="777059"/>
                    <a:pt x="556961" y="786198"/>
                    <a:pt x="556961" y="797471"/>
                  </a:cubicBezTo>
                  <a:cubicBezTo>
                    <a:pt x="556961" y="808745"/>
                    <a:pt x="547822" y="817884"/>
                    <a:pt x="536549" y="817884"/>
                  </a:cubicBezTo>
                  <a:cubicBezTo>
                    <a:pt x="525275" y="817884"/>
                    <a:pt x="516136" y="808745"/>
                    <a:pt x="516136" y="797471"/>
                  </a:cubicBezTo>
                  <a:cubicBezTo>
                    <a:pt x="516136" y="786198"/>
                    <a:pt x="525275" y="777059"/>
                    <a:pt x="536549" y="777059"/>
                  </a:cubicBezTo>
                  <a:close/>
                  <a:moveTo>
                    <a:pt x="487772" y="777059"/>
                  </a:moveTo>
                  <a:cubicBezTo>
                    <a:pt x="499045" y="777059"/>
                    <a:pt x="508184" y="786198"/>
                    <a:pt x="508184" y="797471"/>
                  </a:cubicBezTo>
                  <a:cubicBezTo>
                    <a:pt x="508184" y="808745"/>
                    <a:pt x="499045" y="817884"/>
                    <a:pt x="487772" y="817884"/>
                  </a:cubicBezTo>
                  <a:cubicBezTo>
                    <a:pt x="476498" y="817884"/>
                    <a:pt x="467359" y="808745"/>
                    <a:pt x="467359" y="797471"/>
                  </a:cubicBezTo>
                  <a:cubicBezTo>
                    <a:pt x="467359" y="786198"/>
                    <a:pt x="476498" y="777059"/>
                    <a:pt x="487772" y="777059"/>
                  </a:cubicBezTo>
                  <a:close/>
                  <a:moveTo>
                    <a:pt x="438994" y="777059"/>
                  </a:moveTo>
                  <a:cubicBezTo>
                    <a:pt x="450268" y="777059"/>
                    <a:pt x="459407" y="786198"/>
                    <a:pt x="459407" y="797471"/>
                  </a:cubicBezTo>
                  <a:cubicBezTo>
                    <a:pt x="459407" y="808745"/>
                    <a:pt x="450268" y="817884"/>
                    <a:pt x="438994" y="817884"/>
                  </a:cubicBezTo>
                  <a:cubicBezTo>
                    <a:pt x="427721" y="817884"/>
                    <a:pt x="418582" y="808745"/>
                    <a:pt x="418582" y="797471"/>
                  </a:cubicBezTo>
                  <a:cubicBezTo>
                    <a:pt x="418582" y="786198"/>
                    <a:pt x="427721" y="777059"/>
                    <a:pt x="438994" y="777059"/>
                  </a:cubicBezTo>
                  <a:close/>
                  <a:moveTo>
                    <a:pt x="390217" y="777059"/>
                  </a:moveTo>
                  <a:cubicBezTo>
                    <a:pt x="401491" y="777059"/>
                    <a:pt x="410630" y="786198"/>
                    <a:pt x="410630" y="797471"/>
                  </a:cubicBezTo>
                  <a:cubicBezTo>
                    <a:pt x="410630" y="808745"/>
                    <a:pt x="401491" y="817884"/>
                    <a:pt x="390217" y="817884"/>
                  </a:cubicBezTo>
                  <a:cubicBezTo>
                    <a:pt x="378944" y="817884"/>
                    <a:pt x="369805" y="808745"/>
                    <a:pt x="369805" y="797471"/>
                  </a:cubicBezTo>
                  <a:cubicBezTo>
                    <a:pt x="369805" y="786198"/>
                    <a:pt x="378944" y="777059"/>
                    <a:pt x="390217" y="777059"/>
                  </a:cubicBezTo>
                  <a:close/>
                  <a:moveTo>
                    <a:pt x="341440" y="777059"/>
                  </a:moveTo>
                  <a:cubicBezTo>
                    <a:pt x="352714" y="777059"/>
                    <a:pt x="361853" y="786198"/>
                    <a:pt x="361853" y="797471"/>
                  </a:cubicBezTo>
                  <a:cubicBezTo>
                    <a:pt x="361853" y="808745"/>
                    <a:pt x="352714" y="817884"/>
                    <a:pt x="341440" y="817884"/>
                  </a:cubicBezTo>
                  <a:cubicBezTo>
                    <a:pt x="330166" y="817884"/>
                    <a:pt x="321028" y="808745"/>
                    <a:pt x="321028" y="797471"/>
                  </a:cubicBezTo>
                  <a:cubicBezTo>
                    <a:pt x="321028" y="786198"/>
                    <a:pt x="330166" y="777059"/>
                    <a:pt x="341440" y="777059"/>
                  </a:cubicBezTo>
                  <a:close/>
                  <a:moveTo>
                    <a:pt x="292663" y="777059"/>
                  </a:moveTo>
                  <a:cubicBezTo>
                    <a:pt x="303937" y="777059"/>
                    <a:pt x="313076" y="786198"/>
                    <a:pt x="313076" y="797471"/>
                  </a:cubicBezTo>
                  <a:cubicBezTo>
                    <a:pt x="313076" y="808745"/>
                    <a:pt x="303937" y="817884"/>
                    <a:pt x="292663" y="817884"/>
                  </a:cubicBezTo>
                  <a:cubicBezTo>
                    <a:pt x="281389" y="817884"/>
                    <a:pt x="272251" y="808745"/>
                    <a:pt x="272251" y="797471"/>
                  </a:cubicBezTo>
                  <a:cubicBezTo>
                    <a:pt x="272251" y="786198"/>
                    <a:pt x="281389" y="777059"/>
                    <a:pt x="292663" y="777059"/>
                  </a:cubicBezTo>
                  <a:close/>
                  <a:moveTo>
                    <a:pt x="243886" y="777059"/>
                  </a:moveTo>
                  <a:cubicBezTo>
                    <a:pt x="255160" y="777059"/>
                    <a:pt x="264299" y="786198"/>
                    <a:pt x="264299" y="797471"/>
                  </a:cubicBezTo>
                  <a:cubicBezTo>
                    <a:pt x="264299" y="808745"/>
                    <a:pt x="255160" y="817884"/>
                    <a:pt x="243886" y="817884"/>
                  </a:cubicBezTo>
                  <a:cubicBezTo>
                    <a:pt x="232612" y="817884"/>
                    <a:pt x="223473" y="808745"/>
                    <a:pt x="223473" y="797471"/>
                  </a:cubicBezTo>
                  <a:cubicBezTo>
                    <a:pt x="223473" y="786198"/>
                    <a:pt x="232612" y="777059"/>
                    <a:pt x="243886" y="777059"/>
                  </a:cubicBezTo>
                  <a:close/>
                  <a:moveTo>
                    <a:pt x="195109" y="777059"/>
                  </a:moveTo>
                  <a:cubicBezTo>
                    <a:pt x="206383" y="777059"/>
                    <a:pt x="215522" y="786198"/>
                    <a:pt x="215522" y="797471"/>
                  </a:cubicBezTo>
                  <a:cubicBezTo>
                    <a:pt x="215522" y="808745"/>
                    <a:pt x="206383" y="817884"/>
                    <a:pt x="195109" y="817884"/>
                  </a:cubicBezTo>
                  <a:cubicBezTo>
                    <a:pt x="183835" y="817884"/>
                    <a:pt x="174696" y="808745"/>
                    <a:pt x="174696" y="797471"/>
                  </a:cubicBezTo>
                  <a:cubicBezTo>
                    <a:pt x="174696" y="786198"/>
                    <a:pt x="183835" y="777059"/>
                    <a:pt x="195109" y="777059"/>
                  </a:cubicBezTo>
                  <a:close/>
                  <a:moveTo>
                    <a:pt x="146332" y="777059"/>
                  </a:moveTo>
                  <a:cubicBezTo>
                    <a:pt x="157606" y="777059"/>
                    <a:pt x="166745" y="786198"/>
                    <a:pt x="166745" y="797471"/>
                  </a:cubicBezTo>
                  <a:cubicBezTo>
                    <a:pt x="166745" y="808745"/>
                    <a:pt x="157606" y="817884"/>
                    <a:pt x="146332" y="817884"/>
                  </a:cubicBezTo>
                  <a:cubicBezTo>
                    <a:pt x="135058" y="817884"/>
                    <a:pt x="125919" y="808745"/>
                    <a:pt x="125919" y="797471"/>
                  </a:cubicBezTo>
                  <a:cubicBezTo>
                    <a:pt x="125919" y="786198"/>
                    <a:pt x="135058" y="777059"/>
                    <a:pt x="146332" y="777059"/>
                  </a:cubicBezTo>
                  <a:close/>
                  <a:moveTo>
                    <a:pt x="97555" y="777059"/>
                  </a:moveTo>
                  <a:cubicBezTo>
                    <a:pt x="108829" y="777059"/>
                    <a:pt x="117968" y="786198"/>
                    <a:pt x="117968" y="797471"/>
                  </a:cubicBezTo>
                  <a:cubicBezTo>
                    <a:pt x="117968" y="808745"/>
                    <a:pt x="108829" y="817884"/>
                    <a:pt x="97555" y="817884"/>
                  </a:cubicBezTo>
                  <a:cubicBezTo>
                    <a:pt x="86281" y="817884"/>
                    <a:pt x="77142" y="808745"/>
                    <a:pt x="77142" y="797471"/>
                  </a:cubicBezTo>
                  <a:cubicBezTo>
                    <a:pt x="77142" y="786198"/>
                    <a:pt x="86281" y="777059"/>
                    <a:pt x="97555" y="777059"/>
                  </a:cubicBezTo>
                  <a:close/>
                  <a:moveTo>
                    <a:pt x="48778" y="777059"/>
                  </a:moveTo>
                  <a:cubicBezTo>
                    <a:pt x="60052" y="777059"/>
                    <a:pt x="69191" y="786198"/>
                    <a:pt x="69191" y="797471"/>
                  </a:cubicBezTo>
                  <a:cubicBezTo>
                    <a:pt x="69191" y="808745"/>
                    <a:pt x="60052" y="817884"/>
                    <a:pt x="48778" y="817884"/>
                  </a:cubicBezTo>
                  <a:cubicBezTo>
                    <a:pt x="37504" y="817884"/>
                    <a:pt x="28365" y="808745"/>
                    <a:pt x="28365" y="797471"/>
                  </a:cubicBezTo>
                  <a:cubicBezTo>
                    <a:pt x="28365" y="786198"/>
                    <a:pt x="37504" y="777059"/>
                    <a:pt x="48778" y="777059"/>
                  </a:cubicBezTo>
                  <a:close/>
                  <a:moveTo>
                    <a:pt x="2" y="777059"/>
                  </a:moveTo>
                  <a:cubicBezTo>
                    <a:pt x="11275" y="777059"/>
                    <a:pt x="20414" y="786198"/>
                    <a:pt x="20414" y="797471"/>
                  </a:cubicBezTo>
                  <a:cubicBezTo>
                    <a:pt x="20414" y="808745"/>
                    <a:pt x="11275" y="817884"/>
                    <a:pt x="2" y="817884"/>
                  </a:cubicBezTo>
                  <a:lnTo>
                    <a:pt x="0" y="817883"/>
                  </a:lnTo>
                  <a:lnTo>
                    <a:pt x="0" y="777060"/>
                  </a:lnTo>
                  <a:close/>
                  <a:moveTo>
                    <a:pt x="682880" y="722972"/>
                  </a:moveTo>
                  <a:cubicBezTo>
                    <a:pt x="688517" y="722972"/>
                    <a:pt x="693620" y="725257"/>
                    <a:pt x="697314" y="728951"/>
                  </a:cubicBezTo>
                  <a:lnTo>
                    <a:pt x="698955" y="732914"/>
                  </a:lnTo>
                  <a:lnTo>
                    <a:pt x="670229" y="759022"/>
                  </a:lnTo>
                  <a:lnTo>
                    <a:pt x="668446" y="757819"/>
                  </a:lnTo>
                  <a:cubicBezTo>
                    <a:pt x="664752" y="754125"/>
                    <a:pt x="662467" y="749022"/>
                    <a:pt x="662467" y="743385"/>
                  </a:cubicBezTo>
                  <a:cubicBezTo>
                    <a:pt x="662467" y="732111"/>
                    <a:pt x="671606" y="722972"/>
                    <a:pt x="682880" y="722972"/>
                  </a:cubicBezTo>
                  <a:close/>
                  <a:moveTo>
                    <a:pt x="634103" y="722972"/>
                  </a:moveTo>
                  <a:cubicBezTo>
                    <a:pt x="645377" y="722972"/>
                    <a:pt x="654516" y="732111"/>
                    <a:pt x="654516" y="743385"/>
                  </a:cubicBezTo>
                  <a:cubicBezTo>
                    <a:pt x="654516" y="754659"/>
                    <a:pt x="645377" y="763798"/>
                    <a:pt x="634103" y="763798"/>
                  </a:cubicBezTo>
                  <a:cubicBezTo>
                    <a:pt x="622829" y="763798"/>
                    <a:pt x="613690" y="754659"/>
                    <a:pt x="613690" y="743385"/>
                  </a:cubicBezTo>
                  <a:cubicBezTo>
                    <a:pt x="613690" y="732111"/>
                    <a:pt x="622829" y="722972"/>
                    <a:pt x="634103" y="722972"/>
                  </a:cubicBezTo>
                  <a:close/>
                  <a:moveTo>
                    <a:pt x="585326" y="722972"/>
                  </a:moveTo>
                  <a:cubicBezTo>
                    <a:pt x="596599" y="722972"/>
                    <a:pt x="605738" y="732111"/>
                    <a:pt x="605738" y="743385"/>
                  </a:cubicBezTo>
                  <a:cubicBezTo>
                    <a:pt x="605738" y="754659"/>
                    <a:pt x="596599" y="763798"/>
                    <a:pt x="585326" y="763798"/>
                  </a:cubicBezTo>
                  <a:cubicBezTo>
                    <a:pt x="574052" y="763798"/>
                    <a:pt x="564913" y="754659"/>
                    <a:pt x="564913" y="743385"/>
                  </a:cubicBezTo>
                  <a:cubicBezTo>
                    <a:pt x="564913" y="732111"/>
                    <a:pt x="574052" y="722972"/>
                    <a:pt x="585326" y="722972"/>
                  </a:cubicBezTo>
                  <a:close/>
                  <a:moveTo>
                    <a:pt x="536549" y="722972"/>
                  </a:moveTo>
                  <a:cubicBezTo>
                    <a:pt x="547822" y="722972"/>
                    <a:pt x="556961" y="732111"/>
                    <a:pt x="556961" y="743385"/>
                  </a:cubicBezTo>
                  <a:cubicBezTo>
                    <a:pt x="556961" y="754659"/>
                    <a:pt x="547822" y="763798"/>
                    <a:pt x="536549" y="763798"/>
                  </a:cubicBezTo>
                  <a:cubicBezTo>
                    <a:pt x="525275" y="763798"/>
                    <a:pt x="516136" y="754659"/>
                    <a:pt x="516136" y="743385"/>
                  </a:cubicBezTo>
                  <a:cubicBezTo>
                    <a:pt x="516136" y="732111"/>
                    <a:pt x="525275" y="722972"/>
                    <a:pt x="536549" y="722972"/>
                  </a:cubicBezTo>
                  <a:close/>
                  <a:moveTo>
                    <a:pt x="487772" y="722972"/>
                  </a:moveTo>
                  <a:cubicBezTo>
                    <a:pt x="499045" y="722972"/>
                    <a:pt x="508184" y="732111"/>
                    <a:pt x="508184" y="743385"/>
                  </a:cubicBezTo>
                  <a:cubicBezTo>
                    <a:pt x="508184" y="754659"/>
                    <a:pt x="499045" y="763798"/>
                    <a:pt x="487772" y="763798"/>
                  </a:cubicBezTo>
                  <a:cubicBezTo>
                    <a:pt x="476498" y="763798"/>
                    <a:pt x="467359" y="754659"/>
                    <a:pt x="467359" y="743385"/>
                  </a:cubicBezTo>
                  <a:cubicBezTo>
                    <a:pt x="467359" y="732111"/>
                    <a:pt x="476498" y="722972"/>
                    <a:pt x="487772" y="722972"/>
                  </a:cubicBezTo>
                  <a:close/>
                  <a:moveTo>
                    <a:pt x="438994" y="722972"/>
                  </a:moveTo>
                  <a:cubicBezTo>
                    <a:pt x="450268" y="722972"/>
                    <a:pt x="459407" y="732111"/>
                    <a:pt x="459407" y="743385"/>
                  </a:cubicBezTo>
                  <a:cubicBezTo>
                    <a:pt x="459407" y="754659"/>
                    <a:pt x="450268" y="763798"/>
                    <a:pt x="438994" y="763798"/>
                  </a:cubicBezTo>
                  <a:cubicBezTo>
                    <a:pt x="427721" y="763798"/>
                    <a:pt x="418582" y="754659"/>
                    <a:pt x="418582" y="743385"/>
                  </a:cubicBezTo>
                  <a:cubicBezTo>
                    <a:pt x="418582" y="732111"/>
                    <a:pt x="427721" y="722972"/>
                    <a:pt x="438994" y="722972"/>
                  </a:cubicBezTo>
                  <a:close/>
                  <a:moveTo>
                    <a:pt x="390217" y="722972"/>
                  </a:moveTo>
                  <a:cubicBezTo>
                    <a:pt x="401491" y="722972"/>
                    <a:pt x="410630" y="732111"/>
                    <a:pt x="410630" y="743385"/>
                  </a:cubicBezTo>
                  <a:cubicBezTo>
                    <a:pt x="410630" y="754659"/>
                    <a:pt x="401491" y="763798"/>
                    <a:pt x="390217" y="763798"/>
                  </a:cubicBezTo>
                  <a:cubicBezTo>
                    <a:pt x="378944" y="763798"/>
                    <a:pt x="369805" y="754659"/>
                    <a:pt x="369805" y="743385"/>
                  </a:cubicBezTo>
                  <a:cubicBezTo>
                    <a:pt x="369805" y="732111"/>
                    <a:pt x="378944" y="722972"/>
                    <a:pt x="390217" y="722972"/>
                  </a:cubicBezTo>
                  <a:close/>
                  <a:moveTo>
                    <a:pt x="341440" y="722972"/>
                  </a:moveTo>
                  <a:cubicBezTo>
                    <a:pt x="352714" y="722972"/>
                    <a:pt x="361853" y="732111"/>
                    <a:pt x="361853" y="743385"/>
                  </a:cubicBezTo>
                  <a:cubicBezTo>
                    <a:pt x="361853" y="754659"/>
                    <a:pt x="352714" y="763798"/>
                    <a:pt x="341440" y="763798"/>
                  </a:cubicBezTo>
                  <a:cubicBezTo>
                    <a:pt x="330166" y="763798"/>
                    <a:pt x="321028" y="754659"/>
                    <a:pt x="321028" y="743385"/>
                  </a:cubicBezTo>
                  <a:cubicBezTo>
                    <a:pt x="321028" y="732111"/>
                    <a:pt x="330166" y="722972"/>
                    <a:pt x="341440" y="722972"/>
                  </a:cubicBezTo>
                  <a:close/>
                  <a:moveTo>
                    <a:pt x="292663" y="722972"/>
                  </a:moveTo>
                  <a:cubicBezTo>
                    <a:pt x="303937" y="722972"/>
                    <a:pt x="313076" y="732111"/>
                    <a:pt x="313076" y="743385"/>
                  </a:cubicBezTo>
                  <a:cubicBezTo>
                    <a:pt x="313076" y="754659"/>
                    <a:pt x="303937" y="763798"/>
                    <a:pt x="292663" y="763798"/>
                  </a:cubicBezTo>
                  <a:cubicBezTo>
                    <a:pt x="281389" y="763798"/>
                    <a:pt x="272251" y="754659"/>
                    <a:pt x="272251" y="743385"/>
                  </a:cubicBezTo>
                  <a:cubicBezTo>
                    <a:pt x="272251" y="732111"/>
                    <a:pt x="281389" y="722972"/>
                    <a:pt x="292663" y="722972"/>
                  </a:cubicBezTo>
                  <a:close/>
                  <a:moveTo>
                    <a:pt x="243886" y="722972"/>
                  </a:moveTo>
                  <a:cubicBezTo>
                    <a:pt x="255160" y="722972"/>
                    <a:pt x="264299" y="732111"/>
                    <a:pt x="264299" y="743385"/>
                  </a:cubicBezTo>
                  <a:cubicBezTo>
                    <a:pt x="264299" y="754659"/>
                    <a:pt x="255160" y="763798"/>
                    <a:pt x="243886" y="763798"/>
                  </a:cubicBezTo>
                  <a:cubicBezTo>
                    <a:pt x="232612" y="763798"/>
                    <a:pt x="223473" y="754659"/>
                    <a:pt x="223473" y="743385"/>
                  </a:cubicBezTo>
                  <a:cubicBezTo>
                    <a:pt x="223473" y="732111"/>
                    <a:pt x="232612" y="722972"/>
                    <a:pt x="243886" y="722972"/>
                  </a:cubicBezTo>
                  <a:close/>
                  <a:moveTo>
                    <a:pt x="195109" y="722972"/>
                  </a:moveTo>
                  <a:cubicBezTo>
                    <a:pt x="206383" y="722972"/>
                    <a:pt x="215522" y="732111"/>
                    <a:pt x="215522" y="743385"/>
                  </a:cubicBezTo>
                  <a:cubicBezTo>
                    <a:pt x="215522" y="754659"/>
                    <a:pt x="206383" y="763798"/>
                    <a:pt x="195109" y="763798"/>
                  </a:cubicBezTo>
                  <a:cubicBezTo>
                    <a:pt x="183835" y="763798"/>
                    <a:pt x="174696" y="754659"/>
                    <a:pt x="174696" y="743385"/>
                  </a:cubicBezTo>
                  <a:cubicBezTo>
                    <a:pt x="174696" y="732111"/>
                    <a:pt x="183835" y="722972"/>
                    <a:pt x="195109" y="722972"/>
                  </a:cubicBezTo>
                  <a:close/>
                  <a:moveTo>
                    <a:pt x="146332" y="722972"/>
                  </a:moveTo>
                  <a:cubicBezTo>
                    <a:pt x="157606" y="722972"/>
                    <a:pt x="166745" y="732111"/>
                    <a:pt x="166745" y="743385"/>
                  </a:cubicBezTo>
                  <a:cubicBezTo>
                    <a:pt x="166745" y="754659"/>
                    <a:pt x="157606" y="763798"/>
                    <a:pt x="146332" y="763798"/>
                  </a:cubicBezTo>
                  <a:cubicBezTo>
                    <a:pt x="135058" y="763798"/>
                    <a:pt x="125919" y="754659"/>
                    <a:pt x="125919" y="743385"/>
                  </a:cubicBezTo>
                  <a:cubicBezTo>
                    <a:pt x="125919" y="732111"/>
                    <a:pt x="135058" y="722972"/>
                    <a:pt x="146332" y="722972"/>
                  </a:cubicBezTo>
                  <a:close/>
                  <a:moveTo>
                    <a:pt x="97555" y="722972"/>
                  </a:moveTo>
                  <a:cubicBezTo>
                    <a:pt x="108829" y="722972"/>
                    <a:pt x="117968" y="732111"/>
                    <a:pt x="117968" y="743385"/>
                  </a:cubicBezTo>
                  <a:cubicBezTo>
                    <a:pt x="117968" y="754659"/>
                    <a:pt x="108829" y="763798"/>
                    <a:pt x="97555" y="763798"/>
                  </a:cubicBezTo>
                  <a:cubicBezTo>
                    <a:pt x="86281" y="763798"/>
                    <a:pt x="77142" y="754659"/>
                    <a:pt x="77142" y="743385"/>
                  </a:cubicBezTo>
                  <a:cubicBezTo>
                    <a:pt x="77142" y="732111"/>
                    <a:pt x="86281" y="722972"/>
                    <a:pt x="97555" y="722972"/>
                  </a:cubicBezTo>
                  <a:close/>
                  <a:moveTo>
                    <a:pt x="48778" y="722972"/>
                  </a:moveTo>
                  <a:cubicBezTo>
                    <a:pt x="60052" y="722972"/>
                    <a:pt x="69191" y="732111"/>
                    <a:pt x="69191" y="743385"/>
                  </a:cubicBezTo>
                  <a:cubicBezTo>
                    <a:pt x="69191" y="754659"/>
                    <a:pt x="60052" y="763798"/>
                    <a:pt x="48778" y="763798"/>
                  </a:cubicBezTo>
                  <a:cubicBezTo>
                    <a:pt x="37504" y="763798"/>
                    <a:pt x="28365" y="754659"/>
                    <a:pt x="28365" y="743385"/>
                  </a:cubicBezTo>
                  <a:cubicBezTo>
                    <a:pt x="28365" y="732111"/>
                    <a:pt x="37504" y="722972"/>
                    <a:pt x="48778" y="722972"/>
                  </a:cubicBezTo>
                  <a:close/>
                  <a:moveTo>
                    <a:pt x="2" y="722972"/>
                  </a:moveTo>
                  <a:cubicBezTo>
                    <a:pt x="11275" y="722972"/>
                    <a:pt x="20414" y="732111"/>
                    <a:pt x="20414" y="743385"/>
                  </a:cubicBezTo>
                  <a:cubicBezTo>
                    <a:pt x="20414" y="754659"/>
                    <a:pt x="11275" y="763798"/>
                    <a:pt x="2" y="763798"/>
                  </a:cubicBezTo>
                  <a:lnTo>
                    <a:pt x="0" y="763797"/>
                  </a:lnTo>
                  <a:lnTo>
                    <a:pt x="0" y="722973"/>
                  </a:lnTo>
                  <a:close/>
                  <a:moveTo>
                    <a:pt x="731657" y="668886"/>
                  </a:moveTo>
                  <a:cubicBezTo>
                    <a:pt x="737294" y="668886"/>
                    <a:pt x="742397" y="671171"/>
                    <a:pt x="746091" y="674865"/>
                  </a:cubicBezTo>
                  <a:lnTo>
                    <a:pt x="748725" y="681223"/>
                  </a:lnTo>
                  <a:lnTo>
                    <a:pt x="724200" y="708206"/>
                  </a:lnTo>
                  <a:lnTo>
                    <a:pt x="723711" y="708108"/>
                  </a:lnTo>
                  <a:cubicBezTo>
                    <a:pt x="716385" y="705009"/>
                    <a:pt x="711244" y="697754"/>
                    <a:pt x="711244" y="689299"/>
                  </a:cubicBezTo>
                  <a:cubicBezTo>
                    <a:pt x="711244" y="678025"/>
                    <a:pt x="720383" y="668886"/>
                    <a:pt x="731657" y="668886"/>
                  </a:cubicBezTo>
                  <a:close/>
                  <a:moveTo>
                    <a:pt x="682880" y="668886"/>
                  </a:moveTo>
                  <a:cubicBezTo>
                    <a:pt x="694153" y="668886"/>
                    <a:pt x="703293" y="678025"/>
                    <a:pt x="703293" y="689299"/>
                  </a:cubicBezTo>
                  <a:cubicBezTo>
                    <a:pt x="703293" y="700573"/>
                    <a:pt x="694153" y="709712"/>
                    <a:pt x="682880" y="709712"/>
                  </a:cubicBezTo>
                  <a:cubicBezTo>
                    <a:pt x="671606" y="709712"/>
                    <a:pt x="662467" y="700573"/>
                    <a:pt x="662467" y="689299"/>
                  </a:cubicBezTo>
                  <a:cubicBezTo>
                    <a:pt x="662467" y="678025"/>
                    <a:pt x="671606" y="668886"/>
                    <a:pt x="682880" y="668886"/>
                  </a:cubicBezTo>
                  <a:close/>
                  <a:moveTo>
                    <a:pt x="634103" y="668886"/>
                  </a:moveTo>
                  <a:cubicBezTo>
                    <a:pt x="645377" y="668886"/>
                    <a:pt x="654516" y="678025"/>
                    <a:pt x="654516" y="689299"/>
                  </a:cubicBezTo>
                  <a:cubicBezTo>
                    <a:pt x="654516" y="700573"/>
                    <a:pt x="645377" y="709712"/>
                    <a:pt x="634103" y="709712"/>
                  </a:cubicBezTo>
                  <a:cubicBezTo>
                    <a:pt x="622829" y="709712"/>
                    <a:pt x="613690" y="700573"/>
                    <a:pt x="613690" y="689299"/>
                  </a:cubicBezTo>
                  <a:cubicBezTo>
                    <a:pt x="613690" y="678025"/>
                    <a:pt x="622829" y="668886"/>
                    <a:pt x="634103" y="668886"/>
                  </a:cubicBezTo>
                  <a:close/>
                  <a:moveTo>
                    <a:pt x="585326" y="668886"/>
                  </a:moveTo>
                  <a:cubicBezTo>
                    <a:pt x="596599" y="668886"/>
                    <a:pt x="605738" y="678025"/>
                    <a:pt x="605738" y="689299"/>
                  </a:cubicBezTo>
                  <a:cubicBezTo>
                    <a:pt x="605738" y="700573"/>
                    <a:pt x="596599" y="709712"/>
                    <a:pt x="585326" y="709712"/>
                  </a:cubicBezTo>
                  <a:cubicBezTo>
                    <a:pt x="574052" y="709712"/>
                    <a:pt x="564913" y="700573"/>
                    <a:pt x="564913" y="689299"/>
                  </a:cubicBezTo>
                  <a:cubicBezTo>
                    <a:pt x="564913" y="678025"/>
                    <a:pt x="574052" y="668886"/>
                    <a:pt x="585326" y="668886"/>
                  </a:cubicBezTo>
                  <a:close/>
                  <a:moveTo>
                    <a:pt x="536549" y="668886"/>
                  </a:moveTo>
                  <a:cubicBezTo>
                    <a:pt x="547822" y="668886"/>
                    <a:pt x="556961" y="678025"/>
                    <a:pt x="556961" y="689299"/>
                  </a:cubicBezTo>
                  <a:cubicBezTo>
                    <a:pt x="556961" y="700573"/>
                    <a:pt x="547822" y="709712"/>
                    <a:pt x="536549" y="709712"/>
                  </a:cubicBezTo>
                  <a:cubicBezTo>
                    <a:pt x="525275" y="709712"/>
                    <a:pt x="516136" y="700573"/>
                    <a:pt x="516136" y="689299"/>
                  </a:cubicBezTo>
                  <a:cubicBezTo>
                    <a:pt x="516136" y="678025"/>
                    <a:pt x="525275" y="668886"/>
                    <a:pt x="536549" y="668886"/>
                  </a:cubicBezTo>
                  <a:close/>
                  <a:moveTo>
                    <a:pt x="487772" y="668886"/>
                  </a:moveTo>
                  <a:cubicBezTo>
                    <a:pt x="499045" y="668886"/>
                    <a:pt x="508184" y="678025"/>
                    <a:pt x="508184" y="689299"/>
                  </a:cubicBezTo>
                  <a:cubicBezTo>
                    <a:pt x="508184" y="700573"/>
                    <a:pt x="499045" y="709712"/>
                    <a:pt x="487772" y="709712"/>
                  </a:cubicBezTo>
                  <a:cubicBezTo>
                    <a:pt x="476498" y="709712"/>
                    <a:pt x="467359" y="700573"/>
                    <a:pt x="467359" y="689299"/>
                  </a:cubicBezTo>
                  <a:cubicBezTo>
                    <a:pt x="467359" y="678025"/>
                    <a:pt x="476498" y="668886"/>
                    <a:pt x="487772" y="668886"/>
                  </a:cubicBezTo>
                  <a:close/>
                  <a:moveTo>
                    <a:pt x="438994" y="668886"/>
                  </a:moveTo>
                  <a:cubicBezTo>
                    <a:pt x="450268" y="668886"/>
                    <a:pt x="459407" y="678025"/>
                    <a:pt x="459407" y="689299"/>
                  </a:cubicBezTo>
                  <a:cubicBezTo>
                    <a:pt x="459407" y="700573"/>
                    <a:pt x="450268" y="709712"/>
                    <a:pt x="438994" y="709712"/>
                  </a:cubicBezTo>
                  <a:cubicBezTo>
                    <a:pt x="427721" y="709712"/>
                    <a:pt x="418582" y="700573"/>
                    <a:pt x="418582" y="689299"/>
                  </a:cubicBezTo>
                  <a:cubicBezTo>
                    <a:pt x="418582" y="678025"/>
                    <a:pt x="427721" y="668886"/>
                    <a:pt x="438994" y="668886"/>
                  </a:cubicBezTo>
                  <a:close/>
                  <a:moveTo>
                    <a:pt x="390217" y="668886"/>
                  </a:moveTo>
                  <a:cubicBezTo>
                    <a:pt x="401491" y="668886"/>
                    <a:pt x="410630" y="678025"/>
                    <a:pt x="410630" y="689299"/>
                  </a:cubicBezTo>
                  <a:cubicBezTo>
                    <a:pt x="410630" y="700573"/>
                    <a:pt x="401491" y="709712"/>
                    <a:pt x="390217" y="709712"/>
                  </a:cubicBezTo>
                  <a:cubicBezTo>
                    <a:pt x="378944" y="709712"/>
                    <a:pt x="369805" y="700573"/>
                    <a:pt x="369805" y="689299"/>
                  </a:cubicBezTo>
                  <a:cubicBezTo>
                    <a:pt x="369805" y="678025"/>
                    <a:pt x="378944" y="668886"/>
                    <a:pt x="390217" y="668886"/>
                  </a:cubicBezTo>
                  <a:close/>
                  <a:moveTo>
                    <a:pt x="341440" y="668886"/>
                  </a:moveTo>
                  <a:cubicBezTo>
                    <a:pt x="352714" y="668886"/>
                    <a:pt x="361853" y="678025"/>
                    <a:pt x="361853" y="689299"/>
                  </a:cubicBezTo>
                  <a:cubicBezTo>
                    <a:pt x="361853" y="700573"/>
                    <a:pt x="352714" y="709712"/>
                    <a:pt x="341440" y="709712"/>
                  </a:cubicBezTo>
                  <a:cubicBezTo>
                    <a:pt x="330166" y="709712"/>
                    <a:pt x="321028" y="700573"/>
                    <a:pt x="321028" y="689299"/>
                  </a:cubicBezTo>
                  <a:cubicBezTo>
                    <a:pt x="321028" y="678025"/>
                    <a:pt x="330166" y="668886"/>
                    <a:pt x="341440" y="668886"/>
                  </a:cubicBezTo>
                  <a:close/>
                  <a:moveTo>
                    <a:pt x="292663" y="668886"/>
                  </a:moveTo>
                  <a:cubicBezTo>
                    <a:pt x="303937" y="668886"/>
                    <a:pt x="313076" y="678025"/>
                    <a:pt x="313076" y="689299"/>
                  </a:cubicBezTo>
                  <a:cubicBezTo>
                    <a:pt x="313076" y="700573"/>
                    <a:pt x="303937" y="709712"/>
                    <a:pt x="292663" y="709712"/>
                  </a:cubicBezTo>
                  <a:cubicBezTo>
                    <a:pt x="281389" y="709712"/>
                    <a:pt x="272251" y="700573"/>
                    <a:pt x="272251" y="689299"/>
                  </a:cubicBezTo>
                  <a:cubicBezTo>
                    <a:pt x="272251" y="678025"/>
                    <a:pt x="281389" y="668886"/>
                    <a:pt x="292663" y="668886"/>
                  </a:cubicBezTo>
                  <a:close/>
                  <a:moveTo>
                    <a:pt x="243886" y="668886"/>
                  </a:moveTo>
                  <a:cubicBezTo>
                    <a:pt x="255160" y="668886"/>
                    <a:pt x="264299" y="678025"/>
                    <a:pt x="264299" y="689299"/>
                  </a:cubicBezTo>
                  <a:cubicBezTo>
                    <a:pt x="264299" y="700573"/>
                    <a:pt x="255160" y="709712"/>
                    <a:pt x="243886" y="709712"/>
                  </a:cubicBezTo>
                  <a:cubicBezTo>
                    <a:pt x="232612" y="709712"/>
                    <a:pt x="223473" y="700573"/>
                    <a:pt x="223473" y="689299"/>
                  </a:cubicBezTo>
                  <a:cubicBezTo>
                    <a:pt x="223473" y="678025"/>
                    <a:pt x="232612" y="668886"/>
                    <a:pt x="243886" y="668886"/>
                  </a:cubicBezTo>
                  <a:close/>
                  <a:moveTo>
                    <a:pt x="195109" y="668886"/>
                  </a:moveTo>
                  <a:cubicBezTo>
                    <a:pt x="206383" y="668886"/>
                    <a:pt x="215522" y="678025"/>
                    <a:pt x="215522" y="689299"/>
                  </a:cubicBezTo>
                  <a:cubicBezTo>
                    <a:pt x="215522" y="700573"/>
                    <a:pt x="206383" y="709712"/>
                    <a:pt x="195109" y="709712"/>
                  </a:cubicBezTo>
                  <a:cubicBezTo>
                    <a:pt x="183835" y="709712"/>
                    <a:pt x="174696" y="700573"/>
                    <a:pt x="174696" y="689299"/>
                  </a:cubicBezTo>
                  <a:cubicBezTo>
                    <a:pt x="174696" y="678025"/>
                    <a:pt x="183835" y="668886"/>
                    <a:pt x="195109" y="668886"/>
                  </a:cubicBezTo>
                  <a:close/>
                  <a:moveTo>
                    <a:pt x="146332" y="668886"/>
                  </a:moveTo>
                  <a:cubicBezTo>
                    <a:pt x="157606" y="668886"/>
                    <a:pt x="166745" y="678025"/>
                    <a:pt x="166745" y="689299"/>
                  </a:cubicBezTo>
                  <a:cubicBezTo>
                    <a:pt x="166745" y="700573"/>
                    <a:pt x="157606" y="709712"/>
                    <a:pt x="146332" y="709712"/>
                  </a:cubicBezTo>
                  <a:cubicBezTo>
                    <a:pt x="135058" y="709712"/>
                    <a:pt x="125919" y="700573"/>
                    <a:pt x="125919" y="689299"/>
                  </a:cubicBezTo>
                  <a:cubicBezTo>
                    <a:pt x="125919" y="678025"/>
                    <a:pt x="135058" y="668886"/>
                    <a:pt x="146332" y="668886"/>
                  </a:cubicBezTo>
                  <a:close/>
                  <a:moveTo>
                    <a:pt x="97555" y="668886"/>
                  </a:moveTo>
                  <a:cubicBezTo>
                    <a:pt x="108829" y="668886"/>
                    <a:pt x="117968" y="678025"/>
                    <a:pt x="117968" y="689299"/>
                  </a:cubicBezTo>
                  <a:cubicBezTo>
                    <a:pt x="117968" y="700573"/>
                    <a:pt x="108829" y="709712"/>
                    <a:pt x="97555" y="709712"/>
                  </a:cubicBezTo>
                  <a:cubicBezTo>
                    <a:pt x="86281" y="709712"/>
                    <a:pt x="77142" y="700573"/>
                    <a:pt x="77142" y="689299"/>
                  </a:cubicBezTo>
                  <a:cubicBezTo>
                    <a:pt x="77142" y="678025"/>
                    <a:pt x="86281" y="668886"/>
                    <a:pt x="97555" y="668886"/>
                  </a:cubicBezTo>
                  <a:close/>
                  <a:moveTo>
                    <a:pt x="48778" y="668886"/>
                  </a:moveTo>
                  <a:cubicBezTo>
                    <a:pt x="60052" y="668886"/>
                    <a:pt x="69191" y="678025"/>
                    <a:pt x="69191" y="689299"/>
                  </a:cubicBezTo>
                  <a:cubicBezTo>
                    <a:pt x="69191" y="700573"/>
                    <a:pt x="60052" y="709712"/>
                    <a:pt x="48778" y="709712"/>
                  </a:cubicBezTo>
                  <a:cubicBezTo>
                    <a:pt x="37504" y="709712"/>
                    <a:pt x="28365" y="700573"/>
                    <a:pt x="28365" y="689299"/>
                  </a:cubicBezTo>
                  <a:cubicBezTo>
                    <a:pt x="28365" y="678025"/>
                    <a:pt x="37504" y="668886"/>
                    <a:pt x="48778" y="668886"/>
                  </a:cubicBezTo>
                  <a:close/>
                  <a:moveTo>
                    <a:pt x="2" y="668886"/>
                  </a:moveTo>
                  <a:cubicBezTo>
                    <a:pt x="11275" y="668886"/>
                    <a:pt x="20414" y="678025"/>
                    <a:pt x="20414" y="689299"/>
                  </a:cubicBezTo>
                  <a:cubicBezTo>
                    <a:pt x="20414" y="700573"/>
                    <a:pt x="11275" y="709712"/>
                    <a:pt x="2" y="709712"/>
                  </a:cubicBezTo>
                  <a:lnTo>
                    <a:pt x="0" y="709711"/>
                  </a:lnTo>
                  <a:lnTo>
                    <a:pt x="0" y="668887"/>
                  </a:lnTo>
                  <a:close/>
                  <a:moveTo>
                    <a:pt x="780434" y="614800"/>
                  </a:moveTo>
                  <a:cubicBezTo>
                    <a:pt x="786071" y="614800"/>
                    <a:pt x="791174" y="617085"/>
                    <a:pt x="794868" y="620779"/>
                  </a:cubicBezTo>
                  <a:lnTo>
                    <a:pt x="796523" y="624774"/>
                  </a:lnTo>
                  <a:lnTo>
                    <a:pt x="780248" y="646539"/>
                  </a:lnTo>
                  <a:lnTo>
                    <a:pt x="773298" y="654185"/>
                  </a:lnTo>
                  <a:lnTo>
                    <a:pt x="772488" y="654021"/>
                  </a:lnTo>
                  <a:cubicBezTo>
                    <a:pt x="765162" y="650923"/>
                    <a:pt x="760021" y="643668"/>
                    <a:pt x="760021" y="635213"/>
                  </a:cubicBezTo>
                  <a:cubicBezTo>
                    <a:pt x="760021" y="623939"/>
                    <a:pt x="769160" y="614800"/>
                    <a:pt x="780434" y="614800"/>
                  </a:cubicBezTo>
                  <a:close/>
                  <a:moveTo>
                    <a:pt x="731657" y="614800"/>
                  </a:moveTo>
                  <a:cubicBezTo>
                    <a:pt x="742931" y="614800"/>
                    <a:pt x="752070" y="623939"/>
                    <a:pt x="752070" y="635213"/>
                  </a:cubicBezTo>
                  <a:cubicBezTo>
                    <a:pt x="752070" y="646487"/>
                    <a:pt x="742931" y="655626"/>
                    <a:pt x="731657" y="655626"/>
                  </a:cubicBezTo>
                  <a:cubicBezTo>
                    <a:pt x="720383" y="655626"/>
                    <a:pt x="711244" y="646487"/>
                    <a:pt x="711244" y="635213"/>
                  </a:cubicBezTo>
                  <a:cubicBezTo>
                    <a:pt x="711244" y="623939"/>
                    <a:pt x="720383" y="614800"/>
                    <a:pt x="731657" y="614800"/>
                  </a:cubicBezTo>
                  <a:close/>
                  <a:moveTo>
                    <a:pt x="682880" y="614800"/>
                  </a:moveTo>
                  <a:cubicBezTo>
                    <a:pt x="694153" y="614800"/>
                    <a:pt x="703293" y="623939"/>
                    <a:pt x="703293" y="635213"/>
                  </a:cubicBezTo>
                  <a:cubicBezTo>
                    <a:pt x="703293" y="646487"/>
                    <a:pt x="694153" y="655626"/>
                    <a:pt x="682880" y="655626"/>
                  </a:cubicBezTo>
                  <a:cubicBezTo>
                    <a:pt x="671606" y="655626"/>
                    <a:pt x="662467" y="646487"/>
                    <a:pt x="662467" y="635213"/>
                  </a:cubicBezTo>
                  <a:cubicBezTo>
                    <a:pt x="662467" y="623939"/>
                    <a:pt x="671606" y="614800"/>
                    <a:pt x="682880" y="614800"/>
                  </a:cubicBezTo>
                  <a:close/>
                  <a:moveTo>
                    <a:pt x="634103" y="614800"/>
                  </a:moveTo>
                  <a:cubicBezTo>
                    <a:pt x="645377" y="614800"/>
                    <a:pt x="654516" y="623939"/>
                    <a:pt x="654516" y="635213"/>
                  </a:cubicBezTo>
                  <a:cubicBezTo>
                    <a:pt x="654516" y="646487"/>
                    <a:pt x="645377" y="655626"/>
                    <a:pt x="634103" y="655626"/>
                  </a:cubicBezTo>
                  <a:cubicBezTo>
                    <a:pt x="622829" y="655626"/>
                    <a:pt x="613690" y="646487"/>
                    <a:pt x="613690" y="635213"/>
                  </a:cubicBezTo>
                  <a:cubicBezTo>
                    <a:pt x="613690" y="623939"/>
                    <a:pt x="622829" y="614800"/>
                    <a:pt x="634103" y="614800"/>
                  </a:cubicBezTo>
                  <a:close/>
                  <a:moveTo>
                    <a:pt x="585326" y="614800"/>
                  </a:moveTo>
                  <a:cubicBezTo>
                    <a:pt x="596599" y="614800"/>
                    <a:pt x="605738" y="623939"/>
                    <a:pt x="605738" y="635213"/>
                  </a:cubicBezTo>
                  <a:cubicBezTo>
                    <a:pt x="605738" y="646487"/>
                    <a:pt x="596599" y="655626"/>
                    <a:pt x="585326" y="655626"/>
                  </a:cubicBezTo>
                  <a:cubicBezTo>
                    <a:pt x="574052" y="655626"/>
                    <a:pt x="564913" y="646487"/>
                    <a:pt x="564913" y="635213"/>
                  </a:cubicBezTo>
                  <a:cubicBezTo>
                    <a:pt x="564913" y="623939"/>
                    <a:pt x="574052" y="614800"/>
                    <a:pt x="585326" y="614800"/>
                  </a:cubicBezTo>
                  <a:close/>
                  <a:moveTo>
                    <a:pt x="536549" y="614800"/>
                  </a:moveTo>
                  <a:cubicBezTo>
                    <a:pt x="547822" y="614800"/>
                    <a:pt x="556961" y="623939"/>
                    <a:pt x="556961" y="635213"/>
                  </a:cubicBezTo>
                  <a:cubicBezTo>
                    <a:pt x="556961" y="646487"/>
                    <a:pt x="547822" y="655626"/>
                    <a:pt x="536549" y="655626"/>
                  </a:cubicBezTo>
                  <a:cubicBezTo>
                    <a:pt x="525275" y="655626"/>
                    <a:pt x="516136" y="646487"/>
                    <a:pt x="516136" y="635213"/>
                  </a:cubicBezTo>
                  <a:cubicBezTo>
                    <a:pt x="516136" y="623939"/>
                    <a:pt x="525275" y="614800"/>
                    <a:pt x="536549" y="614800"/>
                  </a:cubicBezTo>
                  <a:close/>
                  <a:moveTo>
                    <a:pt x="487772" y="614800"/>
                  </a:moveTo>
                  <a:cubicBezTo>
                    <a:pt x="499045" y="614800"/>
                    <a:pt x="508184" y="623939"/>
                    <a:pt x="508184" y="635213"/>
                  </a:cubicBezTo>
                  <a:cubicBezTo>
                    <a:pt x="508184" y="646487"/>
                    <a:pt x="499045" y="655626"/>
                    <a:pt x="487772" y="655626"/>
                  </a:cubicBezTo>
                  <a:cubicBezTo>
                    <a:pt x="476498" y="655626"/>
                    <a:pt x="467359" y="646487"/>
                    <a:pt x="467359" y="635213"/>
                  </a:cubicBezTo>
                  <a:cubicBezTo>
                    <a:pt x="467359" y="623939"/>
                    <a:pt x="476498" y="614800"/>
                    <a:pt x="487772" y="614800"/>
                  </a:cubicBezTo>
                  <a:close/>
                  <a:moveTo>
                    <a:pt x="438994" y="614800"/>
                  </a:moveTo>
                  <a:cubicBezTo>
                    <a:pt x="450268" y="614800"/>
                    <a:pt x="459407" y="623939"/>
                    <a:pt x="459407" y="635213"/>
                  </a:cubicBezTo>
                  <a:cubicBezTo>
                    <a:pt x="459407" y="646487"/>
                    <a:pt x="450268" y="655626"/>
                    <a:pt x="438994" y="655626"/>
                  </a:cubicBezTo>
                  <a:cubicBezTo>
                    <a:pt x="427721" y="655626"/>
                    <a:pt x="418582" y="646487"/>
                    <a:pt x="418582" y="635213"/>
                  </a:cubicBezTo>
                  <a:cubicBezTo>
                    <a:pt x="418582" y="623939"/>
                    <a:pt x="427721" y="614800"/>
                    <a:pt x="438994" y="614800"/>
                  </a:cubicBezTo>
                  <a:close/>
                  <a:moveTo>
                    <a:pt x="390217" y="614800"/>
                  </a:moveTo>
                  <a:cubicBezTo>
                    <a:pt x="401491" y="614800"/>
                    <a:pt x="410630" y="623939"/>
                    <a:pt x="410630" y="635213"/>
                  </a:cubicBezTo>
                  <a:cubicBezTo>
                    <a:pt x="410630" y="646487"/>
                    <a:pt x="401491" y="655626"/>
                    <a:pt x="390217" y="655626"/>
                  </a:cubicBezTo>
                  <a:cubicBezTo>
                    <a:pt x="378944" y="655626"/>
                    <a:pt x="369805" y="646487"/>
                    <a:pt x="369805" y="635213"/>
                  </a:cubicBezTo>
                  <a:cubicBezTo>
                    <a:pt x="369805" y="623939"/>
                    <a:pt x="378944" y="614800"/>
                    <a:pt x="390217" y="614800"/>
                  </a:cubicBezTo>
                  <a:close/>
                  <a:moveTo>
                    <a:pt x="341440" y="614800"/>
                  </a:moveTo>
                  <a:cubicBezTo>
                    <a:pt x="352714" y="614800"/>
                    <a:pt x="361853" y="623939"/>
                    <a:pt x="361853" y="635213"/>
                  </a:cubicBezTo>
                  <a:cubicBezTo>
                    <a:pt x="361853" y="646487"/>
                    <a:pt x="352714" y="655626"/>
                    <a:pt x="341440" y="655626"/>
                  </a:cubicBezTo>
                  <a:cubicBezTo>
                    <a:pt x="330166" y="655626"/>
                    <a:pt x="321028" y="646487"/>
                    <a:pt x="321028" y="635213"/>
                  </a:cubicBezTo>
                  <a:cubicBezTo>
                    <a:pt x="321028" y="623939"/>
                    <a:pt x="330166" y="614800"/>
                    <a:pt x="341440" y="614800"/>
                  </a:cubicBezTo>
                  <a:close/>
                  <a:moveTo>
                    <a:pt x="292663" y="614800"/>
                  </a:moveTo>
                  <a:cubicBezTo>
                    <a:pt x="303937" y="614800"/>
                    <a:pt x="313076" y="623939"/>
                    <a:pt x="313076" y="635213"/>
                  </a:cubicBezTo>
                  <a:cubicBezTo>
                    <a:pt x="313076" y="646487"/>
                    <a:pt x="303937" y="655626"/>
                    <a:pt x="292663" y="655626"/>
                  </a:cubicBezTo>
                  <a:cubicBezTo>
                    <a:pt x="281389" y="655626"/>
                    <a:pt x="272251" y="646487"/>
                    <a:pt x="272251" y="635213"/>
                  </a:cubicBezTo>
                  <a:cubicBezTo>
                    <a:pt x="272251" y="623939"/>
                    <a:pt x="281389" y="614800"/>
                    <a:pt x="292663" y="614800"/>
                  </a:cubicBezTo>
                  <a:close/>
                  <a:moveTo>
                    <a:pt x="243886" y="614800"/>
                  </a:moveTo>
                  <a:cubicBezTo>
                    <a:pt x="255160" y="614800"/>
                    <a:pt x="264299" y="623939"/>
                    <a:pt x="264299" y="635213"/>
                  </a:cubicBezTo>
                  <a:cubicBezTo>
                    <a:pt x="264299" y="646487"/>
                    <a:pt x="255160" y="655626"/>
                    <a:pt x="243886" y="655626"/>
                  </a:cubicBezTo>
                  <a:cubicBezTo>
                    <a:pt x="232612" y="655626"/>
                    <a:pt x="223473" y="646487"/>
                    <a:pt x="223473" y="635213"/>
                  </a:cubicBezTo>
                  <a:cubicBezTo>
                    <a:pt x="223473" y="623939"/>
                    <a:pt x="232612" y="614800"/>
                    <a:pt x="243886" y="614800"/>
                  </a:cubicBezTo>
                  <a:close/>
                  <a:moveTo>
                    <a:pt x="195109" y="614800"/>
                  </a:moveTo>
                  <a:cubicBezTo>
                    <a:pt x="206383" y="614800"/>
                    <a:pt x="215522" y="623939"/>
                    <a:pt x="215522" y="635213"/>
                  </a:cubicBezTo>
                  <a:cubicBezTo>
                    <a:pt x="215522" y="646487"/>
                    <a:pt x="206383" y="655626"/>
                    <a:pt x="195109" y="655626"/>
                  </a:cubicBezTo>
                  <a:cubicBezTo>
                    <a:pt x="183835" y="655626"/>
                    <a:pt x="174696" y="646487"/>
                    <a:pt x="174696" y="635213"/>
                  </a:cubicBezTo>
                  <a:cubicBezTo>
                    <a:pt x="174696" y="623939"/>
                    <a:pt x="183835" y="614800"/>
                    <a:pt x="195109" y="614800"/>
                  </a:cubicBezTo>
                  <a:close/>
                  <a:moveTo>
                    <a:pt x="146332" y="614800"/>
                  </a:moveTo>
                  <a:cubicBezTo>
                    <a:pt x="157606" y="614800"/>
                    <a:pt x="166745" y="623939"/>
                    <a:pt x="166745" y="635213"/>
                  </a:cubicBezTo>
                  <a:cubicBezTo>
                    <a:pt x="166745" y="646487"/>
                    <a:pt x="157606" y="655626"/>
                    <a:pt x="146332" y="655626"/>
                  </a:cubicBezTo>
                  <a:cubicBezTo>
                    <a:pt x="135058" y="655626"/>
                    <a:pt x="125919" y="646487"/>
                    <a:pt x="125919" y="635213"/>
                  </a:cubicBezTo>
                  <a:cubicBezTo>
                    <a:pt x="125919" y="623939"/>
                    <a:pt x="135058" y="614800"/>
                    <a:pt x="146332" y="614800"/>
                  </a:cubicBezTo>
                  <a:close/>
                  <a:moveTo>
                    <a:pt x="97555" y="614800"/>
                  </a:moveTo>
                  <a:cubicBezTo>
                    <a:pt x="108829" y="614800"/>
                    <a:pt x="117968" y="623939"/>
                    <a:pt x="117968" y="635213"/>
                  </a:cubicBezTo>
                  <a:cubicBezTo>
                    <a:pt x="117968" y="646487"/>
                    <a:pt x="108829" y="655626"/>
                    <a:pt x="97555" y="655626"/>
                  </a:cubicBezTo>
                  <a:cubicBezTo>
                    <a:pt x="86281" y="655626"/>
                    <a:pt x="77142" y="646487"/>
                    <a:pt x="77142" y="635213"/>
                  </a:cubicBezTo>
                  <a:cubicBezTo>
                    <a:pt x="77142" y="623939"/>
                    <a:pt x="86281" y="614800"/>
                    <a:pt x="97555" y="614800"/>
                  </a:cubicBezTo>
                  <a:close/>
                  <a:moveTo>
                    <a:pt x="48778" y="614800"/>
                  </a:moveTo>
                  <a:cubicBezTo>
                    <a:pt x="60052" y="614800"/>
                    <a:pt x="69191" y="623939"/>
                    <a:pt x="69191" y="635213"/>
                  </a:cubicBezTo>
                  <a:cubicBezTo>
                    <a:pt x="69191" y="646487"/>
                    <a:pt x="60052" y="655626"/>
                    <a:pt x="48778" y="655626"/>
                  </a:cubicBezTo>
                  <a:cubicBezTo>
                    <a:pt x="37504" y="655626"/>
                    <a:pt x="28365" y="646487"/>
                    <a:pt x="28365" y="635213"/>
                  </a:cubicBezTo>
                  <a:cubicBezTo>
                    <a:pt x="28365" y="623939"/>
                    <a:pt x="37504" y="614800"/>
                    <a:pt x="48778" y="614800"/>
                  </a:cubicBezTo>
                  <a:close/>
                  <a:moveTo>
                    <a:pt x="2" y="614800"/>
                  </a:moveTo>
                  <a:cubicBezTo>
                    <a:pt x="11275" y="614800"/>
                    <a:pt x="20414" y="623939"/>
                    <a:pt x="20414" y="635213"/>
                  </a:cubicBezTo>
                  <a:cubicBezTo>
                    <a:pt x="20414" y="646487"/>
                    <a:pt x="11275" y="655626"/>
                    <a:pt x="2" y="655626"/>
                  </a:cubicBezTo>
                  <a:lnTo>
                    <a:pt x="0" y="655625"/>
                  </a:lnTo>
                  <a:lnTo>
                    <a:pt x="0" y="614801"/>
                  </a:lnTo>
                  <a:close/>
                  <a:moveTo>
                    <a:pt x="829211" y="560714"/>
                  </a:moveTo>
                  <a:cubicBezTo>
                    <a:pt x="832029" y="560714"/>
                    <a:pt x="834714" y="561285"/>
                    <a:pt x="837157" y="562318"/>
                  </a:cubicBezTo>
                  <a:lnTo>
                    <a:pt x="840828" y="564793"/>
                  </a:lnTo>
                  <a:lnTo>
                    <a:pt x="838456" y="568698"/>
                  </a:lnTo>
                  <a:lnTo>
                    <a:pt x="817164" y="597170"/>
                  </a:lnTo>
                  <a:lnTo>
                    <a:pt x="814777" y="595561"/>
                  </a:lnTo>
                  <a:cubicBezTo>
                    <a:pt x="811083" y="591867"/>
                    <a:pt x="808798" y="586764"/>
                    <a:pt x="808798" y="581127"/>
                  </a:cubicBezTo>
                  <a:cubicBezTo>
                    <a:pt x="808798" y="569853"/>
                    <a:pt x="817937" y="560714"/>
                    <a:pt x="829211" y="560714"/>
                  </a:cubicBezTo>
                  <a:close/>
                  <a:moveTo>
                    <a:pt x="780434" y="560714"/>
                  </a:moveTo>
                  <a:cubicBezTo>
                    <a:pt x="791708" y="560714"/>
                    <a:pt x="800847" y="569853"/>
                    <a:pt x="800847" y="581127"/>
                  </a:cubicBezTo>
                  <a:cubicBezTo>
                    <a:pt x="800847" y="592400"/>
                    <a:pt x="791708" y="601539"/>
                    <a:pt x="780434" y="601539"/>
                  </a:cubicBezTo>
                  <a:cubicBezTo>
                    <a:pt x="769160" y="601539"/>
                    <a:pt x="760021" y="592400"/>
                    <a:pt x="760021" y="581127"/>
                  </a:cubicBezTo>
                  <a:cubicBezTo>
                    <a:pt x="760021" y="569853"/>
                    <a:pt x="769160" y="560714"/>
                    <a:pt x="780434" y="560714"/>
                  </a:cubicBezTo>
                  <a:close/>
                  <a:moveTo>
                    <a:pt x="731657" y="560714"/>
                  </a:moveTo>
                  <a:cubicBezTo>
                    <a:pt x="742931" y="560714"/>
                    <a:pt x="752070" y="569853"/>
                    <a:pt x="752070" y="581127"/>
                  </a:cubicBezTo>
                  <a:cubicBezTo>
                    <a:pt x="752070" y="592400"/>
                    <a:pt x="742931" y="601539"/>
                    <a:pt x="731657" y="601539"/>
                  </a:cubicBezTo>
                  <a:cubicBezTo>
                    <a:pt x="720383" y="601539"/>
                    <a:pt x="711244" y="592400"/>
                    <a:pt x="711244" y="581127"/>
                  </a:cubicBezTo>
                  <a:cubicBezTo>
                    <a:pt x="711244" y="569853"/>
                    <a:pt x="720383" y="560714"/>
                    <a:pt x="731657" y="560714"/>
                  </a:cubicBezTo>
                  <a:close/>
                  <a:moveTo>
                    <a:pt x="682880" y="560714"/>
                  </a:moveTo>
                  <a:cubicBezTo>
                    <a:pt x="694153" y="560714"/>
                    <a:pt x="703293" y="569853"/>
                    <a:pt x="703293" y="581127"/>
                  </a:cubicBezTo>
                  <a:cubicBezTo>
                    <a:pt x="703293" y="592400"/>
                    <a:pt x="694153" y="601539"/>
                    <a:pt x="682880" y="601539"/>
                  </a:cubicBezTo>
                  <a:cubicBezTo>
                    <a:pt x="671606" y="601539"/>
                    <a:pt x="662467" y="592400"/>
                    <a:pt x="662467" y="581127"/>
                  </a:cubicBezTo>
                  <a:cubicBezTo>
                    <a:pt x="662467" y="569853"/>
                    <a:pt x="671606" y="560714"/>
                    <a:pt x="682880" y="560714"/>
                  </a:cubicBezTo>
                  <a:close/>
                  <a:moveTo>
                    <a:pt x="634103" y="560714"/>
                  </a:moveTo>
                  <a:cubicBezTo>
                    <a:pt x="645377" y="560714"/>
                    <a:pt x="654516" y="569853"/>
                    <a:pt x="654516" y="581127"/>
                  </a:cubicBezTo>
                  <a:cubicBezTo>
                    <a:pt x="654516" y="592400"/>
                    <a:pt x="645377" y="601539"/>
                    <a:pt x="634103" y="601539"/>
                  </a:cubicBezTo>
                  <a:cubicBezTo>
                    <a:pt x="622829" y="601539"/>
                    <a:pt x="613690" y="592400"/>
                    <a:pt x="613690" y="581127"/>
                  </a:cubicBezTo>
                  <a:cubicBezTo>
                    <a:pt x="613690" y="569853"/>
                    <a:pt x="622829" y="560714"/>
                    <a:pt x="634103" y="560714"/>
                  </a:cubicBezTo>
                  <a:close/>
                  <a:moveTo>
                    <a:pt x="585326" y="560714"/>
                  </a:moveTo>
                  <a:cubicBezTo>
                    <a:pt x="596599" y="560714"/>
                    <a:pt x="605738" y="569853"/>
                    <a:pt x="605738" y="581127"/>
                  </a:cubicBezTo>
                  <a:cubicBezTo>
                    <a:pt x="605738" y="592400"/>
                    <a:pt x="596599" y="601539"/>
                    <a:pt x="585326" y="601539"/>
                  </a:cubicBezTo>
                  <a:cubicBezTo>
                    <a:pt x="574052" y="601539"/>
                    <a:pt x="564913" y="592400"/>
                    <a:pt x="564913" y="581127"/>
                  </a:cubicBezTo>
                  <a:cubicBezTo>
                    <a:pt x="564913" y="569853"/>
                    <a:pt x="574052" y="560714"/>
                    <a:pt x="585326" y="560714"/>
                  </a:cubicBezTo>
                  <a:close/>
                  <a:moveTo>
                    <a:pt x="536549" y="560714"/>
                  </a:moveTo>
                  <a:cubicBezTo>
                    <a:pt x="547822" y="560714"/>
                    <a:pt x="556961" y="569853"/>
                    <a:pt x="556961" y="581127"/>
                  </a:cubicBezTo>
                  <a:cubicBezTo>
                    <a:pt x="556961" y="592400"/>
                    <a:pt x="547822" y="601539"/>
                    <a:pt x="536549" y="601539"/>
                  </a:cubicBezTo>
                  <a:cubicBezTo>
                    <a:pt x="525275" y="601539"/>
                    <a:pt x="516136" y="592400"/>
                    <a:pt x="516136" y="581127"/>
                  </a:cubicBezTo>
                  <a:cubicBezTo>
                    <a:pt x="516136" y="569853"/>
                    <a:pt x="525275" y="560714"/>
                    <a:pt x="536549" y="560714"/>
                  </a:cubicBezTo>
                  <a:close/>
                  <a:moveTo>
                    <a:pt x="487772" y="560714"/>
                  </a:moveTo>
                  <a:cubicBezTo>
                    <a:pt x="499045" y="560714"/>
                    <a:pt x="508184" y="569853"/>
                    <a:pt x="508184" y="581127"/>
                  </a:cubicBezTo>
                  <a:cubicBezTo>
                    <a:pt x="508184" y="592400"/>
                    <a:pt x="499045" y="601539"/>
                    <a:pt x="487772" y="601539"/>
                  </a:cubicBezTo>
                  <a:cubicBezTo>
                    <a:pt x="476498" y="601539"/>
                    <a:pt x="467359" y="592400"/>
                    <a:pt x="467359" y="581127"/>
                  </a:cubicBezTo>
                  <a:cubicBezTo>
                    <a:pt x="467359" y="569853"/>
                    <a:pt x="476498" y="560714"/>
                    <a:pt x="487772" y="560714"/>
                  </a:cubicBezTo>
                  <a:close/>
                  <a:moveTo>
                    <a:pt x="438994" y="560714"/>
                  </a:moveTo>
                  <a:cubicBezTo>
                    <a:pt x="450268" y="560714"/>
                    <a:pt x="459407" y="569853"/>
                    <a:pt x="459407" y="581127"/>
                  </a:cubicBezTo>
                  <a:cubicBezTo>
                    <a:pt x="459407" y="592400"/>
                    <a:pt x="450268" y="601539"/>
                    <a:pt x="438994" y="601539"/>
                  </a:cubicBezTo>
                  <a:cubicBezTo>
                    <a:pt x="427721" y="601539"/>
                    <a:pt x="418582" y="592400"/>
                    <a:pt x="418582" y="581127"/>
                  </a:cubicBezTo>
                  <a:cubicBezTo>
                    <a:pt x="418582" y="569853"/>
                    <a:pt x="427721" y="560714"/>
                    <a:pt x="438994" y="560714"/>
                  </a:cubicBezTo>
                  <a:close/>
                  <a:moveTo>
                    <a:pt x="390217" y="560714"/>
                  </a:moveTo>
                  <a:cubicBezTo>
                    <a:pt x="401491" y="560714"/>
                    <a:pt x="410630" y="569853"/>
                    <a:pt x="410630" y="581127"/>
                  </a:cubicBezTo>
                  <a:cubicBezTo>
                    <a:pt x="410630" y="592400"/>
                    <a:pt x="401491" y="601539"/>
                    <a:pt x="390217" y="601539"/>
                  </a:cubicBezTo>
                  <a:cubicBezTo>
                    <a:pt x="378944" y="601539"/>
                    <a:pt x="369805" y="592400"/>
                    <a:pt x="369805" y="581127"/>
                  </a:cubicBezTo>
                  <a:cubicBezTo>
                    <a:pt x="369805" y="569853"/>
                    <a:pt x="378944" y="560714"/>
                    <a:pt x="390217" y="560714"/>
                  </a:cubicBezTo>
                  <a:close/>
                  <a:moveTo>
                    <a:pt x="341440" y="560714"/>
                  </a:moveTo>
                  <a:cubicBezTo>
                    <a:pt x="352714" y="560714"/>
                    <a:pt x="361853" y="569853"/>
                    <a:pt x="361853" y="581127"/>
                  </a:cubicBezTo>
                  <a:cubicBezTo>
                    <a:pt x="361853" y="592400"/>
                    <a:pt x="352714" y="601539"/>
                    <a:pt x="341440" y="601539"/>
                  </a:cubicBezTo>
                  <a:cubicBezTo>
                    <a:pt x="330166" y="601539"/>
                    <a:pt x="321028" y="592400"/>
                    <a:pt x="321028" y="581127"/>
                  </a:cubicBezTo>
                  <a:cubicBezTo>
                    <a:pt x="321028" y="569853"/>
                    <a:pt x="330166" y="560714"/>
                    <a:pt x="341440" y="560714"/>
                  </a:cubicBezTo>
                  <a:close/>
                  <a:moveTo>
                    <a:pt x="292663" y="560714"/>
                  </a:moveTo>
                  <a:cubicBezTo>
                    <a:pt x="303937" y="560714"/>
                    <a:pt x="313076" y="569853"/>
                    <a:pt x="313076" y="581127"/>
                  </a:cubicBezTo>
                  <a:cubicBezTo>
                    <a:pt x="313076" y="592400"/>
                    <a:pt x="303937" y="601539"/>
                    <a:pt x="292663" y="601539"/>
                  </a:cubicBezTo>
                  <a:cubicBezTo>
                    <a:pt x="281389" y="601539"/>
                    <a:pt x="272251" y="592400"/>
                    <a:pt x="272251" y="581127"/>
                  </a:cubicBezTo>
                  <a:cubicBezTo>
                    <a:pt x="272251" y="569853"/>
                    <a:pt x="281389" y="560714"/>
                    <a:pt x="292663" y="560714"/>
                  </a:cubicBezTo>
                  <a:close/>
                  <a:moveTo>
                    <a:pt x="243886" y="560714"/>
                  </a:moveTo>
                  <a:cubicBezTo>
                    <a:pt x="255160" y="560714"/>
                    <a:pt x="264299" y="569853"/>
                    <a:pt x="264299" y="581127"/>
                  </a:cubicBezTo>
                  <a:cubicBezTo>
                    <a:pt x="264299" y="592400"/>
                    <a:pt x="255160" y="601539"/>
                    <a:pt x="243886" y="601539"/>
                  </a:cubicBezTo>
                  <a:cubicBezTo>
                    <a:pt x="232612" y="601539"/>
                    <a:pt x="223473" y="592400"/>
                    <a:pt x="223473" y="581127"/>
                  </a:cubicBezTo>
                  <a:cubicBezTo>
                    <a:pt x="223473" y="569853"/>
                    <a:pt x="232612" y="560714"/>
                    <a:pt x="243886" y="560714"/>
                  </a:cubicBezTo>
                  <a:close/>
                  <a:moveTo>
                    <a:pt x="195109" y="560714"/>
                  </a:moveTo>
                  <a:cubicBezTo>
                    <a:pt x="206383" y="560714"/>
                    <a:pt x="215522" y="569853"/>
                    <a:pt x="215522" y="581127"/>
                  </a:cubicBezTo>
                  <a:cubicBezTo>
                    <a:pt x="215522" y="592400"/>
                    <a:pt x="206383" y="601539"/>
                    <a:pt x="195109" y="601539"/>
                  </a:cubicBezTo>
                  <a:cubicBezTo>
                    <a:pt x="183835" y="601539"/>
                    <a:pt x="174696" y="592400"/>
                    <a:pt x="174696" y="581127"/>
                  </a:cubicBezTo>
                  <a:cubicBezTo>
                    <a:pt x="174696" y="569853"/>
                    <a:pt x="183835" y="560714"/>
                    <a:pt x="195109" y="560714"/>
                  </a:cubicBezTo>
                  <a:close/>
                  <a:moveTo>
                    <a:pt x="146332" y="560714"/>
                  </a:moveTo>
                  <a:cubicBezTo>
                    <a:pt x="157606" y="560714"/>
                    <a:pt x="166745" y="569853"/>
                    <a:pt x="166745" y="581127"/>
                  </a:cubicBezTo>
                  <a:cubicBezTo>
                    <a:pt x="166745" y="592400"/>
                    <a:pt x="157606" y="601539"/>
                    <a:pt x="146332" y="601539"/>
                  </a:cubicBezTo>
                  <a:cubicBezTo>
                    <a:pt x="135058" y="601539"/>
                    <a:pt x="125919" y="592400"/>
                    <a:pt x="125919" y="581127"/>
                  </a:cubicBezTo>
                  <a:cubicBezTo>
                    <a:pt x="125919" y="569853"/>
                    <a:pt x="135058" y="560714"/>
                    <a:pt x="146332" y="560714"/>
                  </a:cubicBezTo>
                  <a:close/>
                  <a:moveTo>
                    <a:pt x="97555" y="560714"/>
                  </a:moveTo>
                  <a:cubicBezTo>
                    <a:pt x="108829" y="560714"/>
                    <a:pt x="117968" y="569853"/>
                    <a:pt x="117968" y="581127"/>
                  </a:cubicBezTo>
                  <a:cubicBezTo>
                    <a:pt x="117968" y="592400"/>
                    <a:pt x="108829" y="601539"/>
                    <a:pt x="97555" y="601539"/>
                  </a:cubicBezTo>
                  <a:cubicBezTo>
                    <a:pt x="86281" y="601539"/>
                    <a:pt x="77142" y="592400"/>
                    <a:pt x="77142" y="581127"/>
                  </a:cubicBezTo>
                  <a:cubicBezTo>
                    <a:pt x="77142" y="569853"/>
                    <a:pt x="86281" y="560714"/>
                    <a:pt x="97555" y="560714"/>
                  </a:cubicBezTo>
                  <a:close/>
                  <a:moveTo>
                    <a:pt x="48778" y="560714"/>
                  </a:moveTo>
                  <a:cubicBezTo>
                    <a:pt x="60052" y="560714"/>
                    <a:pt x="69191" y="569853"/>
                    <a:pt x="69191" y="581127"/>
                  </a:cubicBezTo>
                  <a:cubicBezTo>
                    <a:pt x="69191" y="592400"/>
                    <a:pt x="60052" y="601539"/>
                    <a:pt x="48778" y="601539"/>
                  </a:cubicBezTo>
                  <a:cubicBezTo>
                    <a:pt x="37504" y="601539"/>
                    <a:pt x="28365" y="592400"/>
                    <a:pt x="28365" y="581127"/>
                  </a:cubicBezTo>
                  <a:cubicBezTo>
                    <a:pt x="28365" y="569853"/>
                    <a:pt x="37504" y="560714"/>
                    <a:pt x="48778" y="560714"/>
                  </a:cubicBezTo>
                  <a:close/>
                  <a:moveTo>
                    <a:pt x="2" y="560714"/>
                  </a:moveTo>
                  <a:cubicBezTo>
                    <a:pt x="11275" y="560714"/>
                    <a:pt x="20414" y="569853"/>
                    <a:pt x="20414" y="581127"/>
                  </a:cubicBezTo>
                  <a:cubicBezTo>
                    <a:pt x="20414" y="592400"/>
                    <a:pt x="11275" y="601539"/>
                    <a:pt x="2" y="601539"/>
                  </a:cubicBezTo>
                  <a:lnTo>
                    <a:pt x="0" y="601538"/>
                  </a:lnTo>
                  <a:lnTo>
                    <a:pt x="0" y="560715"/>
                  </a:lnTo>
                  <a:close/>
                  <a:moveTo>
                    <a:pt x="875909" y="507047"/>
                  </a:moveTo>
                  <a:lnTo>
                    <a:pt x="860084" y="533097"/>
                  </a:lnTo>
                  <a:lnTo>
                    <a:pt x="857575" y="527040"/>
                  </a:lnTo>
                  <a:cubicBezTo>
                    <a:pt x="857575" y="518585"/>
                    <a:pt x="862716" y="511331"/>
                    <a:pt x="870042" y="508232"/>
                  </a:cubicBezTo>
                  <a:close/>
                  <a:moveTo>
                    <a:pt x="829211" y="506628"/>
                  </a:moveTo>
                  <a:cubicBezTo>
                    <a:pt x="840485" y="506628"/>
                    <a:pt x="849624" y="515767"/>
                    <a:pt x="849624" y="527040"/>
                  </a:cubicBezTo>
                  <a:cubicBezTo>
                    <a:pt x="849624" y="538314"/>
                    <a:pt x="840485" y="547453"/>
                    <a:pt x="829211" y="547453"/>
                  </a:cubicBezTo>
                  <a:cubicBezTo>
                    <a:pt x="817937" y="547453"/>
                    <a:pt x="808798" y="538314"/>
                    <a:pt x="808798" y="527040"/>
                  </a:cubicBezTo>
                  <a:cubicBezTo>
                    <a:pt x="808798" y="515767"/>
                    <a:pt x="817937" y="506628"/>
                    <a:pt x="829211" y="506628"/>
                  </a:cubicBezTo>
                  <a:close/>
                  <a:moveTo>
                    <a:pt x="780434" y="506628"/>
                  </a:moveTo>
                  <a:cubicBezTo>
                    <a:pt x="791708" y="506628"/>
                    <a:pt x="800847" y="515767"/>
                    <a:pt x="800847" y="527040"/>
                  </a:cubicBezTo>
                  <a:cubicBezTo>
                    <a:pt x="800847" y="538314"/>
                    <a:pt x="791708" y="547453"/>
                    <a:pt x="780434" y="547453"/>
                  </a:cubicBezTo>
                  <a:cubicBezTo>
                    <a:pt x="769160" y="547453"/>
                    <a:pt x="760021" y="538314"/>
                    <a:pt x="760021" y="527040"/>
                  </a:cubicBezTo>
                  <a:cubicBezTo>
                    <a:pt x="760021" y="515767"/>
                    <a:pt x="769160" y="506628"/>
                    <a:pt x="780434" y="506628"/>
                  </a:cubicBezTo>
                  <a:close/>
                  <a:moveTo>
                    <a:pt x="731657" y="506628"/>
                  </a:moveTo>
                  <a:cubicBezTo>
                    <a:pt x="742931" y="506628"/>
                    <a:pt x="752070" y="515767"/>
                    <a:pt x="752070" y="527040"/>
                  </a:cubicBezTo>
                  <a:cubicBezTo>
                    <a:pt x="752070" y="538314"/>
                    <a:pt x="742931" y="547453"/>
                    <a:pt x="731657" y="547453"/>
                  </a:cubicBezTo>
                  <a:cubicBezTo>
                    <a:pt x="720383" y="547453"/>
                    <a:pt x="711244" y="538314"/>
                    <a:pt x="711244" y="527040"/>
                  </a:cubicBezTo>
                  <a:cubicBezTo>
                    <a:pt x="711244" y="515767"/>
                    <a:pt x="720383" y="506628"/>
                    <a:pt x="731657" y="506628"/>
                  </a:cubicBezTo>
                  <a:close/>
                  <a:moveTo>
                    <a:pt x="682880" y="506628"/>
                  </a:moveTo>
                  <a:cubicBezTo>
                    <a:pt x="694153" y="506628"/>
                    <a:pt x="703293" y="515767"/>
                    <a:pt x="703293" y="527040"/>
                  </a:cubicBezTo>
                  <a:cubicBezTo>
                    <a:pt x="703293" y="538314"/>
                    <a:pt x="694153" y="547453"/>
                    <a:pt x="682880" y="547453"/>
                  </a:cubicBezTo>
                  <a:cubicBezTo>
                    <a:pt x="671606" y="547453"/>
                    <a:pt x="662467" y="538314"/>
                    <a:pt x="662467" y="527040"/>
                  </a:cubicBezTo>
                  <a:cubicBezTo>
                    <a:pt x="662467" y="515767"/>
                    <a:pt x="671606" y="506628"/>
                    <a:pt x="682880" y="506628"/>
                  </a:cubicBezTo>
                  <a:close/>
                  <a:moveTo>
                    <a:pt x="634103" y="506628"/>
                  </a:moveTo>
                  <a:cubicBezTo>
                    <a:pt x="645377" y="506628"/>
                    <a:pt x="654516" y="515767"/>
                    <a:pt x="654516" y="527040"/>
                  </a:cubicBezTo>
                  <a:cubicBezTo>
                    <a:pt x="654516" y="538314"/>
                    <a:pt x="645377" y="547453"/>
                    <a:pt x="634103" y="547453"/>
                  </a:cubicBezTo>
                  <a:cubicBezTo>
                    <a:pt x="622829" y="547453"/>
                    <a:pt x="613690" y="538314"/>
                    <a:pt x="613690" y="527040"/>
                  </a:cubicBezTo>
                  <a:cubicBezTo>
                    <a:pt x="613690" y="515767"/>
                    <a:pt x="622829" y="506628"/>
                    <a:pt x="634103" y="506628"/>
                  </a:cubicBezTo>
                  <a:close/>
                  <a:moveTo>
                    <a:pt x="585326" y="506628"/>
                  </a:moveTo>
                  <a:cubicBezTo>
                    <a:pt x="596599" y="506628"/>
                    <a:pt x="605738" y="515767"/>
                    <a:pt x="605738" y="527040"/>
                  </a:cubicBezTo>
                  <a:cubicBezTo>
                    <a:pt x="605738" y="538314"/>
                    <a:pt x="596599" y="547453"/>
                    <a:pt x="585326" y="547453"/>
                  </a:cubicBezTo>
                  <a:cubicBezTo>
                    <a:pt x="574052" y="547453"/>
                    <a:pt x="564913" y="538314"/>
                    <a:pt x="564913" y="527040"/>
                  </a:cubicBezTo>
                  <a:cubicBezTo>
                    <a:pt x="564913" y="515767"/>
                    <a:pt x="574052" y="506628"/>
                    <a:pt x="585326" y="506628"/>
                  </a:cubicBezTo>
                  <a:close/>
                  <a:moveTo>
                    <a:pt x="536549" y="506628"/>
                  </a:moveTo>
                  <a:cubicBezTo>
                    <a:pt x="547822" y="506628"/>
                    <a:pt x="556961" y="515767"/>
                    <a:pt x="556961" y="527040"/>
                  </a:cubicBezTo>
                  <a:cubicBezTo>
                    <a:pt x="556961" y="538314"/>
                    <a:pt x="547822" y="547453"/>
                    <a:pt x="536549" y="547453"/>
                  </a:cubicBezTo>
                  <a:cubicBezTo>
                    <a:pt x="525275" y="547453"/>
                    <a:pt x="516136" y="538314"/>
                    <a:pt x="516136" y="527040"/>
                  </a:cubicBezTo>
                  <a:cubicBezTo>
                    <a:pt x="516136" y="515767"/>
                    <a:pt x="525275" y="506628"/>
                    <a:pt x="536549" y="506628"/>
                  </a:cubicBezTo>
                  <a:close/>
                  <a:moveTo>
                    <a:pt x="487772" y="506628"/>
                  </a:moveTo>
                  <a:cubicBezTo>
                    <a:pt x="499045" y="506628"/>
                    <a:pt x="508184" y="515767"/>
                    <a:pt x="508184" y="527040"/>
                  </a:cubicBezTo>
                  <a:cubicBezTo>
                    <a:pt x="508184" y="538314"/>
                    <a:pt x="499045" y="547453"/>
                    <a:pt x="487772" y="547453"/>
                  </a:cubicBezTo>
                  <a:cubicBezTo>
                    <a:pt x="476498" y="547453"/>
                    <a:pt x="467359" y="538314"/>
                    <a:pt x="467359" y="527040"/>
                  </a:cubicBezTo>
                  <a:cubicBezTo>
                    <a:pt x="467359" y="515767"/>
                    <a:pt x="476498" y="506628"/>
                    <a:pt x="487772" y="506628"/>
                  </a:cubicBezTo>
                  <a:close/>
                  <a:moveTo>
                    <a:pt x="438994" y="506628"/>
                  </a:moveTo>
                  <a:cubicBezTo>
                    <a:pt x="450268" y="506628"/>
                    <a:pt x="459407" y="515767"/>
                    <a:pt x="459407" y="527040"/>
                  </a:cubicBezTo>
                  <a:cubicBezTo>
                    <a:pt x="459407" y="538314"/>
                    <a:pt x="450268" y="547453"/>
                    <a:pt x="438994" y="547453"/>
                  </a:cubicBezTo>
                  <a:cubicBezTo>
                    <a:pt x="427721" y="547453"/>
                    <a:pt x="418582" y="538314"/>
                    <a:pt x="418582" y="527040"/>
                  </a:cubicBezTo>
                  <a:cubicBezTo>
                    <a:pt x="418582" y="515767"/>
                    <a:pt x="427721" y="506628"/>
                    <a:pt x="438994" y="506628"/>
                  </a:cubicBezTo>
                  <a:close/>
                  <a:moveTo>
                    <a:pt x="390217" y="506628"/>
                  </a:moveTo>
                  <a:cubicBezTo>
                    <a:pt x="401491" y="506628"/>
                    <a:pt x="410630" y="515767"/>
                    <a:pt x="410630" y="527040"/>
                  </a:cubicBezTo>
                  <a:cubicBezTo>
                    <a:pt x="410630" y="538314"/>
                    <a:pt x="401491" y="547453"/>
                    <a:pt x="390217" y="547453"/>
                  </a:cubicBezTo>
                  <a:cubicBezTo>
                    <a:pt x="378944" y="547453"/>
                    <a:pt x="369805" y="538314"/>
                    <a:pt x="369805" y="527040"/>
                  </a:cubicBezTo>
                  <a:cubicBezTo>
                    <a:pt x="369805" y="515767"/>
                    <a:pt x="378944" y="506628"/>
                    <a:pt x="390217" y="506628"/>
                  </a:cubicBezTo>
                  <a:close/>
                  <a:moveTo>
                    <a:pt x="341440" y="506628"/>
                  </a:moveTo>
                  <a:cubicBezTo>
                    <a:pt x="352714" y="506628"/>
                    <a:pt x="361853" y="515767"/>
                    <a:pt x="361853" y="527040"/>
                  </a:cubicBezTo>
                  <a:cubicBezTo>
                    <a:pt x="361853" y="538314"/>
                    <a:pt x="352714" y="547453"/>
                    <a:pt x="341440" y="547453"/>
                  </a:cubicBezTo>
                  <a:cubicBezTo>
                    <a:pt x="330166" y="547453"/>
                    <a:pt x="321028" y="538314"/>
                    <a:pt x="321028" y="527040"/>
                  </a:cubicBezTo>
                  <a:cubicBezTo>
                    <a:pt x="321028" y="515767"/>
                    <a:pt x="330166" y="506628"/>
                    <a:pt x="341440" y="506628"/>
                  </a:cubicBezTo>
                  <a:close/>
                  <a:moveTo>
                    <a:pt x="292663" y="506628"/>
                  </a:moveTo>
                  <a:cubicBezTo>
                    <a:pt x="303937" y="506628"/>
                    <a:pt x="313076" y="515767"/>
                    <a:pt x="313076" y="527040"/>
                  </a:cubicBezTo>
                  <a:cubicBezTo>
                    <a:pt x="313076" y="538314"/>
                    <a:pt x="303937" y="547453"/>
                    <a:pt x="292663" y="547453"/>
                  </a:cubicBezTo>
                  <a:cubicBezTo>
                    <a:pt x="281389" y="547453"/>
                    <a:pt x="272251" y="538314"/>
                    <a:pt x="272251" y="527040"/>
                  </a:cubicBezTo>
                  <a:cubicBezTo>
                    <a:pt x="272251" y="515767"/>
                    <a:pt x="281389" y="506628"/>
                    <a:pt x="292663" y="506628"/>
                  </a:cubicBezTo>
                  <a:close/>
                  <a:moveTo>
                    <a:pt x="243886" y="506628"/>
                  </a:moveTo>
                  <a:cubicBezTo>
                    <a:pt x="255160" y="506628"/>
                    <a:pt x="264299" y="515767"/>
                    <a:pt x="264299" y="527040"/>
                  </a:cubicBezTo>
                  <a:cubicBezTo>
                    <a:pt x="264299" y="538314"/>
                    <a:pt x="255160" y="547453"/>
                    <a:pt x="243886" y="547453"/>
                  </a:cubicBezTo>
                  <a:cubicBezTo>
                    <a:pt x="232612" y="547453"/>
                    <a:pt x="223473" y="538314"/>
                    <a:pt x="223473" y="527040"/>
                  </a:cubicBezTo>
                  <a:cubicBezTo>
                    <a:pt x="223473" y="515767"/>
                    <a:pt x="232612" y="506628"/>
                    <a:pt x="243886" y="506628"/>
                  </a:cubicBezTo>
                  <a:close/>
                  <a:moveTo>
                    <a:pt x="195109" y="506628"/>
                  </a:moveTo>
                  <a:cubicBezTo>
                    <a:pt x="206383" y="506628"/>
                    <a:pt x="215522" y="515767"/>
                    <a:pt x="215522" y="527040"/>
                  </a:cubicBezTo>
                  <a:cubicBezTo>
                    <a:pt x="215522" y="538314"/>
                    <a:pt x="206383" y="547453"/>
                    <a:pt x="195109" y="547453"/>
                  </a:cubicBezTo>
                  <a:cubicBezTo>
                    <a:pt x="183835" y="547453"/>
                    <a:pt x="174696" y="538314"/>
                    <a:pt x="174696" y="527040"/>
                  </a:cubicBezTo>
                  <a:cubicBezTo>
                    <a:pt x="174696" y="515767"/>
                    <a:pt x="183835" y="506628"/>
                    <a:pt x="195109" y="506628"/>
                  </a:cubicBezTo>
                  <a:close/>
                  <a:moveTo>
                    <a:pt x="146332" y="506628"/>
                  </a:moveTo>
                  <a:cubicBezTo>
                    <a:pt x="157606" y="506628"/>
                    <a:pt x="166745" y="515767"/>
                    <a:pt x="166745" y="527040"/>
                  </a:cubicBezTo>
                  <a:cubicBezTo>
                    <a:pt x="166745" y="538314"/>
                    <a:pt x="157606" y="547453"/>
                    <a:pt x="146332" y="547453"/>
                  </a:cubicBezTo>
                  <a:cubicBezTo>
                    <a:pt x="135058" y="547453"/>
                    <a:pt x="125919" y="538314"/>
                    <a:pt x="125919" y="527040"/>
                  </a:cubicBezTo>
                  <a:cubicBezTo>
                    <a:pt x="125919" y="515767"/>
                    <a:pt x="135058" y="506628"/>
                    <a:pt x="146332" y="506628"/>
                  </a:cubicBezTo>
                  <a:close/>
                  <a:moveTo>
                    <a:pt x="97555" y="506628"/>
                  </a:moveTo>
                  <a:cubicBezTo>
                    <a:pt x="108829" y="506628"/>
                    <a:pt x="117968" y="515767"/>
                    <a:pt x="117968" y="527040"/>
                  </a:cubicBezTo>
                  <a:cubicBezTo>
                    <a:pt x="117968" y="538314"/>
                    <a:pt x="108829" y="547453"/>
                    <a:pt x="97555" y="547453"/>
                  </a:cubicBezTo>
                  <a:cubicBezTo>
                    <a:pt x="86281" y="547453"/>
                    <a:pt x="77142" y="538314"/>
                    <a:pt x="77142" y="527040"/>
                  </a:cubicBezTo>
                  <a:cubicBezTo>
                    <a:pt x="77142" y="515767"/>
                    <a:pt x="86281" y="506628"/>
                    <a:pt x="97555" y="506628"/>
                  </a:cubicBezTo>
                  <a:close/>
                  <a:moveTo>
                    <a:pt x="48778" y="506628"/>
                  </a:moveTo>
                  <a:cubicBezTo>
                    <a:pt x="60052" y="506628"/>
                    <a:pt x="69191" y="515767"/>
                    <a:pt x="69191" y="527040"/>
                  </a:cubicBezTo>
                  <a:cubicBezTo>
                    <a:pt x="69191" y="538314"/>
                    <a:pt x="60052" y="547453"/>
                    <a:pt x="48778" y="547453"/>
                  </a:cubicBezTo>
                  <a:cubicBezTo>
                    <a:pt x="37504" y="547453"/>
                    <a:pt x="28365" y="538314"/>
                    <a:pt x="28365" y="527040"/>
                  </a:cubicBezTo>
                  <a:cubicBezTo>
                    <a:pt x="28365" y="515767"/>
                    <a:pt x="37504" y="506628"/>
                    <a:pt x="48778" y="506628"/>
                  </a:cubicBezTo>
                  <a:close/>
                  <a:moveTo>
                    <a:pt x="2" y="506628"/>
                  </a:moveTo>
                  <a:cubicBezTo>
                    <a:pt x="11275" y="506628"/>
                    <a:pt x="20414" y="515767"/>
                    <a:pt x="20414" y="527040"/>
                  </a:cubicBezTo>
                  <a:cubicBezTo>
                    <a:pt x="20414" y="538314"/>
                    <a:pt x="11275" y="547453"/>
                    <a:pt x="2" y="547453"/>
                  </a:cubicBezTo>
                  <a:lnTo>
                    <a:pt x="0" y="547452"/>
                  </a:lnTo>
                  <a:lnTo>
                    <a:pt x="0" y="506629"/>
                  </a:lnTo>
                  <a:close/>
                  <a:moveTo>
                    <a:pt x="877988" y="452541"/>
                  </a:moveTo>
                  <a:cubicBezTo>
                    <a:pt x="883625" y="452541"/>
                    <a:pt x="888728" y="454826"/>
                    <a:pt x="892422" y="458520"/>
                  </a:cubicBezTo>
                  <a:lnTo>
                    <a:pt x="896859" y="469231"/>
                  </a:lnTo>
                  <a:lnTo>
                    <a:pt x="889104" y="485329"/>
                  </a:lnTo>
                  <a:lnTo>
                    <a:pt x="885092" y="491933"/>
                  </a:lnTo>
                  <a:lnTo>
                    <a:pt x="877988" y="493367"/>
                  </a:lnTo>
                  <a:cubicBezTo>
                    <a:pt x="866714" y="493367"/>
                    <a:pt x="857575" y="484228"/>
                    <a:pt x="857575" y="472954"/>
                  </a:cubicBezTo>
                  <a:cubicBezTo>
                    <a:pt x="857575" y="461680"/>
                    <a:pt x="866714" y="452541"/>
                    <a:pt x="877988" y="452541"/>
                  </a:cubicBezTo>
                  <a:close/>
                  <a:moveTo>
                    <a:pt x="829211" y="452541"/>
                  </a:moveTo>
                  <a:cubicBezTo>
                    <a:pt x="840485" y="452541"/>
                    <a:pt x="849624" y="461680"/>
                    <a:pt x="849624" y="472954"/>
                  </a:cubicBezTo>
                  <a:cubicBezTo>
                    <a:pt x="849624" y="484228"/>
                    <a:pt x="840485" y="493367"/>
                    <a:pt x="829211" y="493367"/>
                  </a:cubicBezTo>
                  <a:cubicBezTo>
                    <a:pt x="817937" y="493367"/>
                    <a:pt x="808798" y="484228"/>
                    <a:pt x="808798" y="472954"/>
                  </a:cubicBezTo>
                  <a:cubicBezTo>
                    <a:pt x="808798" y="461680"/>
                    <a:pt x="817937" y="452541"/>
                    <a:pt x="829211" y="452541"/>
                  </a:cubicBezTo>
                  <a:close/>
                  <a:moveTo>
                    <a:pt x="780434" y="452541"/>
                  </a:moveTo>
                  <a:cubicBezTo>
                    <a:pt x="791708" y="452541"/>
                    <a:pt x="800847" y="461680"/>
                    <a:pt x="800847" y="472954"/>
                  </a:cubicBezTo>
                  <a:cubicBezTo>
                    <a:pt x="800847" y="484228"/>
                    <a:pt x="791708" y="493367"/>
                    <a:pt x="780434" y="493367"/>
                  </a:cubicBezTo>
                  <a:cubicBezTo>
                    <a:pt x="769160" y="493367"/>
                    <a:pt x="760021" y="484228"/>
                    <a:pt x="760021" y="472954"/>
                  </a:cubicBezTo>
                  <a:cubicBezTo>
                    <a:pt x="760021" y="461680"/>
                    <a:pt x="769160" y="452541"/>
                    <a:pt x="780434" y="452541"/>
                  </a:cubicBezTo>
                  <a:close/>
                  <a:moveTo>
                    <a:pt x="731657" y="452541"/>
                  </a:moveTo>
                  <a:cubicBezTo>
                    <a:pt x="742931" y="452541"/>
                    <a:pt x="752070" y="461680"/>
                    <a:pt x="752070" y="472954"/>
                  </a:cubicBezTo>
                  <a:cubicBezTo>
                    <a:pt x="752070" y="484228"/>
                    <a:pt x="742931" y="493367"/>
                    <a:pt x="731657" y="493367"/>
                  </a:cubicBezTo>
                  <a:cubicBezTo>
                    <a:pt x="720383" y="493367"/>
                    <a:pt x="711244" y="484228"/>
                    <a:pt x="711244" y="472954"/>
                  </a:cubicBezTo>
                  <a:cubicBezTo>
                    <a:pt x="711244" y="461680"/>
                    <a:pt x="720383" y="452541"/>
                    <a:pt x="731657" y="452541"/>
                  </a:cubicBezTo>
                  <a:close/>
                  <a:moveTo>
                    <a:pt x="682880" y="452541"/>
                  </a:moveTo>
                  <a:cubicBezTo>
                    <a:pt x="694153" y="452541"/>
                    <a:pt x="703293" y="461680"/>
                    <a:pt x="703293" y="472954"/>
                  </a:cubicBezTo>
                  <a:cubicBezTo>
                    <a:pt x="703293" y="484228"/>
                    <a:pt x="694153" y="493367"/>
                    <a:pt x="682880" y="493367"/>
                  </a:cubicBezTo>
                  <a:cubicBezTo>
                    <a:pt x="671606" y="493367"/>
                    <a:pt x="662467" y="484228"/>
                    <a:pt x="662467" y="472954"/>
                  </a:cubicBezTo>
                  <a:cubicBezTo>
                    <a:pt x="662467" y="461680"/>
                    <a:pt x="671606" y="452541"/>
                    <a:pt x="682880" y="452541"/>
                  </a:cubicBezTo>
                  <a:close/>
                  <a:moveTo>
                    <a:pt x="634103" y="452541"/>
                  </a:moveTo>
                  <a:cubicBezTo>
                    <a:pt x="645377" y="452541"/>
                    <a:pt x="654516" y="461680"/>
                    <a:pt x="654516" y="472954"/>
                  </a:cubicBezTo>
                  <a:cubicBezTo>
                    <a:pt x="654516" y="484228"/>
                    <a:pt x="645377" y="493367"/>
                    <a:pt x="634103" y="493367"/>
                  </a:cubicBezTo>
                  <a:cubicBezTo>
                    <a:pt x="622829" y="493367"/>
                    <a:pt x="613690" y="484228"/>
                    <a:pt x="613690" y="472954"/>
                  </a:cubicBezTo>
                  <a:cubicBezTo>
                    <a:pt x="613690" y="461680"/>
                    <a:pt x="622829" y="452541"/>
                    <a:pt x="634103" y="452541"/>
                  </a:cubicBezTo>
                  <a:close/>
                  <a:moveTo>
                    <a:pt x="585326" y="452541"/>
                  </a:moveTo>
                  <a:cubicBezTo>
                    <a:pt x="596599" y="452541"/>
                    <a:pt x="605738" y="461680"/>
                    <a:pt x="605738" y="472954"/>
                  </a:cubicBezTo>
                  <a:cubicBezTo>
                    <a:pt x="605738" y="484228"/>
                    <a:pt x="596599" y="493367"/>
                    <a:pt x="585326" y="493367"/>
                  </a:cubicBezTo>
                  <a:cubicBezTo>
                    <a:pt x="574052" y="493367"/>
                    <a:pt x="564913" y="484228"/>
                    <a:pt x="564913" y="472954"/>
                  </a:cubicBezTo>
                  <a:cubicBezTo>
                    <a:pt x="564913" y="461680"/>
                    <a:pt x="574052" y="452541"/>
                    <a:pt x="585326" y="452541"/>
                  </a:cubicBezTo>
                  <a:close/>
                  <a:moveTo>
                    <a:pt x="536549" y="452541"/>
                  </a:moveTo>
                  <a:cubicBezTo>
                    <a:pt x="547822" y="452541"/>
                    <a:pt x="556961" y="461680"/>
                    <a:pt x="556961" y="472954"/>
                  </a:cubicBezTo>
                  <a:cubicBezTo>
                    <a:pt x="556961" y="484228"/>
                    <a:pt x="547822" y="493367"/>
                    <a:pt x="536549" y="493367"/>
                  </a:cubicBezTo>
                  <a:cubicBezTo>
                    <a:pt x="525275" y="493367"/>
                    <a:pt x="516136" y="484228"/>
                    <a:pt x="516136" y="472954"/>
                  </a:cubicBezTo>
                  <a:cubicBezTo>
                    <a:pt x="516136" y="461680"/>
                    <a:pt x="525275" y="452541"/>
                    <a:pt x="536549" y="452541"/>
                  </a:cubicBezTo>
                  <a:close/>
                  <a:moveTo>
                    <a:pt x="487772" y="452541"/>
                  </a:moveTo>
                  <a:cubicBezTo>
                    <a:pt x="499045" y="452541"/>
                    <a:pt x="508184" y="461680"/>
                    <a:pt x="508184" y="472954"/>
                  </a:cubicBezTo>
                  <a:cubicBezTo>
                    <a:pt x="508184" y="484228"/>
                    <a:pt x="499045" y="493367"/>
                    <a:pt x="487772" y="493367"/>
                  </a:cubicBezTo>
                  <a:cubicBezTo>
                    <a:pt x="476498" y="493367"/>
                    <a:pt x="467359" y="484228"/>
                    <a:pt x="467359" y="472954"/>
                  </a:cubicBezTo>
                  <a:cubicBezTo>
                    <a:pt x="467359" y="461680"/>
                    <a:pt x="476498" y="452541"/>
                    <a:pt x="487772" y="452541"/>
                  </a:cubicBezTo>
                  <a:close/>
                  <a:moveTo>
                    <a:pt x="438994" y="452541"/>
                  </a:moveTo>
                  <a:cubicBezTo>
                    <a:pt x="450268" y="452541"/>
                    <a:pt x="459407" y="461680"/>
                    <a:pt x="459407" y="472954"/>
                  </a:cubicBezTo>
                  <a:cubicBezTo>
                    <a:pt x="459407" y="484228"/>
                    <a:pt x="450268" y="493367"/>
                    <a:pt x="438994" y="493367"/>
                  </a:cubicBezTo>
                  <a:cubicBezTo>
                    <a:pt x="427721" y="493367"/>
                    <a:pt x="418582" y="484228"/>
                    <a:pt x="418582" y="472954"/>
                  </a:cubicBezTo>
                  <a:cubicBezTo>
                    <a:pt x="418582" y="461680"/>
                    <a:pt x="427721" y="452541"/>
                    <a:pt x="438994" y="452541"/>
                  </a:cubicBezTo>
                  <a:close/>
                  <a:moveTo>
                    <a:pt x="390217" y="452541"/>
                  </a:moveTo>
                  <a:cubicBezTo>
                    <a:pt x="401491" y="452541"/>
                    <a:pt x="410630" y="461680"/>
                    <a:pt x="410630" y="472954"/>
                  </a:cubicBezTo>
                  <a:cubicBezTo>
                    <a:pt x="410630" y="484228"/>
                    <a:pt x="401491" y="493367"/>
                    <a:pt x="390217" y="493367"/>
                  </a:cubicBezTo>
                  <a:cubicBezTo>
                    <a:pt x="378944" y="493367"/>
                    <a:pt x="369805" y="484228"/>
                    <a:pt x="369805" y="472954"/>
                  </a:cubicBezTo>
                  <a:cubicBezTo>
                    <a:pt x="369805" y="461680"/>
                    <a:pt x="378944" y="452541"/>
                    <a:pt x="390217" y="452541"/>
                  </a:cubicBezTo>
                  <a:close/>
                  <a:moveTo>
                    <a:pt x="341440" y="452541"/>
                  </a:moveTo>
                  <a:cubicBezTo>
                    <a:pt x="352714" y="452541"/>
                    <a:pt x="361853" y="461680"/>
                    <a:pt x="361853" y="472954"/>
                  </a:cubicBezTo>
                  <a:cubicBezTo>
                    <a:pt x="361853" y="484228"/>
                    <a:pt x="352714" y="493367"/>
                    <a:pt x="341440" y="493367"/>
                  </a:cubicBezTo>
                  <a:cubicBezTo>
                    <a:pt x="330166" y="493367"/>
                    <a:pt x="321028" y="484228"/>
                    <a:pt x="321028" y="472954"/>
                  </a:cubicBezTo>
                  <a:cubicBezTo>
                    <a:pt x="321028" y="461680"/>
                    <a:pt x="330166" y="452541"/>
                    <a:pt x="341440" y="452541"/>
                  </a:cubicBezTo>
                  <a:close/>
                  <a:moveTo>
                    <a:pt x="292663" y="452541"/>
                  </a:moveTo>
                  <a:cubicBezTo>
                    <a:pt x="303937" y="452541"/>
                    <a:pt x="313076" y="461680"/>
                    <a:pt x="313076" y="472954"/>
                  </a:cubicBezTo>
                  <a:cubicBezTo>
                    <a:pt x="313076" y="484228"/>
                    <a:pt x="303937" y="493367"/>
                    <a:pt x="292663" y="493367"/>
                  </a:cubicBezTo>
                  <a:cubicBezTo>
                    <a:pt x="281389" y="493367"/>
                    <a:pt x="272251" y="484228"/>
                    <a:pt x="272251" y="472954"/>
                  </a:cubicBezTo>
                  <a:cubicBezTo>
                    <a:pt x="272251" y="461680"/>
                    <a:pt x="281389" y="452541"/>
                    <a:pt x="292663" y="452541"/>
                  </a:cubicBezTo>
                  <a:close/>
                  <a:moveTo>
                    <a:pt x="243886" y="452541"/>
                  </a:moveTo>
                  <a:cubicBezTo>
                    <a:pt x="255160" y="452541"/>
                    <a:pt x="264299" y="461680"/>
                    <a:pt x="264299" y="472954"/>
                  </a:cubicBezTo>
                  <a:cubicBezTo>
                    <a:pt x="264299" y="484228"/>
                    <a:pt x="255160" y="493367"/>
                    <a:pt x="243886" y="493367"/>
                  </a:cubicBezTo>
                  <a:cubicBezTo>
                    <a:pt x="232612" y="493367"/>
                    <a:pt x="223473" y="484228"/>
                    <a:pt x="223473" y="472954"/>
                  </a:cubicBezTo>
                  <a:cubicBezTo>
                    <a:pt x="223473" y="461680"/>
                    <a:pt x="232612" y="452541"/>
                    <a:pt x="243886" y="452541"/>
                  </a:cubicBezTo>
                  <a:close/>
                  <a:moveTo>
                    <a:pt x="195109" y="452541"/>
                  </a:moveTo>
                  <a:cubicBezTo>
                    <a:pt x="206383" y="452541"/>
                    <a:pt x="215522" y="461680"/>
                    <a:pt x="215522" y="472954"/>
                  </a:cubicBezTo>
                  <a:cubicBezTo>
                    <a:pt x="215522" y="484228"/>
                    <a:pt x="206383" y="493367"/>
                    <a:pt x="195109" y="493367"/>
                  </a:cubicBezTo>
                  <a:cubicBezTo>
                    <a:pt x="183835" y="493367"/>
                    <a:pt x="174696" y="484228"/>
                    <a:pt x="174696" y="472954"/>
                  </a:cubicBezTo>
                  <a:cubicBezTo>
                    <a:pt x="174696" y="461680"/>
                    <a:pt x="183835" y="452541"/>
                    <a:pt x="195109" y="452541"/>
                  </a:cubicBezTo>
                  <a:close/>
                  <a:moveTo>
                    <a:pt x="146332" y="452541"/>
                  </a:moveTo>
                  <a:cubicBezTo>
                    <a:pt x="157606" y="452541"/>
                    <a:pt x="166745" y="461680"/>
                    <a:pt x="166745" y="472954"/>
                  </a:cubicBezTo>
                  <a:cubicBezTo>
                    <a:pt x="166745" y="484228"/>
                    <a:pt x="157606" y="493367"/>
                    <a:pt x="146332" y="493367"/>
                  </a:cubicBezTo>
                  <a:cubicBezTo>
                    <a:pt x="135058" y="493367"/>
                    <a:pt x="125919" y="484228"/>
                    <a:pt x="125919" y="472954"/>
                  </a:cubicBezTo>
                  <a:cubicBezTo>
                    <a:pt x="125919" y="461680"/>
                    <a:pt x="135058" y="452541"/>
                    <a:pt x="146332" y="452541"/>
                  </a:cubicBezTo>
                  <a:close/>
                  <a:moveTo>
                    <a:pt x="97555" y="452541"/>
                  </a:moveTo>
                  <a:cubicBezTo>
                    <a:pt x="108829" y="452541"/>
                    <a:pt x="117968" y="461680"/>
                    <a:pt x="117968" y="472954"/>
                  </a:cubicBezTo>
                  <a:cubicBezTo>
                    <a:pt x="117968" y="484228"/>
                    <a:pt x="108829" y="493367"/>
                    <a:pt x="97555" y="493367"/>
                  </a:cubicBezTo>
                  <a:cubicBezTo>
                    <a:pt x="86281" y="493367"/>
                    <a:pt x="77142" y="484228"/>
                    <a:pt x="77142" y="472954"/>
                  </a:cubicBezTo>
                  <a:cubicBezTo>
                    <a:pt x="77142" y="461680"/>
                    <a:pt x="86281" y="452541"/>
                    <a:pt x="97555" y="452541"/>
                  </a:cubicBezTo>
                  <a:close/>
                  <a:moveTo>
                    <a:pt x="48778" y="452541"/>
                  </a:moveTo>
                  <a:cubicBezTo>
                    <a:pt x="60052" y="452541"/>
                    <a:pt x="69191" y="461680"/>
                    <a:pt x="69191" y="472954"/>
                  </a:cubicBezTo>
                  <a:cubicBezTo>
                    <a:pt x="69191" y="484228"/>
                    <a:pt x="60052" y="493367"/>
                    <a:pt x="48778" y="493367"/>
                  </a:cubicBezTo>
                  <a:cubicBezTo>
                    <a:pt x="37504" y="493367"/>
                    <a:pt x="28365" y="484228"/>
                    <a:pt x="28365" y="472954"/>
                  </a:cubicBezTo>
                  <a:cubicBezTo>
                    <a:pt x="28365" y="461680"/>
                    <a:pt x="37504" y="452541"/>
                    <a:pt x="48778" y="452541"/>
                  </a:cubicBezTo>
                  <a:close/>
                  <a:moveTo>
                    <a:pt x="2" y="452541"/>
                  </a:moveTo>
                  <a:cubicBezTo>
                    <a:pt x="11275" y="452541"/>
                    <a:pt x="20414" y="461680"/>
                    <a:pt x="20414" y="472954"/>
                  </a:cubicBezTo>
                  <a:cubicBezTo>
                    <a:pt x="20414" y="484228"/>
                    <a:pt x="11275" y="493367"/>
                    <a:pt x="2" y="493367"/>
                  </a:cubicBezTo>
                  <a:lnTo>
                    <a:pt x="0" y="493366"/>
                  </a:lnTo>
                  <a:lnTo>
                    <a:pt x="0" y="452542"/>
                  </a:lnTo>
                  <a:close/>
                  <a:moveTo>
                    <a:pt x="926765" y="398455"/>
                  </a:moveTo>
                  <a:lnTo>
                    <a:pt x="930582" y="399226"/>
                  </a:lnTo>
                  <a:lnTo>
                    <a:pt x="913716" y="434236"/>
                  </a:lnTo>
                  <a:lnTo>
                    <a:pt x="912331" y="433302"/>
                  </a:lnTo>
                  <a:cubicBezTo>
                    <a:pt x="908637" y="429608"/>
                    <a:pt x="906352" y="424505"/>
                    <a:pt x="906352" y="418868"/>
                  </a:cubicBezTo>
                  <a:cubicBezTo>
                    <a:pt x="906352" y="407594"/>
                    <a:pt x="915491" y="398455"/>
                    <a:pt x="926765" y="398455"/>
                  </a:cubicBezTo>
                  <a:close/>
                  <a:moveTo>
                    <a:pt x="877988" y="398455"/>
                  </a:moveTo>
                  <a:cubicBezTo>
                    <a:pt x="889262" y="398455"/>
                    <a:pt x="898401" y="407594"/>
                    <a:pt x="898401" y="418868"/>
                  </a:cubicBezTo>
                  <a:cubicBezTo>
                    <a:pt x="898401" y="430142"/>
                    <a:pt x="889262" y="439281"/>
                    <a:pt x="877988" y="439281"/>
                  </a:cubicBezTo>
                  <a:cubicBezTo>
                    <a:pt x="866714" y="439281"/>
                    <a:pt x="857575" y="430142"/>
                    <a:pt x="857575" y="418868"/>
                  </a:cubicBezTo>
                  <a:cubicBezTo>
                    <a:pt x="857575" y="407594"/>
                    <a:pt x="866714" y="398455"/>
                    <a:pt x="877988" y="398455"/>
                  </a:cubicBezTo>
                  <a:close/>
                  <a:moveTo>
                    <a:pt x="829211" y="398455"/>
                  </a:moveTo>
                  <a:cubicBezTo>
                    <a:pt x="840485" y="398455"/>
                    <a:pt x="849624" y="407594"/>
                    <a:pt x="849624" y="418868"/>
                  </a:cubicBezTo>
                  <a:cubicBezTo>
                    <a:pt x="849624" y="430142"/>
                    <a:pt x="840485" y="439281"/>
                    <a:pt x="829211" y="439281"/>
                  </a:cubicBezTo>
                  <a:cubicBezTo>
                    <a:pt x="817937" y="439281"/>
                    <a:pt x="808798" y="430142"/>
                    <a:pt x="808798" y="418868"/>
                  </a:cubicBezTo>
                  <a:cubicBezTo>
                    <a:pt x="808798" y="407594"/>
                    <a:pt x="817937" y="398455"/>
                    <a:pt x="829211" y="398455"/>
                  </a:cubicBezTo>
                  <a:close/>
                  <a:moveTo>
                    <a:pt x="780434" y="398455"/>
                  </a:moveTo>
                  <a:cubicBezTo>
                    <a:pt x="791708" y="398455"/>
                    <a:pt x="800847" y="407594"/>
                    <a:pt x="800847" y="418868"/>
                  </a:cubicBezTo>
                  <a:cubicBezTo>
                    <a:pt x="800847" y="430142"/>
                    <a:pt x="791708" y="439281"/>
                    <a:pt x="780434" y="439281"/>
                  </a:cubicBezTo>
                  <a:cubicBezTo>
                    <a:pt x="769160" y="439281"/>
                    <a:pt x="760021" y="430142"/>
                    <a:pt x="760021" y="418868"/>
                  </a:cubicBezTo>
                  <a:cubicBezTo>
                    <a:pt x="760021" y="407594"/>
                    <a:pt x="769160" y="398455"/>
                    <a:pt x="780434" y="398455"/>
                  </a:cubicBezTo>
                  <a:close/>
                  <a:moveTo>
                    <a:pt x="731657" y="398455"/>
                  </a:moveTo>
                  <a:cubicBezTo>
                    <a:pt x="742931" y="398455"/>
                    <a:pt x="752070" y="407594"/>
                    <a:pt x="752070" y="418868"/>
                  </a:cubicBezTo>
                  <a:cubicBezTo>
                    <a:pt x="752070" y="430142"/>
                    <a:pt x="742931" y="439281"/>
                    <a:pt x="731657" y="439281"/>
                  </a:cubicBezTo>
                  <a:cubicBezTo>
                    <a:pt x="720383" y="439281"/>
                    <a:pt x="711244" y="430142"/>
                    <a:pt x="711244" y="418868"/>
                  </a:cubicBezTo>
                  <a:cubicBezTo>
                    <a:pt x="711244" y="407594"/>
                    <a:pt x="720383" y="398455"/>
                    <a:pt x="731657" y="398455"/>
                  </a:cubicBezTo>
                  <a:close/>
                  <a:moveTo>
                    <a:pt x="682880" y="398455"/>
                  </a:moveTo>
                  <a:cubicBezTo>
                    <a:pt x="694153" y="398455"/>
                    <a:pt x="703293" y="407594"/>
                    <a:pt x="703293" y="418868"/>
                  </a:cubicBezTo>
                  <a:cubicBezTo>
                    <a:pt x="703293" y="430142"/>
                    <a:pt x="694153" y="439281"/>
                    <a:pt x="682880" y="439281"/>
                  </a:cubicBezTo>
                  <a:cubicBezTo>
                    <a:pt x="671606" y="439281"/>
                    <a:pt x="662467" y="430142"/>
                    <a:pt x="662467" y="418868"/>
                  </a:cubicBezTo>
                  <a:cubicBezTo>
                    <a:pt x="662467" y="407594"/>
                    <a:pt x="671606" y="398455"/>
                    <a:pt x="682880" y="398455"/>
                  </a:cubicBezTo>
                  <a:close/>
                  <a:moveTo>
                    <a:pt x="634103" y="398455"/>
                  </a:moveTo>
                  <a:cubicBezTo>
                    <a:pt x="645377" y="398455"/>
                    <a:pt x="654516" y="407594"/>
                    <a:pt x="654516" y="418868"/>
                  </a:cubicBezTo>
                  <a:cubicBezTo>
                    <a:pt x="654516" y="430142"/>
                    <a:pt x="645377" y="439281"/>
                    <a:pt x="634103" y="439281"/>
                  </a:cubicBezTo>
                  <a:cubicBezTo>
                    <a:pt x="622829" y="439281"/>
                    <a:pt x="613690" y="430142"/>
                    <a:pt x="613690" y="418868"/>
                  </a:cubicBezTo>
                  <a:cubicBezTo>
                    <a:pt x="613690" y="407594"/>
                    <a:pt x="622829" y="398455"/>
                    <a:pt x="634103" y="398455"/>
                  </a:cubicBezTo>
                  <a:close/>
                  <a:moveTo>
                    <a:pt x="585326" y="398455"/>
                  </a:moveTo>
                  <a:cubicBezTo>
                    <a:pt x="596599" y="398455"/>
                    <a:pt x="605738" y="407594"/>
                    <a:pt x="605738" y="418868"/>
                  </a:cubicBezTo>
                  <a:cubicBezTo>
                    <a:pt x="605738" y="430142"/>
                    <a:pt x="596599" y="439281"/>
                    <a:pt x="585326" y="439281"/>
                  </a:cubicBezTo>
                  <a:cubicBezTo>
                    <a:pt x="574052" y="439281"/>
                    <a:pt x="564913" y="430142"/>
                    <a:pt x="564913" y="418868"/>
                  </a:cubicBezTo>
                  <a:cubicBezTo>
                    <a:pt x="564913" y="407594"/>
                    <a:pt x="574052" y="398455"/>
                    <a:pt x="585326" y="398455"/>
                  </a:cubicBezTo>
                  <a:close/>
                  <a:moveTo>
                    <a:pt x="536549" y="398455"/>
                  </a:moveTo>
                  <a:cubicBezTo>
                    <a:pt x="547822" y="398455"/>
                    <a:pt x="556961" y="407594"/>
                    <a:pt x="556961" y="418868"/>
                  </a:cubicBezTo>
                  <a:cubicBezTo>
                    <a:pt x="556961" y="430142"/>
                    <a:pt x="547822" y="439281"/>
                    <a:pt x="536549" y="439281"/>
                  </a:cubicBezTo>
                  <a:cubicBezTo>
                    <a:pt x="525275" y="439281"/>
                    <a:pt x="516136" y="430142"/>
                    <a:pt x="516136" y="418868"/>
                  </a:cubicBezTo>
                  <a:cubicBezTo>
                    <a:pt x="516136" y="407594"/>
                    <a:pt x="525275" y="398455"/>
                    <a:pt x="536549" y="398455"/>
                  </a:cubicBezTo>
                  <a:close/>
                  <a:moveTo>
                    <a:pt x="487772" y="398455"/>
                  </a:moveTo>
                  <a:cubicBezTo>
                    <a:pt x="499045" y="398455"/>
                    <a:pt x="508184" y="407594"/>
                    <a:pt x="508184" y="418868"/>
                  </a:cubicBezTo>
                  <a:cubicBezTo>
                    <a:pt x="508184" y="430142"/>
                    <a:pt x="499045" y="439281"/>
                    <a:pt x="487772" y="439281"/>
                  </a:cubicBezTo>
                  <a:cubicBezTo>
                    <a:pt x="476498" y="439281"/>
                    <a:pt x="467359" y="430142"/>
                    <a:pt x="467359" y="418868"/>
                  </a:cubicBezTo>
                  <a:cubicBezTo>
                    <a:pt x="467359" y="407594"/>
                    <a:pt x="476498" y="398455"/>
                    <a:pt x="487772" y="398455"/>
                  </a:cubicBezTo>
                  <a:close/>
                  <a:moveTo>
                    <a:pt x="438994" y="398455"/>
                  </a:moveTo>
                  <a:cubicBezTo>
                    <a:pt x="450268" y="398455"/>
                    <a:pt x="459407" y="407594"/>
                    <a:pt x="459407" y="418868"/>
                  </a:cubicBezTo>
                  <a:cubicBezTo>
                    <a:pt x="459407" y="430142"/>
                    <a:pt x="450268" y="439281"/>
                    <a:pt x="438994" y="439281"/>
                  </a:cubicBezTo>
                  <a:cubicBezTo>
                    <a:pt x="427721" y="439281"/>
                    <a:pt x="418582" y="430142"/>
                    <a:pt x="418582" y="418868"/>
                  </a:cubicBezTo>
                  <a:cubicBezTo>
                    <a:pt x="418582" y="407594"/>
                    <a:pt x="427721" y="398455"/>
                    <a:pt x="438994" y="398455"/>
                  </a:cubicBezTo>
                  <a:close/>
                  <a:moveTo>
                    <a:pt x="390217" y="398455"/>
                  </a:moveTo>
                  <a:cubicBezTo>
                    <a:pt x="401491" y="398455"/>
                    <a:pt x="410630" y="407594"/>
                    <a:pt x="410630" y="418868"/>
                  </a:cubicBezTo>
                  <a:cubicBezTo>
                    <a:pt x="410630" y="430142"/>
                    <a:pt x="401491" y="439281"/>
                    <a:pt x="390217" y="439281"/>
                  </a:cubicBezTo>
                  <a:cubicBezTo>
                    <a:pt x="378944" y="439281"/>
                    <a:pt x="369805" y="430142"/>
                    <a:pt x="369805" y="418868"/>
                  </a:cubicBezTo>
                  <a:cubicBezTo>
                    <a:pt x="369805" y="407594"/>
                    <a:pt x="378944" y="398455"/>
                    <a:pt x="390217" y="398455"/>
                  </a:cubicBezTo>
                  <a:close/>
                  <a:moveTo>
                    <a:pt x="341440" y="398455"/>
                  </a:moveTo>
                  <a:cubicBezTo>
                    <a:pt x="352714" y="398455"/>
                    <a:pt x="361853" y="407594"/>
                    <a:pt x="361853" y="418868"/>
                  </a:cubicBezTo>
                  <a:cubicBezTo>
                    <a:pt x="361853" y="430142"/>
                    <a:pt x="352714" y="439281"/>
                    <a:pt x="341440" y="439281"/>
                  </a:cubicBezTo>
                  <a:cubicBezTo>
                    <a:pt x="330166" y="439281"/>
                    <a:pt x="321028" y="430142"/>
                    <a:pt x="321028" y="418868"/>
                  </a:cubicBezTo>
                  <a:cubicBezTo>
                    <a:pt x="321028" y="407594"/>
                    <a:pt x="330166" y="398455"/>
                    <a:pt x="341440" y="398455"/>
                  </a:cubicBezTo>
                  <a:close/>
                  <a:moveTo>
                    <a:pt x="292663" y="398455"/>
                  </a:moveTo>
                  <a:cubicBezTo>
                    <a:pt x="303937" y="398455"/>
                    <a:pt x="313076" y="407594"/>
                    <a:pt x="313076" y="418868"/>
                  </a:cubicBezTo>
                  <a:cubicBezTo>
                    <a:pt x="313076" y="430142"/>
                    <a:pt x="303937" y="439281"/>
                    <a:pt x="292663" y="439281"/>
                  </a:cubicBezTo>
                  <a:cubicBezTo>
                    <a:pt x="281389" y="439281"/>
                    <a:pt x="272251" y="430142"/>
                    <a:pt x="272251" y="418868"/>
                  </a:cubicBezTo>
                  <a:cubicBezTo>
                    <a:pt x="272251" y="407594"/>
                    <a:pt x="281389" y="398455"/>
                    <a:pt x="292663" y="398455"/>
                  </a:cubicBezTo>
                  <a:close/>
                  <a:moveTo>
                    <a:pt x="243886" y="398455"/>
                  </a:moveTo>
                  <a:cubicBezTo>
                    <a:pt x="255160" y="398455"/>
                    <a:pt x="264299" y="407594"/>
                    <a:pt x="264299" y="418868"/>
                  </a:cubicBezTo>
                  <a:cubicBezTo>
                    <a:pt x="264299" y="430142"/>
                    <a:pt x="255160" y="439281"/>
                    <a:pt x="243886" y="439281"/>
                  </a:cubicBezTo>
                  <a:cubicBezTo>
                    <a:pt x="232612" y="439281"/>
                    <a:pt x="223473" y="430142"/>
                    <a:pt x="223473" y="418868"/>
                  </a:cubicBezTo>
                  <a:cubicBezTo>
                    <a:pt x="223473" y="407594"/>
                    <a:pt x="232612" y="398455"/>
                    <a:pt x="243886" y="398455"/>
                  </a:cubicBezTo>
                  <a:close/>
                  <a:moveTo>
                    <a:pt x="195109" y="398455"/>
                  </a:moveTo>
                  <a:cubicBezTo>
                    <a:pt x="206383" y="398455"/>
                    <a:pt x="215522" y="407594"/>
                    <a:pt x="215522" y="418868"/>
                  </a:cubicBezTo>
                  <a:cubicBezTo>
                    <a:pt x="215522" y="430142"/>
                    <a:pt x="206383" y="439281"/>
                    <a:pt x="195109" y="439281"/>
                  </a:cubicBezTo>
                  <a:cubicBezTo>
                    <a:pt x="183835" y="439281"/>
                    <a:pt x="174696" y="430142"/>
                    <a:pt x="174696" y="418868"/>
                  </a:cubicBezTo>
                  <a:cubicBezTo>
                    <a:pt x="174696" y="407594"/>
                    <a:pt x="183835" y="398455"/>
                    <a:pt x="195109" y="398455"/>
                  </a:cubicBezTo>
                  <a:close/>
                  <a:moveTo>
                    <a:pt x="146332" y="398455"/>
                  </a:moveTo>
                  <a:cubicBezTo>
                    <a:pt x="157606" y="398455"/>
                    <a:pt x="166745" y="407594"/>
                    <a:pt x="166745" y="418868"/>
                  </a:cubicBezTo>
                  <a:cubicBezTo>
                    <a:pt x="166745" y="430142"/>
                    <a:pt x="157606" y="439281"/>
                    <a:pt x="146332" y="439281"/>
                  </a:cubicBezTo>
                  <a:cubicBezTo>
                    <a:pt x="135058" y="439281"/>
                    <a:pt x="125919" y="430142"/>
                    <a:pt x="125919" y="418868"/>
                  </a:cubicBezTo>
                  <a:cubicBezTo>
                    <a:pt x="125919" y="407594"/>
                    <a:pt x="135058" y="398455"/>
                    <a:pt x="146332" y="398455"/>
                  </a:cubicBezTo>
                  <a:close/>
                  <a:moveTo>
                    <a:pt x="97555" y="398455"/>
                  </a:moveTo>
                  <a:cubicBezTo>
                    <a:pt x="108829" y="398455"/>
                    <a:pt x="117968" y="407594"/>
                    <a:pt x="117968" y="418868"/>
                  </a:cubicBezTo>
                  <a:cubicBezTo>
                    <a:pt x="117968" y="430142"/>
                    <a:pt x="108829" y="439281"/>
                    <a:pt x="97555" y="439281"/>
                  </a:cubicBezTo>
                  <a:cubicBezTo>
                    <a:pt x="86281" y="439281"/>
                    <a:pt x="77142" y="430142"/>
                    <a:pt x="77142" y="418868"/>
                  </a:cubicBezTo>
                  <a:cubicBezTo>
                    <a:pt x="77142" y="407594"/>
                    <a:pt x="86281" y="398455"/>
                    <a:pt x="97555" y="398455"/>
                  </a:cubicBezTo>
                  <a:close/>
                  <a:moveTo>
                    <a:pt x="48778" y="398455"/>
                  </a:moveTo>
                  <a:cubicBezTo>
                    <a:pt x="60052" y="398455"/>
                    <a:pt x="69191" y="407594"/>
                    <a:pt x="69191" y="418868"/>
                  </a:cubicBezTo>
                  <a:cubicBezTo>
                    <a:pt x="69191" y="430142"/>
                    <a:pt x="60052" y="439281"/>
                    <a:pt x="48778" y="439281"/>
                  </a:cubicBezTo>
                  <a:cubicBezTo>
                    <a:pt x="37504" y="439281"/>
                    <a:pt x="28365" y="430142"/>
                    <a:pt x="28365" y="418868"/>
                  </a:cubicBezTo>
                  <a:cubicBezTo>
                    <a:pt x="28365" y="407594"/>
                    <a:pt x="37504" y="398455"/>
                    <a:pt x="48778" y="398455"/>
                  </a:cubicBezTo>
                  <a:close/>
                  <a:moveTo>
                    <a:pt x="2" y="398455"/>
                  </a:moveTo>
                  <a:cubicBezTo>
                    <a:pt x="11275" y="398455"/>
                    <a:pt x="20414" y="407594"/>
                    <a:pt x="20414" y="418868"/>
                  </a:cubicBezTo>
                  <a:cubicBezTo>
                    <a:pt x="20414" y="430142"/>
                    <a:pt x="11275" y="439281"/>
                    <a:pt x="2" y="439281"/>
                  </a:cubicBezTo>
                  <a:lnTo>
                    <a:pt x="0" y="439280"/>
                  </a:lnTo>
                  <a:lnTo>
                    <a:pt x="0" y="398456"/>
                  </a:lnTo>
                  <a:close/>
                  <a:moveTo>
                    <a:pt x="926765" y="344369"/>
                  </a:moveTo>
                  <a:cubicBezTo>
                    <a:pt x="932402" y="344369"/>
                    <a:pt x="937505" y="346654"/>
                    <a:pt x="941199" y="350348"/>
                  </a:cubicBezTo>
                  <a:lnTo>
                    <a:pt x="945200" y="360008"/>
                  </a:lnTo>
                  <a:lnTo>
                    <a:pt x="937178" y="381927"/>
                  </a:lnTo>
                  <a:lnTo>
                    <a:pt x="934711" y="383591"/>
                  </a:lnTo>
                  <a:cubicBezTo>
                    <a:pt x="932268" y="384624"/>
                    <a:pt x="929583" y="385195"/>
                    <a:pt x="926765" y="385195"/>
                  </a:cubicBezTo>
                  <a:cubicBezTo>
                    <a:pt x="915491" y="385195"/>
                    <a:pt x="906352" y="376056"/>
                    <a:pt x="906352" y="364782"/>
                  </a:cubicBezTo>
                  <a:cubicBezTo>
                    <a:pt x="906352" y="353508"/>
                    <a:pt x="915491" y="344369"/>
                    <a:pt x="926765" y="344369"/>
                  </a:cubicBezTo>
                  <a:close/>
                  <a:moveTo>
                    <a:pt x="877988" y="344369"/>
                  </a:moveTo>
                  <a:cubicBezTo>
                    <a:pt x="889262" y="344369"/>
                    <a:pt x="898401" y="353508"/>
                    <a:pt x="898401" y="364782"/>
                  </a:cubicBezTo>
                  <a:cubicBezTo>
                    <a:pt x="898401" y="376056"/>
                    <a:pt x="889262" y="385195"/>
                    <a:pt x="877988" y="385195"/>
                  </a:cubicBezTo>
                  <a:cubicBezTo>
                    <a:pt x="866714" y="385195"/>
                    <a:pt x="857575" y="376056"/>
                    <a:pt x="857575" y="364782"/>
                  </a:cubicBezTo>
                  <a:cubicBezTo>
                    <a:pt x="857575" y="353508"/>
                    <a:pt x="866714" y="344369"/>
                    <a:pt x="877988" y="344369"/>
                  </a:cubicBezTo>
                  <a:close/>
                  <a:moveTo>
                    <a:pt x="829211" y="344369"/>
                  </a:moveTo>
                  <a:cubicBezTo>
                    <a:pt x="840485" y="344369"/>
                    <a:pt x="849624" y="353508"/>
                    <a:pt x="849624" y="364782"/>
                  </a:cubicBezTo>
                  <a:cubicBezTo>
                    <a:pt x="849624" y="376056"/>
                    <a:pt x="840485" y="385195"/>
                    <a:pt x="829211" y="385195"/>
                  </a:cubicBezTo>
                  <a:cubicBezTo>
                    <a:pt x="817937" y="385195"/>
                    <a:pt x="808798" y="376056"/>
                    <a:pt x="808798" y="364782"/>
                  </a:cubicBezTo>
                  <a:cubicBezTo>
                    <a:pt x="808798" y="353508"/>
                    <a:pt x="817937" y="344369"/>
                    <a:pt x="829211" y="344369"/>
                  </a:cubicBezTo>
                  <a:close/>
                  <a:moveTo>
                    <a:pt x="780434" y="344369"/>
                  </a:moveTo>
                  <a:cubicBezTo>
                    <a:pt x="791708" y="344369"/>
                    <a:pt x="800847" y="353508"/>
                    <a:pt x="800847" y="364782"/>
                  </a:cubicBezTo>
                  <a:cubicBezTo>
                    <a:pt x="800847" y="376056"/>
                    <a:pt x="791708" y="385195"/>
                    <a:pt x="780434" y="385195"/>
                  </a:cubicBezTo>
                  <a:cubicBezTo>
                    <a:pt x="769160" y="385195"/>
                    <a:pt x="760021" y="376056"/>
                    <a:pt x="760021" y="364782"/>
                  </a:cubicBezTo>
                  <a:cubicBezTo>
                    <a:pt x="760021" y="353508"/>
                    <a:pt x="769160" y="344369"/>
                    <a:pt x="780434" y="344369"/>
                  </a:cubicBezTo>
                  <a:close/>
                  <a:moveTo>
                    <a:pt x="731657" y="344369"/>
                  </a:moveTo>
                  <a:cubicBezTo>
                    <a:pt x="742931" y="344369"/>
                    <a:pt x="752070" y="353508"/>
                    <a:pt x="752070" y="364782"/>
                  </a:cubicBezTo>
                  <a:cubicBezTo>
                    <a:pt x="752070" y="376056"/>
                    <a:pt x="742931" y="385195"/>
                    <a:pt x="731657" y="385195"/>
                  </a:cubicBezTo>
                  <a:cubicBezTo>
                    <a:pt x="720383" y="385195"/>
                    <a:pt x="711244" y="376056"/>
                    <a:pt x="711244" y="364782"/>
                  </a:cubicBezTo>
                  <a:cubicBezTo>
                    <a:pt x="711244" y="353508"/>
                    <a:pt x="720383" y="344369"/>
                    <a:pt x="731657" y="344369"/>
                  </a:cubicBezTo>
                  <a:close/>
                  <a:moveTo>
                    <a:pt x="682880" y="344369"/>
                  </a:moveTo>
                  <a:cubicBezTo>
                    <a:pt x="694153" y="344369"/>
                    <a:pt x="703293" y="353508"/>
                    <a:pt x="703293" y="364782"/>
                  </a:cubicBezTo>
                  <a:cubicBezTo>
                    <a:pt x="703293" y="376056"/>
                    <a:pt x="694153" y="385195"/>
                    <a:pt x="682880" y="385195"/>
                  </a:cubicBezTo>
                  <a:cubicBezTo>
                    <a:pt x="671606" y="385195"/>
                    <a:pt x="662467" y="376056"/>
                    <a:pt x="662467" y="364782"/>
                  </a:cubicBezTo>
                  <a:cubicBezTo>
                    <a:pt x="662467" y="353508"/>
                    <a:pt x="671606" y="344369"/>
                    <a:pt x="682880" y="344369"/>
                  </a:cubicBezTo>
                  <a:close/>
                  <a:moveTo>
                    <a:pt x="634103" y="344369"/>
                  </a:moveTo>
                  <a:cubicBezTo>
                    <a:pt x="645377" y="344369"/>
                    <a:pt x="654516" y="353508"/>
                    <a:pt x="654516" y="364782"/>
                  </a:cubicBezTo>
                  <a:cubicBezTo>
                    <a:pt x="654516" y="376056"/>
                    <a:pt x="645377" y="385195"/>
                    <a:pt x="634103" y="385195"/>
                  </a:cubicBezTo>
                  <a:cubicBezTo>
                    <a:pt x="622829" y="385195"/>
                    <a:pt x="613690" y="376056"/>
                    <a:pt x="613690" y="364782"/>
                  </a:cubicBezTo>
                  <a:cubicBezTo>
                    <a:pt x="613690" y="353508"/>
                    <a:pt x="622829" y="344369"/>
                    <a:pt x="634103" y="344369"/>
                  </a:cubicBezTo>
                  <a:close/>
                  <a:moveTo>
                    <a:pt x="585326" y="344369"/>
                  </a:moveTo>
                  <a:cubicBezTo>
                    <a:pt x="596599" y="344369"/>
                    <a:pt x="605738" y="353508"/>
                    <a:pt x="605738" y="364782"/>
                  </a:cubicBezTo>
                  <a:cubicBezTo>
                    <a:pt x="605738" y="376056"/>
                    <a:pt x="596599" y="385195"/>
                    <a:pt x="585326" y="385195"/>
                  </a:cubicBezTo>
                  <a:cubicBezTo>
                    <a:pt x="574052" y="385195"/>
                    <a:pt x="564913" y="376056"/>
                    <a:pt x="564913" y="364782"/>
                  </a:cubicBezTo>
                  <a:cubicBezTo>
                    <a:pt x="564913" y="353508"/>
                    <a:pt x="574052" y="344369"/>
                    <a:pt x="585326" y="344369"/>
                  </a:cubicBezTo>
                  <a:close/>
                  <a:moveTo>
                    <a:pt x="536549" y="344369"/>
                  </a:moveTo>
                  <a:cubicBezTo>
                    <a:pt x="547822" y="344369"/>
                    <a:pt x="556961" y="353508"/>
                    <a:pt x="556961" y="364782"/>
                  </a:cubicBezTo>
                  <a:cubicBezTo>
                    <a:pt x="556961" y="376056"/>
                    <a:pt x="547822" y="385195"/>
                    <a:pt x="536549" y="385195"/>
                  </a:cubicBezTo>
                  <a:cubicBezTo>
                    <a:pt x="525275" y="385195"/>
                    <a:pt x="516136" y="376056"/>
                    <a:pt x="516136" y="364782"/>
                  </a:cubicBezTo>
                  <a:cubicBezTo>
                    <a:pt x="516136" y="353508"/>
                    <a:pt x="525275" y="344369"/>
                    <a:pt x="536549" y="344369"/>
                  </a:cubicBezTo>
                  <a:close/>
                  <a:moveTo>
                    <a:pt x="487772" y="344369"/>
                  </a:moveTo>
                  <a:cubicBezTo>
                    <a:pt x="499045" y="344369"/>
                    <a:pt x="508184" y="353508"/>
                    <a:pt x="508184" y="364782"/>
                  </a:cubicBezTo>
                  <a:cubicBezTo>
                    <a:pt x="508184" y="376056"/>
                    <a:pt x="499045" y="385195"/>
                    <a:pt x="487772" y="385195"/>
                  </a:cubicBezTo>
                  <a:cubicBezTo>
                    <a:pt x="476498" y="385195"/>
                    <a:pt x="467359" y="376056"/>
                    <a:pt x="467359" y="364782"/>
                  </a:cubicBezTo>
                  <a:cubicBezTo>
                    <a:pt x="467359" y="353508"/>
                    <a:pt x="476498" y="344369"/>
                    <a:pt x="487772" y="344369"/>
                  </a:cubicBezTo>
                  <a:close/>
                  <a:moveTo>
                    <a:pt x="438994" y="344369"/>
                  </a:moveTo>
                  <a:cubicBezTo>
                    <a:pt x="450268" y="344369"/>
                    <a:pt x="459407" y="353508"/>
                    <a:pt x="459407" y="364782"/>
                  </a:cubicBezTo>
                  <a:cubicBezTo>
                    <a:pt x="459407" y="376056"/>
                    <a:pt x="450268" y="385195"/>
                    <a:pt x="438994" y="385195"/>
                  </a:cubicBezTo>
                  <a:cubicBezTo>
                    <a:pt x="427721" y="385195"/>
                    <a:pt x="418582" y="376056"/>
                    <a:pt x="418582" y="364782"/>
                  </a:cubicBezTo>
                  <a:cubicBezTo>
                    <a:pt x="418582" y="353508"/>
                    <a:pt x="427721" y="344369"/>
                    <a:pt x="438994" y="344369"/>
                  </a:cubicBezTo>
                  <a:close/>
                  <a:moveTo>
                    <a:pt x="390217" y="344369"/>
                  </a:moveTo>
                  <a:cubicBezTo>
                    <a:pt x="401491" y="344369"/>
                    <a:pt x="410630" y="353508"/>
                    <a:pt x="410630" y="364782"/>
                  </a:cubicBezTo>
                  <a:cubicBezTo>
                    <a:pt x="410630" y="376056"/>
                    <a:pt x="401491" y="385195"/>
                    <a:pt x="390217" y="385195"/>
                  </a:cubicBezTo>
                  <a:cubicBezTo>
                    <a:pt x="378944" y="385195"/>
                    <a:pt x="369805" y="376056"/>
                    <a:pt x="369805" y="364782"/>
                  </a:cubicBezTo>
                  <a:cubicBezTo>
                    <a:pt x="369805" y="353508"/>
                    <a:pt x="378944" y="344369"/>
                    <a:pt x="390217" y="344369"/>
                  </a:cubicBezTo>
                  <a:close/>
                  <a:moveTo>
                    <a:pt x="341440" y="344369"/>
                  </a:moveTo>
                  <a:cubicBezTo>
                    <a:pt x="352714" y="344369"/>
                    <a:pt x="361853" y="353508"/>
                    <a:pt x="361853" y="364782"/>
                  </a:cubicBezTo>
                  <a:cubicBezTo>
                    <a:pt x="361853" y="376056"/>
                    <a:pt x="352714" y="385195"/>
                    <a:pt x="341440" y="385195"/>
                  </a:cubicBezTo>
                  <a:cubicBezTo>
                    <a:pt x="330166" y="385195"/>
                    <a:pt x="321028" y="376056"/>
                    <a:pt x="321028" y="364782"/>
                  </a:cubicBezTo>
                  <a:cubicBezTo>
                    <a:pt x="321028" y="353508"/>
                    <a:pt x="330166" y="344369"/>
                    <a:pt x="341440" y="344369"/>
                  </a:cubicBezTo>
                  <a:close/>
                  <a:moveTo>
                    <a:pt x="292663" y="344369"/>
                  </a:moveTo>
                  <a:cubicBezTo>
                    <a:pt x="303937" y="344369"/>
                    <a:pt x="313076" y="353508"/>
                    <a:pt x="313076" y="364782"/>
                  </a:cubicBezTo>
                  <a:cubicBezTo>
                    <a:pt x="313076" y="376056"/>
                    <a:pt x="303937" y="385195"/>
                    <a:pt x="292663" y="385195"/>
                  </a:cubicBezTo>
                  <a:cubicBezTo>
                    <a:pt x="281389" y="385195"/>
                    <a:pt x="272251" y="376056"/>
                    <a:pt x="272251" y="364782"/>
                  </a:cubicBezTo>
                  <a:cubicBezTo>
                    <a:pt x="272251" y="353508"/>
                    <a:pt x="281389" y="344369"/>
                    <a:pt x="292663" y="344369"/>
                  </a:cubicBezTo>
                  <a:close/>
                  <a:moveTo>
                    <a:pt x="243886" y="344369"/>
                  </a:moveTo>
                  <a:cubicBezTo>
                    <a:pt x="255160" y="344369"/>
                    <a:pt x="264299" y="353508"/>
                    <a:pt x="264299" y="364782"/>
                  </a:cubicBezTo>
                  <a:cubicBezTo>
                    <a:pt x="264299" y="376056"/>
                    <a:pt x="255160" y="385195"/>
                    <a:pt x="243886" y="385195"/>
                  </a:cubicBezTo>
                  <a:cubicBezTo>
                    <a:pt x="232612" y="385195"/>
                    <a:pt x="223473" y="376056"/>
                    <a:pt x="223473" y="364782"/>
                  </a:cubicBezTo>
                  <a:cubicBezTo>
                    <a:pt x="223473" y="353508"/>
                    <a:pt x="232612" y="344369"/>
                    <a:pt x="243886" y="344369"/>
                  </a:cubicBezTo>
                  <a:close/>
                  <a:moveTo>
                    <a:pt x="195109" y="344369"/>
                  </a:moveTo>
                  <a:cubicBezTo>
                    <a:pt x="206383" y="344369"/>
                    <a:pt x="215522" y="353508"/>
                    <a:pt x="215522" y="364782"/>
                  </a:cubicBezTo>
                  <a:cubicBezTo>
                    <a:pt x="215522" y="376056"/>
                    <a:pt x="206383" y="385195"/>
                    <a:pt x="195109" y="385195"/>
                  </a:cubicBezTo>
                  <a:cubicBezTo>
                    <a:pt x="183835" y="385195"/>
                    <a:pt x="174696" y="376056"/>
                    <a:pt x="174696" y="364782"/>
                  </a:cubicBezTo>
                  <a:cubicBezTo>
                    <a:pt x="174696" y="353508"/>
                    <a:pt x="183835" y="344369"/>
                    <a:pt x="195109" y="344369"/>
                  </a:cubicBezTo>
                  <a:close/>
                  <a:moveTo>
                    <a:pt x="146332" y="344369"/>
                  </a:moveTo>
                  <a:cubicBezTo>
                    <a:pt x="157606" y="344369"/>
                    <a:pt x="166745" y="353508"/>
                    <a:pt x="166745" y="364782"/>
                  </a:cubicBezTo>
                  <a:cubicBezTo>
                    <a:pt x="166745" y="376056"/>
                    <a:pt x="157606" y="385195"/>
                    <a:pt x="146332" y="385195"/>
                  </a:cubicBezTo>
                  <a:cubicBezTo>
                    <a:pt x="135058" y="385195"/>
                    <a:pt x="125919" y="376056"/>
                    <a:pt x="125919" y="364782"/>
                  </a:cubicBezTo>
                  <a:cubicBezTo>
                    <a:pt x="125919" y="353508"/>
                    <a:pt x="135058" y="344369"/>
                    <a:pt x="146332" y="344369"/>
                  </a:cubicBezTo>
                  <a:close/>
                  <a:moveTo>
                    <a:pt x="97555" y="344369"/>
                  </a:moveTo>
                  <a:cubicBezTo>
                    <a:pt x="108829" y="344369"/>
                    <a:pt x="117968" y="353508"/>
                    <a:pt x="117968" y="364782"/>
                  </a:cubicBezTo>
                  <a:cubicBezTo>
                    <a:pt x="117968" y="376056"/>
                    <a:pt x="108829" y="385195"/>
                    <a:pt x="97555" y="385195"/>
                  </a:cubicBezTo>
                  <a:cubicBezTo>
                    <a:pt x="86281" y="385195"/>
                    <a:pt x="77142" y="376056"/>
                    <a:pt x="77142" y="364782"/>
                  </a:cubicBezTo>
                  <a:cubicBezTo>
                    <a:pt x="77142" y="353508"/>
                    <a:pt x="86281" y="344369"/>
                    <a:pt x="97555" y="344369"/>
                  </a:cubicBezTo>
                  <a:close/>
                  <a:moveTo>
                    <a:pt x="48778" y="344369"/>
                  </a:moveTo>
                  <a:cubicBezTo>
                    <a:pt x="60052" y="344369"/>
                    <a:pt x="69191" y="353508"/>
                    <a:pt x="69191" y="364782"/>
                  </a:cubicBezTo>
                  <a:cubicBezTo>
                    <a:pt x="69191" y="376056"/>
                    <a:pt x="60052" y="385195"/>
                    <a:pt x="48778" y="385195"/>
                  </a:cubicBezTo>
                  <a:cubicBezTo>
                    <a:pt x="37504" y="385195"/>
                    <a:pt x="28365" y="376056"/>
                    <a:pt x="28365" y="364782"/>
                  </a:cubicBezTo>
                  <a:cubicBezTo>
                    <a:pt x="28365" y="353508"/>
                    <a:pt x="37504" y="344369"/>
                    <a:pt x="48778" y="344369"/>
                  </a:cubicBezTo>
                  <a:close/>
                  <a:moveTo>
                    <a:pt x="2" y="344369"/>
                  </a:moveTo>
                  <a:cubicBezTo>
                    <a:pt x="11275" y="344369"/>
                    <a:pt x="20414" y="353508"/>
                    <a:pt x="20414" y="364782"/>
                  </a:cubicBezTo>
                  <a:cubicBezTo>
                    <a:pt x="20414" y="376056"/>
                    <a:pt x="11275" y="385195"/>
                    <a:pt x="2" y="385195"/>
                  </a:cubicBezTo>
                  <a:lnTo>
                    <a:pt x="0" y="385194"/>
                  </a:lnTo>
                  <a:lnTo>
                    <a:pt x="0" y="344370"/>
                  </a:lnTo>
                  <a:close/>
                  <a:moveTo>
                    <a:pt x="968876" y="291629"/>
                  </a:moveTo>
                  <a:lnTo>
                    <a:pt x="965684" y="304041"/>
                  </a:lnTo>
                  <a:lnTo>
                    <a:pt x="959440" y="321103"/>
                  </a:lnTo>
                  <a:lnTo>
                    <a:pt x="955129" y="310696"/>
                  </a:lnTo>
                  <a:cubicBezTo>
                    <a:pt x="955129" y="302240"/>
                    <a:pt x="960270" y="294986"/>
                    <a:pt x="967596" y="291887"/>
                  </a:cubicBezTo>
                  <a:close/>
                  <a:moveTo>
                    <a:pt x="926765" y="290283"/>
                  </a:moveTo>
                  <a:cubicBezTo>
                    <a:pt x="938039" y="290283"/>
                    <a:pt x="947178" y="299422"/>
                    <a:pt x="947178" y="310696"/>
                  </a:cubicBezTo>
                  <a:cubicBezTo>
                    <a:pt x="947178" y="321970"/>
                    <a:pt x="938039" y="331108"/>
                    <a:pt x="926765" y="331108"/>
                  </a:cubicBezTo>
                  <a:cubicBezTo>
                    <a:pt x="915491" y="331108"/>
                    <a:pt x="906352" y="321970"/>
                    <a:pt x="906352" y="310696"/>
                  </a:cubicBezTo>
                  <a:cubicBezTo>
                    <a:pt x="906352" y="299422"/>
                    <a:pt x="915491" y="290283"/>
                    <a:pt x="926765" y="290283"/>
                  </a:cubicBezTo>
                  <a:close/>
                  <a:moveTo>
                    <a:pt x="877988" y="290283"/>
                  </a:moveTo>
                  <a:cubicBezTo>
                    <a:pt x="889262" y="290283"/>
                    <a:pt x="898401" y="299422"/>
                    <a:pt x="898401" y="310696"/>
                  </a:cubicBezTo>
                  <a:cubicBezTo>
                    <a:pt x="898401" y="321970"/>
                    <a:pt x="889262" y="331108"/>
                    <a:pt x="877988" y="331108"/>
                  </a:cubicBezTo>
                  <a:cubicBezTo>
                    <a:pt x="866714" y="331108"/>
                    <a:pt x="857575" y="321970"/>
                    <a:pt x="857575" y="310696"/>
                  </a:cubicBezTo>
                  <a:cubicBezTo>
                    <a:pt x="857575" y="299422"/>
                    <a:pt x="866714" y="290283"/>
                    <a:pt x="877988" y="290283"/>
                  </a:cubicBezTo>
                  <a:close/>
                  <a:moveTo>
                    <a:pt x="829211" y="290283"/>
                  </a:moveTo>
                  <a:cubicBezTo>
                    <a:pt x="840485" y="290283"/>
                    <a:pt x="849624" y="299422"/>
                    <a:pt x="849624" y="310696"/>
                  </a:cubicBezTo>
                  <a:cubicBezTo>
                    <a:pt x="849624" y="321970"/>
                    <a:pt x="840485" y="331108"/>
                    <a:pt x="829211" y="331108"/>
                  </a:cubicBezTo>
                  <a:cubicBezTo>
                    <a:pt x="817937" y="331108"/>
                    <a:pt x="808798" y="321970"/>
                    <a:pt x="808798" y="310696"/>
                  </a:cubicBezTo>
                  <a:cubicBezTo>
                    <a:pt x="808798" y="299422"/>
                    <a:pt x="817937" y="290283"/>
                    <a:pt x="829211" y="290283"/>
                  </a:cubicBezTo>
                  <a:close/>
                  <a:moveTo>
                    <a:pt x="780434" y="290283"/>
                  </a:moveTo>
                  <a:cubicBezTo>
                    <a:pt x="791708" y="290283"/>
                    <a:pt x="800847" y="299422"/>
                    <a:pt x="800847" y="310696"/>
                  </a:cubicBezTo>
                  <a:cubicBezTo>
                    <a:pt x="800847" y="321970"/>
                    <a:pt x="791708" y="331108"/>
                    <a:pt x="780434" y="331108"/>
                  </a:cubicBezTo>
                  <a:cubicBezTo>
                    <a:pt x="769160" y="331108"/>
                    <a:pt x="760021" y="321970"/>
                    <a:pt x="760021" y="310696"/>
                  </a:cubicBezTo>
                  <a:cubicBezTo>
                    <a:pt x="760021" y="299422"/>
                    <a:pt x="769160" y="290283"/>
                    <a:pt x="780434" y="290283"/>
                  </a:cubicBezTo>
                  <a:close/>
                  <a:moveTo>
                    <a:pt x="731657" y="290283"/>
                  </a:moveTo>
                  <a:cubicBezTo>
                    <a:pt x="742931" y="290283"/>
                    <a:pt x="752070" y="299422"/>
                    <a:pt x="752070" y="310696"/>
                  </a:cubicBezTo>
                  <a:cubicBezTo>
                    <a:pt x="752070" y="321970"/>
                    <a:pt x="742931" y="331108"/>
                    <a:pt x="731657" y="331108"/>
                  </a:cubicBezTo>
                  <a:cubicBezTo>
                    <a:pt x="720383" y="331108"/>
                    <a:pt x="711244" y="321970"/>
                    <a:pt x="711244" y="310696"/>
                  </a:cubicBezTo>
                  <a:cubicBezTo>
                    <a:pt x="711244" y="299422"/>
                    <a:pt x="720383" y="290283"/>
                    <a:pt x="731657" y="290283"/>
                  </a:cubicBezTo>
                  <a:close/>
                  <a:moveTo>
                    <a:pt x="682880" y="290283"/>
                  </a:moveTo>
                  <a:cubicBezTo>
                    <a:pt x="694153" y="290283"/>
                    <a:pt x="703293" y="299422"/>
                    <a:pt x="703293" y="310696"/>
                  </a:cubicBezTo>
                  <a:cubicBezTo>
                    <a:pt x="703293" y="321970"/>
                    <a:pt x="694153" y="331108"/>
                    <a:pt x="682880" y="331108"/>
                  </a:cubicBezTo>
                  <a:cubicBezTo>
                    <a:pt x="671606" y="331108"/>
                    <a:pt x="662467" y="321970"/>
                    <a:pt x="662467" y="310696"/>
                  </a:cubicBezTo>
                  <a:cubicBezTo>
                    <a:pt x="662467" y="299422"/>
                    <a:pt x="671606" y="290283"/>
                    <a:pt x="682880" y="290283"/>
                  </a:cubicBezTo>
                  <a:close/>
                  <a:moveTo>
                    <a:pt x="634103" y="290283"/>
                  </a:moveTo>
                  <a:cubicBezTo>
                    <a:pt x="645377" y="290283"/>
                    <a:pt x="654516" y="299422"/>
                    <a:pt x="654516" y="310696"/>
                  </a:cubicBezTo>
                  <a:cubicBezTo>
                    <a:pt x="654516" y="321970"/>
                    <a:pt x="645377" y="331108"/>
                    <a:pt x="634103" y="331108"/>
                  </a:cubicBezTo>
                  <a:cubicBezTo>
                    <a:pt x="622829" y="331108"/>
                    <a:pt x="613690" y="321970"/>
                    <a:pt x="613690" y="310696"/>
                  </a:cubicBezTo>
                  <a:cubicBezTo>
                    <a:pt x="613690" y="299422"/>
                    <a:pt x="622829" y="290283"/>
                    <a:pt x="634103" y="290283"/>
                  </a:cubicBezTo>
                  <a:close/>
                  <a:moveTo>
                    <a:pt x="585326" y="290283"/>
                  </a:moveTo>
                  <a:cubicBezTo>
                    <a:pt x="596599" y="290283"/>
                    <a:pt x="605738" y="299422"/>
                    <a:pt x="605738" y="310696"/>
                  </a:cubicBezTo>
                  <a:cubicBezTo>
                    <a:pt x="605738" y="321970"/>
                    <a:pt x="596599" y="331108"/>
                    <a:pt x="585326" y="331108"/>
                  </a:cubicBezTo>
                  <a:cubicBezTo>
                    <a:pt x="574052" y="331108"/>
                    <a:pt x="564913" y="321970"/>
                    <a:pt x="564913" y="310696"/>
                  </a:cubicBezTo>
                  <a:cubicBezTo>
                    <a:pt x="564913" y="299422"/>
                    <a:pt x="574052" y="290283"/>
                    <a:pt x="585326" y="290283"/>
                  </a:cubicBezTo>
                  <a:close/>
                  <a:moveTo>
                    <a:pt x="536549" y="290283"/>
                  </a:moveTo>
                  <a:cubicBezTo>
                    <a:pt x="547822" y="290283"/>
                    <a:pt x="556961" y="299422"/>
                    <a:pt x="556961" y="310696"/>
                  </a:cubicBezTo>
                  <a:cubicBezTo>
                    <a:pt x="556961" y="321970"/>
                    <a:pt x="547822" y="331108"/>
                    <a:pt x="536549" y="331108"/>
                  </a:cubicBezTo>
                  <a:cubicBezTo>
                    <a:pt x="525275" y="331108"/>
                    <a:pt x="516136" y="321970"/>
                    <a:pt x="516136" y="310696"/>
                  </a:cubicBezTo>
                  <a:cubicBezTo>
                    <a:pt x="516136" y="299422"/>
                    <a:pt x="525275" y="290283"/>
                    <a:pt x="536549" y="290283"/>
                  </a:cubicBezTo>
                  <a:close/>
                  <a:moveTo>
                    <a:pt x="487772" y="290283"/>
                  </a:moveTo>
                  <a:cubicBezTo>
                    <a:pt x="499045" y="290283"/>
                    <a:pt x="508184" y="299422"/>
                    <a:pt x="508184" y="310696"/>
                  </a:cubicBezTo>
                  <a:cubicBezTo>
                    <a:pt x="508184" y="321970"/>
                    <a:pt x="499045" y="331108"/>
                    <a:pt x="487772" y="331108"/>
                  </a:cubicBezTo>
                  <a:cubicBezTo>
                    <a:pt x="476498" y="331108"/>
                    <a:pt x="467359" y="321970"/>
                    <a:pt x="467359" y="310696"/>
                  </a:cubicBezTo>
                  <a:cubicBezTo>
                    <a:pt x="467359" y="299422"/>
                    <a:pt x="476498" y="290283"/>
                    <a:pt x="487772" y="290283"/>
                  </a:cubicBezTo>
                  <a:close/>
                  <a:moveTo>
                    <a:pt x="438994" y="290283"/>
                  </a:moveTo>
                  <a:cubicBezTo>
                    <a:pt x="450268" y="290283"/>
                    <a:pt x="459407" y="299422"/>
                    <a:pt x="459407" y="310696"/>
                  </a:cubicBezTo>
                  <a:cubicBezTo>
                    <a:pt x="459407" y="321970"/>
                    <a:pt x="450268" y="331108"/>
                    <a:pt x="438994" y="331108"/>
                  </a:cubicBezTo>
                  <a:cubicBezTo>
                    <a:pt x="427721" y="331108"/>
                    <a:pt x="418582" y="321970"/>
                    <a:pt x="418582" y="310696"/>
                  </a:cubicBezTo>
                  <a:cubicBezTo>
                    <a:pt x="418582" y="299422"/>
                    <a:pt x="427721" y="290283"/>
                    <a:pt x="438994" y="290283"/>
                  </a:cubicBezTo>
                  <a:close/>
                  <a:moveTo>
                    <a:pt x="390217" y="290283"/>
                  </a:moveTo>
                  <a:cubicBezTo>
                    <a:pt x="401491" y="290283"/>
                    <a:pt x="410630" y="299422"/>
                    <a:pt x="410630" y="310696"/>
                  </a:cubicBezTo>
                  <a:cubicBezTo>
                    <a:pt x="410630" y="321970"/>
                    <a:pt x="401491" y="331108"/>
                    <a:pt x="390217" y="331108"/>
                  </a:cubicBezTo>
                  <a:cubicBezTo>
                    <a:pt x="378944" y="331108"/>
                    <a:pt x="369805" y="321970"/>
                    <a:pt x="369805" y="310696"/>
                  </a:cubicBezTo>
                  <a:cubicBezTo>
                    <a:pt x="369805" y="299422"/>
                    <a:pt x="378944" y="290283"/>
                    <a:pt x="390217" y="290283"/>
                  </a:cubicBezTo>
                  <a:close/>
                  <a:moveTo>
                    <a:pt x="341440" y="290283"/>
                  </a:moveTo>
                  <a:cubicBezTo>
                    <a:pt x="352714" y="290283"/>
                    <a:pt x="361853" y="299422"/>
                    <a:pt x="361853" y="310696"/>
                  </a:cubicBezTo>
                  <a:cubicBezTo>
                    <a:pt x="361853" y="321970"/>
                    <a:pt x="352714" y="331108"/>
                    <a:pt x="341440" y="331108"/>
                  </a:cubicBezTo>
                  <a:cubicBezTo>
                    <a:pt x="330166" y="331108"/>
                    <a:pt x="321028" y="321970"/>
                    <a:pt x="321028" y="310696"/>
                  </a:cubicBezTo>
                  <a:cubicBezTo>
                    <a:pt x="321028" y="299422"/>
                    <a:pt x="330166" y="290283"/>
                    <a:pt x="341440" y="290283"/>
                  </a:cubicBezTo>
                  <a:close/>
                  <a:moveTo>
                    <a:pt x="292663" y="290283"/>
                  </a:moveTo>
                  <a:cubicBezTo>
                    <a:pt x="303937" y="290283"/>
                    <a:pt x="313076" y="299422"/>
                    <a:pt x="313076" y="310696"/>
                  </a:cubicBezTo>
                  <a:cubicBezTo>
                    <a:pt x="313076" y="321970"/>
                    <a:pt x="303937" y="331108"/>
                    <a:pt x="292663" y="331108"/>
                  </a:cubicBezTo>
                  <a:cubicBezTo>
                    <a:pt x="281389" y="331108"/>
                    <a:pt x="272251" y="321970"/>
                    <a:pt x="272251" y="310696"/>
                  </a:cubicBezTo>
                  <a:cubicBezTo>
                    <a:pt x="272251" y="299422"/>
                    <a:pt x="281389" y="290283"/>
                    <a:pt x="292663" y="290283"/>
                  </a:cubicBezTo>
                  <a:close/>
                  <a:moveTo>
                    <a:pt x="243886" y="290283"/>
                  </a:moveTo>
                  <a:cubicBezTo>
                    <a:pt x="255160" y="290283"/>
                    <a:pt x="264299" y="299422"/>
                    <a:pt x="264299" y="310696"/>
                  </a:cubicBezTo>
                  <a:cubicBezTo>
                    <a:pt x="264299" y="321970"/>
                    <a:pt x="255160" y="331108"/>
                    <a:pt x="243886" y="331108"/>
                  </a:cubicBezTo>
                  <a:cubicBezTo>
                    <a:pt x="232612" y="331108"/>
                    <a:pt x="223473" y="321970"/>
                    <a:pt x="223473" y="310696"/>
                  </a:cubicBezTo>
                  <a:cubicBezTo>
                    <a:pt x="223473" y="299422"/>
                    <a:pt x="232612" y="290283"/>
                    <a:pt x="243886" y="290283"/>
                  </a:cubicBezTo>
                  <a:close/>
                  <a:moveTo>
                    <a:pt x="195109" y="290283"/>
                  </a:moveTo>
                  <a:cubicBezTo>
                    <a:pt x="206383" y="290283"/>
                    <a:pt x="215522" y="299422"/>
                    <a:pt x="215522" y="310696"/>
                  </a:cubicBezTo>
                  <a:cubicBezTo>
                    <a:pt x="215522" y="321970"/>
                    <a:pt x="206383" y="331108"/>
                    <a:pt x="195109" y="331108"/>
                  </a:cubicBezTo>
                  <a:cubicBezTo>
                    <a:pt x="183835" y="331108"/>
                    <a:pt x="174696" y="321970"/>
                    <a:pt x="174696" y="310696"/>
                  </a:cubicBezTo>
                  <a:cubicBezTo>
                    <a:pt x="174696" y="299422"/>
                    <a:pt x="183835" y="290283"/>
                    <a:pt x="195109" y="290283"/>
                  </a:cubicBezTo>
                  <a:close/>
                  <a:moveTo>
                    <a:pt x="146332" y="290283"/>
                  </a:moveTo>
                  <a:cubicBezTo>
                    <a:pt x="157606" y="290283"/>
                    <a:pt x="166745" y="299422"/>
                    <a:pt x="166745" y="310696"/>
                  </a:cubicBezTo>
                  <a:cubicBezTo>
                    <a:pt x="166745" y="321970"/>
                    <a:pt x="157606" y="331108"/>
                    <a:pt x="146332" y="331108"/>
                  </a:cubicBezTo>
                  <a:cubicBezTo>
                    <a:pt x="135058" y="331108"/>
                    <a:pt x="125919" y="321970"/>
                    <a:pt x="125919" y="310696"/>
                  </a:cubicBezTo>
                  <a:cubicBezTo>
                    <a:pt x="125919" y="299422"/>
                    <a:pt x="135058" y="290283"/>
                    <a:pt x="146332" y="290283"/>
                  </a:cubicBezTo>
                  <a:close/>
                  <a:moveTo>
                    <a:pt x="97555" y="290283"/>
                  </a:moveTo>
                  <a:cubicBezTo>
                    <a:pt x="108829" y="290283"/>
                    <a:pt x="117968" y="299422"/>
                    <a:pt x="117968" y="310696"/>
                  </a:cubicBezTo>
                  <a:cubicBezTo>
                    <a:pt x="117968" y="321970"/>
                    <a:pt x="108829" y="331108"/>
                    <a:pt x="97555" y="331108"/>
                  </a:cubicBezTo>
                  <a:cubicBezTo>
                    <a:pt x="86281" y="331108"/>
                    <a:pt x="77142" y="321970"/>
                    <a:pt x="77142" y="310696"/>
                  </a:cubicBezTo>
                  <a:cubicBezTo>
                    <a:pt x="77142" y="299422"/>
                    <a:pt x="86281" y="290283"/>
                    <a:pt x="97555" y="290283"/>
                  </a:cubicBezTo>
                  <a:close/>
                  <a:moveTo>
                    <a:pt x="48778" y="290283"/>
                  </a:moveTo>
                  <a:cubicBezTo>
                    <a:pt x="60052" y="290283"/>
                    <a:pt x="69191" y="299422"/>
                    <a:pt x="69191" y="310696"/>
                  </a:cubicBezTo>
                  <a:cubicBezTo>
                    <a:pt x="69191" y="321970"/>
                    <a:pt x="60052" y="331108"/>
                    <a:pt x="48778" y="331108"/>
                  </a:cubicBezTo>
                  <a:cubicBezTo>
                    <a:pt x="37504" y="331108"/>
                    <a:pt x="28365" y="321970"/>
                    <a:pt x="28365" y="310696"/>
                  </a:cubicBezTo>
                  <a:cubicBezTo>
                    <a:pt x="28365" y="299422"/>
                    <a:pt x="37504" y="290283"/>
                    <a:pt x="48778" y="290283"/>
                  </a:cubicBezTo>
                  <a:close/>
                  <a:moveTo>
                    <a:pt x="2" y="290283"/>
                  </a:moveTo>
                  <a:cubicBezTo>
                    <a:pt x="11275" y="290283"/>
                    <a:pt x="20414" y="299422"/>
                    <a:pt x="20414" y="310696"/>
                  </a:cubicBezTo>
                  <a:cubicBezTo>
                    <a:pt x="20414" y="321970"/>
                    <a:pt x="11275" y="331108"/>
                    <a:pt x="2" y="331108"/>
                  </a:cubicBezTo>
                  <a:lnTo>
                    <a:pt x="0" y="331107"/>
                  </a:lnTo>
                  <a:lnTo>
                    <a:pt x="0" y="290284"/>
                  </a:lnTo>
                  <a:close/>
                  <a:moveTo>
                    <a:pt x="975542" y="236197"/>
                  </a:moveTo>
                  <a:lnTo>
                    <a:pt x="982755" y="237653"/>
                  </a:lnTo>
                  <a:lnTo>
                    <a:pt x="972775" y="276464"/>
                  </a:lnTo>
                  <a:lnTo>
                    <a:pt x="967596" y="275418"/>
                  </a:lnTo>
                  <a:cubicBezTo>
                    <a:pt x="960270" y="272320"/>
                    <a:pt x="955129" y="265065"/>
                    <a:pt x="955129" y="256609"/>
                  </a:cubicBezTo>
                  <a:cubicBezTo>
                    <a:pt x="955129" y="245336"/>
                    <a:pt x="964268" y="236197"/>
                    <a:pt x="975542" y="236197"/>
                  </a:cubicBezTo>
                  <a:close/>
                  <a:moveTo>
                    <a:pt x="926765" y="236197"/>
                  </a:moveTo>
                  <a:cubicBezTo>
                    <a:pt x="938039" y="236197"/>
                    <a:pt x="947178" y="245336"/>
                    <a:pt x="947178" y="256609"/>
                  </a:cubicBezTo>
                  <a:cubicBezTo>
                    <a:pt x="947178" y="267883"/>
                    <a:pt x="938039" y="277022"/>
                    <a:pt x="926765" y="277022"/>
                  </a:cubicBezTo>
                  <a:cubicBezTo>
                    <a:pt x="915491" y="277022"/>
                    <a:pt x="906352" y="267883"/>
                    <a:pt x="906352" y="256609"/>
                  </a:cubicBezTo>
                  <a:cubicBezTo>
                    <a:pt x="906352" y="245336"/>
                    <a:pt x="915491" y="236197"/>
                    <a:pt x="926765" y="236197"/>
                  </a:cubicBezTo>
                  <a:close/>
                  <a:moveTo>
                    <a:pt x="877988" y="236197"/>
                  </a:moveTo>
                  <a:cubicBezTo>
                    <a:pt x="889262" y="236197"/>
                    <a:pt x="898401" y="245336"/>
                    <a:pt x="898401" y="256609"/>
                  </a:cubicBezTo>
                  <a:cubicBezTo>
                    <a:pt x="898401" y="267883"/>
                    <a:pt x="889262" y="277022"/>
                    <a:pt x="877988" y="277022"/>
                  </a:cubicBezTo>
                  <a:cubicBezTo>
                    <a:pt x="866714" y="277022"/>
                    <a:pt x="857575" y="267883"/>
                    <a:pt x="857575" y="256609"/>
                  </a:cubicBezTo>
                  <a:cubicBezTo>
                    <a:pt x="857575" y="245336"/>
                    <a:pt x="866714" y="236197"/>
                    <a:pt x="877988" y="236197"/>
                  </a:cubicBezTo>
                  <a:close/>
                  <a:moveTo>
                    <a:pt x="829211" y="236197"/>
                  </a:moveTo>
                  <a:cubicBezTo>
                    <a:pt x="840485" y="236197"/>
                    <a:pt x="849624" y="245336"/>
                    <a:pt x="849624" y="256609"/>
                  </a:cubicBezTo>
                  <a:cubicBezTo>
                    <a:pt x="849624" y="267883"/>
                    <a:pt x="840485" y="277022"/>
                    <a:pt x="829211" y="277022"/>
                  </a:cubicBezTo>
                  <a:cubicBezTo>
                    <a:pt x="817937" y="277022"/>
                    <a:pt x="808798" y="267883"/>
                    <a:pt x="808798" y="256609"/>
                  </a:cubicBezTo>
                  <a:cubicBezTo>
                    <a:pt x="808798" y="245336"/>
                    <a:pt x="817937" y="236197"/>
                    <a:pt x="829211" y="236197"/>
                  </a:cubicBezTo>
                  <a:close/>
                  <a:moveTo>
                    <a:pt x="780434" y="236197"/>
                  </a:moveTo>
                  <a:cubicBezTo>
                    <a:pt x="791708" y="236197"/>
                    <a:pt x="800847" y="245336"/>
                    <a:pt x="800847" y="256609"/>
                  </a:cubicBezTo>
                  <a:cubicBezTo>
                    <a:pt x="800847" y="267883"/>
                    <a:pt x="791708" y="277022"/>
                    <a:pt x="780434" y="277022"/>
                  </a:cubicBezTo>
                  <a:cubicBezTo>
                    <a:pt x="769160" y="277022"/>
                    <a:pt x="760021" y="267883"/>
                    <a:pt x="760021" y="256609"/>
                  </a:cubicBezTo>
                  <a:cubicBezTo>
                    <a:pt x="760021" y="245336"/>
                    <a:pt x="769160" y="236197"/>
                    <a:pt x="780434" y="236197"/>
                  </a:cubicBezTo>
                  <a:close/>
                  <a:moveTo>
                    <a:pt x="731657" y="236197"/>
                  </a:moveTo>
                  <a:cubicBezTo>
                    <a:pt x="742931" y="236197"/>
                    <a:pt x="752070" y="245336"/>
                    <a:pt x="752070" y="256609"/>
                  </a:cubicBezTo>
                  <a:cubicBezTo>
                    <a:pt x="752070" y="267883"/>
                    <a:pt x="742931" y="277022"/>
                    <a:pt x="731657" y="277022"/>
                  </a:cubicBezTo>
                  <a:cubicBezTo>
                    <a:pt x="720383" y="277022"/>
                    <a:pt x="711244" y="267883"/>
                    <a:pt x="711244" y="256609"/>
                  </a:cubicBezTo>
                  <a:cubicBezTo>
                    <a:pt x="711244" y="245336"/>
                    <a:pt x="720383" y="236197"/>
                    <a:pt x="731657" y="236197"/>
                  </a:cubicBezTo>
                  <a:close/>
                  <a:moveTo>
                    <a:pt x="682880" y="236197"/>
                  </a:moveTo>
                  <a:cubicBezTo>
                    <a:pt x="694153" y="236197"/>
                    <a:pt x="703293" y="245336"/>
                    <a:pt x="703293" y="256609"/>
                  </a:cubicBezTo>
                  <a:cubicBezTo>
                    <a:pt x="703293" y="267883"/>
                    <a:pt x="694153" y="277022"/>
                    <a:pt x="682880" y="277022"/>
                  </a:cubicBezTo>
                  <a:cubicBezTo>
                    <a:pt x="671606" y="277022"/>
                    <a:pt x="662467" y="267883"/>
                    <a:pt x="662467" y="256609"/>
                  </a:cubicBezTo>
                  <a:cubicBezTo>
                    <a:pt x="662467" y="245336"/>
                    <a:pt x="671606" y="236197"/>
                    <a:pt x="682880" y="236197"/>
                  </a:cubicBezTo>
                  <a:close/>
                  <a:moveTo>
                    <a:pt x="634103" y="236197"/>
                  </a:moveTo>
                  <a:cubicBezTo>
                    <a:pt x="645377" y="236197"/>
                    <a:pt x="654516" y="245336"/>
                    <a:pt x="654516" y="256609"/>
                  </a:cubicBezTo>
                  <a:cubicBezTo>
                    <a:pt x="654516" y="267883"/>
                    <a:pt x="645377" y="277022"/>
                    <a:pt x="634103" y="277022"/>
                  </a:cubicBezTo>
                  <a:cubicBezTo>
                    <a:pt x="622829" y="277022"/>
                    <a:pt x="613690" y="267883"/>
                    <a:pt x="613690" y="256609"/>
                  </a:cubicBezTo>
                  <a:cubicBezTo>
                    <a:pt x="613690" y="245336"/>
                    <a:pt x="622829" y="236197"/>
                    <a:pt x="634103" y="236197"/>
                  </a:cubicBezTo>
                  <a:close/>
                  <a:moveTo>
                    <a:pt x="585326" y="236197"/>
                  </a:moveTo>
                  <a:cubicBezTo>
                    <a:pt x="596599" y="236197"/>
                    <a:pt x="605738" y="245336"/>
                    <a:pt x="605738" y="256609"/>
                  </a:cubicBezTo>
                  <a:cubicBezTo>
                    <a:pt x="605738" y="267883"/>
                    <a:pt x="596599" y="277022"/>
                    <a:pt x="585326" y="277022"/>
                  </a:cubicBezTo>
                  <a:cubicBezTo>
                    <a:pt x="574052" y="277022"/>
                    <a:pt x="564913" y="267883"/>
                    <a:pt x="564913" y="256609"/>
                  </a:cubicBezTo>
                  <a:cubicBezTo>
                    <a:pt x="564913" y="245336"/>
                    <a:pt x="574052" y="236197"/>
                    <a:pt x="585326" y="236197"/>
                  </a:cubicBezTo>
                  <a:close/>
                  <a:moveTo>
                    <a:pt x="536549" y="236197"/>
                  </a:moveTo>
                  <a:cubicBezTo>
                    <a:pt x="547822" y="236197"/>
                    <a:pt x="556961" y="245336"/>
                    <a:pt x="556961" y="256609"/>
                  </a:cubicBezTo>
                  <a:cubicBezTo>
                    <a:pt x="556961" y="267883"/>
                    <a:pt x="547822" y="277022"/>
                    <a:pt x="536549" y="277022"/>
                  </a:cubicBezTo>
                  <a:cubicBezTo>
                    <a:pt x="525275" y="277022"/>
                    <a:pt x="516136" y="267883"/>
                    <a:pt x="516136" y="256609"/>
                  </a:cubicBezTo>
                  <a:cubicBezTo>
                    <a:pt x="516136" y="245336"/>
                    <a:pt x="525275" y="236197"/>
                    <a:pt x="536549" y="236197"/>
                  </a:cubicBezTo>
                  <a:close/>
                  <a:moveTo>
                    <a:pt x="487772" y="236197"/>
                  </a:moveTo>
                  <a:cubicBezTo>
                    <a:pt x="499045" y="236197"/>
                    <a:pt x="508184" y="245336"/>
                    <a:pt x="508184" y="256609"/>
                  </a:cubicBezTo>
                  <a:cubicBezTo>
                    <a:pt x="508184" y="267883"/>
                    <a:pt x="499045" y="277022"/>
                    <a:pt x="487772" y="277022"/>
                  </a:cubicBezTo>
                  <a:cubicBezTo>
                    <a:pt x="476498" y="277022"/>
                    <a:pt x="467359" y="267883"/>
                    <a:pt x="467359" y="256609"/>
                  </a:cubicBezTo>
                  <a:cubicBezTo>
                    <a:pt x="467359" y="245336"/>
                    <a:pt x="476498" y="236197"/>
                    <a:pt x="487772" y="236197"/>
                  </a:cubicBezTo>
                  <a:close/>
                  <a:moveTo>
                    <a:pt x="438994" y="236197"/>
                  </a:moveTo>
                  <a:cubicBezTo>
                    <a:pt x="450268" y="236197"/>
                    <a:pt x="459407" y="245336"/>
                    <a:pt x="459407" y="256609"/>
                  </a:cubicBezTo>
                  <a:cubicBezTo>
                    <a:pt x="459407" y="267883"/>
                    <a:pt x="450268" y="277022"/>
                    <a:pt x="438994" y="277022"/>
                  </a:cubicBezTo>
                  <a:cubicBezTo>
                    <a:pt x="427721" y="277022"/>
                    <a:pt x="418582" y="267883"/>
                    <a:pt x="418582" y="256609"/>
                  </a:cubicBezTo>
                  <a:cubicBezTo>
                    <a:pt x="418582" y="245336"/>
                    <a:pt x="427721" y="236197"/>
                    <a:pt x="438994" y="236197"/>
                  </a:cubicBezTo>
                  <a:close/>
                  <a:moveTo>
                    <a:pt x="390217" y="236197"/>
                  </a:moveTo>
                  <a:cubicBezTo>
                    <a:pt x="401491" y="236197"/>
                    <a:pt x="410630" y="245336"/>
                    <a:pt x="410630" y="256609"/>
                  </a:cubicBezTo>
                  <a:cubicBezTo>
                    <a:pt x="410630" y="267883"/>
                    <a:pt x="401491" y="277022"/>
                    <a:pt x="390217" y="277022"/>
                  </a:cubicBezTo>
                  <a:cubicBezTo>
                    <a:pt x="378944" y="277022"/>
                    <a:pt x="369805" y="267883"/>
                    <a:pt x="369805" y="256609"/>
                  </a:cubicBezTo>
                  <a:cubicBezTo>
                    <a:pt x="369805" y="245336"/>
                    <a:pt x="378944" y="236197"/>
                    <a:pt x="390217" y="236197"/>
                  </a:cubicBezTo>
                  <a:close/>
                  <a:moveTo>
                    <a:pt x="341440" y="236197"/>
                  </a:moveTo>
                  <a:cubicBezTo>
                    <a:pt x="352714" y="236197"/>
                    <a:pt x="361853" y="245336"/>
                    <a:pt x="361853" y="256609"/>
                  </a:cubicBezTo>
                  <a:cubicBezTo>
                    <a:pt x="361853" y="267883"/>
                    <a:pt x="352714" y="277022"/>
                    <a:pt x="341440" y="277022"/>
                  </a:cubicBezTo>
                  <a:cubicBezTo>
                    <a:pt x="330166" y="277022"/>
                    <a:pt x="321028" y="267883"/>
                    <a:pt x="321028" y="256609"/>
                  </a:cubicBezTo>
                  <a:cubicBezTo>
                    <a:pt x="321028" y="245336"/>
                    <a:pt x="330166" y="236197"/>
                    <a:pt x="341440" y="236197"/>
                  </a:cubicBezTo>
                  <a:close/>
                  <a:moveTo>
                    <a:pt x="292663" y="236197"/>
                  </a:moveTo>
                  <a:cubicBezTo>
                    <a:pt x="303937" y="236197"/>
                    <a:pt x="313076" y="245336"/>
                    <a:pt x="313076" y="256609"/>
                  </a:cubicBezTo>
                  <a:cubicBezTo>
                    <a:pt x="313076" y="267883"/>
                    <a:pt x="303937" y="277022"/>
                    <a:pt x="292663" y="277022"/>
                  </a:cubicBezTo>
                  <a:cubicBezTo>
                    <a:pt x="281389" y="277022"/>
                    <a:pt x="272251" y="267883"/>
                    <a:pt x="272251" y="256609"/>
                  </a:cubicBezTo>
                  <a:cubicBezTo>
                    <a:pt x="272251" y="245336"/>
                    <a:pt x="281389" y="236197"/>
                    <a:pt x="292663" y="236197"/>
                  </a:cubicBezTo>
                  <a:close/>
                  <a:moveTo>
                    <a:pt x="243886" y="236197"/>
                  </a:moveTo>
                  <a:cubicBezTo>
                    <a:pt x="255160" y="236197"/>
                    <a:pt x="264299" y="245336"/>
                    <a:pt x="264299" y="256609"/>
                  </a:cubicBezTo>
                  <a:cubicBezTo>
                    <a:pt x="264299" y="267883"/>
                    <a:pt x="255160" y="277022"/>
                    <a:pt x="243886" y="277022"/>
                  </a:cubicBezTo>
                  <a:cubicBezTo>
                    <a:pt x="232612" y="277022"/>
                    <a:pt x="223473" y="267883"/>
                    <a:pt x="223473" y="256609"/>
                  </a:cubicBezTo>
                  <a:cubicBezTo>
                    <a:pt x="223473" y="245336"/>
                    <a:pt x="232612" y="236197"/>
                    <a:pt x="243886" y="236197"/>
                  </a:cubicBezTo>
                  <a:close/>
                  <a:moveTo>
                    <a:pt x="195109" y="236197"/>
                  </a:moveTo>
                  <a:cubicBezTo>
                    <a:pt x="206383" y="236197"/>
                    <a:pt x="215522" y="245336"/>
                    <a:pt x="215522" y="256609"/>
                  </a:cubicBezTo>
                  <a:cubicBezTo>
                    <a:pt x="215522" y="267883"/>
                    <a:pt x="206383" y="277022"/>
                    <a:pt x="195109" y="277022"/>
                  </a:cubicBezTo>
                  <a:cubicBezTo>
                    <a:pt x="183835" y="277022"/>
                    <a:pt x="174696" y="267883"/>
                    <a:pt x="174696" y="256609"/>
                  </a:cubicBezTo>
                  <a:cubicBezTo>
                    <a:pt x="174696" y="245336"/>
                    <a:pt x="183835" y="236197"/>
                    <a:pt x="195109" y="236197"/>
                  </a:cubicBezTo>
                  <a:close/>
                  <a:moveTo>
                    <a:pt x="146332" y="236197"/>
                  </a:moveTo>
                  <a:cubicBezTo>
                    <a:pt x="157606" y="236197"/>
                    <a:pt x="166745" y="245336"/>
                    <a:pt x="166745" y="256609"/>
                  </a:cubicBezTo>
                  <a:cubicBezTo>
                    <a:pt x="166745" y="267883"/>
                    <a:pt x="157606" y="277022"/>
                    <a:pt x="146332" y="277022"/>
                  </a:cubicBezTo>
                  <a:cubicBezTo>
                    <a:pt x="135058" y="277022"/>
                    <a:pt x="125919" y="267883"/>
                    <a:pt x="125919" y="256609"/>
                  </a:cubicBezTo>
                  <a:cubicBezTo>
                    <a:pt x="125919" y="245336"/>
                    <a:pt x="135058" y="236197"/>
                    <a:pt x="146332" y="236197"/>
                  </a:cubicBezTo>
                  <a:close/>
                  <a:moveTo>
                    <a:pt x="97555" y="236197"/>
                  </a:moveTo>
                  <a:cubicBezTo>
                    <a:pt x="108829" y="236197"/>
                    <a:pt x="117968" y="245336"/>
                    <a:pt x="117968" y="256609"/>
                  </a:cubicBezTo>
                  <a:cubicBezTo>
                    <a:pt x="117968" y="267883"/>
                    <a:pt x="108829" y="277022"/>
                    <a:pt x="97555" y="277022"/>
                  </a:cubicBezTo>
                  <a:cubicBezTo>
                    <a:pt x="86281" y="277022"/>
                    <a:pt x="77142" y="267883"/>
                    <a:pt x="77142" y="256609"/>
                  </a:cubicBezTo>
                  <a:cubicBezTo>
                    <a:pt x="77142" y="245336"/>
                    <a:pt x="86281" y="236197"/>
                    <a:pt x="97555" y="236197"/>
                  </a:cubicBezTo>
                  <a:close/>
                  <a:moveTo>
                    <a:pt x="48778" y="236197"/>
                  </a:moveTo>
                  <a:cubicBezTo>
                    <a:pt x="60052" y="236197"/>
                    <a:pt x="69191" y="245336"/>
                    <a:pt x="69191" y="256609"/>
                  </a:cubicBezTo>
                  <a:cubicBezTo>
                    <a:pt x="69191" y="267883"/>
                    <a:pt x="60052" y="277022"/>
                    <a:pt x="48778" y="277022"/>
                  </a:cubicBezTo>
                  <a:cubicBezTo>
                    <a:pt x="37504" y="277022"/>
                    <a:pt x="28365" y="267883"/>
                    <a:pt x="28365" y="256609"/>
                  </a:cubicBezTo>
                  <a:cubicBezTo>
                    <a:pt x="28365" y="245336"/>
                    <a:pt x="37504" y="236197"/>
                    <a:pt x="48778" y="236197"/>
                  </a:cubicBezTo>
                  <a:close/>
                  <a:moveTo>
                    <a:pt x="2" y="236197"/>
                  </a:moveTo>
                  <a:cubicBezTo>
                    <a:pt x="11275" y="236197"/>
                    <a:pt x="20414" y="245336"/>
                    <a:pt x="20414" y="256609"/>
                  </a:cubicBezTo>
                  <a:cubicBezTo>
                    <a:pt x="20414" y="267883"/>
                    <a:pt x="11275" y="277022"/>
                    <a:pt x="2" y="277022"/>
                  </a:cubicBezTo>
                  <a:lnTo>
                    <a:pt x="0" y="277021"/>
                  </a:lnTo>
                  <a:lnTo>
                    <a:pt x="0" y="236198"/>
                  </a:lnTo>
                  <a:close/>
                  <a:moveTo>
                    <a:pt x="975542" y="182110"/>
                  </a:moveTo>
                  <a:cubicBezTo>
                    <a:pt x="981179" y="182110"/>
                    <a:pt x="986282" y="184395"/>
                    <a:pt x="989976" y="188089"/>
                  </a:cubicBezTo>
                  <a:lnTo>
                    <a:pt x="992557" y="194320"/>
                  </a:lnTo>
                  <a:lnTo>
                    <a:pt x="990601" y="207139"/>
                  </a:lnTo>
                  <a:lnTo>
                    <a:pt x="987678" y="218507"/>
                  </a:lnTo>
                  <a:lnTo>
                    <a:pt x="983488" y="221332"/>
                  </a:lnTo>
                  <a:cubicBezTo>
                    <a:pt x="981046" y="222365"/>
                    <a:pt x="978360" y="222936"/>
                    <a:pt x="975542" y="222936"/>
                  </a:cubicBezTo>
                  <a:cubicBezTo>
                    <a:pt x="964268" y="222936"/>
                    <a:pt x="955129" y="213797"/>
                    <a:pt x="955129" y="202523"/>
                  </a:cubicBezTo>
                  <a:cubicBezTo>
                    <a:pt x="955129" y="191250"/>
                    <a:pt x="964268" y="182110"/>
                    <a:pt x="975542" y="182110"/>
                  </a:cubicBezTo>
                  <a:close/>
                  <a:moveTo>
                    <a:pt x="926765" y="182110"/>
                  </a:moveTo>
                  <a:cubicBezTo>
                    <a:pt x="938039" y="182110"/>
                    <a:pt x="947178" y="191250"/>
                    <a:pt x="947178" y="202523"/>
                  </a:cubicBezTo>
                  <a:cubicBezTo>
                    <a:pt x="947178" y="213797"/>
                    <a:pt x="938039" y="222936"/>
                    <a:pt x="926765" y="222936"/>
                  </a:cubicBezTo>
                  <a:cubicBezTo>
                    <a:pt x="915491" y="222936"/>
                    <a:pt x="906352" y="213797"/>
                    <a:pt x="906352" y="202523"/>
                  </a:cubicBezTo>
                  <a:cubicBezTo>
                    <a:pt x="906352" y="191250"/>
                    <a:pt x="915491" y="182110"/>
                    <a:pt x="926765" y="182110"/>
                  </a:cubicBezTo>
                  <a:close/>
                  <a:moveTo>
                    <a:pt x="877988" y="182110"/>
                  </a:moveTo>
                  <a:cubicBezTo>
                    <a:pt x="889262" y="182110"/>
                    <a:pt x="898401" y="191250"/>
                    <a:pt x="898401" y="202523"/>
                  </a:cubicBezTo>
                  <a:cubicBezTo>
                    <a:pt x="898401" y="213797"/>
                    <a:pt x="889262" y="222936"/>
                    <a:pt x="877988" y="222936"/>
                  </a:cubicBezTo>
                  <a:cubicBezTo>
                    <a:pt x="866714" y="222936"/>
                    <a:pt x="857575" y="213797"/>
                    <a:pt x="857575" y="202523"/>
                  </a:cubicBezTo>
                  <a:cubicBezTo>
                    <a:pt x="857575" y="191250"/>
                    <a:pt x="866714" y="182110"/>
                    <a:pt x="877988" y="182110"/>
                  </a:cubicBezTo>
                  <a:close/>
                  <a:moveTo>
                    <a:pt x="829211" y="182110"/>
                  </a:moveTo>
                  <a:cubicBezTo>
                    <a:pt x="840485" y="182110"/>
                    <a:pt x="849624" y="191250"/>
                    <a:pt x="849624" y="202523"/>
                  </a:cubicBezTo>
                  <a:cubicBezTo>
                    <a:pt x="849624" y="213797"/>
                    <a:pt x="840485" y="222936"/>
                    <a:pt x="829211" y="222936"/>
                  </a:cubicBezTo>
                  <a:cubicBezTo>
                    <a:pt x="817937" y="222936"/>
                    <a:pt x="808798" y="213797"/>
                    <a:pt x="808798" y="202523"/>
                  </a:cubicBezTo>
                  <a:cubicBezTo>
                    <a:pt x="808798" y="191250"/>
                    <a:pt x="817937" y="182110"/>
                    <a:pt x="829211" y="182110"/>
                  </a:cubicBezTo>
                  <a:close/>
                  <a:moveTo>
                    <a:pt x="780434" y="182110"/>
                  </a:moveTo>
                  <a:cubicBezTo>
                    <a:pt x="791708" y="182110"/>
                    <a:pt x="800847" y="191250"/>
                    <a:pt x="800847" y="202523"/>
                  </a:cubicBezTo>
                  <a:cubicBezTo>
                    <a:pt x="800847" y="213797"/>
                    <a:pt x="791708" y="222936"/>
                    <a:pt x="780434" y="222936"/>
                  </a:cubicBezTo>
                  <a:cubicBezTo>
                    <a:pt x="769160" y="222936"/>
                    <a:pt x="760021" y="213797"/>
                    <a:pt x="760021" y="202523"/>
                  </a:cubicBezTo>
                  <a:cubicBezTo>
                    <a:pt x="760021" y="191250"/>
                    <a:pt x="769160" y="182110"/>
                    <a:pt x="780434" y="182110"/>
                  </a:cubicBezTo>
                  <a:close/>
                  <a:moveTo>
                    <a:pt x="731657" y="182110"/>
                  </a:moveTo>
                  <a:cubicBezTo>
                    <a:pt x="742931" y="182110"/>
                    <a:pt x="752070" y="191250"/>
                    <a:pt x="752070" y="202523"/>
                  </a:cubicBezTo>
                  <a:cubicBezTo>
                    <a:pt x="752070" y="213797"/>
                    <a:pt x="742931" y="222936"/>
                    <a:pt x="731657" y="222936"/>
                  </a:cubicBezTo>
                  <a:cubicBezTo>
                    <a:pt x="720383" y="222936"/>
                    <a:pt x="711244" y="213797"/>
                    <a:pt x="711244" y="202523"/>
                  </a:cubicBezTo>
                  <a:cubicBezTo>
                    <a:pt x="711244" y="191250"/>
                    <a:pt x="720383" y="182110"/>
                    <a:pt x="731657" y="182110"/>
                  </a:cubicBezTo>
                  <a:close/>
                  <a:moveTo>
                    <a:pt x="682880" y="182110"/>
                  </a:moveTo>
                  <a:cubicBezTo>
                    <a:pt x="694153" y="182110"/>
                    <a:pt x="703293" y="191250"/>
                    <a:pt x="703293" y="202523"/>
                  </a:cubicBezTo>
                  <a:cubicBezTo>
                    <a:pt x="703293" y="213797"/>
                    <a:pt x="694153" y="222936"/>
                    <a:pt x="682880" y="222936"/>
                  </a:cubicBezTo>
                  <a:cubicBezTo>
                    <a:pt x="671606" y="222936"/>
                    <a:pt x="662467" y="213797"/>
                    <a:pt x="662467" y="202523"/>
                  </a:cubicBezTo>
                  <a:cubicBezTo>
                    <a:pt x="662467" y="191250"/>
                    <a:pt x="671606" y="182110"/>
                    <a:pt x="682880" y="182110"/>
                  </a:cubicBezTo>
                  <a:close/>
                  <a:moveTo>
                    <a:pt x="634103" y="182110"/>
                  </a:moveTo>
                  <a:cubicBezTo>
                    <a:pt x="645377" y="182110"/>
                    <a:pt x="654516" y="191250"/>
                    <a:pt x="654516" y="202523"/>
                  </a:cubicBezTo>
                  <a:cubicBezTo>
                    <a:pt x="654516" y="213797"/>
                    <a:pt x="645377" y="222936"/>
                    <a:pt x="634103" y="222936"/>
                  </a:cubicBezTo>
                  <a:cubicBezTo>
                    <a:pt x="622829" y="222936"/>
                    <a:pt x="613690" y="213797"/>
                    <a:pt x="613690" y="202523"/>
                  </a:cubicBezTo>
                  <a:cubicBezTo>
                    <a:pt x="613690" y="191250"/>
                    <a:pt x="622829" y="182110"/>
                    <a:pt x="634103" y="182110"/>
                  </a:cubicBezTo>
                  <a:close/>
                  <a:moveTo>
                    <a:pt x="585326" y="182110"/>
                  </a:moveTo>
                  <a:cubicBezTo>
                    <a:pt x="596599" y="182110"/>
                    <a:pt x="605738" y="191250"/>
                    <a:pt x="605738" y="202523"/>
                  </a:cubicBezTo>
                  <a:cubicBezTo>
                    <a:pt x="605738" y="213797"/>
                    <a:pt x="596599" y="222936"/>
                    <a:pt x="585326" y="222936"/>
                  </a:cubicBezTo>
                  <a:cubicBezTo>
                    <a:pt x="574052" y="222936"/>
                    <a:pt x="564913" y="213797"/>
                    <a:pt x="564913" y="202523"/>
                  </a:cubicBezTo>
                  <a:cubicBezTo>
                    <a:pt x="564913" y="191250"/>
                    <a:pt x="574052" y="182110"/>
                    <a:pt x="585326" y="182110"/>
                  </a:cubicBezTo>
                  <a:close/>
                  <a:moveTo>
                    <a:pt x="536549" y="182110"/>
                  </a:moveTo>
                  <a:cubicBezTo>
                    <a:pt x="547822" y="182110"/>
                    <a:pt x="556961" y="191250"/>
                    <a:pt x="556961" y="202523"/>
                  </a:cubicBezTo>
                  <a:cubicBezTo>
                    <a:pt x="556961" y="213797"/>
                    <a:pt x="547822" y="222936"/>
                    <a:pt x="536549" y="222936"/>
                  </a:cubicBezTo>
                  <a:cubicBezTo>
                    <a:pt x="525275" y="222936"/>
                    <a:pt x="516136" y="213797"/>
                    <a:pt x="516136" y="202523"/>
                  </a:cubicBezTo>
                  <a:cubicBezTo>
                    <a:pt x="516136" y="191250"/>
                    <a:pt x="525275" y="182110"/>
                    <a:pt x="536549" y="182110"/>
                  </a:cubicBezTo>
                  <a:close/>
                  <a:moveTo>
                    <a:pt x="487772" y="182110"/>
                  </a:moveTo>
                  <a:cubicBezTo>
                    <a:pt x="499045" y="182110"/>
                    <a:pt x="508184" y="191250"/>
                    <a:pt x="508184" y="202523"/>
                  </a:cubicBezTo>
                  <a:cubicBezTo>
                    <a:pt x="508184" y="213797"/>
                    <a:pt x="499045" y="222936"/>
                    <a:pt x="487772" y="222936"/>
                  </a:cubicBezTo>
                  <a:cubicBezTo>
                    <a:pt x="476498" y="222936"/>
                    <a:pt x="467359" y="213797"/>
                    <a:pt x="467359" y="202523"/>
                  </a:cubicBezTo>
                  <a:cubicBezTo>
                    <a:pt x="467359" y="191250"/>
                    <a:pt x="476498" y="182110"/>
                    <a:pt x="487772" y="182110"/>
                  </a:cubicBezTo>
                  <a:close/>
                  <a:moveTo>
                    <a:pt x="438994" y="182110"/>
                  </a:moveTo>
                  <a:cubicBezTo>
                    <a:pt x="450268" y="182110"/>
                    <a:pt x="459407" y="191250"/>
                    <a:pt x="459407" y="202523"/>
                  </a:cubicBezTo>
                  <a:cubicBezTo>
                    <a:pt x="459407" y="213797"/>
                    <a:pt x="450268" y="222936"/>
                    <a:pt x="438994" y="222936"/>
                  </a:cubicBezTo>
                  <a:cubicBezTo>
                    <a:pt x="427721" y="222936"/>
                    <a:pt x="418582" y="213797"/>
                    <a:pt x="418582" y="202523"/>
                  </a:cubicBezTo>
                  <a:cubicBezTo>
                    <a:pt x="418582" y="191250"/>
                    <a:pt x="427721" y="182110"/>
                    <a:pt x="438994" y="182110"/>
                  </a:cubicBezTo>
                  <a:close/>
                  <a:moveTo>
                    <a:pt x="390217" y="182110"/>
                  </a:moveTo>
                  <a:cubicBezTo>
                    <a:pt x="401491" y="182110"/>
                    <a:pt x="410630" y="191250"/>
                    <a:pt x="410630" y="202523"/>
                  </a:cubicBezTo>
                  <a:cubicBezTo>
                    <a:pt x="410630" y="213797"/>
                    <a:pt x="401491" y="222936"/>
                    <a:pt x="390217" y="222936"/>
                  </a:cubicBezTo>
                  <a:cubicBezTo>
                    <a:pt x="378944" y="222936"/>
                    <a:pt x="369805" y="213797"/>
                    <a:pt x="369805" y="202523"/>
                  </a:cubicBezTo>
                  <a:cubicBezTo>
                    <a:pt x="369805" y="191250"/>
                    <a:pt x="378944" y="182110"/>
                    <a:pt x="390217" y="182110"/>
                  </a:cubicBezTo>
                  <a:close/>
                  <a:moveTo>
                    <a:pt x="341440" y="182110"/>
                  </a:moveTo>
                  <a:cubicBezTo>
                    <a:pt x="352714" y="182110"/>
                    <a:pt x="361853" y="191250"/>
                    <a:pt x="361853" y="202523"/>
                  </a:cubicBezTo>
                  <a:cubicBezTo>
                    <a:pt x="361853" y="213797"/>
                    <a:pt x="352714" y="222936"/>
                    <a:pt x="341440" y="222936"/>
                  </a:cubicBezTo>
                  <a:cubicBezTo>
                    <a:pt x="330166" y="222936"/>
                    <a:pt x="321028" y="213797"/>
                    <a:pt x="321028" y="202523"/>
                  </a:cubicBezTo>
                  <a:cubicBezTo>
                    <a:pt x="321028" y="191250"/>
                    <a:pt x="330166" y="182110"/>
                    <a:pt x="341440" y="182110"/>
                  </a:cubicBezTo>
                  <a:close/>
                  <a:moveTo>
                    <a:pt x="292663" y="182110"/>
                  </a:moveTo>
                  <a:cubicBezTo>
                    <a:pt x="303937" y="182110"/>
                    <a:pt x="313076" y="191250"/>
                    <a:pt x="313076" y="202523"/>
                  </a:cubicBezTo>
                  <a:cubicBezTo>
                    <a:pt x="313076" y="213797"/>
                    <a:pt x="303937" y="222936"/>
                    <a:pt x="292663" y="222936"/>
                  </a:cubicBezTo>
                  <a:cubicBezTo>
                    <a:pt x="281389" y="222936"/>
                    <a:pt x="272251" y="213797"/>
                    <a:pt x="272251" y="202523"/>
                  </a:cubicBezTo>
                  <a:cubicBezTo>
                    <a:pt x="272251" y="191250"/>
                    <a:pt x="281389" y="182110"/>
                    <a:pt x="292663" y="182110"/>
                  </a:cubicBezTo>
                  <a:close/>
                  <a:moveTo>
                    <a:pt x="243886" y="182110"/>
                  </a:moveTo>
                  <a:cubicBezTo>
                    <a:pt x="255160" y="182110"/>
                    <a:pt x="264299" y="191250"/>
                    <a:pt x="264299" y="202523"/>
                  </a:cubicBezTo>
                  <a:cubicBezTo>
                    <a:pt x="264299" y="213797"/>
                    <a:pt x="255160" y="222936"/>
                    <a:pt x="243886" y="222936"/>
                  </a:cubicBezTo>
                  <a:cubicBezTo>
                    <a:pt x="232612" y="222936"/>
                    <a:pt x="223473" y="213797"/>
                    <a:pt x="223473" y="202523"/>
                  </a:cubicBezTo>
                  <a:cubicBezTo>
                    <a:pt x="223473" y="191250"/>
                    <a:pt x="232612" y="182110"/>
                    <a:pt x="243886" y="182110"/>
                  </a:cubicBezTo>
                  <a:close/>
                  <a:moveTo>
                    <a:pt x="195109" y="182110"/>
                  </a:moveTo>
                  <a:cubicBezTo>
                    <a:pt x="206383" y="182110"/>
                    <a:pt x="215522" y="191250"/>
                    <a:pt x="215522" y="202523"/>
                  </a:cubicBezTo>
                  <a:cubicBezTo>
                    <a:pt x="215522" y="213797"/>
                    <a:pt x="206383" y="222936"/>
                    <a:pt x="195109" y="222936"/>
                  </a:cubicBezTo>
                  <a:cubicBezTo>
                    <a:pt x="183835" y="222936"/>
                    <a:pt x="174696" y="213797"/>
                    <a:pt x="174696" y="202523"/>
                  </a:cubicBezTo>
                  <a:cubicBezTo>
                    <a:pt x="174696" y="191250"/>
                    <a:pt x="183835" y="182110"/>
                    <a:pt x="195109" y="182110"/>
                  </a:cubicBezTo>
                  <a:close/>
                  <a:moveTo>
                    <a:pt x="146332" y="182110"/>
                  </a:moveTo>
                  <a:cubicBezTo>
                    <a:pt x="157606" y="182110"/>
                    <a:pt x="166745" y="191250"/>
                    <a:pt x="166745" y="202523"/>
                  </a:cubicBezTo>
                  <a:cubicBezTo>
                    <a:pt x="166745" y="213797"/>
                    <a:pt x="157606" y="222936"/>
                    <a:pt x="146332" y="222936"/>
                  </a:cubicBezTo>
                  <a:cubicBezTo>
                    <a:pt x="135058" y="222936"/>
                    <a:pt x="125919" y="213797"/>
                    <a:pt x="125919" y="202523"/>
                  </a:cubicBezTo>
                  <a:cubicBezTo>
                    <a:pt x="125919" y="191250"/>
                    <a:pt x="135058" y="182110"/>
                    <a:pt x="146332" y="182110"/>
                  </a:cubicBezTo>
                  <a:close/>
                  <a:moveTo>
                    <a:pt x="97555" y="182110"/>
                  </a:moveTo>
                  <a:cubicBezTo>
                    <a:pt x="108829" y="182110"/>
                    <a:pt x="117968" y="191250"/>
                    <a:pt x="117968" y="202523"/>
                  </a:cubicBezTo>
                  <a:cubicBezTo>
                    <a:pt x="117968" y="213797"/>
                    <a:pt x="108829" y="222936"/>
                    <a:pt x="97555" y="222936"/>
                  </a:cubicBezTo>
                  <a:cubicBezTo>
                    <a:pt x="86281" y="222936"/>
                    <a:pt x="77142" y="213797"/>
                    <a:pt x="77142" y="202523"/>
                  </a:cubicBezTo>
                  <a:cubicBezTo>
                    <a:pt x="77142" y="191250"/>
                    <a:pt x="86281" y="182110"/>
                    <a:pt x="97555" y="182110"/>
                  </a:cubicBezTo>
                  <a:close/>
                  <a:moveTo>
                    <a:pt x="48778" y="182110"/>
                  </a:moveTo>
                  <a:cubicBezTo>
                    <a:pt x="60052" y="182110"/>
                    <a:pt x="69191" y="191250"/>
                    <a:pt x="69191" y="202523"/>
                  </a:cubicBezTo>
                  <a:cubicBezTo>
                    <a:pt x="69191" y="213797"/>
                    <a:pt x="60052" y="222936"/>
                    <a:pt x="48778" y="222936"/>
                  </a:cubicBezTo>
                  <a:cubicBezTo>
                    <a:pt x="37504" y="222936"/>
                    <a:pt x="28365" y="213797"/>
                    <a:pt x="28365" y="202523"/>
                  </a:cubicBezTo>
                  <a:cubicBezTo>
                    <a:pt x="28365" y="191250"/>
                    <a:pt x="37504" y="182110"/>
                    <a:pt x="48778" y="182110"/>
                  </a:cubicBezTo>
                  <a:close/>
                  <a:moveTo>
                    <a:pt x="2" y="182110"/>
                  </a:moveTo>
                  <a:cubicBezTo>
                    <a:pt x="11275" y="182110"/>
                    <a:pt x="20414" y="191250"/>
                    <a:pt x="20414" y="202523"/>
                  </a:cubicBezTo>
                  <a:cubicBezTo>
                    <a:pt x="20414" y="213797"/>
                    <a:pt x="11275" y="222936"/>
                    <a:pt x="2" y="222936"/>
                  </a:cubicBezTo>
                  <a:lnTo>
                    <a:pt x="0" y="222935"/>
                  </a:lnTo>
                  <a:lnTo>
                    <a:pt x="0" y="182111"/>
                  </a:lnTo>
                  <a:close/>
                  <a:moveTo>
                    <a:pt x="975542" y="128024"/>
                  </a:moveTo>
                  <a:cubicBezTo>
                    <a:pt x="986816" y="128024"/>
                    <a:pt x="995955" y="137163"/>
                    <a:pt x="995955" y="148437"/>
                  </a:cubicBezTo>
                  <a:cubicBezTo>
                    <a:pt x="995955" y="159711"/>
                    <a:pt x="986816" y="168850"/>
                    <a:pt x="975542" y="168850"/>
                  </a:cubicBezTo>
                  <a:cubicBezTo>
                    <a:pt x="964268" y="168850"/>
                    <a:pt x="955129" y="159711"/>
                    <a:pt x="955129" y="148437"/>
                  </a:cubicBezTo>
                  <a:cubicBezTo>
                    <a:pt x="955129" y="137163"/>
                    <a:pt x="964268" y="128024"/>
                    <a:pt x="975542" y="128024"/>
                  </a:cubicBezTo>
                  <a:close/>
                  <a:moveTo>
                    <a:pt x="926765" y="128024"/>
                  </a:moveTo>
                  <a:cubicBezTo>
                    <a:pt x="938039" y="128024"/>
                    <a:pt x="947178" y="137163"/>
                    <a:pt x="947178" y="148437"/>
                  </a:cubicBezTo>
                  <a:cubicBezTo>
                    <a:pt x="947178" y="159711"/>
                    <a:pt x="938039" y="168850"/>
                    <a:pt x="926765" y="168850"/>
                  </a:cubicBezTo>
                  <a:cubicBezTo>
                    <a:pt x="915491" y="168850"/>
                    <a:pt x="906352" y="159711"/>
                    <a:pt x="906352" y="148437"/>
                  </a:cubicBezTo>
                  <a:cubicBezTo>
                    <a:pt x="906352" y="137163"/>
                    <a:pt x="915491" y="128024"/>
                    <a:pt x="926765" y="128024"/>
                  </a:cubicBezTo>
                  <a:close/>
                  <a:moveTo>
                    <a:pt x="877988" y="128024"/>
                  </a:moveTo>
                  <a:cubicBezTo>
                    <a:pt x="889262" y="128024"/>
                    <a:pt x="898401" y="137163"/>
                    <a:pt x="898401" y="148437"/>
                  </a:cubicBezTo>
                  <a:cubicBezTo>
                    <a:pt x="898401" y="159711"/>
                    <a:pt x="889262" y="168850"/>
                    <a:pt x="877988" y="168850"/>
                  </a:cubicBezTo>
                  <a:cubicBezTo>
                    <a:pt x="866714" y="168850"/>
                    <a:pt x="857575" y="159711"/>
                    <a:pt x="857575" y="148437"/>
                  </a:cubicBezTo>
                  <a:cubicBezTo>
                    <a:pt x="857575" y="137163"/>
                    <a:pt x="866714" y="128024"/>
                    <a:pt x="877988" y="128024"/>
                  </a:cubicBezTo>
                  <a:close/>
                  <a:moveTo>
                    <a:pt x="829211" y="128024"/>
                  </a:moveTo>
                  <a:cubicBezTo>
                    <a:pt x="840485" y="128024"/>
                    <a:pt x="849624" y="137163"/>
                    <a:pt x="849624" y="148437"/>
                  </a:cubicBezTo>
                  <a:cubicBezTo>
                    <a:pt x="849624" y="159711"/>
                    <a:pt x="840485" y="168850"/>
                    <a:pt x="829211" y="168850"/>
                  </a:cubicBezTo>
                  <a:cubicBezTo>
                    <a:pt x="817937" y="168850"/>
                    <a:pt x="808798" y="159711"/>
                    <a:pt x="808798" y="148437"/>
                  </a:cubicBezTo>
                  <a:cubicBezTo>
                    <a:pt x="808798" y="137163"/>
                    <a:pt x="817937" y="128024"/>
                    <a:pt x="829211" y="128024"/>
                  </a:cubicBezTo>
                  <a:close/>
                  <a:moveTo>
                    <a:pt x="780434" y="128024"/>
                  </a:moveTo>
                  <a:cubicBezTo>
                    <a:pt x="791708" y="128024"/>
                    <a:pt x="800847" y="137163"/>
                    <a:pt x="800847" y="148437"/>
                  </a:cubicBezTo>
                  <a:cubicBezTo>
                    <a:pt x="800847" y="159711"/>
                    <a:pt x="791708" y="168850"/>
                    <a:pt x="780434" y="168850"/>
                  </a:cubicBezTo>
                  <a:cubicBezTo>
                    <a:pt x="769160" y="168850"/>
                    <a:pt x="760021" y="159711"/>
                    <a:pt x="760021" y="148437"/>
                  </a:cubicBezTo>
                  <a:cubicBezTo>
                    <a:pt x="760021" y="137163"/>
                    <a:pt x="769160" y="128024"/>
                    <a:pt x="780434" y="128024"/>
                  </a:cubicBezTo>
                  <a:close/>
                  <a:moveTo>
                    <a:pt x="731657" y="128024"/>
                  </a:moveTo>
                  <a:cubicBezTo>
                    <a:pt x="742931" y="128024"/>
                    <a:pt x="752070" y="137163"/>
                    <a:pt x="752070" y="148437"/>
                  </a:cubicBezTo>
                  <a:cubicBezTo>
                    <a:pt x="752070" y="159711"/>
                    <a:pt x="742931" y="168850"/>
                    <a:pt x="731657" y="168850"/>
                  </a:cubicBezTo>
                  <a:cubicBezTo>
                    <a:pt x="720383" y="168850"/>
                    <a:pt x="711244" y="159711"/>
                    <a:pt x="711244" y="148437"/>
                  </a:cubicBezTo>
                  <a:cubicBezTo>
                    <a:pt x="711244" y="137163"/>
                    <a:pt x="720383" y="128024"/>
                    <a:pt x="731657" y="128024"/>
                  </a:cubicBezTo>
                  <a:close/>
                  <a:moveTo>
                    <a:pt x="682880" y="128024"/>
                  </a:moveTo>
                  <a:cubicBezTo>
                    <a:pt x="694153" y="128024"/>
                    <a:pt x="703293" y="137163"/>
                    <a:pt x="703293" y="148437"/>
                  </a:cubicBezTo>
                  <a:cubicBezTo>
                    <a:pt x="703293" y="159711"/>
                    <a:pt x="694153" y="168850"/>
                    <a:pt x="682880" y="168850"/>
                  </a:cubicBezTo>
                  <a:cubicBezTo>
                    <a:pt x="671606" y="168850"/>
                    <a:pt x="662467" y="159711"/>
                    <a:pt x="662467" y="148437"/>
                  </a:cubicBezTo>
                  <a:cubicBezTo>
                    <a:pt x="662467" y="137163"/>
                    <a:pt x="671606" y="128024"/>
                    <a:pt x="682880" y="128024"/>
                  </a:cubicBezTo>
                  <a:close/>
                  <a:moveTo>
                    <a:pt x="634103" y="128024"/>
                  </a:moveTo>
                  <a:cubicBezTo>
                    <a:pt x="645377" y="128024"/>
                    <a:pt x="654516" y="137163"/>
                    <a:pt x="654516" y="148437"/>
                  </a:cubicBezTo>
                  <a:cubicBezTo>
                    <a:pt x="654516" y="159711"/>
                    <a:pt x="645377" y="168850"/>
                    <a:pt x="634103" y="168850"/>
                  </a:cubicBezTo>
                  <a:cubicBezTo>
                    <a:pt x="622829" y="168850"/>
                    <a:pt x="613690" y="159711"/>
                    <a:pt x="613690" y="148437"/>
                  </a:cubicBezTo>
                  <a:cubicBezTo>
                    <a:pt x="613690" y="137163"/>
                    <a:pt x="622829" y="128024"/>
                    <a:pt x="634103" y="128024"/>
                  </a:cubicBezTo>
                  <a:close/>
                  <a:moveTo>
                    <a:pt x="585326" y="128024"/>
                  </a:moveTo>
                  <a:cubicBezTo>
                    <a:pt x="596599" y="128024"/>
                    <a:pt x="605738" y="137163"/>
                    <a:pt x="605738" y="148437"/>
                  </a:cubicBezTo>
                  <a:cubicBezTo>
                    <a:pt x="605738" y="159711"/>
                    <a:pt x="596599" y="168850"/>
                    <a:pt x="585326" y="168850"/>
                  </a:cubicBezTo>
                  <a:cubicBezTo>
                    <a:pt x="574052" y="168850"/>
                    <a:pt x="564913" y="159711"/>
                    <a:pt x="564913" y="148437"/>
                  </a:cubicBezTo>
                  <a:cubicBezTo>
                    <a:pt x="564913" y="137163"/>
                    <a:pt x="574052" y="128024"/>
                    <a:pt x="585326" y="128024"/>
                  </a:cubicBezTo>
                  <a:close/>
                  <a:moveTo>
                    <a:pt x="536549" y="128024"/>
                  </a:moveTo>
                  <a:cubicBezTo>
                    <a:pt x="547822" y="128024"/>
                    <a:pt x="556961" y="137163"/>
                    <a:pt x="556961" y="148437"/>
                  </a:cubicBezTo>
                  <a:cubicBezTo>
                    <a:pt x="556961" y="159711"/>
                    <a:pt x="547822" y="168850"/>
                    <a:pt x="536549" y="168850"/>
                  </a:cubicBezTo>
                  <a:cubicBezTo>
                    <a:pt x="525275" y="168850"/>
                    <a:pt x="516136" y="159711"/>
                    <a:pt x="516136" y="148437"/>
                  </a:cubicBezTo>
                  <a:cubicBezTo>
                    <a:pt x="516136" y="137163"/>
                    <a:pt x="525275" y="128024"/>
                    <a:pt x="536549" y="128024"/>
                  </a:cubicBezTo>
                  <a:close/>
                  <a:moveTo>
                    <a:pt x="487772" y="128024"/>
                  </a:moveTo>
                  <a:cubicBezTo>
                    <a:pt x="499045" y="128024"/>
                    <a:pt x="508184" y="137163"/>
                    <a:pt x="508184" y="148437"/>
                  </a:cubicBezTo>
                  <a:cubicBezTo>
                    <a:pt x="508184" y="159711"/>
                    <a:pt x="499045" y="168850"/>
                    <a:pt x="487772" y="168850"/>
                  </a:cubicBezTo>
                  <a:cubicBezTo>
                    <a:pt x="476498" y="168850"/>
                    <a:pt x="467359" y="159711"/>
                    <a:pt x="467359" y="148437"/>
                  </a:cubicBezTo>
                  <a:cubicBezTo>
                    <a:pt x="467359" y="137163"/>
                    <a:pt x="476498" y="128024"/>
                    <a:pt x="487772" y="128024"/>
                  </a:cubicBezTo>
                  <a:close/>
                  <a:moveTo>
                    <a:pt x="438994" y="128024"/>
                  </a:moveTo>
                  <a:cubicBezTo>
                    <a:pt x="450268" y="128024"/>
                    <a:pt x="459407" y="137163"/>
                    <a:pt x="459407" y="148437"/>
                  </a:cubicBezTo>
                  <a:cubicBezTo>
                    <a:pt x="459407" y="159711"/>
                    <a:pt x="450268" y="168850"/>
                    <a:pt x="438994" y="168850"/>
                  </a:cubicBezTo>
                  <a:cubicBezTo>
                    <a:pt x="427721" y="168850"/>
                    <a:pt x="418582" y="159711"/>
                    <a:pt x="418582" y="148437"/>
                  </a:cubicBezTo>
                  <a:cubicBezTo>
                    <a:pt x="418582" y="137163"/>
                    <a:pt x="427721" y="128024"/>
                    <a:pt x="438994" y="128024"/>
                  </a:cubicBezTo>
                  <a:close/>
                  <a:moveTo>
                    <a:pt x="390217" y="128024"/>
                  </a:moveTo>
                  <a:cubicBezTo>
                    <a:pt x="401491" y="128024"/>
                    <a:pt x="410630" y="137163"/>
                    <a:pt x="410630" y="148437"/>
                  </a:cubicBezTo>
                  <a:cubicBezTo>
                    <a:pt x="410630" y="159711"/>
                    <a:pt x="401491" y="168850"/>
                    <a:pt x="390217" y="168850"/>
                  </a:cubicBezTo>
                  <a:cubicBezTo>
                    <a:pt x="378944" y="168850"/>
                    <a:pt x="369805" y="159711"/>
                    <a:pt x="369805" y="148437"/>
                  </a:cubicBezTo>
                  <a:cubicBezTo>
                    <a:pt x="369805" y="137163"/>
                    <a:pt x="378944" y="128024"/>
                    <a:pt x="390217" y="128024"/>
                  </a:cubicBezTo>
                  <a:close/>
                  <a:moveTo>
                    <a:pt x="341440" y="128024"/>
                  </a:moveTo>
                  <a:cubicBezTo>
                    <a:pt x="352714" y="128024"/>
                    <a:pt x="361853" y="137163"/>
                    <a:pt x="361853" y="148437"/>
                  </a:cubicBezTo>
                  <a:cubicBezTo>
                    <a:pt x="361853" y="159711"/>
                    <a:pt x="352714" y="168850"/>
                    <a:pt x="341440" y="168850"/>
                  </a:cubicBezTo>
                  <a:cubicBezTo>
                    <a:pt x="330166" y="168850"/>
                    <a:pt x="321028" y="159711"/>
                    <a:pt x="321028" y="148437"/>
                  </a:cubicBezTo>
                  <a:cubicBezTo>
                    <a:pt x="321028" y="137163"/>
                    <a:pt x="330166" y="128024"/>
                    <a:pt x="341440" y="128024"/>
                  </a:cubicBezTo>
                  <a:close/>
                  <a:moveTo>
                    <a:pt x="292663" y="128024"/>
                  </a:moveTo>
                  <a:cubicBezTo>
                    <a:pt x="303937" y="128024"/>
                    <a:pt x="313076" y="137163"/>
                    <a:pt x="313076" y="148437"/>
                  </a:cubicBezTo>
                  <a:cubicBezTo>
                    <a:pt x="313076" y="159711"/>
                    <a:pt x="303937" y="168850"/>
                    <a:pt x="292663" y="168850"/>
                  </a:cubicBezTo>
                  <a:cubicBezTo>
                    <a:pt x="281389" y="168850"/>
                    <a:pt x="272251" y="159711"/>
                    <a:pt x="272251" y="148437"/>
                  </a:cubicBezTo>
                  <a:cubicBezTo>
                    <a:pt x="272251" y="137163"/>
                    <a:pt x="281389" y="128024"/>
                    <a:pt x="292663" y="128024"/>
                  </a:cubicBezTo>
                  <a:close/>
                  <a:moveTo>
                    <a:pt x="243886" y="128024"/>
                  </a:moveTo>
                  <a:cubicBezTo>
                    <a:pt x="255160" y="128024"/>
                    <a:pt x="264299" y="137163"/>
                    <a:pt x="264299" y="148437"/>
                  </a:cubicBezTo>
                  <a:cubicBezTo>
                    <a:pt x="264299" y="159711"/>
                    <a:pt x="255160" y="168850"/>
                    <a:pt x="243886" y="168850"/>
                  </a:cubicBezTo>
                  <a:cubicBezTo>
                    <a:pt x="232612" y="168850"/>
                    <a:pt x="223473" y="159711"/>
                    <a:pt x="223473" y="148437"/>
                  </a:cubicBezTo>
                  <a:cubicBezTo>
                    <a:pt x="223473" y="137163"/>
                    <a:pt x="232612" y="128024"/>
                    <a:pt x="243886" y="128024"/>
                  </a:cubicBezTo>
                  <a:close/>
                  <a:moveTo>
                    <a:pt x="195109" y="128024"/>
                  </a:moveTo>
                  <a:cubicBezTo>
                    <a:pt x="206383" y="128024"/>
                    <a:pt x="215522" y="137163"/>
                    <a:pt x="215522" y="148437"/>
                  </a:cubicBezTo>
                  <a:cubicBezTo>
                    <a:pt x="215522" y="159711"/>
                    <a:pt x="206383" y="168850"/>
                    <a:pt x="195109" y="168850"/>
                  </a:cubicBezTo>
                  <a:cubicBezTo>
                    <a:pt x="183835" y="168850"/>
                    <a:pt x="174696" y="159711"/>
                    <a:pt x="174696" y="148437"/>
                  </a:cubicBezTo>
                  <a:cubicBezTo>
                    <a:pt x="174696" y="137163"/>
                    <a:pt x="183835" y="128024"/>
                    <a:pt x="195109" y="128024"/>
                  </a:cubicBezTo>
                  <a:close/>
                  <a:moveTo>
                    <a:pt x="146332" y="128024"/>
                  </a:moveTo>
                  <a:cubicBezTo>
                    <a:pt x="157606" y="128024"/>
                    <a:pt x="166745" y="137163"/>
                    <a:pt x="166745" y="148437"/>
                  </a:cubicBezTo>
                  <a:cubicBezTo>
                    <a:pt x="166745" y="159711"/>
                    <a:pt x="157606" y="168850"/>
                    <a:pt x="146332" y="168850"/>
                  </a:cubicBezTo>
                  <a:cubicBezTo>
                    <a:pt x="135058" y="168850"/>
                    <a:pt x="125919" y="159711"/>
                    <a:pt x="125919" y="148437"/>
                  </a:cubicBezTo>
                  <a:cubicBezTo>
                    <a:pt x="125919" y="137163"/>
                    <a:pt x="135058" y="128024"/>
                    <a:pt x="146332" y="128024"/>
                  </a:cubicBezTo>
                  <a:close/>
                  <a:moveTo>
                    <a:pt x="97555" y="128024"/>
                  </a:moveTo>
                  <a:cubicBezTo>
                    <a:pt x="108829" y="128024"/>
                    <a:pt x="117968" y="137163"/>
                    <a:pt x="117968" y="148437"/>
                  </a:cubicBezTo>
                  <a:cubicBezTo>
                    <a:pt x="117968" y="159711"/>
                    <a:pt x="108829" y="168850"/>
                    <a:pt x="97555" y="168850"/>
                  </a:cubicBezTo>
                  <a:cubicBezTo>
                    <a:pt x="86281" y="168850"/>
                    <a:pt x="77142" y="159711"/>
                    <a:pt x="77142" y="148437"/>
                  </a:cubicBezTo>
                  <a:cubicBezTo>
                    <a:pt x="77142" y="137163"/>
                    <a:pt x="86281" y="128024"/>
                    <a:pt x="97555" y="128024"/>
                  </a:cubicBezTo>
                  <a:close/>
                  <a:moveTo>
                    <a:pt x="48778" y="128024"/>
                  </a:moveTo>
                  <a:cubicBezTo>
                    <a:pt x="60052" y="128024"/>
                    <a:pt x="69191" y="137163"/>
                    <a:pt x="69191" y="148437"/>
                  </a:cubicBezTo>
                  <a:cubicBezTo>
                    <a:pt x="69191" y="159711"/>
                    <a:pt x="60052" y="168850"/>
                    <a:pt x="48778" y="168850"/>
                  </a:cubicBezTo>
                  <a:cubicBezTo>
                    <a:pt x="37504" y="168850"/>
                    <a:pt x="28365" y="159711"/>
                    <a:pt x="28365" y="148437"/>
                  </a:cubicBezTo>
                  <a:cubicBezTo>
                    <a:pt x="28365" y="137163"/>
                    <a:pt x="37504" y="128024"/>
                    <a:pt x="48778" y="128024"/>
                  </a:cubicBezTo>
                  <a:close/>
                  <a:moveTo>
                    <a:pt x="2" y="128024"/>
                  </a:moveTo>
                  <a:cubicBezTo>
                    <a:pt x="11275" y="128024"/>
                    <a:pt x="20414" y="137163"/>
                    <a:pt x="20414" y="148437"/>
                  </a:cubicBezTo>
                  <a:cubicBezTo>
                    <a:pt x="20414" y="159711"/>
                    <a:pt x="11275" y="168850"/>
                    <a:pt x="2" y="168850"/>
                  </a:cubicBezTo>
                  <a:lnTo>
                    <a:pt x="0" y="168849"/>
                  </a:lnTo>
                  <a:lnTo>
                    <a:pt x="0" y="128025"/>
                  </a:lnTo>
                  <a:close/>
                  <a:moveTo>
                    <a:pt x="1006915" y="87087"/>
                  </a:moveTo>
                  <a:lnTo>
                    <a:pt x="1006262" y="100037"/>
                  </a:lnTo>
                  <a:lnTo>
                    <a:pt x="1003906" y="94351"/>
                  </a:lnTo>
                  <a:close/>
                  <a:moveTo>
                    <a:pt x="975542" y="73938"/>
                  </a:moveTo>
                  <a:cubicBezTo>
                    <a:pt x="986816" y="73938"/>
                    <a:pt x="995955" y="83077"/>
                    <a:pt x="995955" y="94351"/>
                  </a:cubicBezTo>
                  <a:cubicBezTo>
                    <a:pt x="995955" y="105625"/>
                    <a:pt x="986816" y="114764"/>
                    <a:pt x="975542" y="114764"/>
                  </a:cubicBezTo>
                  <a:cubicBezTo>
                    <a:pt x="964268" y="114764"/>
                    <a:pt x="955129" y="105625"/>
                    <a:pt x="955129" y="94351"/>
                  </a:cubicBezTo>
                  <a:cubicBezTo>
                    <a:pt x="955129" y="83077"/>
                    <a:pt x="964268" y="73938"/>
                    <a:pt x="975542" y="73938"/>
                  </a:cubicBezTo>
                  <a:close/>
                  <a:moveTo>
                    <a:pt x="926765" y="73938"/>
                  </a:moveTo>
                  <a:cubicBezTo>
                    <a:pt x="938039" y="73938"/>
                    <a:pt x="947178" y="83077"/>
                    <a:pt x="947178" y="94351"/>
                  </a:cubicBezTo>
                  <a:cubicBezTo>
                    <a:pt x="947178" y="105625"/>
                    <a:pt x="938039" y="114764"/>
                    <a:pt x="926765" y="114764"/>
                  </a:cubicBezTo>
                  <a:cubicBezTo>
                    <a:pt x="915491" y="114764"/>
                    <a:pt x="906352" y="105625"/>
                    <a:pt x="906352" y="94351"/>
                  </a:cubicBezTo>
                  <a:cubicBezTo>
                    <a:pt x="906352" y="83077"/>
                    <a:pt x="915491" y="73938"/>
                    <a:pt x="926765" y="73938"/>
                  </a:cubicBezTo>
                  <a:close/>
                  <a:moveTo>
                    <a:pt x="877988" y="73938"/>
                  </a:moveTo>
                  <a:cubicBezTo>
                    <a:pt x="889262" y="73938"/>
                    <a:pt x="898401" y="83077"/>
                    <a:pt x="898401" y="94351"/>
                  </a:cubicBezTo>
                  <a:cubicBezTo>
                    <a:pt x="898401" y="105625"/>
                    <a:pt x="889262" y="114764"/>
                    <a:pt x="877988" y="114764"/>
                  </a:cubicBezTo>
                  <a:cubicBezTo>
                    <a:pt x="866714" y="114764"/>
                    <a:pt x="857575" y="105625"/>
                    <a:pt x="857575" y="94351"/>
                  </a:cubicBezTo>
                  <a:cubicBezTo>
                    <a:pt x="857575" y="83077"/>
                    <a:pt x="866714" y="73938"/>
                    <a:pt x="877988" y="73938"/>
                  </a:cubicBezTo>
                  <a:close/>
                  <a:moveTo>
                    <a:pt x="829211" y="73938"/>
                  </a:moveTo>
                  <a:cubicBezTo>
                    <a:pt x="840485" y="73938"/>
                    <a:pt x="849624" y="83077"/>
                    <a:pt x="849624" y="94351"/>
                  </a:cubicBezTo>
                  <a:cubicBezTo>
                    <a:pt x="849624" y="105625"/>
                    <a:pt x="840485" y="114764"/>
                    <a:pt x="829211" y="114764"/>
                  </a:cubicBezTo>
                  <a:cubicBezTo>
                    <a:pt x="817937" y="114764"/>
                    <a:pt x="808798" y="105625"/>
                    <a:pt x="808798" y="94351"/>
                  </a:cubicBezTo>
                  <a:cubicBezTo>
                    <a:pt x="808798" y="83077"/>
                    <a:pt x="817937" y="73938"/>
                    <a:pt x="829211" y="73938"/>
                  </a:cubicBezTo>
                  <a:close/>
                  <a:moveTo>
                    <a:pt x="780434" y="73938"/>
                  </a:moveTo>
                  <a:cubicBezTo>
                    <a:pt x="791708" y="73938"/>
                    <a:pt x="800847" y="83077"/>
                    <a:pt x="800847" y="94351"/>
                  </a:cubicBezTo>
                  <a:cubicBezTo>
                    <a:pt x="800847" y="105625"/>
                    <a:pt x="791708" y="114764"/>
                    <a:pt x="780434" y="114764"/>
                  </a:cubicBezTo>
                  <a:cubicBezTo>
                    <a:pt x="769160" y="114764"/>
                    <a:pt x="760021" y="105625"/>
                    <a:pt x="760021" y="94351"/>
                  </a:cubicBezTo>
                  <a:cubicBezTo>
                    <a:pt x="760021" y="83077"/>
                    <a:pt x="769160" y="73938"/>
                    <a:pt x="780434" y="73938"/>
                  </a:cubicBezTo>
                  <a:close/>
                  <a:moveTo>
                    <a:pt x="731657" y="73938"/>
                  </a:moveTo>
                  <a:cubicBezTo>
                    <a:pt x="742931" y="73938"/>
                    <a:pt x="752070" y="83077"/>
                    <a:pt x="752070" y="94351"/>
                  </a:cubicBezTo>
                  <a:cubicBezTo>
                    <a:pt x="752070" y="105625"/>
                    <a:pt x="742931" y="114764"/>
                    <a:pt x="731657" y="114764"/>
                  </a:cubicBezTo>
                  <a:cubicBezTo>
                    <a:pt x="720383" y="114764"/>
                    <a:pt x="711244" y="105625"/>
                    <a:pt x="711244" y="94351"/>
                  </a:cubicBezTo>
                  <a:cubicBezTo>
                    <a:pt x="711244" y="83077"/>
                    <a:pt x="720383" y="73938"/>
                    <a:pt x="731657" y="73938"/>
                  </a:cubicBezTo>
                  <a:close/>
                  <a:moveTo>
                    <a:pt x="682880" y="73938"/>
                  </a:moveTo>
                  <a:cubicBezTo>
                    <a:pt x="694153" y="73938"/>
                    <a:pt x="703293" y="83077"/>
                    <a:pt x="703293" y="94351"/>
                  </a:cubicBezTo>
                  <a:cubicBezTo>
                    <a:pt x="703293" y="105625"/>
                    <a:pt x="694153" y="114764"/>
                    <a:pt x="682880" y="114764"/>
                  </a:cubicBezTo>
                  <a:cubicBezTo>
                    <a:pt x="671606" y="114764"/>
                    <a:pt x="662467" y="105625"/>
                    <a:pt x="662467" y="94351"/>
                  </a:cubicBezTo>
                  <a:cubicBezTo>
                    <a:pt x="662467" y="83077"/>
                    <a:pt x="671606" y="73938"/>
                    <a:pt x="682880" y="73938"/>
                  </a:cubicBezTo>
                  <a:close/>
                  <a:moveTo>
                    <a:pt x="634103" y="73938"/>
                  </a:moveTo>
                  <a:cubicBezTo>
                    <a:pt x="645377" y="73938"/>
                    <a:pt x="654516" y="83077"/>
                    <a:pt x="654516" y="94351"/>
                  </a:cubicBezTo>
                  <a:cubicBezTo>
                    <a:pt x="654516" y="105625"/>
                    <a:pt x="645377" y="114764"/>
                    <a:pt x="634103" y="114764"/>
                  </a:cubicBezTo>
                  <a:cubicBezTo>
                    <a:pt x="622829" y="114764"/>
                    <a:pt x="613690" y="105625"/>
                    <a:pt x="613690" y="94351"/>
                  </a:cubicBezTo>
                  <a:cubicBezTo>
                    <a:pt x="613690" y="83077"/>
                    <a:pt x="622829" y="73938"/>
                    <a:pt x="634103" y="73938"/>
                  </a:cubicBezTo>
                  <a:close/>
                  <a:moveTo>
                    <a:pt x="585326" y="73938"/>
                  </a:moveTo>
                  <a:cubicBezTo>
                    <a:pt x="596599" y="73938"/>
                    <a:pt x="605738" y="83077"/>
                    <a:pt x="605738" y="94351"/>
                  </a:cubicBezTo>
                  <a:cubicBezTo>
                    <a:pt x="605738" y="105625"/>
                    <a:pt x="596599" y="114764"/>
                    <a:pt x="585326" y="114764"/>
                  </a:cubicBezTo>
                  <a:cubicBezTo>
                    <a:pt x="574052" y="114764"/>
                    <a:pt x="564913" y="105625"/>
                    <a:pt x="564913" y="94351"/>
                  </a:cubicBezTo>
                  <a:cubicBezTo>
                    <a:pt x="564913" y="83077"/>
                    <a:pt x="574052" y="73938"/>
                    <a:pt x="585326" y="73938"/>
                  </a:cubicBezTo>
                  <a:close/>
                  <a:moveTo>
                    <a:pt x="536549" y="73938"/>
                  </a:moveTo>
                  <a:cubicBezTo>
                    <a:pt x="547822" y="73938"/>
                    <a:pt x="556961" y="83077"/>
                    <a:pt x="556961" y="94351"/>
                  </a:cubicBezTo>
                  <a:cubicBezTo>
                    <a:pt x="556961" y="105625"/>
                    <a:pt x="547822" y="114764"/>
                    <a:pt x="536549" y="114764"/>
                  </a:cubicBezTo>
                  <a:cubicBezTo>
                    <a:pt x="525275" y="114764"/>
                    <a:pt x="516136" y="105625"/>
                    <a:pt x="516136" y="94351"/>
                  </a:cubicBezTo>
                  <a:cubicBezTo>
                    <a:pt x="516136" y="83077"/>
                    <a:pt x="525275" y="73938"/>
                    <a:pt x="536549" y="73938"/>
                  </a:cubicBezTo>
                  <a:close/>
                  <a:moveTo>
                    <a:pt x="487772" y="73938"/>
                  </a:moveTo>
                  <a:cubicBezTo>
                    <a:pt x="499045" y="73938"/>
                    <a:pt x="508184" y="83077"/>
                    <a:pt x="508184" y="94351"/>
                  </a:cubicBezTo>
                  <a:cubicBezTo>
                    <a:pt x="508184" y="105625"/>
                    <a:pt x="499045" y="114764"/>
                    <a:pt x="487772" y="114764"/>
                  </a:cubicBezTo>
                  <a:cubicBezTo>
                    <a:pt x="476498" y="114764"/>
                    <a:pt x="467359" y="105625"/>
                    <a:pt x="467359" y="94351"/>
                  </a:cubicBezTo>
                  <a:cubicBezTo>
                    <a:pt x="467359" y="83077"/>
                    <a:pt x="476498" y="73938"/>
                    <a:pt x="487772" y="73938"/>
                  </a:cubicBezTo>
                  <a:close/>
                  <a:moveTo>
                    <a:pt x="438994" y="73938"/>
                  </a:moveTo>
                  <a:cubicBezTo>
                    <a:pt x="450268" y="73938"/>
                    <a:pt x="459407" y="83077"/>
                    <a:pt x="459407" y="94351"/>
                  </a:cubicBezTo>
                  <a:cubicBezTo>
                    <a:pt x="459407" y="105625"/>
                    <a:pt x="450268" y="114764"/>
                    <a:pt x="438994" y="114764"/>
                  </a:cubicBezTo>
                  <a:cubicBezTo>
                    <a:pt x="427721" y="114764"/>
                    <a:pt x="418582" y="105625"/>
                    <a:pt x="418582" y="94351"/>
                  </a:cubicBezTo>
                  <a:cubicBezTo>
                    <a:pt x="418582" y="83077"/>
                    <a:pt x="427721" y="73938"/>
                    <a:pt x="438994" y="73938"/>
                  </a:cubicBezTo>
                  <a:close/>
                  <a:moveTo>
                    <a:pt x="390217" y="73938"/>
                  </a:moveTo>
                  <a:cubicBezTo>
                    <a:pt x="401491" y="73938"/>
                    <a:pt x="410630" y="83077"/>
                    <a:pt x="410630" y="94351"/>
                  </a:cubicBezTo>
                  <a:cubicBezTo>
                    <a:pt x="410630" y="105625"/>
                    <a:pt x="401491" y="114764"/>
                    <a:pt x="390217" y="114764"/>
                  </a:cubicBezTo>
                  <a:cubicBezTo>
                    <a:pt x="378944" y="114764"/>
                    <a:pt x="369805" y="105625"/>
                    <a:pt x="369805" y="94351"/>
                  </a:cubicBezTo>
                  <a:cubicBezTo>
                    <a:pt x="369805" y="83077"/>
                    <a:pt x="378944" y="73938"/>
                    <a:pt x="390217" y="73938"/>
                  </a:cubicBezTo>
                  <a:close/>
                  <a:moveTo>
                    <a:pt x="341440" y="73938"/>
                  </a:moveTo>
                  <a:cubicBezTo>
                    <a:pt x="352714" y="73938"/>
                    <a:pt x="361853" y="83077"/>
                    <a:pt x="361853" y="94351"/>
                  </a:cubicBezTo>
                  <a:cubicBezTo>
                    <a:pt x="361853" y="105625"/>
                    <a:pt x="352714" y="114764"/>
                    <a:pt x="341440" y="114764"/>
                  </a:cubicBezTo>
                  <a:cubicBezTo>
                    <a:pt x="330166" y="114764"/>
                    <a:pt x="321028" y="105625"/>
                    <a:pt x="321028" y="94351"/>
                  </a:cubicBezTo>
                  <a:cubicBezTo>
                    <a:pt x="321028" y="83077"/>
                    <a:pt x="330166" y="73938"/>
                    <a:pt x="341440" y="73938"/>
                  </a:cubicBezTo>
                  <a:close/>
                  <a:moveTo>
                    <a:pt x="292663" y="73938"/>
                  </a:moveTo>
                  <a:cubicBezTo>
                    <a:pt x="303937" y="73938"/>
                    <a:pt x="313076" y="83077"/>
                    <a:pt x="313076" y="94351"/>
                  </a:cubicBezTo>
                  <a:cubicBezTo>
                    <a:pt x="313076" y="105625"/>
                    <a:pt x="303937" y="114764"/>
                    <a:pt x="292663" y="114764"/>
                  </a:cubicBezTo>
                  <a:cubicBezTo>
                    <a:pt x="281389" y="114764"/>
                    <a:pt x="272251" y="105625"/>
                    <a:pt x="272251" y="94351"/>
                  </a:cubicBezTo>
                  <a:cubicBezTo>
                    <a:pt x="272251" y="83077"/>
                    <a:pt x="281389" y="73938"/>
                    <a:pt x="292663" y="73938"/>
                  </a:cubicBezTo>
                  <a:close/>
                  <a:moveTo>
                    <a:pt x="243886" y="73938"/>
                  </a:moveTo>
                  <a:cubicBezTo>
                    <a:pt x="255160" y="73938"/>
                    <a:pt x="264299" y="83077"/>
                    <a:pt x="264299" y="94351"/>
                  </a:cubicBezTo>
                  <a:cubicBezTo>
                    <a:pt x="264299" y="105625"/>
                    <a:pt x="255160" y="114764"/>
                    <a:pt x="243886" y="114764"/>
                  </a:cubicBezTo>
                  <a:cubicBezTo>
                    <a:pt x="232612" y="114764"/>
                    <a:pt x="223473" y="105625"/>
                    <a:pt x="223473" y="94351"/>
                  </a:cubicBezTo>
                  <a:cubicBezTo>
                    <a:pt x="223473" y="83077"/>
                    <a:pt x="232612" y="73938"/>
                    <a:pt x="243886" y="73938"/>
                  </a:cubicBezTo>
                  <a:close/>
                  <a:moveTo>
                    <a:pt x="195109" y="73938"/>
                  </a:moveTo>
                  <a:cubicBezTo>
                    <a:pt x="206383" y="73938"/>
                    <a:pt x="215522" y="83077"/>
                    <a:pt x="215522" y="94351"/>
                  </a:cubicBezTo>
                  <a:cubicBezTo>
                    <a:pt x="215522" y="105625"/>
                    <a:pt x="206383" y="114764"/>
                    <a:pt x="195109" y="114764"/>
                  </a:cubicBezTo>
                  <a:cubicBezTo>
                    <a:pt x="183835" y="114764"/>
                    <a:pt x="174696" y="105625"/>
                    <a:pt x="174696" y="94351"/>
                  </a:cubicBezTo>
                  <a:cubicBezTo>
                    <a:pt x="174696" y="83077"/>
                    <a:pt x="183835" y="73938"/>
                    <a:pt x="195109" y="73938"/>
                  </a:cubicBezTo>
                  <a:close/>
                  <a:moveTo>
                    <a:pt x="146332" y="73938"/>
                  </a:moveTo>
                  <a:cubicBezTo>
                    <a:pt x="157606" y="73938"/>
                    <a:pt x="166745" y="83077"/>
                    <a:pt x="166745" y="94351"/>
                  </a:cubicBezTo>
                  <a:cubicBezTo>
                    <a:pt x="166745" y="105625"/>
                    <a:pt x="157606" y="114764"/>
                    <a:pt x="146332" y="114764"/>
                  </a:cubicBezTo>
                  <a:cubicBezTo>
                    <a:pt x="135058" y="114764"/>
                    <a:pt x="125919" y="105625"/>
                    <a:pt x="125919" y="94351"/>
                  </a:cubicBezTo>
                  <a:cubicBezTo>
                    <a:pt x="125919" y="83077"/>
                    <a:pt x="135058" y="73938"/>
                    <a:pt x="146332" y="73938"/>
                  </a:cubicBezTo>
                  <a:close/>
                  <a:moveTo>
                    <a:pt x="97555" y="73938"/>
                  </a:moveTo>
                  <a:cubicBezTo>
                    <a:pt x="108829" y="73938"/>
                    <a:pt x="117968" y="83077"/>
                    <a:pt x="117968" y="94351"/>
                  </a:cubicBezTo>
                  <a:cubicBezTo>
                    <a:pt x="117968" y="105625"/>
                    <a:pt x="108829" y="114764"/>
                    <a:pt x="97555" y="114764"/>
                  </a:cubicBezTo>
                  <a:cubicBezTo>
                    <a:pt x="86281" y="114764"/>
                    <a:pt x="77142" y="105625"/>
                    <a:pt x="77142" y="94351"/>
                  </a:cubicBezTo>
                  <a:cubicBezTo>
                    <a:pt x="77142" y="83077"/>
                    <a:pt x="86281" y="73938"/>
                    <a:pt x="97555" y="73938"/>
                  </a:cubicBezTo>
                  <a:close/>
                  <a:moveTo>
                    <a:pt x="48778" y="73938"/>
                  </a:moveTo>
                  <a:cubicBezTo>
                    <a:pt x="60052" y="73938"/>
                    <a:pt x="69191" y="83077"/>
                    <a:pt x="69191" y="94351"/>
                  </a:cubicBezTo>
                  <a:cubicBezTo>
                    <a:pt x="69191" y="105625"/>
                    <a:pt x="60052" y="114764"/>
                    <a:pt x="48778" y="114764"/>
                  </a:cubicBezTo>
                  <a:cubicBezTo>
                    <a:pt x="37504" y="114764"/>
                    <a:pt x="28365" y="105625"/>
                    <a:pt x="28365" y="94351"/>
                  </a:cubicBezTo>
                  <a:cubicBezTo>
                    <a:pt x="28365" y="83077"/>
                    <a:pt x="37504" y="73938"/>
                    <a:pt x="48778" y="73938"/>
                  </a:cubicBezTo>
                  <a:close/>
                  <a:moveTo>
                    <a:pt x="2" y="73938"/>
                  </a:moveTo>
                  <a:cubicBezTo>
                    <a:pt x="11275" y="73938"/>
                    <a:pt x="20414" y="83077"/>
                    <a:pt x="20414" y="94351"/>
                  </a:cubicBezTo>
                  <a:cubicBezTo>
                    <a:pt x="20414" y="105625"/>
                    <a:pt x="11275" y="114764"/>
                    <a:pt x="2" y="114764"/>
                  </a:cubicBezTo>
                  <a:lnTo>
                    <a:pt x="0" y="114763"/>
                  </a:lnTo>
                  <a:lnTo>
                    <a:pt x="0" y="73939"/>
                  </a:lnTo>
                  <a:close/>
                  <a:moveTo>
                    <a:pt x="1010013" y="25745"/>
                  </a:moveTo>
                  <a:lnTo>
                    <a:pt x="1008696" y="51828"/>
                  </a:lnTo>
                  <a:lnTo>
                    <a:pt x="1003906" y="40265"/>
                  </a:lnTo>
                  <a:cubicBezTo>
                    <a:pt x="1003906" y="34628"/>
                    <a:pt x="1006192" y="29525"/>
                    <a:pt x="1009885" y="25831"/>
                  </a:cubicBezTo>
                  <a:close/>
                  <a:moveTo>
                    <a:pt x="975542" y="19852"/>
                  </a:moveTo>
                  <a:cubicBezTo>
                    <a:pt x="986816" y="19852"/>
                    <a:pt x="995955" y="28991"/>
                    <a:pt x="995955" y="40265"/>
                  </a:cubicBezTo>
                  <a:cubicBezTo>
                    <a:pt x="995955" y="51539"/>
                    <a:pt x="986816" y="60678"/>
                    <a:pt x="975542" y="60678"/>
                  </a:cubicBezTo>
                  <a:cubicBezTo>
                    <a:pt x="964268" y="60678"/>
                    <a:pt x="955129" y="51539"/>
                    <a:pt x="955129" y="40265"/>
                  </a:cubicBezTo>
                  <a:cubicBezTo>
                    <a:pt x="955129" y="28991"/>
                    <a:pt x="964268" y="19852"/>
                    <a:pt x="975542" y="19852"/>
                  </a:cubicBezTo>
                  <a:close/>
                  <a:moveTo>
                    <a:pt x="926765" y="19852"/>
                  </a:moveTo>
                  <a:cubicBezTo>
                    <a:pt x="938039" y="19852"/>
                    <a:pt x="947178" y="28991"/>
                    <a:pt x="947178" y="40265"/>
                  </a:cubicBezTo>
                  <a:cubicBezTo>
                    <a:pt x="947178" y="51539"/>
                    <a:pt x="938039" y="60678"/>
                    <a:pt x="926765" y="60678"/>
                  </a:cubicBezTo>
                  <a:cubicBezTo>
                    <a:pt x="915491" y="60678"/>
                    <a:pt x="906352" y="51539"/>
                    <a:pt x="906352" y="40265"/>
                  </a:cubicBezTo>
                  <a:cubicBezTo>
                    <a:pt x="906352" y="28991"/>
                    <a:pt x="915491" y="19852"/>
                    <a:pt x="926765" y="19852"/>
                  </a:cubicBezTo>
                  <a:close/>
                  <a:moveTo>
                    <a:pt x="877988" y="19852"/>
                  </a:moveTo>
                  <a:cubicBezTo>
                    <a:pt x="889262" y="19852"/>
                    <a:pt x="898401" y="28991"/>
                    <a:pt x="898401" y="40265"/>
                  </a:cubicBezTo>
                  <a:cubicBezTo>
                    <a:pt x="898401" y="51539"/>
                    <a:pt x="889262" y="60678"/>
                    <a:pt x="877988" y="60678"/>
                  </a:cubicBezTo>
                  <a:cubicBezTo>
                    <a:pt x="866714" y="60678"/>
                    <a:pt x="857575" y="51539"/>
                    <a:pt x="857575" y="40265"/>
                  </a:cubicBezTo>
                  <a:cubicBezTo>
                    <a:pt x="857575" y="28991"/>
                    <a:pt x="866714" y="19852"/>
                    <a:pt x="877988" y="19852"/>
                  </a:cubicBezTo>
                  <a:close/>
                  <a:moveTo>
                    <a:pt x="829211" y="19852"/>
                  </a:moveTo>
                  <a:cubicBezTo>
                    <a:pt x="840485" y="19852"/>
                    <a:pt x="849624" y="28991"/>
                    <a:pt x="849624" y="40265"/>
                  </a:cubicBezTo>
                  <a:cubicBezTo>
                    <a:pt x="849624" y="51539"/>
                    <a:pt x="840485" y="60678"/>
                    <a:pt x="829211" y="60678"/>
                  </a:cubicBezTo>
                  <a:cubicBezTo>
                    <a:pt x="817937" y="60678"/>
                    <a:pt x="808798" y="51539"/>
                    <a:pt x="808798" y="40265"/>
                  </a:cubicBezTo>
                  <a:cubicBezTo>
                    <a:pt x="808798" y="28991"/>
                    <a:pt x="817937" y="19852"/>
                    <a:pt x="829211" y="19852"/>
                  </a:cubicBezTo>
                  <a:close/>
                  <a:moveTo>
                    <a:pt x="780434" y="19852"/>
                  </a:moveTo>
                  <a:cubicBezTo>
                    <a:pt x="791708" y="19852"/>
                    <a:pt x="800847" y="28991"/>
                    <a:pt x="800847" y="40265"/>
                  </a:cubicBezTo>
                  <a:cubicBezTo>
                    <a:pt x="800847" y="51539"/>
                    <a:pt x="791708" y="60678"/>
                    <a:pt x="780434" y="60678"/>
                  </a:cubicBezTo>
                  <a:cubicBezTo>
                    <a:pt x="769160" y="60678"/>
                    <a:pt x="760021" y="51539"/>
                    <a:pt x="760021" y="40265"/>
                  </a:cubicBezTo>
                  <a:cubicBezTo>
                    <a:pt x="760021" y="28991"/>
                    <a:pt x="769160" y="19852"/>
                    <a:pt x="780434" y="19852"/>
                  </a:cubicBezTo>
                  <a:close/>
                  <a:moveTo>
                    <a:pt x="731657" y="19852"/>
                  </a:moveTo>
                  <a:cubicBezTo>
                    <a:pt x="742931" y="19852"/>
                    <a:pt x="752070" y="28991"/>
                    <a:pt x="752070" y="40265"/>
                  </a:cubicBezTo>
                  <a:cubicBezTo>
                    <a:pt x="752070" y="51539"/>
                    <a:pt x="742931" y="60678"/>
                    <a:pt x="731657" y="60678"/>
                  </a:cubicBezTo>
                  <a:cubicBezTo>
                    <a:pt x="720383" y="60678"/>
                    <a:pt x="711244" y="51539"/>
                    <a:pt x="711244" y="40265"/>
                  </a:cubicBezTo>
                  <a:cubicBezTo>
                    <a:pt x="711244" y="28991"/>
                    <a:pt x="720383" y="19852"/>
                    <a:pt x="731657" y="19852"/>
                  </a:cubicBezTo>
                  <a:close/>
                  <a:moveTo>
                    <a:pt x="682880" y="19852"/>
                  </a:moveTo>
                  <a:cubicBezTo>
                    <a:pt x="694153" y="19852"/>
                    <a:pt x="703293" y="28991"/>
                    <a:pt x="703293" y="40265"/>
                  </a:cubicBezTo>
                  <a:cubicBezTo>
                    <a:pt x="703293" y="51539"/>
                    <a:pt x="694153" y="60678"/>
                    <a:pt x="682880" y="60678"/>
                  </a:cubicBezTo>
                  <a:cubicBezTo>
                    <a:pt x="671606" y="60678"/>
                    <a:pt x="662467" y="51539"/>
                    <a:pt x="662467" y="40265"/>
                  </a:cubicBezTo>
                  <a:cubicBezTo>
                    <a:pt x="662467" y="28991"/>
                    <a:pt x="671606" y="19852"/>
                    <a:pt x="682880" y="19852"/>
                  </a:cubicBezTo>
                  <a:close/>
                  <a:moveTo>
                    <a:pt x="634103" y="19852"/>
                  </a:moveTo>
                  <a:cubicBezTo>
                    <a:pt x="645377" y="19852"/>
                    <a:pt x="654516" y="28991"/>
                    <a:pt x="654516" y="40265"/>
                  </a:cubicBezTo>
                  <a:cubicBezTo>
                    <a:pt x="654516" y="51539"/>
                    <a:pt x="645377" y="60678"/>
                    <a:pt x="634103" y="60678"/>
                  </a:cubicBezTo>
                  <a:cubicBezTo>
                    <a:pt x="622829" y="60678"/>
                    <a:pt x="613690" y="51539"/>
                    <a:pt x="613690" y="40265"/>
                  </a:cubicBezTo>
                  <a:cubicBezTo>
                    <a:pt x="613690" y="28991"/>
                    <a:pt x="622829" y="19852"/>
                    <a:pt x="634103" y="19852"/>
                  </a:cubicBezTo>
                  <a:close/>
                  <a:moveTo>
                    <a:pt x="585326" y="19852"/>
                  </a:moveTo>
                  <a:cubicBezTo>
                    <a:pt x="596599" y="19852"/>
                    <a:pt x="605738" y="28991"/>
                    <a:pt x="605738" y="40265"/>
                  </a:cubicBezTo>
                  <a:cubicBezTo>
                    <a:pt x="605738" y="51539"/>
                    <a:pt x="596599" y="60678"/>
                    <a:pt x="585326" y="60678"/>
                  </a:cubicBezTo>
                  <a:cubicBezTo>
                    <a:pt x="574052" y="60678"/>
                    <a:pt x="564913" y="51539"/>
                    <a:pt x="564913" y="40265"/>
                  </a:cubicBezTo>
                  <a:cubicBezTo>
                    <a:pt x="564913" y="28991"/>
                    <a:pt x="574052" y="19852"/>
                    <a:pt x="585326" y="19852"/>
                  </a:cubicBezTo>
                  <a:close/>
                  <a:moveTo>
                    <a:pt x="536549" y="19852"/>
                  </a:moveTo>
                  <a:cubicBezTo>
                    <a:pt x="547822" y="19852"/>
                    <a:pt x="556961" y="28991"/>
                    <a:pt x="556961" y="40265"/>
                  </a:cubicBezTo>
                  <a:cubicBezTo>
                    <a:pt x="556961" y="51539"/>
                    <a:pt x="547822" y="60678"/>
                    <a:pt x="536549" y="60678"/>
                  </a:cubicBezTo>
                  <a:cubicBezTo>
                    <a:pt x="525275" y="60678"/>
                    <a:pt x="516136" y="51539"/>
                    <a:pt x="516136" y="40265"/>
                  </a:cubicBezTo>
                  <a:cubicBezTo>
                    <a:pt x="516136" y="28991"/>
                    <a:pt x="525275" y="19852"/>
                    <a:pt x="536549" y="19852"/>
                  </a:cubicBezTo>
                  <a:close/>
                  <a:moveTo>
                    <a:pt x="487772" y="19852"/>
                  </a:moveTo>
                  <a:cubicBezTo>
                    <a:pt x="499045" y="19852"/>
                    <a:pt x="508184" y="28991"/>
                    <a:pt x="508184" y="40265"/>
                  </a:cubicBezTo>
                  <a:cubicBezTo>
                    <a:pt x="508184" y="51539"/>
                    <a:pt x="499045" y="60678"/>
                    <a:pt x="487772" y="60678"/>
                  </a:cubicBezTo>
                  <a:cubicBezTo>
                    <a:pt x="476498" y="60678"/>
                    <a:pt x="467359" y="51539"/>
                    <a:pt x="467359" y="40265"/>
                  </a:cubicBezTo>
                  <a:cubicBezTo>
                    <a:pt x="467359" y="28991"/>
                    <a:pt x="476498" y="19852"/>
                    <a:pt x="487772" y="19852"/>
                  </a:cubicBezTo>
                  <a:close/>
                  <a:moveTo>
                    <a:pt x="438994" y="19852"/>
                  </a:moveTo>
                  <a:cubicBezTo>
                    <a:pt x="450268" y="19852"/>
                    <a:pt x="459407" y="28991"/>
                    <a:pt x="459407" y="40265"/>
                  </a:cubicBezTo>
                  <a:cubicBezTo>
                    <a:pt x="459407" y="51539"/>
                    <a:pt x="450268" y="60678"/>
                    <a:pt x="438994" y="60678"/>
                  </a:cubicBezTo>
                  <a:cubicBezTo>
                    <a:pt x="427721" y="60678"/>
                    <a:pt x="418582" y="51539"/>
                    <a:pt x="418582" y="40265"/>
                  </a:cubicBezTo>
                  <a:cubicBezTo>
                    <a:pt x="418582" y="28991"/>
                    <a:pt x="427721" y="19852"/>
                    <a:pt x="438994" y="19852"/>
                  </a:cubicBezTo>
                  <a:close/>
                  <a:moveTo>
                    <a:pt x="390217" y="19852"/>
                  </a:moveTo>
                  <a:cubicBezTo>
                    <a:pt x="401491" y="19852"/>
                    <a:pt x="410630" y="28991"/>
                    <a:pt x="410630" y="40265"/>
                  </a:cubicBezTo>
                  <a:cubicBezTo>
                    <a:pt x="410630" y="51539"/>
                    <a:pt x="401491" y="60678"/>
                    <a:pt x="390217" y="60678"/>
                  </a:cubicBezTo>
                  <a:cubicBezTo>
                    <a:pt x="378944" y="60678"/>
                    <a:pt x="369805" y="51539"/>
                    <a:pt x="369805" y="40265"/>
                  </a:cubicBezTo>
                  <a:cubicBezTo>
                    <a:pt x="369805" y="28991"/>
                    <a:pt x="378944" y="19852"/>
                    <a:pt x="390217" y="19852"/>
                  </a:cubicBezTo>
                  <a:close/>
                  <a:moveTo>
                    <a:pt x="341440" y="19852"/>
                  </a:moveTo>
                  <a:cubicBezTo>
                    <a:pt x="352714" y="19852"/>
                    <a:pt x="361853" y="28991"/>
                    <a:pt x="361853" y="40265"/>
                  </a:cubicBezTo>
                  <a:cubicBezTo>
                    <a:pt x="361853" y="51539"/>
                    <a:pt x="352714" y="60678"/>
                    <a:pt x="341440" y="60678"/>
                  </a:cubicBezTo>
                  <a:cubicBezTo>
                    <a:pt x="330166" y="60678"/>
                    <a:pt x="321028" y="51539"/>
                    <a:pt x="321028" y="40265"/>
                  </a:cubicBezTo>
                  <a:cubicBezTo>
                    <a:pt x="321028" y="28991"/>
                    <a:pt x="330166" y="19852"/>
                    <a:pt x="341440" y="19852"/>
                  </a:cubicBezTo>
                  <a:close/>
                  <a:moveTo>
                    <a:pt x="292663" y="19852"/>
                  </a:moveTo>
                  <a:cubicBezTo>
                    <a:pt x="303937" y="19852"/>
                    <a:pt x="313076" y="28991"/>
                    <a:pt x="313076" y="40265"/>
                  </a:cubicBezTo>
                  <a:cubicBezTo>
                    <a:pt x="313076" y="51539"/>
                    <a:pt x="303937" y="60678"/>
                    <a:pt x="292663" y="60678"/>
                  </a:cubicBezTo>
                  <a:cubicBezTo>
                    <a:pt x="281389" y="60678"/>
                    <a:pt x="272251" y="51539"/>
                    <a:pt x="272251" y="40265"/>
                  </a:cubicBezTo>
                  <a:cubicBezTo>
                    <a:pt x="272251" y="28991"/>
                    <a:pt x="281389" y="19852"/>
                    <a:pt x="292663" y="19852"/>
                  </a:cubicBezTo>
                  <a:close/>
                  <a:moveTo>
                    <a:pt x="243886" y="19852"/>
                  </a:moveTo>
                  <a:cubicBezTo>
                    <a:pt x="255160" y="19852"/>
                    <a:pt x="264299" y="28991"/>
                    <a:pt x="264299" y="40265"/>
                  </a:cubicBezTo>
                  <a:cubicBezTo>
                    <a:pt x="264299" y="51539"/>
                    <a:pt x="255160" y="60678"/>
                    <a:pt x="243886" y="60678"/>
                  </a:cubicBezTo>
                  <a:cubicBezTo>
                    <a:pt x="232612" y="60678"/>
                    <a:pt x="223473" y="51539"/>
                    <a:pt x="223473" y="40265"/>
                  </a:cubicBezTo>
                  <a:cubicBezTo>
                    <a:pt x="223473" y="28991"/>
                    <a:pt x="232612" y="19852"/>
                    <a:pt x="243886" y="19852"/>
                  </a:cubicBezTo>
                  <a:close/>
                  <a:moveTo>
                    <a:pt x="195109" y="19852"/>
                  </a:moveTo>
                  <a:cubicBezTo>
                    <a:pt x="206383" y="19852"/>
                    <a:pt x="215522" y="28991"/>
                    <a:pt x="215522" y="40265"/>
                  </a:cubicBezTo>
                  <a:cubicBezTo>
                    <a:pt x="215522" y="51539"/>
                    <a:pt x="206383" y="60678"/>
                    <a:pt x="195109" y="60678"/>
                  </a:cubicBezTo>
                  <a:cubicBezTo>
                    <a:pt x="183835" y="60678"/>
                    <a:pt x="174696" y="51539"/>
                    <a:pt x="174696" y="40265"/>
                  </a:cubicBezTo>
                  <a:cubicBezTo>
                    <a:pt x="174696" y="28991"/>
                    <a:pt x="183835" y="19852"/>
                    <a:pt x="195109" y="19852"/>
                  </a:cubicBezTo>
                  <a:close/>
                  <a:moveTo>
                    <a:pt x="146332" y="19852"/>
                  </a:moveTo>
                  <a:cubicBezTo>
                    <a:pt x="157606" y="19852"/>
                    <a:pt x="166745" y="28991"/>
                    <a:pt x="166745" y="40265"/>
                  </a:cubicBezTo>
                  <a:cubicBezTo>
                    <a:pt x="166745" y="51539"/>
                    <a:pt x="157606" y="60678"/>
                    <a:pt x="146332" y="60678"/>
                  </a:cubicBezTo>
                  <a:cubicBezTo>
                    <a:pt x="135058" y="60678"/>
                    <a:pt x="125919" y="51539"/>
                    <a:pt x="125919" y="40265"/>
                  </a:cubicBezTo>
                  <a:cubicBezTo>
                    <a:pt x="125919" y="28991"/>
                    <a:pt x="135058" y="19852"/>
                    <a:pt x="146332" y="19852"/>
                  </a:cubicBezTo>
                  <a:close/>
                  <a:moveTo>
                    <a:pt x="97555" y="19852"/>
                  </a:moveTo>
                  <a:cubicBezTo>
                    <a:pt x="108829" y="19852"/>
                    <a:pt x="117968" y="28991"/>
                    <a:pt x="117968" y="40265"/>
                  </a:cubicBezTo>
                  <a:cubicBezTo>
                    <a:pt x="117968" y="51539"/>
                    <a:pt x="108829" y="60678"/>
                    <a:pt x="97555" y="60678"/>
                  </a:cubicBezTo>
                  <a:cubicBezTo>
                    <a:pt x="86281" y="60678"/>
                    <a:pt x="77142" y="51539"/>
                    <a:pt x="77142" y="40265"/>
                  </a:cubicBezTo>
                  <a:cubicBezTo>
                    <a:pt x="77142" y="28991"/>
                    <a:pt x="86281" y="19852"/>
                    <a:pt x="97555" y="19852"/>
                  </a:cubicBezTo>
                  <a:close/>
                  <a:moveTo>
                    <a:pt x="48778" y="19852"/>
                  </a:moveTo>
                  <a:cubicBezTo>
                    <a:pt x="60052" y="19852"/>
                    <a:pt x="69191" y="28991"/>
                    <a:pt x="69191" y="40265"/>
                  </a:cubicBezTo>
                  <a:cubicBezTo>
                    <a:pt x="69191" y="51539"/>
                    <a:pt x="60052" y="60678"/>
                    <a:pt x="48778" y="60678"/>
                  </a:cubicBezTo>
                  <a:cubicBezTo>
                    <a:pt x="37504" y="60678"/>
                    <a:pt x="28365" y="51539"/>
                    <a:pt x="28365" y="40265"/>
                  </a:cubicBezTo>
                  <a:cubicBezTo>
                    <a:pt x="28365" y="28991"/>
                    <a:pt x="37504" y="19852"/>
                    <a:pt x="48778" y="19852"/>
                  </a:cubicBezTo>
                  <a:close/>
                  <a:moveTo>
                    <a:pt x="2" y="19852"/>
                  </a:moveTo>
                  <a:cubicBezTo>
                    <a:pt x="11275" y="19852"/>
                    <a:pt x="20414" y="28991"/>
                    <a:pt x="20414" y="40265"/>
                  </a:cubicBezTo>
                  <a:cubicBezTo>
                    <a:pt x="20414" y="51539"/>
                    <a:pt x="11275" y="60678"/>
                    <a:pt x="2" y="60678"/>
                  </a:cubicBezTo>
                  <a:lnTo>
                    <a:pt x="0" y="60677"/>
                  </a:lnTo>
                  <a:lnTo>
                    <a:pt x="0" y="19853"/>
                  </a:lnTo>
                  <a:close/>
                  <a:moveTo>
                    <a:pt x="1009631" y="0"/>
                  </a:moveTo>
                  <a:lnTo>
                    <a:pt x="1010974" y="0"/>
                  </a:lnTo>
                  <a:lnTo>
                    <a:pt x="1011044" y="1394"/>
                  </a:lnTo>
                  <a:lnTo>
                    <a:pt x="1009885" y="613"/>
                  </a:lnTo>
                  <a:close/>
                  <a:moveTo>
                    <a:pt x="960854" y="0"/>
                  </a:moveTo>
                  <a:lnTo>
                    <a:pt x="990230" y="0"/>
                  </a:lnTo>
                  <a:lnTo>
                    <a:pt x="989976" y="613"/>
                  </a:lnTo>
                  <a:cubicBezTo>
                    <a:pt x="986282" y="4307"/>
                    <a:pt x="981179" y="6592"/>
                    <a:pt x="975542" y="6592"/>
                  </a:cubicBezTo>
                  <a:cubicBezTo>
                    <a:pt x="969905" y="6592"/>
                    <a:pt x="964802" y="4307"/>
                    <a:pt x="961108" y="613"/>
                  </a:cubicBezTo>
                  <a:close/>
                  <a:moveTo>
                    <a:pt x="912077" y="0"/>
                  </a:moveTo>
                  <a:lnTo>
                    <a:pt x="941453" y="0"/>
                  </a:lnTo>
                  <a:lnTo>
                    <a:pt x="941199" y="613"/>
                  </a:lnTo>
                  <a:cubicBezTo>
                    <a:pt x="937505" y="4307"/>
                    <a:pt x="932402" y="6592"/>
                    <a:pt x="926765" y="6592"/>
                  </a:cubicBezTo>
                  <a:cubicBezTo>
                    <a:pt x="921128" y="6592"/>
                    <a:pt x="916025" y="4307"/>
                    <a:pt x="912331" y="613"/>
                  </a:cubicBezTo>
                  <a:close/>
                  <a:moveTo>
                    <a:pt x="863300" y="0"/>
                  </a:moveTo>
                  <a:lnTo>
                    <a:pt x="892676" y="0"/>
                  </a:lnTo>
                  <a:lnTo>
                    <a:pt x="892422" y="613"/>
                  </a:lnTo>
                  <a:cubicBezTo>
                    <a:pt x="888728" y="4307"/>
                    <a:pt x="883625" y="6592"/>
                    <a:pt x="877988" y="6592"/>
                  </a:cubicBezTo>
                  <a:cubicBezTo>
                    <a:pt x="872351" y="6592"/>
                    <a:pt x="867248" y="4307"/>
                    <a:pt x="863554" y="613"/>
                  </a:cubicBezTo>
                  <a:close/>
                  <a:moveTo>
                    <a:pt x="814523" y="0"/>
                  </a:moveTo>
                  <a:lnTo>
                    <a:pt x="843899" y="0"/>
                  </a:lnTo>
                  <a:lnTo>
                    <a:pt x="843645" y="613"/>
                  </a:lnTo>
                  <a:cubicBezTo>
                    <a:pt x="839951" y="4307"/>
                    <a:pt x="834848" y="6592"/>
                    <a:pt x="829211" y="6592"/>
                  </a:cubicBezTo>
                  <a:cubicBezTo>
                    <a:pt x="823574" y="6592"/>
                    <a:pt x="818471" y="4307"/>
                    <a:pt x="814777" y="613"/>
                  </a:cubicBezTo>
                  <a:close/>
                  <a:moveTo>
                    <a:pt x="765746" y="0"/>
                  </a:moveTo>
                  <a:lnTo>
                    <a:pt x="795122" y="0"/>
                  </a:lnTo>
                  <a:lnTo>
                    <a:pt x="794868" y="613"/>
                  </a:lnTo>
                  <a:cubicBezTo>
                    <a:pt x="791174" y="4307"/>
                    <a:pt x="786071" y="6592"/>
                    <a:pt x="780434" y="6592"/>
                  </a:cubicBezTo>
                  <a:cubicBezTo>
                    <a:pt x="774797" y="6592"/>
                    <a:pt x="769694" y="4307"/>
                    <a:pt x="766000" y="613"/>
                  </a:cubicBezTo>
                  <a:close/>
                  <a:moveTo>
                    <a:pt x="716969" y="0"/>
                  </a:moveTo>
                  <a:lnTo>
                    <a:pt x="746345" y="0"/>
                  </a:lnTo>
                  <a:lnTo>
                    <a:pt x="746091" y="613"/>
                  </a:lnTo>
                  <a:cubicBezTo>
                    <a:pt x="742397" y="4307"/>
                    <a:pt x="737294" y="6592"/>
                    <a:pt x="731657" y="6592"/>
                  </a:cubicBezTo>
                  <a:cubicBezTo>
                    <a:pt x="726020" y="6592"/>
                    <a:pt x="720917" y="4307"/>
                    <a:pt x="717223" y="613"/>
                  </a:cubicBezTo>
                  <a:close/>
                  <a:moveTo>
                    <a:pt x="668192" y="0"/>
                  </a:moveTo>
                  <a:lnTo>
                    <a:pt x="697568" y="0"/>
                  </a:lnTo>
                  <a:lnTo>
                    <a:pt x="697314" y="613"/>
                  </a:lnTo>
                  <a:cubicBezTo>
                    <a:pt x="693620" y="4307"/>
                    <a:pt x="688517" y="6592"/>
                    <a:pt x="682880" y="6592"/>
                  </a:cubicBezTo>
                  <a:cubicBezTo>
                    <a:pt x="677243" y="6592"/>
                    <a:pt x="672140" y="4307"/>
                    <a:pt x="668446" y="613"/>
                  </a:cubicBezTo>
                  <a:close/>
                  <a:moveTo>
                    <a:pt x="619415" y="0"/>
                  </a:moveTo>
                  <a:lnTo>
                    <a:pt x="648791" y="0"/>
                  </a:lnTo>
                  <a:lnTo>
                    <a:pt x="648537" y="613"/>
                  </a:lnTo>
                  <a:cubicBezTo>
                    <a:pt x="644843" y="4307"/>
                    <a:pt x="639740" y="6592"/>
                    <a:pt x="634103" y="6592"/>
                  </a:cubicBezTo>
                  <a:cubicBezTo>
                    <a:pt x="628466" y="6592"/>
                    <a:pt x="623363" y="4307"/>
                    <a:pt x="619669" y="613"/>
                  </a:cubicBezTo>
                  <a:close/>
                  <a:moveTo>
                    <a:pt x="570638" y="0"/>
                  </a:moveTo>
                  <a:lnTo>
                    <a:pt x="600013" y="0"/>
                  </a:lnTo>
                  <a:lnTo>
                    <a:pt x="599760" y="613"/>
                  </a:lnTo>
                  <a:cubicBezTo>
                    <a:pt x="596066" y="4307"/>
                    <a:pt x="590963" y="6592"/>
                    <a:pt x="585326" y="6592"/>
                  </a:cubicBezTo>
                  <a:cubicBezTo>
                    <a:pt x="579689" y="6592"/>
                    <a:pt x="574586" y="4307"/>
                    <a:pt x="570892" y="613"/>
                  </a:cubicBezTo>
                  <a:close/>
                  <a:moveTo>
                    <a:pt x="521861" y="0"/>
                  </a:moveTo>
                  <a:lnTo>
                    <a:pt x="551237" y="0"/>
                  </a:lnTo>
                  <a:lnTo>
                    <a:pt x="550983" y="613"/>
                  </a:lnTo>
                  <a:cubicBezTo>
                    <a:pt x="547289" y="4307"/>
                    <a:pt x="542185" y="6592"/>
                    <a:pt x="536549" y="6592"/>
                  </a:cubicBezTo>
                  <a:cubicBezTo>
                    <a:pt x="530912" y="6592"/>
                    <a:pt x="525808" y="4307"/>
                    <a:pt x="522114" y="613"/>
                  </a:cubicBezTo>
                  <a:close/>
                  <a:moveTo>
                    <a:pt x="473084" y="0"/>
                  </a:moveTo>
                  <a:lnTo>
                    <a:pt x="502459" y="0"/>
                  </a:lnTo>
                  <a:lnTo>
                    <a:pt x="502206" y="613"/>
                  </a:lnTo>
                  <a:cubicBezTo>
                    <a:pt x="498512" y="4307"/>
                    <a:pt x="493408" y="6592"/>
                    <a:pt x="487772" y="6592"/>
                  </a:cubicBezTo>
                  <a:cubicBezTo>
                    <a:pt x="482135" y="6592"/>
                    <a:pt x="477031" y="4307"/>
                    <a:pt x="473337" y="613"/>
                  </a:cubicBezTo>
                  <a:close/>
                  <a:moveTo>
                    <a:pt x="424307" y="0"/>
                  </a:moveTo>
                  <a:lnTo>
                    <a:pt x="453682" y="0"/>
                  </a:lnTo>
                  <a:lnTo>
                    <a:pt x="453429" y="613"/>
                  </a:lnTo>
                  <a:cubicBezTo>
                    <a:pt x="449735" y="4307"/>
                    <a:pt x="444631" y="6592"/>
                    <a:pt x="438994" y="6592"/>
                  </a:cubicBezTo>
                  <a:cubicBezTo>
                    <a:pt x="433358" y="6592"/>
                    <a:pt x="428254" y="4307"/>
                    <a:pt x="424560" y="613"/>
                  </a:cubicBezTo>
                  <a:close/>
                  <a:moveTo>
                    <a:pt x="375529" y="0"/>
                  </a:moveTo>
                  <a:lnTo>
                    <a:pt x="404905" y="0"/>
                  </a:lnTo>
                  <a:lnTo>
                    <a:pt x="404651" y="613"/>
                  </a:lnTo>
                  <a:cubicBezTo>
                    <a:pt x="400957" y="4307"/>
                    <a:pt x="395854" y="6592"/>
                    <a:pt x="390217" y="6592"/>
                  </a:cubicBezTo>
                  <a:cubicBezTo>
                    <a:pt x="384580" y="6592"/>
                    <a:pt x="379477" y="4307"/>
                    <a:pt x="375783" y="613"/>
                  </a:cubicBezTo>
                  <a:close/>
                  <a:moveTo>
                    <a:pt x="326752" y="0"/>
                  </a:moveTo>
                  <a:lnTo>
                    <a:pt x="356128" y="0"/>
                  </a:lnTo>
                  <a:lnTo>
                    <a:pt x="355874" y="613"/>
                  </a:lnTo>
                  <a:cubicBezTo>
                    <a:pt x="352180" y="4307"/>
                    <a:pt x="347077" y="6592"/>
                    <a:pt x="341440" y="6592"/>
                  </a:cubicBezTo>
                  <a:cubicBezTo>
                    <a:pt x="335803" y="6592"/>
                    <a:pt x="330700" y="4307"/>
                    <a:pt x="327006" y="613"/>
                  </a:cubicBezTo>
                  <a:close/>
                  <a:moveTo>
                    <a:pt x="277975" y="0"/>
                  </a:moveTo>
                  <a:lnTo>
                    <a:pt x="307351" y="0"/>
                  </a:lnTo>
                  <a:lnTo>
                    <a:pt x="307097" y="613"/>
                  </a:lnTo>
                  <a:cubicBezTo>
                    <a:pt x="303403" y="4307"/>
                    <a:pt x="298300" y="6592"/>
                    <a:pt x="292663" y="6592"/>
                  </a:cubicBezTo>
                  <a:cubicBezTo>
                    <a:pt x="287026" y="6592"/>
                    <a:pt x="281923" y="4307"/>
                    <a:pt x="278229" y="613"/>
                  </a:cubicBezTo>
                  <a:close/>
                  <a:moveTo>
                    <a:pt x="229198" y="0"/>
                  </a:moveTo>
                  <a:lnTo>
                    <a:pt x="258574" y="0"/>
                  </a:lnTo>
                  <a:lnTo>
                    <a:pt x="258320" y="613"/>
                  </a:lnTo>
                  <a:cubicBezTo>
                    <a:pt x="254626" y="4307"/>
                    <a:pt x="249523" y="6592"/>
                    <a:pt x="243886" y="6592"/>
                  </a:cubicBezTo>
                  <a:cubicBezTo>
                    <a:pt x="238249" y="6592"/>
                    <a:pt x="233146" y="4307"/>
                    <a:pt x="229452" y="613"/>
                  </a:cubicBezTo>
                  <a:close/>
                  <a:moveTo>
                    <a:pt x="180421" y="0"/>
                  </a:moveTo>
                  <a:lnTo>
                    <a:pt x="209797" y="0"/>
                  </a:lnTo>
                  <a:lnTo>
                    <a:pt x="209543" y="613"/>
                  </a:lnTo>
                  <a:cubicBezTo>
                    <a:pt x="205849" y="4307"/>
                    <a:pt x="200746" y="6592"/>
                    <a:pt x="195109" y="6592"/>
                  </a:cubicBezTo>
                  <a:cubicBezTo>
                    <a:pt x="189472" y="6592"/>
                    <a:pt x="184369" y="4307"/>
                    <a:pt x="180675" y="613"/>
                  </a:cubicBezTo>
                  <a:close/>
                  <a:moveTo>
                    <a:pt x="131644" y="0"/>
                  </a:moveTo>
                  <a:lnTo>
                    <a:pt x="161020" y="0"/>
                  </a:lnTo>
                  <a:lnTo>
                    <a:pt x="160766" y="613"/>
                  </a:lnTo>
                  <a:cubicBezTo>
                    <a:pt x="157072" y="4307"/>
                    <a:pt x="151969" y="6592"/>
                    <a:pt x="146332" y="6592"/>
                  </a:cubicBezTo>
                  <a:cubicBezTo>
                    <a:pt x="140695" y="6592"/>
                    <a:pt x="135592" y="4307"/>
                    <a:pt x="131898" y="613"/>
                  </a:cubicBezTo>
                  <a:close/>
                  <a:moveTo>
                    <a:pt x="82867" y="0"/>
                  </a:moveTo>
                  <a:lnTo>
                    <a:pt x="112243" y="0"/>
                  </a:lnTo>
                  <a:lnTo>
                    <a:pt x="111989" y="613"/>
                  </a:lnTo>
                  <a:cubicBezTo>
                    <a:pt x="108295" y="4307"/>
                    <a:pt x="103192" y="6592"/>
                    <a:pt x="97555" y="6592"/>
                  </a:cubicBezTo>
                  <a:cubicBezTo>
                    <a:pt x="91918" y="6592"/>
                    <a:pt x="86815" y="4307"/>
                    <a:pt x="83121" y="613"/>
                  </a:cubicBezTo>
                  <a:close/>
                  <a:moveTo>
                    <a:pt x="34090" y="0"/>
                  </a:moveTo>
                  <a:lnTo>
                    <a:pt x="63466" y="0"/>
                  </a:lnTo>
                  <a:lnTo>
                    <a:pt x="63212" y="613"/>
                  </a:lnTo>
                  <a:cubicBezTo>
                    <a:pt x="59518" y="4307"/>
                    <a:pt x="54415" y="6592"/>
                    <a:pt x="48778" y="6592"/>
                  </a:cubicBezTo>
                  <a:cubicBezTo>
                    <a:pt x="43141" y="6592"/>
                    <a:pt x="38038" y="4307"/>
                    <a:pt x="34344" y="613"/>
                  </a:cubicBezTo>
                  <a:close/>
                  <a:moveTo>
                    <a:pt x="0" y="0"/>
                  </a:moveTo>
                  <a:lnTo>
                    <a:pt x="14689" y="0"/>
                  </a:lnTo>
                  <a:lnTo>
                    <a:pt x="14435" y="613"/>
                  </a:lnTo>
                  <a:cubicBezTo>
                    <a:pt x="10741" y="4307"/>
                    <a:pt x="5638" y="6592"/>
                    <a:pt x="2" y="6592"/>
                  </a:cubicBezTo>
                  <a:lnTo>
                    <a:pt x="0" y="6591"/>
                  </a:lnTo>
                  <a:close/>
                </a:path>
              </a:pathLst>
            </a:custGeom>
            <a:solidFill>
              <a:schemeClr val="accent1"/>
            </a:solidFill>
            <a:ln>
              <a:noFill/>
            </a:ln>
          </p:spPr>
          <p:txBody>
            <a:bodyPr spcFirstLastPara="1" wrap="square" lIns="68575" tIns="34275" rIns="68575" bIns="34275" anchor="ctr" anchorCtr="0">
              <a:noAutofit/>
            </a:bodyPr>
            <a:lstStyle/>
            <a:p>
              <a:pPr marL="0" marR="0" lvl="0" indent="0" algn="ctr" rtl="0">
                <a:lnSpc>
                  <a:spcPct val="90000"/>
                </a:lnSpc>
                <a:spcBef>
                  <a:spcPts val="0"/>
                </a:spcBef>
                <a:spcAft>
                  <a:spcPts val="0"/>
                </a:spcAft>
                <a:buNone/>
              </a:pPr>
              <a:endParaRPr sz="1400" b="0" i="0" u="none" strike="noStrike" cap="none">
                <a:solidFill>
                  <a:schemeClr val="dk1"/>
                </a:solidFill>
                <a:latin typeface="Calibri"/>
                <a:ea typeface="Calibri"/>
                <a:cs typeface="Calibri"/>
                <a:sym typeface="Calibri"/>
              </a:endParaRPr>
            </a:p>
          </p:txBody>
        </p:sp>
        <p:sp>
          <p:nvSpPr>
            <p:cNvPr id="96" name="Google Shape;96;p7"/>
            <p:cNvSpPr/>
            <p:nvPr/>
          </p:nvSpPr>
          <p:spPr>
            <a:xfrm>
              <a:off x="1" y="1"/>
              <a:ext cx="302530" cy="372598"/>
            </a:xfrm>
            <a:custGeom>
              <a:avLst/>
              <a:gdLst/>
              <a:ahLst/>
              <a:cxnLst/>
              <a:rect l="l" t="t" r="r" b="b"/>
              <a:pathLst>
                <a:path w="403373" h="496797" extrusionOk="0">
                  <a:moveTo>
                    <a:pt x="229368" y="0"/>
                  </a:moveTo>
                  <a:lnTo>
                    <a:pt x="384512" y="0"/>
                  </a:lnTo>
                  <a:lnTo>
                    <a:pt x="403373" y="93424"/>
                  </a:lnTo>
                  <a:cubicBezTo>
                    <a:pt x="403373" y="316201"/>
                    <a:pt x="222777" y="496797"/>
                    <a:pt x="0" y="496797"/>
                  </a:cubicBezTo>
                  <a:lnTo>
                    <a:pt x="0" y="341654"/>
                  </a:lnTo>
                  <a:cubicBezTo>
                    <a:pt x="137093" y="341654"/>
                    <a:pt x="248230" y="230517"/>
                    <a:pt x="248230" y="93424"/>
                  </a:cubicBezTo>
                  <a:close/>
                </a:path>
              </a:pathLst>
            </a:custGeom>
            <a:gradFill>
              <a:gsLst>
                <a:gs pos="0">
                  <a:srgbClr val="FF4E02"/>
                </a:gs>
                <a:gs pos="48000">
                  <a:srgbClr val="F69323"/>
                </a:gs>
                <a:gs pos="100000">
                  <a:srgbClr val="FABC75"/>
                </a:gs>
              </a:gsLst>
              <a:lin ang="16200038" scaled="0"/>
            </a:gradFill>
            <a:ln>
              <a:noFill/>
            </a:ln>
          </p:spPr>
          <p:txBody>
            <a:bodyPr spcFirstLastPara="1" wrap="square" lIns="68575" tIns="34275" rIns="68575" bIns="34275" anchor="ctr" anchorCtr="0">
              <a:noAutofit/>
            </a:bodyPr>
            <a:lstStyle/>
            <a:p>
              <a:pPr marL="0" marR="0" lvl="0" indent="0" algn="ctr" rtl="0">
                <a:lnSpc>
                  <a:spcPct val="90000"/>
                </a:lnSpc>
                <a:spcBef>
                  <a:spcPts val="0"/>
                </a:spcBef>
                <a:spcAft>
                  <a:spcPts val="0"/>
                </a:spcAft>
                <a:buNone/>
              </a:pPr>
              <a:endParaRPr sz="1400">
                <a:solidFill>
                  <a:schemeClr val="dk1"/>
                </a:solidFill>
                <a:latin typeface="Calibri"/>
                <a:ea typeface="Calibri"/>
                <a:cs typeface="Calibri"/>
                <a:sym typeface="Calibri"/>
              </a:endParaRPr>
            </a:p>
          </p:txBody>
        </p:sp>
      </p:grpSp>
      <p:sp>
        <p:nvSpPr>
          <p:cNvPr id="97" name="Google Shape;97;p7"/>
          <p:cNvSpPr/>
          <p:nvPr/>
        </p:nvSpPr>
        <p:spPr>
          <a:xfrm rot="10800000">
            <a:off x="294" y="0"/>
            <a:ext cx="2888706" cy="2888509"/>
          </a:xfrm>
          <a:custGeom>
            <a:avLst/>
            <a:gdLst/>
            <a:ahLst/>
            <a:cxnLst/>
            <a:rect l="l" t="t" r="r" b="b"/>
            <a:pathLst>
              <a:path w="3826101" h="3851345" extrusionOk="0">
                <a:moveTo>
                  <a:pt x="3826101" y="0"/>
                </a:moveTo>
                <a:lnTo>
                  <a:pt x="3826101" y="584257"/>
                </a:lnTo>
                <a:lnTo>
                  <a:pt x="3672624" y="588138"/>
                </a:lnTo>
                <a:cubicBezTo>
                  <a:pt x="1952295" y="675341"/>
                  <a:pt x="584255" y="2097818"/>
                  <a:pt x="584255" y="3839818"/>
                </a:cubicBezTo>
                <a:lnTo>
                  <a:pt x="584819" y="3851345"/>
                </a:lnTo>
                <a:lnTo>
                  <a:pt x="564" y="3851345"/>
                </a:lnTo>
                <a:lnTo>
                  <a:pt x="0" y="3839817"/>
                </a:lnTo>
                <a:cubicBezTo>
                  <a:pt x="0" y="1785226"/>
                  <a:pt x="1613526" y="107493"/>
                  <a:pt x="3642558" y="4641"/>
                </a:cubicBezTo>
                <a:close/>
              </a:path>
            </a:pathLst>
          </a:custGeom>
          <a:gradFill>
            <a:gsLst>
              <a:gs pos="0">
                <a:srgbClr val="FF4E02"/>
              </a:gs>
              <a:gs pos="48000">
                <a:srgbClr val="F69323"/>
              </a:gs>
              <a:gs pos="100000">
                <a:srgbClr val="FABC75"/>
              </a:gs>
            </a:gsLst>
            <a:lin ang="16200038" scaled="0"/>
          </a:gradFill>
          <a:ln>
            <a:noFill/>
          </a:ln>
        </p:spPr>
        <p:txBody>
          <a:bodyPr spcFirstLastPara="1" wrap="square" lIns="68575" tIns="34275" rIns="68575" bIns="34275" anchor="ctr" anchorCtr="0">
            <a:noAutofit/>
          </a:bodyPr>
          <a:lstStyle/>
          <a:p>
            <a:pPr marL="0" marR="0" lvl="0" indent="0" algn="ctr" rtl="0">
              <a:lnSpc>
                <a:spcPct val="90000"/>
              </a:lnSpc>
              <a:spcBef>
                <a:spcPts val="0"/>
              </a:spcBef>
              <a:spcAft>
                <a:spcPts val="0"/>
              </a:spcAft>
              <a:buNone/>
            </a:pPr>
            <a:endParaRPr sz="1400">
              <a:solidFill>
                <a:schemeClr val="dk1"/>
              </a:solidFill>
              <a:latin typeface="Calibri"/>
              <a:ea typeface="Calibri"/>
              <a:cs typeface="Calibri"/>
              <a:sym typeface="Calibri"/>
            </a:endParaRPr>
          </a:p>
        </p:txBody>
      </p:sp>
      <p:pic>
        <p:nvPicPr>
          <p:cNvPr id="98" name="Google Shape;98;p7"/>
          <p:cNvPicPr preferRelativeResize="0"/>
          <p:nvPr/>
        </p:nvPicPr>
        <p:blipFill rotWithShape="1">
          <a:blip r:embed="rId6">
            <a:alphaModFix/>
          </a:blip>
          <a:srcRect/>
          <a:stretch/>
        </p:blipFill>
        <p:spPr>
          <a:xfrm>
            <a:off x="7716337" y="414902"/>
            <a:ext cx="1012014" cy="345975"/>
          </a:xfrm>
          <a:prstGeom prst="rect">
            <a:avLst/>
          </a:prstGeom>
          <a:noFill/>
          <a:ln>
            <a:noFill/>
          </a:ln>
        </p:spPr>
      </p:pic>
    </p:spTree>
  </p:cSld>
  <p:clrMapOvr>
    <a:masterClrMapping/>
  </p:clrMapOvr>
  <p:extLst>
    <p:ext uri="{DCECCB84-F9BA-43D5-87BE-67443E8EF086}">
      <p15:sldGuideLst xmlns:p15="http://schemas.microsoft.com/office/powerpoint/2012/main">
        <p15:guide id="1" pos="259">
          <p15:clr>
            <a:srgbClr val="FA7B17"/>
          </p15:clr>
        </p15:guide>
        <p15:guide id="2" pos="5501">
          <p15:clr>
            <a:srgbClr val="FA7B17"/>
          </p15:clr>
        </p15:guide>
        <p15:guide id="3" orient="horz" pos="576">
          <p15:clr>
            <a:srgbClr val="FA7B17"/>
          </p15:clr>
        </p15:guide>
        <p15:guide id="4" orient="horz" pos="2938">
          <p15:clr>
            <a:srgbClr val="FA7B17"/>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Section Header">
  <p:cSld name="Section 1_4">
    <p:spTree>
      <p:nvGrpSpPr>
        <p:cNvPr id="1" name="Shape 99"/>
        <p:cNvGrpSpPr/>
        <p:nvPr/>
      </p:nvGrpSpPr>
      <p:grpSpPr>
        <a:xfrm>
          <a:off x="0" y="0"/>
          <a:ext cx="0" cy="0"/>
          <a:chOff x="0" y="0"/>
          <a:chExt cx="0" cy="0"/>
        </a:xfrm>
      </p:grpSpPr>
      <p:sp>
        <p:nvSpPr>
          <p:cNvPr id="100" name="Google Shape;100;p8"/>
          <p:cNvSpPr/>
          <p:nvPr/>
        </p:nvSpPr>
        <p:spPr>
          <a:xfrm>
            <a:off x="0" y="0"/>
            <a:ext cx="9144000" cy="5143500"/>
          </a:xfrm>
          <a:prstGeom prst="rect">
            <a:avLst/>
          </a:prstGeom>
          <a:solidFill>
            <a:srgbClr val="5B5B5B"/>
          </a:solidFill>
          <a:ln>
            <a:noFill/>
          </a:ln>
        </p:spPr>
        <p:txBody>
          <a:bodyPr spcFirstLastPara="1" wrap="square" lIns="68575" tIns="34275" rIns="68575" bIns="34275" anchor="ctr" anchorCtr="0">
            <a:noAutofit/>
          </a:bodyPr>
          <a:lstStyle/>
          <a:p>
            <a:pPr marL="0" marR="0" lvl="0" indent="0" algn="ctr" rtl="0">
              <a:lnSpc>
                <a:spcPct val="90000"/>
              </a:lnSpc>
              <a:spcBef>
                <a:spcPts val="0"/>
              </a:spcBef>
              <a:spcAft>
                <a:spcPts val="0"/>
              </a:spcAft>
              <a:buNone/>
            </a:pPr>
            <a:endParaRPr sz="1400">
              <a:solidFill>
                <a:schemeClr val="dk1"/>
              </a:solidFill>
              <a:latin typeface="Calibri"/>
              <a:ea typeface="Calibri"/>
              <a:cs typeface="Calibri"/>
              <a:sym typeface="Calibri"/>
            </a:endParaRPr>
          </a:p>
        </p:txBody>
      </p:sp>
      <p:sp>
        <p:nvSpPr>
          <p:cNvPr id="101" name="Google Shape;101;p8"/>
          <p:cNvSpPr txBox="1">
            <a:spLocks noGrp="1"/>
          </p:cNvSpPr>
          <p:nvPr>
            <p:ph type="title"/>
          </p:nvPr>
        </p:nvSpPr>
        <p:spPr>
          <a:xfrm>
            <a:off x="378414" y="1822625"/>
            <a:ext cx="1374600" cy="1112100"/>
          </a:xfrm>
          <a:prstGeom prst="rect">
            <a:avLst/>
          </a:prstGeom>
        </p:spPr>
        <p:txBody>
          <a:bodyPr spcFirstLastPara="1" wrap="square" lIns="0" tIns="0" rIns="0" bIns="0" anchor="t" anchorCtr="0">
            <a:normAutofit/>
          </a:bodyPr>
          <a:lstStyle>
            <a:lvl1pPr lvl="0" rtl="0">
              <a:spcBef>
                <a:spcPts val="0"/>
              </a:spcBef>
              <a:spcAft>
                <a:spcPts val="0"/>
              </a:spcAft>
              <a:buClr>
                <a:schemeClr val="accent1"/>
              </a:buClr>
              <a:buSzPts val="7200"/>
              <a:buFont typeface="Poppins"/>
              <a:buNone/>
              <a:defRPr sz="7200">
                <a:solidFill>
                  <a:schemeClr val="accent1"/>
                </a:solidFill>
                <a:latin typeface="Poppins"/>
                <a:ea typeface="Poppins"/>
                <a:cs typeface="Poppins"/>
                <a:sym typeface="Poppins"/>
              </a:defRPr>
            </a:lvl1pPr>
            <a:lvl2pPr lvl="1" rtl="0">
              <a:spcBef>
                <a:spcPts val="0"/>
              </a:spcBef>
              <a:spcAft>
                <a:spcPts val="0"/>
              </a:spcAft>
              <a:buSzPts val="1100"/>
              <a:buNone/>
              <a:defRPr>
                <a:latin typeface="Calibri"/>
                <a:ea typeface="Calibri"/>
                <a:cs typeface="Calibri"/>
                <a:sym typeface="Calibri"/>
              </a:defRPr>
            </a:lvl2pPr>
            <a:lvl3pPr lvl="2" rtl="0">
              <a:spcBef>
                <a:spcPts val="0"/>
              </a:spcBef>
              <a:spcAft>
                <a:spcPts val="0"/>
              </a:spcAft>
              <a:buSzPts val="1100"/>
              <a:buNone/>
              <a:defRPr>
                <a:latin typeface="Calibri"/>
                <a:ea typeface="Calibri"/>
                <a:cs typeface="Calibri"/>
                <a:sym typeface="Calibri"/>
              </a:defRPr>
            </a:lvl3pPr>
            <a:lvl4pPr lvl="3" rtl="0">
              <a:spcBef>
                <a:spcPts val="0"/>
              </a:spcBef>
              <a:spcAft>
                <a:spcPts val="0"/>
              </a:spcAft>
              <a:buSzPts val="1100"/>
              <a:buNone/>
              <a:defRPr>
                <a:latin typeface="Calibri"/>
                <a:ea typeface="Calibri"/>
                <a:cs typeface="Calibri"/>
                <a:sym typeface="Calibri"/>
              </a:defRPr>
            </a:lvl4pPr>
            <a:lvl5pPr lvl="4" rtl="0">
              <a:spcBef>
                <a:spcPts val="0"/>
              </a:spcBef>
              <a:spcAft>
                <a:spcPts val="0"/>
              </a:spcAft>
              <a:buSzPts val="1100"/>
              <a:buNone/>
              <a:defRPr>
                <a:latin typeface="Calibri"/>
                <a:ea typeface="Calibri"/>
                <a:cs typeface="Calibri"/>
                <a:sym typeface="Calibri"/>
              </a:defRPr>
            </a:lvl5pPr>
            <a:lvl6pPr lvl="5" rtl="0">
              <a:spcBef>
                <a:spcPts val="0"/>
              </a:spcBef>
              <a:spcAft>
                <a:spcPts val="0"/>
              </a:spcAft>
              <a:buSzPts val="1100"/>
              <a:buNone/>
              <a:defRPr>
                <a:latin typeface="Calibri"/>
                <a:ea typeface="Calibri"/>
                <a:cs typeface="Calibri"/>
                <a:sym typeface="Calibri"/>
              </a:defRPr>
            </a:lvl6pPr>
            <a:lvl7pPr lvl="6" rtl="0">
              <a:spcBef>
                <a:spcPts val="0"/>
              </a:spcBef>
              <a:spcAft>
                <a:spcPts val="0"/>
              </a:spcAft>
              <a:buSzPts val="1100"/>
              <a:buNone/>
              <a:defRPr>
                <a:latin typeface="Calibri"/>
                <a:ea typeface="Calibri"/>
                <a:cs typeface="Calibri"/>
                <a:sym typeface="Calibri"/>
              </a:defRPr>
            </a:lvl7pPr>
            <a:lvl8pPr lvl="7" rtl="0">
              <a:spcBef>
                <a:spcPts val="0"/>
              </a:spcBef>
              <a:spcAft>
                <a:spcPts val="0"/>
              </a:spcAft>
              <a:buSzPts val="1100"/>
              <a:buNone/>
              <a:defRPr>
                <a:latin typeface="Calibri"/>
                <a:ea typeface="Calibri"/>
                <a:cs typeface="Calibri"/>
                <a:sym typeface="Calibri"/>
              </a:defRPr>
            </a:lvl8pPr>
            <a:lvl9pPr lvl="8" rtl="0">
              <a:spcBef>
                <a:spcPts val="0"/>
              </a:spcBef>
              <a:spcAft>
                <a:spcPts val="0"/>
              </a:spcAft>
              <a:buSzPts val="1100"/>
              <a:buNone/>
              <a:defRPr>
                <a:latin typeface="Calibri"/>
                <a:ea typeface="Calibri"/>
                <a:cs typeface="Calibri"/>
                <a:sym typeface="Calibri"/>
              </a:defRPr>
            </a:lvl9pPr>
          </a:lstStyle>
          <a:p>
            <a:endParaRPr/>
          </a:p>
        </p:txBody>
      </p:sp>
      <p:sp>
        <p:nvSpPr>
          <p:cNvPr id="102" name="Google Shape;102;p8"/>
          <p:cNvSpPr txBox="1">
            <a:spLocks noGrp="1"/>
          </p:cNvSpPr>
          <p:nvPr>
            <p:ph type="title" idx="2"/>
          </p:nvPr>
        </p:nvSpPr>
        <p:spPr>
          <a:xfrm>
            <a:off x="409329" y="2787467"/>
            <a:ext cx="2973300" cy="1112100"/>
          </a:xfrm>
          <a:prstGeom prst="rect">
            <a:avLst/>
          </a:prstGeom>
        </p:spPr>
        <p:txBody>
          <a:bodyPr spcFirstLastPara="1" wrap="square" lIns="0" tIns="0" rIns="0" bIns="0" anchor="t" anchorCtr="0">
            <a:spAutoFit/>
          </a:bodyPr>
          <a:lstStyle>
            <a:lvl1pPr lvl="0" rtl="0">
              <a:spcBef>
                <a:spcPts val="0"/>
              </a:spcBef>
              <a:spcAft>
                <a:spcPts val="0"/>
              </a:spcAft>
              <a:buClr>
                <a:schemeClr val="dk2"/>
              </a:buClr>
              <a:buSzPts val="2400"/>
              <a:buFont typeface="Poppins"/>
              <a:buNone/>
              <a:defRPr sz="2400">
                <a:solidFill>
                  <a:schemeClr val="dk2"/>
                </a:solidFill>
                <a:latin typeface="Poppins"/>
                <a:ea typeface="Poppins"/>
                <a:cs typeface="Poppins"/>
                <a:sym typeface="Poppins"/>
              </a:defRPr>
            </a:lvl1pPr>
            <a:lvl2pPr lvl="1" rtl="0">
              <a:spcBef>
                <a:spcPts val="0"/>
              </a:spcBef>
              <a:spcAft>
                <a:spcPts val="0"/>
              </a:spcAft>
              <a:buSzPts val="1100"/>
              <a:buNone/>
              <a:defRPr>
                <a:latin typeface="Calibri"/>
                <a:ea typeface="Calibri"/>
                <a:cs typeface="Calibri"/>
                <a:sym typeface="Calibri"/>
              </a:defRPr>
            </a:lvl2pPr>
            <a:lvl3pPr lvl="2" rtl="0">
              <a:spcBef>
                <a:spcPts val="0"/>
              </a:spcBef>
              <a:spcAft>
                <a:spcPts val="0"/>
              </a:spcAft>
              <a:buSzPts val="1100"/>
              <a:buNone/>
              <a:defRPr>
                <a:latin typeface="Calibri"/>
                <a:ea typeface="Calibri"/>
                <a:cs typeface="Calibri"/>
                <a:sym typeface="Calibri"/>
              </a:defRPr>
            </a:lvl3pPr>
            <a:lvl4pPr lvl="3" rtl="0">
              <a:spcBef>
                <a:spcPts val="0"/>
              </a:spcBef>
              <a:spcAft>
                <a:spcPts val="0"/>
              </a:spcAft>
              <a:buSzPts val="1100"/>
              <a:buNone/>
              <a:defRPr>
                <a:latin typeface="Calibri"/>
                <a:ea typeface="Calibri"/>
                <a:cs typeface="Calibri"/>
                <a:sym typeface="Calibri"/>
              </a:defRPr>
            </a:lvl4pPr>
            <a:lvl5pPr lvl="4" rtl="0">
              <a:spcBef>
                <a:spcPts val="0"/>
              </a:spcBef>
              <a:spcAft>
                <a:spcPts val="0"/>
              </a:spcAft>
              <a:buSzPts val="1100"/>
              <a:buNone/>
              <a:defRPr>
                <a:latin typeface="Calibri"/>
                <a:ea typeface="Calibri"/>
                <a:cs typeface="Calibri"/>
                <a:sym typeface="Calibri"/>
              </a:defRPr>
            </a:lvl5pPr>
            <a:lvl6pPr lvl="5" rtl="0">
              <a:spcBef>
                <a:spcPts val="0"/>
              </a:spcBef>
              <a:spcAft>
                <a:spcPts val="0"/>
              </a:spcAft>
              <a:buSzPts val="1100"/>
              <a:buNone/>
              <a:defRPr>
                <a:latin typeface="Calibri"/>
                <a:ea typeface="Calibri"/>
                <a:cs typeface="Calibri"/>
                <a:sym typeface="Calibri"/>
              </a:defRPr>
            </a:lvl6pPr>
            <a:lvl7pPr lvl="6" rtl="0">
              <a:spcBef>
                <a:spcPts val="0"/>
              </a:spcBef>
              <a:spcAft>
                <a:spcPts val="0"/>
              </a:spcAft>
              <a:buSzPts val="1100"/>
              <a:buNone/>
              <a:defRPr>
                <a:latin typeface="Calibri"/>
                <a:ea typeface="Calibri"/>
                <a:cs typeface="Calibri"/>
                <a:sym typeface="Calibri"/>
              </a:defRPr>
            </a:lvl7pPr>
            <a:lvl8pPr lvl="7" rtl="0">
              <a:spcBef>
                <a:spcPts val="0"/>
              </a:spcBef>
              <a:spcAft>
                <a:spcPts val="0"/>
              </a:spcAft>
              <a:buSzPts val="1100"/>
              <a:buNone/>
              <a:defRPr>
                <a:latin typeface="Calibri"/>
                <a:ea typeface="Calibri"/>
                <a:cs typeface="Calibri"/>
                <a:sym typeface="Calibri"/>
              </a:defRPr>
            </a:lvl8pPr>
            <a:lvl9pPr lvl="8" rtl="0">
              <a:spcBef>
                <a:spcPts val="0"/>
              </a:spcBef>
              <a:spcAft>
                <a:spcPts val="0"/>
              </a:spcAft>
              <a:buSzPts val="1100"/>
              <a:buNone/>
              <a:defRPr>
                <a:latin typeface="Calibri"/>
                <a:ea typeface="Calibri"/>
                <a:cs typeface="Calibri"/>
                <a:sym typeface="Calibri"/>
              </a:defRPr>
            </a:lvl9pPr>
          </a:lstStyle>
          <a:p>
            <a:endParaRPr/>
          </a:p>
        </p:txBody>
      </p:sp>
      <p:sp>
        <p:nvSpPr>
          <p:cNvPr id="103" name="Google Shape;103;p8"/>
          <p:cNvSpPr/>
          <p:nvPr/>
        </p:nvSpPr>
        <p:spPr>
          <a:xfrm rot="10800000" flipH="1">
            <a:off x="6255000" y="0"/>
            <a:ext cx="2888706" cy="2888509"/>
          </a:xfrm>
          <a:custGeom>
            <a:avLst/>
            <a:gdLst/>
            <a:ahLst/>
            <a:cxnLst/>
            <a:rect l="l" t="t" r="r" b="b"/>
            <a:pathLst>
              <a:path w="3826101" h="3851345" extrusionOk="0">
                <a:moveTo>
                  <a:pt x="3826101" y="0"/>
                </a:moveTo>
                <a:lnTo>
                  <a:pt x="3826101" y="584257"/>
                </a:lnTo>
                <a:lnTo>
                  <a:pt x="3672624" y="588138"/>
                </a:lnTo>
                <a:cubicBezTo>
                  <a:pt x="1952295" y="675341"/>
                  <a:pt x="584255" y="2097818"/>
                  <a:pt x="584255" y="3839818"/>
                </a:cubicBezTo>
                <a:lnTo>
                  <a:pt x="584819" y="3851345"/>
                </a:lnTo>
                <a:lnTo>
                  <a:pt x="564" y="3851345"/>
                </a:lnTo>
                <a:lnTo>
                  <a:pt x="0" y="3839817"/>
                </a:lnTo>
                <a:cubicBezTo>
                  <a:pt x="0" y="1785226"/>
                  <a:pt x="1613526" y="107493"/>
                  <a:pt x="3642558" y="4641"/>
                </a:cubicBezTo>
                <a:close/>
              </a:path>
            </a:pathLst>
          </a:custGeom>
          <a:gradFill>
            <a:gsLst>
              <a:gs pos="0">
                <a:srgbClr val="FF4E02"/>
              </a:gs>
              <a:gs pos="48000">
                <a:srgbClr val="F69323"/>
              </a:gs>
              <a:gs pos="100000">
                <a:srgbClr val="FABC75"/>
              </a:gs>
            </a:gsLst>
            <a:lin ang="16200038" scaled="0"/>
          </a:gradFill>
          <a:ln>
            <a:noFill/>
          </a:ln>
        </p:spPr>
        <p:txBody>
          <a:bodyPr spcFirstLastPara="1" wrap="square" lIns="68575" tIns="34275" rIns="68575" bIns="34275" anchor="ctr" anchorCtr="0">
            <a:noAutofit/>
          </a:bodyPr>
          <a:lstStyle/>
          <a:p>
            <a:pPr marL="0" marR="0" lvl="0" indent="0" algn="ctr" rtl="0">
              <a:lnSpc>
                <a:spcPct val="90000"/>
              </a:lnSpc>
              <a:spcBef>
                <a:spcPts val="0"/>
              </a:spcBef>
              <a:spcAft>
                <a:spcPts val="0"/>
              </a:spcAft>
              <a:buNone/>
            </a:pPr>
            <a:endParaRPr sz="1400">
              <a:solidFill>
                <a:schemeClr val="dk1"/>
              </a:solidFill>
              <a:latin typeface="Calibri"/>
              <a:ea typeface="Calibri"/>
              <a:cs typeface="Calibri"/>
              <a:sym typeface="Calibri"/>
            </a:endParaRPr>
          </a:p>
        </p:txBody>
      </p:sp>
    </p:spTree>
  </p:cSld>
  <p:clrMapOvr>
    <a:masterClrMapping/>
  </p:clrMapOvr>
  <p:extLst>
    <p:ext uri="{DCECCB84-F9BA-43D5-87BE-67443E8EF086}">
      <p15:sldGuideLst xmlns:p15="http://schemas.microsoft.com/office/powerpoint/2012/main">
        <p15:guide id="1" pos="259">
          <p15:clr>
            <a:srgbClr val="FA7B17"/>
          </p15:clr>
        </p15:guide>
        <p15:guide id="2" pos="5501">
          <p15:clr>
            <a:srgbClr val="FA7B17"/>
          </p15:clr>
        </p15:guide>
        <p15:guide id="3" orient="horz" pos="288">
          <p15:clr>
            <a:srgbClr val="FA7B17"/>
          </p15:clr>
        </p15:guide>
        <p15:guide id="4" orient="horz" pos="2952">
          <p15:clr>
            <a:srgbClr val="FA7B17"/>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Section Header - Black">
  <p:cSld name="Section 1_5">
    <p:spTree>
      <p:nvGrpSpPr>
        <p:cNvPr id="1" name="Shape 104"/>
        <p:cNvGrpSpPr/>
        <p:nvPr/>
      </p:nvGrpSpPr>
      <p:grpSpPr>
        <a:xfrm>
          <a:off x="0" y="0"/>
          <a:ext cx="0" cy="0"/>
          <a:chOff x="0" y="0"/>
          <a:chExt cx="0" cy="0"/>
        </a:xfrm>
      </p:grpSpPr>
      <p:sp>
        <p:nvSpPr>
          <p:cNvPr id="105" name="Google Shape;105;p9"/>
          <p:cNvSpPr/>
          <p:nvPr/>
        </p:nvSpPr>
        <p:spPr>
          <a:xfrm>
            <a:off x="0" y="0"/>
            <a:ext cx="9144000" cy="5143500"/>
          </a:xfrm>
          <a:prstGeom prst="rect">
            <a:avLst/>
          </a:prstGeom>
          <a:solidFill>
            <a:schemeClr val="dk1"/>
          </a:solidFill>
          <a:ln>
            <a:noFill/>
          </a:ln>
        </p:spPr>
        <p:txBody>
          <a:bodyPr spcFirstLastPara="1" wrap="square" lIns="68575" tIns="34275" rIns="68575" bIns="34275" anchor="ctr" anchorCtr="0">
            <a:noAutofit/>
          </a:bodyPr>
          <a:lstStyle/>
          <a:p>
            <a:pPr marL="0" marR="0" lvl="0" indent="0" algn="ctr" rtl="0">
              <a:lnSpc>
                <a:spcPct val="90000"/>
              </a:lnSpc>
              <a:spcBef>
                <a:spcPts val="0"/>
              </a:spcBef>
              <a:spcAft>
                <a:spcPts val="0"/>
              </a:spcAft>
              <a:buNone/>
            </a:pPr>
            <a:endParaRPr sz="1400">
              <a:solidFill>
                <a:schemeClr val="dk1"/>
              </a:solidFill>
              <a:latin typeface="Calibri"/>
              <a:ea typeface="Calibri"/>
              <a:cs typeface="Calibri"/>
              <a:sym typeface="Calibri"/>
            </a:endParaRPr>
          </a:p>
        </p:txBody>
      </p:sp>
      <p:sp>
        <p:nvSpPr>
          <p:cNvPr id="106" name="Google Shape;106;p9"/>
          <p:cNvSpPr txBox="1">
            <a:spLocks noGrp="1"/>
          </p:cNvSpPr>
          <p:nvPr>
            <p:ph type="title"/>
          </p:nvPr>
        </p:nvSpPr>
        <p:spPr>
          <a:xfrm>
            <a:off x="378414" y="1822625"/>
            <a:ext cx="1374600" cy="1112100"/>
          </a:xfrm>
          <a:prstGeom prst="rect">
            <a:avLst/>
          </a:prstGeom>
          <a:effectLst>
            <a:outerShdw blurRad="57150" dist="19050" dir="5400000" algn="bl" rotWithShape="0">
              <a:srgbClr val="000000">
                <a:alpha val="50000"/>
              </a:srgbClr>
            </a:outerShdw>
          </a:effectLst>
        </p:spPr>
        <p:txBody>
          <a:bodyPr spcFirstLastPara="1" wrap="square" lIns="0" tIns="0" rIns="0" bIns="0" anchor="t" anchorCtr="0">
            <a:normAutofit/>
          </a:bodyPr>
          <a:lstStyle>
            <a:lvl1pPr lvl="0" rtl="0">
              <a:spcBef>
                <a:spcPts val="0"/>
              </a:spcBef>
              <a:spcAft>
                <a:spcPts val="0"/>
              </a:spcAft>
              <a:buClr>
                <a:schemeClr val="accent1"/>
              </a:buClr>
              <a:buSzPts val="7200"/>
              <a:buFont typeface="Poppins"/>
              <a:buNone/>
              <a:defRPr sz="7200">
                <a:solidFill>
                  <a:schemeClr val="accent1"/>
                </a:solidFill>
                <a:latin typeface="Poppins"/>
                <a:ea typeface="Poppins"/>
                <a:cs typeface="Poppins"/>
                <a:sym typeface="Poppins"/>
              </a:defRPr>
            </a:lvl1pPr>
            <a:lvl2pPr lvl="1" rtl="0">
              <a:spcBef>
                <a:spcPts val="0"/>
              </a:spcBef>
              <a:spcAft>
                <a:spcPts val="0"/>
              </a:spcAft>
              <a:buSzPts val="1100"/>
              <a:buNone/>
              <a:defRPr>
                <a:latin typeface="Calibri"/>
                <a:ea typeface="Calibri"/>
                <a:cs typeface="Calibri"/>
                <a:sym typeface="Calibri"/>
              </a:defRPr>
            </a:lvl2pPr>
            <a:lvl3pPr lvl="2" rtl="0">
              <a:spcBef>
                <a:spcPts val="0"/>
              </a:spcBef>
              <a:spcAft>
                <a:spcPts val="0"/>
              </a:spcAft>
              <a:buSzPts val="1100"/>
              <a:buNone/>
              <a:defRPr>
                <a:latin typeface="Calibri"/>
                <a:ea typeface="Calibri"/>
                <a:cs typeface="Calibri"/>
                <a:sym typeface="Calibri"/>
              </a:defRPr>
            </a:lvl3pPr>
            <a:lvl4pPr lvl="3" rtl="0">
              <a:spcBef>
                <a:spcPts val="0"/>
              </a:spcBef>
              <a:spcAft>
                <a:spcPts val="0"/>
              </a:spcAft>
              <a:buSzPts val="1100"/>
              <a:buNone/>
              <a:defRPr>
                <a:latin typeface="Calibri"/>
                <a:ea typeface="Calibri"/>
                <a:cs typeface="Calibri"/>
                <a:sym typeface="Calibri"/>
              </a:defRPr>
            </a:lvl4pPr>
            <a:lvl5pPr lvl="4" rtl="0">
              <a:spcBef>
                <a:spcPts val="0"/>
              </a:spcBef>
              <a:spcAft>
                <a:spcPts val="0"/>
              </a:spcAft>
              <a:buSzPts val="1100"/>
              <a:buNone/>
              <a:defRPr>
                <a:latin typeface="Calibri"/>
                <a:ea typeface="Calibri"/>
                <a:cs typeface="Calibri"/>
                <a:sym typeface="Calibri"/>
              </a:defRPr>
            </a:lvl5pPr>
            <a:lvl6pPr lvl="5" rtl="0">
              <a:spcBef>
                <a:spcPts val="0"/>
              </a:spcBef>
              <a:spcAft>
                <a:spcPts val="0"/>
              </a:spcAft>
              <a:buSzPts val="1100"/>
              <a:buNone/>
              <a:defRPr>
                <a:latin typeface="Calibri"/>
                <a:ea typeface="Calibri"/>
                <a:cs typeface="Calibri"/>
                <a:sym typeface="Calibri"/>
              </a:defRPr>
            </a:lvl6pPr>
            <a:lvl7pPr lvl="6" rtl="0">
              <a:spcBef>
                <a:spcPts val="0"/>
              </a:spcBef>
              <a:spcAft>
                <a:spcPts val="0"/>
              </a:spcAft>
              <a:buSzPts val="1100"/>
              <a:buNone/>
              <a:defRPr>
                <a:latin typeface="Calibri"/>
                <a:ea typeface="Calibri"/>
                <a:cs typeface="Calibri"/>
                <a:sym typeface="Calibri"/>
              </a:defRPr>
            </a:lvl7pPr>
            <a:lvl8pPr lvl="7" rtl="0">
              <a:spcBef>
                <a:spcPts val="0"/>
              </a:spcBef>
              <a:spcAft>
                <a:spcPts val="0"/>
              </a:spcAft>
              <a:buSzPts val="1100"/>
              <a:buNone/>
              <a:defRPr>
                <a:latin typeface="Calibri"/>
                <a:ea typeface="Calibri"/>
                <a:cs typeface="Calibri"/>
                <a:sym typeface="Calibri"/>
              </a:defRPr>
            </a:lvl8pPr>
            <a:lvl9pPr lvl="8" rtl="0">
              <a:spcBef>
                <a:spcPts val="0"/>
              </a:spcBef>
              <a:spcAft>
                <a:spcPts val="0"/>
              </a:spcAft>
              <a:buSzPts val="1100"/>
              <a:buNone/>
              <a:defRPr>
                <a:latin typeface="Calibri"/>
                <a:ea typeface="Calibri"/>
                <a:cs typeface="Calibri"/>
                <a:sym typeface="Calibri"/>
              </a:defRPr>
            </a:lvl9pPr>
          </a:lstStyle>
          <a:p>
            <a:endParaRPr/>
          </a:p>
        </p:txBody>
      </p:sp>
      <p:sp>
        <p:nvSpPr>
          <p:cNvPr id="107" name="Google Shape;107;p9"/>
          <p:cNvSpPr txBox="1">
            <a:spLocks noGrp="1"/>
          </p:cNvSpPr>
          <p:nvPr>
            <p:ph type="title" idx="2"/>
          </p:nvPr>
        </p:nvSpPr>
        <p:spPr>
          <a:xfrm>
            <a:off x="409329" y="2787467"/>
            <a:ext cx="2973300" cy="1112100"/>
          </a:xfrm>
          <a:prstGeom prst="rect">
            <a:avLst/>
          </a:prstGeom>
        </p:spPr>
        <p:txBody>
          <a:bodyPr spcFirstLastPara="1" wrap="square" lIns="0" tIns="0" rIns="0" bIns="0" anchor="t" anchorCtr="0">
            <a:spAutoFit/>
          </a:bodyPr>
          <a:lstStyle>
            <a:lvl1pPr lvl="0" rtl="0">
              <a:spcBef>
                <a:spcPts val="0"/>
              </a:spcBef>
              <a:spcAft>
                <a:spcPts val="0"/>
              </a:spcAft>
              <a:buClr>
                <a:schemeClr val="dk2"/>
              </a:buClr>
              <a:buSzPts val="2400"/>
              <a:buFont typeface="Poppins"/>
              <a:buNone/>
              <a:defRPr sz="2400">
                <a:solidFill>
                  <a:schemeClr val="dk2"/>
                </a:solidFill>
                <a:latin typeface="Poppins"/>
                <a:ea typeface="Poppins"/>
                <a:cs typeface="Poppins"/>
                <a:sym typeface="Poppins"/>
              </a:defRPr>
            </a:lvl1pPr>
            <a:lvl2pPr lvl="1" rtl="0">
              <a:spcBef>
                <a:spcPts val="0"/>
              </a:spcBef>
              <a:spcAft>
                <a:spcPts val="0"/>
              </a:spcAft>
              <a:buSzPts val="1100"/>
              <a:buNone/>
              <a:defRPr>
                <a:latin typeface="Calibri"/>
                <a:ea typeface="Calibri"/>
                <a:cs typeface="Calibri"/>
                <a:sym typeface="Calibri"/>
              </a:defRPr>
            </a:lvl2pPr>
            <a:lvl3pPr lvl="2" rtl="0">
              <a:spcBef>
                <a:spcPts val="0"/>
              </a:spcBef>
              <a:spcAft>
                <a:spcPts val="0"/>
              </a:spcAft>
              <a:buSzPts val="1100"/>
              <a:buNone/>
              <a:defRPr>
                <a:latin typeface="Calibri"/>
                <a:ea typeface="Calibri"/>
                <a:cs typeface="Calibri"/>
                <a:sym typeface="Calibri"/>
              </a:defRPr>
            </a:lvl3pPr>
            <a:lvl4pPr lvl="3" rtl="0">
              <a:spcBef>
                <a:spcPts val="0"/>
              </a:spcBef>
              <a:spcAft>
                <a:spcPts val="0"/>
              </a:spcAft>
              <a:buSzPts val="1100"/>
              <a:buNone/>
              <a:defRPr>
                <a:latin typeface="Calibri"/>
                <a:ea typeface="Calibri"/>
                <a:cs typeface="Calibri"/>
                <a:sym typeface="Calibri"/>
              </a:defRPr>
            </a:lvl4pPr>
            <a:lvl5pPr lvl="4" rtl="0">
              <a:spcBef>
                <a:spcPts val="0"/>
              </a:spcBef>
              <a:spcAft>
                <a:spcPts val="0"/>
              </a:spcAft>
              <a:buSzPts val="1100"/>
              <a:buNone/>
              <a:defRPr>
                <a:latin typeface="Calibri"/>
                <a:ea typeface="Calibri"/>
                <a:cs typeface="Calibri"/>
                <a:sym typeface="Calibri"/>
              </a:defRPr>
            </a:lvl5pPr>
            <a:lvl6pPr lvl="5" rtl="0">
              <a:spcBef>
                <a:spcPts val="0"/>
              </a:spcBef>
              <a:spcAft>
                <a:spcPts val="0"/>
              </a:spcAft>
              <a:buSzPts val="1100"/>
              <a:buNone/>
              <a:defRPr>
                <a:latin typeface="Calibri"/>
                <a:ea typeface="Calibri"/>
                <a:cs typeface="Calibri"/>
                <a:sym typeface="Calibri"/>
              </a:defRPr>
            </a:lvl6pPr>
            <a:lvl7pPr lvl="6" rtl="0">
              <a:spcBef>
                <a:spcPts val="0"/>
              </a:spcBef>
              <a:spcAft>
                <a:spcPts val="0"/>
              </a:spcAft>
              <a:buSzPts val="1100"/>
              <a:buNone/>
              <a:defRPr>
                <a:latin typeface="Calibri"/>
                <a:ea typeface="Calibri"/>
                <a:cs typeface="Calibri"/>
                <a:sym typeface="Calibri"/>
              </a:defRPr>
            </a:lvl7pPr>
            <a:lvl8pPr lvl="7" rtl="0">
              <a:spcBef>
                <a:spcPts val="0"/>
              </a:spcBef>
              <a:spcAft>
                <a:spcPts val="0"/>
              </a:spcAft>
              <a:buSzPts val="1100"/>
              <a:buNone/>
              <a:defRPr>
                <a:latin typeface="Calibri"/>
                <a:ea typeface="Calibri"/>
                <a:cs typeface="Calibri"/>
                <a:sym typeface="Calibri"/>
              </a:defRPr>
            </a:lvl8pPr>
            <a:lvl9pPr lvl="8" rtl="0">
              <a:spcBef>
                <a:spcPts val="0"/>
              </a:spcBef>
              <a:spcAft>
                <a:spcPts val="0"/>
              </a:spcAft>
              <a:buSzPts val="1100"/>
              <a:buNone/>
              <a:defRPr>
                <a:latin typeface="Calibri"/>
                <a:ea typeface="Calibri"/>
                <a:cs typeface="Calibri"/>
                <a:sym typeface="Calibri"/>
              </a:defRPr>
            </a:lvl9pPr>
          </a:lstStyle>
          <a:p>
            <a:endParaRPr/>
          </a:p>
        </p:txBody>
      </p:sp>
      <p:sp>
        <p:nvSpPr>
          <p:cNvPr id="108" name="Google Shape;108;p9"/>
          <p:cNvSpPr/>
          <p:nvPr/>
        </p:nvSpPr>
        <p:spPr>
          <a:xfrm rot="10800000" flipH="1">
            <a:off x="6255000" y="0"/>
            <a:ext cx="2888706" cy="2888509"/>
          </a:xfrm>
          <a:custGeom>
            <a:avLst/>
            <a:gdLst/>
            <a:ahLst/>
            <a:cxnLst/>
            <a:rect l="l" t="t" r="r" b="b"/>
            <a:pathLst>
              <a:path w="3826101" h="3851345" extrusionOk="0">
                <a:moveTo>
                  <a:pt x="3826101" y="0"/>
                </a:moveTo>
                <a:lnTo>
                  <a:pt x="3826101" y="584257"/>
                </a:lnTo>
                <a:lnTo>
                  <a:pt x="3672624" y="588138"/>
                </a:lnTo>
                <a:cubicBezTo>
                  <a:pt x="1952295" y="675341"/>
                  <a:pt x="584255" y="2097818"/>
                  <a:pt x="584255" y="3839818"/>
                </a:cubicBezTo>
                <a:lnTo>
                  <a:pt x="584819" y="3851345"/>
                </a:lnTo>
                <a:lnTo>
                  <a:pt x="564" y="3851345"/>
                </a:lnTo>
                <a:lnTo>
                  <a:pt x="0" y="3839817"/>
                </a:lnTo>
                <a:cubicBezTo>
                  <a:pt x="0" y="1785226"/>
                  <a:pt x="1613526" y="107493"/>
                  <a:pt x="3642558" y="4641"/>
                </a:cubicBezTo>
                <a:close/>
              </a:path>
            </a:pathLst>
          </a:custGeom>
          <a:gradFill>
            <a:gsLst>
              <a:gs pos="0">
                <a:srgbClr val="FF4E02"/>
              </a:gs>
              <a:gs pos="48000">
                <a:srgbClr val="F69323"/>
              </a:gs>
              <a:gs pos="100000">
                <a:srgbClr val="FABC75"/>
              </a:gs>
            </a:gsLst>
            <a:lin ang="16200038" scaled="0"/>
          </a:gradFill>
          <a:ln>
            <a:noFill/>
          </a:ln>
        </p:spPr>
        <p:txBody>
          <a:bodyPr spcFirstLastPara="1" wrap="square" lIns="68575" tIns="34275" rIns="68575" bIns="34275" anchor="ctr" anchorCtr="0">
            <a:noAutofit/>
          </a:bodyPr>
          <a:lstStyle/>
          <a:p>
            <a:pPr marL="0" marR="0" lvl="0" indent="0" algn="ctr" rtl="0">
              <a:lnSpc>
                <a:spcPct val="90000"/>
              </a:lnSpc>
              <a:spcBef>
                <a:spcPts val="0"/>
              </a:spcBef>
              <a:spcAft>
                <a:spcPts val="0"/>
              </a:spcAft>
              <a:buNone/>
            </a:pPr>
            <a:endParaRPr sz="1400">
              <a:solidFill>
                <a:schemeClr val="dk1"/>
              </a:solidFill>
              <a:latin typeface="Calibri"/>
              <a:ea typeface="Calibri"/>
              <a:cs typeface="Calibri"/>
              <a:sym typeface="Calibri"/>
            </a:endParaRPr>
          </a:p>
        </p:txBody>
      </p:sp>
    </p:spTree>
  </p:cSld>
  <p:clrMapOvr>
    <a:masterClrMapping/>
  </p:clrMapOvr>
  <p:extLst>
    <p:ext uri="{DCECCB84-F9BA-43D5-87BE-67443E8EF086}">
      <p15:sldGuideLst xmlns:p15="http://schemas.microsoft.com/office/powerpoint/2012/main">
        <p15:guide id="1" pos="259">
          <p15:clr>
            <a:srgbClr val="FA7B17"/>
          </p15:clr>
        </p15:guide>
        <p15:guide id="2" pos="5501">
          <p15:clr>
            <a:srgbClr val="FA7B17"/>
          </p15:clr>
        </p15:guide>
        <p15:guide id="3" orient="horz" pos="288">
          <p15:clr>
            <a:srgbClr val="FA7B17"/>
          </p15:clr>
        </p15:guide>
        <p15:guide id="4" orient="horz" pos="2952">
          <p15:clr>
            <a:srgbClr val="FA7B17"/>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Only">
  <p:cSld name="Title Only 1">
    <p:spTree>
      <p:nvGrpSpPr>
        <p:cNvPr id="1" name="Shape 109"/>
        <p:cNvGrpSpPr/>
        <p:nvPr/>
      </p:nvGrpSpPr>
      <p:grpSpPr>
        <a:xfrm>
          <a:off x="0" y="0"/>
          <a:ext cx="0" cy="0"/>
          <a:chOff x="0" y="0"/>
          <a:chExt cx="0" cy="0"/>
        </a:xfrm>
      </p:grpSpPr>
      <p:sp>
        <p:nvSpPr>
          <p:cNvPr id="110" name="Google Shape;110;p10"/>
          <p:cNvSpPr txBox="1">
            <a:spLocks noGrp="1"/>
          </p:cNvSpPr>
          <p:nvPr>
            <p:ph type="title"/>
          </p:nvPr>
        </p:nvSpPr>
        <p:spPr>
          <a:xfrm>
            <a:off x="415625" y="372600"/>
            <a:ext cx="8312700" cy="458700"/>
          </a:xfrm>
          <a:prstGeom prst="rect">
            <a:avLst/>
          </a:prstGeom>
          <a:noFill/>
          <a:ln>
            <a:noFill/>
          </a:ln>
        </p:spPr>
        <p:txBody>
          <a:bodyPr spcFirstLastPara="1" wrap="square" lIns="0" tIns="0" rIns="0" bIns="0" anchor="t" anchorCtr="0">
            <a:noAutofit/>
          </a:bodyPr>
          <a:lstStyle>
            <a:lvl1pPr lvl="0" algn="l" rtl="0">
              <a:lnSpc>
                <a:spcPct val="90000"/>
              </a:lnSpc>
              <a:spcBef>
                <a:spcPts val="0"/>
              </a:spcBef>
              <a:spcAft>
                <a:spcPts val="0"/>
              </a:spcAft>
              <a:buClr>
                <a:schemeClr val="dk1"/>
              </a:buClr>
              <a:buSzPts val="1800"/>
              <a:buNone/>
              <a:defRPr sz="1800">
                <a:solidFill>
                  <a:schemeClr val="dk1"/>
                </a:solidFill>
              </a:defRPr>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
        <p:nvSpPr>
          <p:cNvPr id="111" name="Google Shape;111;p10"/>
          <p:cNvSpPr/>
          <p:nvPr/>
        </p:nvSpPr>
        <p:spPr>
          <a:xfrm>
            <a:off x="8844446" y="4871162"/>
            <a:ext cx="228600" cy="229500"/>
          </a:xfrm>
          <a:prstGeom prst="ellipse">
            <a:avLst/>
          </a:prstGeom>
          <a:noFill/>
          <a:ln>
            <a:noFill/>
          </a:ln>
        </p:spPr>
        <p:txBody>
          <a:bodyPr spcFirstLastPara="1" wrap="square" lIns="0" tIns="0" rIns="0" bIns="0" anchor="ctr" anchorCtr="0">
            <a:noAutofit/>
          </a:bodyPr>
          <a:lstStyle/>
          <a:p>
            <a:pPr marL="0" marR="0" lvl="0" indent="0" algn="r" rtl="0">
              <a:spcBef>
                <a:spcPts val="0"/>
              </a:spcBef>
              <a:spcAft>
                <a:spcPts val="0"/>
              </a:spcAft>
              <a:buNone/>
            </a:pPr>
            <a:fld id="{00000000-1234-1234-1234-123412341234}" type="slidenum">
              <a:rPr lang="en" sz="700" b="0" i="0" u="none" strike="noStrike" cap="none">
                <a:solidFill>
                  <a:schemeClr val="dk1"/>
                </a:solidFill>
                <a:latin typeface="Calibri"/>
                <a:ea typeface="Calibri"/>
                <a:cs typeface="Calibri"/>
                <a:sym typeface="Calibri"/>
              </a:rPr>
              <a:t>‹#›</a:t>
            </a:fld>
            <a:endParaRPr sz="700" b="0" i="0" u="none" strike="noStrike" cap="none">
              <a:solidFill>
                <a:schemeClr val="dk1"/>
              </a:solidFill>
              <a:latin typeface="Calibri"/>
              <a:ea typeface="Calibri"/>
              <a:cs typeface="Calibri"/>
              <a:sym typeface="Calibri"/>
            </a:endParaRPr>
          </a:p>
        </p:txBody>
      </p:sp>
      <p:sp>
        <p:nvSpPr>
          <p:cNvPr id="112" name="Google Shape;112;p10"/>
          <p:cNvSpPr/>
          <p:nvPr/>
        </p:nvSpPr>
        <p:spPr>
          <a:xfrm>
            <a:off x="2" y="0"/>
            <a:ext cx="226157" cy="260447"/>
          </a:xfrm>
          <a:custGeom>
            <a:avLst/>
            <a:gdLst/>
            <a:ahLst/>
            <a:cxnLst/>
            <a:rect l="l" t="t" r="r" b="b"/>
            <a:pathLst>
              <a:path w="1675237" h="1929234" extrusionOk="0">
                <a:moveTo>
                  <a:pt x="461556" y="1897854"/>
                </a:moveTo>
                <a:lnTo>
                  <a:pt x="469774" y="1899513"/>
                </a:lnTo>
                <a:lnTo>
                  <a:pt x="443985" y="1904118"/>
                </a:lnTo>
                <a:lnTo>
                  <a:pt x="449737" y="1900240"/>
                </a:lnTo>
                <a:cubicBezTo>
                  <a:pt x="453370" y="1898704"/>
                  <a:pt x="457364" y="1897854"/>
                  <a:pt x="461556" y="1897854"/>
                </a:cubicBezTo>
                <a:close/>
                <a:moveTo>
                  <a:pt x="389002" y="1897854"/>
                </a:moveTo>
                <a:cubicBezTo>
                  <a:pt x="397386" y="1897854"/>
                  <a:pt x="404977" y="1901253"/>
                  <a:pt x="410472" y="1906747"/>
                </a:cubicBezTo>
                <a:lnTo>
                  <a:pt x="411766" y="1909872"/>
                </a:lnTo>
                <a:lnTo>
                  <a:pt x="400388" y="1911904"/>
                </a:lnTo>
                <a:lnTo>
                  <a:pt x="363451" y="1916598"/>
                </a:lnTo>
                <a:lnTo>
                  <a:pt x="367531" y="1906747"/>
                </a:lnTo>
                <a:cubicBezTo>
                  <a:pt x="373026" y="1901253"/>
                  <a:pt x="380617" y="1897854"/>
                  <a:pt x="389002" y="1897854"/>
                </a:cubicBezTo>
                <a:close/>
                <a:moveTo>
                  <a:pt x="316447" y="1897854"/>
                </a:moveTo>
                <a:cubicBezTo>
                  <a:pt x="324832" y="1897854"/>
                  <a:pt x="332422" y="1901253"/>
                  <a:pt x="337917" y="1906747"/>
                </a:cubicBezTo>
                <a:lnTo>
                  <a:pt x="343070" y="1919187"/>
                </a:lnTo>
                <a:lnTo>
                  <a:pt x="325117" y="1921469"/>
                </a:lnTo>
                <a:lnTo>
                  <a:pt x="287700" y="1924314"/>
                </a:lnTo>
                <a:lnTo>
                  <a:pt x="294977" y="1906747"/>
                </a:lnTo>
                <a:cubicBezTo>
                  <a:pt x="300471" y="1901253"/>
                  <a:pt x="308062" y="1897854"/>
                  <a:pt x="316447" y="1897854"/>
                </a:cubicBezTo>
                <a:close/>
                <a:moveTo>
                  <a:pt x="243892" y="1897854"/>
                </a:moveTo>
                <a:cubicBezTo>
                  <a:pt x="252277" y="1897854"/>
                  <a:pt x="259868" y="1901253"/>
                  <a:pt x="265363" y="1906747"/>
                </a:cubicBezTo>
                <a:lnTo>
                  <a:pt x="273099" y="1925425"/>
                </a:lnTo>
                <a:lnTo>
                  <a:pt x="248735" y="1927277"/>
                </a:lnTo>
                <a:lnTo>
                  <a:pt x="213550" y="1928167"/>
                </a:lnTo>
                <a:lnTo>
                  <a:pt x="222422" y="1906747"/>
                </a:lnTo>
                <a:cubicBezTo>
                  <a:pt x="227917" y="1901253"/>
                  <a:pt x="235508" y="1897854"/>
                  <a:pt x="243892" y="1897854"/>
                </a:cubicBezTo>
                <a:close/>
                <a:moveTo>
                  <a:pt x="171339" y="1897854"/>
                </a:moveTo>
                <a:cubicBezTo>
                  <a:pt x="188107" y="1897854"/>
                  <a:pt x="201701" y="1911448"/>
                  <a:pt x="201701" y="1928218"/>
                </a:cubicBezTo>
                <a:lnTo>
                  <a:pt x="201597" y="1928469"/>
                </a:lnTo>
                <a:lnTo>
                  <a:pt x="171336" y="1929234"/>
                </a:lnTo>
                <a:lnTo>
                  <a:pt x="141087" y="1928469"/>
                </a:lnTo>
                <a:lnTo>
                  <a:pt x="140982" y="1928218"/>
                </a:lnTo>
                <a:cubicBezTo>
                  <a:pt x="140982" y="1911448"/>
                  <a:pt x="154577" y="1897854"/>
                  <a:pt x="171339" y="1897854"/>
                </a:cubicBezTo>
                <a:close/>
                <a:moveTo>
                  <a:pt x="98792" y="1897854"/>
                </a:moveTo>
                <a:cubicBezTo>
                  <a:pt x="107177" y="1897854"/>
                  <a:pt x="114768" y="1901253"/>
                  <a:pt x="120263" y="1906747"/>
                </a:cubicBezTo>
                <a:lnTo>
                  <a:pt x="129135" y="1928167"/>
                </a:lnTo>
                <a:lnTo>
                  <a:pt x="93938" y="1927277"/>
                </a:lnTo>
                <a:lnTo>
                  <a:pt x="69586" y="1925425"/>
                </a:lnTo>
                <a:lnTo>
                  <a:pt x="77322" y="1906747"/>
                </a:lnTo>
                <a:cubicBezTo>
                  <a:pt x="82817" y="1901253"/>
                  <a:pt x="90408" y="1897854"/>
                  <a:pt x="98792" y="1897854"/>
                </a:cubicBezTo>
                <a:close/>
                <a:moveTo>
                  <a:pt x="26239" y="1897854"/>
                </a:moveTo>
                <a:cubicBezTo>
                  <a:pt x="34623" y="1897854"/>
                  <a:pt x="42214" y="1901253"/>
                  <a:pt x="47709" y="1906747"/>
                </a:cubicBezTo>
                <a:lnTo>
                  <a:pt x="54985" y="1924315"/>
                </a:lnTo>
                <a:lnTo>
                  <a:pt x="17556" y="1921469"/>
                </a:lnTo>
                <a:lnTo>
                  <a:pt x="0" y="1919238"/>
                </a:lnTo>
                <a:lnTo>
                  <a:pt x="0" y="1918259"/>
                </a:lnTo>
                <a:lnTo>
                  <a:pt x="4768" y="1906747"/>
                </a:lnTo>
                <a:cubicBezTo>
                  <a:pt x="10263" y="1901253"/>
                  <a:pt x="17854" y="1897854"/>
                  <a:pt x="26239" y="1897854"/>
                </a:cubicBezTo>
                <a:close/>
                <a:moveTo>
                  <a:pt x="679220" y="1817400"/>
                </a:moveTo>
                <a:cubicBezTo>
                  <a:pt x="687604" y="1817400"/>
                  <a:pt x="695195" y="1820799"/>
                  <a:pt x="700690" y="1826293"/>
                </a:cubicBezTo>
                <a:lnTo>
                  <a:pt x="702587" y="1830873"/>
                </a:lnTo>
                <a:lnTo>
                  <a:pt x="649855" y="1850174"/>
                </a:lnTo>
                <a:lnTo>
                  <a:pt x="648856" y="1847763"/>
                </a:lnTo>
                <a:cubicBezTo>
                  <a:pt x="648856" y="1830994"/>
                  <a:pt x="662450" y="1817400"/>
                  <a:pt x="679220" y="1817400"/>
                </a:cubicBezTo>
                <a:close/>
                <a:moveTo>
                  <a:pt x="606665" y="1817400"/>
                </a:moveTo>
                <a:cubicBezTo>
                  <a:pt x="623435" y="1817400"/>
                  <a:pt x="637029" y="1830994"/>
                  <a:pt x="637029" y="1847763"/>
                </a:cubicBezTo>
                <a:lnTo>
                  <a:pt x="633560" y="1856138"/>
                </a:lnTo>
                <a:lnTo>
                  <a:pt x="618594" y="1861615"/>
                </a:lnTo>
                <a:lnTo>
                  <a:pt x="587142" y="1870547"/>
                </a:lnTo>
                <a:lnTo>
                  <a:pt x="585195" y="1869234"/>
                </a:lnTo>
                <a:cubicBezTo>
                  <a:pt x="579700" y="1863739"/>
                  <a:pt x="576302" y="1856148"/>
                  <a:pt x="576302" y="1847763"/>
                </a:cubicBezTo>
                <a:cubicBezTo>
                  <a:pt x="576302" y="1830994"/>
                  <a:pt x="589896" y="1817400"/>
                  <a:pt x="606665" y="1817400"/>
                </a:cubicBezTo>
                <a:close/>
                <a:moveTo>
                  <a:pt x="534111" y="1817400"/>
                </a:moveTo>
                <a:cubicBezTo>
                  <a:pt x="550880" y="1817400"/>
                  <a:pt x="564474" y="1830994"/>
                  <a:pt x="564474" y="1847763"/>
                </a:cubicBezTo>
                <a:cubicBezTo>
                  <a:pt x="564474" y="1864533"/>
                  <a:pt x="550880" y="1878127"/>
                  <a:pt x="534111" y="1878127"/>
                </a:cubicBezTo>
                <a:cubicBezTo>
                  <a:pt x="517341" y="1878127"/>
                  <a:pt x="503747" y="1864533"/>
                  <a:pt x="503747" y="1847763"/>
                </a:cubicBezTo>
                <a:cubicBezTo>
                  <a:pt x="503747" y="1830994"/>
                  <a:pt x="517341" y="1817400"/>
                  <a:pt x="534111" y="1817400"/>
                </a:cubicBezTo>
                <a:close/>
                <a:moveTo>
                  <a:pt x="461556" y="1817400"/>
                </a:moveTo>
                <a:cubicBezTo>
                  <a:pt x="478326" y="1817400"/>
                  <a:pt x="491920" y="1830994"/>
                  <a:pt x="491920" y="1847763"/>
                </a:cubicBezTo>
                <a:cubicBezTo>
                  <a:pt x="491920" y="1864533"/>
                  <a:pt x="478326" y="1878127"/>
                  <a:pt x="461556" y="1878127"/>
                </a:cubicBezTo>
                <a:cubicBezTo>
                  <a:pt x="444787" y="1878127"/>
                  <a:pt x="431192" y="1864533"/>
                  <a:pt x="431192" y="1847763"/>
                </a:cubicBezTo>
                <a:cubicBezTo>
                  <a:pt x="431192" y="1830994"/>
                  <a:pt x="444787" y="1817400"/>
                  <a:pt x="461556" y="1817400"/>
                </a:cubicBezTo>
                <a:close/>
                <a:moveTo>
                  <a:pt x="389002" y="1817400"/>
                </a:moveTo>
                <a:cubicBezTo>
                  <a:pt x="405771" y="1817400"/>
                  <a:pt x="419365" y="1830994"/>
                  <a:pt x="419365" y="1847763"/>
                </a:cubicBezTo>
                <a:cubicBezTo>
                  <a:pt x="419365" y="1864533"/>
                  <a:pt x="405771" y="1878127"/>
                  <a:pt x="389002" y="1878127"/>
                </a:cubicBezTo>
                <a:cubicBezTo>
                  <a:pt x="372232" y="1878127"/>
                  <a:pt x="358638" y="1864533"/>
                  <a:pt x="358638" y="1847763"/>
                </a:cubicBezTo>
                <a:cubicBezTo>
                  <a:pt x="358638" y="1830994"/>
                  <a:pt x="372232" y="1817400"/>
                  <a:pt x="389002" y="1817400"/>
                </a:cubicBezTo>
                <a:close/>
                <a:moveTo>
                  <a:pt x="316447" y="1817400"/>
                </a:moveTo>
                <a:cubicBezTo>
                  <a:pt x="333216" y="1817400"/>
                  <a:pt x="346810" y="1830994"/>
                  <a:pt x="346810" y="1847763"/>
                </a:cubicBezTo>
                <a:cubicBezTo>
                  <a:pt x="346810" y="1864533"/>
                  <a:pt x="333216" y="1878127"/>
                  <a:pt x="316447" y="1878127"/>
                </a:cubicBezTo>
                <a:cubicBezTo>
                  <a:pt x="299677" y="1878127"/>
                  <a:pt x="286084" y="1864533"/>
                  <a:pt x="286084" y="1847763"/>
                </a:cubicBezTo>
                <a:cubicBezTo>
                  <a:pt x="286084" y="1830994"/>
                  <a:pt x="299677" y="1817400"/>
                  <a:pt x="316447" y="1817400"/>
                </a:cubicBezTo>
                <a:close/>
                <a:moveTo>
                  <a:pt x="243892" y="1817400"/>
                </a:moveTo>
                <a:cubicBezTo>
                  <a:pt x="260662" y="1817400"/>
                  <a:pt x="274256" y="1830994"/>
                  <a:pt x="274256" y="1847763"/>
                </a:cubicBezTo>
                <a:cubicBezTo>
                  <a:pt x="274256" y="1864533"/>
                  <a:pt x="260662" y="1878127"/>
                  <a:pt x="243892" y="1878127"/>
                </a:cubicBezTo>
                <a:cubicBezTo>
                  <a:pt x="227123" y="1878127"/>
                  <a:pt x="213529" y="1864533"/>
                  <a:pt x="213529" y="1847763"/>
                </a:cubicBezTo>
                <a:cubicBezTo>
                  <a:pt x="213529" y="1830994"/>
                  <a:pt x="227123" y="1817400"/>
                  <a:pt x="243892" y="1817400"/>
                </a:cubicBezTo>
                <a:close/>
                <a:moveTo>
                  <a:pt x="171339" y="1817400"/>
                </a:moveTo>
                <a:cubicBezTo>
                  <a:pt x="188107" y="1817400"/>
                  <a:pt x="201701" y="1830994"/>
                  <a:pt x="201701" y="1847763"/>
                </a:cubicBezTo>
                <a:cubicBezTo>
                  <a:pt x="201701" y="1864533"/>
                  <a:pt x="188107" y="1878127"/>
                  <a:pt x="171339" y="1878127"/>
                </a:cubicBezTo>
                <a:cubicBezTo>
                  <a:pt x="154583" y="1878127"/>
                  <a:pt x="140989" y="1864533"/>
                  <a:pt x="140989" y="1847763"/>
                </a:cubicBezTo>
                <a:cubicBezTo>
                  <a:pt x="140989" y="1830994"/>
                  <a:pt x="154583" y="1817400"/>
                  <a:pt x="171339" y="1817400"/>
                </a:cubicBezTo>
                <a:close/>
                <a:moveTo>
                  <a:pt x="98799" y="1817400"/>
                </a:moveTo>
                <a:cubicBezTo>
                  <a:pt x="115568" y="1817400"/>
                  <a:pt x="129162" y="1830994"/>
                  <a:pt x="129162" y="1847763"/>
                </a:cubicBezTo>
                <a:cubicBezTo>
                  <a:pt x="129162" y="1864533"/>
                  <a:pt x="115568" y="1878127"/>
                  <a:pt x="98799" y="1878127"/>
                </a:cubicBezTo>
                <a:cubicBezTo>
                  <a:pt x="82029" y="1878127"/>
                  <a:pt x="68435" y="1864533"/>
                  <a:pt x="68435" y="1847763"/>
                </a:cubicBezTo>
                <a:cubicBezTo>
                  <a:pt x="68435" y="1830994"/>
                  <a:pt x="82029" y="1817400"/>
                  <a:pt x="98799" y="1817400"/>
                </a:cubicBezTo>
                <a:close/>
                <a:moveTo>
                  <a:pt x="26245" y="1817400"/>
                </a:moveTo>
                <a:cubicBezTo>
                  <a:pt x="43014" y="1817400"/>
                  <a:pt x="56608" y="1830994"/>
                  <a:pt x="56608" y="1847763"/>
                </a:cubicBezTo>
                <a:cubicBezTo>
                  <a:pt x="56608" y="1864533"/>
                  <a:pt x="43014" y="1878127"/>
                  <a:pt x="26245" y="1878127"/>
                </a:cubicBezTo>
                <a:cubicBezTo>
                  <a:pt x="17860" y="1878127"/>
                  <a:pt x="10269" y="1874729"/>
                  <a:pt x="4775" y="1869234"/>
                </a:cubicBezTo>
                <a:lnTo>
                  <a:pt x="0" y="1857707"/>
                </a:lnTo>
                <a:lnTo>
                  <a:pt x="0" y="1837819"/>
                </a:lnTo>
                <a:lnTo>
                  <a:pt x="4775" y="1826293"/>
                </a:lnTo>
                <a:cubicBezTo>
                  <a:pt x="10269" y="1820799"/>
                  <a:pt x="17860" y="1817400"/>
                  <a:pt x="26245" y="1817400"/>
                </a:cubicBezTo>
                <a:close/>
                <a:moveTo>
                  <a:pt x="896883" y="1736948"/>
                </a:moveTo>
                <a:lnTo>
                  <a:pt x="903696" y="1738324"/>
                </a:lnTo>
                <a:lnTo>
                  <a:pt x="888255" y="1747704"/>
                </a:lnTo>
                <a:lnTo>
                  <a:pt x="871248" y="1755896"/>
                </a:lnTo>
                <a:lnTo>
                  <a:pt x="875413" y="1745841"/>
                </a:lnTo>
                <a:cubicBezTo>
                  <a:pt x="880908" y="1740347"/>
                  <a:pt x="888499" y="1736948"/>
                  <a:pt x="896883" y="1736948"/>
                </a:cubicBezTo>
                <a:close/>
                <a:moveTo>
                  <a:pt x="824329" y="1736948"/>
                </a:moveTo>
                <a:cubicBezTo>
                  <a:pt x="832714" y="1736948"/>
                  <a:pt x="840304" y="1740347"/>
                  <a:pt x="845799" y="1745841"/>
                </a:cubicBezTo>
                <a:lnTo>
                  <a:pt x="853504" y="1764444"/>
                </a:lnTo>
                <a:lnTo>
                  <a:pt x="802910" y="1788817"/>
                </a:lnTo>
                <a:lnTo>
                  <a:pt x="802858" y="1788782"/>
                </a:lnTo>
                <a:cubicBezTo>
                  <a:pt x="797364" y="1783287"/>
                  <a:pt x="793965" y="1775696"/>
                  <a:pt x="793965" y="1767312"/>
                </a:cubicBezTo>
                <a:cubicBezTo>
                  <a:pt x="793965" y="1750542"/>
                  <a:pt x="807559" y="1736948"/>
                  <a:pt x="824329" y="1736948"/>
                </a:cubicBezTo>
                <a:close/>
                <a:moveTo>
                  <a:pt x="751774" y="1736948"/>
                </a:moveTo>
                <a:cubicBezTo>
                  <a:pt x="768544" y="1736948"/>
                  <a:pt x="782138" y="1750542"/>
                  <a:pt x="782138" y="1767312"/>
                </a:cubicBezTo>
                <a:cubicBezTo>
                  <a:pt x="782138" y="1784081"/>
                  <a:pt x="768544" y="1797675"/>
                  <a:pt x="751774" y="1797675"/>
                </a:cubicBezTo>
                <a:cubicBezTo>
                  <a:pt x="735005" y="1797675"/>
                  <a:pt x="721411" y="1784081"/>
                  <a:pt x="721411" y="1767312"/>
                </a:cubicBezTo>
                <a:cubicBezTo>
                  <a:pt x="721411" y="1750542"/>
                  <a:pt x="735005" y="1736948"/>
                  <a:pt x="751774" y="1736948"/>
                </a:cubicBezTo>
                <a:close/>
                <a:moveTo>
                  <a:pt x="679220" y="1736948"/>
                </a:moveTo>
                <a:cubicBezTo>
                  <a:pt x="695989" y="1736948"/>
                  <a:pt x="709583" y="1750542"/>
                  <a:pt x="709583" y="1767312"/>
                </a:cubicBezTo>
                <a:cubicBezTo>
                  <a:pt x="709583" y="1784081"/>
                  <a:pt x="695989" y="1797675"/>
                  <a:pt x="679220" y="1797675"/>
                </a:cubicBezTo>
                <a:cubicBezTo>
                  <a:pt x="662450" y="1797675"/>
                  <a:pt x="648856" y="1784081"/>
                  <a:pt x="648856" y="1767312"/>
                </a:cubicBezTo>
                <a:cubicBezTo>
                  <a:pt x="648856" y="1750542"/>
                  <a:pt x="662450" y="1736948"/>
                  <a:pt x="679220" y="1736948"/>
                </a:cubicBezTo>
                <a:close/>
                <a:moveTo>
                  <a:pt x="606665" y="1736948"/>
                </a:moveTo>
                <a:cubicBezTo>
                  <a:pt x="623435" y="1736948"/>
                  <a:pt x="637029" y="1750542"/>
                  <a:pt x="637029" y="1767312"/>
                </a:cubicBezTo>
                <a:cubicBezTo>
                  <a:pt x="637029" y="1784081"/>
                  <a:pt x="623435" y="1797675"/>
                  <a:pt x="606665" y="1797675"/>
                </a:cubicBezTo>
                <a:cubicBezTo>
                  <a:pt x="589896" y="1797675"/>
                  <a:pt x="576302" y="1784081"/>
                  <a:pt x="576302" y="1767312"/>
                </a:cubicBezTo>
                <a:cubicBezTo>
                  <a:pt x="576302" y="1750542"/>
                  <a:pt x="589896" y="1736948"/>
                  <a:pt x="606665" y="1736948"/>
                </a:cubicBezTo>
                <a:close/>
                <a:moveTo>
                  <a:pt x="534111" y="1736948"/>
                </a:moveTo>
                <a:cubicBezTo>
                  <a:pt x="550880" y="1736948"/>
                  <a:pt x="564474" y="1750542"/>
                  <a:pt x="564474" y="1767312"/>
                </a:cubicBezTo>
                <a:cubicBezTo>
                  <a:pt x="564474" y="1784081"/>
                  <a:pt x="550880" y="1797675"/>
                  <a:pt x="534111" y="1797675"/>
                </a:cubicBezTo>
                <a:cubicBezTo>
                  <a:pt x="517341" y="1797675"/>
                  <a:pt x="503747" y="1784081"/>
                  <a:pt x="503747" y="1767312"/>
                </a:cubicBezTo>
                <a:cubicBezTo>
                  <a:pt x="503747" y="1750542"/>
                  <a:pt x="517341" y="1736948"/>
                  <a:pt x="534111" y="1736948"/>
                </a:cubicBezTo>
                <a:close/>
                <a:moveTo>
                  <a:pt x="461556" y="1736948"/>
                </a:moveTo>
                <a:cubicBezTo>
                  <a:pt x="478326" y="1736948"/>
                  <a:pt x="491920" y="1750542"/>
                  <a:pt x="491920" y="1767312"/>
                </a:cubicBezTo>
                <a:cubicBezTo>
                  <a:pt x="491920" y="1784081"/>
                  <a:pt x="478326" y="1797675"/>
                  <a:pt x="461556" y="1797675"/>
                </a:cubicBezTo>
                <a:cubicBezTo>
                  <a:pt x="444787" y="1797675"/>
                  <a:pt x="431192" y="1784081"/>
                  <a:pt x="431192" y="1767312"/>
                </a:cubicBezTo>
                <a:cubicBezTo>
                  <a:pt x="431192" y="1750542"/>
                  <a:pt x="444787" y="1736948"/>
                  <a:pt x="461556" y="1736948"/>
                </a:cubicBezTo>
                <a:close/>
                <a:moveTo>
                  <a:pt x="389002" y="1736948"/>
                </a:moveTo>
                <a:cubicBezTo>
                  <a:pt x="405771" y="1736948"/>
                  <a:pt x="419365" y="1750542"/>
                  <a:pt x="419365" y="1767312"/>
                </a:cubicBezTo>
                <a:cubicBezTo>
                  <a:pt x="419365" y="1784081"/>
                  <a:pt x="405771" y="1797675"/>
                  <a:pt x="389002" y="1797675"/>
                </a:cubicBezTo>
                <a:cubicBezTo>
                  <a:pt x="372232" y="1797675"/>
                  <a:pt x="358638" y="1784081"/>
                  <a:pt x="358638" y="1767312"/>
                </a:cubicBezTo>
                <a:cubicBezTo>
                  <a:pt x="358638" y="1750542"/>
                  <a:pt x="372232" y="1736948"/>
                  <a:pt x="389002" y="1736948"/>
                </a:cubicBezTo>
                <a:close/>
                <a:moveTo>
                  <a:pt x="316447" y="1736948"/>
                </a:moveTo>
                <a:cubicBezTo>
                  <a:pt x="333216" y="1736948"/>
                  <a:pt x="346810" y="1750542"/>
                  <a:pt x="346810" y="1767312"/>
                </a:cubicBezTo>
                <a:cubicBezTo>
                  <a:pt x="346810" y="1784081"/>
                  <a:pt x="333216" y="1797675"/>
                  <a:pt x="316447" y="1797675"/>
                </a:cubicBezTo>
                <a:cubicBezTo>
                  <a:pt x="299677" y="1797675"/>
                  <a:pt x="286084" y="1784081"/>
                  <a:pt x="286084" y="1767312"/>
                </a:cubicBezTo>
                <a:cubicBezTo>
                  <a:pt x="286084" y="1750542"/>
                  <a:pt x="299677" y="1736948"/>
                  <a:pt x="316447" y="1736948"/>
                </a:cubicBezTo>
                <a:close/>
                <a:moveTo>
                  <a:pt x="243892" y="1736948"/>
                </a:moveTo>
                <a:cubicBezTo>
                  <a:pt x="260662" y="1736948"/>
                  <a:pt x="274256" y="1750542"/>
                  <a:pt x="274256" y="1767312"/>
                </a:cubicBezTo>
                <a:cubicBezTo>
                  <a:pt x="274256" y="1784081"/>
                  <a:pt x="260662" y="1797675"/>
                  <a:pt x="243892" y="1797675"/>
                </a:cubicBezTo>
                <a:cubicBezTo>
                  <a:pt x="227123" y="1797675"/>
                  <a:pt x="213529" y="1784081"/>
                  <a:pt x="213529" y="1767312"/>
                </a:cubicBezTo>
                <a:cubicBezTo>
                  <a:pt x="213529" y="1750542"/>
                  <a:pt x="227123" y="1736948"/>
                  <a:pt x="243892" y="1736948"/>
                </a:cubicBezTo>
                <a:close/>
                <a:moveTo>
                  <a:pt x="171339" y="1736948"/>
                </a:moveTo>
                <a:cubicBezTo>
                  <a:pt x="188107" y="1736948"/>
                  <a:pt x="201701" y="1750542"/>
                  <a:pt x="201701" y="1767312"/>
                </a:cubicBezTo>
                <a:cubicBezTo>
                  <a:pt x="201701" y="1784081"/>
                  <a:pt x="188107" y="1797675"/>
                  <a:pt x="171339" y="1797675"/>
                </a:cubicBezTo>
                <a:cubicBezTo>
                  <a:pt x="154588" y="1797675"/>
                  <a:pt x="140995" y="1784081"/>
                  <a:pt x="140995" y="1767312"/>
                </a:cubicBezTo>
                <a:cubicBezTo>
                  <a:pt x="140995" y="1750542"/>
                  <a:pt x="154588" y="1736948"/>
                  <a:pt x="171339" y="1736948"/>
                </a:cubicBezTo>
                <a:close/>
                <a:moveTo>
                  <a:pt x="98806" y="1736948"/>
                </a:moveTo>
                <a:cubicBezTo>
                  <a:pt x="115574" y="1736948"/>
                  <a:pt x="129168" y="1750542"/>
                  <a:pt x="129168" y="1767312"/>
                </a:cubicBezTo>
                <a:cubicBezTo>
                  <a:pt x="129168" y="1784081"/>
                  <a:pt x="115574" y="1797675"/>
                  <a:pt x="98806" y="1797675"/>
                </a:cubicBezTo>
                <a:cubicBezTo>
                  <a:pt x="82035" y="1797675"/>
                  <a:pt x="68442" y="1784081"/>
                  <a:pt x="68442" y="1767312"/>
                </a:cubicBezTo>
                <a:cubicBezTo>
                  <a:pt x="68442" y="1750542"/>
                  <a:pt x="82035" y="1736948"/>
                  <a:pt x="98806" y="1736948"/>
                </a:cubicBezTo>
                <a:close/>
                <a:moveTo>
                  <a:pt x="26251" y="1736948"/>
                </a:moveTo>
                <a:cubicBezTo>
                  <a:pt x="43020" y="1736948"/>
                  <a:pt x="56614" y="1750542"/>
                  <a:pt x="56614" y="1767312"/>
                </a:cubicBezTo>
                <a:cubicBezTo>
                  <a:pt x="56614" y="1784081"/>
                  <a:pt x="43020" y="1797675"/>
                  <a:pt x="26251" y="1797675"/>
                </a:cubicBezTo>
                <a:cubicBezTo>
                  <a:pt x="17866" y="1797675"/>
                  <a:pt x="10276" y="1794277"/>
                  <a:pt x="4781" y="1788782"/>
                </a:cubicBezTo>
                <a:lnTo>
                  <a:pt x="0" y="1777239"/>
                </a:lnTo>
                <a:lnTo>
                  <a:pt x="0" y="1757384"/>
                </a:lnTo>
                <a:lnTo>
                  <a:pt x="4781" y="1745841"/>
                </a:lnTo>
                <a:cubicBezTo>
                  <a:pt x="10276" y="1740347"/>
                  <a:pt x="17866" y="1736948"/>
                  <a:pt x="26251" y="1736948"/>
                </a:cubicBezTo>
                <a:close/>
                <a:moveTo>
                  <a:pt x="1030341" y="1658849"/>
                </a:moveTo>
                <a:lnTo>
                  <a:pt x="1020041" y="1666551"/>
                </a:lnTo>
                <a:lnTo>
                  <a:pt x="1020522" y="1665390"/>
                </a:lnTo>
                <a:cubicBezTo>
                  <a:pt x="1023269" y="1662642"/>
                  <a:pt x="1026541" y="1660419"/>
                  <a:pt x="1030173" y="1658883"/>
                </a:cubicBezTo>
                <a:close/>
                <a:moveTo>
                  <a:pt x="969438" y="1656497"/>
                </a:moveTo>
                <a:cubicBezTo>
                  <a:pt x="977823" y="1656497"/>
                  <a:pt x="985413" y="1659895"/>
                  <a:pt x="990908" y="1665390"/>
                </a:cubicBezTo>
                <a:lnTo>
                  <a:pt x="997511" y="1681329"/>
                </a:lnTo>
                <a:lnTo>
                  <a:pt x="950384" y="1709959"/>
                </a:lnTo>
                <a:lnTo>
                  <a:pt x="947968" y="1708330"/>
                </a:lnTo>
                <a:cubicBezTo>
                  <a:pt x="942473" y="1702836"/>
                  <a:pt x="939075" y="1695245"/>
                  <a:pt x="939075" y="1686860"/>
                </a:cubicBezTo>
                <a:cubicBezTo>
                  <a:pt x="939075" y="1670091"/>
                  <a:pt x="952669" y="1656497"/>
                  <a:pt x="969438" y="1656497"/>
                </a:cubicBezTo>
                <a:close/>
                <a:moveTo>
                  <a:pt x="896883" y="1656497"/>
                </a:moveTo>
                <a:cubicBezTo>
                  <a:pt x="913653" y="1656497"/>
                  <a:pt x="927247" y="1670091"/>
                  <a:pt x="927247" y="1686860"/>
                </a:cubicBezTo>
                <a:cubicBezTo>
                  <a:pt x="927247" y="1703630"/>
                  <a:pt x="913653" y="1717224"/>
                  <a:pt x="896883" y="1717224"/>
                </a:cubicBezTo>
                <a:cubicBezTo>
                  <a:pt x="880114" y="1717224"/>
                  <a:pt x="866520" y="1703630"/>
                  <a:pt x="866520" y="1686860"/>
                </a:cubicBezTo>
                <a:cubicBezTo>
                  <a:pt x="866520" y="1670091"/>
                  <a:pt x="880114" y="1656497"/>
                  <a:pt x="896883" y="1656497"/>
                </a:cubicBezTo>
                <a:close/>
                <a:moveTo>
                  <a:pt x="824329" y="1656497"/>
                </a:moveTo>
                <a:cubicBezTo>
                  <a:pt x="841098" y="1656497"/>
                  <a:pt x="854692" y="1670091"/>
                  <a:pt x="854692" y="1686860"/>
                </a:cubicBezTo>
                <a:cubicBezTo>
                  <a:pt x="854692" y="1703630"/>
                  <a:pt x="841098" y="1717224"/>
                  <a:pt x="824329" y="1717224"/>
                </a:cubicBezTo>
                <a:cubicBezTo>
                  <a:pt x="807559" y="1717224"/>
                  <a:pt x="793965" y="1703630"/>
                  <a:pt x="793965" y="1686860"/>
                </a:cubicBezTo>
                <a:cubicBezTo>
                  <a:pt x="793965" y="1670091"/>
                  <a:pt x="807559" y="1656497"/>
                  <a:pt x="824329" y="1656497"/>
                </a:cubicBezTo>
                <a:close/>
                <a:moveTo>
                  <a:pt x="751774" y="1656497"/>
                </a:moveTo>
                <a:cubicBezTo>
                  <a:pt x="768544" y="1656497"/>
                  <a:pt x="782138" y="1670091"/>
                  <a:pt x="782138" y="1686860"/>
                </a:cubicBezTo>
                <a:cubicBezTo>
                  <a:pt x="782138" y="1703630"/>
                  <a:pt x="768544" y="1717224"/>
                  <a:pt x="751774" y="1717224"/>
                </a:cubicBezTo>
                <a:cubicBezTo>
                  <a:pt x="735005" y="1717224"/>
                  <a:pt x="721411" y="1703630"/>
                  <a:pt x="721411" y="1686860"/>
                </a:cubicBezTo>
                <a:cubicBezTo>
                  <a:pt x="721411" y="1670091"/>
                  <a:pt x="735005" y="1656497"/>
                  <a:pt x="751774" y="1656497"/>
                </a:cubicBezTo>
                <a:close/>
                <a:moveTo>
                  <a:pt x="679220" y="1656497"/>
                </a:moveTo>
                <a:cubicBezTo>
                  <a:pt x="695989" y="1656497"/>
                  <a:pt x="709583" y="1670091"/>
                  <a:pt x="709583" y="1686860"/>
                </a:cubicBezTo>
                <a:cubicBezTo>
                  <a:pt x="709583" y="1703630"/>
                  <a:pt x="695989" y="1717224"/>
                  <a:pt x="679220" y="1717224"/>
                </a:cubicBezTo>
                <a:cubicBezTo>
                  <a:pt x="662450" y="1717224"/>
                  <a:pt x="648856" y="1703630"/>
                  <a:pt x="648856" y="1686860"/>
                </a:cubicBezTo>
                <a:cubicBezTo>
                  <a:pt x="648856" y="1670091"/>
                  <a:pt x="662450" y="1656497"/>
                  <a:pt x="679220" y="1656497"/>
                </a:cubicBezTo>
                <a:close/>
                <a:moveTo>
                  <a:pt x="606665" y="1656497"/>
                </a:moveTo>
                <a:cubicBezTo>
                  <a:pt x="623435" y="1656497"/>
                  <a:pt x="637029" y="1670091"/>
                  <a:pt x="637029" y="1686860"/>
                </a:cubicBezTo>
                <a:cubicBezTo>
                  <a:pt x="637029" y="1703630"/>
                  <a:pt x="623435" y="1717224"/>
                  <a:pt x="606665" y="1717224"/>
                </a:cubicBezTo>
                <a:cubicBezTo>
                  <a:pt x="589896" y="1717224"/>
                  <a:pt x="576302" y="1703630"/>
                  <a:pt x="576302" y="1686860"/>
                </a:cubicBezTo>
                <a:cubicBezTo>
                  <a:pt x="576302" y="1670091"/>
                  <a:pt x="589896" y="1656497"/>
                  <a:pt x="606665" y="1656497"/>
                </a:cubicBezTo>
                <a:close/>
                <a:moveTo>
                  <a:pt x="534111" y="1656497"/>
                </a:moveTo>
                <a:cubicBezTo>
                  <a:pt x="550880" y="1656497"/>
                  <a:pt x="564474" y="1670091"/>
                  <a:pt x="564474" y="1686860"/>
                </a:cubicBezTo>
                <a:cubicBezTo>
                  <a:pt x="564474" y="1703630"/>
                  <a:pt x="550880" y="1717224"/>
                  <a:pt x="534111" y="1717224"/>
                </a:cubicBezTo>
                <a:cubicBezTo>
                  <a:pt x="517341" y="1717224"/>
                  <a:pt x="503747" y="1703630"/>
                  <a:pt x="503747" y="1686860"/>
                </a:cubicBezTo>
                <a:cubicBezTo>
                  <a:pt x="503747" y="1670091"/>
                  <a:pt x="517341" y="1656497"/>
                  <a:pt x="534111" y="1656497"/>
                </a:cubicBezTo>
                <a:close/>
                <a:moveTo>
                  <a:pt x="461556" y="1656497"/>
                </a:moveTo>
                <a:cubicBezTo>
                  <a:pt x="478326" y="1656497"/>
                  <a:pt x="491920" y="1670091"/>
                  <a:pt x="491920" y="1686860"/>
                </a:cubicBezTo>
                <a:cubicBezTo>
                  <a:pt x="491920" y="1703630"/>
                  <a:pt x="478326" y="1717224"/>
                  <a:pt x="461556" y="1717224"/>
                </a:cubicBezTo>
                <a:cubicBezTo>
                  <a:pt x="444787" y="1717224"/>
                  <a:pt x="431192" y="1703630"/>
                  <a:pt x="431192" y="1686860"/>
                </a:cubicBezTo>
                <a:cubicBezTo>
                  <a:pt x="431192" y="1670091"/>
                  <a:pt x="444787" y="1656497"/>
                  <a:pt x="461556" y="1656497"/>
                </a:cubicBezTo>
                <a:close/>
                <a:moveTo>
                  <a:pt x="389002" y="1656497"/>
                </a:moveTo>
                <a:cubicBezTo>
                  <a:pt x="405771" y="1656497"/>
                  <a:pt x="419365" y="1670091"/>
                  <a:pt x="419365" y="1686860"/>
                </a:cubicBezTo>
                <a:cubicBezTo>
                  <a:pt x="419365" y="1703630"/>
                  <a:pt x="405771" y="1717224"/>
                  <a:pt x="389002" y="1717224"/>
                </a:cubicBezTo>
                <a:cubicBezTo>
                  <a:pt x="372232" y="1717224"/>
                  <a:pt x="358638" y="1703630"/>
                  <a:pt x="358638" y="1686860"/>
                </a:cubicBezTo>
                <a:cubicBezTo>
                  <a:pt x="358638" y="1670091"/>
                  <a:pt x="372232" y="1656497"/>
                  <a:pt x="389002" y="1656497"/>
                </a:cubicBezTo>
                <a:close/>
                <a:moveTo>
                  <a:pt x="316447" y="1656497"/>
                </a:moveTo>
                <a:cubicBezTo>
                  <a:pt x="333216" y="1656497"/>
                  <a:pt x="346810" y="1670091"/>
                  <a:pt x="346810" y="1686860"/>
                </a:cubicBezTo>
                <a:cubicBezTo>
                  <a:pt x="346810" y="1703630"/>
                  <a:pt x="333216" y="1717224"/>
                  <a:pt x="316447" y="1717224"/>
                </a:cubicBezTo>
                <a:cubicBezTo>
                  <a:pt x="299677" y="1717224"/>
                  <a:pt x="286084" y="1703630"/>
                  <a:pt x="286084" y="1686860"/>
                </a:cubicBezTo>
                <a:cubicBezTo>
                  <a:pt x="286084" y="1670091"/>
                  <a:pt x="299677" y="1656497"/>
                  <a:pt x="316447" y="1656497"/>
                </a:cubicBezTo>
                <a:close/>
                <a:moveTo>
                  <a:pt x="243892" y="1656497"/>
                </a:moveTo>
                <a:cubicBezTo>
                  <a:pt x="260662" y="1656497"/>
                  <a:pt x="274256" y="1670091"/>
                  <a:pt x="274256" y="1686860"/>
                </a:cubicBezTo>
                <a:cubicBezTo>
                  <a:pt x="274256" y="1703630"/>
                  <a:pt x="260662" y="1717224"/>
                  <a:pt x="243892" y="1717224"/>
                </a:cubicBezTo>
                <a:cubicBezTo>
                  <a:pt x="227123" y="1717224"/>
                  <a:pt x="213529" y="1703630"/>
                  <a:pt x="213529" y="1686860"/>
                </a:cubicBezTo>
                <a:cubicBezTo>
                  <a:pt x="213529" y="1670091"/>
                  <a:pt x="227123" y="1656497"/>
                  <a:pt x="243892" y="1656497"/>
                </a:cubicBezTo>
                <a:close/>
                <a:moveTo>
                  <a:pt x="171339" y="1656497"/>
                </a:moveTo>
                <a:cubicBezTo>
                  <a:pt x="188107" y="1656497"/>
                  <a:pt x="201701" y="1670091"/>
                  <a:pt x="201701" y="1686860"/>
                </a:cubicBezTo>
                <a:cubicBezTo>
                  <a:pt x="201701" y="1703630"/>
                  <a:pt x="188107" y="1717224"/>
                  <a:pt x="171339" y="1717224"/>
                </a:cubicBezTo>
                <a:cubicBezTo>
                  <a:pt x="154594" y="1717224"/>
                  <a:pt x="141001" y="1703630"/>
                  <a:pt x="141001" y="1686860"/>
                </a:cubicBezTo>
                <a:cubicBezTo>
                  <a:pt x="141001" y="1670091"/>
                  <a:pt x="154594" y="1656497"/>
                  <a:pt x="171339" y="1656497"/>
                </a:cubicBezTo>
                <a:close/>
                <a:moveTo>
                  <a:pt x="98812" y="1656497"/>
                </a:moveTo>
                <a:cubicBezTo>
                  <a:pt x="115580" y="1656497"/>
                  <a:pt x="129174" y="1670091"/>
                  <a:pt x="129174" y="1686860"/>
                </a:cubicBezTo>
                <a:cubicBezTo>
                  <a:pt x="129174" y="1703630"/>
                  <a:pt x="115580" y="1717224"/>
                  <a:pt x="98812" y="1717224"/>
                </a:cubicBezTo>
                <a:cubicBezTo>
                  <a:pt x="82042" y="1717224"/>
                  <a:pt x="68448" y="1703630"/>
                  <a:pt x="68448" y="1686860"/>
                </a:cubicBezTo>
                <a:cubicBezTo>
                  <a:pt x="68448" y="1670091"/>
                  <a:pt x="82042" y="1656497"/>
                  <a:pt x="98812" y="1656497"/>
                </a:cubicBezTo>
                <a:close/>
                <a:moveTo>
                  <a:pt x="26257" y="1656497"/>
                </a:moveTo>
                <a:cubicBezTo>
                  <a:pt x="43026" y="1656497"/>
                  <a:pt x="56620" y="1670091"/>
                  <a:pt x="56620" y="1686860"/>
                </a:cubicBezTo>
                <a:cubicBezTo>
                  <a:pt x="56620" y="1703630"/>
                  <a:pt x="43026" y="1717224"/>
                  <a:pt x="26257" y="1717224"/>
                </a:cubicBezTo>
                <a:cubicBezTo>
                  <a:pt x="17873" y="1717224"/>
                  <a:pt x="10282" y="1713826"/>
                  <a:pt x="4787" y="1708331"/>
                </a:cubicBezTo>
                <a:lnTo>
                  <a:pt x="0" y="1696773"/>
                </a:lnTo>
                <a:lnTo>
                  <a:pt x="0" y="1676947"/>
                </a:lnTo>
                <a:lnTo>
                  <a:pt x="4787" y="1665390"/>
                </a:lnTo>
                <a:cubicBezTo>
                  <a:pt x="10282" y="1659896"/>
                  <a:pt x="17873" y="1656497"/>
                  <a:pt x="26257" y="1656497"/>
                </a:cubicBezTo>
                <a:close/>
                <a:moveTo>
                  <a:pt x="1114547" y="1576045"/>
                </a:moveTo>
                <a:cubicBezTo>
                  <a:pt x="1118739" y="1576045"/>
                  <a:pt x="1122733" y="1576894"/>
                  <a:pt x="1126366" y="1578431"/>
                </a:cubicBezTo>
                <a:lnTo>
                  <a:pt x="1131977" y="1582214"/>
                </a:lnTo>
                <a:lnTo>
                  <a:pt x="1128051" y="1585783"/>
                </a:lnTo>
                <a:lnTo>
                  <a:pt x="1088035" y="1615706"/>
                </a:lnTo>
                <a:lnTo>
                  <a:pt x="1084184" y="1606408"/>
                </a:lnTo>
                <a:cubicBezTo>
                  <a:pt x="1084184" y="1589639"/>
                  <a:pt x="1097778" y="1576045"/>
                  <a:pt x="1114547" y="1576045"/>
                </a:cubicBezTo>
                <a:close/>
                <a:moveTo>
                  <a:pt x="1041993" y="1576045"/>
                </a:moveTo>
                <a:cubicBezTo>
                  <a:pt x="1058762" y="1576045"/>
                  <a:pt x="1072356" y="1589639"/>
                  <a:pt x="1072356" y="1606408"/>
                </a:cubicBezTo>
                <a:cubicBezTo>
                  <a:pt x="1072356" y="1623178"/>
                  <a:pt x="1058762" y="1636772"/>
                  <a:pt x="1041993" y="1636772"/>
                </a:cubicBezTo>
                <a:cubicBezTo>
                  <a:pt x="1025223" y="1636772"/>
                  <a:pt x="1011629" y="1623178"/>
                  <a:pt x="1011629" y="1606408"/>
                </a:cubicBezTo>
                <a:cubicBezTo>
                  <a:pt x="1011629" y="1589639"/>
                  <a:pt x="1025223" y="1576045"/>
                  <a:pt x="1041993" y="1576045"/>
                </a:cubicBezTo>
                <a:close/>
                <a:moveTo>
                  <a:pt x="969438" y="1576045"/>
                </a:moveTo>
                <a:cubicBezTo>
                  <a:pt x="986208" y="1576045"/>
                  <a:pt x="999801" y="1589639"/>
                  <a:pt x="999801" y="1606408"/>
                </a:cubicBezTo>
                <a:cubicBezTo>
                  <a:pt x="999801" y="1623178"/>
                  <a:pt x="986208" y="1636772"/>
                  <a:pt x="969438" y="1636772"/>
                </a:cubicBezTo>
                <a:cubicBezTo>
                  <a:pt x="952669" y="1636772"/>
                  <a:pt x="939075" y="1623178"/>
                  <a:pt x="939075" y="1606408"/>
                </a:cubicBezTo>
                <a:cubicBezTo>
                  <a:pt x="939075" y="1589639"/>
                  <a:pt x="952669" y="1576045"/>
                  <a:pt x="969438" y="1576045"/>
                </a:cubicBezTo>
                <a:close/>
                <a:moveTo>
                  <a:pt x="896883" y="1576045"/>
                </a:moveTo>
                <a:cubicBezTo>
                  <a:pt x="913653" y="1576045"/>
                  <a:pt x="927247" y="1589639"/>
                  <a:pt x="927247" y="1606408"/>
                </a:cubicBezTo>
                <a:cubicBezTo>
                  <a:pt x="927247" y="1623178"/>
                  <a:pt x="913653" y="1636772"/>
                  <a:pt x="896883" y="1636772"/>
                </a:cubicBezTo>
                <a:cubicBezTo>
                  <a:pt x="880114" y="1636772"/>
                  <a:pt x="866520" y="1623178"/>
                  <a:pt x="866520" y="1606408"/>
                </a:cubicBezTo>
                <a:cubicBezTo>
                  <a:pt x="866520" y="1589639"/>
                  <a:pt x="880114" y="1576045"/>
                  <a:pt x="896883" y="1576045"/>
                </a:cubicBezTo>
                <a:close/>
                <a:moveTo>
                  <a:pt x="824329" y="1576045"/>
                </a:moveTo>
                <a:cubicBezTo>
                  <a:pt x="841098" y="1576045"/>
                  <a:pt x="854692" y="1589639"/>
                  <a:pt x="854692" y="1606408"/>
                </a:cubicBezTo>
                <a:cubicBezTo>
                  <a:pt x="854692" y="1623178"/>
                  <a:pt x="841098" y="1636772"/>
                  <a:pt x="824329" y="1636772"/>
                </a:cubicBezTo>
                <a:cubicBezTo>
                  <a:pt x="807559" y="1636772"/>
                  <a:pt x="793965" y="1623178"/>
                  <a:pt x="793965" y="1606408"/>
                </a:cubicBezTo>
                <a:cubicBezTo>
                  <a:pt x="793965" y="1589639"/>
                  <a:pt x="807559" y="1576045"/>
                  <a:pt x="824329" y="1576045"/>
                </a:cubicBezTo>
                <a:close/>
                <a:moveTo>
                  <a:pt x="751774" y="1576045"/>
                </a:moveTo>
                <a:cubicBezTo>
                  <a:pt x="768544" y="1576045"/>
                  <a:pt x="782138" y="1589639"/>
                  <a:pt x="782138" y="1606408"/>
                </a:cubicBezTo>
                <a:cubicBezTo>
                  <a:pt x="782138" y="1623178"/>
                  <a:pt x="768544" y="1636772"/>
                  <a:pt x="751774" y="1636772"/>
                </a:cubicBezTo>
                <a:cubicBezTo>
                  <a:pt x="735005" y="1636772"/>
                  <a:pt x="721411" y="1623178"/>
                  <a:pt x="721411" y="1606408"/>
                </a:cubicBezTo>
                <a:cubicBezTo>
                  <a:pt x="721411" y="1589639"/>
                  <a:pt x="735005" y="1576045"/>
                  <a:pt x="751774" y="1576045"/>
                </a:cubicBezTo>
                <a:close/>
                <a:moveTo>
                  <a:pt x="679220" y="1576045"/>
                </a:moveTo>
                <a:cubicBezTo>
                  <a:pt x="695989" y="1576045"/>
                  <a:pt x="709583" y="1589639"/>
                  <a:pt x="709583" y="1606408"/>
                </a:cubicBezTo>
                <a:cubicBezTo>
                  <a:pt x="709583" y="1623178"/>
                  <a:pt x="695989" y="1636772"/>
                  <a:pt x="679220" y="1636772"/>
                </a:cubicBezTo>
                <a:cubicBezTo>
                  <a:pt x="662450" y="1636772"/>
                  <a:pt x="648856" y="1623178"/>
                  <a:pt x="648856" y="1606408"/>
                </a:cubicBezTo>
                <a:cubicBezTo>
                  <a:pt x="648856" y="1589639"/>
                  <a:pt x="662450" y="1576045"/>
                  <a:pt x="679220" y="1576045"/>
                </a:cubicBezTo>
                <a:close/>
                <a:moveTo>
                  <a:pt x="606665" y="1576045"/>
                </a:moveTo>
                <a:cubicBezTo>
                  <a:pt x="623435" y="1576045"/>
                  <a:pt x="637029" y="1589639"/>
                  <a:pt x="637029" y="1606408"/>
                </a:cubicBezTo>
                <a:cubicBezTo>
                  <a:pt x="637029" y="1623178"/>
                  <a:pt x="623435" y="1636772"/>
                  <a:pt x="606665" y="1636772"/>
                </a:cubicBezTo>
                <a:cubicBezTo>
                  <a:pt x="589896" y="1636772"/>
                  <a:pt x="576302" y="1623178"/>
                  <a:pt x="576302" y="1606408"/>
                </a:cubicBezTo>
                <a:cubicBezTo>
                  <a:pt x="576302" y="1589639"/>
                  <a:pt x="589896" y="1576045"/>
                  <a:pt x="606665" y="1576045"/>
                </a:cubicBezTo>
                <a:close/>
                <a:moveTo>
                  <a:pt x="534111" y="1576045"/>
                </a:moveTo>
                <a:cubicBezTo>
                  <a:pt x="550880" y="1576045"/>
                  <a:pt x="564474" y="1589639"/>
                  <a:pt x="564474" y="1606408"/>
                </a:cubicBezTo>
                <a:cubicBezTo>
                  <a:pt x="564474" y="1623178"/>
                  <a:pt x="550880" y="1636772"/>
                  <a:pt x="534111" y="1636772"/>
                </a:cubicBezTo>
                <a:cubicBezTo>
                  <a:pt x="517341" y="1636772"/>
                  <a:pt x="503747" y="1623178"/>
                  <a:pt x="503747" y="1606408"/>
                </a:cubicBezTo>
                <a:cubicBezTo>
                  <a:pt x="503747" y="1589639"/>
                  <a:pt x="517341" y="1576045"/>
                  <a:pt x="534111" y="1576045"/>
                </a:cubicBezTo>
                <a:close/>
                <a:moveTo>
                  <a:pt x="461556" y="1576045"/>
                </a:moveTo>
                <a:cubicBezTo>
                  <a:pt x="478326" y="1576045"/>
                  <a:pt x="491920" y="1589639"/>
                  <a:pt x="491920" y="1606408"/>
                </a:cubicBezTo>
                <a:cubicBezTo>
                  <a:pt x="491920" y="1623178"/>
                  <a:pt x="478326" y="1636772"/>
                  <a:pt x="461556" y="1636772"/>
                </a:cubicBezTo>
                <a:cubicBezTo>
                  <a:pt x="444787" y="1636772"/>
                  <a:pt x="431192" y="1623178"/>
                  <a:pt x="431192" y="1606408"/>
                </a:cubicBezTo>
                <a:cubicBezTo>
                  <a:pt x="431192" y="1589639"/>
                  <a:pt x="444787" y="1576045"/>
                  <a:pt x="461556" y="1576045"/>
                </a:cubicBezTo>
                <a:close/>
                <a:moveTo>
                  <a:pt x="389002" y="1576045"/>
                </a:moveTo>
                <a:cubicBezTo>
                  <a:pt x="405771" y="1576045"/>
                  <a:pt x="419365" y="1589639"/>
                  <a:pt x="419365" y="1606408"/>
                </a:cubicBezTo>
                <a:cubicBezTo>
                  <a:pt x="419365" y="1623178"/>
                  <a:pt x="405771" y="1636772"/>
                  <a:pt x="389002" y="1636772"/>
                </a:cubicBezTo>
                <a:cubicBezTo>
                  <a:pt x="372232" y="1636772"/>
                  <a:pt x="358638" y="1623178"/>
                  <a:pt x="358638" y="1606408"/>
                </a:cubicBezTo>
                <a:cubicBezTo>
                  <a:pt x="358638" y="1589639"/>
                  <a:pt x="372232" y="1576045"/>
                  <a:pt x="389002" y="1576045"/>
                </a:cubicBezTo>
                <a:close/>
                <a:moveTo>
                  <a:pt x="316447" y="1576045"/>
                </a:moveTo>
                <a:cubicBezTo>
                  <a:pt x="333216" y="1576045"/>
                  <a:pt x="346810" y="1589639"/>
                  <a:pt x="346810" y="1606408"/>
                </a:cubicBezTo>
                <a:cubicBezTo>
                  <a:pt x="346810" y="1623178"/>
                  <a:pt x="333216" y="1636772"/>
                  <a:pt x="316447" y="1636772"/>
                </a:cubicBezTo>
                <a:cubicBezTo>
                  <a:pt x="299677" y="1636772"/>
                  <a:pt x="286084" y="1623178"/>
                  <a:pt x="286084" y="1606408"/>
                </a:cubicBezTo>
                <a:cubicBezTo>
                  <a:pt x="286084" y="1589639"/>
                  <a:pt x="299677" y="1576045"/>
                  <a:pt x="316447" y="1576045"/>
                </a:cubicBezTo>
                <a:close/>
                <a:moveTo>
                  <a:pt x="243892" y="1576045"/>
                </a:moveTo>
                <a:cubicBezTo>
                  <a:pt x="260662" y="1576045"/>
                  <a:pt x="274256" y="1589639"/>
                  <a:pt x="274256" y="1606408"/>
                </a:cubicBezTo>
                <a:cubicBezTo>
                  <a:pt x="274256" y="1623178"/>
                  <a:pt x="260662" y="1636772"/>
                  <a:pt x="243892" y="1636772"/>
                </a:cubicBezTo>
                <a:cubicBezTo>
                  <a:pt x="227123" y="1636772"/>
                  <a:pt x="213529" y="1623178"/>
                  <a:pt x="213529" y="1606408"/>
                </a:cubicBezTo>
                <a:cubicBezTo>
                  <a:pt x="213529" y="1589639"/>
                  <a:pt x="227123" y="1576045"/>
                  <a:pt x="243892" y="1576045"/>
                </a:cubicBezTo>
                <a:close/>
                <a:moveTo>
                  <a:pt x="171339" y="1576045"/>
                </a:moveTo>
                <a:cubicBezTo>
                  <a:pt x="188107" y="1576045"/>
                  <a:pt x="201701" y="1589639"/>
                  <a:pt x="201701" y="1606408"/>
                </a:cubicBezTo>
                <a:cubicBezTo>
                  <a:pt x="201701" y="1623178"/>
                  <a:pt x="188107" y="1636772"/>
                  <a:pt x="171339" y="1636772"/>
                </a:cubicBezTo>
                <a:cubicBezTo>
                  <a:pt x="154599" y="1636772"/>
                  <a:pt x="141006" y="1623178"/>
                  <a:pt x="141006" y="1606408"/>
                </a:cubicBezTo>
                <a:cubicBezTo>
                  <a:pt x="141006" y="1589639"/>
                  <a:pt x="154599" y="1576045"/>
                  <a:pt x="171339" y="1576045"/>
                </a:cubicBezTo>
                <a:close/>
                <a:moveTo>
                  <a:pt x="98818" y="1576045"/>
                </a:moveTo>
                <a:cubicBezTo>
                  <a:pt x="115586" y="1576045"/>
                  <a:pt x="129180" y="1589639"/>
                  <a:pt x="129180" y="1606408"/>
                </a:cubicBezTo>
                <a:cubicBezTo>
                  <a:pt x="129180" y="1623178"/>
                  <a:pt x="115586" y="1636772"/>
                  <a:pt x="98818" y="1636772"/>
                </a:cubicBezTo>
                <a:cubicBezTo>
                  <a:pt x="82048" y="1636772"/>
                  <a:pt x="68454" y="1623178"/>
                  <a:pt x="68454" y="1606408"/>
                </a:cubicBezTo>
                <a:cubicBezTo>
                  <a:pt x="68454" y="1589639"/>
                  <a:pt x="82048" y="1576045"/>
                  <a:pt x="98818" y="1576045"/>
                </a:cubicBezTo>
                <a:close/>
                <a:moveTo>
                  <a:pt x="26264" y="1576045"/>
                </a:moveTo>
                <a:cubicBezTo>
                  <a:pt x="43032" y="1576045"/>
                  <a:pt x="56626" y="1589639"/>
                  <a:pt x="56626" y="1606408"/>
                </a:cubicBezTo>
                <a:cubicBezTo>
                  <a:pt x="56626" y="1623178"/>
                  <a:pt x="43032" y="1636772"/>
                  <a:pt x="26264" y="1636772"/>
                </a:cubicBezTo>
                <a:cubicBezTo>
                  <a:pt x="17880" y="1636772"/>
                  <a:pt x="10289" y="1633374"/>
                  <a:pt x="4794" y="1627879"/>
                </a:cubicBezTo>
                <a:lnTo>
                  <a:pt x="0" y="1616304"/>
                </a:lnTo>
                <a:lnTo>
                  <a:pt x="0" y="1596512"/>
                </a:lnTo>
                <a:lnTo>
                  <a:pt x="4794" y="1584938"/>
                </a:lnTo>
                <a:cubicBezTo>
                  <a:pt x="10289" y="1579444"/>
                  <a:pt x="17880" y="1576045"/>
                  <a:pt x="26264" y="1576045"/>
                </a:cubicBezTo>
                <a:close/>
                <a:moveTo>
                  <a:pt x="1187102" y="1495593"/>
                </a:moveTo>
                <a:cubicBezTo>
                  <a:pt x="1195486" y="1495593"/>
                  <a:pt x="1203077" y="1498992"/>
                  <a:pt x="1208572" y="1504486"/>
                </a:cubicBezTo>
                <a:lnTo>
                  <a:pt x="1211014" y="1510381"/>
                </a:lnTo>
                <a:lnTo>
                  <a:pt x="1168285" y="1549216"/>
                </a:lnTo>
                <a:lnTo>
                  <a:pt x="1165631" y="1547427"/>
                </a:lnTo>
                <a:cubicBezTo>
                  <a:pt x="1160137" y="1541932"/>
                  <a:pt x="1156738" y="1534341"/>
                  <a:pt x="1156738" y="1525957"/>
                </a:cubicBezTo>
                <a:cubicBezTo>
                  <a:pt x="1156738" y="1509187"/>
                  <a:pt x="1170332" y="1495593"/>
                  <a:pt x="1187102" y="1495593"/>
                </a:cubicBezTo>
                <a:close/>
                <a:moveTo>
                  <a:pt x="1114547" y="1495593"/>
                </a:moveTo>
                <a:cubicBezTo>
                  <a:pt x="1131317" y="1495593"/>
                  <a:pt x="1144911" y="1509187"/>
                  <a:pt x="1144911" y="1525957"/>
                </a:cubicBezTo>
                <a:cubicBezTo>
                  <a:pt x="1144911" y="1542726"/>
                  <a:pt x="1131317" y="1556320"/>
                  <a:pt x="1114547" y="1556320"/>
                </a:cubicBezTo>
                <a:cubicBezTo>
                  <a:pt x="1097778" y="1556320"/>
                  <a:pt x="1084184" y="1542726"/>
                  <a:pt x="1084184" y="1525957"/>
                </a:cubicBezTo>
                <a:cubicBezTo>
                  <a:pt x="1084184" y="1509187"/>
                  <a:pt x="1097778" y="1495593"/>
                  <a:pt x="1114547" y="1495593"/>
                </a:cubicBezTo>
                <a:close/>
                <a:moveTo>
                  <a:pt x="1041993" y="1495593"/>
                </a:moveTo>
                <a:cubicBezTo>
                  <a:pt x="1058762" y="1495593"/>
                  <a:pt x="1072356" y="1509187"/>
                  <a:pt x="1072356" y="1525957"/>
                </a:cubicBezTo>
                <a:cubicBezTo>
                  <a:pt x="1072356" y="1542726"/>
                  <a:pt x="1058762" y="1556320"/>
                  <a:pt x="1041993" y="1556320"/>
                </a:cubicBezTo>
                <a:cubicBezTo>
                  <a:pt x="1025223" y="1556320"/>
                  <a:pt x="1011629" y="1542726"/>
                  <a:pt x="1011629" y="1525957"/>
                </a:cubicBezTo>
                <a:cubicBezTo>
                  <a:pt x="1011629" y="1509187"/>
                  <a:pt x="1025223" y="1495593"/>
                  <a:pt x="1041993" y="1495593"/>
                </a:cubicBezTo>
                <a:close/>
                <a:moveTo>
                  <a:pt x="969438" y="1495593"/>
                </a:moveTo>
                <a:cubicBezTo>
                  <a:pt x="986208" y="1495593"/>
                  <a:pt x="999801" y="1509187"/>
                  <a:pt x="999801" y="1525957"/>
                </a:cubicBezTo>
                <a:cubicBezTo>
                  <a:pt x="999801" y="1542726"/>
                  <a:pt x="986208" y="1556320"/>
                  <a:pt x="969438" y="1556320"/>
                </a:cubicBezTo>
                <a:cubicBezTo>
                  <a:pt x="952669" y="1556320"/>
                  <a:pt x="939075" y="1542726"/>
                  <a:pt x="939075" y="1525957"/>
                </a:cubicBezTo>
                <a:cubicBezTo>
                  <a:pt x="939075" y="1509187"/>
                  <a:pt x="952669" y="1495593"/>
                  <a:pt x="969438" y="1495593"/>
                </a:cubicBezTo>
                <a:close/>
                <a:moveTo>
                  <a:pt x="896883" y="1495593"/>
                </a:moveTo>
                <a:cubicBezTo>
                  <a:pt x="913653" y="1495593"/>
                  <a:pt x="927247" y="1509187"/>
                  <a:pt x="927247" y="1525957"/>
                </a:cubicBezTo>
                <a:cubicBezTo>
                  <a:pt x="927247" y="1542726"/>
                  <a:pt x="913653" y="1556320"/>
                  <a:pt x="896883" y="1556320"/>
                </a:cubicBezTo>
                <a:cubicBezTo>
                  <a:pt x="880114" y="1556320"/>
                  <a:pt x="866520" y="1542726"/>
                  <a:pt x="866520" y="1525957"/>
                </a:cubicBezTo>
                <a:cubicBezTo>
                  <a:pt x="866520" y="1509187"/>
                  <a:pt x="880114" y="1495593"/>
                  <a:pt x="896883" y="1495593"/>
                </a:cubicBezTo>
                <a:close/>
                <a:moveTo>
                  <a:pt x="824329" y="1495593"/>
                </a:moveTo>
                <a:cubicBezTo>
                  <a:pt x="841098" y="1495593"/>
                  <a:pt x="854692" y="1509187"/>
                  <a:pt x="854692" y="1525957"/>
                </a:cubicBezTo>
                <a:cubicBezTo>
                  <a:pt x="854692" y="1542726"/>
                  <a:pt x="841098" y="1556320"/>
                  <a:pt x="824329" y="1556320"/>
                </a:cubicBezTo>
                <a:cubicBezTo>
                  <a:pt x="807559" y="1556320"/>
                  <a:pt x="793965" y="1542726"/>
                  <a:pt x="793965" y="1525957"/>
                </a:cubicBezTo>
                <a:cubicBezTo>
                  <a:pt x="793965" y="1509187"/>
                  <a:pt x="807559" y="1495593"/>
                  <a:pt x="824329" y="1495593"/>
                </a:cubicBezTo>
                <a:close/>
                <a:moveTo>
                  <a:pt x="751774" y="1495593"/>
                </a:moveTo>
                <a:cubicBezTo>
                  <a:pt x="768544" y="1495593"/>
                  <a:pt x="782138" y="1509187"/>
                  <a:pt x="782138" y="1525957"/>
                </a:cubicBezTo>
                <a:cubicBezTo>
                  <a:pt x="782138" y="1542726"/>
                  <a:pt x="768544" y="1556320"/>
                  <a:pt x="751774" y="1556320"/>
                </a:cubicBezTo>
                <a:cubicBezTo>
                  <a:pt x="735005" y="1556320"/>
                  <a:pt x="721411" y="1542726"/>
                  <a:pt x="721411" y="1525957"/>
                </a:cubicBezTo>
                <a:cubicBezTo>
                  <a:pt x="721411" y="1509187"/>
                  <a:pt x="735005" y="1495593"/>
                  <a:pt x="751774" y="1495593"/>
                </a:cubicBezTo>
                <a:close/>
                <a:moveTo>
                  <a:pt x="679220" y="1495593"/>
                </a:moveTo>
                <a:cubicBezTo>
                  <a:pt x="695989" y="1495593"/>
                  <a:pt x="709583" y="1509187"/>
                  <a:pt x="709583" y="1525957"/>
                </a:cubicBezTo>
                <a:cubicBezTo>
                  <a:pt x="709583" y="1542726"/>
                  <a:pt x="695989" y="1556320"/>
                  <a:pt x="679220" y="1556320"/>
                </a:cubicBezTo>
                <a:cubicBezTo>
                  <a:pt x="662450" y="1556320"/>
                  <a:pt x="648856" y="1542726"/>
                  <a:pt x="648856" y="1525957"/>
                </a:cubicBezTo>
                <a:cubicBezTo>
                  <a:pt x="648856" y="1509187"/>
                  <a:pt x="662450" y="1495593"/>
                  <a:pt x="679220" y="1495593"/>
                </a:cubicBezTo>
                <a:close/>
                <a:moveTo>
                  <a:pt x="606665" y="1495593"/>
                </a:moveTo>
                <a:cubicBezTo>
                  <a:pt x="623435" y="1495593"/>
                  <a:pt x="637029" y="1509187"/>
                  <a:pt x="637029" y="1525957"/>
                </a:cubicBezTo>
                <a:cubicBezTo>
                  <a:pt x="637029" y="1542726"/>
                  <a:pt x="623435" y="1556320"/>
                  <a:pt x="606665" y="1556320"/>
                </a:cubicBezTo>
                <a:cubicBezTo>
                  <a:pt x="589896" y="1556320"/>
                  <a:pt x="576302" y="1542726"/>
                  <a:pt x="576302" y="1525957"/>
                </a:cubicBezTo>
                <a:cubicBezTo>
                  <a:pt x="576302" y="1509187"/>
                  <a:pt x="589896" y="1495593"/>
                  <a:pt x="606665" y="1495593"/>
                </a:cubicBezTo>
                <a:close/>
                <a:moveTo>
                  <a:pt x="534111" y="1495593"/>
                </a:moveTo>
                <a:cubicBezTo>
                  <a:pt x="550880" y="1495593"/>
                  <a:pt x="564474" y="1509187"/>
                  <a:pt x="564474" y="1525957"/>
                </a:cubicBezTo>
                <a:cubicBezTo>
                  <a:pt x="564474" y="1542726"/>
                  <a:pt x="550880" y="1556320"/>
                  <a:pt x="534111" y="1556320"/>
                </a:cubicBezTo>
                <a:cubicBezTo>
                  <a:pt x="517341" y="1556320"/>
                  <a:pt x="503747" y="1542726"/>
                  <a:pt x="503747" y="1525957"/>
                </a:cubicBezTo>
                <a:cubicBezTo>
                  <a:pt x="503747" y="1509187"/>
                  <a:pt x="517341" y="1495593"/>
                  <a:pt x="534111" y="1495593"/>
                </a:cubicBezTo>
                <a:close/>
                <a:moveTo>
                  <a:pt x="461556" y="1495593"/>
                </a:moveTo>
                <a:cubicBezTo>
                  <a:pt x="478326" y="1495593"/>
                  <a:pt x="491920" y="1509187"/>
                  <a:pt x="491920" y="1525957"/>
                </a:cubicBezTo>
                <a:cubicBezTo>
                  <a:pt x="491920" y="1542726"/>
                  <a:pt x="478326" y="1556320"/>
                  <a:pt x="461556" y="1556320"/>
                </a:cubicBezTo>
                <a:cubicBezTo>
                  <a:pt x="444787" y="1556320"/>
                  <a:pt x="431192" y="1542726"/>
                  <a:pt x="431192" y="1525957"/>
                </a:cubicBezTo>
                <a:cubicBezTo>
                  <a:pt x="431192" y="1509187"/>
                  <a:pt x="444787" y="1495593"/>
                  <a:pt x="461556" y="1495593"/>
                </a:cubicBezTo>
                <a:close/>
                <a:moveTo>
                  <a:pt x="389002" y="1495593"/>
                </a:moveTo>
                <a:cubicBezTo>
                  <a:pt x="405771" y="1495593"/>
                  <a:pt x="419365" y="1509187"/>
                  <a:pt x="419365" y="1525957"/>
                </a:cubicBezTo>
                <a:cubicBezTo>
                  <a:pt x="419365" y="1542726"/>
                  <a:pt x="405771" y="1556320"/>
                  <a:pt x="389002" y="1556320"/>
                </a:cubicBezTo>
                <a:cubicBezTo>
                  <a:pt x="372232" y="1556320"/>
                  <a:pt x="358638" y="1542726"/>
                  <a:pt x="358638" y="1525957"/>
                </a:cubicBezTo>
                <a:cubicBezTo>
                  <a:pt x="358638" y="1509187"/>
                  <a:pt x="372232" y="1495593"/>
                  <a:pt x="389002" y="1495593"/>
                </a:cubicBezTo>
                <a:close/>
                <a:moveTo>
                  <a:pt x="316447" y="1495593"/>
                </a:moveTo>
                <a:cubicBezTo>
                  <a:pt x="333216" y="1495593"/>
                  <a:pt x="346810" y="1509187"/>
                  <a:pt x="346810" y="1525957"/>
                </a:cubicBezTo>
                <a:cubicBezTo>
                  <a:pt x="346810" y="1542726"/>
                  <a:pt x="333216" y="1556320"/>
                  <a:pt x="316447" y="1556320"/>
                </a:cubicBezTo>
                <a:cubicBezTo>
                  <a:pt x="299677" y="1556320"/>
                  <a:pt x="286084" y="1542726"/>
                  <a:pt x="286084" y="1525957"/>
                </a:cubicBezTo>
                <a:cubicBezTo>
                  <a:pt x="286084" y="1509187"/>
                  <a:pt x="299677" y="1495593"/>
                  <a:pt x="316447" y="1495593"/>
                </a:cubicBezTo>
                <a:close/>
                <a:moveTo>
                  <a:pt x="243892" y="1495593"/>
                </a:moveTo>
                <a:cubicBezTo>
                  <a:pt x="260662" y="1495593"/>
                  <a:pt x="274256" y="1509187"/>
                  <a:pt x="274256" y="1525957"/>
                </a:cubicBezTo>
                <a:cubicBezTo>
                  <a:pt x="274256" y="1542726"/>
                  <a:pt x="260662" y="1556320"/>
                  <a:pt x="243892" y="1556320"/>
                </a:cubicBezTo>
                <a:cubicBezTo>
                  <a:pt x="227123" y="1556320"/>
                  <a:pt x="213529" y="1542726"/>
                  <a:pt x="213529" y="1525957"/>
                </a:cubicBezTo>
                <a:cubicBezTo>
                  <a:pt x="213529" y="1509187"/>
                  <a:pt x="227123" y="1495593"/>
                  <a:pt x="243892" y="1495593"/>
                </a:cubicBezTo>
                <a:close/>
                <a:moveTo>
                  <a:pt x="171339" y="1495593"/>
                </a:moveTo>
                <a:cubicBezTo>
                  <a:pt x="188107" y="1495593"/>
                  <a:pt x="201701" y="1509187"/>
                  <a:pt x="201701" y="1525957"/>
                </a:cubicBezTo>
                <a:cubicBezTo>
                  <a:pt x="201701" y="1542726"/>
                  <a:pt x="188107" y="1556320"/>
                  <a:pt x="171339" y="1556320"/>
                </a:cubicBezTo>
                <a:cubicBezTo>
                  <a:pt x="154606" y="1556320"/>
                  <a:pt x="141012" y="1542726"/>
                  <a:pt x="141012" y="1525957"/>
                </a:cubicBezTo>
                <a:cubicBezTo>
                  <a:pt x="141012" y="1509187"/>
                  <a:pt x="154606" y="1495593"/>
                  <a:pt x="171339" y="1495593"/>
                </a:cubicBezTo>
                <a:close/>
                <a:moveTo>
                  <a:pt x="98825" y="1495593"/>
                </a:moveTo>
                <a:cubicBezTo>
                  <a:pt x="115592" y="1495593"/>
                  <a:pt x="129186" y="1509187"/>
                  <a:pt x="129186" y="1525957"/>
                </a:cubicBezTo>
                <a:cubicBezTo>
                  <a:pt x="129186" y="1542726"/>
                  <a:pt x="115592" y="1556320"/>
                  <a:pt x="98825" y="1556320"/>
                </a:cubicBezTo>
                <a:cubicBezTo>
                  <a:pt x="82054" y="1556320"/>
                  <a:pt x="68461" y="1542726"/>
                  <a:pt x="68461" y="1525957"/>
                </a:cubicBezTo>
                <a:cubicBezTo>
                  <a:pt x="68461" y="1509187"/>
                  <a:pt x="82054" y="1495593"/>
                  <a:pt x="98825" y="1495593"/>
                </a:cubicBezTo>
                <a:close/>
                <a:moveTo>
                  <a:pt x="26270" y="1495593"/>
                </a:moveTo>
                <a:cubicBezTo>
                  <a:pt x="43038" y="1495593"/>
                  <a:pt x="56632" y="1509187"/>
                  <a:pt x="56632" y="1525957"/>
                </a:cubicBezTo>
                <a:cubicBezTo>
                  <a:pt x="56632" y="1542726"/>
                  <a:pt x="43038" y="1556320"/>
                  <a:pt x="26270" y="1556320"/>
                </a:cubicBezTo>
                <a:cubicBezTo>
                  <a:pt x="17886" y="1556320"/>
                  <a:pt x="10295" y="1552922"/>
                  <a:pt x="4801" y="1547427"/>
                </a:cubicBezTo>
                <a:lnTo>
                  <a:pt x="0" y="1535836"/>
                </a:lnTo>
                <a:lnTo>
                  <a:pt x="0" y="1516078"/>
                </a:lnTo>
                <a:lnTo>
                  <a:pt x="4801" y="1504486"/>
                </a:lnTo>
                <a:cubicBezTo>
                  <a:pt x="10295" y="1498992"/>
                  <a:pt x="17886" y="1495593"/>
                  <a:pt x="26270" y="1495593"/>
                </a:cubicBezTo>
                <a:close/>
                <a:moveTo>
                  <a:pt x="1259656" y="1415141"/>
                </a:moveTo>
                <a:cubicBezTo>
                  <a:pt x="1268041" y="1415141"/>
                  <a:pt x="1275632" y="1418540"/>
                  <a:pt x="1281127" y="1424035"/>
                </a:cubicBezTo>
                <a:lnTo>
                  <a:pt x="1285044" y="1433492"/>
                </a:lnTo>
                <a:lnTo>
                  <a:pt x="1248565" y="1473629"/>
                </a:lnTo>
                <a:lnTo>
                  <a:pt x="1247837" y="1473482"/>
                </a:lnTo>
                <a:cubicBezTo>
                  <a:pt x="1236940" y="1468873"/>
                  <a:pt x="1229293" y="1458082"/>
                  <a:pt x="1229293" y="1445505"/>
                </a:cubicBezTo>
                <a:cubicBezTo>
                  <a:pt x="1229293" y="1428735"/>
                  <a:pt x="1242887" y="1415141"/>
                  <a:pt x="1259656" y="1415141"/>
                </a:cubicBezTo>
                <a:close/>
                <a:moveTo>
                  <a:pt x="1187102" y="1415141"/>
                </a:moveTo>
                <a:cubicBezTo>
                  <a:pt x="1203871" y="1415141"/>
                  <a:pt x="1217465" y="1428735"/>
                  <a:pt x="1217465" y="1445505"/>
                </a:cubicBezTo>
                <a:cubicBezTo>
                  <a:pt x="1217465" y="1462274"/>
                  <a:pt x="1203871" y="1475868"/>
                  <a:pt x="1187102" y="1475868"/>
                </a:cubicBezTo>
                <a:cubicBezTo>
                  <a:pt x="1170332" y="1475868"/>
                  <a:pt x="1156738" y="1462274"/>
                  <a:pt x="1156738" y="1445505"/>
                </a:cubicBezTo>
                <a:cubicBezTo>
                  <a:pt x="1156738" y="1428735"/>
                  <a:pt x="1170332" y="1415141"/>
                  <a:pt x="1187102" y="1415141"/>
                </a:cubicBezTo>
                <a:close/>
                <a:moveTo>
                  <a:pt x="1114547" y="1415141"/>
                </a:moveTo>
                <a:cubicBezTo>
                  <a:pt x="1131317" y="1415141"/>
                  <a:pt x="1144911" y="1428735"/>
                  <a:pt x="1144911" y="1445505"/>
                </a:cubicBezTo>
                <a:cubicBezTo>
                  <a:pt x="1144911" y="1462274"/>
                  <a:pt x="1131317" y="1475868"/>
                  <a:pt x="1114547" y="1475868"/>
                </a:cubicBezTo>
                <a:cubicBezTo>
                  <a:pt x="1097778" y="1475868"/>
                  <a:pt x="1084184" y="1462274"/>
                  <a:pt x="1084184" y="1445505"/>
                </a:cubicBezTo>
                <a:cubicBezTo>
                  <a:pt x="1084184" y="1428735"/>
                  <a:pt x="1097778" y="1415141"/>
                  <a:pt x="1114547" y="1415141"/>
                </a:cubicBezTo>
                <a:close/>
                <a:moveTo>
                  <a:pt x="1041993" y="1415141"/>
                </a:moveTo>
                <a:cubicBezTo>
                  <a:pt x="1058762" y="1415141"/>
                  <a:pt x="1072356" y="1428735"/>
                  <a:pt x="1072356" y="1445505"/>
                </a:cubicBezTo>
                <a:cubicBezTo>
                  <a:pt x="1072356" y="1462274"/>
                  <a:pt x="1058762" y="1475868"/>
                  <a:pt x="1041993" y="1475868"/>
                </a:cubicBezTo>
                <a:cubicBezTo>
                  <a:pt x="1025223" y="1475868"/>
                  <a:pt x="1011629" y="1462274"/>
                  <a:pt x="1011629" y="1445505"/>
                </a:cubicBezTo>
                <a:cubicBezTo>
                  <a:pt x="1011629" y="1428735"/>
                  <a:pt x="1025223" y="1415141"/>
                  <a:pt x="1041993" y="1415141"/>
                </a:cubicBezTo>
                <a:close/>
                <a:moveTo>
                  <a:pt x="969438" y="1415141"/>
                </a:moveTo>
                <a:cubicBezTo>
                  <a:pt x="986208" y="1415141"/>
                  <a:pt x="999801" y="1428735"/>
                  <a:pt x="999801" y="1445505"/>
                </a:cubicBezTo>
                <a:cubicBezTo>
                  <a:pt x="999801" y="1462274"/>
                  <a:pt x="986208" y="1475868"/>
                  <a:pt x="969438" y="1475868"/>
                </a:cubicBezTo>
                <a:cubicBezTo>
                  <a:pt x="952669" y="1475868"/>
                  <a:pt x="939075" y="1462274"/>
                  <a:pt x="939075" y="1445505"/>
                </a:cubicBezTo>
                <a:cubicBezTo>
                  <a:pt x="939075" y="1428735"/>
                  <a:pt x="952669" y="1415141"/>
                  <a:pt x="969438" y="1415141"/>
                </a:cubicBezTo>
                <a:close/>
                <a:moveTo>
                  <a:pt x="896883" y="1415141"/>
                </a:moveTo>
                <a:cubicBezTo>
                  <a:pt x="913653" y="1415141"/>
                  <a:pt x="927247" y="1428735"/>
                  <a:pt x="927247" y="1445505"/>
                </a:cubicBezTo>
                <a:cubicBezTo>
                  <a:pt x="927247" y="1462274"/>
                  <a:pt x="913653" y="1475868"/>
                  <a:pt x="896883" y="1475868"/>
                </a:cubicBezTo>
                <a:cubicBezTo>
                  <a:pt x="880114" y="1475868"/>
                  <a:pt x="866520" y="1462274"/>
                  <a:pt x="866520" y="1445505"/>
                </a:cubicBezTo>
                <a:cubicBezTo>
                  <a:pt x="866520" y="1428735"/>
                  <a:pt x="880114" y="1415141"/>
                  <a:pt x="896883" y="1415141"/>
                </a:cubicBezTo>
                <a:close/>
                <a:moveTo>
                  <a:pt x="824329" y="1415141"/>
                </a:moveTo>
                <a:cubicBezTo>
                  <a:pt x="841098" y="1415141"/>
                  <a:pt x="854692" y="1428735"/>
                  <a:pt x="854692" y="1445505"/>
                </a:cubicBezTo>
                <a:cubicBezTo>
                  <a:pt x="854692" y="1462274"/>
                  <a:pt x="841098" y="1475868"/>
                  <a:pt x="824329" y="1475868"/>
                </a:cubicBezTo>
                <a:cubicBezTo>
                  <a:pt x="807559" y="1475868"/>
                  <a:pt x="793965" y="1462274"/>
                  <a:pt x="793965" y="1445505"/>
                </a:cubicBezTo>
                <a:cubicBezTo>
                  <a:pt x="793965" y="1428735"/>
                  <a:pt x="807559" y="1415141"/>
                  <a:pt x="824329" y="1415141"/>
                </a:cubicBezTo>
                <a:close/>
                <a:moveTo>
                  <a:pt x="751774" y="1415141"/>
                </a:moveTo>
                <a:cubicBezTo>
                  <a:pt x="768544" y="1415141"/>
                  <a:pt x="782138" y="1428735"/>
                  <a:pt x="782138" y="1445505"/>
                </a:cubicBezTo>
                <a:cubicBezTo>
                  <a:pt x="782138" y="1462274"/>
                  <a:pt x="768544" y="1475868"/>
                  <a:pt x="751774" y="1475868"/>
                </a:cubicBezTo>
                <a:cubicBezTo>
                  <a:pt x="735005" y="1475868"/>
                  <a:pt x="721411" y="1462274"/>
                  <a:pt x="721411" y="1445505"/>
                </a:cubicBezTo>
                <a:cubicBezTo>
                  <a:pt x="721411" y="1428735"/>
                  <a:pt x="735005" y="1415141"/>
                  <a:pt x="751774" y="1415141"/>
                </a:cubicBezTo>
                <a:close/>
                <a:moveTo>
                  <a:pt x="679220" y="1415141"/>
                </a:moveTo>
                <a:cubicBezTo>
                  <a:pt x="695989" y="1415141"/>
                  <a:pt x="709583" y="1428735"/>
                  <a:pt x="709583" y="1445505"/>
                </a:cubicBezTo>
                <a:cubicBezTo>
                  <a:pt x="709583" y="1462274"/>
                  <a:pt x="695989" y="1475868"/>
                  <a:pt x="679220" y="1475868"/>
                </a:cubicBezTo>
                <a:cubicBezTo>
                  <a:pt x="662450" y="1475868"/>
                  <a:pt x="648856" y="1462274"/>
                  <a:pt x="648856" y="1445505"/>
                </a:cubicBezTo>
                <a:cubicBezTo>
                  <a:pt x="648856" y="1428735"/>
                  <a:pt x="662450" y="1415141"/>
                  <a:pt x="679220" y="1415141"/>
                </a:cubicBezTo>
                <a:close/>
                <a:moveTo>
                  <a:pt x="606665" y="1415141"/>
                </a:moveTo>
                <a:cubicBezTo>
                  <a:pt x="623435" y="1415141"/>
                  <a:pt x="637029" y="1428735"/>
                  <a:pt x="637029" y="1445505"/>
                </a:cubicBezTo>
                <a:cubicBezTo>
                  <a:pt x="637029" y="1462274"/>
                  <a:pt x="623435" y="1475868"/>
                  <a:pt x="606665" y="1475868"/>
                </a:cubicBezTo>
                <a:cubicBezTo>
                  <a:pt x="589896" y="1475868"/>
                  <a:pt x="576302" y="1462274"/>
                  <a:pt x="576302" y="1445505"/>
                </a:cubicBezTo>
                <a:cubicBezTo>
                  <a:pt x="576302" y="1428735"/>
                  <a:pt x="589896" y="1415141"/>
                  <a:pt x="606665" y="1415141"/>
                </a:cubicBezTo>
                <a:close/>
                <a:moveTo>
                  <a:pt x="534111" y="1415141"/>
                </a:moveTo>
                <a:cubicBezTo>
                  <a:pt x="550880" y="1415141"/>
                  <a:pt x="564474" y="1428735"/>
                  <a:pt x="564474" y="1445505"/>
                </a:cubicBezTo>
                <a:cubicBezTo>
                  <a:pt x="564474" y="1462274"/>
                  <a:pt x="550880" y="1475868"/>
                  <a:pt x="534111" y="1475868"/>
                </a:cubicBezTo>
                <a:cubicBezTo>
                  <a:pt x="517341" y="1475868"/>
                  <a:pt x="503747" y="1462274"/>
                  <a:pt x="503747" y="1445505"/>
                </a:cubicBezTo>
                <a:cubicBezTo>
                  <a:pt x="503747" y="1428735"/>
                  <a:pt x="517341" y="1415141"/>
                  <a:pt x="534111" y="1415141"/>
                </a:cubicBezTo>
                <a:close/>
                <a:moveTo>
                  <a:pt x="461556" y="1415141"/>
                </a:moveTo>
                <a:cubicBezTo>
                  <a:pt x="478326" y="1415141"/>
                  <a:pt x="491920" y="1428735"/>
                  <a:pt x="491920" y="1445505"/>
                </a:cubicBezTo>
                <a:cubicBezTo>
                  <a:pt x="491920" y="1462274"/>
                  <a:pt x="478326" y="1475868"/>
                  <a:pt x="461556" y="1475868"/>
                </a:cubicBezTo>
                <a:cubicBezTo>
                  <a:pt x="444787" y="1475868"/>
                  <a:pt x="431192" y="1462274"/>
                  <a:pt x="431192" y="1445505"/>
                </a:cubicBezTo>
                <a:cubicBezTo>
                  <a:pt x="431192" y="1428735"/>
                  <a:pt x="444787" y="1415141"/>
                  <a:pt x="461556" y="1415141"/>
                </a:cubicBezTo>
                <a:close/>
                <a:moveTo>
                  <a:pt x="389002" y="1415141"/>
                </a:moveTo>
                <a:cubicBezTo>
                  <a:pt x="405771" y="1415141"/>
                  <a:pt x="419365" y="1428735"/>
                  <a:pt x="419365" y="1445505"/>
                </a:cubicBezTo>
                <a:cubicBezTo>
                  <a:pt x="419365" y="1462274"/>
                  <a:pt x="405771" y="1475868"/>
                  <a:pt x="389002" y="1475868"/>
                </a:cubicBezTo>
                <a:cubicBezTo>
                  <a:pt x="372232" y="1475868"/>
                  <a:pt x="358638" y="1462274"/>
                  <a:pt x="358638" y="1445505"/>
                </a:cubicBezTo>
                <a:cubicBezTo>
                  <a:pt x="358638" y="1428735"/>
                  <a:pt x="372232" y="1415141"/>
                  <a:pt x="389002" y="1415141"/>
                </a:cubicBezTo>
                <a:close/>
                <a:moveTo>
                  <a:pt x="316447" y="1415141"/>
                </a:moveTo>
                <a:cubicBezTo>
                  <a:pt x="333216" y="1415141"/>
                  <a:pt x="346810" y="1428735"/>
                  <a:pt x="346810" y="1445505"/>
                </a:cubicBezTo>
                <a:cubicBezTo>
                  <a:pt x="346810" y="1462274"/>
                  <a:pt x="333216" y="1475868"/>
                  <a:pt x="316447" y="1475868"/>
                </a:cubicBezTo>
                <a:cubicBezTo>
                  <a:pt x="299677" y="1475868"/>
                  <a:pt x="286084" y="1462274"/>
                  <a:pt x="286084" y="1445505"/>
                </a:cubicBezTo>
                <a:cubicBezTo>
                  <a:pt x="286084" y="1428735"/>
                  <a:pt x="299677" y="1415141"/>
                  <a:pt x="316447" y="1415141"/>
                </a:cubicBezTo>
                <a:close/>
                <a:moveTo>
                  <a:pt x="243892" y="1415141"/>
                </a:moveTo>
                <a:cubicBezTo>
                  <a:pt x="260662" y="1415141"/>
                  <a:pt x="274256" y="1428735"/>
                  <a:pt x="274256" y="1445505"/>
                </a:cubicBezTo>
                <a:cubicBezTo>
                  <a:pt x="274256" y="1462274"/>
                  <a:pt x="260662" y="1475868"/>
                  <a:pt x="243892" y="1475868"/>
                </a:cubicBezTo>
                <a:cubicBezTo>
                  <a:pt x="227123" y="1475868"/>
                  <a:pt x="213529" y="1462274"/>
                  <a:pt x="213529" y="1445505"/>
                </a:cubicBezTo>
                <a:cubicBezTo>
                  <a:pt x="213529" y="1428735"/>
                  <a:pt x="227123" y="1415141"/>
                  <a:pt x="243892" y="1415141"/>
                </a:cubicBezTo>
                <a:close/>
                <a:moveTo>
                  <a:pt x="171339" y="1415141"/>
                </a:moveTo>
                <a:cubicBezTo>
                  <a:pt x="188107" y="1415141"/>
                  <a:pt x="201701" y="1428735"/>
                  <a:pt x="201701" y="1445505"/>
                </a:cubicBezTo>
                <a:cubicBezTo>
                  <a:pt x="201701" y="1462274"/>
                  <a:pt x="188107" y="1475868"/>
                  <a:pt x="171339" y="1475868"/>
                </a:cubicBezTo>
                <a:cubicBezTo>
                  <a:pt x="154611" y="1475868"/>
                  <a:pt x="141018" y="1462274"/>
                  <a:pt x="141018" y="1445505"/>
                </a:cubicBezTo>
                <a:cubicBezTo>
                  <a:pt x="141018" y="1428735"/>
                  <a:pt x="154611" y="1415141"/>
                  <a:pt x="171339" y="1415141"/>
                </a:cubicBezTo>
                <a:close/>
                <a:moveTo>
                  <a:pt x="98831" y="1415141"/>
                </a:moveTo>
                <a:cubicBezTo>
                  <a:pt x="115598" y="1415141"/>
                  <a:pt x="129192" y="1428735"/>
                  <a:pt x="129192" y="1445505"/>
                </a:cubicBezTo>
                <a:cubicBezTo>
                  <a:pt x="129192" y="1462274"/>
                  <a:pt x="115598" y="1475868"/>
                  <a:pt x="98831" y="1475868"/>
                </a:cubicBezTo>
                <a:cubicBezTo>
                  <a:pt x="82060" y="1475868"/>
                  <a:pt x="68467" y="1462274"/>
                  <a:pt x="68467" y="1445505"/>
                </a:cubicBezTo>
                <a:cubicBezTo>
                  <a:pt x="68467" y="1428735"/>
                  <a:pt x="82060" y="1415141"/>
                  <a:pt x="98831" y="1415141"/>
                </a:cubicBezTo>
                <a:close/>
                <a:moveTo>
                  <a:pt x="26277" y="1415141"/>
                </a:moveTo>
                <a:cubicBezTo>
                  <a:pt x="43044" y="1415141"/>
                  <a:pt x="56638" y="1428735"/>
                  <a:pt x="56638" y="1445505"/>
                </a:cubicBezTo>
                <a:cubicBezTo>
                  <a:pt x="56638" y="1462274"/>
                  <a:pt x="43044" y="1475868"/>
                  <a:pt x="26277" y="1475868"/>
                </a:cubicBezTo>
                <a:cubicBezTo>
                  <a:pt x="17892" y="1475868"/>
                  <a:pt x="10301" y="1472470"/>
                  <a:pt x="4807" y="1466975"/>
                </a:cubicBezTo>
                <a:lnTo>
                  <a:pt x="0" y="1455370"/>
                </a:lnTo>
                <a:lnTo>
                  <a:pt x="0" y="1435640"/>
                </a:lnTo>
                <a:lnTo>
                  <a:pt x="4807" y="1424034"/>
                </a:lnTo>
                <a:cubicBezTo>
                  <a:pt x="10301" y="1418540"/>
                  <a:pt x="17892" y="1415141"/>
                  <a:pt x="26277" y="1415141"/>
                </a:cubicBezTo>
                <a:close/>
                <a:moveTo>
                  <a:pt x="1332211" y="1334690"/>
                </a:moveTo>
                <a:cubicBezTo>
                  <a:pt x="1340596" y="1334690"/>
                  <a:pt x="1348186" y="1338088"/>
                  <a:pt x="1353681" y="1343583"/>
                </a:cubicBezTo>
                <a:lnTo>
                  <a:pt x="1356143" y="1349526"/>
                </a:lnTo>
                <a:lnTo>
                  <a:pt x="1331934" y="1381900"/>
                </a:lnTo>
                <a:lnTo>
                  <a:pt x="1321597" y="1393274"/>
                </a:lnTo>
                <a:lnTo>
                  <a:pt x="1320392" y="1393030"/>
                </a:lnTo>
                <a:cubicBezTo>
                  <a:pt x="1309494" y="1388421"/>
                  <a:pt x="1301847" y="1377631"/>
                  <a:pt x="1301847" y="1365053"/>
                </a:cubicBezTo>
                <a:cubicBezTo>
                  <a:pt x="1301847" y="1348284"/>
                  <a:pt x="1315441" y="1334690"/>
                  <a:pt x="1332211" y="1334690"/>
                </a:cubicBezTo>
                <a:close/>
                <a:moveTo>
                  <a:pt x="1259656" y="1334690"/>
                </a:moveTo>
                <a:cubicBezTo>
                  <a:pt x="1276426" y="1334690"/>
                  <a:pt x="1290020" y="1348284"/>
                  <a:pt x="1290020" y="1365053"/>
                </a:cubicBezTo>
                <a:cubicBezTo>
                  <a:pt x="1290020" y="1381823"/>
                  <a:pt x="1276426" y="1395417"/>
                  <a:pt x="1259656" y="1395417"/>
                </a:cubicBezTo>
                <a:cubicBezTo>
                  <a:pt x="1242887" y="1395417"/>
                  <a:pt x="1229293" y="1381823"/>
                  <a:pt x="1229293" y="1365053"/>
                </a:cubicBezTo>
                <a:cubicBezTo>
                  <a:pt x="1229293" y="1348284"/>
                  <a:pt x="1242887" y="1334690"/>
                  <a:pt x="1259656" y="1334690"/>
                </a:cubicBezTo>
                <a:close/>
                <a:moveTo>
                  <a:pt x="1187102" y="1334690"/>
                </a:moveTo>
                <a:cubicBezTo>
                  <a:pt x="1203871" y="1334690"/>
                  <a:pt x="1217465" y="1348284"/>
                  <a:pt x="1217465" y="1365053"/>
                </a:cubicBezTo>
                <a:cubicBezTo>
                  <a:pt x="1217465" y="1381823"/>
                  <a:pt x="1203871" y="1395417"/>
                  <a:pt x="1187102" y="1395417"/>
                </a:cubicBezTo>
                <a:cubicBezTo>
                  <a:pt x="1170332" y="1395417"/>
                  <a:pt x="1156738" y="1381823"/>
                  <a:pt x="1156738" y="1365053"/>
                </a:cubicBezTo>
                <a:cubicBezTo>
                  <a:pt x="1156738" y="1348284"/>
                  <a:pt x="1170332" y="1334690"/>
                  <a:pt x="1187102" y="1334690"/>
                </a:cubicBezTo>
                <a:close/>
                <a:moveTo>
                  <a:pt x="1114547" y="1334690"/>
                </a:moveTo>
                <a:cubicBezTo>
                  <a:pt x="1131317" y="1334690"/>
                  <a:pt x="1144911" y="1348284"/>
                  <a:pt x="1144911" y="1365053"/>
                </a:cubicBezTo>
                <a:cubicBezTo>
                  <a:pt x="1144911" y="1381823"/>
                  <a:pt x="1131317" y="1395417"/>
                  <a:pt x="1114547" y="1395417"/>
                </a:cubicBezTo>
                <a:cubicBezTo>
                  <a:pt x="1097778" y="1395417"/>
                  <a:pt x="1084184" y="1381823"/>
                  <a:pt x="1084184" y="1365053"/>
                </a:cubicBezTo>
                <a:cubicBezTo>
                  <a:pt x="1084184" y="1348284"/>
                  <a:pt x="1097778" y="1334690"/>
                  <a:pt x="1114547" y="1334690"/>
                </a:cubicBezTo>
                <a:close/>
                <a:moveTo>
                  <a:pt x="1041993" y="1334690"/>
                </a:moveTo>
                <a:cubicBezTo>
                  <a:pt x="1058762" y="1334690"/>
                  <a:pt x="1072356" y="1348284"/>
                  <a:pt x="1072356" y="1365053"/>
                </a:cubicBezTo>
                <a:cubicBezTo>
                  <a:pt x="1072356" y="1381823"/>
                  <a:pt x="1058762" y="1395417"/>
                  <a:pt x="1041993" y="1395417"/>
                </a:cubicBezTo>
                <a:cubicBezTo>
                  <a:pt x="1025223" y="1395417"/>
                  <a:pt x="1011629" y="1381823"/>
                  <a:pt x="1011629" y="1365053"/>
                </a:cubicBezTo>
                <a:cubicBezTo>
                  <a:pt x="1011629" y="1348284"/>
                  <a:pt x="1025223" y="1334690"/>
                  <a:pt x="1041993" y="1334690"/>
                </a:cubicBezTo>
                <a:close/>
                <a:moveTo>
                  <a:pt x="969438" y="1334690"/>
                </a:moveTo>
                <a:cubicBezTo>
                  <a:pt x="986208" y="1334690"/>
                  <a:pt x="999801" y="1348284"/>
                  <a:pt x="999801" y="1365053"/>
                </a:cubicBezTo>
                <a:cubicBezTo>
                  <a:pt x="999801" y="1381823"/>
                  <a:pt x="986208" y="1395417"/>
                  <a:pt x="969438" y="1395417"/>
                </a:cubicBezTo>
                <a:cubicBezTo>
                  <a:pt x="952669" y="1395417"/>
                  <a:pt x="939075" y="1381823"/>
                  <a:pt x="939075" y="1365053"/>
                </a:cubicBezTo>
                <a:cubicBezTo>
                  <a:pt x="939075" y="1348284"/>
                  <a:pt x="952669" y="1334690"/>
                  <a:pt x="969438" y="1334690"/>
                </a:cubicBezTo>
                <a:close/>
                <a:moveTo>
                  <a:pt x="896883" y="1334690"/>
                </a:moveTo>
                <a:cubicBezTo>
                  <a:pt x="913653" y="1334690"/>
                  <a:pt x="927247" y="1348284"/>
                  <a:pt x="927247" y="1365053"/>
                </a:cubicBezTo>
                <a:cubicBezTo>
                  <a:pt x="927247" y="1381823"/>
                  <a:pt x="913653" y="1395417"/>
                  <a:pt x="896883" y="1395417"/>
                </a:cubicBezTo>
                <a:cubicBezTo>
                  <a:pt x="880114" y="1395417"/>
                  <a:pt x="866520" y="1381823"/>
                  <a:pt x="866520" y="1365053"/>
                </a:cubicBezTo>
                <a:cubicBezTo>
                  <a:pt x="866520" y="1348284"/>
                  <a:pt x="880114" y="1334690"/>
                  <a:pt x="896883" y="1334690"/>
                </a:cubicBezTo>
                <a:close/>
                <a:moveTo>
                  <a:pt x="824329" y="1334690"/>
                </a:moveTo>
                <a:cubicBezTo>
                  <a:pt x="841098" y="1334690"/>
                  <a:pt x="854692" y="1348284"/>
                  <a:pt x="854692" y="1365053"/>
                </a:cubicBezTo>
                <a:cubicBezTo>
                  <a:pt x="854692" y="1381823"/>
                  <a:pt x="841098" y="1395417"/>
                  <a:pt x="824329" y="1395417"/>
                </a:cubicBezTo>
                <a:cubicBezTo>
                  <a:pt x="807559" y="1395417"/>
                  <a:pt x="793965" y="1381823"/>
                  <a:pt x="793965" y="1365053"/>
                </a:cubicBezTo>
                <a:cubicBezTo>
                  <a:pt x="793965" y="1348284"/>
                  <a:pt x="807559" y="1334690"/>
                  <a:pt x="824329" y="1334690"/>
                </a:cubicBezTo>
                <a:close/>
                <a:moveTo>
                  <a:pt x="751774" y="1334690"/>
                </a:moveTo>
                <a:cubicBezTo>
                  <a:pt x="768544" y="1334690"/>
                  <a:pt x="782138" y="1348284"/>
                  <a:pt x="782138" y="1365053"/>
                </a:cubicBezTo>
                <a:cubicBezTo>
                  <a:pt x="782138" y="1381823"/>
                  <a:pt x="768544" y="1395417"/>
                  <a:pt x="751774" y="1395417"/>
                </a:cubicBezTo>
                <a:cubicBezTo>
                  <a:pt x="735005" y="1395417"/>
                  <a:pt x="721411" y="1381823"/>
                  <a:pt x="721411" y="1365053"/>
                </a:cubicBezTo>
                <a:cubicBezTo>
                  <a:pt x="721411" y="1348284"/>
                  <a:pt x="735005" y="1334690"/>
                  <a:pt x="751774" y="1334690"/>
                </a:cubicBezTo>
                <a:close/>
                <a:moveTo>
                  <a:pt x="679220" y="1334690"/>
                </a:moveTo>
                <a:cubicBezTo>
                  <a:pt x="695989" y="1334690"/>
                  <a:pt x="709583" y="1348284"/>
                  <a:pt x="709583" y="1365053"/>
                </a:cubicBezTo>
                <a:cubicBezTo>
                  <a:pt x="709583" y="1381823"/>
                  <a:pt x="695989" y="1395417"/>
                  <a:pt x="679220" y="1395417"/>
                </a:cubicBezTo>
                <a:cubicBezTo>
                  <a:pt x="662450" y="1395417"/>
                  <a:pt x="648856" y="1381823"/>
                  <a:pt x="648856" y="1365053"/>
                </a:cubicBezTo>
                <a:cubicBezTo>
                  <a:pt x="648856" y="1348284"/>
                  <a:pt x="662450" y="1334690"/>
                  <a:pt x="679220" y="1334690"/>
                </a:cubicBezTo>
                <a:close/>
                <a:moveTo>
                  <a:pt x="606665" y="1334690"/>
                </a:moveTo>
                <a:cubicBezTo>
                  <a:pt x="623435" y="1334690"/>
                  <a:pt x="637029" y="1348284"/>
                  <a:pt x="637029" y="1365053"/>
                </a:cubicBezTo>
                <a:cubicBezTo>
                  <a:pt x="637029" y="1381823"/>
                  <a:pt x="623435" y="1395417"/>
                  <a:pt x="606665" y="1395417"/>
                </a:cubicBezTo>
                <a:cubicBezTo>
                  <a:pt x="589896" y="1395417"/>
                  <a:pt x="576302" y="1381823"/>
                  <a:pt x="576302" y="1365053"/>
                </a:cubicBezTo>
                <a:cubicBezTo>
                  <a:pt x="576302" y="1348284"/>
                  <a:pt x="589896" y="1334690"/>
                  <a:pt x="606665" y="1334690"/>
                </a:cubicBezTo>
                <a:close/>
                <a:moveTo>
                  <a:pt x="534111" y="1334690"/>
                </a:moveTo>
                <a:cubicBezTo>
                  <a:pt x="550880" y="1334690"/>
                  <a:pt x="564474" y="1348284"/>
                  <a:pt x="564474" y="1365053"/>
                </a:cubicBezTo>
                <a:cubicBezTo>
                  <a:pt x="564474" y="1381823"/>
                  <a:pt x="550880" y="1395417"/>
                  <a:pt x="534111" y="1395417"/>
                </a:cubicBezTo>
                <a:cubicBezTo>
                  <a:pt x="517341" y="1395417"/>
                  <a:pt x="503747" y="1381823"/>
                  <a:pt x="503747" y="1365053"/>
                </a:cubicBezTo>
                <a:cubicBezTo>
                  <a:pt x="503747" y="1348284"/>
                  <a:pt x="517341" y="1334690"/>
                  <a:pt x="534111" y="1334690"/>
                </a:cubicBezTo>
                <a:close/>
                <a:moveTo>
                  <a:pt x="461556" y="1334690"/>
                </a:moveTo>
                <a:cubicBezTo>
                  <a:pt x="478326" y="1334690"/>
                  <a:pt x="491920" y="1348284"/>
                  <a:pt x="491920" y="1365053"/>
                </a:cubicBezTo>
                <a:cubicBezTo>
                  <a:pt x="491920" y="1381823"/>
                  <a:pt x="478326" y="1395417"/>
                  <a:pt x="461556" y="1395417"/>
                </a:cubicBezTo>
                <a:cubicBezTo>
                  <a:pt x="444787" y="1395417"/>
                  <a:pt x="431192" y="1381823"/>
                  <a:pt x="431192" y="1365053"/>
                </a:cubicBezTo>
                <a:cubicBezTo>
                  <a:pt x="431192" y="1348284"/>
                  <a:pt x="444787" y="1334690"/>
                  <a:pt x="461556" y="1334690"/>
                </a:cubicBezTo>
                <a:close/>
                <a:moveTo>
                  <a:pt x="389002" y="1334690"/>
                </a:moveTo>
                <a:cubicBezTo>
                  <a:pt x="405771" y="1334690"/>
                  <a:pt x="419365" y="1348284"/>
                  <a:pt x="419365" y="1365053"/>
                </a:cubicBezTo>
                <a:cubicBezTo>
                  <a:pt x="419365" y="1381823"/>
                  <a:pt x="405771" y="1395417"/>
                  <a:pt x="389002" y="1395417"/>
                </a:cubicBezTo>
                <a:cubicBezTo>
                  <a:pt x="372232" y="1395417"/>
                  <a:pt x="358638" y="1381823"/>
                  <a:pt x="358638" y="1365053"/>
                </a:cubicBezTo>
                <a:cubicBezTo>
                  <a:pt x="358638" y="1348284"/>
                  <a:pt x="372232" y="1334690"/>
                  <a:pt x="389002" y="1334690"/>
                </a:cubicBezTo>
                <a:close/>
                <a:moveTo>
                  <a:pt x="316447" y="1334690"/>
                </a:moveTo>
                <a:cubicBezTo>
                  <a:pt x="333216" y="1334690"/>
                  <a:pt x="346810" y="1348284"/>
                  <a:pt x="346810" y="1365053"/>
                </a:cubicBezTo>
                <a:cubicBezTo>
                  <a:pt x="346810" y="1381823"/>
                  <a:pt x="333216" y="1395417"/>
                  <a:pt x="316447" y="1395417"/>
                </a:cubicBezTo>
                <a:cubicBezTo>
                  <a:pt x="299677" y="1395417"/>
                  <a:pt x="286084" y="1381823"/>
                  <a:pt x="286084" y="1365053"/>
                </a:cubicBezTo>
                <a:cubicBezTo>
                  <a:pt x="286084" y="1348284"/>
                  <a:pt x="299677" y="1334690"/>
                  <a:pt x="316447" y="1334690"/>
                </a:cubicBezTo>
                <a:close/>
                <a:moveTo>
                  <a:pt x="243892" y="1334690"/>
                </a:moveTo>
                <a:cubicBezTo>
                  <a:pt x="260662" y="1334690"/>
                  <a:pt x="274256" y="1348284"/>
                  <a:pt x="274256" y="1365053"/>
                </a:cubicBezTo>
                <a:cubicBezTo>
                  <a:pt x="274256" y="1381823"/>
                  <a:pt x="260662" y="1395417"/>
                  <a:pt x="243892" y="1395417"/>
                </a:cubicBezTo>
                <a:cubicBezTo>
                  <a:pt x="227123" y="1395417"/>
                  <a:pt x="213529" y="1381823"/>
                  <a:pt x="213529" y="1365053"/>
                </a:cubicBezTo>
                <a:cubicBezTo>
                  <a:pt x="213529" y="1348284"/>
                  <a:pt x="227123" y="1334690"/>
                  <a:pt x="243892" y="1334690"/>
                </a:cubicBezTo>
                <a:close/>
                <a:moveTo>
                  <a:pt x="171339" y="1334690"/>
                </a:moveTo>
                <a:cubicBezTo>
                  <a:pt x="188107" y="1334690"/>
                  <a:pt x="201701" y="1348284"/>
                  <a:pt x="201701" y="1365053"/>
                </a:cubicBezTo>
                <a:cubicBezTo>
                  <a:pt x="201701" y="1381823"/>
                  <a:pt x="188107" y="1395417"/>
                  <a:pt x="171339" y="1395417"/>
                </a:cubicBezTo>
                <a:cubicBezTo>
                  <a:pt x="154616" y="1395417"/>
                  <a:pt x="141023" y="1381823"/>
                  <a:pt x="141023" y="1365053"/>
                </a:cubicBezTo>
                <a:cubicBezTo>
                  <a:pt x="141023" y="1348284"/>
                  <a:pt x="154616" y="1334690"/>
                  <a:pt x="171339" y="1334690"/>
                </a:cubicBezTo>
                <a:close/>
                <a:moveTo>
                  <a:pt x="98838" y="1334690"/>
                </a:moveTo>
                <a:cubicBezTo>
                  <a:pt x="115605" y="1334690"/>
                  <a:pt x="129198" y="1348284"/>
                  <a:pt x="129198" y="1365053"/>
                </a:cubicBezTo>
                <a:cubicBezTo>
                  <a:pt x="129198" y="1381823"/>
                  <a:pt x="115605" y="1395417"/>
                  <a:pt x="98838" y="1395417"/>
                </a:cubicBezTo>
                <a:cubicBezTo>
                  <a:pt x="82067" y="1395417"/>
                  <a:pt x="68474" y="1381823"/>
                  <a:pt x="68474" y="1365053"/>
                </a:cubicBezTo>
                <a:cubicBezTo>
                  <a:pt x="68474" y="1348284"/>
                  <a:pt x="82067" y="1334690"/>
                  <a:pt x="98838" y="1334690"/>
                </a:cubicBezTo>
                <a:close/>
                <a:moveTo>
                  <a:pt x="26283" y="1334690"/>
                </a:moveTo>
                <a:cubicBezTo>
                  <a:pt x="43051" y="1334690"/>
                  <a:pt x="56645" y="1348284"/>
                  <a:pt x="56645" y="1365053"/>
                </a:cubicBezTo>
                <a:cubicBezTo>
                  <a:pt x="56645" y="1381823"/>
                  <a:pt x="43051" y="1395417"/>
                  <a:pt x="26283" y="1395417"/>
                </a:cubicBezTo>
                <a:cubicBezTo>
                  <a:pt x="17898" y="1395417"/>
                  <a:pt x="10308" y="1392019"/>
                  <a:pt x="4813" y="1386524"/>
                </a:cubicBezTo>
                <a:lnTo>
                  <a:pt x="0" y="1374903"/>
                </a:lnTo>
                <a:lnTo>
                  <a:pt x="0" y="1355203"/>
                </a:lnTo>
                <a:lnTo>
                  <a:pt x="4813" y="1343583"/>
                </a:lnTo>
                <a:cubicBezTo>
                  <a:pt x="10308" y="1338089"/>
                  <a:pt x="17898" y="1334690"/>
                  <a:pt x="26283" y="1334690"/>
                </a:cubicBezTo>
                <a:close/>
                <a:moveTo>
                  <a:pt x="1404765" y="1254238"/>
                </a:moveTo>
                <a:cubicBezTo>
                  <a:pt x="1408957" y="1254238"/>
                  <a:pt x="1412951" y="1255088"/>
                  <a:pt x="1416584" y="1256624"/>
                </a:cubicBezTo>
                <a:lnTo>
                  <a:pt x="1422045" y="1260306"/>
                </a:lnTo>
                <a:lnTo>
                  <a:pt x="1418517" y="1266114"/>
                </a:lnTo>
                <a:lnTo>
                  <a:pt x="1386846" y="1308466"/>
                </a:lnTo>
                <a:lnTo>
                  <a:pt x="1383295" y="1306072"/>
                </a:lnTo>
                <a:cubicBezTo>
                  <a:pt x="1377800" y="1300577"/>
                  <a:pt x="1374402" y="1292986"/>
                  <a:pt x="1374402" y="1284602"/>
                </a:cubicBezTo>
                <a:cubicBezTo>
                  <a:pt x="1374402" y="1267832"/>
                  <a:pt x="1387996" y="1254238"/>
                  <a:pt x="1404765" y="1254238"/>
                </a:cubicBezTo>
                <a:close/>
                <a:moveTo>
                  <a:pt x="1332211" y="1254238"/>
                </a:moveTo>
                <a:cubicBezTo>
                  <a:pt x="1348980" y="1254238"/>
                  <a:pt x="1362574" y="1267832"/>
                  <a:pt x="1362574" y="1284602"/>
                </a:cubicBezTo>
                <a:cubicBezTo>
                  <a:pt x="1362574" y="1301371"/>
                  <a:pt x="1348980" y="1314965"/>
                  <a:pt x="1332211" y="1314965"/>
                </a:cubicBezTo>
                <a:cubicBezTo>
                  <a:pt x="1315441" y="1314965"/>
                  <a:pt x="1301847" y="1301371"/>
                  <a:pt x="1301847" y="1284602"/>
                </a:cubicBezTo>
                <a:cubicBezTo>
                  <a:pt x="1301847" y="1267832"/>
                  <a:pt x="1315441" y="1254238"/>
                  <a:pt x="1332211" y="1254238"/>
                </a:cubicBezTo>
                <a:close/>
                <a:moveTo>
                  <a:pt x="1259656" y="1254238"/>
                </a:moveTo>
                <a:cubicBezTo>
                  <a:pt x="1276426" y="1254238"/>
                  <a:pt x="1290020" y="1267832"/>
                  <a:pt x="1290020" y="1284602"/>
                </a:cubicBezTo>
                <a:cubicBezTo>
                  <a:pt x="1290020" y="1301371"/>
                  <a:pt x="1276426" y="1314965"/>
                  <a:pt x="1259656" y="1314965"/>
                </a:cubicBezTo>
                <a:cubicBezTo>
                  <a:pt x="1242887" y="1314965"/>
                  <a:pt x="1229293" y="1301371"/>
                  <a:pt x="1229293" y="1284602"/>
                </a:cubicBezTo>
                <a:cubicBezTo>
                  <a:pt x="1229293" y="1267832"/>
                  <a:pt x="1242887" y="1254238"/>
                  <a:pt x="1259656" y="1254238"/>
                </a:cubicBezTo>
                <a:close/>
                <a:moveTo>
                  <a:pt x="1187102" y="1254238"/>
                </a:moveTo>
                <a:cubicBezTo>
                  <a:pt x="1203871" y="1254238"/>
                  <a:pt x="1217465" y="1267832"/>
                  <a:pt x="1217465" y="1284602"/>
                </a:cubicBezTo>
                <a:cubicBezTo>
                  <a:pt x="1217465" y="1301371"/>
                  <a:pt x="1203871" y="1314965"/>
                  <a:pt x="1187102" y="1314965"/>
                </a:cubicBezTo>
                <a:cubicBezTo>
                  <a:pt x="1170332" y="1314965"/>
                  <a:pt x="1156738" y="1301371"/>
                  <a:pt x="1156738" y="1284602"/>
                </a:cubicBezTo>
                <a:cubicBezTo>
                  <a:pt x="1156738" y="1267832"/>
                  <a:pt x="1170332" y="1254238"/>
                  <a:pt x="1187102" y="1254238"/>
                </a:cubicBezTo>
                <a:close/>
                <a:moveTo>
                  <a:pt x="1114547" y="1254238"/>
                </a:moveTo>
                <a:cubicBezTo>
                  <a:pt x="1131317" y="1254238"/>
                  <a:pt x="1144911" y="1267832"/>
                  <a:pt x="1144911" y="1284602"/>
                </a:cubicBezTo>
                <a:cubicBezTo>
                  <a:pt x="1144911" y="1301371"/>
                  <a:pt x="1131317" y="1314965"/>
                  <a:pt x="1114547" y="1314965"/>
                </a:cubicBezTo>
                <a:cubicBezTo>
                  <a:pt x="1097778" y="1314965"/>
                  <a:pt x="1084184" y="1301371"/>
                  <a:pt x="1084184" y="1284602"/>
                </a:cubicBezTo>
                <a:cubicBezTo>
                  <a:pt x="1084184" y="1267832"/>
                  <a:pt x="1097778" y="1254238"/>
                  <a:pt x="1114547" y="1254238"/>
                </a:cubicBezTo>
                <a:close/>
                <a:moveTo>
                  <a:pt x="1041993" y="1254238"/>
                </a:moveTo>
                <a:cubicBezTo>
                  <a:pt x="1058762" y="1254238"/>
                  <a:pt x="1072356" y="1267832"/>
                  <a:pt x="1072356" y="1284602"/>
                </a:cubicBezTo>
                <a:cubicBezTo>
                  <a:pt x="1072356" y="1301371"/>
                  <a:pt x="1058762" y="1314965"/>
                  <a:pt x="1041993" y="1314965"/>
                </a:cubicBezTo>
                <a:cubicBezTo>
                  <a:pt x="1025223" y="1314965"/>
                  <a:pt x="1011629" y="1301371"/>
                  <a:pt x="1011629" y="1284602"/>
                </a:cubicBezTo>
                <a:cubicBezTo>
                  <a:pt x="1011629" y="1267832"/>
                  <a:pt x="1025223" y="1254238"/>
                  <a:pt x="1041993" y="1254238"/>
                </a:cubicBezTo>
                <a:close/>
                <a:moveTo>
                  <a:pt x="969438" y="1254238"/>
                </a:moveTo>
                <a:cubicBezTo>
                  <a:pt x="986208" y="1254238"/>
                  <a:pt x="999801" y="1267832"/>
                  <a:pt x="999801" y="1284602"/>
                </a:cubicBezTo>
                <a:cubicBezTo>
                  <a:pt x="999801" y="1301371"/>
                  <a:pt x="986208" y="1314965"/>
                  <a:pt x="969438" y="1314965"/>
                </a:cubicBezTo>
                <a:cubicBezTo>
                  <a:pt x="952669" y="1314965"/>
                  <a:pt x="939075" y="1301371"/>
                  <a:pt x="939075" y="1284602"/>
                </a:cubicBezTo>
                <a:cubicBezTo>
                  <a:pt x="939075" y="1267832"/>
                  <a:pt x="952669" y="1254238"/>
                  <a:pt x="969438" y="1254238"/>
                </a:cubicBezTo>
                <a:close/>
                <a:moveTo>
                  <a:pt x="896883" y="1254238"/>
                </a:moveTo>
                <a:cubicBezTo>
                  <a:pt x="913653" y="1254238"/>
                  <a:pt x="927247" y="1267832"/>
                  <a:pt x="927247" y="1284602"/>
                </a:cubicBezTo>
                <a:cubicBezTo>
                  <a:pt x="927247" y="1301371"/>
                  <a:pt x="913653" y="1314965"/>
                  <a:pt x="896883" y="1314965"/>
                </a:cubicBezTo>
                <a:cubicBezTo>
                  <a:pt x="880114" y="1314965"/>
                  <a:pt x="866520" y="1301371"/>
                  <a:pt x="866520" y="1284602"/>
                </a:cubicBezTo>
                <a:cubicBezTo>
                  <a:pt x="866520" y="1267832"/>
                  <a:pt x="880114" y="1254238"/>
                  <a:pt x="896883" y="1254238"/>
                </a:cubicBezTo>
                <a:close/>
                <a:moveTo>
                  <a:pt x="824329" y="1254238"/>
                </a:moveTo>
                <a:cubicBezTo>
                  <a:pt x="841098" y="1254238"/>
                  <a:pt x="854692" y="1267832"/>
                  <a:pt x="854692" y="1284602"/>
                </a:cubicBezTo>
                <a:cubicBezTo>
                  <a:pt x="854692" y="1301371"/>
                  <a:pt x="841098" y="1314965"/>
                  <a:pt x="824329" y="1314965"/>
                </a:cubicBezTo>
                <a:cubicBezTo>
                  <a:pt x="807559" y="1314965"/>
                  <a:pt x="793965" y="1301371"/>
                  <a:pt x="793965" y="1284602"/>
                </a:cubicBezTo>
                <a:cubicBezTo>
                  <a:pt x="793965" y="1267832"/>
                  <a:pt x="807559" y="1254238"/>
                  <a:pt x="824329" y="1254238"/>
                </a:cubicBezTo>
                <a:close/>
                <a:moveTo>
                  <a:pt x="751774" y="1254238"/>
                </a:moveTo>
                <a:cubicBezTo>
                  <a:pt x="768544" y="1254238"/>
                  <a:pt x="782138" y="1267832"/>
                  <a:pt x="782138" y="1284602"/>
                </a:cubicBezTo>
                <a:cubicBezTo>
                  <a:pt x="782138" y="1301371"/>
                  <a:pt x="768544" y="1314965"/>
                  <a:pt x="751774" y="1314965"/>
                </a:cubicBezTo>
                <a:cubicBezTo>
                  <a:pt x="735005" y="1314965"/>
                  <a:pt x="721411" y="1301371"/>
                  <a:pt x="721411" y="1284602"/>
                </a:cubicBezTo>
                <a:cubicBezTo>
                  <a:pt x="721411" y="1267832"/>
                  <a:pt x="735005" y="1254238"/>
                  <a:pt x="751774" y="1254238"/>
                </a:cubicBezTo>
                <a:close/>
                <a:moveTo>
                  <a:pt x="679220" y="1254238"/>
                </a:moveTo>
                <a:cubicBezTo>
                  <a:pt x="695989" y="1254238"/>
                  <a:pt x="709583" y="1267832"/>
                  <a:pt x="709583" y="1284602"/>
                </a:cubicBezTo>
                <a:cubicBezTo>
                  <a:pt x="709583" y="1301371"/>
                  <a:pt x="695989" y="1314965"/>
                  <a:pt x="679220" y="1314965"/>
                </a:cubicBezTo>
                <a:cubicBezTo>
                  <a:pt x="662450" y="1314965"/>
                  <a:pt x="648856" y="1301371"/>
                  <a:pt x="648856" y="1284602"/>
                </a:cubicBezTo>
                <a:cubicBezTo>
                  <a:pt x="648856" y="1267832"/>
                  <a:pt x="662450" y="1254238"/>
                  <a:pt x="679220" y="1254238"/>
                </a:cubicBezTo>
                <a:close/>
                <a:moveTo>
                  <a:pt x="606665" y="1254238"/>
                </a:moveTo>
                <a:cubicBezTo>
                  <a:pt x="623435" y="1254238"/>
                  <a:pt x="637029" y="1267832"/>
                  <a:pt x="637029" y="1284602"/>
                </a:cubicBezTo>
                <a:cubicBezTo>
                  <a:pt x="637029" y="1301371"/>
                  <a:pt x="623435" y="1314965"/>
                  <a:pt x="606665" y="1314965"/>
                </a:cubicBezTo>
                <a:cubicBezTo>
                  <a:pt x="589896" y="1314965"/>
                  <a:pt x="576302" y="1301371"/>
                  <a:pt x="576302" y="1284602"/>
                </a:cubicBezTo>
                <a:cubicBezTo>
                  <a:pt x="576302" y="1267832"/>
                  <a:pt x="589896" y="1254238"/>
                  <a:pt x="606665" y="1254238"/>
                </a:cubicBezTo>
                <a:close/>
                <a:moveTo>
                  <a:pt x="534111" y="1254238"/>
                </a:moveTo>
                <a:cubicBezTo>
                  <a:pt x="550880" y="1254238"/>
                  <a:pt x="564474" y="1267832"/>
                  <a:pt x="564474" y="1284602"/>
                </a:cubicBezTo>
                <a:cubicBezTo>
                  <a:pt x="564474" y="1301371"/>
                  <a:pt x="550880" y="1314965"/>
                  <a:pt x="534111" y="1314965"/>
                </a:cubicBezTo>
                <a:cubicBezTo>
                  <a:pt x="517341" y="1314965"/>
                  <a:pt x="503747" y="1301371"/>
                  <a:pt x="503747" y="1284602"/>
                </a:cubicBezTo>
                <a:cubicBezTo>
                  <a:pt x="503747" y="1267832"/>
                  <a:pt x="517341" y="1254238"/>
                  <a:pt x="534111" y="1254238"/>
                </a:cubicBezTo>
                <a:close/>
                <a:moveTo>
                  <a:pt x="461556" y="1254238"/>
                </a:moveTo>
                <a:cubicBezTo>
                  <a:pt x="478326" y="1254238"/>
                  <a:pt x="491920" y="1267832"/>
                  <a:pt x="491920" y="1284602"/>
                </a:cubicBezTo>
                <a:cubicBezTo>
                  <a:pt x="491920" y="1301371"/>
                  <a:pt x="478326" y="1314965"/>
                  <a:pt x="461556" y="1314965"/>
                </a:cubicBezTo>
                <a:cubicBezTo>
                  <a:pt x="444787" y="1314965"/>
                  <a:pt x="431192" y="1301371"/>
                  <a:pt x="431192" y="1284602"/>
                </a:cubicBezTo>
                <a:cubicBezTo>
                  <a:pt x="431192" y="1267832"/>
                  <a:pt x="444787" y="1254238"/>
                  <a:pt x="461556" y="1254238"/>
                </a:cubicBezTo>
                <a:close/>
                <a:moveTo>
                  <a:pt x="389002" y="1254238"/>
                </a:moveTo>
                <a:cubicBezTo>
                  <a:pt x="405771" y="1254238"/>
                  <a:pt x="419365" y="1267832"/>
                  <a:pt x="419365" y="1284602"/>
                </a:cubicBezTo>
                <a:cubicBezTo>
                  <a:pt x="419365" y="1301371"/>
                  <a:pt x="405771" y="1314965"/>
                  <a:pt x="389002" y="1314965"/>
                </a:cubicBezTo>
                <a:cubicBezTo>
                  <a:pt x="372232" y="1314965"/>
                  <a:pt x="358638" y="1301371"/>
                  <a:pt x="358638" y="1284602"/>
                </a:cubicBezTo>
                <a:cubicBezTo>
                  <a:pt x="358638" y="1267832"/>
                  <a:pt x="372232" y="1254238"/>
                  <a:pt x="389002" y="1254238"/>
                </a:cubicBezTo>
                <a:close/>
                <a:moveTo>
                  <a:pt x="316447" y="1254238"/>
                </a:moveTo>
                <a:cubicBezTo>
                  <a:pt x="333216" y="1254238"/>
                  <a:pt x="346810" y="1267832"/>
                  <a:pt x="346810" y="1284602"/>
                </a:cubicBezTo>
                <a:cubicBezTo>
                  <a:pt x="346810" y="1301371"/>
                  <a:pt x="333216" y="1314965"/>
                  <a:pt x="316447" y="1314965"/>
                </a:cubicBezTo>
                <a:cubicBezTo>
                  <a:pt x="299677" y="1314965"/>
                  <a:pt x="286084" y="1301371"/>
                  <a:pt x="286084" y="1284602"/>
                </a:cubicBezTo>
                <a:cubicBezTo>
                  <a:pt x="286084" y="1267832"/>
                  <a:pt x="299677" y="1254238"/>
                  <a:pt x="316447" y="1254238"/>
                </a:cubicBezTo>
                <a:close/>
                <a:moveTo>
                  <a:pt x="243892" y="1254238"/>
                </a:moveTo>
                <a:cubicBezTo>
                  <a:pt x="260662" y="1254238"/>
                  <a:pt x="274256" y="1267832"/>
                  <a:pt x="274256" y="1284602"/>
                </a:cubicBezTo>
                <a:cubicBezTo>
                  <a:pt x="274256" y="1301371"/>
                  <a:pt x="260662" y="1314965"/>
                  <a:pt x="243892" y="1314965"/>
                </a:cubicBezTo>
                <a:cubicBezTo>
                  <a:pt x="227123" y="1314965"/>
                  <a:pt x="213529" y="1301371"/>
                  <a:pt x="213529" y="1284602"/>
                </a:cubicBezTo>
                <a:cubicBezTo>
                  <a:pt x="213529" y="1267832"/>
                  <a:pt x="227123" y="1254238"/>
                  <a:pt x="243892" y="1254238"/>
                </a:cubicBezTo>
                <a:close/>
                <a:moveTo>
                  <a:pt x="171339" y="1254238"/>
                </a:moveTo>
                <a:cubicBezTo>
                  <a:pt x="188107" y="1254238"/>
                  <a:pt x="201701" y="1267832"/>
                  <a:pt x="201701" y="1284602"/>
                </a:cubicBezTo>
                <a:cubicBezTo>
                  <a:pt x="201701" y="1301371"/>
                  <a:pt x="188107" y="1314965"/>
                  <a:pt x="171339" y="1314965"/>
                </a:cubicBezTo>
                <a:cubicBezTo>
                  <a:pt x="154622" y="1314965"/>
                  <a:pt x="141029" y="1301371"/>
                  <a:pt x="141029" y="1284602"/>
                </a:cubicBezTo>
                <a:cubicBezTo>
                  <a:pt x="141029" y="1267832"/>
                  <a:pt x="154622" y="1254238"/>
                  <a:pt x="171339" y="1254238"/>
                </a:cubicBezTo>
                <a:close/>
                <a:moveTo>
                  <a:pt x="98845" y="1254238"/>
                </a:moveTo>
                <a:cubicBezTo>
                  <a:pt x="115610" y="1254238"/>
                  <a:pt x="129204" y="1267832"/>
                  <a:pt x="129204" y="1284602"/>
                </a:cubicBezTo>
                <a:cubicBezTo>
                  <a:pt x="129204" y="1301371"/>
                  <a:pt x="115610" y="1314965"/>
                  <a:pt x="98845" y="1314965"/>
                </a:cubicBezTo>
                <a:cubicBezTo>
                  <a:pt x="82074" y="1314965"/>
                  <a:pt x="68480" y="1301371"/>
                  <a:pt x="68480" y="1284602"/>
                </a:cubicBezTo>
                <a:cubicBezTo>
                  <a:pt x="68480" y="1267832"/>
                  <a:pt x="82074" y="1254238"/>
                  <a:pt x="98845" y="1254238"/>
                </a:cubicBezTo>
                <a:close/>
                <a:moveTo>
                  <a:pt x="26290" y="1254238"/>
                </a:moveTo>
                <a:cubicBezTo>
                  <a:pt x="43057" y="1254238"/>
                  <a:pt x="56651" y="1267832"/>
                  <a:pt x="56651" y="1284602"/>
                </a:cubicBezTo>
                <a:cubicBezTo>
                  <a:pt x="56651" y="1301371"/>
                  <a:pt x="43057" y="1314965"/>
                  <a:pt x="26290" y="1314965"/>
                </a:cubicBezTo>
                <a:cubicBezTo>
                  <a:pt x="17905" y="1314965"/>
                  <a:pt x="10314" y="1311567"/>
                  <a:pt x="4819" y="1306072"/>
                </a:cubicBezTo>
                <a:lnTo>
                  <a:pt x="0" y="1294437"/>
                </a:lnTo>
                <a:lnTo>
                  <a:pt x="0" y="1274766"/>
                </a:lnTo>
                <a:lnTo>
                  <a:pt x="4819" y="1263131"/>
                </a:lnTo>
                <a:cubicBezTo>
                  <a:pt x="10314" y="1257637"/>
                  <a:pt x="17905" y="1254238"/>
                  <a:pt x="26290" y="1254238"/>
                </a:cubicBezTo>
                <a:close/>
                <a:moveTo>
                  <a:pt x="1474228" y="1174410"/>
                </a:moveTo>
                <a:lnTo>
                  <a:pt x="1450688" y="1213159"/>
                </a:lnTo>
                <a:lnTo>
                  <a:pt x="1446956" y="1204150"/>
                </a:lnTo>
                <a:cubicBezTo>
                  <a:pt x="1446956" y="1191573"/>
                  <a:pt x="1454603" y="1180782"/>
                  <a:pt x="1465501" y="1176173"/>
                </a:cubicBezTo>
                <a:close/>
                <a:moveTo>
                  <a:pt x="1404765" y="1173786"/>
                </a:moveTo>
                <a:cubicBezTo>
                  <a:pt x="1421535" y="1173786"/>
                  <a:pt x="1435129" y="1187380"/>
                  <a:pt x="1435129" y="1204150"/>
                </a:cubicBezTo>
                <a:cubicBezTo>
                  <a:pt x="1435129" y="1220919"/>
                  <a:pt x="1421535" y="1234513"/>
                  <a:pt x="1404765" y="1234513"/>
                </a:cubicBezTo>
                <a:cubicBezTo>
                  <a:pt x="1387996" y="1234513"/>
                  <a:pt x="1374402" y="1220919"/>
                  <a:pt x="1374402" y="1204150"/>
                </a:cubicBezTo>
                <a:cubicBezTo>
                  <a:pt x="1374402" y="1187380"/>
                  <a:pt x="1387996" y="1173786"/>
                  <a:pt x="1404765" y="1173786"/>
                </a:cubicBezTo>
                <a:close/>
                <a:moveTo>
                  <a:pt x="1332211" y="1173786"/>
                </a:moveTo>
                <a:cubicBezTo>
                  <a:pt x="1348980" y="1173786"/>
                  <a:pt x="1362574" y="1187380"/>
                  <a:pt x="1362574" y="1204150"/>
                </a:cubicBezTo>
                <a:cubicBezTo>
                  <a:pt x="1362574" y="1220919"/>
                  <a:pt x="1348980" y="1234513"/>
                  <a:pt x="1332211" y="1234513"/>
                </a:cubicBezTo>
                <a:cubicBezTo>
                  <a:pt x="1315441" y="1234513"/>
                  <a:pt x="1301847" y="1220919"/>
                  <a:pt x="1301847" y="1204150"/>
                </a:cubicBezTo>
                <a:cubicBezTo>
                  <a:pt x="1301847" y="1187380"/>
                  <a:pt x="1315441" y="1173786"/>
                  <a:pt x="1332211" y="1173786"/>
                </a:cubicBezTo>
                <a:close/>
                <a:moveTo>
                  <a:pt x="1259656" y="1173786"/>
                </a:moveTo>
                <a:cubicBezTo>
                  <a:pt x="1276426" y="1173786"/>
                  <a:pt x="1290020" y="1187380"/>
                  <a:pt x="1290020" y="1204150"/>
                </a:cubicBezTo>
                <a:cubicBezTo>
                  <a:pt x="1290020" y="1220919"/>
                  <a:pt x="1276426" y="1234513"/>
                  <a:pt x="1259656" y="1234513"/>
                </a:cubicBezTo>
                <a:cubicBezTo>
                  <a:pt x="1242887" y="1234513"/>
                  <a:pt x="1229293" y="1220919"/>
                  <a:pt x="1229293" y="1204150"/>
                </a:cubicBezTo>
                <a:cubicBezTo>
                  <a:pt x="1229293" y="1187380"/>
                  <a:pt x="1242887" y="1173786"/>
                  <a:pt x="1259656" y="1173786"/>
                </a:cubicBezTo>
                <a:close/>
                <a:moveTo>
                  <a:pt x="1187102" y="1173786"/>
                </a:moveTo>
                <a:cubicBezTo>
                  <a:pt x="1203871" y="1173786"/>
                  <a:pt x="1217465" y="1187380"/>
                  <a:pt x="1217465" y="1204150"/>
                </a:cubicBezTo>
                <a:cubicBezTo>
                  <a:pt x="1217465" y="1220919"/>
                  <a:pt x="1203871" y="1234513"/>
                  <a:pt x="1187102" y="1234513"/>
                </a:cubicBezTo>
                <a:cubicBezTo>
                  <a:pt x="1170332" y="1234513"/>
                  <a:pt x="1156738" y="1220919"/>
                  <a:pt x="1156738" y="1204150"/>
                </a:cubicBezTo>
                <a:cubicBezTo>
                  <a:pt x="1156738" y="1187380"/>
                  <a:pt x="1170332" y="1173786"/>
                  <a:pt x="1187102" y="1173786"/>
                </a:cubicBezTo>
                <a:close/>
                <a:moveTo>
                  <a:pt x="1114547" y="1173786"/>
                </a:moveTo>
                <a:cubicBezTo>
                  <a:pt x="1131317" y="1173786"/>
                  <a:pt x="1144911" y="1187380"/>
                  <a:pt x="1144911" y="1204150"/>
                </a:cubicBezTo>
                <a:cubicBezTo>
                  <a:pt x="1144911" y="1220919"/>
                  <a:pt x="1131317" y="1234513"/>
                  <a:pt x="1114547" y="1234513"/>
                </a:cubicBezTo>
                <a:cubicBezTo>
                  <a:pt x="1097778" y="1234513"/>
                  <a:pt x="1084184" y="1220919"/>
                  <a:pt x="1084184" y="1204150"/>
                </a:cubicBezTo>
                <a:cubicBezTo>
                  <a:pt x="1084184" y="1187380"/>
                  <a:pt x="1097778" y="1173786"/>
                  <a:pt x="1114547" y="1173786"/>
                </a:cubicBezTo>
                <a:close/>
                <a:moveTo>
                  <a:pt x="1041993" y="1173786"/>
                </a:moveTo>
                <a:cubicBezTo>
                  <a:pt x="1058762" y="1173786"/>
                  <a:pt x="1072356" y="1187380"/>
                  <a:pt x="1072356" y="1204150"/>
                </a:cubicBezTo>
                <a:cubicBezTo>
                  <a:pt x="1072356" y="1220919"/>
                  <a:pt x="1058762" y="1234513"/>
                  <a:pt x="1041993" y="1234513"/>
                </a:cubicBezTo>
                <a:cubicBezTo>
                  <a:pt x="1025223" y="1234513"/>
                  <a:pt x="1011629" y="1220919"/>
                  <a:pt x="1011629" y="1204150"/>
                </a:cubicBezTo>
                <a:cubicBezTo>
                  <a:pt x="1011629" y="1187380"/>
                  <a:pt x="1025223" y="1173786"/>
                  <a:pt x="1041993" y="1173786"/>
                </a:cubicBezTo>
                <a:close/>
                <a:moveTo>
                  <a:pt x="969438" y="1173786"/>
                </a:moveTo>
                <a:cubicBezTo>
                  <a:pt x="986208" y="1173786"/>
                  <a:pt x="999801" y="1187380"/>
                  <a:pt x="999801" y="1204150"/>
                </a:cubicBezTo>
                <a:cubicBezTo>
                  <a:pt x="999801" y="1220919"/>
                  <a:pt x="986208" y="1234513"/>
                  <a:pt x="969438" y="1234513"/>
                </a:cubicBezTo>
                <a:cubicBezTo>
                  <a:pt x="952669" y="1234513"/>
                  <a:pt x="939075" y="1220919"/>
                  <a:pt x="939075" y="1204150"/>
                </a:cubicBezTo>
                <a:cubicBezTo>
                  <a:pt x="939075" y="1187380"/>
                  <a:pt x="952669" y="1173786"/>
                  <a:pt x="969438" y="1173786"/>
                </a:cubicBezTo>
                <a:close/>
                <a:moveTo>
                  <a:pt x="896883" y="1173786"/>
                </a:moveTo>
                <a:cubicBezTo>
                  <a:pt x="913653" y="1173786"/>
                  <a:pt x="927247" y="1187380"/>
                  <a:pt x="927247" y="1204150"/>
                </a:cubicBezTo>
                <a:cubicBezTo>
                  <a:pt x="927247" y="1220919"/>
                  <a:pt x="913653" y="1234513"/>
                  <a:pt x="896883" y="1234513"/>
                </a:cubicBezTo>
                <a:cubicBezTo>
                  <a:pt x="880114" y="1234513"/>
                  <a:pt x="866520" y="1220919"/>
                  <a:pt x="866520" y="1204150"/>
                </a:cubicBezTo>
                <a:cubicBezTo>
                  <a:pt x="866520" y="1187380"/>
                  <a:pt x="880114" y="1173786"/>
                  <a:pt x="896883" y="1173786"/>
                </a:cubicBezTo>
                <a:close/>
                <a:moveTo>
                  <a:pt x="824329" y="1173786"/>
                </a:moveTo>
                <a:cubicBezTo>
                  <a:pt x="841098" y="1173786"/>
                  <a:pt x="854692" y="1187380"/>
                  <a:pt x="854692" y="1204150"/>
                </a:cubicBezTo>
                <a:cubicBezTo>
                  <a:pt x="854692" y="1220919"/>
                  <a:pt x="841098" y="1234513"/>
                  <a:pt x="824329" y="1234513"/>
                </a:cubicBezTo>
                <a:cubicBezTo>
                  <a:pt x="807559" y="1234513"/>
                  <a:pt x="793965" y="1220919"/>
                  <a:pt x="793965" y="1204150"/>
                </a:cubicBezTo>
                <a:cubicBezTo>
                  <a:pt x="793965" y="1187380"/>
                  <a:pt x="807559" y="1173786"/>
                  <a:pt x="824329" y="1173786"/>
                </a:cubicBezTo>
                <a:close/>
                <a:moveTo>
                  <a:pt x="751774" y="1173786"/>
                </a:moveTo>
                <a:cubicBezTo>
                  <a:pt x="768544" y="1173786"/>
                  <a:pt x="782138" y="1187380"/>
                  <a:pt x="782138" y="1204150"/>
                </a:cubicBezTo>
                <a:cubicBezTo>
                  <a:pt x="782138" y="1220919"/>
                  <a:pt x="768544" y="1234513"/>
                  <a:pt x="751774" y="1234513"/>
                </a:cubicBezTo>
                <a:cubicBezTo>
                  <a:pt x="735005" y="1234513"/>
                  <a:pt x="721411" y="1220919"/>
                  <a:pt x="721411" y="1204150"/>
                </a:cubicBezTo>
                <a:cubicBezTo>
                  <a:pt x="721411" y="1187380"/>
                  <a:pt x="735005" y="1173786"/>
                  <a:pt x="751774" y="1173786"/>
                </a:cubicBezTo>
                <a:close/>
                <a:moveTo>
                  <a:pt x="679220" y="1173786"/>
                </a:moveTo>
                <a:cubicBezTo>
                  <a:pt x="695989" y="1173786"/>
                  <a:pt x="709583" y="1187380"/>
                  <a:pt x="709583" y="1204150"/>
                </a:cubicBezTo>
                <a:cubicBezTo>
                  <a:pt x="709583" y="1220919"/>
                  <a:pt x="695989" y="1234513"/>
                  <a:pt x="679220" y="1234513"/>
                </a:cubicBezTo>
                <a:cubicBezTo>
                  <a:pt x="662450" y="1234513"/>
                  <a:pt x="648856" y="1220919"/>
                  <a:pt x="648856" y="1204150"/>
                </a:cubicBezTo>
                <a:cubicBezTo>
                  <a:pt x="648856" y="1187380"/>
                  <a:pt x="662450" y="1173786"/>
                  <a:pt x="679220" y="1173786"/>
                </a:cubicBezTo>
                <a:close/>
                <a:moveTo>
                  <a:pt x="606665" y="1173786"/>
                </a:moveTo>
                <a:cubicBezTo>
                  <a:pt x="623435" y="1173786"/>
                  <a:pt x="637029" y="1187380"/>
                  <a:pt x="637029" y="1204150"/>
                </a:cubicBezTo>
                <a:cubicBezTo>
                  <a:pt x="637029" y="1220919"/>
                  <a:pt x="623435" y="1234513"/>
                  <a:pt x="606665" y="1234513"/>
                </a:cubicBezTo>
                <a:cubicBezTo>
                  <a:pt x="589896" y="1234513"/>
                  <a:pt x="576302" y="1220919"/>
                  <a:pt x="576302" y="1204150"/>
                </a:cubicBezTo>
                <a:cubicBezTo>
                  <a:pt x="576302" y="1187380"/>
                  <a:pt x="589896" y="1173786"/>
                  <a:pt x="606665" y="1173786"/>
                </a:cubicBezTo>
                <a:close/>
                <a:moveTo>
                  <a:pt x="534111" y="1173786"/>
                </a:moveTo>
                <a:cubicBezTo>
                  <a:pt x="550880" y="1173786"/>
                  <a:pt x="564474" y="1187380"/>
                  <a:pt x="564474" y="1204150"/>
                </a:cubicBezTo>
                <a:cubicBezTo>
                  <a:pt x="564474" y="1220919"/>
                  <a:pt x="550880" y="1234513"/>
                  <a:pt x="534111" y="1234513"/>
                </a:cubicBezTo>
                <a:cubicBezTo>
                  <a:pt x="517341" y="1234513"/>
                  <a:pt x="503747" y="1220919"/>
                  <a:pt x="503747" y="1204150"/>
                </a:cubicBezTo>
                <a:cubicBezTo>
                  <a:pt x="503747" y="1187380"/>
                  <a:pt x="517341" y="1173786"/>
                  <a:pt x="534111" y="1173786"/>
                </a:cubicBezTo>
                <a:close/>
                <a:moveTo>
                  <a:pt x="461556" y="1173786"/>
                </a:moveTo>
                <a:cubicBezTo>
                  <a:pt x="478326" y="1173786"/>
                  <a:pt x="491920" y="1187380"/>
                  <a:pt x="491920" y="1204150"/>
                </a:cubicBezTo>
                <a:cubicBezTo>
                  <a:pt x="491920" y="1220919"/>
                  <a:pt x="478326" y="1234513"/>
                  <a:pt x="461556" y="1234513"/>
                </a:cubicBezTo>
                <a:cubicBezTo>
                  <a:pt x="444787" y="1234513"/>
                  <a:pt x="431192" y="1220919"/>
                  <a:pt x="431192" y="1204150"/>
                </a:cubicBezTo>
                <a:cubicBezTo>
                  <a:pt x="431192" y="1187380"/>
                  <a:pt x="444787" y="1173786"/>
                  <a:pt x="461556" y="1173786"/>
                </a:cubicBezTo>
                <a:close/>
                <a:moveTo>
                  <a:pt x="389002" y="1173786"/>
                </a:moveTo>
                <a:cubicBezTo>
                  <a:pt x="405771" y="1173786"/>
                  <a:pt x="419365" y="1187380"/>
                  <a:pt x="419365" y="1204150"/>
                </a:cubicBezTo>
                <a:cubicBezTo>
                  <a:pt x="419365" y="1220919"/>
                  <a:pt x="405771" y="1234513"/>
                  <a:pt x="389002" y="1234513"/>
                </a:cubicBezTo>
                <a:cubicBezTo>
                  <a:pt x="372232" y="1234513"/>
                  <a:pt x="358638" y="1220919"/>
                  <a:pt x="358638" y="1204150"/>
                </a:cubicBezTo>
                <a:cubicBezTo>
                  <a:pt x="358638" y="1187380"/>
                  <a:pt x="372232" y="1173786"/>
                  <a:pt x="389002" y="1173786"/>
                </a:cubicBezTo>
                <a:close/>
                <a:moveTo>
                  <a:pt x="316447" y="1173786"/>
                </a:moveTo>
                <a:cubicBezTo>
                  <a:pt x="333216" y="1173786"/>
                  <a:pt x="346810" y="1187380"/>
                  <a:pt x="346810" y="1204150"/>
                </a:cubicBezTo>
                <a:cubicBezTo>
                  <a:pt x="346810" y="1220919"/>
                  <a:pt x="333216" y="1234513"/>
                  <a:pt x="316447" y="1234513"/>
                </a:cubicBezTo>
                <a:cubicBezTo>
                  <a:pt x="299677" y="1234513"/>
                  <a:pt x="286084" y="1220919"/>
                  <a:pt x="286084" y="1204150"/>
                </a:cubicBezTo>
                <a:cubicBezTo>
                  <a:pt x="286084" y="1187380"/>
                  <a:pt x="299677" y="1173786"/>
                  <a:pt x="316447" y="1173786"/>
                </a:cubicBezTo>
                <a:close/>
                <a:moveTo>
                  <a:pt x="243892" y="1173786"/>
                </a:moveTo>
                <a:cubicBezTo>
                  <a:pt x="260662" y="1173786"/>
                  <a:pt x="274256" y="1187380"/>
                  <a:pt x="274256" y="1204150"/>
                </a:cubicBezTo>
                <a:cubicBezTo>
                  <a:pt x="274256" y="1220919"/>
                  <a:pt x="260662" y="1234513"/>
                  <a:pt x="243892" y="1234513"/>
                </a:cubicBezTo>
                <a:cubicBezTo>
                  <a:pt x="227123" y="1234513"/>
                  <a:pt x="213529" y="1220919"/>
                  <a:pt x="213529" y="1204150"/>
                </a:cubicBezTo>
                <a:cubicBezTo>
                  <a:pt x="213529" y="1187380"/>
                  <a:pt x="227123" y="1173786"/>
                  <a:pt x="243892" y="1173786"/>
                </a:cubicBezTo>
                <a:close/>
                <a:moveTo>
                  <a:pt x="171339" y="1173786"/>
                </a:moveTo>
                <a:cubicBezTo>
                  <a:pt x="188107" y="1173786"/>
                  <a:pt x="201701" y="1187380"/>
                  <a:pt x="201701" y="1204150"/>
                </a:cubicBezTo>
                <a:cubicBezTo>
                  <a:pt x="201701" y="1220919"/>
                  <a:pt x="188107" y="1234513"/>
                  <a:pt x="171339" y="1234513"/>
                </a:cubicBezTo>
                <a:cubicBezTo>
                  <a:pt x="154627" y="1234513"/>
                  <a:pt x="141034" y="1220919"/>
                  <a:pt x="141034" y="1204150"/>
                </a:cubicBezTo>
                <a:cubicBezTo>
                  <a:pt x="141034" y="1187380"/>
                  <a:pt x="154627" y="1173786"/>
                  <a:pt x="171339" y="1173786"/>
                </a:cubicBezTo>
                <a:close/>
                <a:moveTo>
                  <a:pt x="98852" y="1173786"/>
                </a:moveTo>
                <a:cubicBezTo>
                  <a:pt x="115616" y="1173786"/>
                  <a:pt x="129210" y="1187380"/>
                  <a:pt x="129210" y="1204150"/>
                </a:cubicBezTo>
                <a:cubicBezTo>
                  <a:pt x="129210" y="1220919"/>
                  <a:pt x="115616" y="1234513"/>
                  <a:pt x="98852" y="1234513"/>
                </a:cubicBezTo>
                <a:cubicBezTo>
                  <a:pt x="82080" y="1234513"/>
                  <a:pt x="68486" y="1220919"/>
                  <a:pt x="68486" y="1204150"/>
                </a:cubicBezTo>
                <a:cubicBezTo>
                  <a:pt x="68486" y="1187380"/>
                  <a:pt x="82080" y="1173786"/>
                  <a:pt x="98852" y="1173786"/>
                </a:cubicBezTo>
                <a:close/>
                <a:moveTo>
                  <a:pt x="26297" y="1173786"/>
                </a:moveTo>
                <a:cubicBezTo>
                  <a:pt x="43063" y="1173786"/>
                  <a:pt x="56658" y="1187380"/>
                  <a:pt x="56658" y="1204150"/>
                </a:cubicBezTo>
                <a:cubicBezTo>
                  <a:pt x="56658" y="1220919"/>
                  <a:pt x="43063" y="1234513"/>
                  <a:pt x="26297" y="1234513"/>
                </a:cubicBezTo>
                <a:cubicBezTo>
                  <a:pt x="17912" y="1234513"/>
                  <a:pt x="10321" y="1231115"/>
                  <a:pt x="4826" y="1225620"/>
                </a:cubicBezTo>
                <a:lnTo>
                  <a:pt x="0" y="1213970"/>
                </a:lnTo>
                <a:lnTo>
                  <a:pt x="0" y="1194329"/>
                </a:lnTo>
                <a:lnTo>
                  <a:pt x="4826" y="1182679"/>
                </a:lnTo>
                <a:cubicBezTo>
                  <a:pt x="10321" y="1177185"/>
                  <a:pt x="17912" y="1173786"/>
                  <a:pt x="26297" y="1173786"/>
                </a:cubicBezTo>
                <a:close/>
                <a:moveTo>
                  <a:pt x="1477320" y="1093335"/>
                </a:moveTo>
                <a:cubicBezTo>
                  <a:pt x="1485705" y="1093335"/>
                  <a:pt x="1493295" y="1096733"/>
                  <a:pt x="1498790" y="1102228"/>
                </a:cubicBezTo>
                <a:lnTo>
                  <a:pt x="1505389" y="1118160"/>
                </a:lnTo>
                <a:lnTo>
                  <a:pt x="1493855" y="1142105"/>
                </a:lnTo>
                <a:lnTo>
                  <a:pt x="1487887" y="1151929"/>
                </a:lnTo>
                <a:lnTo>
                  <a:pt x="1477320" y="1154062"/>
                </a:lnTo>
                <a:cubicBezTo>
                  <a:pt x="1460550" y="1154062"/>
                  <a:pt x="1446956" y="1140468"/>
                  <a:pt x="1446956" y="1123698"/>
                </a:cubicBezTo>
                <a:cubicBezTo>
                  <a:pt x="1446956" y="1106929"/>
                  <a:pt x="1460550" y="1093335"/>
                  <a:pt x="1477320" y="1093335"/>
                </a:cubicBezTo>
                <a:close/>
                <a:moveTo>
                  <a:pt x="1404765" y="1093335"/>
                </a:moveTo>
                <a:cubicBezTo>
                  <a:pt x="1421535" y="1093335"/>
                  <a:pt x="1435129" y="1106929"/>
                  <a:pt x="1435129" y="1123698"/>
                </a:cubicBezTo>
                <a:cubicBezTo>
                  <a:pt x="1435129" y="1140468"/>
                  <a:pt x="1421535" y="1154062"/>
                  <a:pt x="1404765" y="1154062"/>
                </a:cubicBezTo>
                <a:cubicBezTo>
                  <a:pt x="1387996" y="1154062"/>
                  <a:pt x="1374402" y="1140468"/>
                  <a:pt x="1374402" y="1123698"/>
                </a:cubicBezTo>
                <a:cubicBezTo>
                  <a:pt x="1374402" y="1106929"/>
                  <a:pt x="1387996" y="1093335"/>
                  <a:pt x="1404765" y="1093335"/>
                </a:cubicBezTo>
                <a:close/>
                <a:moveTo>
                  <a:pt x="1332211" y="1093335"/>
                </a:moveTo>
                <a:cubicBezTo>
                  <a:pt x="1348980" y="1093335"/>
                  <a:pt x="1362574" y="1106929"/>
                  <a:pt x="1362574" y="1123698"/>
                </a:cubicBezTo>
                <a:cubicBezTo>
                  <a:pt x="1362574" y="1140468"/>
                  <a:pt x="1348980" y="1154062"/>
                  <a:pt x="1332211" y="1154062"/>
                </a:cubicBezTo>
                <a:cubicBezTo>
                  <a:pt x="1315441" y="1154062"/>
                  <a:pt x="1301847" y="1140468"/>
                  <a:pt x="1301847" y="1123698"/>
                </a:cubicBezTo>
                <a:cubicBezTo>
                  <a:pt x="1301847" y="1106929"/>
                  <a:pt x="1315441" y="1093335"/>
                  <a:pt x="1332211" y="1093335"/>
                </a:cubicBezTo>
                <a:close/>
                <a:moveTo>
                  <a:pt x="1259656" y="1093335"/>
                </a:moveTo>
                <a:cubicBezTo>
                  <a:pt x="1276426" y="1093335"/>
                  <a:pt x="1290020" y="1106929"/>
                  <a:pt x="1290020" y="1123698"/>
                </a:cubicBezTo>
                <a:cubicBezTo>
                  <a:pt x="1290020" y="1140468"/>
                  <a:pt x="1276426" y="1154062"/>
                  <a:pt x="1259656" y="1154062"/>
                </a:cubicBezTo>
                <a:cubicBezTo>
                  <a:pt x="1242887" y="1154062"/>
                  <a:pt x="1229293" y="1140468"/>
                  <a:pt x="1229293" y="1123698"/>
                </a:cubicBezTo>
                <a:cubicBezTo>
                  <a:pt x="1229293" y="1106929"/>
                  <a:pt x="1242887" y="1093335"/>
                  <a:pt x="1259656" y="1093335"/>
                </a:cubicBezTo>
                <a:close/>
                <a:moveTo>
                  <a:pt x="1187102" y="1093335"/>
                </a:moveTo>
                <a:cubicBezTo>
                  <a:pt x="1203871" y="1093335"/>
                  <a:pt x="1217465" y="1106929"/>
                  <a:pt x="1217465" y="1123698"/>
                </a:cubicBezTo>
                <a:cubicBezTo>
                  <a:pt x="1217465" y="1140468"/>
                  <a:pt x="1203871" y="1154062"/>
                  <a:pt x="1187102" y="1154062"/>
                </a:cubicBezTo>
                <a:cubicBezTo>
                  <a:pt x="1170332" y="1154062"/>
                  <a:pt x="1156738" y="1140468"/>
                  <a:pt x="1156738" y="1123698"/>
                </a:cubicBezTo>
                <a:cubicBezTo>
                  <a:pt x="1156738" y="1106929"/>
                  <a:pt x="1170332" y="1093335"/>
                  <a:pt x="1187102" y="1093335"/>
                </a:cubicBezTo>
                <a:close/>
                <a:moveTo>
                  <a:pt x="1114547" y="1093335"/>
                </a:moveTo>
                <a:cubicBezTo>
                  <a:pt x="1131317" y="1093335"/>
                  <a:pt x="1144911" y="1106929"/>
                  <a:pt x="1144911" y="1123698"/>
                </a:cubicBezTo>
                <a:cubicBezTo>
                  <a:pt x="1144911" y="1140468"/>
                  <a:pt x="1131317" y="1154062"/>
                  <a:pt x="1114547" y="1154062"/>
                </a:cubicBezTo>
                <a:cubicBezTo>
                  <a:pt x="1097778" y="1154062"/>
                  <a:pt x="1084184" y="1140468"/>
                  <a:pt x="1084184" y="1123698"/>
                </a:cubicBezTo>
                <a:cubicBezTo>
                  <a:pt x="1084184" y="1106929"/>
                  <a:pt x="1097778" y="1093335"/>
                  <a:pt x="1114547" y="1093335"/>
                </a:cubicBezTo>
                <a:close/>
                <a:moveTo>
                  <a:pt x="1041993" y="1093335"/>
                </a:moveTo>
                <a:cubicBezTo>
                  <a:pt x="1058762" y="1093335"/>
                  <a:pt x="1072356" y="1106929"/>
                  <a:pt x="1072356" y="1123698"/>
                </a:cubicBezTo>
                <a:cubicBezTo>
                  <a:pt x="1072356" y="1140468"/>
                  <a:pt x="1058762" y="1154062"/>
                  <a:pt x="1041993" y="1154062"/>
                </a:cubicBezTo>
                <a:cubicBezTo>
                  <a:pt x="1025223" y="1154062"/>
                  <a:pt x="1011629" y="1140468"/>
                  <a:pt x="1011629" y="1123698"/>
                </a:cubicBezTo>
                <a:cubicBezTo>
                  <a:pt x="1011629" y="1106929"/>
                  <a:pt x="1025223" y="1093335"/>
                  <a:pt x="1041993" y="1093335"/>
                </a:cubicBezTo>
                <a:close/>
                <a:moveTo>
                  <a:pt x="969438" y="1093335"/>
                </a:moveTo>
                <a:cubicBezTo>
                  <a:pt x="986208" y="1093335"/>
                  <a:pt x="999801" y="1106929"/>
                  <a:pt x="999801" y="1123698"/>
                </a:cubicBezTo>
                <a:cubicBezTo>
                  <a:pt x="999801" y="1140468"/>
                  <a:pt x="986208" y="1154062"/>
                  <a:pt x="969438" y="1154062"/>
                </a:cubicBezTo>
                <a:cubicBezTo>
                  <a:pt x="952669" y="1154062"/>
                  <a:pt x="939075" y="1140468"/>
                  <a:pt x="939075" y="1123698"/>
                </a:cubicBezTo>
                <a:cubicBezTo>
                  <a:pt x="939075" y="1106929"/>
                  <a:pt x="952669" y="1093335"/>
                  <a:pt x="969438" y="1093335"/>
                </a:cubicBezTo>
                <a:close/>
                <a:moveTo>
                  <a:pt x="896883" y="1093335"/>
                </a:moveTo>
                <a:cubicBezTo>
                  <a:pt x="913653" y="1093335"/>
                  <a:pt x="927247" y="1106929"/>
                  <a:pt x="927247" y="1123698"/>
                </a:cubicBezTo>
                <a:cubicBezTo>
                  <a:pt x="927247" y="1140468"/>
                  <a:pt x="913653" y="1154062"/>
                  <a:pt x="896883" y="1154062"/>
                </a:cubicBezTo>
                <a:cubicBezTo>
                  <a:pt x="880114" y="1154062"/>
                  <a:pt x="866520" y="1140468"/>
                  <a:pt x="866520" y="1123698"/>
                </a:cubicBezTo>
                <a:cubicBezTo>
                  <a:pt x="866520" y="1106929"/>
                  <a:pt x="880114" y="1093335"/>
                  <a:pt x="896883" y="1093335"/>
                </a:cubicBezTo>
                <a:close/>
                <a:moveTo>
                  <a:pt x="824329" y="1093335"/>
                </a:moveTo>
                <a:cubicBezTo>
                  <a:pt x="841098" y="1093335"/>
                  <a:pt x="854692" y="1106929"/>
                  <a:pt x="854692" y="1123698"/>
                </a:cubicBezTo>
                <a:cubicBezTo>
                  <a:pt x="854692" y="1140468"/>
                  <a:pt x="841098" y="1154062"/>
                  <a:pt x="824329" y="1154062"/>
                </a:cubicBezTo>
                <a:cubicBezTo>
                  <a:pt x="807559" y="1154062"/>
                  <a:pt x="793965" y="1140468"/>
                  <a:pt x="793965" y="1123698"/>
                </a:cubicBezTo>
                <a:cubicBezTo>
                  <a:pt x="793965" y="1106929"/>
                  <a:pt x="807559" y="1093335"/>
                  <a:pt x="824329" y="1093335"/>
                </a:cubicBezTo>
                <a:close/>
                <a:moveTo>
                  <a:pt x="751774" y="1093335"/>
                </a:moveTo>
                <a:cubicBezTo>
                  <a:pt x="768544" y="1093335"/>
                  <a:pt x="782138" y="1106929"/>
                  <a:pt x="782138" y="1123698"/>
                </a:cubicBezTo>
                <a:cubicBezTo>
                  <a:pt x="782138" y="1140468"/>
                  <a:pt x="768544" y="1154062"/>
                  <a:pt x="751774" y="1154062"/>
                </a:cubicBezTo>
                <a:cubicBezTo>
                  <a:pt x="735005" y="1154062"/>
                  <a:pt x="721411" y="1140468"/>
                  <a:pt x="721411" y="1123698"/>
                </a:cubicBezTo>
                <a:cubicBezTo>
                  <a:pt x="721411" y="1106929"/>
                  <a:pt x="735005" y="1093335"/>
                  <a:pt x="751774" y="1093335"/>
                </a:cubicBezTo>
                <a:close/>
                <a:moveTo>
                  <a:pt x="679220" y="1093335"/>
                </a:moveTo>
                <a:cubicBezTo>
                  <a:pt x="695989" y="1093335"/>
                  <a:pt x="709583" y="1106929"/>
                  <a:pt x="709583" y="1123698"/>
                </a:cubicBezTo>
                <a:cubicBezTo>
                  <a:pt x="709583" y="1140468"/>
                  <a:pt x="695989" y="1154062"/>
                  <a:pt x="679220" y="1154062"/>
                </a:cubicBezTo>
                <a:cubicBezTo>
                  <a:pt x="662450" y="1154062"/>
                  <a:pt x="648856" y="1140468"/>
                  <a:pt x="648856" y="1123698"/>
                </a:cubicBezTo>
                <a:cubicBezTo>
                  <a:pt x="648856" y="1106929"/>
                  <a:pt x="662450" y="1093335"/>
                  <a:pt x="679220" y="1093335"/>
                </a:cubicBezTo>
                <a:close/>
                <a:moveTo>
                  <a:pt x="606665" y="1093335"/>
                </a:moveTo>
                <a:cubicBezTo>
                  <a:pt x="623435" y="1093335"/>
                  <a:pt x="637029" y="1106929"/>
                  <a:pt x="637029" y="1123698"/>
                </a:cubicBezTo>
                <a:cubicBezTo>
                  <a:pt x="637029" y="1140468"/>
                  <a:pt x="623435" y="1154062"/>
                  <a:pt x="606665" y="1154062"/>
                </a:cubicBezTo>
                <a:cubicBezTo>
                  <a:pt x="589896" y="1154062"/>
                  <a:pt x="576302" y="1140468"/>
                  <a:pt x="576302" y="1123698"/>
                </a:cubicBezTo>
                <a:cubicBezTo>
                  <a:pt x="576302" y="1106929"/>
                  <a:pt x="589896" y="1093335"/>
                  <a:pt x="606665" y="1093335"/>
                </a:cubicBezTo>
                <a:close/>
                <a:moveTo>
                  <a:pt x="534111" y="1093335"/>
                </a:moveTo>
                <a:cubicBezTo>
                  <a:pt x="550880" y="1093335"/>
                  <a:pt x="564474" y="1106929"/>
                  <a:pt x="564474" y="1123698"/>
                </a:cubicBezTo>
                <a:cubicBezTo>
                  <a:pt x="564474" y="1140468"/>
                  <a:pt x="550880" y="1154062"/>
                  <a:pt x="534111" y="1154062"/>
                </a:cubicBezTo>
                <a:cubicBezTo>
                  <a:pt x="517341" y="1154062"/>
                  <a:pt x="503747" y="1140468"/>
                  <a:pt x="503747" y="1123698"/>
                </a:cubicBezTo>
                <a:cubicBezTo>
                  <a:pt x="503747" y="1106929"/>
                  <a:pt x="517341" y="1093335"/>
                  <a:pt x="534111" y="1093335"/>
                </a:cubicBezTo>
                <a:close/>
                <a:moveTo>
                  <a:pt x="461556" y="1093335"/>
                </a:moveTo>
                <a:cubicBezTo>
                  <a:pt x="478326" y="1093335"/>
                  <a:pt x="491920" y="1106929"/>
                  <a:pt x="491920" y="1123698"/>
                </a:cubicBezTo>
                <a:cubicBezTo>
                  <a:pt x="491920" y="1140468"/>
                  <a:pt x="478326" y="1154062"/>
                  <a:pt x="461556" y="1154062"/>
                </a:cubicBezTo>
                <a:cubicBezTo>
                  <a:pt x="444787" y="1154062"/>
                  <a:pt x="431192" y="1140468"/>
                  <a:pt x="431192" y="1123698"/>
                </a:cubicBezTo>
                <a:cubicBezTo>
                  <a:pt x="431192" y="1106929"/>
                  <a:pt x="444787" y="1093335"/>
                  <a:pt x="461556" y="1093335"/>
                </a:cubicBezTo>
                <a:close/>
                <a:moveTo>
                  <a:pt x="389002" y="1093335"/>
                </a:moveTo>
                <a:cubicBezTo>
                  <a:pt x="405771" y="1093335"/>
                  <a:pt x="419365" y="1106929"/>
                  <a:pt x="419365" y="1123698"/>
                </a:cubicBezTo>
                <a:cubicBezTo>
                  <a:pt x="419365" y="1140468"/>
                  <a:pt x="405771" y="1154062"/>
                  <a:pt x="389002" y="1154062"/>
                </a:cubicBezTo>
                <a:cubicBezTo>
                  <a:pt x="372232" y="1154062"/>
                  <a:pt x="358638" y="1140468"/>
                  <a:pt x="358638" y="1123698"/>
                </a:cubicBezTo>
                <a:cubicBezTo>
                  <a:pt x="358638" y="1106929"/>
                  <a:pt x="372232" y="1093335"/>
                  <a:pt x="389002" y="1093335"/>
                </a:cubicBezTo>
                <a:close/>
                <a:moveTo>
                  <a:pt x="316447" y="1093335"/>
                </a:moveTo>
                <a:cubicBezTo>
                  <a:pt x="333216" y="1093335"/>
                  <a:pt x="346810" y="1106929"/>
                  <a:pt x="346810" y="1123698"/>
                </a:cubicBezTo>
                <a:cubicBezTo>
                  <a:pt x="346810" y="1140468"/>
                  <a:pt x="333216" y="1154062"/>
                  <a:pt x="316447" y="1154062"/>
                </a:cubicBezTo>
                <a:cubicBezTo>
                  <a:pt x="299677" y="1154062"/>
                  <a:pt x="286084" y="1140468"/>
                  <a:pt x="286084" y="1123698"/>
                </a:cubicBezTo>
                <a:cubicBezTo>
                  <a:pt x="286084" y="1106929"/>
                  <a:pt x="299677" y="1093335"/>
                  <a:pt x="316447" y="1093335"/>
                </a:cubicBezTo>
                <a:close/>
                <a:moveTo>
                  <a:pt x="243892" y="1093335"/>
                </a:moveTo>
                <a:cubicBezTo>
                  <a:pt x="260662" y="1093335"/>
                  <a:pt x="274256" y="1106929"/>
                  <a:pt x="274256" y="1123698"/>
                </a:cubicBezTo>
                <a:cubicBezTo>
                  <a:pt x="274256" y="1140468"/>
                  <a:pt x="260662" y="1154062"/>
                  <a:pt x="243892" y="1154062"/>
                </a:cubicBezTo>
                <a:cubicBezTo>
                  <a:pt x="227123" y="1154062"/>
                  <a:pt x="213529" y="1140468"/>
                  <a:pt x="213529" y="1123698"/>
                </a:cubicBezTo>
                <a:cubicBezTo>
                  <a:pt x="213529" y="1106929"/>
                  <a:pt x="227123" y="1093335"/>
                  <a:pt x="243892" y="1093335"/>
                </a:cubicBezTo>
                <a:close/>
                <a:moveTo>
                  <a:pt x="171339" y="1093335"/>
                </a:moveTo>
                <a:cubicBezTo>
                  <a:pt x="188107" y="1093335"/>
                  <a:pt x="201701" y="1106929"/>
                  <a:pt x="201701" y="1123698"/>
                </a:cubicBezTo>
                <a:cubicBezTo>
                  <a:pt x="201701" y="1140468"/>
                  <a:pt x="188107" y="1154062"/>
                  <a:pt x="171339" y="1154062"/>
                </a:cubicBezTo>
                <a:cubicBezTo>
                  <a:pt x="154633" y="1154062"/>
                  <a:pt x="141040" y="1140468"/>
                  <a:pt x="141040" y="1123698"/>
                </a:cubicBezTo>
                <a:cubicBezTo>
                  <a:pt x="141040" y="1106929"/>
                  <a:pt x="154633" y="1093335"/>
                  <a:pt x="171339" y="1093335"/>
                </a:cubicBezTo>
                <a:close/>
                <a:moveTo>
                  <a:pt x="98858" y="1093335"/>
                </a:moveTo>
                <a:cubicBezTo>
                  <a:pt x="115622" y="1093335"/>
                  <a:pt x="129216" y="1106929"/>
                  <a:pt x="129216" y="1123698"/>
                </a:cubicBezTo>
                <a:cubicBezTo>
                  <a:pt x="129216" y="1140468"/>
                  <a:pt x="115622" y="1154062"/>
                  <a:pt x="98858" y="1154062"/>
                </a:cubicBezTo>
                <a:cubicBezTo>
                  <a:pt x="82086" y="1154062"/>
                  <a:pt x="68492" y="1140468"/>
                  <a:pt x="68492" y="1123698"/>
                </a:cubicBezTo>
                <a:cubicBezTo>
                  <a:pt x="68492" y="1106929"/>
                  <a:pt x="82086" y="1093335"/>
                  <a:pt x="98858" y="1093335"/>
                </a:cubicBezTo>
                <a:close/>
                <a:moveTo>
                  <a:pt x="26303" y="1093335"/>
                </a:moveTo>
                <a:cubicBezTo>
                  <a:pt x="43069" y="1093335"/>
                  <a:pt x="56664" y="1106929"/>
                  <a:pt x="56664" y="1123698"/>
                </a:cubicBezTo>
                <a:cubicBezTo>
                  <a:pt x="56664" y="1140468"/>
                  <a:pt x="43069" y="1154062"/>
                  <a:pt x="26303" y="1154062"/>
                </a:cubicBezTo>
                <a:cubicBezTo>
                  <a:pt x="17918" y="1154062"/>
                  <a:pt x="10327" y="1150664"/>
                  <a:pt x="4832" y="1145169"/>
                </a:cubicBezTo>
                <a:lnTo>
                  <a:pt x="0" y="1133503"/>
                </a:lnTo>
                <a:lnTo>
                  <a:pt x="0" y="1113894"/>
                </a:lnTo>
                <a:lnTo>
                  <a:pt x="4832" y="1102228"/>
                </a:lnTo>
                <a:cubicBezTo>
                  <a:pt x="10327" y="1096734"/>
                  <a:pt x="17918" y="1093335"/>
                  <a:pt x="26303" y="1093335"/>
                </a:cubicBezTo>
                <a:close/>
                <a:moveTo>
                  <a:pt x="1549874" y="1012883"/>
                </a:moveTo>
                <a:lnTo>
                  <a:pt x="1555552" y="1014029"/>
                </a:lnTo>
                <a:lnTo>
                  <a:pt x="1530465" y="1066106"/>
                </a:lnTo>
                <a:lnTo>
                  <a:pt x="1528404" y="1064717"/>
                </a:lnTo>
                <a:cubicBezTo>
                  <a:pt x="1522910" y="1059222"/>
                  <a:pt x="1519511" y="1051631"/>
                  <a:pt x="1519511" y="1043246"/>
                </a:cubicBezTo>
                <a:cubicBezTo>
                  <a:pt x="1519511" y="1026477"/>
                  <a:pt x="1533105" y="1012883"/>
                  <a:pt x="1549874" y="1012883"/>
                </a:cubicBezTo>
                <a:close/>
                <a:moveTo>
                  <a:pt x="1477320" y="1012883"/>
                </a:moveTo>
                <a:cubicBezTo>
                  <a:pt x="1494089" y="1012883"/>
                  <a:pt x="1507683" y="1026477"/>
                  <a:pt x="1507683" y="1043246"/>
                </a:cubicBezTo>
                <a:cubicBezTo>
                  <a:pt x="1507683" y="1060016"/>
                  <a:pt x="1494089" y="1073610"/>
                  <a:pt x="1477320" y="1073610"/>
                </a:cubicBezTo>
                <a:cubicBezTo>
                  <a:pt x="1460550" y="1073610"/>
                  <a:pt x="1446956" y="1060016"/>
                  <a:pt x="1446956" y="1043246"/>
                </a:cubicBezTo>
                <a:cubicBezTo>
                  <a:pt x="1446956" y="1026477"/>
                  <a:pt x="1460550" y="1012883"/>
                  <a:pt x="1477320" y="1012883"/>
                </a:cubicBezTo>
                <a:close/>
                <a:moveTo>
                  <a:pt x="1404765" y="1012883"/>
                </a:moveTo>
                <a:cubicBezTo>
                  <a:pt x="1421535" y="1012883"/>
                  <a:pt x="1435129" y="1026477"/>
                  <a:pt x="1435129" y="1043246"/>
                </a:cubicBezTo>
                <a:cubicBezTo>
                  <a:pt x="1435129" y="1060016"/>
                  <a:pt x="1421535" y="1073610"/>
                  <a:pt x="1404765" y="1073610"/>
                </a:cubicBezTo>
                <a:cubicBezTo>
                  <a:pt x="1387996" y="1073610"/>
                  <a:pt x="1374402" y="1060016"/>
                  <a:pt x="1374402" y="1043246"/>
                </a:cubicBezTo>
                <a:cubicBezTo>
                  <a:pt x="1374402" y="1026477"/>
                  <a:pt x="1387996" y="1012883"/>
                  <a:pt x="1404765" y="1012883"/>
                </a:cubicBezTo>
                <a:close/>
                <a:moveTo>
                  <a:pt x="1332211" y="1012883"/>
                </a:moveTo>
                <a:cubicBezTo>
                  <a:pt x="1348980" y="1012883"/>
                  <a:pt x="1362574" y="1026477"/>
                  <a:pt x="1362574" y="1043246"/>
                </a:cubicBezTo>
                <a:cubicBezTo>
                  <a:pt x="1362574" y="1060016"/>
                  <a:pt x="1348980" y="1073610"/>
                  <a:pt x="1332211" y="1073610"/>
                </a:cubicBezTo>
                <a:cubicBezTo>
                  <a:pt x="1315441" y="1073610"/>
                  <a:pt x="1301847" y="1060016"/>
                  <a:pt x="1301847" y="1043246"/>
                </a:cubicBezTo>
                <a:cubicBezTo>
                  <a:pt x="1301847" y="1026477"/>
                  <a:pt x="1315441" y="1012883"/>
                  <a:pt x="1332211" y="1012883"/>
                </a:cubicBezTo>
                <a:close/>
                <a:moveTo>
                  <a:pt x="1259656" y="1012883"/>
                </a:moveTo>
                <a:cubicBezTo>
                  <a:pt x="1276426" y="1012883"/>
                  <a:pt x="1290020" y="1026477"/>
                  <a:pt x="1290020" y="1043246"/>
                </a:cubicBezTo>
                <a:cubicBezTo>
                  <a:pt x="1290020" y="1060016"/>
                  <a:pt x="1276426" y="1073610"/>
                  <a:pt x="1259656" y="1073610"/>
                </a:cubicBezTo>
                <a:cubicBezTo>
                  <a:pt x="1242887" y="1073610"/>
                  <a:pt x="1229293" y="1060016"/>
                  <a:pt x="1229293" y="1043246"/>
                </a:cubicBezTo>
                <a:cubicBezTo>
                  <a:pt x="1229293" y="1026477"/>
                  <a:pt x="1242887" y="1012883"/>
                  <a:pt x="1259656" y="1012883"/>
                </a:cubicBezTo>
                <a:close/>
                <a:moveTo>
                  <a:pt x="1187102" y="1012883"/>
                </a:moveTo>
                <a:cubicBezTo>
                  <a:pt x="1203871" y="1012883"/>
                  <a:pt x="1217465" y="1026477"/>
                  <a:pt x="1217465" y="1043246"/>
                </a:cubicBezTo>
                <a:cubicBezTo>
                  <a:pt x="1217465" y="1060016"/>
                  <a:pt x="1203871" y="1073610"/>
                  <a:pt x="1187102" y="1073610"/>
                </a:cubicBezTo>
                <a:cubicBezTo>
                  <a:pt x="1170332" y="1073610"/>
                  <a:pt x="1156738" y="1060016"/>
                  <a:pt x="1156738" y="1043246"/>
                </a:cubicBezTo>
                <a:cubicBezTo>
                  <a:pt x="1156738" y="1026477"/>
                  <a:pt x="1170332" y="1012883"/>
                  <a:pt x="1187102" y="1012883"/>
                </a:cubicBezTo>
                <a:close/>
                <a:moveTo>
                  <a:pt x="1114547" y="1012883"/>
                </a:moveTo>
                <a:cubicBezTo>
                  <a:pt x="1131317" y="1012883"/>
                  <a:pt x="1144911" y="1026477"/>
                  <a:pt x="1144911" y="1043246"/>
                </a:cubicBezTo>
                <a:cubicBezTo>
                  <a:pt x="1144911" y="1060016"/>
                  <a:pt x="1131317" y="1073610"/>
                  <a:pt x="1114547" y="1073610"/>
                </a:cubicBezTo>
                <a:cubicBezTo>
                  <a:pt x="1097778" y="1073610"/>
                  <a:pt x="1084184" y="1060016"/>
                  <a:pt x="1084184" y="1043246"/>
                </a:cubicBezTo>
                <a:cubicBezTo>
                  <a:pt x="1084184" y="1026477"/>
                  <a:pt x="1097778" y="1012883"/>
                  <a:pt x="1114547" y="1012883"/>
                </a:cubicBezTo>
                <a:close/>
                <a:moveTo>
                  <a:pt x="1041993" y="1012883"/>
                </a:moveTo>
                <a:cubicBezTo>
                  <a:pt x="1058762" y="1012883"/>
                  <a:pt x="1072356" y="1026477"/>
                  <a:pt x="1072356" y="1043246"/>
                </a:cubicBezTo>
                <a:cubicBezTo>
                  <a:pt x="1072356" y="1060016"/>
                  <a:pt x="1058762" y="1073610"/>
                  <a:pt x="1041993" y="1073610"/>
                </a:cubicBezTo>
                <a:cubicBezTo>
                  <a:pt x="1025223" y="1073610"/>
                  <a:pt x="1011629" y="1060016"/>
                  <a:pt x="1011629" y="1043246"/>
                </a:cubicBezTo>
                <a:cubicBezTo>
                  <a:pt x="1011629" y="1026477"/>
                  <a:pt x="1025223" y="1012883"/>
                  <a:pt x="1041993" y="1012883"/>
                </a:cubicBezTo>
                <a:close/>
                <a:moveTo>
                  <a:pt x="969438" y="1012883"/>
                </a:moveTo>
                <a:cubicBezTo>
                  <a:pt x="986208" y="1012883"/>
                  <a:pt x="999801" y="1026477"/>
                  <a:pt x="999801" y="1043246"/>
                </a:cubicBezTo>
                <a:cubicBezTo>
                  <a:pt x="999801" y="1060016"/>
                  <a:pt x="986208" y="1073610"/>
                  <a:pt x="969438" y="1073610"/>
                </a:cubicBezTo>
                <a:cubicBezTo>
                  <a:pt x="952669" y="1073610"/>
                  <a:pt x="939075" y="1060016"/>
                  <a:pt x="939075" y="1043246"/>
                </a:cubicBezTo>
                <a:cubicBezTo>
                  <a:pt x="939075" y="1026477"/>
                  <a:pt x="952669" y="1012883"/>
                  <a:pt x="969438" y="1012883"/>
                </a:cubicBezTo>
                <a:close/>
                <a:moveTo>
                  <a:pt x="896883" y="1012883"/>
                </a:moveTo>
                <a:cubicBezTo>
                  <a:pt x="913653" y="1012883"/>
                  <a:pt x="927247" y="1026477"/>
                  <a:pt x="927247" y="1043246"/>
                </a:cubicBezTo>
                <a:cubicBezTo>
                  <a:pt x="927247" y="1060016"/>
                  <a:pt x="913653" y="1073610"/>
                  <a:pt x="896883" y="1073610"/>
                </a:cubicBezTo>
                <a:cubicBezTo>
                  <a:pt x="880114" y="1073610"/>
                  <a:pt x="866520" y="1060016"/>
                  <a:pt x="866520" y="1043246"/>
                </a:cubicBezTo>
                <a:cubicBezTo>
                  <a:pt x="866520" y="1026477"/>
                  <a:pt x="880114" y="1012883"/>
                  <a:pt x="896883" y="1012883"/>
                </a:cubicBezTo>
                <a:close/>
                <a:moveTo>
                  <a:pt x="824329" y="1012883"/>
                </a:moveTo>
                <a:cubicBezTo>
                  <a:pt x="841098" y="1012883"/>
                  <a:pt x="854692" y="1026477"/>
                  <a:pt x="854692" y="1043246"/>
                </a:cubicBezTo>
                <a:cubicBezTo>
                  <a:pt x="854692" y="1060016"/>
                  <a:pt x="841098" y="1073610"/>
                  <a:pt x="824329" y="1073610"/>
                </a:cubicBezTo>
                <a:cubicBezTo>
                  <a:pt x="807559" y="1073610"/>
                  <a:pt x="793965" y="1060016"/>
                  <a:pt x="793965" y="1043246"/>
                </a:cubicBezTo>
                <a:cubicBezTo>
                  <a:pt x="793965" y="1026477"/>
                  <a:pt x="807559" y="1012883"/>
                  <a:pt x="824329" y="1012883"/>
                </a:cubicBezTo>
                <a:close/>
                <a:moveTo>
                  <a:pt x="751774" y="1012883"/>
                </a:moveTo>
                <a:cubicBezTo>
                  <a:pt x="768544" y="1012883"/>
                  <a:pt x="782138" y="1026477"/>
                  <a:pt x="782138" y="1043246"/>
                </a:cubicBezTo>
                <a:cubicBezTo>
                  <a:pt x="782138" y="1060016"/>
                  <a:pt x="768544" y="1073610"/>
                  <a:pt x="751774" y="1073610"/>
                </a:cubicBezTo>
                <a:cubicBezTo>
                  <a:pt x="735005" y="1073610"/>
                  <a:pt x="721411" y="1060016"/>
                  <a:pt x="721411" y="1043246"/>
                </a:cubicBezTo>
                <a:cubicBezTo>
                  <a:pt x="721411" y="1026477"/>
                  <a:pt x="735005" y="1012883"/>
                  <a:pt x="751774" y="1012883"/>
                </a:cubicBezTo>
                <a:close/>
                <a:moveTo>
                  <a:pt x="679220" y="1012883"/>
                </a:moveTo>
                <a:cubicBezTo>
                  <a:pt x="695989" y="1012883"/>
                  <a:pt x="709583" y="1026477"/>
                  <a:pt x="709583" y="1043246"/>
                </a:cubicBezTo>
                <a:cubicBezTo>
                  <a:pt x="709583" y="1060016"/>
                  <a:pt x="695989" y="1073610"/>
                  <a:pt x="679220" y="1073610"/>
                </a:cubicBezTo>
                <a:cubicBezTo>
                  <a:pt x="662450" y="1073610"/>
                  <a:pt x="648856" y="1060016"/>
                  <a:pt x="648856" y="1043246"/>
                </a:cubicBezTo>
                <a:cubicBezTo>
                  <a:pt x="648856" y="1026477"/>
                  <a:pt x="662450" y="1012883"/>
                  <a:pt x="679220" y="1012883"/>
                </a:cubicBezTo>
                <a:close/>
                <a:moveTo>
                  <a:pt x="606665" y="1012883"/>
                </a:moveTo>
                <a:cubicBezTo>
                  <a:pt x="623435" y="1012883"/>
                  <a:pt x="637029" y="1026477"/>
                  <a:pt x="637029" y="1043246"/>
                </a:cubicBezTo>
                <a:cubicBezTo>
                  <a:pt x="637029" y="1060016"/>
                  <a:pt x="623435" y="1073610"/>
                  <a:pt x="606665" y="1073610"/>
                </a:cubicBezTo>
                <a:cubicBezTo>
                  <a:pt x="589896" y="1073610"/>
                  <a:pt x="576302" y="1060016"/>
                  <a:pt x="576302" y="1043246"/>
                </a:cubicBezTo>
                <a:cubicBezTo>
                  <a:pt x="576302" y="1026477"/>
                  <a:pt x="589896" y="1012883"/>
                  <a:pt x="606665" y="1012883"/>
                </a:cubicBezTo>
                <a:close/>
                <a:moveTo>
                  <a:pt x="534111" y="1012883"/>
                </a:moveTo>
                <a:cubicBezTo>
                  <a:pt x="550880" y="1012883"/>
                  <a:pt x="564474" y="1026477"/>
                  <a:pt x="564474" y="1043246"/>
                </a:cubicBezTo>
                <a:cubicBezTo>
                  <a:pt x="564474" y="1060016"/>
                  <a:pt x="550880" y="1073610"/>
                  <a:pt x="534111" y="1073610"/>
                </a:cubicBezTo>
                <a:cubicBezTo>
                  <a:pt x="517341" y="1073610"/>
                  <a:pt x="503747" y="1060016"/>
                  <a:pt x="503747" y="1043246"/>
                </a:cubicBezTo>
                <a:cubicBezTo>
                  <a:pt x="503747" y="1026477"/>
                  <a:pt x="517341" y="1012883"/>
                  <a:pt x="534111" y="1012883"/>
                </a:cubicBezTo>
                <a:close/>
                <a:moveTo>
                  <a:pt x="461556" y="1012883"/>
                </a:moveTo>
                <a:cubicBezTo>
                  <a:pt x="478326" y="1012883"/>
                  <a:pt x="491920" y="1026477"/>
                  <a:pt x="491920" y="1043246"/>
                </a:cubicBezTo>
                <a:cubicBezTo>
                  <a:pt x="491920" y="1060016"/>
                  <a:pt x="478326" y="1073610"/>
                  <a:pt x="461556" y="1073610"/>
                </a:cubicBezTo>
                <a:cubicBezTo>
                  <a:pt x="444787" y="1073610"/>
                  <a:pt x="431192" y="1060016"/>
                  <a:pt x="431192" y="1043246"/>
                </a:cubicBezTo>
                <a:cubicBezTo>
                  <a:pt x="431192" y="1026477"/>
                  <a:pt x="444787" y="1012883"/>
                  <a:pt x="461556" y="1012883"/>
                </a:cubicBezTo>
                <a:close/>
                <a:moveTo>
                  <a:pt x="389002" y="1012883"/>
                </a:moveTo>
                <a:cubicBezTo>
                  <a:pt x="405771" y="1012883"/>
                  <a:pt x="419365" y="1026477"/>
                  <a:pt x="419365" y="1043246"/>
                </a:cubicBezTo>
                <a:cubicBezTo>
                  <a:pt x="419365" y="1060016"/>
                  <a:pt x="405771" y="1073610"/>
                  <a:pt x="389002" y="1073610"/>
                </a:cubicBezTo>
                <a:cubicBezTo>
                  <a:pt x="372232" y="1073610"/>
                  <a:pt x="358638" y="1060016"/>
                  <a:pt x="358638" y="1043246"/>
                </a:cubicBezTo>
                <a:cubicBezTo>
                  <a:pt x="358638" y="1026477"/>
                  <a:pt x="372232" y="1012883"/>
                  <a:pt x="389002" y="1012883"/>
                </a:cubicBezTo>
                <a:close/>
                <a:moveTo>
                  <a:pt x="316447" y="1012883"/>
                </a:moveTo>
                <a:cubicBezTo>
                  <a:pt x="333216" y="1012883"/>
                  <a:pt x="346810" y="1026477"/>
                  <a:pt x="346810" y="1043246"/>
                </a:cubicBezTo>
                <a:cubicBezTo>
                  <a:pt x="346810" y="1060016"/>
                  <a:pt x="333216" y="1073610"/>
                  <a:pt x="316447" y="1073610"/>
                </a:cubicBezTo>
                <a:cubicBezTo>
                  <a:pt x="299677" y="1073610"/>
                  <a:pt x="286084" y="1060016"/>
                  <a:pt x="286084" y="1043246"/>
                </a:cubicBezTo>
                <a:cubicBezTo>
                  <a:pt x="286084" y="1026477"/>
                  <a:pt x="299677" y="1012883"/>
                  <a:pt x="316447" y="1012883"/>
                </a:cubicBezTo>
                <a:close/>
                <a:moveTo>
                  <a:pt x="243892" y="1012883"/>
                </a:moveTo>
                <a:cubicBezTo>
                  <a:pt x="260662" y="1012883"/>
                  <a:pt x="274256" y="1026477"/>
                  <a:pt x="274256" y="1043246"/>
                </a:cubicBezTo>
                <a:cubicBezTo>
                  <a:pt x="274256" y="1060016"/>
                  <a:pt x="260662" y="1073610"/>
                  <a:pt x="243892" y="1073610"/>
                </a:cubicBezTo>
                <a:cubicBezTo>
                  <a:pt x="227123" y="1073610"/>
                  <a:pt x="213529" y="1060016"/>
                  <a:pt x="213529" y="1043246"/>
                </a:cubicBezTo>
                <a:cubicBezTo>
                  <a:pt x="213529" y="1026477"/>
                  <a:pt x="227123" y="1012883"/>
                  <a:pt x="243892" y="1012883"/>
                </a:cubicBezTo>
                <a:close/>
                <a:moveTo>
                  <a:pt x="171339" y="1012883"/>
                </a:moveTo>
                <a:cubicBezTo>
                  <a:pt x="188107" y="1012883"/>
                  <a:pt x="201701" y="1026477"/>
                  <a:pt x="201701" y="1043246"/>
                </a:cubicBezTo>
                <a:cubicBezTo>
                  <a:pt x="201701" y="1060016"/>
                  <a:pt x="188107" y="1073610"/>
                  <a:pt x="171339" y="1073610"/>
                </a:cubicBezTo>
                <a:cubicBezTo>
                  <a:pt x="154639" y="1073610"/>
                  <a:pt x="141045" y="1060016"/>
                  <a:pt x="141045" y="1043246"/>
                </a:cubicBezTo>
                <a:cubicBezTo>
                  <a:pt x="141045" y="1026477"/>
                  <a:pt x="154639" y="1012883"/>
                  <a:pt x="171339" y="1012883"/>
                </a:cubicBezTo>
                <a:close/>
                <a:moveTo>
                  <a:pt x="98865" y="1012883"/>
                </a:moveTo>
                <a:cubicBezTo>
                  <a:pt x="115628" y="1012883"/>
                  <a:pt x="129222" y="1026477"/>
                  <a:pt x="129222" y="1043246"/>
                </a:cubicBezTo>
                <a:cubicBezTo>
                  <a:pt x="129222" y="1060016"/>
                  <a:pt x="115628" y="1073610"/>
                  <a:pt x="98865" y="1073610"/>
                </a:cubicBezTo>
                <a:cubicBezTo>
                  <a:pt x="82093" y="1073610"/>
                  <a:pt x="68498" y="1060016"/>
                  <a:pt x="68498" y="1043246"/>
                </a:cubicBezTo>
                <a:cubicBezTo>
                  <a:pt x="68498" y="1026477"/>
                  <a:pt x="82093" y="1012883"/>
                  <a:pt x="98865" y="1012883"/>
                </a:cubicBezTo>
                <a:close/>
                <a:moveTo>
                  <a:pt x="26309" y="1012883"/>
                </a:moveTo>
                <a:cubicBezTo>
                  <a:pt x="43075" y="1012883"/>
                  <a:pt x="56670" y="1026477"/>
                  <a:pt x="56670" y="1043246"/>
                </a:cubicBezTo>
                <a:cubicBezTo>
                  <a:pt x="56670" y="1060016"/>
                  <a:pt x="43075" y="1073610"/>
                  <a:pt x="26309" y="1073610"/>
                </a:cubicBezTo>
                <a:cubicBezTo>
                  <a:pt x="17924" y="1073610"/>
                  <a:pt x="10333" y="1070212"/>
                  <a:pt x="4838" y="1064717"/>
                </a:cubicBezTo>
                <a:lnTo>
                  <a:pt x="0" y="1053036"/>
                </a:lnTo>
                <a:lnTo>
                  <a:pt x="0" y="1033457"/>
                </a:lnTo>
                <a:lnTo>
                  <a:pt x="4838" y="1021776"/>
                </a:lnTo>
                <a:cubicBezTo>
                  <a:pt x="10333" y="1016282"/>
                  <a:pt x="17924" y="1012883"/>
                  <a:pt x="26309" y="1012883"/>
                </a:cubicBezTo>
                <a:close/>
                <a:moveTo>
                  <a:pt x="1549874" y="932431"/>
                </a:moveTo>
                <a:cubicBezTo>
                  <a:pt x="1558259" y="932431"/>
                  <a:pt x="1565850" y="935830"/>
                  <a:pt x="1571345" y="941324"/>
                </a:cubicBezTo>
                <a:lnTo>
                  <a:pt x="1577296" y="955693"/>
                </a:lnTo>
                <a:lnTo>
                  <a:pt x="1565363" y="988298"/>
                </a:lnTo>
                <a:lnTo>
                  <a:pt x="1561694" y="990772"/>
                </a:lnTo>
                <a:cubicBezTo>
                  <a:pt x="1558061" y="992309"/>
                  <a:pt x="1554067" y="993158"/>
                  <a:pt x="1549874" y="993158"/>
                </a:cubicBezTo>
                <a:cubicBezTo>
                  <a:pt x="1533105" y="993158"/>
                  <a:pt x="1519511" y="979564"/>
                  <a:pt x="1519511" y="962795"/>
                </a:cubicBezTo>
                <a:cubicBezTo>
                  <a:pt x="1519511" y="946025"/>
                  <a:pt x="1533105" y="932431"/>
                  <a:pt x="1549874" y="932431"/>
                </a:cubicBezTo>
                <a:close/>
                <a:moveTo>
                  <a:pt x="1477320" y="932431"/>
                </a:moveTo>
                <a:cubicBezTo>
                  <a:pt x="1494089" y="932431"/>
                  <a:pt x="1507683" y="946025"/>
                  <a:pt x="1507683" y="962795"/>
                </a:cubicBezTo>
                <a:cubicBezTo>
                  <a:pt x="1507683" y="979564"/>
                  <a:pt x="1494089" y="993158"/>
                  <a:pt x="1477320" y="993158"/>
                </a:cubicBezTo>
                <a:cubicBezTo>
                  <a:pt x="1460550" y="993158"/>
                  <a:pt x="1446956" y="979564"/>
                  <a:pt x="1446956" y="962795"/>
                </a:cubicBezTo>
                <a:cubicBezTo>
                  <a:pt x="1446956" y="946025"/>
                  <a:pt x="1460550" y="932431"/>
                  <a:pt x="1477320" y="932431"/>
                </a:cubicBezTo>
                <a:close/>
                <a:moveTo>
                  <a:pt x="1404765" y="932431"/>
                </a:moveTo>
                <a:cubicBezTo>
                  <a:pt x="1421535" y="932431"/>
                  <a:pt x="1435129" y="946025"/>
                  <a:pt x="1435129" y="962795"/>
                </a:cubicBezTo>
                <a:cubicBezTo>
                  <a:pt x="1435129" y="979564"/>
                  <a:pt x="1421535" y="993158"/>
                  <a:pt x="1404765" y="993158"/>
                </a:cubicBezTo>
                <a:cubicBezTo>
                  <a:pt x="1387996" y="993158"/>
                  <a:pt x="1374402" y="979564"/>
                  <a:pt x="1374402" y="962795"/>
                </a:cubicBezTo>
                <a:cubicBezTo>
                  <a:pt x="1374402" y="946025"/>
                  <a:pt x="1387996" y="932431"/>
                  <a:pt x="1404765" y="932431"/>
                </a:cubicBezTo>
                <a:close/>
                <a:moveTo>
                  <a:pt x="1332211" y="932431"/>
                </a:moveTo>
                <a:cubicBezTo>
                  <a:pt x="1348980" y="932431"/>
                  <a:pt x="1362574" y="946025"/>
                  <a:pt x="1362574" y="962795"/>
                </a:cubicBezTo>
                <a:cubicBezTo>
                  <a:pt x="1362574" y="979564"/>
                  <a:pt x="1348980" y="993158"/>
                  <a:pt x="1332211" y="993158"/>
                </a:cubicBezTo>
                <a:cubicBezTo>
                  <a:pt x="1315441" y="993158"/>
                  <a:pt x="1301847" y="979564"/>
                  <a:pt x="1301847" y="962795"/>
                </a:cubicBezTo>
                <a:cubicBezTo>
                  <a:pt x="1301847" y="946025"/>
                  <a:pt x="1315441" y="932431"/>
                  <a:pt x="1332211" y="932431"/>
                </a:cubicBezTo>
                <a:close/>
                <a:moveTo>
                  <a:pt x="1259656" y="932431"/>
                </a:moveTo>
                <a:cubicBezTo>
                  <a:pt x="1276426" y="932431"/>
                  <a:pt x="1290020" y="946025"/>
                  <a:pt x="1290020" y="962795"/>
                </a:cubicBezTo>
                <a:cubicBezTo>
                  <a:pt x="1290020" y="979564"/>
                  <a:pt x="1276426" y="993158"/>
                  <a:pt x="1259656" y="993158"/>
                </a:cubicBezTo>
                <a:cubicBezTo>
                  <a:pt x="1242887" y="993158"/>
                  <a:pt x="1229293" y="979564"/>
                  <a:pt x="1229293" y="962795"/>
                </a:cubicBezTo>
                <a:cubicBezTo>
                  <a:pt x="1229293" y="946025"/>
                  <a:pt x="1242887" y="932431"/>
                  <a:pt x="1259656" y="932431"/>
                </a:cubicBezTo>
                <a:close/>
                <a:moveTo>
                  <a:pt x="1187102" y="932431"/>
                </a:moveTo>
                <a:cubicBezTo>
                  <a:pt x="1203871" y="932431"/>
                  <a:pt x="1217465" y="946025"/>
                  <a:pt x="1217465" y="962795"/>
                </a:cubicBezTo>
                <a:cubicBezTo>
                  <a:pt x="1217465" y="979564"/>
                  <a:pt x="1203871" y="993158"/>
                  <a:pt x="1187102" y="993158"/>
                </a:cubicBezTo>
                <a:cubicBezTo>
                  <a:pt x="1170332" y="993158"/>
                  <a:pt x="1156738" y="979564"/>
                  <a:pt x="1156738" y="962795"/>
                </a:cubicBezTo>
                <a:cubicBezTo>
                  <a:pt x="1156738" y="946025"/>
                  <a:pt x="1170332" y="932431"/>
                  <a:pt x="1187102" y="932431"/>
                </a:cubicBezTo>
                <a:close/>
                <a:moveTo>
                  <a:pt x="1114547" y="932431"/>
                </a:moveTo>
                <a:cubicBezTo>
                  <a:pt x="1131317" y="932431"/>
                  <a:pt x="1144911" y="946025"/>
                  <a:pt x="1144911" y="962795"/>
                </a:cubicBezTo>
                <a:cubicBezTo>
                  <a:pt x="1144911" y="979564"/>
                  <a:pt x="1131317" y="993158"/>
                  <a:pt x="1114547" y="993158"/>
                </a:cubicBezTo>
                <a:cubicBezTo>
                  <a:pt x="1097778" y="993158"/>
                  <a:pt x="1084184" y="979564"/>
                  <a:pt x="1084184" y="962795"/>
                </a:cubicBezTo>
                <a:cubicBezTo>
                  <a:pt x="1084184" y="946025"/>
                  <a:pt x="1097778" y="932431"/>
                  <a:pt x="1114547" y="932431"/>
                </a:cubicBezTo>
                <a:close/>
                <a:moveTo>
                  <a:pt x="1041993" y="932431"/>
                </a:moveTo>
                <a:cubicBezTo>
                  <a:pt x="1058762" y="932431"/>
                  <a:pt x="1072356" y="946025"/>
                  <a:pt x="1072356" y="962795"/>
                </a:cubicBezTo>
                <a:cubicBezTo>
                  <a:pt x="1072356" y="979564"/>
                  <a:pt x="1058762" y="993158"/>
                  <a:pt x="1041993" y="993158"/>
                </a:cubicBezTo>
                <a:cubicBezTo>
                  <a:pt x="1025223" y="993158"/>
                  <a:pt x="1011629" y="979564"/>
                  <a:pt x="1011629" y="962795"/>
                </a:cubicBezTo>
                <a:cubicBezTo>
                  <a:pt x="1011629" y="946025"/>
                  <a:pt x="1025223" y="932431"/>
                  <a:pt x="1041993" y="932431"/>
                </a:cubicBezTo>
                <a:close/>
                <a:moveTo>
                  <a:pt x="969438" y="932431"/>
                </a:moveTo>
                <a:cubicBezTo>
                  <a:pt x="986208" y="932431"/>
                  <a:pt x="999801" y="946025"/>
                  <a:pt x="999801" y="962795"/>
                </a:cubicBezTo>
                <a:cubicBezTo>
                  <a:pt x="999801" y="979564"/>
                  <a:pt x="986208" y="993158"/>
                  <a:pt x="969438" y="993158"/>
                </a:cubicBezTo>
                <a:cubicBezTo>
                  <a:pt x="952669" y="993158"/>
                  <a:pt x="939075" y="979564"/>
                  <a:pt x="939075" y="962795"/>
                </a:cubicBezTo>
                <a:cubicBezTo>
                  <a:pt x="939075" y="946025"/>
                  <a:pt x="952669" y="932431"/>
                  <a:pt x="969438" y="932431"/>
                </a:cubicBezTo>
                <a:close/>
                <a:moveTo>
                  <a:pt x="896883" y="932431"/>
                </a:moveTo>
                <a:cubicBezTo>
                  <a:pt x="913653" y="932431"/>
                  <a:pt x="927247" y="946025"/>
                  <a:pt x="927247" y="962795"/>
                </a:cubicBezTo>
                <a:cubicBezTo>
                  <a:pt x="927247" y="979564"/>
                  <a:pt x="913653" y="993158"/>
                  <a:pt x="896883" y="993158"/>
                </a:cubicBezTo>
                <a:cubicBezTo>
                  <a:pt x="880114" y="993158"/>
                  <a:pt x="866520" y="979564"/>
                  <a:pt x="866520" y="962795"/>
                </a:cubicBezTo>
                <a:cubicBezTo>
                  <a:pt x="866520" y="946025"/>
                  <a:pt x="880114" y="932431"/>
                  <a:pt x="896883" y="932431"/>
                </a:cubicBezTo>
                <a:close/>
                <a:moveTo>
                  <a:pt x="824329" y="932431"/>
                </a:moveTo>
                <a:cubicBezTo>
                  <a:pt x="841098" y="932431"/>
                  <a:pt x="854692" y="946025"/>
                  <a:pt x="854692" y="962795"/>
                </a:cubicBezTo>
                <a:cubicBezTo>
                  <a:pt x="854692" y="979564"/>
                  <a:pt x="841098" y="993158"/>
                  <a:pt x="824329" y="993158"/>
                </a:cubicBezTo>
                <a:cubicBezTo>
                  <a:pt x="807559" y="993158"/>
                  <a:pt x="793965" y="979564"/>
                  <a:pt x="793965" y="962795"/>
                </a:cubicBezTo>
                <a:cubicBezTo>
                  <a:pt x="793965" y="946025"/>
                  <a:pt x="807559" y="932431"/>
                  <a:pt x="824329" y="932431"/>
                </a:cubicBezTo>
                <a:close/>
                <a:moveTo>
                  <a:pt x="751774" y="932431"/>
                </a:moveTo>
                <a:cubicBezTo>
                  <a:pt x="768544" y="932431"/>
                  <a:pt x="782138" y="946025"/>
                  <a:pt x="782138" y="962795"/>
                </a:cubicBezTo>
                <a:cubicBezTo>
                  <a:pt x="782138" y="979564"/>
                  <a:pt x="768544" y="993158"/>
                  <a:pt x="751774" y="993158"/>
                </a:cubicBezTo>
                <a:cubicBezTo>
                  <a:pt x="735005" y="993158"/>
                  <a:pt x="721411" y="979564"/>
                  <a:pt x="721411" y="962795"/>
                </a:cubicBezTo>
                <a:cubicBezTo>
                  <a:pt x="721411" y="946025"/>
                  <a:pt x="735005" y="932431"/>
                  <a:pt x="751774" y="932431"/>
                </a:cubicBezTo>
                <a:close/>
                <a:moveTo>
                  <a:pt x="679220" y="932431"/>
                </a:moveTo>
                <a:cubicBezTo>
                  <a:pt x="695989" y="932431"/>
                  <a:pt x="709583" y="946025"/>
                  <a:pt x="709583" y="962795"/>
                </a:cubicBezTo>
                <a:cubicBezTo>
                  <a:pt x="709583" y="979564"/>
                  <a:pt x="695989" y="993158"/>
                  <a:pt x="679220" y="993158"/>
                </a:cubicBezTo>
                <a:cubicBezTo>
                  <a:pt x="662450" y="993158"/>
                  <a:pt x="648856" y="979564"/>
                  <a:pt x="648856" y="962795"/>
                </a:cubicBezTo>
                <a:cubicBezTo>
                  <a:pt x="648856" y="946025"/>
                  <a:pt x="662450" y="932431"/>
                  <a:pt x="679220" y="932431"/>
                </a:cubicBezTo>
                <a:close/>
                <a:moveTo>
                  <a:pt x="606665" y="932431"/>
                </a:moveTo>
                <a:cubicBezTo>
                  <a:pt x="623435" y="932431"/>
                  <a:pt x="637029" y="946025"/>
                  <a:pt x="637029" y="962795"/>
                </a:cubicBezTo>
                <a:cubicBezTo>
                  <a:pt x="637029" y="979564"/>
                  <a:pt x="623435" y="993158"/>
                  <a:pt x="606665" y="993158"/>
                </a:cubicBezTo>
                <a:cubicBezTo>
                  <a:pt x="589896" y="993158"/>
                  <a:pt x="576302" y="979564"/>
                  <a:pt x="576302" y="962795"/>
                </a:cubicBezTo>
                <a:cubicBezTo>
                  <a:pt x="576302" y="946025"/>
                  <a:pt x="589896" y="932431"/>
                  <a:pt x="606665" y="932431"/>
                </a:cubicBezTo>
                <a:close/>
                <a:moveTo>
                  <a:pt x="534111" y="932431"/>
                </a:moveTo>
                <a:cubicBezTo>
                  <a:pt x="550880" y="932431"/>
                  <a:pt x="564474" y="946025"/>
                  <a:pt x="564474" y="962795"/>
                </a:cubicBezTo>
                <a:cubicBezTo>
                  <a:pt x="564474" y="979564"/>
                  <a:pt x="550880" y="993158"/>
                  <a:pt x="534111" y="993158"/>
                </a:cubicBezTo>
                <a:cubicBezTo>
                  <a:pt x="517341" y="993158"/>
                  <a:pt x="503747" y="979564"/>
                  <a:pt x="503747" y="962795"/>
                </a:cubicBezTo>
                <a:cubicBezTo>
                  <a:pt x="503747" y="946025"/>
                  <a:pt x="517341" y="932431"/>
                  <a:pt x="534111" y="932431"/>
                </a:cubicBezTo>
                <a:close/>
                <a:moveTo>
                  <a:pt x="461556" y="932431"/>
                </a:moveTo>
                <a:cubicBezTo>
                  <a:pt x="478326" y="932431"/>
                  <a:pt x="491920" y="946025"/>
                  <a:pt x="491920" y="962795"/>
                </a:cubicBezTo>
                <a:cubicBezTo>
                  <a:pt x="491920" y="979564"/>
                  <a:pt x="478326" y="993158"/>
                  <a:pt x="461556" y="993158"/>
                </a:cubicBezTo>
                <a:cubicBezTo>
                  <a:pt x="444787" y="993158"/>
                  <a:pt x="431192" y="979564"/>
                  <a:pt x="431192" y="962795"/>
                </a:cubicBezTo>
                <a:cubicBezTo>
                  <a:pt x="431192" y="946025"/>
                  <a:pt x="444787" y="932431"/>
                  <a:pt x="461556" y="932431"/>
                </a:cubicBezTo>
                <a:close/>
                <a:moveTo>
                  <a:pt x="389002" y="932431"/>
                </a:moveTo>
                <a:cubicBezTo>
                  <a:pt x="405771" y="932431"/>
                  <a:pt x="419365" y="946025"/>
                  <a:pt x="419365" y="962795"/>
                </a:cubicBezTo>
                <a:cubicBezTo>
                  <a:pt x="419365" y="979564"/>
                  <a:pt x="405771" y="993158"/>
                  <a:pt x="389002" y="993158"/>
                </a:cubicBezTo>
                <a:cubicBezTo>
                  <a:pt x="372232" y="993158"/>
                  <a:pt x="358638" y="979564"/>
                  <a:pt x="358638" y="962795"/>
                </a:cubicBezTo>
                <a:cubicBezTo>
                  <a:pt x="358638" y="946025"/>
                  <a:pt x="372232" y="932431"/>
                  <a:pt x="389002" y="932431"/>
                </a:cubicBezTo>
                <a:close/>
                <a:moveTo>
                  <a:pt x="316447" y="932431"/>
                </a:moveTo>
                <a:cubicBezTo>
                  <a:pt x="333216" y="932431"/>
                  <a:pt x="346810" y="946025"/>
                  <a:pt x="346810" y="962795"/>
                </a:cubicBezTo>
                <a:cubicBezTo>
                  <a:pt x="346810" y="979564"/>
                  <a:pt x="333216" y="993158"/>
                  <a:pt x="316447" y="993158"/>
                </a:cubicBezTo>
                <a:cubicBezTo>
                  <a:pt x="299677" y="993158"/>
                  <a:pt x="286084" y="979564"/>
                  <a:pt x="286084" y="962795"/>
                </a:cubicBezTo>
                <a:cubicBezTo>
                  <a:pt x="286084" y="946025"/>
                  <a:pt x="299677" y="932431"/>
                  <a:pt x="316447" y="932431"/>
                </a:cubicBezTo>
                <a:close/>
                <a:moveTo>
                  <a:pt x="243892" y="932431"/>
                </a:moveTo>
                <a:cubicBezTo>
                  <a:pt x="260662" y="932431"/>
                  <a:pt x="274256" y="946025"/>
                  <a:pt x="274256" y="962795"/>
                </a:cubicBezTo>
                <a:cubicBezTo>
                  <a:pt x="274256" y="979564"/>
                  <a:pt x="260662" y="993158"/>
                  <a:pt x="243892" y="993158"/>
                </a:cubicBezTo>
                <a:cubicBezTo>
                  <a:pt x="227123" y="993158"/>
                  <a:pt x="213529" y="979564"/>
                  <a:pt x="213529" y="962795"/>
                </a:cubicBezTo>
                <a:cubicBezTo>
                  <a:pt x="213529" y="946025"/>
                  <a:pt x="227123" y="932431"/>
                  <a:pt x="243892" y="932431"/>
                </a:cubicBezTo>
                <a:close/>
                <a:moveTo>
                  <a:pt x="171339" y="932431"/>
                </a:moveTo>
                <a:cubicBezTo>
                  <a:pt x="188107" y="932431"/>
                  <a:pt x="201701" y="946025"/>
                  <a:pt x="201701" y="962795"/>
                </a:cubicBezTo>
                <a:cubicBezTo>
                  <a:pt x="201701" y="979564"/>
                  <a:pt x="188107" y="993158"/>
                  <a:pt x="171339" y="993158"/>
                </a:cubicBezTo>
                <a:cubicBezTo>
                  <a:pt x="154645" y="993158"/>
                  <a:pt x="141051" y="979564"/>
                  <a:pt x="141051" y="962795"/>
                </a:cubicBezTo>
                <a:cubicBezTo>
                  <a:pt x="141051" y="946025"/>
                  <a:pt x="154645" y="932431"/>
                  <a:pt x="171339" y="932431"/>
                </a:cubicBezTo>
                <a:close/>
                <a:moveTo>
                  <a:pt x="98870" y="932431"/>
                </a:moveTo>
                <a:cubicBezTo>
                  <a:pt x="115634" y="932431"/>
                  <a:pt x="129228" y="946025"/>
                  <a:pt x="129228" y="962795"/>
                </a:cubicBezTo>
                <a:cubicBezTo>
                  <a:pt x="129228" y="979564"/>
                  <a:pt x="115634" y="993158"/>
                  <a:pt x="98870" y="993158"/>
                </a:cubicBezTo>
                <a:cubicBezTo>
                  <a:pt x="82099" y="993158"/>
                  <a:pt x="68505" y="979564"/>
                  <a:pt x="68505" y="962795"/>
                </a:cubicBezTo>
                <a:cubicBezTo>
                  <a:pt x="68505" y="946025"/>
                  <a:pt x="82099" y="932431"/>
                  <a:pt x="98870" y="932431"/>
                </a:cubicBezTo>
                <a:close/>
                <a:moveTo>
                  <a:pt x="26316" y="932431"/>
                </a:moveTo>
                <a:cubicBezTo>
                  <a:pt x="43081" y="932431"/>
                  <a:pt x="56676" y="946025"/>
                  <a:pt x="56676" y="962795"/>
                </a:cubicBezTo>
                <a:cubicBezTo>
                  <a:pt x="56676" y="979564"/>
                  <a:pt x="43081" y="993158"/>
                  <a:pt x="26316" y="993158"/>
                </a:cubicBezTo>
                <a:cubicBezTo>
                  <a:pt x="17931" y="993158"/>
                  <a:pt x="10340" y="989760"/>
                  <a:pt x="4845" y="984265"/>
                </a:cubicBezTo>
                <a:lnTo>
                  <a:pt x="0" y="972570"/>
                </a:lnTo>
                <a:lnTo>
                  <a:pt x="0" y="953020"/>
                </a:lnTo>
                <a:lnTo>
                  <a:pt x="4845" y="941324"/>
                </a:lnTo>
                <a:cubicBezTo>
                  <a:pt x="10340" y="935830"/>
                  <a:pt x="17931" y="932431"/>
                  <a:pt x="26316" y="932431"/>
                </a:cubicBezTo>
                <a:close/>
                <a:moveTo>
                  <a:pt x="1612513" y="853981"/>
                </a:moveTo>
                <a:lnTo>
                  <a:pt x="1607766" y="872445"/>
                </a:lnTo>
                <a:lnTo>
                  <a:pt x="1598477" y="897823"/>
                </a:lnTo>
                <a:lnTo>
                  <a:pt x="1592066" y="882343"/>
                </a:lnTo>
                <a:cubicBezTo>
                  <a:pt x="1592066" y="869766"/>
                  <a:pt x="1599712" y="858975"/>
                  <a:pt x="1610610" y="854366"/>
                </a:cubicBezTo>
                <a:close/>
                <a:moveTo>
                  <a:pt x="1549874" y="851979"/>
                </a:moveTo>
                <a:cubicBezTo>
                  <a:pt x="1566644" y="851979"/>
                  <a:pt x="1580238" y="865573"/>
                  <a:pt x="1580238" y="882343"/>
                </a:cubicBezTo>
                <a:cubicBezTo>
                  <a:pt x="1580238" y="899112"/>
                  <a:pt x="1566644" y="912706"/>
                  <a:pt x="1549874" y="912706"/>
                </a:cubicBezTo>
                <a:cubicBezTo>
                  <a:pt x="1533105" y="912706"/>
                  <a:pt x="1519511" y="899112"/>
                  <a:pt x="1519511" y="882343"/>
                </a:cubicBezTo>
                <a:cubicBezTo>
                  <a:pt x="1519511" y="865573"/>
                  <a:pt x="1533105" y="851979"/>
                  <a:pt x="1549874" y="851979"/>
                </a:cubicBezTo>
                <a:close/>
                <a:moveTo>
                  <a:pt x="1477320" y="851979"/>
                </a:moveTo>
                <a:cubicBezTo>
                  <a:pt x="1494089" y="851979"/>
                  <a:pt x="1507683" y="865573"/>
                  <a:pt x="1507683" y="882343"/>
                </a:cubicBezTo>
                <a:cubicBezTo>
                  <a:pt x="1507683" y="899112"/>
                  <a:pt x="1494089" y="912706"/>
                  <a:pt x="1477320" y="912706"/>
                </a:cubicBezTo>
                <a:cubicBezTo>
                  <a:pt x="1460550" y="912706"/>
                  <a:pt x="1446956" y="899112"/>
                  <a:pt x="1446956" y="882343"/>
                </a:cubicBezTo>
                <a:cubicBezTo>
                  <a:pt x="1446956" y="865573"/>
                  <a:pt x="1460550" y="851979"/>
                  <a:pt x="1477320" y="851979"/>
                </a:cubicBezTo>
                <a:close/>
                <a:moveTo>
                  <a:pt x="1404765" y="851979"/>
                </a:moveTo>
                <a:cubicBezTo>
                  <a:pt x="1421535" y="851979"/>
                  <a:pt x="1435129" y="865573"/>
                  <a:pt x="1435129" y="882343"/>
                </a:cubicBezTo>
                <a:cubicBezTo>
                  <a:pt x="1435129" y="899112"/>
                  <a:pt x="1421535" y="912706"/>
                  <a:pt x="1404765" y="912706"/>
                </a:cubicBezTo>
                <a:cubicBezTo>
                  <a:pt x="1387996" y="912706"/>
                  <a:pt x="1374402" y="899112"/>
                  <a:pt x="1374402" y="882343"/>
                </a:cubicBezTo>
                <a:cubicBezTo>
                  <a:pt x="1374402" y="865573"/>
                  <a:pt x="1387996" y="851979"/>
                  <a:pt x="1404765" y="851979"/>
                </a:cubicBezTo>
                <a:close/>
                <a:moveTo>
                  <a:pt x="1332211" y="851979"/>
                </a:moveTo>
                <a:cubicBezTo>
                  <a:pt x="1348980" y="851979"/>
                  <a:pt x="1362574" y="865573"/>
                  <a:pt x="1362574" y="882343"/>
                </a:cubicBezTo>
                <a:cubicBezTo>
                  <a:pt x="1362574" y="899112"/>
                  <a:pt x="1348980" y="912706"/>
                  <a:pt x="1332211" y="912706"/>
                </a:cubicBezTo>
                <a:cubicBezTo>
                  <a:pt x="1315441" y="912706"/>
                  <a:pt x="1301847" y="899112"/>
                  <a:pt x="1301847" y="882343"/>
                </a:cubicBezTo>
                <a:cubicBezTo>
                  <a:pt x="1301847" y="865573"/>
                  <a:pt x="1315441" y="851979"/>
                  <a:pt x="1332211" y="851979"/>
                </a:cubicBezTo>
                <a:close/>
                <a:moveTo>
                  <a:pt x="1259656" y="851979"/>
                </a:moveTo>
                <a:cubicBezTo>
                  <a:pt x="1276426" y="851979"/>
                  <a:pt x="1290020" y="865573"/>
                  <a:pt x="1290020" y="882343"/>
                </a:cubicBezTo>
                <a:cubicBezTo>
                  <a:pt x="1290020" y="899112"/>
                  <a:pt x="1276426" y="912706"/>
                  <a:pt x="1259656" y="912706"/>
                </a:cubicBezTo>
                <a:cubicBezTo>
                  <a:pt x="1242887" y="912706"/>
                  <a:pt x="1229293" y="899112"/>
                  <a:pt x="1229293" y="882343"/>
                </a:cubicBezTo>
                <a:cubicBezTo>
                  <a:pt x="1229293" y="865573"/>
                  <a:pt x="1242887" y="851979"/>
                  <a:pt x="1259656" y="851979"/>
                </a:cubicBezTo>
                <a:close/>
                <a:moveTo>
                  <a:pt x="1187102" y="851979"/>
                </a:moveTo>
                <a:cubicBezTo>
                  <a:pt x="1203871" y="851979"/>
                  <a:pt x="1217465" y="865573"/>
                  <a:pt x="1217465" y="882343"/>
                </a:cubicBezTo>
                <a:cubicBezTo>
                  <a:pt x="1217465" y="899112"/>
                  <a:pt x="1203871" y="912706"/>
                  <a:pt x="1187102" y="912706"/>
                </a:cubicBezTo>
                <a:cubicBezTo>
                  <a:pt x="1170332" y="912706"/>
                  <a:pt x="1156738" y="899112"/>
                  <a:pt x="1156738" y="882343"/>
                </a:cubicBezTo>
                <a:cubicBezTo>
                  <a:pt x="1156738" y="865573"/>
                  <a:pt x="1170332" y="851979"/>
                  <a:pt x="1187102" y="851979"/>
                </a:cubicBezTo>
                <a:close/>
                <a:moveTo>
                  <a:pt x="1114547" y="851979"/>
                </a:moveTo>
                <a:cubicBezTo>
                  <a:pt x="1131317" y="851979"/>
                  <a:pt x="1144911" y="865573"/>
                  <a:pt x="1144911" y="882343"/>
                </a:cubicBezTo>
                <a:cubicBezTo>
                  <a:pt x="1144911" y="899112"/>
                  <a:pt x="1131317" y="912706"/>
                  <a:pt x="1114547" y="912706"/>
                </a:cubicBezTo>
                <a:cubicBezTo>
                  <a:pt x="1097778" y="912706"/>
                  <a:pt x="1084184" y="899112"/>
                  <a:pt x="1084184" y="882343"/>
                </a:cubicBezTo>
                <a:cubicBezTo>
                  <a:pt x="1084184" y="865573"/>
                  <a:pt x="1097778" y="851979"/>
                  <a:pt x="1114547" y="851979"/>
                </a:cubicBezTo>
                <a:close/>
                <a:moveTo>
                  <a:pt x="1041993" y="851979"/>
                </a:moveTo>
                <a:cubicBezTo>
                  <a:pt x="1058762" y="851979"/>
                  <a:pt x="1072356" y="865573"/>
                  <a:pt x="1072356" y="882343"/>
                </a:cubicBezTo>
                <a:cubicBezTo>
                  <a:pt x="1072356" y="899112"/>
                  <a:pt x="1058762" y="912706"/>
                  <a:pt x="1041993" y="912706"/>
                </a:cubicBezTo>
                <a:cubicBezTo>
                  <a:pt x="1025223" y="912706"/>
                  <a:pt x="1011629" y="899112"/>
                  <a:pt x="1011629" y="882343"/>
                </a:cubicBezTo>
                <a:cubicBezTo>
                  <a:pt x="1011629" y="865573"/>
                  <a:pt x="1025223" y="851979"/>
                  <a:pt x="1041993" y="851979"/>
                </a:cubicBezTo>
                <a:close/>
                <a:moveTo>
                  <a:pt x="969438" y="851979"/>
                </a:moveTo>
                <a:cubicBezTo>
                  <a:pt x="986208" y="851979"/>
                  <a:pt x="999801" y="865573"/>
                  <a:pt x="999801" y="882343"/>
                </a:cubicBezTo>
                <a:cubicBezTo>
                  <a:pt x="999801" y="899112"/>
                  <a:pt x="986208" y="912706"/>
                  <a:pt x="969438" y="912706"/>
                </a:cubicBezTo>
                <a:cubicBezTo>
                  <a:pt x="952669" y="912706"/>
                  <a:pt x="939075" y="899112"/>
                  <a:pt x="939075" y="882343"/>
                </a:cubicBezTo>
                <a:cubicBezTo>
                  <a:pt x="939075" y="865573"/>
                  <a:pt x="952669" y="851979"/>
                  <a:pt x="969438" y="851979"/>
                </a:cubicBezTo>
                <a:close/>
                <a:moveTo>
                  <a:pt x="896883" y="851979"/>
                </a:moveTo>
                <a:cubicBezTo>
                  <a:pt x="913653" y="851979"/>
                  <a:pt x="927247" y="865573"/>
                  <a:pt x="927247" y="882343"/>
                </a:cubicBezTo>
                <a:cubicBezTo>
                  <a:pt x="927247" y="899112"/>
                  <a:pt x="913653" y="912706"/>
                  <a:pt x="896883" y="912706"/>
                </a:cubicBezTo>
                <a:cubicBezTo>
                  <a:pt x="880114" y="912706"/>
                  <a:pt x="866520" y="899112"/>
                  <a:pt x="866520" y="882343"/>
                </a:cubicBezTo>
                <a:cubicBezTo>
                  <a:pt x="866520" y="865573"/>
                  <a:pt x="880114" y="851979"/>
                  <a:pt x="896883" y="851979"/>
                </a:cubicBezTo>
                <a:close/>
                <a:moveTo>
                  <a:pt x="824329" y="851979"/>
                </a:moveTo>
                <a:cubicBezTo>
                  <a:pt x="841098" y="851979"/>
                  <a:pt x="854692" y="865573"/>
                  <a:pt x="854692" y="882343"/>
                </a:cubicBezTo>
                <a:cubicBezTo>
                  <a:pt x="854692" y="899112"/>
                  <a:pt x="841098" y="912706"/>
                  <a:pt x="824329" y="912706"/>
                </a:cubicBezTo>
                <a:cubicBezTo>
                  <a:pt x="807559" y="912706"/>
                  <a:pt x="793965" y="899112"/>
                  <a:pt x="793965" y="882343"/>
                </a:cubicBezTo>
                <a:cubicBezTo>
                  <a:pt x="793965" y="865573"/>
                  <a:pt x="807559" y="851979"/>
                  <a:pt x="824329" y="851979"/>
                </a:cubicBezTo>
                <a:close/>
                <a:moveTo>
                  <a:pt x="751774" y="851979"/>
                </a:moveTo>
                <a:cubicBezTo>
                  <a:pt x="768544" y="851979"/>
                  <a:pt x="782138" y="865573"/>
                  <a:pt x="782138" y="882343"/>
                </a:cubicBezTo>
                <a:cubicBezTo>
                  <a:pt x="782138" y="899112"/>
                  <a:pt x="768544" y="912706"/>
                  <a:pt x="751774" y="912706"/>
                </a:cubicBezTo>
                <a:cubicBezTo>
                  <a:pt x="735005" y="912706"/>
                  <a:pt x="721411" y="899112"/>
                  <a:pt x="721411" y="882343"/>
                </a:cubicBezTo>
                <a:cubicBezTo>
                  <a:pt x="721411" y="865573"/>
                  <a:pt x="735005" y="851979"/>
                  <a:pt x="751774" y="851979"/>
                </a:cubicBezTo>
                <a:close/>
                <a:moveTo>
                  <a:pt x="679220" y="851979"/>
                </a:moveTo>
                <a:cubicBezTo>
                  <a:pt x="695989" y="851979"/>
                  <a:pt x="709583" y="865573"/>
                  <a:pt x="709583" y="882343"/>
                </a:cubicBezTo>
                <a:cubicBezTo>
                  <a:pt x="709583" y="899112"/>
                  <a:pt x="695989" y="912706"/>
                  <a:pt x="679220" y="912706"/>
                </a:cubicBezTo>
                <a:cubicBezTo>
                  <a:pt x="662450" y="912706"/>
                  <a:pt x="648856" y="899112"/>
                  <a:pt x="648856" y="882343"/>
                </a:cubicBezTo>
                <a:cubicBezTo>
                  <a:pt x="648856" y="865573"/>
                  <a:pt x="662450" y="851979"/>
                  <a:pt x="679220" y="851979"/>
                </a:cubicBezTo>
                <a:close/>
                <a:moveTo>
                  <a:pt x="606665" y="851979"/>
                </a:moveTo>
                <a:cubicBezTo>
                  <a:pt x="623435" y="851979"/>
                  <a:pt x="637029" y="865573"/>
                  <a:pt x="637029" y="882343"/>
                </a:cubicBezTo>
                <a:cubicBezTo>
                  <a:pt x="637029" y="899112"/>
                  <a:pt x="623435" y="912706"/>
                  <a:pt x="606665" y="912706"/>
                </a:cubicBezTo>
                <a:cubicBezTo>
                  <a:pt x="589896" y="912706"/>
                  <a:pt x="576302" y="899112"/>
                  <a:pt x="576302" y="882343"/>
                </a:cubicBezTo>
                <a:cubicBezTo>
                  <a:pt x="576302" y="865573"/>
                  <a:pt x="589896" y="851979"/>
                  <a:pt x="606665" y="851979"/>
                </a:cubicBezTo>
                <a:close/>
                <a:moveTo>
                  <a:pt x="534111" y="851979"/>
                </a:moveTo>
                <a:cubicBezTo>
                  <a:pt x="550880" y="851979"/>
                  <a:pt x="564474" y="865573"/>
                  <a:pt x="564474" y="882343"/>
                </a:cubicBezTo>
                <a:cubicBezTo>
                  <a:pt x="564474" y="899112"/>
                  <a:pt x="550880" y="912706"/>
                  <a:pt x="534111" y="912706"/>
                </a:cubicBezTo>
                <a:cubicBezTo>
                  <a:pt x="517341" y="912706"/>
                  <a:pt x="503747" y="899112"/>
                  <a:pt x="503747" y="882343"/>
                </a:cubicBezTo>
                <a:cubicBezTo>
                  <a:pt x="503747" y="865573"/>
                  <a:pt x="517341" y="851979"/>
                  <a:pt x="534111" y="851979"/>
                </a:cubicBezTo>
                <a:close/>
                <a:moveTo>
                  <a:pt x="461556" y="851979"/>
                </a:moveTo>
                <a:cubicBezTo>
                  <a:pt x="478326" y="851979"/>
                  <a:pt x="491920" y="865573"/>
                  <a:pt x="491920" y="882343"/>
                </a:cubicBezTo>
                <a:cubicBezTo>
                  <a:pt x="491920" y="899112"/>
                  <a:pt x="478326" y="912706"/>
                  <a:pt x="461556" y="912706"/>
                </a:cubicBezTo>
                <a:cubicBezTo>
                  <a:pt x="444787" y="912706"/>
                  <a:pt x="431192" y="899112"/>
                  <a:pt x="431192" y="882343"/>
                </a:cubicBezTo>
                <a:cubicBezTo>
                  <a:pt x="431192" y="865573"/>
                  <a:pt x="444787" y="851979"/>
                  <a:pt x="461556" y="851979"/>
                </a:cubicBezTo>
                <a:close/>
                <a:moveTo>
                  <a:pt x="389002" y="851979"/>
                </a:moveTo>
                <a:cubicBezTo>
                  <a:pt x="405771" y="851979"/>
                  <a:pt x="419365" y="865573"/>
                  <a:pt x="419365" y="882343"/>
                </a:cubicBezTo>
                <a:cubicBezTo>
                  <a:pt x="419365" y="899112"/>
                  <a:pt x="405771" y="912706"/>
                  <a:pt x="389002" y="912706"/>
                </a:cubicBezTo>
                <a:cubicBezTo>
                  <a:pt x="372232" y="912706"/>
                  <a:pt x="358638" y="899112"/>
                  <a:pt x="358638" y="882343"/>
                </a:cubicBezTo>
                <a:cubicBezTo>
                  <a:pt x="358638" y="865573"/>
                  <a:pt x="372232" y="851979"/>
                  <a:pt x="389002" y="851979"/>
                </a:cubicBezTo>
                <a:close/>
                <a:moveTo>
                  <a:pt x="316447" y="851979"/>
                </a:moveTo>
                <a:cubicBezTo>
                  <a:pt x="333216" y="851979"/>
                  <a:pt x="346810" y="865573"/>
                  <a:pt x="346810" y="882343"/>
                </a:cubicBezTo>
                <a:cubicBezTo>
                  <a:pt x="346810" y="899112"/>
                  <a:pt x="333216" y="912706"/>
                  <a:pt x="316447" y="912706"/>
                </a:cubicBezTo>
                <a:cubicBezTo>
                  <a:pt x="299677" y="912706"/>
                  <a:pt x="286084" y="899112"/>
                  <a:pt x="286084" y="882343"/>
                </a:cubicBezTo>
                <a:cubicBezTo>
                  <a:pt x="286084" y="865573"/>
                  <a:pt x="299677" y="851979"/>
                  <a:pt x="316447" y="851979"/>
                </a:cubicBezTo>
                <a:close/>
                <a:moveTo>
                  <a:pt x="243892" y="851979"/>
                </a:moveTo>
                <a:cubicBezTo>
                  <a:pt x="260662" y="851979"/>
                  <a:pt x="274256" y="865573"/>
                  <a:pt x="274256" y="882343"/>
                </a:cubicBezTo>
                <a:cubicBezTo>
                  <a:pt x="274256" y="899112"/>
                  <a:pt x="260662" y="912706"/>
                  <a:pt x="243892" y="912706"/>
                </a:cubicBezTo>
                <a:cubicBezTo>
                  <a:pt x="227123" y="912706"/>
                  <a:pt x="213529" y="899112"/>
                  <a:pt x="213529" y="882343"/>
                </a:cubicBezTo>
                <a:cubicBezTo>
                  <a:pt x="213529" y="865573"/>
                  <a:pt x="227123" y="851979"/>
                  <a:pt x="243892" y="851979"/>
                </a:cubicBezTo>
                <a:close/>
                <a:moveTo>
                  <a:pt x="171339" y="851979"/>
                </a:moveTo>
                <a:cubicBezTo>
                  <a:pt x="188107" y="851979"/>
                  <a:pt x="201701" y="865573"/>
                  <a:pt x="201701" y="882343"/>
                </a:cubicBezTo>
                <a:cubicBezTo>
                  <a:pt x="201701" y="899112"/>
                  <a:pt x="188107" y="912706"/>
                  <a:pt x="171339" y="912706"/>
                </a:cubicBezTo>
                <a:cubicBezTo>
                  <a:pt x="154651" y="912706"/>
                  <a:pt x="141056" y="899112"/>
                  <a:pt x="141056" y="882343"/>
                </a:cubicBezTo>
                <a:cubicBezTo>
                  <a:pt x="141056" y="865573"/>
                  <a:pt x="154651" y="851979"/>
                  <a:pt x="171339" y="851979"/>
                </a:cubicBezTo>
                <a:close/>
                <a:moveTo>
                  <a:pt x="98877" y="851979"/>
                </a:moveTo>
                <a:cubicBezTo>
                  <a:pt x="115640" y="851979"/>
                  <a:pt x="129234" y="865573"/>
                  <a:pt x="129234" y="882343"/>
                </a:cubicBezTo>
                <a:cubicBezTo>
                  <a:pt x="129234" y="899112"/>
                  <a:pt x="115640" y="912706"/>
                  <a:pt x="98877" y="912706"/>
                </a:cubicBezTo>
                <a:cubicBezTo>
                  <a:pt x="82106" y="912706"/>
                  <a:pt x="68511" y="899112"/>
                  <a:pt x="68511" y="882343"/>
                </a:cubicBezTo>
                <a:cubicBezTo>
                  <a:pt x="68511" y="865573"/>
                  <a:pt x="82106" y="851979"/>
                  <a:pt x="98877" y="851979"/>
                </a:cubicBezTo>
                <a:close/>
                <a:moveTo>
                  <a:pt x="26322" y="851979"/>
                </a:moveTo>
                <a:cubicBezTo>
                  <a:pt x="43087" y="851979"/>
                  <a:pt x="56682" y="865573"/>
                  <a:pt x="56682" y="882343"/>
                </a:cubicBezTo>
                <a:cubicBezTo>
                  <a:pt x="56682" y="899112"/>
                  <a:pt x="43087" y="912706"/>
                  <a:pt x="26322" y="912706"/>
                </a:cubicBezTo>
                <a:cubicBezTo>
                  <a:pt x="17937" y="912706"/>
                  <a:pt x="10346" y="909308"/>
                  <a:pt x="4851" y="903813"/>
                </a:cubicBezTo>
                <a:lnTo>
                  <a:pt x="0" y="892101"/>
                </a:lnTo>
                <a:lnTo>
                  <a:pt x="0" y="872585"/>
                </a:lnTo>
                <a:lnTo>
                  <a:pt x="4851" y="860872"/>
                </a:lnTo>
                <a:cubicBezTo>
                  <a:pt x="10346" y="855378"/>
                  <a:pt x="17937" y="851979"/>
                  <a:pt x="26322" y="851979"/>
                </a:cubicBezTo>
                <a:close/>
                <a:moveTo>
                  <a:pt x="1622429" y="771528"/>
                </a:moveTo>
                <a:lnTo>
                  <a:pt x="1633158" y="773694"/>
                </a:lnTo>
                <a:lnTo>
                  <a:pt x="1618313" y="831424"/>
                </a:lnTo>
                <a:lnTo>
                  <a:pt x="1610610" y="829868"/>
                </a:lnTo>
                <a:cubicBezTo>
                  <a:pt x="1599712" y="825259"/>
                  <a:pt x="1592066" y="814469"/>
                  <a:pt x="1592066" y="801891"/>
                </a:cubicBezTo>
                <a:cubicBezTo>
                  <a:pt x="1592066" y="785122"/>
                  <a:pt x="1605659" y="771528"/>
                  <a:pt x="1622429" y="771528"/>
                </a:cubicBezTo>
                <a:close/>
                <a:moveTo>
                  <a:pt x="1549874" y="771528"/>
                </a:moveTo>
                <a:cubicBezTo>
                  <a:pt x="1566644" y="771528"/>
                  <a:pt x="1580238" y="785122"/>
                  <a:pt x="1580238" y="801891"/>
                </a:cubicBezTo>
                <a:cubicBezTo>
                  <a:pt x="1580238" y="818661"/>
                  <a:pt x="1566644" y="832255"/>
                  <a:pt x="1549874" y="832255"/>
                </a:cubicBezTo>
                <a:cubicBezTo>
                  <a:pt x="1533105" y="832255"/>
                  <a:pt x="1519511" y="818661"/>
                  <a:pt x="1519511" y="801891"/>
                </a:cubicBezTo>
                <a:cubicBezTo>
                  <a:pt x="1519511" y="785122"/>
                  <a:pt x="1533105" y="771528"/>
                  <a:pt x="1549874" y="771528"/>
                </a:cubicBezTo>
                <a:close/>
                <a:moveTo>
                  <a:pt x="1477320" y="771528"/>
                </a:moveTo>
                <a:cubicBezTo>
                  <a:pt x="1494089" y="771528"/>
                  <a:pt x="1507683" y="785122"/>
                  <a:pt x="1507683" y="801891"/>
                </a:cubicBezTo>
                <a:cubicBezTo>
                  <a:pt x="1507683" y="818661"/>
                  <a:pt x="1494089" y="832255"/>
                  <a:pt x="1477320" y="832255"/>
                </a:cubicBezTo>
                <a:cubicBezTo>
                  <a:pt x="1460550" y="832255"/>
                  <a:pt x="1446956" y="818661"/>
                  <a:pt x="1446956" y="801891"/>
                </a:cubicBezTo>
                <a:cubicBezTo>
                  <a:pt x="1446956" y="785122"/>
                  <a:pt x="1460550" y="771528"/>
                  <a:pt x="1477320" y="771528"/>
                </a:cubicBezTo>
                <a:close/>
                <a:moveTo>
                  <a:pt x="1404765" y="771528"/>
                </a:moveTo>
                <a:cubicBezTo>
                  <a:pt x="1421535" y="771528"/>
                  <a:pt x="1435129" y="785122"/>
                  <a:pt x="1435129" y="801891"/>
                </a:cubicBezTo>
                <a:cubicBezTo>
                  <a:pt x="1435129" y="818661"/>
                  <a:pt x="1421535" y="832255"/>
                  <a:pt x="1404765" y="832255"/>
                </a:cubicBezTo>
                <a:cubicBezTo>
                  <a:pt x="1387996" y="832255"/>
                  <a:pt x="1374402" y="818661"/>
                  <a:pt x="1374402" y="801891"/>
                </a:cubicBezTo>
                <a:cubicBezTo>
                  <a:pt x="1374402" y="785122"/>
                  <a:pt x="1387996" y="771528"/>
                  <a:pt x="1404765" y="771528"/>
                </a:cubicBezTo>
                <a:close/>
                <a:moveTo>
                  <a:pt x="1332211" y="771528"/>
                </a:moveTo>
                <a:cubicBezTo>
                  <a:pt x="1348980" y="771528"/>
                  <a:pt x="1362574" y="785122"/>
                  <a:pt x="1362574" y="801891"/>
                </a:cubicBezTo>
                <a:cubicBezTo>
                  <a:pt x="1362574" y="818661"/>
                  <a:pt x="1348980" y="832255"/>
                  <a:pt x="1332211" y="832255"/>
                </a:cubicBezTo>
                <a:cubicBezTo>
                  <a:pt x="1315441" y="832255"/>
                  <a:pt x="1301847" y="818661"/>
                  <a:pt x="1301847" y="801891"/>
                </a:cubicBezTo>
                <a:cubicBezTo>
                  <a:pt x="1301847" y="785122"/>
                  <a:pt x="1315441" y="771528"/>
                  <a:pt x="1332211" y="771528"/>
                </a:cubicBezTo>
                <a:close/>
                <a:moveTo>
                  <a:pt x="1259656" y="771528"/>
                </a:moveTo>
                <a:cubicBezTo>
                  <a:pt x="1276426" y="771528"/>
                  <a:pt x="1290020" y="785122"/>
                  <a:pt x="1290020" y="801891"/>
                </a:cubicBezTo>
                <a:cubicBezTo>
                  <a:pt x="1290020" y="818661"/>
                  <a:pt x="1276426" y="832255"/>
                  <a:pt x="1259656" y="832255"/>
                </a:cubicBezTo>
                <a:cubicBezTo>
                  <a:pt x="1242887" y="832255"/>
                  <a:pt x="1229293" y="818661"/>
                  <a:pt x="1229293" y="801891"/>
                </a:cubicBezTo>
                <a:cubicBezTo>
                  <a:pt x="1229293" y="785122"/>
                  <a:pt x="1242887" y="771528"/>
                  <a:pt x="1259656" y="771528"/>
                </a:cubicBezTo>
                <a:close/>
                <a:moveTo>
                  <a:pt x="1187102" y="771528"/>
                </a:moveTo>
                <a:cubicBezTo>
                  <a:pt x="1203871" y="771528"/>
                  <a:pt x="1217465" y="785122"/>
                  <a:pt x="1217465" y="801891"/>
                </a:cubicBezTo>
                <a:cubicBezTo>
                  <a:pt x="1217465" y="818661"/>
                  <a:pt x="1203871" y="832255"/>
                  <a:pt x="1187102" y="832255"/>
                </a:cubicBezTo>
                <a:cubicBezTo>
                  <a:pt x="1170332" y="832255"/>
                  <a:pt x="1156738" y="818661"/>
                  <a:pt x="1156738" y="801891"/>
                </a:cubicBezTo>
                <a:cubicBezTo>
                  <a:pt x="1156738" y="785122"/>
                  <a:pt x="1170332" y="771528"/>
                  <a:pt x="1187102" y="771528"/>
                </a:cubicBezTo>
                <a:close/>
                <a:moveTo>
                  <a:pt x="1114547" y="771528"/>
                </a:moveTo>
                <a:cubicBezTo>
                  <a:pt x="1131317" y="771528"/>
                  <a:pt x="1144911" y="785122"/>
                  <a:pt x="1144911" y="801891"/>
                </a:cubicBezTo>
                <a:cubicBezTo>
                  <a:pt x="1144911" y="818661"/>
                  <a:pt x="1131317" y="832255"/>
                  <a:pt x="1114547" y="832255"/>
                </a:cubicBezTo>
                <a:cubicBezTo>
                  <a:pt x="1097778" y="832255"/>
                  <a:pt x="1084184" y="818661"/>
                  <a:pt x="1084184" y="801891"/>
                </a:cubicBezTo>
                <a:cubicBezTo>
                  <a:pt x="1084184" y="785122"/>
                  <a:pt x="1097778" y="771528"/>
                  <a:pt x="1114547" y="771528"/>
                </a:cubicBezTo>
                <a:close/>
                <a:moveTo>
                  <a:pt x="1041993" y="771528"/>
                </a:moveTo>
                <a:cubicBezTo>
                  <a:pt x="1058762" y="771528"/>
                  <a:pt x="1072356" y="785122"/>
                  <a:pt x="1072356" y="801891"/>
                </a:cubicBezTo>
                <a:cubicBezTo>
                  <a:pt x="1072356" y="818661"/>
                  <a:pt x="1058762" y="832255"/>
                  <a:pt x="1041993" y="832255"/>
                </a:cubicBezTo>
                <a:cubicBezTo>
                  <a:pt x="1025223" y="832255"/>
                  <a:pt x="1011629" y="818661"/>
                  <a:pt x="1011629" y="801891"/>
                </a:cubicBezTo>
                <a:cubicBezTo>
                  <a:pt x="1011629" y="785122"/>
                  <a:pt x="1025223" y="771528"/>
                  <a:pt x="1041993" y="771528"/>
                </a:cubicBezTo>
                <a:close/>
                <a:moveTo>
                  <a:pt x="969438" y="771528"/>
                </a:moveTo>
                <a:cubicBezTo>
                  <a:pt x="986208" y="771528"/>
                  <a:pt x="999801" y="785122"/>
                  <a:pt x="999801" y="801891"/>
                </a:cubicBezTo>
                <a:cubicBezTo>
                  <a:pt x="999801" y="818661"/>
                  <a:pt x="986208" y="832255"/>
                  <a:pt x="969438" y="832255"/>
                </a:cubicBezTo>
                <a:cubicBezTo>
                  <a:pt x="952669" y="832255"/>
                  <a:pt x="939075" y="818661"/>
                  <a:pt x="939075" y="801891"/>
                </a:cubicBezTo>
                <a:cubicBezTo>
                  <a:pt x="939075" y="785122"/>
                  <a:pt x="952669" y="771528"/>
                  <a:pt x="969438" y="771528"/>
                </a:cubicBezTo>
                <a:close/>
                <a:moveTo>
                  <a:pt x="896883" y="771528"/>
                </a:moveTo>
                <a:cubicBezTo>
                  <a:pt x="913653" y="771528"/>
                  <a:pt x="927247" y="785122"/>
                  <a:pt x="927247" y="801891"/>
                </a:cubicBezTo>
                <a:cubicBezTo>
                  <a:pt x="927247" y="818661"/>
                  <a:pt x="913653" y="832255"/>
                  <a:pt x="896883" y="832255"/>
                </a:cubicBezTo>
                <a:cubicBezTo>
                  <a:pt x="880114" y="832255"/>
                  <a:pt x="866520" y="818661"/>
                  <a:pt x="866520" y="801891"/>
                </a:cubicBezTo>
                <a:cubicBezTo>
                  <a:pt x="866520" y="785122"/>
                  <a:pt x="880114" y="771528"/>
                  <a:pt x="896883" y="771528"/>
                </a:cubicBezTo>
                <a:close/>
                <a:moveTo>
                  <a:pt x="824329" y="771528"/>
                </a:moveTo>
                <a:cubicBezTo>
                  <a:pt x="841098" y="771528"/>
                  <a:pt x="854692" y="785122"/>
                  <a:pt x="854692" y="801891"/>
                </a:cubicBezTo>
                <a:cubicBezTo>
                  <a:pt x="854692" y="818661"/>
                  <a:pt x="841098" y="832255"/>
                  <a:pt x="824329" y="832255"/>
                </a:cubicBezTo>
                <a:cubicBezTo>
                  <a:pt x="807559" y="832255"/>
                  <a:pt x="793965" y="818661"/>
                  <a:pt x="793965" y="801891"/>
                </a:cubicBezTo>
                <a:cubicBezTo>
                  <a:pt x="793965" y="785122"/>
                  <a:pt x="807559" y="771528"/>
                  <a:pt x="824329" y="771528"/>
                </a:cubicBezTo>
                <a:close/>
                <a:moveTo>
                  <a:pt x="751774" y="771528"/>
                </a:moveTo>
                <a:cubicBezTo>
                  <a:pt x="768544" y="771528"/>
                  <a:pt x="782138" y="785122"/>
                  <a:pt x="782138" y="801891"/>
                </a:cubicBezTo>
                <a:cubicBezTo>
                  <a:pt x="782138" y="818661"/>
                  <a:pt x="768544" y="832255"/>
                  <a:pt x="751774" y="832255"/>
                </a:cubicBezTo>
                <a:cubicBezTo>
                  <a:pt x="735005" y="832255"/>
                  <a:pt x="721411" y="818661"/>
                  <a:pt x="721411" y="801891"/>
                </a:cubicBezTo>
                <a:cubicBezTo>
                  <a:pt x="721411" y="785122"/>
                  <a:pt x="735005" y="771528"/>
                  <a:pt x="751774" y="771528"/>
                </a:cubicBezTo>
                <a:close/>
                <a:moveTo>
                  <a:pt x="679220" y="771528"/>
                </a:moveTo>
                <a:cubicBezTo>
                  <a:pt x="695989" y="771528"/>
                  <a:pt x="709583" y="785122"/>
                  <a:pt x="709583" y="801891"/>
                </a:cubicBezTo>
                <a:cubicBezTo>
                  <a:pt x="709583" y="818661"/>
                  <a:pt x="695989" y="832255"/>
                  <a:pt x="679220" y="832255"/>
                </a:cubicBezTo>
                <a:cubicBezTo>
                  <a:pt x="662450" y="832255"/>
                  <a:pt x="648856" y="818661"/>
                  <a:pt x="648856" y="801891"/>
                </a:cubicBezTo>
                <a:cubicBezTo>
                  <a:pt x="648856" y="785122"/>
                  <a:pt x="662450" y="771528"/>
                  <a:pt x="679220" y="771528"/>
                </a:cubicBezTo>
                <a:close/>
                <a:moveTo>
                  <a:pt x="606665" y="771528"/>
                </a:moveTo>
                <a:cubicBezTo>
                  <a:pt x="623435" y="771528"/>
                  <a:pt x="637029" y="785122"/>
                  <a:pt x="637029" y="801891"/>
                </a:cubicBezTo>
                <a:cubicBezTo>
                  <a:pt x="637029" y="818661"/>
                  <a:pt x="623435" y="832255"/>
                  <a:pt x="606665" y="832255"/>
                </a:cubicBezTo>
                <a:cubicBezTo>
                  <a:pt x="589896" y="832255"/>
                  <a:pt x="576302" y="818661"/>
                  <a:pt x="576302" y="801891"/>
                </a:cubicBezTo>
                <a:cubicBezTo>
                  <a:pt x="576302" y="785122"/>
                  <a:pt x="589896" y="771528"/>
                  <a:pt x="606665" y="771528"/>
                </a:cubicBezTo>
                <a:close/>
                <a:moveTo>
                  <a:pt x="534111" y="771528"/>
                </a:moveTo>
                <a:cubicBezTo>
                  <a:pt x="550880" y="771528"/>
                  <a:pt x="564474" y="785122"/>
                  <a:pt x="564474" y="801891"/>
                </a:cubicBezTo>
                <a:cubicBezTo>
                  <a:pt x="564474" y="818661"/>
                  <a:pt x="550880" y="832255"/>
                  <a:pt x="534111" y="832255"/>
                </a:cubicBezTo>
                <a:cubicBezTo>
                  <a:pt x="517341" y="832255"/>
                  <a:pt x="503747" y="818661"/>
                  <a:pt x="503747" y="801891"/>
                </a:cubicBezTo>
                <a:cubicBezTo>
                  <a:pt x="503747" y="785122"/>
                  <a:pt x="517341" y="771528"/>
                  <a:pt x="534111" y="771528"/>
                </a:cubicBezTo>
                <a:close/>
                <a:moveTo>
                  <a:pt x="461556" y="771528"/>
                </a:moveTo>
                <a:cubicBezTo>
                  <a:pt x="478326" y="771528"/>
                  <a:pt x="491920" y="785122"/>
                  <a:pt x="491920" y="801891"/>
                </a:cubicBezTo>
                <a:cubicBezTo>
                  <a:pt x="491920" y="818661"/>
                  <a:pt x="478326" y="832255"/>
                  <a:pt x="461556" y="832255"/>
                </a:cubicBezTo>
                <a:cubicBezTo>
                  <a:pt x="444787" y="832255"/>
                  <a:pt x="431192" y="818661"/>
                  <a:pt x="431192" y="801891"/>
                </a:cubicBezTo>
                <a:cubicBezTo>
                  <a:pt x="431192" y="785122"/>
                  <a:pt x="444787" y="771528"/>
                  <a:pt x="461556" y="771528"/>
                </a:cubicBezTo>
                <a:close/>
                <a:moveTo>
                  <a:pt x="389002" y="771528"/>
                </a:moveTo>
                <a:cubicBezTo>
                  <a:pt x="405771" y="771528"/>
                  <a:pt x="419365" y="785122"/>
                  <a:pt x="419365" y="801891"/>
                </a:cubicBezTo>
                <a:cubicBezTo>
                  <a:pt x="419365" y="818661"/>
                  <a:pt x="405771" y="832255"/>
                  <a:pt x="389002" y="832255"/>
                </a:cubicBezTo>
                <a:cubicBezTo>
                  <a:pt x="372232" y="832255"/>
                  <a:pt x="358638" y="818661"/>
                  <a:pt x="358638" y="801891"/>
                </a:cubicBezTo>
                <a:cubicBezTo>
                  <a:pt x="358638" y="785122"/>
                  <a:pt x="372232" y="771528"/>
                  <a:pt x="389002" y="771528"/>
                </a:cubicBezTo>
                <a:close/>
                <a:moveTo>
                  <a:pt x="316447" y="771528"/>
                </a:moveTo>
                <a:cubicBezTo>
                  <a:pt x="333216" y="771528"/>
                  <a:pt x="346810" y="785122"/>
                  <a:pt x="346810" y="801891"/>
                </a:cubicBezTo>
                <a:cubicBezTo>
                  <a:pt x="346810" y="818661"/>
                  <a:pt x="333216" y="832255"/>
                  <a:pt x="316447" y="832255"/>
                </a:cubicBezTo>
                <a:cubicBezTo>
                  <a:pt x="299677" y="832255"/>
                  <a:pt x="286084" y="818661"/>
                  <a:pt x="286084" y="801891"/>
                </a:cubicBezTo>
                <a:cubicBezTo>
                  <a:pt x="286084" y="785122"/>
                  <a:pt x="299677" y="771528"/>
                  <a:pt x="316447" y="771528"/>
                </a:cubicBezTo>
                <a:close/>
                <a:moveTo>
                  <a:pt x="243892" y="771528"/>
                </a:moveTo>
                <a:cubicBezTo>
                  <a:pt x="260662" y="771528"/>
                  <a:pt x="274256" y="785122"/>
                  <a:pt x="274256" y="801891"/>
                </a:cubicBezTo>
                <a:cubicBezTo>
                  <a:pt x="274256" y="818661"/>
                  <a:pt x="260662" y="832255"/>
                  <a:pt x="243892" y="832255"/>
                </a:cubicBezTo>
                <a:cubicBezTo>
                  <a:pt x="227123" y="832255"/>
                  <a:pt x="213529" y="818661"/>
                  <a:pt x="213529" y="801891"/>
                </a:cubicBezTo>
                <a:cubicBezTo>
                  <a:pt x="213529" y="785122"/>
                  <a:pt x="227123" y="771528"/>
                  <a:pt x="243892" y="771528"/>
                </a:cubicBezTo>
                <a:close/>
                <a:moveTo>
                  <a:pt x="171339" y="771528"/>
                </a:moveTo>
                <a:cubicBezTo>
                  <a:pt x="188107" y="771528"/>
                  <a:pt x="201701" y="785122"/>
                  <a:pt x="201701" y="801891"/>
                </a:cubicBezTo>
                <a:cubicBezTo>
                  <a:pt x="201701" y="818661"/>
                  <a:pt x="188107" y="832255"/>
                  <a:pt x="171339" y="832255"/>
                </a:cubicBezTo>
                <a:cubicBezTo>
                  <a:pt x="154656" y="832255"/>
                  <a:pt x="141062" y="818661"/>
                  <a:pt x="141062" y="801891"/>
                </a:cubicBezTo>
                <a:cubicBezTo>
                  <a:pt x="141062" y="785122"/>
                  <a:pt x="154656" y="771528"/>
                  <a:pt x="171339" y="771528"/>
                </a:cubicBezTo>
                <a:close/>
                <a:moveTo>
                  <a:pt x="98884" y="771528"/>
                </a:moveTo>
                <a:cubicBezTo>
                  <a:pt x="115646" y="771528"/>
                  <a:pt x="129240" y="785122"/>
                  <a:pt x="129240" y="801891"/>
                </a:cubicBezTo>
                <a:cubicBezTo>
                  <a:pt x="129240" y="818661"/>
                  <a:pt x="115646" y="832255"/>
                  <a:pt x="98884" y="832255"/>
                </a:cubicBezTo>
                <a:cubicBezTo>
                  <a:pt x="82112" y="832255"/>
                  <a:pt x="68517" y="818661"/>
                  <a:pt x="68517" y="801891"/>
                </a:cubicBezTo>
                <a:cubicBezTo>
                  <a:pt x="68517" y="785122"/>
                  <a:pt x="82112" y="771528"/>
                  <a:pt x="98884" y="771528"/>
                </a:cubicBezTo>
                <a:close/>
                <a:moveTo>
                  <a:pt x="26329" y="771528"/>
                </a:moveTo>
                <a:cubicBezTo>
                  <a:pt x="43093" y="771528"/>
                  <a:pt x="56688" y="785122"/>
                  <a:pt x="56688" y="801891"/>
                </a:cubicBezTo>
                <a:cubicBezTo>
                  <a:pt x="56688" y="818661"/>
                  <a:pt x="43093" y="832255"/>
                  <a:pt x="26329" y="832255"/>
                </a:cubicBezTo>
                <a:cubicBezTo>
                  <a:pt x="17944" y="832255"/>
                  <a:pt x="10353" y="828857"/>
                  <a:pt x="4858" y="823362"/>
                </a:cubicBezTo>
                <a:lnTo>
                  <a:pt x="0" y="811633"/>
                </a:lnTo>
                <a:lnTo>
                  <a:pt x="0" y="792150"/>
                </a:lnTo>
                <a:lnTo>
                  <a:pt x="4858" y="780421"/>
                </a:lnTo>
                <a:cubicBezTo>
                  <a:pt x="10353" y="774927"/>
                  <a:pt x="17944" y="771528"/>
                  <a:pt x="26329" y="771528"/>
                </a:cubicBezTo>
                <a:close/>
                <a:moveTo>
                  <a:pt x="1622429" y="691076"/>
                </a:moveTo>
                <a:cubicBezTo>
                  <a:pt x="1630814" y="691076"/>
                  <a:pt x="1638404" y="694475"/>
                  <a:pt x="1643899" y="699969"/>
                </a:cubicBezTo>
                <a:lnTo>
                  <a:pt x="1647739" y="709237"/>
                </a:lnTo>
                <a:lnTo>
                  <a:pt x="1644828" y="728305"/>
                </a:lnTo>
                <a:lnTo>
                  <a:pt x="1640480" y="745215"/>
                </a:lnTo>
                <a:lnTo>
                  <a:pt x="1634248" y="749417"/>
                </a:lnTo>
                <a:cubicBezTo>
                  <a:pt x="1630615" y="750953"/>
                  <a:pt x="1626621" y="751803"/>
                  <a:pt x="1622429" y="751803"/>
                </a:cubicBezTo>
                <a:cubicBezTo>
                  <a:pt x="1605659" y="751803"/>
                  <a:pt x="1592066" y="738209"/>
                  <a:pt x="1592066" y="721440"/>
                </a:cubicBezTo>
                <a:cubicBezTo>
                  <a:pt x="1592066" y="704670"/>
                  <a:pt x="1605659" y="691076"/>
                  <a:pt x="1622429" y="691076"/>
                </a:cubicBezTo>
                <a:close/>
                <a:moveTo>
                  <a:pt x="1549874" y="691076"/>
                </a:moveTo>
                <a:cubicBezTo>
                  <a:pt x="1566644" y="691076"/>
                  <a:pt x="1580238" y="704670"/>
                  <a:pt x="1580238" y="721440"/>
                </a:cubicBezTo>
                <a:cubicBezTo>
                  <a:pt x="1580238" y="738209"/>
                  <a:pt x="1566644" y="751803"/>
                  <a:pt x="1549874" y="751803"/>
                </a:cubicBezTo>
                <a:cubicBezTo>
                  <a:pt x="1533105" y="751803"/>
                  <a:pt x="1519511" y="738209"/>
                  <a:pt x="1519511" y="721440"/>
                </a:cubicBezTo>
                <a:cubicBezTo>
                  <a:pt x="1519511" y="704670"/>
                  <a:pt x="1533105" y="691076"/>
                  <a:pt x="1549874" y="691076"/>
                </a:cubicBezTo>
                <a:close/>
                <a:moveTo>
                  <a:pt x="1477320" y="691076"/>
                </a:moveTo>
                <a:cubicBezTo>
                  <a:pt x="1494089" y="691076"/>
                  <a:pt x="1507683" y="704670"/>
                  <a:pt x="1507683" y="721440"/>
                </a:cubicBezTo>
                <a:cubicBezTo>
                  <a:pt x="1507683" y="738209"/>
                  <a:pt x="1494089" y="751803"/>
                  <a:pt x="1477320" y="751803"/>
                </a:cubicBezTo>
                <a:cubicBezTo>
                  <a:pt x="1460550" y="751803"/>
                  <a:pt x="1446956" y="738209"/>
                  <a:pt x="1446956" y="721440"/>
                </a:cubicBezTo>
                <a:cubicBezTo>
                  <a:pt x="1446956" y="704670"/>
                  <a:pt x="1460550" y="691076"/>
                  <a:pt x="1477320" y="691076"/>
                </a:cubicBezTo>
                <a:close/>
                <a:moveTo>
                  <a:pt x="1404765" y="691076"/>
                </a:moveTo>
                <a:cubicBezTo>
                  <a:pt x="1421535" y="691076"/>
                  <a:pt x="1435129" y="704670"/>
                  <a:pt x="1435129" y="721440"/>
                </a:cubicBezTo>
                <a:cubicBezTo>
                  <a:pt x="1435129" y="738209"/>
                  <a:pt x="1421535" y="751803"/>
                  <a:pt x="1404765" y="751803"/>
                </a:cubicBezTo>
                <a:cubicBezTo>
                  <a:pt x="1387996" y="751803"/>
                  <a:pt x="1374402" y="738209"/>
                  <a:pt x="1374402" y="721440"/>
                </a:cubicBezTo>
                <a:cubicBezTo>
                  <a:pt x="1374402" y="704670"/>
                  <a:pt x="1387996" y="691076"/>
                  <a:pt x="1404765" y="691076"/>
                </a:cubicBezTo>
                <a:close/>
                <a:moveTo>
                  <a:pt x="1332211" y="691076"/>
                </a:moveTo>
                <a:cubicBezTo>
                  <a:pt x="1348980" y="691076"/>
                  <a:pt x="1362574" y="704670"/>
                  <a:pt x="1362574" y="721440"/>
                </a:cubicBezTo>
                <a:cubicBezTo>
                  <a:pt x="1362574" y="738209"/>
                  <a:pt x="1348980" y="751803"/>
                  <a:pt x="1332211" y="751803"/>
                </a:cubicBezTo>
                <a:cubicBezTo>
                  <a:pt x="1315441" y="751803"/>
                  <a:pt x="1301847" y="738209"/>
                  <a:pt x="1301847" y="721440"/>
                </a:cubicBezTo>
                <a:cubicBezTo>
                  <a:pt x="1301847" y="704670"/>
                  <a:pt x="1315441" y="691076"/>
                  <a:pt x="1332211" y="691076"/>
                </a:cubicBezTo>
                <a:close/>
                <a:moveTo>
                  <a:pt x="1259656" y="691076"/>
                </a:moveTo>
                <a:cubicBezTo>
                  <a:pt x="1276426" y="691076"/>
                  <a:pt x="1290020" y="704670"/>
                  <a:pt x="1290020" y="721440"/>
                </a:cubicBezTo>
                <a:cubicBezTo>
                  <a:pt x="1290020" y="738209"/>
                  <a:pt x="1276426" y="751803"/>
                  <a:pt x="1259656" y="751803"/>
                </a:cubicBezTo>
                <a:cubicBezTo>
                  <a:pt x="1242887" y="751803"/>
                  <a:pt x="1229293" y="738209"/>
                  <a:pt x="1229293" y="721440"/>
                </a:cubicBezTo>
                <a:cubicBezTo>
                  <a:pt x="1229293" y="704670"/>
                  <a:pt x="1242887" y="691076"/>
                  <a:pt x="1259656" y="691076"/>
                </a:cubicBezTo>
                <a:close/>
                <a:moveTo>
                  <a:pt x="1187102" y="691076"/>
                </a:moveTo>
                <a:cubicBezTo>
                  <a:pt x="1203871" y="691076"/>
                  <a:pt x="1217465" y="704670"/>
                  <a:pt x="1217465" y="721440"/>
                </a:cubicBezTo>
                <a:cubicBezTo>
                  <a:pt x="1217465" y="738209"/>
                  <a:pt x="1203871" y="751803"/>
                  <a:pt x="1187102" y="751803"/>
                </a:cubicBezTo>
                <a:cubicBezTo>
                  <a:pt x="1170332" y="751803"/>
                  <a:pt x="1156738" y="738209"/>
                  <a:pt x="1156738" y="721440"/>
                </a:cubicBezTo>
                <a:cubicBezTo>
                  <a:pt x="1156738" y="704670"/>
                  <a:pt x="1170332" y="691076"/>
                  <a:pt x="1187102" y="691076"/>
                </a:cubicBezTo>
                <a:close/>
                <a:moveTo>
                  <a:pt x="1114547" y="691076"/>
                </a:moveTo>
                <a:cubicBezTo>
                  <a:pt x="1131317" y="691076"/>
                  <a:pt x="1144911" y="704670"/>
                  <a:pt x="1144911" y="721440"/>
                </a:cubicBezTo>
                <a:cubicBezTo>
                  <a:pt x="1144911" y="738209"/>
                  <a:pt x="1131317" y="751803"/>
                  <a:pt x="1114547" y="751803"/>
                </a:cubicBezTo>
                <a:cubicBezTo>
                  <a:pt x="1097778" y="751803"/>
                  <a:pt x="1084184" y="738209"/>
                  <a:pt x="1084184" y="721440"/>
                </a:cubicBezTo>
                <a:cubicBezTo>
                  <a:pt x="1084184" y="704670"/>
                  <a:pt x="1097778" y="691076"/>
                  <a:pt x="1114547" y="691076"/>
                </a:cubicBezTo>
                <a:close/>
                <a:moveTo>
                  <a:pt x="1041993" y="691076"/>
                </a:moveTo>
                <a:cubicBezTo>
                  <a:pt x="1058762" y="691076"/>
                  <a:pt x="1072356" y="704670"/>
                  <a:pt x="1072356" y="721440"/>
                </a:cubicBezTo>
                <a:cubicBezTo>
                  <a:pt x="1072356" y="738209"/>
                  <a:pt x="1058762" y="751803"/>
                  <a:pt x="1041993" y="751803"/>
                </a:cubicBezTo>
                <a:cubicBezTo>
                  <a:pt x="1025223" y="751803"/>
                  <a:pt x="1011629" y="738209"/>
                  <a:pt x="1011629" y="721440"/>
                </a:cubicBezTo>
                <a:cubicBezTo>
                  <a:pt x="1011629" y="704670"/>
                  <a:pt x="1025223" y="691076"/>
                  <a:pt x="1041993" y="691076"/>
                </a:cubicBezTo>
                <a:close/>
                <a:moveTo>
                  <a:pt x="969438" y="691076"/>
                </a:moveTo>
                <a:cubicBezTo>
                  <a:pt x="986208" y="691076"/>
                  <a:pt x="999801" y="704670"/>
                  <a:pt x="999801" y="721440"/>
                </a:cubicBezTo>
                <a:cubicBezTo>
                  <a:pt x="999801" y="738209"/>
                  <a:pt x="986208" y="751803"/>
                  <a:pt x="969438" y="751803"/>
                </a:cubicBezTo>
                <a:cubicBezTo>
                  <a:pt x="952669" y="751803"/>
                  <a:pt x="939075" y="738209"/>
                  <a:pt x="939075" y="721440"/>
                </a:cubicBezTo>
                <a:cubicBezTo>
                  <a:pt x="939075" y="704670"/>
                  <a:pt x="952669" y="691076"/>
                  <a:pt x="969438" y="691076"/>
                </a:cubicBezTo>
                <a:close/>
                <a:moveTo>
                  <a:pt x="896883" y="691076"/>
                </a:moveTo>
                <a:cubicBezTo>
                  <a:pt x="913653" y="691076"/>
                  <a:pt x="927247" y="704670"/>
                  <a:pt x="927247" y="721440"/>
                </a:cubicBezTo>
                <a:cubicBezTo>
                  <a:pt x="927247" y="738209"/>
                  <a:pt x="913653" y="751803"/>
                  <a:pt x="896883" y="751803"/>
                </a:cubicBezTo>
                <a:cubicBezTo>
                  <a:pt x="880114" y="751803"/>
                  <a:pt x="866520" y="738209"/>
                  <a:pt x="866520" y="721440"/>
                </a:cubicBezTo>
                <a:cubicBezTo>
                  <a:pt x="866520" y="704670"/>
                  <a:pt x="880114" y="691076"/>
                  <a:pt x="896883" y="691076"/>
                </a:cubicBezTo>
                <a:close/>
                <a:moveTo>
                  <a:pt x="824329" y="691076"/>
                </a:moveTo>
                <a:cubicBezTo>
                  <a:pt x="841098" y="691076"/>
                  <a:pt x="854692" y="704670"/>
                  <a:pt x="854692" y="721440"/>
                </a:cubicBezTo>
                <a:cubicBezTo>
                  <a:pt x="854692" y="738209"/>
                  <a:pt x="841098" y="751803"/>
                  <a:pt x="824329" y="751803"/>
                </a:cubicBezTo>
                <a:cubicBezTo>
                  <a:pt x="807559" y="751803"/>
                  <a:pt x="793965" y="738209"/>
                  <a:pt x="793965" y="721440"/>
                </a:cubicBezTo>
                <a:cubicBezTo>
                  <a:pt x="793965" y="704670"/>
                  <a:pt x="807559" y="691076"/>
                  <a:pt x="824329" y="691076"/>
                </a:cubicBezTo>
                <a:close/>
                <a:moveTo>
                  <a:pt x="751774" y="691076"/>
                </a:moveTo>
                <a:cubicBezTo>
                  <a:pt x="768544" y="691076"/>
                  <a:pt x="782138" y="704670"/>
                  <a:pt x="782138" y="721440"/>
                </a:cubicBezTo>
                <a:cubicBezTo>
                  <a:pt x="782138" y="738209"/>
                  <a:pt x="768544" y="751803"/>
                  <a:pt x="751774" y="751803"/>
                </a:cubicBezTo>
                <a:cubicBezTo>
                  <a:pt x="735005" y="751803"/>
                  <a:pt x="721411" y="738209"/>
                  <a:pt x="721411" y="721440"/>
                </a:cubicBezTo>
                <a:cubicBezTo>
                  <a:pt x="721411" y="704670"/>
                  <a:pt x="735005" y="691076"/>
                  <a:pt x="751774" y="691076"/>
                </a:cubicBezTo>
                <a:close/>
                <a:moveTo>
                  <a:pt x="679220" y="691076"/>
                </a:moveTo>
                <a:cubicBezTo>
                  <a:pt x="695989" y="691076"/>
                  <a:pt x="709583" y="704670"/>
                  <a:pt x="709583" y="721440"/>
                </a:cubicBezTo>
                <a:cubicBezTo>
                  <a:pt x="709583" y="738209"/>
                  <a:pt x="695989" y="751803"/>
                  <a:pt x="679220" y="751803"/>
                </a:cubicBezTo>
                <a:cubicBezTo>
                  <a:pt x="662450" y="751803"/>
                  <a:pt x="648856" y="738209"/>
                  <a:pt x="648856" y="721440"/>
                </a:cubicBezTo>
                <a:cubicBezTo>
                  <a:pt x="648856" y="704670"/>
                  <a:pt x="662450" y="691076"/>
                  <a:pt x="679220" y="691076"/>
                </a:cubicBezTo>
                <a:close/>
                <a:moveTo>
                  <a:pt x="606665" y="691076"/>
                </a:moveTo>
                <a:cubicBezTo>
                  <a:pt x="623435" y="691076"/>
                  <a:pt x="637029" y="704670"/>
                  <a:pt x="637029" y="721440"/>
                </a:cubicBezTo>
                <a:cubicBezTo>
                  <a:pt x="637029" y="738209"/>
                  <a:pt x="623435" y="751803"/>
                  <a:pt x="606665" y="751803"/>
                </a:cubicBezTo>
                <a:cubicBezTo>
                  <a:pt x="589896" y="751803"/>
                  <a:pt x="576302" y="738209"/>
                  <a:pt x="576302" y="721440"/>
                </a:cubicBezTo>
                <a:cubicBezTo>
                  <a:pt x="576302" y="704670"/>
                  <a:pt x="589896" y="691076"/>
                  <a:pt x="606665" y="691076"/>
                </a:cubicBezTo>
                <a:close/>
                <a:moveTo>
                  <a:pt x="534111" y="691076"/>
                </a:moveTo>
                <a:cubicBezTo>
                  <a:pt x="550880" y="691076"/>
                  <a:pt x="564474" y="704670"/>
                  <a:pt x="564474" y="721440"/>
                </a:cubicBezTo>
                <a:cubicBezTo>
                  <a:pt x="564474" y="738209"/>
                  <a:pt x="550880" y="751803"/>
                  <a:pt x="534111" y="751803"/>
                </a:cubicBezTo>
                <a:cubicBezTo>
                  <a:pt x="517341" y="751803"/>
                  <a:pt x="503747" y="738209"/>
                  <a:pt x="503747" y="721440"/>
                </a:cubicBezTo>
                <a:cubicBezTo>
                  <a:pt x="503747" y="704670"/>
                  <a:pt x="517341" y="691076"/>
                  <a:pt x="534111" y="691076"/>
                </a:cubicBezTo>
                <a:close/>
                <a:moveTo>
                  <a:pt x="461556" y="691076"/>
                </a:moveTo>
                <a:cubicBezTo>
                  <a:pt x="478326" y="691076"/>
                  <a:pt x="491920" y="704670"/>
                  <a:pt x="491920" y="721440"/>
                </a:cubicBezTo>
                <a:cubicBezTo>
                  <a:pt x="491920" y="738209"/>
                  <a:pt x="478326" y="751803"/>
                  <a:pt x="461556" y="751803"/>
                </a:cubicBezTo>
                <a:cubicBezTo>
                  <a:pt x="444787" y="751803"/>
                  <a:pt x="431192" y="738209"/>
                  <a:pt x="431192" y="721440"/>
                </a:cubicBezTo>
                <a:cubicBezTo>
                  <a:pt x="431192" y="704670"/>
                  <a:pt x="444787" y="691076"/>
                  <a:pt x="461556" y="691076"/>
                </a:cubicBezTo>
                <a:close/>
                <a:moveTo>
                  <a:pt x="389002" y="691076"/>
                </a:moveTo>
                <a:cubicBezTo>
                  <a:pt x="405771" y="691076"/>
                  <a:pt x="419365" y="704670"/>
                  <a:pt x="419365" y="721440"/>
                </a:cubicBezTo>
                <a:cubicBezTo>
                  <a:pt x="419365" y="738209"/>
                  <a:pt x="405771" y="751803"/>
                  <a:pt x="389002" y="751803"/>
                </a:cubicBezTo>
                <a:cubicBezTo>
                  <a:pt x="372232" y="751803"/>
                  <a:pt x="358638" y="738209"/>
                  <a:pt x="358638" y="721440"/>
                </a:cubicBezTo>
                <a:cubicBezTo>
                  <a:pt x="358638" y="704670"/>
                  <a:pt x="372232" y="691076"/>
                  <a:pt x="389002" y="691076"/>
                </a:cubicBezTo>
                <a:close/>
                <a:moveTo>
                  <a:pt x="316447" y="691076"/>
                </a:moveTo>
                <a:cubicBezTo>
                  <a:pt x="333216" y="691076"/>
                  <a:pt x="346810" y="704670"/>
                  <a:pt x="346810" y="721440"/>
                </a:cubicBezTo>
                <a:cubicBezTo>
                  <a:pt x="346810" y="738209"/>
                  <a:pt x="333216" y="751803"/>
                  <a:pt x="316447" y="751803"/>
                </a:cubicBezTo>
                <a:cubicBezTo>
                  <a:pt x="299677" y="751803"/>
                  <a:pt x="286084" y="738209"/>
                  <a:pt x="286084" y="721440"/>
                </a:cubicBezTo>
                <a:cubicBezTo>
                  <a:pt x="286084" y="704670"/>
                  <a:pt x="299677" y="691076"/>
                  <a:pt x="316447" y="691076"/>
                </a:cubicBezTo>
                <a:close/>
                <a:moveTo>
                  <a:pt x="243892" y="691076"/>
                </a:moveTo>
                <a:cubicBezTo>
                  <a:pt x="260662" y="691076"/>
                  <a:pt x="274256" y="704670"/>
                  <a:pt x="274256" y="721440"/>
                </a:cubicBezTo>
                <a:cubicBezTo>
                  <a:pt x="274256" y="738209"/>
                  <a:pt x="260662" y="751803"/>
                  <a:pt x="243892" y="751803"/>
                </a:cubicBezTo>
                <a:cubicBezTo>
                  <a:pt x="227123" y="751803"/>
                  <a:pt x="213529" y="738209"/>
                  <a:pt x="213529" y="721440"/>
                </a:cubicBezTo>
                <a:cubicBezTo>
                  <a:pt x="213529" y="704670"/>
                  <a:pt x="227123" y="691076"/>
                  <a:pt x="243892" y="691076"/>
                </a:cubicBezTo>
                <a:close/>
                <a:moveTo>
                  <a:pt x="171339" y="691076"/>
                </a:moveTo>
                <a:cubicBezTo>
                  <a:pt x="188107" y="691076"/>
                  <a:pt x="201701" y="704670"/>
                  <a:pt x="201701" y="721440"/>
                </a:cubicBezTo>
                <a:cubicBezTo>
                  <a:pt x="201701" y="738209"/>
                  <a:pt x="188107" y="751803"/>
                  <a:pt x="171339" y="751803"/>
                </a:cubicBezTo>
                <a:cubicBezTo>
                  <a:pt x="154662" y="751803"/>
                  <a:pt x="141067" y="738209"/>
                  <a:pt x="141067" y="721440"/>
                </a:cubicBezTo>
                <a:cubicBezTo>
                  <a:pt x="141067" y="704670"/>
                  <a:pt x="154662" y="691076"/>
                  <a:pt x="171339" y="691076"/>
                </a:cubicBezTo>
                <a:close/>
                <a:moveTo>
                  <a:pt x="98890" y="691076"/>
                </a:moveTo>
                <a:cubicBezTo>
                  <a:pt x="115653" y="691076"/>
                  <a:pt x="129246" y="704670"/>
                  <a:pt x="129246" y="721440"/>
                </a:cubicBezTo>
                <a:cubicBezTo>
                  <a:pt x="129246" y="738209"/>
                  <a:pt x="115653" y="751803"/>
                  <a:pt x="98890" y="751803"/>
                </a:cubicBezTo>
                <a:cubicBezTo>
                  <a:pt x="82117" y="751803"/>
                  <a:pt x="68523" y="738209"/>
                  <a:pt x="68523" y="721440"/>
                </a:cubicBezTo>
                <a:cubicBezTo>
                  <a:pt x="68523" y="704670"/>
                  <a:pt x="82117" y="691076"/>
                  <a:pt x="98890" y="691076"/>
                </a:cubicBezTo>
                <a:close/>
                <a:moveTo>
                  <a:pt x="26336" y="691076"/>
                </a:moveTo>
                <a:cubicBezTo>
                  <a:pt x="43099" y="691076"/>
                  <a:pt x="56694" y="704670"/>
                  <a:pt x="56694" y="721440"/>
                </a:cubicBezTo>
                <a:cubicBezTo>
                  <a:pt x="56694" y="738209"/>
                  <a:pt x="43099" y="751803"/>
                  <a:pt x="26336" y="751803"/>
                </a:cubicBezTo>
                <a:cubicBezTo>
                  <a:pt x="17950" y="751803"/>
                  <a:pt x="10359" y="748405"/>
                  <a:pt x="4864" y="742910"/>
                </a:cubicBezTo>
                <a:lnTo>
                  <a:pt x="0" y="731167"/>
                </a:lnTo>
                <a:lnTo>
                  <a:pt x="0" y="711713"/>
                </a:lnTo>
                <a:lnTo>
                  <a:pt x="4864" y="699969"/>
                </a:lnTo>
                <a:cubicBezTo>
                  <a:pt x="10359" y="694475"/>
                  <a:pt x="17950" y="691076"/>
                  <a:pt x="26336" y="691076"/>
                </a:cubicBezTo>
                <a:close/>
                <a:moveTo>
                  <a:pt x="1622429" y="610624"/>
                </a:moveTo>
                <a:cubicBezTo>
                  <a:pt x="1639199" y="610624"/>
                  <a:pt x="1652792" y="624218"/>
                  <a:pt x="1652792" y="640988"/>
                </a:cubicBezTo>
                <a:cubicBezTo>
                  <a:pt x="1652792" y="657757"/>
                  <a:pt x="1639199" y="671351"/>
                  <a:pt x="1622429" y="671351"/>
                </a:cubicBezTo>
                <a:cubicBezTo>
                  <a:pt x="1605659" y="671351"/>
                  <a:pt x="1592066" y="657757"/>
                  <a:pt x="1592066" y="640988"/>
                </a:cubicBezTo>
                <a:cubicBezTo>
                  <a:pt x="1592066" y="624218"/>
                  <a:pt x="1605659" y="610624"/>
                  <a:pt x="1622429" y="610624"/>
                </a:cubicBezTo>
                <a:close/>
                <a:moveTo>
                  <a:pt x="1549874" y="610624"/>
                </a:moveTo>
                <a:cubicBezTo>
                  <a:pt x="1566644" y="610624"/>
                  <a:pt x="1580238" y="624218"/>
                  <a:pt x="1580238" y="640988"/>
                </a:cubicBezTo>
                <a:cubicBezTo>
                  <a:pt x="1580238" y="657757"/>
                  <a:pt x="1566644" y="671351"/>
                  <a:pt x="1549874" y="671351"/>
                </a:cubicBezTo>
                <a:cubicBezTo>
                  <a:pt x="1533105" y="671351"/>
                  <a:pt x="1519511" y="657757"/>
                  <a:pt x="1519511" y="640988"/>
                </a:cubicBezTo>
                <a:cubicBezTo>
                  <a:pt x="1519511" y="624218"/>
                  <a:pt x="1533105" y="610624"/>
                  <a:pt x="1549874" y="610624"/>
                </a:cubicBezTo>
                <a:close/>
                <a:moveTo>
                  <a:pt x="1477320" y="610624"/>
                </a:moveTo>
                <a:cubicBezTo>
                  <a:pt x="1494089" y="610624"/>
                  <a:pt x="1507683" y="624218"/>
                  <a:pt x="1507683" y="640988"/>
                </a:cubicBezTo>
                <a:cubicBezTo>
                  <a:pt x="1507683" y="657757"/>
                  <a:pt x="1494089" y="671351"/>
                  <a:pt x="1477320" y="671351"/>
                </a:cubicBezTo>
                <a:cubicBezTo>
                  <a:pt x="1460550" y="671351"/>
                  <a:pt x="1446956" y="657757"/>
                  <a:pt x="1446956" y="640988"/>
                </a:cubicBezTo>
                <a:cubicBezTo>
                  <a:pt x="1446956" y="624218"/>
                  <a:pt x="1460550" y="610624"/>
                  <a:pt x="1477320" y="610624"/>
                </a:cubicBezTo>
                <a:close/>
                <a:moveTo>
                  <a:pt x="1404765" y="610624"/>
                </a:moveTo>
                <a:cubicBezTo>
                  <a:pt x="1421535" y="610624"/>
                  <a:pt x="1435129" y="624218"/>
                  <a:pt x="1435129" y="640988"/>
                </a:cubicBezTo>
                <a:cubicBezTo>
                  <a:pt x="1435129" y="657757"/>
                  <a:pt x="1421535" y="671351"/>
                  <a:pt x="1404765" y="671351"/>
                </a:cubicBezTo>
                <a:cubicBezTo>
                  <a:pt x="1387996" y="671351"/>
                  <a:pt x="1374402" y="657757"/>
                  <a:pt x="1374402" y="640988"/>
                </a:cubicBezTo>
                <a:cubicBezTo>
                  <a:pt x="1374402" y="624218"/>
                  <a:pt x="1387996" y="610624"/>
                  <a:pt x="1404765" y="610624"/>
                </a:cubicBezTo>
                <a:close/>
                <a:moveTo>
                  <a:pt x="1332211" y="610624"/>
                </a:moveTo>
                <a:cubicBezTo>
                  <a:pt x="1348980" y="610624"/>
                  <a:pt x="1362574" y="624218"/>
                  <a:pt x="1362574" y="640988"/>
                </a:cubicBezTo>
                <a:cubicBezTo>
                  <a:pt x="1362574" y="657757"/>
                  <a:pt x="1348980" y="671351"/>
                  <a:pt x="1332211" y="671351"/>
                </a:cubicBezTo>
                <a:cubicBezTo>
                  <a:pt x="1315441" y="671351"/>
                  <a:pt x="1301847" y="657757"/>
                  <a:pt x="1301847" y="640988"/>
                </a:cubicBezTo>
                <a:cubicBezTo>
                  <a:pt x="1301847" y="624218"/>
                  <a:pt x="1315441" y="610624"/>
                  <a:pt x="1332211" y="610624"/>
                </a:cubicBezTo>
                <a:close/>
                <a:moveTo>
                  <a:pt x="1259656" y="610624"/>
                </a:moveTo>
                <a:cubicBezTo>
                  <a:pt x="1276426" y="610624"/>
                  <a:pt x="1290020" y="624218"/>
                  <a:pt x="1290020" y="640988"/>
                </a:cubicBezTo>
                <a:cubicBezTo>
                  <a:pt x="1290020" y="657757"/>
                  <a:pt x="1276426" y="671351"/>
                  <a:pt x="1259656" y="671351"/>
                </a:cubicBezTo>
                <a:cubicBezTo>
                  <a:pt x="1242887" y="671351"/>
                  <a:pt x="1229293" y="657757"/>
                  <a:pt x="1229293" y="640988"/>
                </a:cubicBezTo>
                <a:cubicBezTo>
                  <a:pt x="1229293" y="624218"/>
                  <a:pt x="1242887" y="610624"/>
                  <a:pt x="1259656" y="610624"/>
                </a:cubicBezTo>
                <a:close/>
                <a:moveTo>
                  <a:pt x="1187102" y="610624"/>
                </a:moveTo>
                <a:cubicBezTo>
                  <a:pt x="1203871" y="610624"/>
                  <a:pt x="1217465" y="624218"/>
                  <a:pt x="1217465" y="640988"/>
                </a:cubicBezTo>
                <a:cubicBezTo>
                  <a:pt x="1217465" y="657757"/>
                  <a:pt x="1203871" y="671351"/>
                  <a:pt x="1187102" y="671351"/>
                </a:cubicBezTo>
                <a:cubicBezTo>
                  <a:pt x="1170332" y="671351"/>
                  <a:pt x="1156738" y="657757"/>
                  <a:pt x="1156738" y="640988"/>
                </a:cubicBezTo>
                <a:cubicBezTo>
                  <a:pt x="1156738" y="624218"/>
                  <a:pt x="1170332" y="610624"/>
                  <a:pt x="1187102" y="610624"/>
                </a:cubicBezTo>
                <a:close/>
                <a:moveTo>
                  <a:pt x="1114547" y="610624"/>
                </a:moveTo>
                <a:cubicBezTo>
                  <a:pt x="1131317" y="610624"/>
                  <a:pt x="1144911" y="624218"/>
                  <a:pt x="1144911" y="640988"/>
                </a:cubicBezTo>
                <a:cubicBezTo>
                  <a:pt x="1144911" y="657757"/>
                  <a:pt x="1131317" y="671351"/>
                  <a:pt x="1114547" y="671351"/>
                </a:cubicBezTo>
                <a:cubicBezTo>
                  <a:pt x="1097778" y="671351"/>
                  <a:pt x="1084184" y="657757"/>
                  <a:pt x="1084184" y="640988"/>
                </a:cubicBezTo>
                <a:cubicBezTo>
                  <a:pt x="1084184" y="624218"/>
                  <a:pt x="1097778" y="610624"/>
                  <a:pt x="1114547" y="610624"/>
                </a:cubicBezTo>
                <a:close/>
                <a:moveTo>
                  <a:pt x="1041993" y="610624"/>
                </a:moveTo>
                <a:cubicBezTo>
                  <a:pt x="1058762" y="610624"/>
                  <a:pt x="1072356" y="624218"/>
                  <a:pt x="1072356" y="640988"/>
                </a:cubicBezTo>
                <a:cubicBezTo>
                  <a:pt x="1072356" y="657757"/>
                  <a:pt x="1058762" y="671351"/>
                  <a:pt x="1041993" y="671351"/>
                </a:cubicBezTo>
                <a:cubicBezTo>
                  <a:pt x="1025223" y="671351"/>
                  <a:pt x="1011629" y="657757"/>
                  <a:pt x="1011629" y="640988"/>
                </a:cubicBezTo>
                <a:cubicBezTo>
                  <a:pt x="1011629" y="624218"/>
                  <a:pt x="1025223" y="610624"/>
                  <a:pt x="1041993" y="610624"/>
                </a:cubicBezTo>
                <a:close/>
                <a:moveTo>
                  <a:pt x="969438" y="610624"/>
                </a:moveTo>
                <a:cubicBezTo>
                  <a:pt x="986208" y="610624"/>
                  <a:pt x="999801" y="624218"/>
                  <a:pt x="999801" y="640988"/>
                </a:cubicBezTo>
                <a:cubicBezTo>
                  <a:pt x="999801" y="657757"/>
                  <a:pt x="986208" y="671351"/>
                  <a:pt x="969438" y="671351"/>
                </a:cubicBezTo>
                <a:cubicBezTo>
                  <a:pt x="952669" y="671351"/>
                  <a:pt x="939075" y="657757"/>
                  <a:pt x="939075" y="640988"/>
                </a:cubicBezTo>
                <a:cubicBezTo>
                  <a:pt x="939075" y="624218"/>
                  <a:pt x="952669" y="610624"/>
                  <a:pt x="969438" y="610624"/>
                </a:cubicBezTo>
                <a:close/>
                <a:moveTo>
                  <a:pt x="896883" y="610624"/>
                </a:moveTo>
                <a:cubicBezTo>
                  <a:pt x="913653" y="610624"/>
                  <a:pt x="927247" y="624218"/>
                  <a:pt x="927247" y="640988"/>
                </a:cubicBezTo>
                <a:cubicBezTo>
                  <a:pt x="927247" y="657757"/>
                  <a:pt x="913653" y="671351"/>
                  <a:pt x="896883" y="671351"/>
                </a:cubicBezTo>
                <a:cubicBezTo>
                  <a:pt x="880114" y="671351"/>
                  <a:pt x="866520" y="657757"/>
                  <a:pt x="866520" y="640988"/>
                </a:cubicBezTo>
                <a:cubicBezTo>
                  <a:pt x="866520" y="624218"/>
                  <a:pt x="880114" y="610624"/>
                  <a:pt x="896883" y="610624"/>
                </a:cubicBezTo>
                <a:close/>
                <a:moveTo>
                  <a:pt x="824329" y="610624"/>
                </a:moveTo>
                <a:cubicBezTo>
                  <a:pt x="841098" y="610624"/>
                  <a:pt x="854692" y="624218"/>
                  <a:pt x="854692" y="640988"/>
                </a:cubicBezTo>
                <a:cubicBezTo>
                  <a:pt x="854692" y="657757"/>
                  <a:pt x="841098" y="671351"/>
                  <a:pt x="824329" y="671351"/>
                </a:cubicBezTo>
                <a:cubicBezTo>
                  <a:pt x="807559" y="671351"/>
                  <a:pt x="793965" y="657757"/>
                  <a:pt x="793965" y="640988"/>
                </a:cubicBezTo>
                <a:cubicBezTo>
                  <a:pt x="793965" y="624218"/>
                  <a:pt x="807559" y="610624"/>
                  <a:pt x="824329" y="610624"/>
                </a:cubicBezTo>
                <a:close/>
                <a:moveTo>
                  <a:pt x="751774" y="610624"/>
                </a:moveTo>
                <a:cubicBezTo>
                  <a:pt x="768544" y="610624"/>
                  <a:pt x="782138" y="624218"/>
                  <a:pt x="782138" y="640988"/>
                </a:cubicBezTo>
                <a:cubicBezTo>
                  <a:pt x="782138" y="657757"/>
                  <a:pt x="768544" y="671351"/>
                  <a:pt x="751774" y="671351"/>
                </a:cubicBezTo>
                <a:cubicBezTo>
                  <a:pt x="735005" y="671351"/>
                  <a:pt x="721411" y="657757"/>
                  <a:pt x="721411" y="640988"/>
                </a:cubicBezTo>
                <a:cubicBezTo>
                  <a:pt x="721411" y="624218"/>
                  <a:pt x="735005" y="610624"/>
                  <a:pt x="751774" y="610624"/>
                </a:cubicBezTo>
                <a:close/>
                <a:moveTo>
                  <a:pt x="679220" y="610624"/>
                </a:moveTo>
                <a:cubicBezTo>
                  <a:pt x="695989" y="610624"/>
                  <a:pt x="709583" y="624218"/>
                  <a:pt x="709583" y="640988"/>
                </a:cubicBezTo>
                <a:cubicBezTo>
                  <a:pt x="709583" y="657757"/>
                  <a:pt x="695989" y="671351"/>
                  <a:pt x="679220" y="671351"/>
                </a:cubicBezTo>
                <a:cubicBezTo>
                  <a:pt x="662450" y="671351"/>
                  <a:pt x="648856" y="657757"/>
                  <a:pt x="648856" y="640988"/>
                </a:cubicBezTo>
                <a:cubicBezTo>
                  <a:pt x="648856" y="624218"/>
                  <a:pt x="662450" y="610624"/>
                  <a:pt x="679220" y="610624"/>
                </a:cubicBezTo>
                <a:close/>
                <a:moveTo>
                  <a:pt x="606665" y="610624"/>
                </a:moveTo>
                <a:cubicBezTo>
                  <a:pt x="623435" y="610624"/>
                  <a:pt x="637029" y="624218"/>
                  <a:pt x="637029" y="640988"/>
                </a:cubicBezTo>
                <a:cubicBezTo>
                  <a:pt x="637029" y="657757"/>
                  <a:pt x="623435" y="671351"/>
                  <a:pt x="606665" y="671351"/>
                </a:cubicBezTo>
                <a:cubicBezTo>
                  <a:pt x="589896" y="671351"/>
                  <a:pt x="576302" y="657757"/>
                  <a:pt x="576302" y="640988"/>
                </a:cubicBezTo>
                <a:cubicBezTo>
                  <a:pt x="576302" y="624218"/>
                  <a:pt x="589896" y="610624"/>
                  <a:pt x="606665" y="610624"/>
                </a:cubicBezTo>
                <a:close/>
                <a:moveTo>
                  <a:pt x="534111" y="610624"/>
                </a:moveTo>
                <a:cubicBezTo>
                  <a:pt x="550880" y="610624"/>
                  <a:pt x="564474" y="624218"/>
                  <a:pt x="564474" y="640988"/>
                </a:cubicBezTo>
                <a:cubicBezTo>
                  <a:pt x="564474" y="657757"/>
                  <a:pt x="550880" y="671351"/>
                  <a:pt x="534111" y="671351"/>
                </a:cubicBezTo>
                <a:cubicBezTo>
                  <a:pt x="517341" y="671351"/>
                  <a:pt x="503747" y="657757"/>
                  <a:pt x="503747" y="640988"/>
                </a:cubicBezTo>
                <a:cubicBezTo>
                  <a:pt x="503747" y="624218"/>
                  <a:pt x="517341" y="610624"/>
                  <a:pt x="534111" y="610624"/>
                </a:cubicBezTo>
                <a:close/>
                <a:moveTo>
                  <a:pt x="461556" y="610624"/>
                </a:moveTo>
                <a:cubicBezTo>
                  <a:pt x="478326" y="610624"/>
                  <a:pt x="491920" y="624218"/>
                  <a:pt x="491920" y="640988"/>
                </a:cubicBezTo>
                <a:cubicBezTo>
                  <a:pt x="491920" y="657757"/>
                  <a:pt x="478326" y="671351"/>
                  <a:pt x="461556" y="671351"/>
                </a:cubicBezTo>
                <a:cubicBezTo>
                  <a:pt x="444787" y="671351"/>
                  <a:pt x="431192" y="657757"/>
                  <a:pt x="431192" y="640988"/>
                </a:cubicBezTo>
                <a:cubicBezTo>
                  <a:pt x="431192" y="624218"/>
                  <a:pt x="444787" y="610624"/>
                  <a:pt x="461556" y="610624"/>
                </a:cubicBezTo>
                <a:close/>
                <a:moveTo>
                  <a:pt x="389002" y="610624"/>
                </a:moveTo>
                <a:cubicBezTo>
                  <a:pt x="405771" y="610624"/>
                  <a:pt x="419365" y="624218"/>
                  <a:pt x="419365" y="640988"/>
                </a:cubicBezTo>
                <a:cubicBezTo>
                  <a:pt x="419365" y="657757"/>
                  <a:pt x="405771" y="671351"/>
                  <a:pt x="389002" y="671351"/>
                </a:cubicBezTo>
                <a:cubicBezTo>
                  <a:pt x="372232" y="671351"/>
                  <a:pt x="358638" y="657757"/>
                  <a:pt x="358638" y="640988"/>
                </a:cubicBezTo>
                <a:cubicBezTo>
                  <a:pt x="358638" y="624218"/>
                  <a:pt x="372232" y="610624"/>
                  <a:pt x="389002" y="610624"/>
                </a:cubicBezTo>
                <a:close/>
                <a:moveTo>
                  <a:pt x="316447" y="610624"/>
                </a:moveTo>
                <a:cubicBezTo>
                  <a:pt x="333216" y="610624"/>
                  <a:pt x="346810" y="624218"/>
                  <a:pt x="346810" y="640988"/>
                </a:cubicBezTo>
                <a:cubicBezTo>
                  <a:pt x="346810" y="657757"/>
                  <a:pt x="333216" y="671351"/>
                  <a:pt x="316447" y="671351"/>
                </a:cubicBezTo>
                <a:cubicBezTo>
                  <a:pt x="299677" y="671351"/>
                  <a:pt x="286084" y="657757"/>
                  <a:pt x="286084" y="640988"/>
                </a:cubicBezTo>
                <a:cubicBezTo>
                  <a:pt x="286084" y="624218"/>
                  <a:pt x="299677" y="610624"/>
                  <a:pt x="316447" y="610624"/>
                </a:cubicBezTo>
                <a:close/>
                <a:moveTo>
                  <a:pt x="243892" y="610624"/>
                </a:moveTo>
                <a:cubicBezTo>
                  <a:pt x="260662" y="610624"/>
                  <a:pt x="274256" y="624218"/>
                  <a:pt x="274256" y="640988"/>
                </a:cubicBezTo>
                <a:cubicBezTo>
                  <a:pt x="274256" y="657757"/>
                  <a:pt x="260662" y="671351"/>
                  <a:pt x="243892" y="671351"/>
                </a:cubicBezTo>
                <a:cubicBezTo>
                  <a:pt x="227123" y="671351"/>
                  <a:pt x="213529" y="657757"/>
                  <a:pt x="213529" y="640988"/>
                </a:cubicBezTo>
                <a:cubicBezTo>
                  <a:pt x="213529" y="624218"/>
                  <a:pt x="227123" y="610624"/>
                  <a:pt x="243892" y="610624"/>
                </a:cubicBezTo>
                <a:close/>
                <a:moveTo>
                  <a:pt x="171339" y="610624"/>
                </a:moveTo>
                <a:cubicBezTo>
                  <a:pt x="188107" y="610624"/>
                  <a:pt x="201701" y="624218"/>
                  <a:pt x="201701" y="640988"/>
                </a:cubicBezTo>
                <a:cubicBezTo>
                  <a:pt x="201701" y="657757"/>
                  <a:pt x="188107" y="671351"/>
                  <a:pt x="171339" y="671351"/>
                </a:cubicBezTo>
                <a:cubicBezTo>
                  <a:pt x="154667" y="671351"/>
                  <a:pt x="141073" y="657757"/>
                  <a:pt x="141073" y="640988"/>
                </a:cubicBezTo>
                <a:cubicBezTo>
                  <a:pt x="141073" y="624218"/>
                  <a:pt x="154667" y="610624"/>
                  <a:pt x="171339" y="610624"/>
                </a:cubicBezTo>
                <a:close/>
                <a:moveTo>
                  <a:pt x="98897" y="610624"/>
                </a:moveTo>
                <a:cubicBezTo>
                  <a:pt x="115658" y="610624"/>
                  <a:pt x="129252" y="624218"/>
                  <a:pt x="129252" y="640988"/>
                </a:cubicBezTo>
                <a:cubicBezTo>
                  <a:pt x="129252" y="657757"/>
                  <a:pt x="115658" y="671351"/>
                  <a:pt x="98897" y="671351"/>
                </a:cubicBezTo>
                <a:cubicBezTo>
                  <a:pt x="82124" y="671351"/>
                  <a:pt x="68530" y="657757"/>
                  <a:pt x="68530" y="640988"/>
                </a:cubicBezTo>
                <a:cubicBezTo>
                  <a:pt x="68530" y="624218"/>
                  <a:pt x="82124" y="610624"/>
                  <a:pt x="98897" y="610624"/>
                </a:cubicBezTo>
                <a:close/>
                <a:moveTo>
                  <a:pt x="26342" y="610624"/>
                </a:moveTo>
                <a:cubicBezTo>
                  <a:pt x="43106" y="610624"/>
                  <a:pt x="56701" y="624218"/>
                  <a:pt x="56701" y="640988"/>
                </a:cubicBezTo>
                <a:cubicBezTo>
                  <a:pt x="56701" y="657757"/>
                  <a:pt x="43106" y="671351"/>
                  <a:pt x="26342" y="671351"/>
                </a:cubicBezTo>
                <a:cubicBezTo>
                  <a:pt x="17956" y="671351"/>
                  <a:pt x="10365" y="667953"/>
                  <a:pt x="4871" y="662458"/>
                </a:cubicBezTo>
                <a:lnTo>
                  <a:pt x="0" y="650698"/>
                </a:lnTo>
                <a:lnTo>
                  <a:pt x="0" y="631277"/>
                </a:lnTo>
                <a:lnTo>
                  <a:pt x="4871" y="619517"/>
                </a:lnTo>
                <a:cubicBezTo>
                  <a:pt x="10365" y="614023"/>
                  <a:pt x="17956" y="610624"/>
                  <a:pt x="26342" y="610624"/>
                </a:cubicBezTo>
                <a:close/>
                <a:moveTo>
                  <a:pt x="1669096" y="549730"/>
                </a:moveTo>
                <a:lnTo>
                  <a:pt x="1668124" y="568994"/>
                </a:lnTo>
                <a:lnTo>
                  <a:pt x="1664620" y="560536"/>
                </a:lnTo>
                <a:close/>
                <a:moveTo>
                  <a:pt x="1622429" y="530173"/>
                </a:moveTo>
                <a:cubicBezTo>
                  <a:pt x="1639199" y="530173"/>
                  <a:pt x="1652792" y="543767"/>
                  <a:pt x="1652792" y="560536"/>
                </a:cubicBezTo>
                <a:cubicBezTo>
                  <a:pt x="1652792" y="577306"/>
                  <a:pt x="1639199" y="590900"/>
                  <a:pt x="1622429" y="590900"/>
                </a:cubicBezTo>
                <a:cubicBezTo>
                  <a:pt x="1605659" y="590900"/>
                  <a:pt x="1592066" y="577306"/>
                  <a:pt x="1592066" y="560536"/>
                </a:cubicBezTo>
                <a:cubicBezTo>
                  <a:pt x="1592066" y="543767"/>
                  <a:pt x="1605659" y="530173"/>
                  <a:pt x="1622429" y="530173"/>
                </a:cubicBezTo>
                <a:close/>
                <a:moveTo>
                  <a:pt x="1549874" y="530173"/>
                </a:moveTo>
                <a:cubicBezTo>
                  <a:pt x="1566644" y="530173"/>
                  <a:pt x="1580238" y="543767"/>
                  <a:pt x="1580238" y="560536"/>
                </a:cubicBezTo>
                <a:cubicBezTo>
                  <a:pt x="1580238" y="577306"/>
                  <a:pt x="1566644" y="590900"/>
                  <a:pt x="1549874" y="590900"/>
                </a:cubicBezTo>
                <a:cubicBezTo>
                  <a:pt x="1533105" y="590900"/>
                  <a:pt x="1519511" y="577306"/>
                  <a:pt x="1519511" y="560536"/>
                </a:cubicBezTo>
                <a:cubicBezTo>
                  <a:pt x="1519511" y="543767"/>
                  <a:pt x="1533105" y="530173"/>
                  <a:pt x="1549874" y="530173"/>
                </a:cubicBezTo>
                <a:close/>
                <a:moveTo>
                  <a:pt x="1477320" y="530173"/>
                </a:moveTo>
                <a:cubicBezTo>
                  <a:pt x="1494089" y="530173"/>
                  <a:pt x="1507683" y="543767"/>
                  <a:pt x="1507683" y="560536"/>
                </a:cubicBezTo>
                <a:cubicBezTo>
                  <a:pt x="1507683" y="577306"/>
                  <a:pt x="1494089" y="590900"/>
                  <a:pt x="1477320" y="590900"/>
                </a:cubicBezTo>
                <a:cubicBezTo>
                  <a:pt x="1460550" y="590900"/>
                  <a:pt x="1446956" y="577306"/>
                  <a:pt x="1446956" y="560536"/>
                </a:cubicBezTo>
                <a:cubicBezTo>
                  <a:pt x="1446956" y="543767"/>
                  <a:pt x="1460550" y="530173"/>
                  <a:pt x="1477320" y="530173"/>
                </a:cubicBezTo>
                <a:close/>
                <a:moveTo>
                  <a:pt x="1404765" y="530173"/>
                </a:moveTo>
                <a:cubicBezTo>
                  <a:pt x="1421535" y="530173"/>
                  <a:pt x="1435129" y="543767"/>
                  <a:pt x="1435129" y="560536"/>
                </a:cubicBezTo>
                <a:cubicBezTo>
                  <a:pt x="1435129" y="577306"/>
                  <a:pt x="1421535" y="590900"/>
                  <a:pt x="1404765" y="590900"/>
                </a:cubicBezTo>
                <a:cubicBezTo>
                  <a:pt x="1387996" y="590900"/>
                  <a:pt x="1374402" y="577306"/>
                  <a:pt x="1374402" y="560536"/>
                </a:cubicBezTo>
                <a:cubicBezTo>
                  <a:pt x="1374402" y="543767"/>
                  <a:pt x="1387996" y="530173"/>
                  <a:pt x="1404765" y="530173"/>
                </a:cubicBezTo>
                <a:close/>
                <a:moveTo>
                  <a:pt x="1332211" y="530173"/>
                </a:moveTo>
                <a:cubicBezTo>
                  <a:pt x="1348980" y="530173"/>
                  <a:pt x="1362574" y="543767"/>
                  <a:pt x="1362574" y="560536"/>
                </a:cubicBezTo>
                <a:cubicBezTo>
                  <a:pt x="1362574" y="577306"/>
                  <a:pt x="1348980" y="590900"/>
                  <a:pt x="1332211" y="590900"/>
                </a:cubicBezTo>
                <a:cubicBezTo>
                  <a:pt x="1315441" y="590900"/>
                  <a:pt x="1301847" y="577306"/>
                  <a:pt x="1301847" y="560536"/>
                </a:cubicBezTo>
                <a:cubicBezTo>
                  <a:pt x="1301847" y="543767"/>
                  <a:pt x="1315441" y="530173"/>
                  <a:pt x="1332211" y="530173"/>
                </a:cubicBezTo>
                <a:close/>
                <a:moveTo>
                  <a:pt x="1259656" y="530173"/>
                </a:moveTo>
                <a:cubicBezTo>
                  <a:pt x="1276426" y="530173"/>
                  <a:pt x="1290020" y="543767"/>
                  <a:pt x="1290020" y="560536"/>
                </a:cubicBezTo>
                <a:cubicBezTo>
                  <a:pt x="1290020" y="577306"/>
                  <a:pt x="1276426" y="590900"/>
                  <a:pt x="1259656" y="590900"/>
                </a:cubicBezTo>
                <a:cubicBezTo>
                  <a:pt x="1242887" y="590900"/>
                  <a:pt x="1229293" y="577306"/>
                  <a:pt x="1229293" y="560536"/>
                </a:cubicBezTo>
                <a:cubicBezTo>
                  <a:pt x="1229293" y="543767"/>
                  <a:pt x="1242887" y="530173"/>
                  <a:pt x="1259656" y="530173"/>
                </a:cubicBezTo>
                <a:close/>
                <a:moveTo>
                  <a:pt x="1187102" y="530173"/>
                </a:moveTo>
                <a:cubicBezTo>
                  <a:pt x="1203871" y="530173"/>
                  <a:pt x="1217465" y="543767"/>
                  <a:pt x="1217465" y="560536"/>
                </a:cubicBezTo>
                <a:cubicBezTo>
                  <a:pt x="1217465" y="577306"/>
                  <a:pt x="1203871" y="590900"/>
                  <a:pt x="1187102" y="590900"/>
                </a:cubicBezTo>
                <a:cubicBezTo>
                  <a:pt x="1170332" y="590900"/>
                  <a:pt x="1156738" y="577306"/>
                  <a:pt x="1156738" y="560536"/>
                </a:cubicBezTo>
                <a:cubicBezTo>
                  <a:pt x="1156738" y="543767"/>
                  <a:pt x="1170332" y="530173"/>
                  <a:pt x="1187102" y="530173"/>
                </a:cubicBezTo>
                <a:close/>
                <a:moveTo>
                  <a:pt x="1114547" y="530173"/>
                </a:moveTo>
                <a:cubicBezTo>
                  <a:pt x="1131317" y="530173"/>
                  <a:pt x="1144911" y="543767"/>
                  <a:pt x="1144911" y="560536"/>
                </a:cubicBezTo>
                <a:cubicBezTo>
                  <a:pt x="1144911" y="577306"/>
                  <a:pt x="1131317" y="590900"/>
                  <a:pt x="1114547" y="590900"/>
                </a:cubicBezTo>
                <a:cubicBezTo>
                  <a:pt x="1097778" y="590900"/>
                  <a:pt x="1084184" y="577306"/>
                  <a:pt x="1084184" y="560536"/>
                </a:cubicBezTo>
                <a:cubicBezTo>
                  <a:pt x="1084184" y="543767"/>
                  <a:pt x="1097778" y="530173"/>
                  <a:pt x="1114547" y="530173"/>
                </a:cubicBezTo>
                <a:close/>
                <a:moveTo>
                  <a:pt x="1041993" y="530173"/>
                </a:moveTo>
                <a:cubicBezTo>
                  <a:pt x="1058762" y="530173"/>
                  <a:pt x="1072356" y="543767"/>
                  <a:pt x="1072356" y="560536"/>
                </a:cubicBezTo>
                <a:cubicBezTo>
                  <a:pt x="1072356" y="577306"/>
                  <a:pt x="1058762" y="590900"/>
                  <a:pt x="1041993" y="590900"/>
                </a:cubicBezTo>
                <a:cubicBezTo>
                  <a:pt x="1025223" y="590900"/>
                  <a:pt x="1011629" y="577306"/>
                  <a:pt x="1011629" y="560536"/>
                </a:cubicBezTo>
                <a:cubicBezTo>
                  <a:pt x="1011629" y="543767"/>
                  <a:pt x="1025223" y="530173"/>
                  <a:pt x="1041993" y="530173"/>
                </a:cubicBezTo>
                <a:close/>
                <a:moveTo>
                  <a:pt x="969438" y="530173"/>
                </a:moveTo>
                <a:cubicBezTo>
                  <a:pt x="986208" y="530173"/>
                  <a:pt x="999801" y="543767"/>
                  <a:pt x="999801" y="560536"/>
                </a:cubicBezTo>
                <a:cubicBezTo>
                  <a:pt x="999801" y="577306"/>
                  <a:pt x="986208" y="590900"/>
                  <a:pt x="969438" y="590900"/>
                </a:cubicBezTo>
                <a:cubicBezTo>
                  <a:pt x="952669" y="590900"/>
                  <a:pt x="939075" y="577306"/>
                  <a:pt x="939075" y="560536"/>
                </a:cubicBezTo>
                <a:cubicBezTo>
                  <a:pt x="939075" y="543767"/>
                  <a:pt x="952669" y="530173"/>
                  <a:pt x="969438" y="530173"/>
                </a:cubicBezTo>
                <a:close/>
                <a:moveTo>
                  <a:pt x="896883" y="530173"/>
                </a:moveTo>
                <a:cubicBezTo>
                  <a:pt x="913653" y="530173"/>
                  <a:pt x="927247" y="543767"/>
                  <a:pt x="927247" y="560536"/>
                </a:cubicBezTo>
                <a:cubicBezTo>
                  <a:pt x="927247" y="577306"/>
                  <a:pt x="913653" y="590900"/>
                  <a:pt x="896883" y="590900"/>
                </a:cubicBezTo>
                <a:cubicBezTo>
                  <a:pt x="880114" y="590900"/>
                  <a:pt x="866520" y="577306"/>
                  <a:pt x="866520" y="560536"/>
                </a:cubicBezTo>
                <a:cubicBezTo>
                  <a:pt x="866520" y="543767"/>
                  <a:pt x="880114" y="530173"/>
                  <a:pt x="896883" y="530173"/>
                </a:cubicBezTo>
                <a:close/>
                <a:moveTo>
                  <a:pt x="824329" y="530173"/>
                </a:moveTo>
                <a:cubicBezTo>
                  <a:pt x="841098" y="530173"/>
                  <a:pt x="854692" y="543767"/>
                  <a:pt x="854692" y="560536"/>
                </a:cubicBezTo>
                <a:cubicBezTo>
                  <a:pt x="854692" y="577306"/>
                  <a:pt x="841098" y="590900"/>
                  <a:pt x="824329" y="590900"/>
                </a:cubicBezTo>
                <a:cubicBezTo>
                  <a:pt x="807559" y="590900"/>
                  <a:pt x="793965" y="577306"/>
                  <a:pt x="793965" y="560536"/>
                </a:cubicBezTo>
                <a:cubicBezTo>
                  <a:pt x="793965" y="543767"/>
                  <a:pt x="807559" y="530173"/>
                  <a:pt x="824329" y="530173"/>
                </a:cubicBezTo>
                <a:close/>
                <a:moveTo>
                  <a:pt x="751774" y="530173"/>
                </a:moveTo>
                <a:cubicBezTo>
                  <a:pt x="768544" y="530173"/>
                  <a:pt x="782138" y="543767"/>
                  <a:pt x="782138" y="560536"/>
                </a:cubicBezTo>
                <a:cubicBezTo>
                  <a:pt x="782138" y="577306"/>
                  <a:pt x="768544" y="590900"/>
                  <a:pt x="751774" y="590900"/>
                </a:cubicBezTo>
                <a:cubicBezTo>
                  <a:pt x="735005" y="590900"/>
                  <a:pt x="721411" y="577306"/>
                  <a:pt x="721411" y="560536"/>
                </a:cubicBezTo>
                <a:cubicBezTo>
                  <a:pt x="721411" y="543767"/>
                  <a:pt x="735005" y="530173"/>
                  <a:pt x="751774" y="530173"/>
                </a:cubicBezTo>
                <a:close/>
                <a:moveTo>
                  <a:pt x="679220" y="530173"/>
                </a:moveTo>
                <a:cubicBezTo>
                  <a:pt x="695989" y="530173"/>
                  <a:pt x="709583" y="543767"/>
                  <a:pt x="709583" y="560536"/>
                </a:cubicBezTo>
                <a:cubicBezTo>
                  <a:pt x="709583" y="577306"/>
                  <a:pt x="695989" y="590900"/>
                  <a:pt x="679220" y="590900"/>
                </a:cubicBezTo>
                <a:cubicBezTo>
                  <a:pt x="662450" y="590900"/>
                  <a:pt x="648856" y="577306"/>
                  <a:pt x="648856" y="560536"/>
                </a:cubicBezTo>
                <a:cubicBezTo>
                  <a:pt x="648856" y="543767"/>
                  <a:pt x="662450" y="530173"/>
                  <a:pt x="679220" y="530173"/>
                </a:cubicBezTo>
                <a:close/>
                <a:moveTo>
                  <a:pt x="606665" y="530173"/>
                </a:moveTo>
                <a:cubicBezTo>
                  <a:pt x="623435" y="530173"/>
                  <a:pt x="637029" y="543767"/>
                  <a:pt x="637029" y="560536"/>
                </a:cubicBezTo>
                <a:cubicBezTo>
                  <a:pt x="637029" y="577306"/>
                  <a:pt x="623435" y="590900"/>
                  <a:pt x="606665" y="590900"/>
                </a:cubicBezTo>
                <a:cubicBezTo>
                  <a:pt x="589896" y="590900"/>
                  <a:pt x="576302" y="577306"/>
                  <a:pt x="576302" y="560536"/>
                </a:cubicBezTo>
                <a:cubicBezTo>
                  <a:pt x="576302" y="543767"/>
                  <a:pt x="589896" y="530173"/>
                  <a:pt x="606665" y="530173"/>
                </a:cubicBezTo>
                <a:close/>
                <a:moveTo>
                  <a:pt x="534111" y="530173"/>
                </a:moveTo>
                <a:cubicBezTo>
                  <a:pt x="550880" y="530173"/>
                  <a:pt x="564474" y="543767"/>
                  <a:pt x="564474" y="560536"/>
                </a:cubicBezTo>
                <a:cubicBezTo>
                  <a:pt x="564474" y="577306"/>
                  <a:pt x="550880" y="590900"/>
                  <a:pt x="534111" y="590900"/>
                </a:cubicBezTo>
                <a:cubicBezTo>
                  <a:pt x="517341" y="590900"/>
                  <a:pt x="503747" y="577306"/>
                  <a:pt x="503747" y="560536"/>
                </a:cubicBezTo>
                <a:cubicBezTo>
                  <a:pt x="503747" y="543767"/>
                  <a:pt x="517341" y="530173"/>
                  <a:pt x="534111" y="530173"/>
                </a:cubicBezTo>
                <a:close/>
                <a:moveTo>
                  <a:pt x="461556" y="530173"/>
                </a:moveTo>
                <a:cubicBezTo>
                  <a:pt x="478326" y="530173"/>
                  <a:pt x="491920" y="543767"/>
                  <a:pt x="491920" y="560536"/>
                </a:cubicBezTo>
                <a:cubicBezTo>
                  <a:pt x="491920" y="577306"/>
                  <a:pt x="478326" y="590900"/>
                  <a:pt x="461556" y="590900"/>
                </a:cubicBezTo>
                <a:cubicBezTo>
                  <a:pt x="444787" y="590900"/>
                  <a:pt x="431192" y="577306"/>
                  <a:pt x="431192" y="560536"/>
                </a:cubicBezTo>
                <a:cubicBezTo>
                  <a:pt x="431192" y="543767"/>
                  <a:pt x="444787" y="530173"/>
                  <a:pt x="461556" y="530173"/>
                </a:cubicBezTo>
                <a:close/>
                <a:moveTo>
                  <a:pt x="389002" y="530173"/>
                </a:moveTo>
                <a:cubicBezTo>
                  <a:pt x="405771" y="530173"/>
                  <a:pt x="419365" y="543767"/>
                  <a:pt x="419365" y="560536"/>
                </a:cubicBezTo>
                <a:cubicBezTo>
                  <a:pt x="419365" y="577306"/>
                  <a:pt x="405771" y="590900"/>
                  <a:pt x="389002" y="590900"/>
                </a:cubicBezTo>
                <a:cubicBezTo>
                  <a:pt x="372232" y="590900"/>
                  <a:pt x="358638" y="577306"/>
                  <a:pt x="358638" y="560536"/>
                </a:cubicBezTo>
                <a:cubicBezTo>
                  <a:pt x="358638" y="543767"/>
                  <a:pt x="372232" y="530173"/>
                  <a:pt x="389002" y="530173"/>
                </a:cubicBezTo>
                <a:close/>
                <a:moveTo>
                  <a:pt x="316447" y="530173"/>
                </a:moveTo>
                <a:cubicBezTo>
                  <a:pt x="333216" y="530173"/>
                  <a:pt x="346810" y="543767"/>
                  <a:pt x="346810" y="560536"/>
                </a:cubicBezTo>
                <a:cubicBezTo>
                  <a:pt x="346810" y="577306"/>
                  <a:pt x="333216" y="590900"/>
                  <a:pt x="316447" y="590900"/>
                </a:cubicBezTo>
                <a:cubicBezTo>
                  <a:pt x="299677" y="590900"/>
                  <a:pt x="286084" y="577306"/>
                  <a:pt x="286084" y="560536"/>
                </a:cubicBezTo>
                <a:cubicBezTo>
                  <a:pt x="286084" y="543767"/>
                  <a:pt x="299677" y="530173"/>
                  <a:pt x="316447" y="530173"/>
                </a:cubicBezTo>
                <a:close/>
                <a:moveTo>
                  <a:pt x="243892" y="530173"/>
                </a:moveTo>
                <a:cubicBezTo>
                  <a:pt x="260662" y="530173"/>
                  <a:pt x="274256" y="543767"/>
                  <a:pt x="274256" y="560536"/>
                </a:cubicBezTo>
                <a:cubicBezTo>
                  <a:pt x="274256" y="577306"/>
                  <a:pt x="260662" y="590900"/>
                  <a:pt x="243892" y="590900"/>
                </a:cubicBezTo>
                <a:cubicBezTo>
                  <a:pt x="227123" y="590900"/>
                  <a:pt x="213529" y="577306"/>
                  <a:pt x="213529" y="560536"/>
                </a:cubicBezTo>
                <a:cubicBezTo>
                  <a:pt x="213529" y="543767"/>
                  <a:pt x="227123" y="530173"/>
                  <a:pt x="243892" y="530173"/>
                </a:cubicBezTo>
                <a:close/>
                <a:moveTo>
                  <a:pt x="171339" y="530173"/>
                </a:moveTo>
                <a:cubicBezTo>
                  <a:pt x="188107" y="530173"/>
                  <a:pt x="201701" y="543767"/>
                  <a:pt x="201701" y="560536"/>
                </a:cubicBezTo>
                <a:cubicBezTo>
                  <a:pt x="201701" y="577306"/>
                  <a:pt x="188107" y="590900"/>
                  <a:pt x="171339" y="590900"/>
                </a:cubicBezTo>
                <a:cubicBezTo>
                  <a:pt x="154673" y="590900"/>
                  <a:pt x="141079" y="577306"/>
                  <a:pt x="141079" y="560536"/>
                </a:cubicBezTo>
                <a:cubicBezTo>
                  <a:pt x="141079" y="543767"/>
                  <a:pt x="154673" y="530173"/>
                  <a:pt x="171339" y="530173"/>
                </a:cubicBezTo>
                <a:close/>
                <a:moveTo>
                  <a:pt x="98904" y="530173"/>
                </a:moveTo>
                <a:cubicBezTo>
                  <a:pt x="115664" y="530173"/>
                  <a:pt x="129258" y="543767"/>
                  <a:pt x="129258" y="560536"/>
                </a:cubicBezTo>
                <a:cubicBezTo>
                  <a:pt x="129258" y="577306"/>
                  <a:pt x="115664" y="590900"/>
                  <a:pt x="98904" y="590900"/>
                </a:cubicBezTo>
                <a:cubicBezTo>
                  <a:pt x="82130" y="590900"/>
                  <a:pt x="68536" y="577306"/>
                  <a:pt x="68536" y="560536"/>
                </a:cubicBezTo>
                <a:cubicBezTo>
                  <a:pt x="68536" y="543767"/>
                  <a:pt x="82130" y="530173"/>
                  <a:pt x="98904" y="530173"/>
                </a:cubicBezTo>
                <a:close/>
                <a:moveTo>
                  <a:pt x="26349" y="530173"/>
                </a:moveTo>
                <a:cubicBezTo>
                  <a:pt x="43112" y="530173"/>
                  <a:pt x="56707" y="543767"/>
                  <a:pt x="56707" y="560536"/>
                </a:cubicBezTo>
                <a:cubicBezTo>
                  <a:pt x="56707" y="577306"/>
                  <a:pt x="43112" y="590900"/>
                  <a:pt x="26349" y="590900"/>
                </a:cubicBezTo>
                <a:cubicBezTo>
                  <a:pt x="17963" y="590900"/>
                  <a:pt x="10372" y="587502"/>
                  <a:pt x="4877" y="582007"/>
                </a:cubicBezTo>
                <a:lnTo>
                  <a:pt x="0" y="570232"/>
                </a:lnTo>
                <a:lnTo>
                  <a:pt x="0" y="550840"/>
                </a:lnTo>
                <a:lnTo>
                  <a:pt x="4877" y="539066"/>
                </a:lnTo>
                <a:cubicBezTo>
                  <a:pt x="10372" y="533572"/>
                  <a:pt x="17963" y="530173"/>
                  <a:pt x="26349" y="530173"/>
                </a:cubicBezTo>
                <a:close/>
                <a:moveTo>
                  <a:pt x="1673704" y="458486"/>
                </a:moveTo>
                <a:lnTo>
                  <a:pt x="1671744" y="497284"/>
                </a:lnTo>
                <a:lnTo>
                  <a:pt x="1664620" y="480084"/>
                </a:lnTo>
                <a:cubicBezTo>
                  <a:pt x="1664620" y="471700"/>
                  <a:pt x="1668019" y="464109"/>
                  <a:pt x="1673514" y="458614"/>
                </a:cubicBezTo>
                <a:close/>
                <a:moveTo>
                  <a:pt x="1622429" y="449721"/>
                </a:moveTo>
                <a:cubicBezTo>
                  <a:pt x="1639199" y="449721"/>
                  <a:pt x="1652792" y="463315"/>
                  <a:pt x="1652792" y="480084"/>
                </a:cubicBezTo>
                <a:cubicBezTo>
                  <a:pt x="1652792" y="496854"/>
                  <a:pt x="1639199" y="510448"/>
                  <a:pt x="1622429" y="510448"/>
                </a:cubicBezTo>
                <a:cubicBezTo>
                  <a:pt x="1605659" y="510448"/>
                  <a:pt x="1592066" y="496854"/>
                  <a:pt x="1592066" y="480084"/>
                </a:cubicBezTo>
                <a:cubicBezTo>
                  <a:pt x="1592066" y="463315"/>
                  <a:pt x="1605659" y="449721"/>
                  <a:pt x="1622429" y="449721"/>
                </a:cubicBezTo>
                <a:close/>
                <a:moveTo>
                  <a:pt x="1549874" y="449721"/>
                </a:moveTo>
                <a:cubicBezTo>
                  <a:pt x="1566644" y="449721"/>
                  <a:pt x="1580238" y="463315"/>
                  <a:pt x="1580238" y="480084"/>
                </a:cubicBezTo>
                <a:cubicBezTo>
                  <a:pt x="1580238" y="496854"/>
                  <a:pt x="1566644" y="510448"/>
                  <a:pt x="1549874" y="510448"/>
                </a:cubicBezTo>
                <a:cubicBezTo>
                  <a:pt x="1533105" y="510448"/>
                  <a:pt x="1519511" y="496854"/>
                  <a:pt x="1519511" y="480084"/>
                </a:cubicBezTo>
                <a:cubicBezTo>
                  <a:pt x="1519511" y="463315"/>
                  <a:pt x="1533105" y="449721"/>
                  <a:pt x="1549874" y="449721"/>
                </a:cubicBezTo>
                <a:close/>
                <a:moveTo>
                  <a:pt x="1477320" y="449721"/>
                </a:moveTo>
                <a:cubicBezTo>
                  <a:pt x="1494089" y="449721"/>
                  <a:pt x="1507683" y="463315"/>
                  <a:pt x="1507683" y="480084"/>
                </a:cubicBezTo>
                <a:cubicBezTo>
                  <a:pt x="1507683" y="496854"/>
                  <a:pt x="1494089" y="510448"/>
                  <a:pt x="1477320" y="510448"/>
                </a:cubicBezTo>
                <a:cubicBezTo>
                  <a:pt x="1460550" y="510448"/>
                  <a:pt x="1446956" y="496854"/>
                  <a:pt x="1446956" y="480084"/>
                </a:cubicBezTo>
                <a:cubicBezTo>
                  <a:pt x="1446956" y="463315"/>
                  <a:pt x="1460550" y="449721"/>
                  <a:pt x="1477320" y="449721"/>
                </a:cubicBezTo>
                <a:close/>
                <a:moveTo>
                  <a:pt x="1404765" y="449721"/>
                </a:moveTo>
                <a:cubicBezTo>
                  <a:pt x="1421535" y="449721"/>
                  <a:pt x="1435129" y="463315"/>
                  <a:pt x="1435129" y="480084"/>
                </a:cubicBezTo>
                <a:cubicBezTo>
                  <a:pt x="1435129" y="496854"/>
                  <a:pt x="1421535" y="510448"/>
                  <a:pt x="1404765" y="510448"/>
                </a:cubicBezTo>
                <a:cubicBezTo>
                  <a:pt x="1387996" y="510448"/>
                  <a:pt x="1374402" y="496854"/>
                  <a:pt x="1374402" y="480084"/>
                </a:cubicBezTo>
                <a:cubicBezTo>
                  <a:pt x="1374402" y="463315"/>
                  <a:pt x="1387996" y="449721"/>
                  <a:pt x="1404765" y="449721"/>
                </a:cubicBezTo>
                <a:close/>
                <a:moveTo>
                  <a:pt x="1332211" y="449721"/>
                </a:moveTo>
                <a:cubicBezTo>
                  <a:pt x="1348980" y="449721"/>
                  <a:pt x="1362574" y="463315"/>
                  <a:pt x="1362574" y="480084"/>
                </a:cubicBezTo>
                <a:cubicBezTo>
                  <a:pt x="1362574" y="496854"/>
                  <a:pt x="1348980" y="510448"/>
                  <a:pt x="1332211" y="510448"/>
                </a:cubicBezTo>
                <a:cubicBezTo>
                  <a:pt x="1315441" y="510448"/>
                  <a:pt x="1301847" y="496854"/>
                  <a:pt x="1301847" y="480084"/>
                </a:cubicBezTo>
                <a:cubicBezTo>
                  <a:pt x="1301847" y="463315"/>
                  <a:pt x="1315441" y="449721"/>
                  <a:pt x="1332211" y="449721"/>
                </a:cubicBezTo>
                <a:close/>
                <a:moveTo>
                  <a:pt x="1259656" y="449721"/>
                </a:moveTo>
                <a:cubicBezTo>
                  <a:pt x="1276426" y="449721"/>
                  <a:pt x="1290020" y="463315"/>
                  <a:pt x="1290020" y="480084"/>
                </a:cubicBezTo>
                <a:cubicBezTo>
                  <a:pt x="1290020" y="496854"/>
                  <a:pt x="1276426" y="510448"/>
                  <a:pt x="1259656" y="510448"/>
                </a:cubicBezTo>
                <a:cubicBezTo>
                  <a:pt x="1242887" y="510448"/>
                  <a:pt x="1229293" y="496854"/>
                  <a:pt x="1229293" y="480084"/>
                </a:cubicBezTo>
                <a:cubicBezTo>
                  <a:pt x="1229293" y="463315"/>
                  <a:pt x="1242887" y="449721"/>
                  <a:pt x="1259656" y="449721"/>
                </a:cubicBezTo>
                <a:close/>
                <a:moveTo>
                  <a:pt x="1187102" y="449721"/>
                </a:moveTo>
                <a:cubicBezTo>
                  <a:pt x="1203871" y="449721"/>
                  <a:pt x="1217465" y="463315"/>
                  <a:pt x="1217465" y="480084"/>
                </a:cubicBezTo>
                <a:cubicBezTo>
                  <a:pt x="1217465" y="496854"/>
                  <a:pt x="1203871" y="510448"/>
                  <a:pt x="1187102" y="510448"/>
                </a:cubicBezTo>
                <a:cubicBezTo>
                  <a:pt x="1170332" y="510448"/>
                  <a:pt x="1156738" y="496854"/>
                  <a:pt x="1156738" y="480084"/>
                </a:cubicBezTo>
                <a:cubicBezTo>
                  <a:pt x="1156738" y="463315"/>
                  <a:pt x="1170332" y="449721"/>
                  <a:pt x="1187102" y="449721"/>
                </a:cubicBezTo>
                <a:close/>
                <a:moveTo>
                  <a:pt x="1114547" y="449721"/>
                </a:moveTo>
                <a:cubicBezTo>
                  <a:pt x="1131317" y="449721"/>
                  <a:pt x="1144911" y="463315"/>
                  <a:pt x="1144911" y="480084"/>
                </a:cubicBezTo>
                <a:cubicBezTo>
                  <a:pt x="1144911" y="496854"/>
                  <a:pt x="1131317" y="510448"/>
                  <a:pt x="1114547" y="510448"/>
                </a:cubicBezTo>
                <a:cubicBezTo>
                  <a:pt x="1097778" y="510448"/>
                  <a:pt x="1084184" y="496854"/>
                  <a:pt x="1084184" y="480084"/>
                </a:cubicBezTo>
                <a:cubicBezTo>
                  <a:pt x="1084184" y="463315"/>
                  <a:pt x="1097778" y="449721"/>
                  <a:pt x="1114547" y="449721"/>
                </a:cubicBezTo>
                <a:close/>
                <a:moveTo>
                  <a:pt x="1041993" y="449721"/>
                </a:moveTo>
                <a:cubicBezTo>
                  <a:pt x="1058762" y="449721"/>
                  <a:pt x="1072356" y="463315"/>
                  <a:pt x="1072356" y="480084"/>
                </a:cubicBezTo>
                <a:cubicBezTo>
                  <a:pt x="1072356" y="496854"/>
                  <a:pt x="1058762" y="510448"/>
                  <a:pt x="1041993" y="510448"/>
                </a:cubicBezTo>
                <a:cubicBezTo>
                  <a:pt x="1025223" y="510448"/>
                  <a:pt x="1011629" y="496854"/>
                  <a:pt x="1011629" y="480084"/>
                </a:cubicBezTo>
                <a:cubicBezTo>
                  <a:pt x="1011629" y="463315"/>
                  <a:pt x="1025223" y="449721"/>
                  <a:pt x="1041993" y="449721"/>
                </a:cubicBezTo>
                <a:close/>
                <a:moveTo>
                  <a:pt x="969438" y="449721"/>
                </a:moveTo>
                <a:cubicBezTo>
                  <a:pt x="986208" y="449721"/>
                  <a:pt x="999801" y="463315"/>
                  <a:pt x="999801" y="480084"/>
                </a:cubicBezTo>
                <a:cubicBezTo>
                  <a:pt x="999801" y="496854"/>
                  <a:pt x="986208" y="510448"/>
                  <a:pt x="969438" y="510448"/>
                </a:cubicBezTo>
                <a:cubicBezTo>
                  <a:pt x="952669" y="510448"/>
                  <a:pt x="939075" y="496854"/>
                  <a:pt x="939075" y="480084"/>
                </a:cubicBezTo>
                <a:cubicBezTo>
                  <a:pt x="939075" y="463315"/>
                  <a:pt x="952669" y="449721"/>
                  <a:pt x="969438" y="449721"/>
                </a:cubicBezTo>
                <a:close/>
                <a:moveTo>
                  <a:pt x="896883" y="449721"/>
                </a:moveTo>
                <a:cubicBezTo>
                  <a:pt x="913653" y="449721"/>
                  <a:pt x="927247" y="463315"/>
                  <a:pt x="927247" y="480084"/>
                </a:cubicBezTo>
                <a:cubicBezTo>
                  <a:pt x="927247" y="496854"/>
                  <a:pt x="913653" y="510448"/>
                  <a:pt x="896883" y="510448"/>
                </a:cubicBezTo>
                <a:cubicBezTo>
                  <a:pt x="880114" y="510448"/>
                  <a:pt x="866520" y="496854"/>
                  <a:pt x="866520" y="480084"/>
                </a:cubicBezTo>
                <a:cubicBezTo>
                  <a:pt x="866520" y="463315"/>
                  <a:pt x="880114" y="449721"/>
                  <a:pt x="896883" y="449721"/>
                </a:cubicBezTo>
                <a:close/>
                <a:moveTo>
                  <a:pt x="824329" y="449721"/>
                </a:moveTo>
                <a:cubicBezTo>
                  <a:pt x="841098" y="449721"/>
                  <a:pt x="854692" y="463315"/>
                  <a:pt x="854692" y="480084"/>
                </a:cubicBezTo>
                <a:cubicBezTo>
                  <a:pt x="854692" y="496854"/>
                  <a:pt x="841098" y="510448"/>
                  <a:pt x="824329" y="510448"/>
                </a:cubicBezTo>
                <a:cubicBezTo>
                  <a:pt x="807559" y="510448"/>
                  <a:pt x="793965" y="496854"/>
                  <a:pt x="793965" y="480084"/>
                </a:cubicBezTo>
                <a:cubicBezTo>
                  <a:pt x="793965" y="463315"/>
                  <a:pt x="807559" y="449721"/>
                  <a:pt x="824329" y="449721"/>
                </a:cubicBezTo>
                <a:close/>
                <a:moveTo>
                  <a:pt x="751774" y="449721"/>
                </a:moveTo>
                <a:cubicBezTo>
                  <a:pt x="768544" y="449721"/>
                  <a:pt x="782138" y="463315"/>
                  <a:pt x="782138" y="480084"/>
                </a:cubicBezTo>
                <a:cubicBezTo>
                  <a:pt x="782138" y="496854"/>
                  <a:pt x="768544" y="510448"/>
                  <a:pt x="751774" y="510448"/>
                </a:cubicBezTo>
                <a:cubicBezTo>
                  <a:pt x="735005" y="510448"/>
                  <a:pt x="721411" y="496854"/>
                  <a:pt x="721411" y="480084"/>
                </a:cubicBezTo>
                <a:cubicBezTo>
                  <a:pt x="721411" y="463315"/>
                  <a:pt x="735005" y="449721"/>
                  <a:pt x="751774" y="449721"/>
                </a:cubicBezTo>
                <a:close/>
                <a:moveTo>
                  <a:pt x="679220" y="449721"/>
                </a:moveTo>
                <a:cubicBezTo>
                  <a:pt x="695989" y="449721"/>
                  <a:pt x="709583" y="463315"/>
                  <a:pt x="709583" y="480084"/>
                </a:cubicBezTo>
                <a:cubicBezTo>
                  <a:pt x="709583" y="496854"/>
                  <a:pt x="695989" y="510448"/>
                  <a:pt x="679220" y="510448"/>
                </a:cubicBezTo>
                <a:cubicBezTo>
                  <a:pt x="662450" y="510448"/>
                  <a:pt x="648856" y="496854"/>
                  <a:pt x="648856" y="480084"/>
                </a:cubicBezTo>
                <a:cubicBezTo>
                  <a:pt x="648856" y="463315"/>
                  <a:pt x="662450" y="449721"/>
                  <a:pt x="679220" y="449721"/>
                </a:cubicBezTo>
                <a:close/>
                <a:moveTo>
                  <a:pt x="606665" y="449721"/>
                </a:moveTo>
                <a:cubicBezTo>
                  <a:pt x="623435" y="449721"/>
                  <a:pt x="637029" y="463315"/>
                  <a:pt x="637029" y="480084"/>
                </a:cubicBezTo>
                <a:cubicBezTo>
                  <a:pt x="637029" y="496854"/>
                  <a:pt x="623435" y="510448"/>
                  <a:pt x="606665" y="510448"/>
                </a:cubicBezTo>
                <a:cubicBezTo>
                  <a:pt x="589896" y="510448"/>
                  <a:pt x="576302" y="496854"/>
                  <a:pt x="576302" y="480084"/>
                </a:cubicBezTo>
                <a:cubicBezTo>
                  <a:pt x="576302" y="463315"/>
                  <a:pt x="589896" y="449721"/>
                  <a:pt x="606665" y="449721"/>
                </a:cubicBezTo>
                <a:close/>
                <a:moveTo>
                  <a:pt x="534111" y="449721"/>
                </a:moveTo>
                <a:cubicBezTo>
                  <a:pt x="550880" y="449721"/>
                  <a:pt x="564474" y="463315"/>
                  <a:pt x="564474" y="480084"/>
                </a:cubicBezTo>
                <a:cubicBezTo>
                  <a:pt x="564474" y="496854"/>
                  <a:pt x="550880" y="510448"/>
                  <a:pt x="534111" y="510448"/>
                </a:cubicBezTo>
                <a:cubicBezTo>
                  <a:pt x="517341" y="510448"/>
                  <a:pt x="503747" y="496854"/>
                  <a:pt x="503747" y="480084"/>
                </a:cubicBezTo>
                <a:cubicBezTo>
                  <a:pt x="503747" y="463315"/>
                  <a:pt x="517341" y="449721"/>
                  <a:pt x="534111" y="449721"/>
                </a:cubicBezTo>
                <a:close/>
                <a:moveTo>
                  <a:pt x="461556" y="449721"/>
                </a:moveTo>
                <a:cubicBezTo>
                  <a:pt x="478326" y="449721"/>
                  <a:pt x="491920" y="463315"/>
                  <a:pt x="491920" y="480084"/>
                </a:cubicBezTo>
                <a:cubicBezTo>
                  <a:pt x="491920" y="496854"/>
                  <a:pt x="478326" y="510448"/>
                  <a:pt x="461556" y="510448"/>
                </a:cubicBezTo>
                <a:cubicBezTo>
                  <a:pt x="444787" y="510448"/>
                  <a:pt x="431192" y="496854"/>
                  <a:pt x="431192" y="480084"/>
                </a:cubicBezTo>
                <a:cubicBezTo>
                  <a:pt x="431192" y="463315"/>
                  <a:pt x="444787" y="449721"/>
                  <a:pt x="461556" y="449721"/>
                </a:cubicBezTo>
                <a:close/>
                <a:moveTo>
                  <a:pt x="389002" y="449721"/>
                </a:moveTo>
                <a:cubicBezTo>
                  <a:pt x="405771" y="449721"/>
                  <a:pt x="419365" y="463315"/>
                  <a:pt x="419365" y="480084"/>
                </a:cubicBezTo>
                <a:cubicBezTo>
                  <a:pt x="419365" y="496854"/>
                  <a:pt x="405771" y="510448"/>
                  <a:pt x="389002" y="510448"/>
                </a:cubicBezTo>
                <a:cubicBezTo>
                  <a:pt x="372232" y="510448"/>
                  <a:pt x="358638" y="496854"/>
                  <a:pt x="358638" y="480084"/>
                </a:cubicBezTo>
                <a:cubicBezTo>
                  <a:pt x="358638" y="463315"/>
                  <a:pt x="372232" y="449721"/>
                  <a:pt x="389002" y="449721"/>
                </a:cubicBezTo>
                <a:close/>
                <a:moveTo>
                  <a:pt x="316447" y="449721"/>
                </a:moveTo>
                <a:cubicBezTo>
                  <a:pt x="333216" y="449721"/>
                  <a:pt x="346810" y="463315"/>
                  <a:pt x="346810" y="480084"/>
                </a:cubicBezTo>
                <a:cubicBezTo>
                  <a:pt x="346810" y="496854"/>
                  <a:pt x="333216" y="510448"/>
                  <a:pt x="316447" y="510448"/>
                </a:cubicBezTo>
                <a:cubicBezTo>
                  <a:pt x="299677" y="510448"/>
                  <a:pt x="286084" y="496854"/>
                  <a:pt x="286084" y="480084"/>
                </a:cubicBezTo>
                <a:cubicBezTo>
                  <a:pt x="286084" y="463315"/>
                  <a:pt x="299677" y="449721"/>
                  <a:pt x="316447" y="449721"/>
                </a:cubicBezTo>
                <a:close/>
                <a:moveTo>
                  <a:pt x="243892" y="449721"/>
                </a:moveTo>
                <a:cubicBezTo>
                  <a:pt x="260662" y="449721"/>
                  <a:pt x="274256" y="463315"/>
                  <a:pt x="274256" y="480084"/>
                </a:cubicBezTo>
                <a:cubicBezTo>
                  <a:pt x="274256" y="496854"/>
                  <a:pt x="260662" y="510448"/>
                  <a:pt x="243892" y="510448"/>
                </a:cubicBezTo>
                <a:cubicBezTo>
                  <a:pt x="227123" y="510448"/>
                  <a:pt x="213529" y="496854"/>
                  <a:pt x="213529" y="480084"/>
                </a:cubicBezTo>
                <a:cubicBezTo>
                  <a:pt x="213529" y="463315"/>
                  <a:pt x="227123" y="449721"/>
                  <a:pt x="243892" y="449721"/>
                </a:cubicBezTo>
                <a:close/>
                <a:moveTo>
                  <a:pt x="171339" y="449721"/>
                </a:moveTo>
                <a:cubicBezTo>
                  <a:pt x="188107" y="449721"/>
                  <a:pt x="201701" y="463315"/>
                  <a:pt x="201701" y="480084"/>
                </a:cubicBezTo>
                <a:cubicBezTo>
                  <a:pt x="201701" y="496854"/>
                  <a:pt x="188107" y="510448"/>
                  <a:pt x="171339" y="510448"/>
                </a:cubicBezTo>
                <a:cubicBezTo>
                  <a:pt x="154679" y="510448"/>
                  <a:pt x="141085" y="496854"/>
                  <a:pt x="141085" y="480084"/>
                </a:cubicBezTo>
                <a:cubicBezTo>
                  <a:pt x="141085" y="463315"/>
                  <a:pt x="154679" y="449721"/>
                  <a:pt x="171339" y="449721"/>
                </a:cubicBezTo>
                <a:close/>
                <a:moveTo>
                  <a:pt x="98910" y="449721"/>
                </a:moveTo>
                <a:cubicBezTo>
                  <a:pt x="115670" y="449721"/>
                  <a:pt x="129264" y="463315"/>
                  <a:pt x="129264" y="480084"/>
                </a:cubicBezTo>
                <a:cubicBezTo>
                  <a:pt x="129264" y="496854"/>
                  <a:pt x="115670" y="510448"/>
                  <a:pt x="98910" y="510448"/>
                </a:cubicBezTo>
                <a:cubicBezTo>
                  <a:pt x="82136" y="510448"/>
                  <a:pt x="68542" y="496854"/>
                  <a:pt x="68542" y="480084"/>
                </a:cubicBezTo>
                <a:cubicBezTo>
                  <a:pt x="68542" y="463315"/>
                  <a:pt x="82136" y="449721"/>
                  <a:pt x="98910" y="449721"/>
                </a:cubicBezTo>
                <a:close/>
                <a:moveTo>
                  <a:pt x="26355" y="449721"/>
                </a:moveTo>
                <a:cubicBezTo>
                  <a:pt x="43118" y="449721"/>
                  <a:pt x="56713" y="463315"/>
                  <a:pt x="56713" y="480084"/>
                </a:cubicBezTo>
                <a:cubicBezTo>
                  <a:pt x="56713" y="496854"/>
                  <a:pt x="43118" y="510448"/>
                  <a:pt x="26355" y="510448"/>
                </a:cubicBezTo>
                <a:cubicBezTo>
                  <a:pt x="17970" y="510448"/>
                  <a:pt x="10379" y="507050"/>
                  <a:pt x="4884" y="501555"/>
                </a:cubicBezTo>
                <a:lnTo>
                  <a:pt x="0" y="489763"/>
                </a:lnTo>
                <a:lnTo>
                  <a:pt x="0" y="470405"/>
                </a:lnTo>
                <a:lnTo>
                  <a:pt x="4884" y="458614"/>
                </a:lnTo>
                <a:cubicBezTo>
                  <a:pt x="10379" y="453120"/>
                  <a:pt x="17970" y="449721"/>
                  <a:pt x="26355" y="449721"/>
                </a:cubicBezTo>
                <a:close/>
                <a:moveTo>
                  <a:pt x="1673066" y="379245"/>
                </a:moveTo>
                <a:lnTo>
                  <a:pt x="1675237" y="422266"/>
                </a:lnTo>
                <a:lnTo>
                  <a:pt x="1673514" y="421103"/>
                </a:lnTo>
                <a:cubicBezTo>
                  <a:pt x="1668019" y="415609"/>
                  <a:pt x="1664620" y="408017"/>
                  <a:pt x="1664620" y="399633"/>
                </a:cubicBezTo>
                <a:close/>
                <a:moveTo>
                  <a:pt x="1622429" y="369269"/>
                </a:moveTo>
                <a:cubicBezTo>
                  <a:pt x="1639199" y="369269"/>
                  <a:pt x="1652792" y="382864"/>
                  <a:pt x="1652792" y="399633"/>
                </a:cubicBezTo>
                <a:cubicBezTo>
                  <a:pt x="1652792" y="416402"/>
                  <a:pt x="1639199" y="429997"/>
                  <a:pt x="1622429" y="429997"/>
                </a:cubicBezTo>
                <a:cubicBezTo>
                  <a:pt x="1605659" y="429997"/>
                  <a:pt x="1592066" y="416402"/>
                  <a:pt x="1592066" y="399633"/>
                </a:cubicBezTo>
                <a:cubicBezTo>
                  <a:pt x="1592066" y="382864"/>
                  <a:pt x="1605659" y="369269"/>
                  <a:pt x="1622429" y="369269"/>
                </a:cubicBezTo>
                <a:close/>
                <a:moveTo>
                  <a:pt x="1549874" y="369269"/>
                </a:moveTo>
                <a:cubicBezTo>
                  <a:pt x="1566644" y="369269"/>
                  <a:pt x="1580238" y="382864"/>
                  <a:pt x="1580238" y="399633"/>
                </a:cubicBezTo>
                <a:cubicBezTo>
                  <a:pt x="1580238" y="416402"/>
                  <a:pt x="1566644" y="429997"/>
                  <a:pt x="1549874" y="429997"/>
                </a:cubicBezTo>
                <a:cubicBezTo>
                  <a:pt x="1533105" y="429997"/>
                  <a:pt x="1519511" y="416402"/>
                  <a:pt x="1519511" y="399633"/>
                </a:cubicBezTo>
                <a:cubicBezTo>
                  <a:pt x="1519511" y="382864"/>
                  <a:pt x="1533105" y="369269"/>
                  <a:pt x="1549874" y="369269"/>
                </a:cubicBezTo>
                <a:close/>
                <a:moveTo>
                  <a:pt x="1477320" y="369269"/>
                </a:moveTo>
                <a:cubicBezTo>
                  <a:pt x="1494089" y="369269"/>
                  <a:pt x="1507683" y="382864"/>
                  <a:pt x="1507683" y="399633"/>
                </a:cubicBezTo>
                <a:cubicBezTo>
                  <a:pt x="1507683" y="416402"/>
                  <a:pt x="1494089" y="429997"/>
                  <a:pt x="1477320" y="429997"/>
                </a:cubicBezTo>
                <a:cubicBezTo>
                  <a:pt x="1460550" y="429997"/>
                  <a:pt x="1446956" y="416402"/>
                  <a:pt x="1446956" y="399633"/>
                </a:cubicBezTo>
                <a:cubicBezTo>
                  <a:pt x="1446956" y="382864"/>
                  <a:pt x="1460550" y="369269"/>
                  <a:pt x="1477320" y="369269"/>
                </a:cubicBezTo>
                <a:close/>
                <a:moveTo>
                  <a:pt x="1404765" y="369269"/>
                </a:moveTo>
                <a:cubicBezTo>
                  <a:pt x="1421535" y="369269"/>
                  <a:pt x="1435129" y="382864"/>
                  <a:pt x="1435129" y="399633"/>
                </a:cubicBezTo>
                <a:cubicBezTo>
                  <a:pt x="1435129" y="416402"/>
                  <a:pt x="1421535" y="429997"/>
                  <a:pt x="1404765" y="429997"/>
                </a:cubicBezTo>
                <a:cubicBezTo>
                  <a:pt x="1387996" y="429997"/>
                  <a:pt x="1374402" y="416402"/>
                  <a:pt x="1374402" y="399633"/>
                </a:cubicBezTo>
                <a:cubicBezTo>
                  <a:pt x="1374402" y="382864"/>
                  <a:pt x="1387996" y="369269"/>
                  <a:pt x="1404765" y="369269"/>
                </a:cubicBezTo>
                <a:close/>
                <a:moveTo>
                  <a:pt x="1332211" y="369269"/>
                </a:moveTo>
                <a:cubicBezTo>
                  <a:pt x="1348980" y="369269"/>
                  <a:pt x="1362574" y="382864"/>
                  <a:pt x="1362574" y="399633"/>
                </a:cubicBezTo>
                <a:cubicBezTo>
                  <a:pt x="1362574" y="416402"/>
                  <a:pt x="1348980" y="429997"/>
                  <a:pt x="1332211" y="429997"/>
                </a:cubicBezTo>
                <a:cubicBezTo>
                  <a:pt x="1315441" y="429997"/>
                  <a:pt x="1301847" y="416402"/>
                  <a:pt x="1301847" y="399633"/>
                </a:cubicBezTo>
                <a:cubicBezTo>
                  <a:pt x="1301847" y="382864"/>
                  <a:pt x="1315441" y="369269"/>
                  <a:pt x="1332211" y="369269"/>
                </a:cubicBezTo>
                <a:close/>
                <a:moveTo>
                  <a:pt x="1259656" y="369269"/>
                </a:moveTo>
                <a:cubicBezTo>
                  <a:pt x="1276426" y="369269"/>
                  <a:pt x="1290020" y="382864"/>
                  <a:pt x="1290020" y="399633"/>
                </a:cubicBezTo>
                <a:cubicBezTo>
                  <a:pt x="1290020" y="416402"/>
                  <a:pt x="1276426" y="429997"/>
                  <a:pt x="1259656" y="429997"/>
                </a:cubicBezTo>
                <a:cubicBezTo>
                  <a:pt x="1242887" y="429997"/>
                  <a:pt x="1229293" y="416402"/>
                  <a:pt x="1229293" y="399633"/>
                </a:cubicBezTo>
                <a:cubicBezTo>
                  <a:pt x="1229293" y="382864"/>
                  <a:pt x="1242887" y="369269"/>
                  <a:pt x="1259656" y="369269"/>
                </a:cubicBezTo>
                <a:close/>
                <a:moveTo>
                  <a:pt x="1187102" y="369269"/>
                </a:moveTo>
                <a:cubicBezTo>
                  <a:pt x="1203871" y="369269"/>
                  <a:pt x="1217465" y="382864"/>
                  <a:pt x="1217465" y="399633"/>
                </a:cubicBezTo>
                <a:cubicBezTo>
                  <a:pt x="1217465" y="416402"/>
                  <a:pt x="1203871" y="429997"/>
                  <a:pt x="1187102" y="429997"/>
                </a:cubicBezTo>
                <a:cubicBezTo>
                  <a:pt x="1170332" y="429997"/>
                  <a:pt x="1156738" y="416402"/>
                  <a:pt x="1156738" y="399633"/>
                </a:cubicBezTo>
                <a:cubicBezTo>
                  <a:pt x="1156738" y="382864"/>
                  <a:pt x="1170332" y="369269"/>
                  <a:pt x="1187102" y="369269"/>
                </a:cubicBezTo>
                <a:close/>
                <a:moveTo>
                  <a:pt x="1114547" y="369269"/>
                </a:moveTo>
                <a:cubicBezTo>
                  <a:pt x="1131317" y="369269"/>
                  <a:pt x="1144911" y="382864"/>
                  <a:pt x="1144911" y="399633"/>
                </a:cubicBezTo>
                <a:cubicBezTo>
                  <a:pt x="1144911" y="416402"/>
                  <a:pt x="1131317" y="429997"/>
                  <a:pt x="1114547" y="429997"/>
                </a:cubicBezTo>
                <a:cubicBezTo>
                  <a:pt x="1097778" y="429997"/>
                  <a:pt x="1084184" y="416402"/>
                  <a:pt x="1084184" y="399633"/>
                </a:cubicBezTo>
                <a:cubicBezTo>
                  <a:pt x="1084184" y="382864"/>
                  <a:pt x="1097778" y="369269"/>
                  <a:pt x="1114547" y="369269"/>
                </a:cubicBezTo>
                <a:close/>
                <a:moveTo>
                  <a:pt x="1041993" y="369269"/>
                </a:moveTo>
                <a:cubicBezTo>
                  <a:pt x="1058762" y="369269"/>
                  <a:pt x="1072356" y="382864"/>
                  <a:pt x="1072356" y="399633"/>
                </a:cubicBezTo>
                <a:cubicBezTo>
                  <a:pt x="1072356" y="416402"/>
                  <a:pt x="1058762" y="429997"/>
                  <a:pt x="1041993" y="429997"/>
                </a:cubicBezTo>
                <a:cubicBezTo>
                  <a:pt x="1025223" y="429997"/>
                  <a:pt x="1011629" y="416402"/>
                  <a:pt x="1011629" y="399633"/>
                </a:cubicBezTo>
                <a:cubicBezTo>
                  <a:pt x="1011629" y="382864"/>
                  <a:pt x="1025223" y="369269"/>
                  <a:pt x="1041993" y="369269"/>
                </a:cubicBezTo>
                <a:close/>
                <a:moveTo>
                  <a:pt x="969438" y="369269"/>
                </a:moveTo>
                <a:cubicBezTo>
                  <a:pt x="986208" y="369269"/>
                  <a:pt x="999801" y="382864"/>
                  <a:pt x="999801" y="399633"/>
                </a:cubicBezTo>
                <a:cubicBezTo>
                  <a:pt x="999801" y="416402"/>
                  <a:pt x="986208" y="429997"/>
                  <a:pt x="969438" y="429997"/>
                </a:cubicBezTo>
                <a:cubicBezTo>
                  <a:pt x="952669" y="429997"/>
                  <a:pt x="939075" y="416402"/>
                  <a:pt x="939075" y="399633"/>
                </a:cubicBezTo>
                <a:cubicBezTo>
                  <a:pt x="939075" y="382864"/>
                  <a:pt x="952669" y="369269"/>
                  <a:pt x="969438" y="369269"/>
                </a:cubicBezTo>
                <a:close/>
                <a:moveTo>
                  <a:pt x="896883" y="369269"/>
                </a:moveTo>
                <a:cubicBezTo>
                  <a:pt x="913653" y="369269"/>
                  <a:pt x="927247" y="382864"/>
                  <a:pt x="927247" y="399633"/>
                </a:cubicBezTo>
                <a:cubicBezTo>
                  <a:pt x="927247" y="416402"/>
                  <a:pt x="913653" y="429997"/>
                  <a:pt x="896883" y="429997"/>
                </a:cubicBezTo>
                <a:cubicBezTo>
                  <a:pt x="880114" y="429997"/>
                  <a:pt x="866520" y="416402"/>
                  <a:pt x="866520" y="399633"/>
                </a:cubicBezTo>
                <a:cubicBezTo>
                  <a:pt x="866520" y="382864"/>
                  <a:pt x="880114" y="369269"/>
                  <a:pt x="896883" y="369269"/>
                </a:cubicBezTo>
                <a:close/>
                <a:moveTo>
                  <a:pt x="824329" y="369269"/>
                </a:moveTo>
                <a:cubicBezTo>
                  <a:pt x="841098" y="369269"/>
                  <a:pt x="854692" y="382864"/>
                  <a:pt x="854692" y="399633"/>
                </a:cubicBezTo>
                <a:cubicBezTo>
                  <a:pt x="854692" y="416402"/>
                  <a:pt x="841098" y="429997"/>
                  <a:pt x="824329" y="429997"/>
                </a:cubicBezTo>
                <a:cubicBezTo>
                  <a:pt x="807559" y="429997"/>
                  <a:pt x="793965" y="416402"/>
                  <a:pt x="793965" y="399633"/>
                </a:cubicBezTo>
                <a:cubicBezTo>
                  <a:pt x="793965" y="382864"/>
                  <a:pt x="807559" y="369269"/>
                  <a:pt x="824329" y="369269"/>
                </a:cubicBezTo>
                <a:close/>
                <a:moveTo>
                  <a:pt x="751774" y="369269"/>
                </a:moveTo>
                <a:cubicBezTo>
                  <a:pt x="768544" y="369269"/>
                  <a:pt x="782138" y="382864"/>
                  <a:pt x="782138" y="399633"/>
                </a:cubicBezTo>
                <a:cubicBezTo>
                  <a:pt x="782138" y="416402"/>
                  <a:pt x="768544" y="429997"/>
                  <a:pt x="751774" y="429997"/>
                </a:cubicBezTo>
                <a:cubicBezTo>
                  <a:pt x="735005" y="429997"/>
                  <a:pt x="721411" y="416402"/>
                  <a:pt x="721411" y="399633"/>
                </a:cubicBezTo>
                <a:cubicBezTo>
                  <a:pt x="721411" y="382864"/>
                  <a:pt x="735005" y="369269"/>
                  <a:pt x="751774" y="369269"/>
                </a:cubicBezTo>
                <a:close/>
                <a:moveTo>
                  <a:pt x="679220" y="369269"/>
                </a:moveTo>
                <a:cubicBezTo>
                  <a:pt x="695989" y="369269"/>
                  <a:pt x="709583" y="382864"/>
                  <a:pt x="709583" y="399633"/>
                </a:cubicBezTo>
                <a:cubicBezTo>
                  <a:pt x="709583" y="416402"/>
                  <a:pt x="695989" y="429997"/>
                  <a:pt x="679220" y="429997"/>
                </a:cubicBezTo>
                <a:cubicBezTo>
                  <a:pt x="662450" y="429997"/>
                  <a:pt x="648856" y="416402"/>
                  <a:pt x="648856" y="399633"/>
                </a:cubicBezTo>
                <a:cubicBezTo>
                  <a:pt x="648856" y="382864"/>
                  <a:pt x="662450" y="369269"/>
                  <a:pt x="679220" y="369269"/>
                </a:cubicBezTo>
                <a:close/>
                <a:moveTo>
                  <a:pt x="606665" y="369269"/>
                </a:moveTo>
                <a:cubicBezTo>
                  <a:pt x="623435" y="369269"/>
                  <a:pt x="637029" y="382864"/>
                  <a:pt x="637029" y="399633"/>
                </a:cubicBezTo>
                <a:cubicBezTo>
                  <a:pt x="637029" y="416402"/>
                  <a:pt x="623435" y="429997"/>
                  <a:pt x="606665" y="429997"/>
                </a:cubicBezTo>
                <a:cubicBezTo>
                  <a:pt x="589896" y="429997"/>
                  <a:pt x="576302" y="416402"/>
                  <a:pt x="576302" y="399633"/>
                </a:cubicBezTo>
                <a:cubicBezTo>
                  <a:pt x="576302" y="382864"/>
                  <a:pt x="589896" y="369269"/>
                  <a:pt x="606665" y="369269"/>
                </a:cubicBezTo>
                <a:close/>
                <a:moveTo>
                  <a:pt x="534111" y="369269"/>
                </a:moveTo>
                <a:cubicBezTo>
                  <a:pt x="550880" y="369269"/>
                  <a:pt x="564474" y="382864"/>
                  <a:pt x="564474" y="399633"/>
                </a:cubicBezTo>
                <a:cubicBezTo>
                  <a:pt x="564474" y="416402"/>
                  <a:pt x="550880" y="429997"/>
                  <a:pt x="534111" y="429997"/>
                </a:cubicBezTo>
                <a:cubicBezTo>
                  <a:pt x="517341" y="429997"/>
                  <a:pt x="503747" y="416402"/>
                  <a:pt x="503747" y="399633"/>
                </a:cubicBezTo>
                <a:cubicBezTo>
                  <a:pt x="503747" y="382864"/>
                  <a:pt x="517341" y="369269"/>
                  <a:pt x="534111" y="369269"/>
                </a:cubicBezTo>
                <a:close/>
                <a:moveTo>
                  <a:pt x="461556" y="369269"/>
                </a:moveTo>
                <a:cubicBezTo>
                  <a:pt x="478326" y="369269"/>
                  <a:pt x="491920" y="382864"/>
                  <a:pt x="491920" y="399633"/>
                </a:cubicBezTo>
                <a:cubicBezTo>
                  <a:pt x="491920" y="416402"/>
                  <a:pt x="478326" y="429997"/>
                  <a:pt x="461556" y="429997"/>
                </a:cubicBezTo>
                <a:cubicBezTo>
                  <a:pt x="444787" y="429997"/>
                  <a:pt x="431192" y="416402"/>
                  <a:pt x="431192" y="399633"/>
                </a:cubicBezTo>
                <a:cubicBezTo>
                  <a:pt x="431192" y="382864"/>
                  <a:pt x="444787" y="369269"/>
                  <a:pt x="461556" y="369269"/>
                </a:cubicBezTo>
                <a:close/>
                <a:moveTo>
                  <a:pt x="389002" y="369269"/>
                </a:moveTo>
                <a:cubicBezTo>
                  <a:pt x="405771" y="369269"/>
                  <a:pt x="419365" y="382864"/>
                  <a:pt x="419365" y="399633"/>
                </a:cubicBezTo>
                <a:cubicBezTo>
                  <a:pt x="419365" y="416402"/>
                  <a:pt x="405771" y="429997"/>
                  <a:pt x="389002" y="429997"/>
                </a:cubicBezTo>
                <a:cubicBezTo>
                  <a:pt x="372232" y="429997"/>
                  <a:pt x="358638" y="416402"/>
                  <a:pt x="358638" y="399633"/>
                </a:cubicBezTo>
                <a:cubicBezTo>
                  <a:pt x="358638" y="382864"/>
                  <a:pt x="372232" y="369269"/>
                  <a:pt x="389002" y="369269"/>
                </a:cubicBezTo>
                <a:close/>
                <a:moveTo>
                  <a:pt x="316447" y="369269"/>
                </a:moveTo>
                <a:cubicBezTo>
                  <a:pt x="333216" y="369269"/>
                  <a:pt x="346810" y="382864"/>
                  <a:pt x="346810" y="399633"/>
                </a:cubicBezTo>
                <a:cubicBezTo>
                  <a:pt x="346810" y="416402"/>
                  <a:pt x="333216" y="429997"/>
                  <a:pt x="316447" y="429997"/>
                </a:cubicBezTo>
                <a:cubicBezTo>
                  <a:pt x="299677" y="429997"/>
                  <a:pt x="286084" y="416402"/>
                  <a:pt x="286084" y="399633"/>
                </a:cubicBezTo>
                <a:cubicBezTo>
                  <a:pt x="286084" y="382864"/>
                  <a:pt x="299677" y="369269"/>
                  <a:pt x="316447" y="369269"/>
                </a:cubicBezTo>
                <a:close/>
                <a:moveTo>
                  <a:pt x="243892" y="369269"/>
                </a:moveTo>
                <a:cubicBezTo>
                  <a:pt x="260662" y="369269"/>
                  <a:pt x="274256" y="382864"/>
                  <a:pt x="274256" y="399633"/>
                </a:cubicBezTo>
                <a:cubicBezTo>
                  <a:pt x="274256" y="416402"/>
                  <a:pt x="260662" y="429997"/>
                  <a:pt x="243892" y="429997"/>
                </a:cubicBezTo>
                <a:cubicBezTo>
                  <a:pt x="227123" y="429997"/>
                  <a:pt x="213529" y="416402"/>
                  <a:pt x="213529" y="399633"/>
                </a:cubicBezTo>
                <a:cubicBezTo>
                  <a:pt x="213529" y="382864"/>
                  <a:pt x="227123" y="369269"/>
                  <a:pt x="243892" y="369269"/>
                </a:cubicBezTo>
                <a:close/>
                <a:moveTo>
                  <a:pt x="171339" y="369269"/>
                </a:moveTo>
                <a:cubicBezTo>
                  <a:pt x="188107" y="369269"/>
                  <a:pt x="201701" y="382864"/>
                  <a:pt x="201701" y="399633"/>
                </a:cubicBezTo>
                <a:cubicBezTo>
                  <a:pt x="201701" y="416402"/>
                  <a:pt x="188107" y="429997"/>
                  <a:pt x="171339" y="429997"/>
                </a:cubicBezTo>
                <a:cubicBezTo>
                  <a:pt x="154685" y="429997"/>
                  <a:pt x="141090" y="416402"/>
                  <a:pt x="141090" y="399633"/>
                </a:cubicBezTo>
                <a:cubicBezTo>
                  <a:pt x="141090" y="382864"/>
                  <a:pt x="154685" y="369269"/>
                  <a:pt x="171339" y="369269"/>
                </a:cubicBezTo>
                <a:close/>
                <a:moveTo>
                  <a:pt x="98917" y="369269"/>
                </a:moveTo>
                <a:cubicBezTo>
                  <a:pt x="115677" y="369269"/>
                  <a:pt x="129270" y="382864"/>
                  <a:pt x="129270" y="399633"/>
                </a:cubicBezTo>
                <a:cubicBezTo>
                  <a:pt x="129270" y="416402"/>
                  <a:pt x="115677" y="429997"/>
                  <a:pt x="98917" y="429997"/>
                </a:cubicBezTo>
                <a:cubicBezTo>
                  <a:pt x="82143" y="429997"/>
                  <a:pt x="68549" y="416402"/>
                  <a:pt x="68549" y="399633"/>
                </a:cubicBezTo>
                <a:cubicBezTo>
                  <a:pt x="68549" y="382864"/>
                  <a:pt x="82143" y="369269"/>
                  <a:pt x="98917" y="369269"/>
                </a:cubicBezTo>
                <a:close/>
                <a:moveTo>
                  <a:pt x="26362" y="369269"/>
                </a:moveTo>
                <a:cubicBezTo>
                  <a:pt x="43124" y="369269"/>
                  <a:pt x="56719" y="382864"/>
                  <a:pt x="56719" y="399633"/>
                </a:cubicBezTo>
                <a:cubicBezTo>
                  <a:pt x="56719" y="416402"/>
                  <a:pt x="43124" y="429997"/>
                  <a:pt x="26362" y="429997"/>
                </a:cubicBezTo>
                <a:cubicBezTo>
                  <a:pt x="17976" y="429997"/>
                  <a:pt x="10385" y="426598"/>
                  <a:pt x="4890" y="421103"/>
                </a:cubicBezTo>
                <a:lnTo>
                  <a:pt x="0" y="409299"/>
                </a:lnTo>
                <a:lnTo>
                  <a:pt x="0" y="389967"/>
                </a:lnTo>
                <a:lnTo>
                  <a:pt x="4890" y="378163"/>
                </a:lnTo>
                <a:cubicBezTo>
                  <a:pt x="10385" y="372668"/>
                  <a:pt x="17976" y="369269"/>
                  <a:pt x="26362" y="369269"/>
                </a:cubicBezTo>
                <a:close/>
                <a:moveTo>
                  <a:pt x="1669444" y="307535"/>
                </a:moveTo>
                <a:lnTo>
                  <a:pt x="1670784" y="334061"/>
                </a:lnTo>
                <a:lnTo>
                  <a:pt x="1664620" y="319181"/>
                </a:lnTo>
                <a:close/>
                <a:moveTo>
                  <a:pt x="1622429" y="288818"/>
                </a:moveTo>
                <a:cubicBezTo>
                  <a:pt x="1639199" y="288818"/>
                  <a:pt x="1652792" y="302412"/>
                  <a:pt x="1652792" y="319181"/>
                </a:cubicBezTo>
                <a:cubicBezTo>
                  <a:pt x="1652792" y="335950"/>
                  <a:pt x="1639199" y="349545"/>
                  <a:pt x="1622429" y="349545"/>
                </a:cubicBezTo>
                <a:cubicBezTo>
                  <a:pt x="1605659" y="349545"/>
                  <a:pt x="1592066" y="335950"/>
                  <a:pt x="1592066" y="319181"/>
                </a:cubicBezTo>
                <a:cubicBezTo>
                  <a:pt x="1592066" y="302412"/>
                  <a:pt x="1605659" y="288818"/>
                  <a:pt x="1622429" y="288818"/>
                </a:cubicBezTo>
                <a:close/>
                <a:moveTo>
                  <a:pt x="1549874" y="288818"/>
                </a:moveTo>
                <a:cubicBezTo>
                  <a:pt x="1566644" y="288818"/>
                  <a:pt x="1580238" y="302412"/>
                  <a:pt x="1580238" y="319181"/>
                </a:cubicBezTo>
                <a:cubicBezTo>
                  <a:pt x="1580238" y="335950"/>
                  <a:pt x="1566644" y="349545"/>
                  <a:pt x="1549874" y="349545"/>
                </a:cubicBezTo>
                <a:cubicBezTo>
                  <a:pt x="1533105" y="349545"/>
                  <a:pt x="1519511" y="335950"/>
                  <a:pt x="1519511" y="319181"/>
                </a:cubicBezTo>
                <a:cubicBezTo>
                  <a:pt x="1519511" y="302412"/>
                  <a:pt x="1533105" y="288818"/>
                  <a:pt x="1549874" y="288818"/>
                </a:cubicBezTo>
                <a:close/>
                <a:moveTo>
                  <a:pt x="1477320" y="288818"/>
                </a:moveTo>
                <a:cubicBezTo>
                  <a:pt x="1494089" y="288818"/>
                  <a:pt x="1507683" y="302412"/>
                  <a:pt x="1507683" y="319181"/>
                </a:cubicBezTo>
                <a:cubicBezTo>
                  <a:pt x="1507683" y="335950"/>
                  <a:pt x="1494089" y="349545"/>
                  <a:pt x="1477320" y="349545"/>
                </a:cubicBezTo>
                <a:cubicBezTo>
                  <a:pt x="1460550" y="349545"/>
                  <a:pt x="1446956" y="335950"/>
                  <a:pt x="1446956" y="319181"/>
                </a:cubicBezTo>
                <a:cubicBezTo>
                  <a:pt x="1446956" y="302412"/>
                  <a:pt x="1460550" y="288818"/>
                  <a:pt x="1477320" y="288818"/>
                </a:cubicBezTo>
                <a:close/>
                <a:moveTo>
                  <a:pt x="1404765" y="288818"/>
                </a:moveTo>
                <a:cubicBezTo>
                  <a:pt x="1421535" y="288818"/>
                  <a:pt x="1435129" y="302412"/>
                  <a:pt x="1435129" y="319181"/>
                </a:cubicBezTo>
                <a:cubicBezTo>
                  <a:pt x="1435129" y="335950"/>
                  <a:pt x="1421535" y="349545"/>
                  <a:pt x="1404765" y="349545"/>
                </a:cubicBezTo>
                <a:cubicBezTo>
                  <a:pt x="1387996" y="349545"/>
                  <a:pt x="1374402" y="335950"/>
                  <a:pt x="1374402" y="319181"/>
                </a:cubicBezTo>
                <a:cubicBezTo>
                  <a:pt x="1374402" y="302412"/>
                  <a:pt x="1387996" y="288818"/>
                  <a:pt x="1404765" y="288818"/>
                </a:cubicBezTo>
                <a:close/>
                <a:moveTo>
                  <a:pt x="1332211" y="288818"/>
                </a:moveTo>
                <a:cubicBezTo>
                  <a:pt x="1348980" y="288818"/>
                  <a:pt x="1362574" y="302412"/>
                  <a:pt x="1362574" y="319181"/>
                </a:cubicBezTo>
                <a:cubicBezTo>
                  <a:pt x="1362574" y="335950"/>
                  <a:pt x="1348980" y="349545"/>
                  <a:pt x="1332211" y="349545"/>
                </a:cubicBezTo>
                <a:cubicBezTo>
                  <a:pt x="1315441" y="349545"/>
                  <a:pt x="1301847" y="335950"/>
                  <a:pt x="1301847" y="319181"/>
                </a:cubicBezTo>
                <a:cubicBezTo>
                  <a:pt x="1301847" y="302412"/>
                  <a:pt x="1315441" y="288818"/>
                  <a:pt x="1332211" y="288818"/>
                </a:cubicBezTo>
                <a:close/>
                <a:moveTo>
                  <a:pt x="1259656" y="288818"/>
                </a:moveTo>
                <a:cubicBezTo>
                  <a:pt x="1276426" y="288818"/>
                  <a:pt x="1290020" y="302412"/>
                  <a:pt x="1290020" y="319181"/>
                </a:cubicBezTo>
                <a:cubicBezTo>
                  <a:pt x="1290020" y="335950"/>
                  <a:pt x="1276426" y="349545"/>
                  <a:pt x="1259656" y="349545"/>
                </a:cubicBezTo>
                <a:cubicBezTo>
                  <a:pt x="1242887" y="349545"/>
                  <a:pt x="1229293" y="335950"/>
                  <a:pt x="1229293" y="319181"/>
                </a:cubicBezTo>
                <a:cubicBezTo>
                  <a:pt x="1229293" y="302412"/>
                  <a:pt x="1242887" y="288818"/>
                  <a:pt x="1259656" y="288818"/>
                </a:cubicBezTo>
                <a:close/>
                <a:moveTo>
                  <a:pt x="1187102" y="288818"/>
                </a:moveTo>
                <a:cubicBezTo>
                  <a:pt x="1203871" y="288818"/>
                  <a:pt x="1217465" y="302412"/>
                  <a:pt x="1217465" y="319181"/>
                </a:cubicBezTo>
                <a:cubicBezTo>
                  <a:pt x="1217465" y="335950"/>
                  <a:pt x="1203871" y="349545"/>
                  <a:pt x="1187102" y="349545"/>
                </a:cubicBezTo>
                <a:cubicBezTo>
                  <a:pt x="1170332" y="349545"/>
                  <a:pt x="1156738" y="335950"/>
                  <a:pt x="1156738" y="319181"/>
                </a:cubicBezTo>
                <a:cubicBezTo>
                  <a:pt x="1156738" y="302412"/>
                  <a:pt x="1170332" y="288818"/>
                  <a:pt x="1187102" y="288818"/>
                </a:cubicBezTo>
                <a:close/>
                <a:moveTo>
                  <a:pt x="1114547" y="288818"/>
                </a:moveTo>
                <a:cubicBezTo>
                  <a:pt x="1131317" y="288818"/>
                  <a:pt x="1144911" y="302412"/>
                  <a:pt x="1144911" y="319181"/>
                </a:cubicBezTo>
                <a:cubicBezTo>
                  <a:pt x="1144911" y="335950"/>
                  <a:pt x="1131317" y="349545"/>
                  <a:pt x="1114547" y="349545"/>
                </a:cubicBezTo>
                <a:cubicBezTo>
                  <a:pt x="1097778" y="349545"/>
                  <a:pt x="1084184" y="335950"/>
                  <a:pt x="1084184" y="319181"/>
                </a:cubicBezTo>
                <a:cubicBezTo>
                  <a:pt x="1084184" y="302412"/>
                  <a:pt x="1097778" y="288818"/>
                  <a:pt x="1114547" y="288818"/>
                </a:cubicBezTo>
                <a:close/>
                <a:moveTo>
                  <a:pt x="1041993" y="288818"/>
                </a:moveTo>
                <a:cubicBezTo>
                  <a:pt x="1058762" y="288818"/>
                  <a:pt x="1072356" y="302412"/>
                  <a:pt x="1072356" y="319181"/>
                </a:cubicBezTo>
                <a:cubicBezTo>
                  <a:pt x="1072356" y="335950"/>
                  <a:pt x="1058762" y="349545"/>
                  <a:pt x="1041993" y="349545"/>
                </a:cubicBezTo>
                <a:cubicBezTo>
                  <a:pt x="1025223" y="349545"/>
                  <a:pt x="1011629" y="335950"/>
                  <a:pt x="1011629" y="319181"/>
                </a:cubicBezTo>
                <a:cubicBezTo>
                  <a:pt x="1011629" y="302412"/>
                  <a:pt x="1025223" y="288818"/>
                  <a:pt x="1041993" y="288818"/>
                </a:cubicBezTo>
                <a:close/>
                <a:moveTo>
                  <a:pt x="969438" y="288818"/>
                </a:moveTo>
                <a:cubicBezTo>
                  <a:pt x="986208" y="288818"/>
                  <a:pt x="999801" y="302412"/>
                  <a:pt x="999801" y="319181"/>
                </a:cubicBezTo>
                <a:cubicBezTo>
                  <a:pt x="999801" y="335950"/>
                  <a:pt x="986208" y="349545"/>
                  <a:pt x="969438" y="349545"/>
                </a:cubicBezTo>
                <a:cubicBezTo>
                  <a:pt x="952669" y="349545"/>
                  <a:pt x="939075" y="335950"/>
                  <a:pt x="939075" y="319181"/>
                </a:cubicBezTo>
                <a:cubicBezTo>
                  <a:pt x="939075" y="302412"/>
                  <a:pt x="952669" y="288818"/>
                  <a:pt x="969438" y="288818"/>
                </a:cubicBezTo>
                <a:close/>
                <a:moveTo>
                  <a:pt x="896883" y="288818"/>
                </a:moveTo>
                <a:cubicBezTo>
                  <a:pt x="913653" y="288818"/>
                  <a:pt x="927247" y="302412"/>
                  <a:pt x="927247" y="319181"/>
                </a:cubicBezTo>
                <a:cubicBezTo>
                  <a:pt x="927247" y="335950"/>
                  <a:pt x="913653" y="349545"/>
                  <a:pt x="896883" y="349545"/>
                </a:cubicBezTo>
                <a:cubicBezTo>
                  <a:pt x="880114" y="349545"/>
                  <a:pt x="866520" y="335950"/>
                  <a:pt x="866520" y="319181"/>
                </a:cubicBezTo>
                <a:cubicBezTo>
                  <a:pt x="866520" y="302412"/>
                  <a:pt x="880114" y="288818"/>
                  <a:pt x="896883" y="288818"/>
                </a:cubicBezTo>
                <a:close/>
                <a:moveTo>
                  <a:pt x="824329" y="288818"/>
                </a:moveTo>
                <a:cubicBezTo>
                  <a:pt x="841098" y="288818"/>
                  <a:pt x="854692" y="302412"/>
                  <a:pt x="854692" y="319181"/>
                </a:cubicBezTo>
                <a:cubicBezTo>
                  <a:pt x="854692" y="335950"/>
                  <a:pt x="841098" y="349545"/>
                  <a:pt x="824329" y="349545"/>
                </a:cubicBezTo>
                <a:cubicBezTo>
                  <a:pt x="807559" y="349545"/>
                  <a:pt x="793965" y="335950"/>
                  <a:pt x="793965" y="319181"/>
                </a:cubicBezTo>
                <a:cubicBezTo>
                  <a:pt x="793965" y="302412"/>
                  <a:pt x="807559" y="288818"/>
                  <a:pt x="824329" y="288818"/>
                </a:cubicBezTo>
                <a:close/>
                <a:moveTo>
                  <a:pt x="751774" y="288818"/>
                </a:moveTo>
                <a:cubicBezTo>
                  <a:pt x="768544" y="288818"/>
                  <a:pt x="782138" y="302412"/>
                  <a:pt x="782138" y="319181"/>
                </a:cubicBezTo>
                <a:cubicBezTo>
                  <a:pt x="782138" y="335950"/>
                  <a:pt x="768544" y="349545"/>
                  <a:pt x="751774" y="349545"/>
                </a:cubicBezTo>
                <a:cubicBezTo>
                  <a:pt x="735005" y="349545"/>
                  <a:pt x="721411" y="335950"/>
                  <a:pt x="721411" y="319181"/>
                </a:cubicBezTo>
                <a:cubicBezTo>
                  <a:pt x="721411" y="302412"/>
                  <a:pt x="735005" y="288818"/>
                  <a:pt x="751774" y="288818"/>
                </a:cubicBezTo>
                <a:close/>
                <a:moveTo>
                  <a:pt x="679220" y="288818"/>
                </a:moveTo>
                <a:cubicBezTo>
                  <a:pt x="695989" y="288818"/>
                  <a:pt x="709583" y="302412"/>
                  <a:pt x="709583" y="319181"/>
                </a:cubicBezTo>
                <a:cubicBezTo>
                  <a:pt x="709583" y="335950"/>
                  <a:pt x="695989" y="349545"/>
                  <a:pt x="679220" y="349545"/>
                </a:cubicBezTo>
                <a:cubicBezTo>
                  <a:pt x="662450" y="349545"/>
                  <a:pt x="648856" y="335950"/>
                  <a:pt x="648856" y="319181"/>
                </a:cubicBezTo>
                <a:cubicBezTo>
                  <a:pt x="648856" y="302412"/>
                  <a:pt x="662450" y="288818"/>
                  <a:pt x="679220" y="288818"/>
                </a:cubicBezTo>
                <a:close/>
                <a:moveTo>
                  <a:pt x="606665" y="288818"/>
                </a:moveTo>
                <a:cubicBezTo>
                  <a:pt x="623435" y="288818"/>
                  <a:pt x="637029" y="302412"/>
                  <a:pt x="637029" y="319181"/>
                </a:cubicBezTo>
                <a:cubicBezTo>
                  <a:pt x="637029" y="335950"/>
                  <a:pt x="623435" y="349545"/>
                  <a:pt x="606665" y="349545"/>
                </a:cubicBezTo>
                <a:cubicBezTo>
                  <a:pt x="589896" y="349545"/>
                  <a:pt x="576302" y="335950"/>
                  <a:pt x="576302" y="319181"/>
                </a:cubicBezTo>
                <a:cubicBezTo>
                  <a:pt x="576302" y="302412"/>
                  <a:pt x="589896" y="288818"/>
                  <a:pt x="606665" y="288818"/>
                </a:cubicBezTo>
                <a:close/>
                <a:moveTo>
                  <a:pt x="534111" y="288818"/>
                </a:moveTo>
                <a:cubicBezTo>
                  <a:pt x="550880" y="288818"/>
                  <a:pt x="564474" y="302412"/>
                  <a:pt x="564474" y="319181"/>
                </a:cubicBezTo>
                <a:cubicBezTo>
                  <a:pt x="564474" y="335950"/>
                  <a:pt x="550880" y="349545"/>
                  <a:pt x="534111" y="349545"/>
                </a:cubicBezTo>
                <a:cubicBezTo>
                  <a:pt x="517341" y="349545"/>
                  <a:pt x="503747" y="335950"/>
                  <a:pt x="503747" y="319181"/>
                </a:cubicBezTo>
                <a:cubicBezTo>
                  <a:pt x="503747" y="302412"/>
                  <a:pt x="517341" y="288818"/>
                  <a:pt x="534111" y="288818"/>
                </a:cubicBezTo>
                <a:close/>
                <a:moveTo>
                  <a:pt x="461556" y="288818"/>
                </a:moveTo>
                <a:cubicBezTo>
                  <a:pt x="478326" y="288818"/>
                  <a:pt x="491920" y="302412"/>
                  <a:pt x="491920" y="319181"/>
                </a:cubicBezTo>
                <a:cubicBezTo>
                  <a:pt x="491920" y="335950"/>
                  <a:pt x="478326" y="349545"/>
                  <a:pt x="461556" y="349545"/>
                </a:cubicBezTo>
                <a:cubicBezTo>
                  <a:pt x="444787" y="349545"/>
                  <a:pt x="431192" y="335950"/>
                  <a:pt x="431192" y="319181"/>
                </a:cubicBezTo>
                <a:cubicBezTo>
                  <a:pt x="431192" y="302412"/>
                  <a:pt x="444787" y="288818"/>
                  <a:pt x="461556" y="288818"/>
                </a:cubicBezTo>
                <a:close/>
                <a:moveTo>
                  <a:pt x="389002" y="288818"/>
                </a:moveTo>
                <a:cubicBezTo>
                  <a:pt x="405771" y="288818"/>
                  <a:pt x="419365" y="302412"/>
                  <a:pt x="419365" y="319181"/>
                </a:cubicBezTo>
                <a:cubicBezTo>
                  <a:pt x="419365" y="335950"/>
                  <a:pt x="405771" y="349545"/>
                  <a:pt x="389002" y="349545"/>
                </a:cubicBezTo>
                <a:cubicBezTo>
                  <a:pt x="372232" y="349545"/>
                  <a:pt x="358638" y="335950"/>
                  <a:pt x="358638" y="319181"/>
                </a:cubicBezTo>
                <a:cubicBezTo>
                  <a:pt x="358638" y="302412"/>
                  <a:pt x="372232" y="288818"/>
                  <a:pt x="389002" y="288818"/>
                </a:cubicBezTo>
                <a:close/>
                <a:moveTo>
                  <a:pt x="316447" y="288818"/>
                </a:moveTo>
                <a:cubicBezTo>
                  <a:pt x="333216" y="288818"/>
                  <a:pt x="346810" y="302412"/>
                  <a:pt x="346810" y="319181"/>
                </a:cubicBezTo>
                <a:cubicBezTo>
                  <a:pt x="346810" y="335950"/>
                  <a:pt x="333216" y="349545"/>
                  <a:pt x="316447" y="349545"/>
                </a:cubicBezTo>
                <a:cubicBezTo>
                  <a:pt x="299677" y="349545"/>
                  <a:pt x="286084" y="335950"/>
                  <a:pt x="286084" y="319181"/>
                </a:cubicBezTo>
                <a:cubicBezTo>
                  <a:pt x="286084" y="302412"/>
                  <a:pt x="299677" y="288818"/>
                  <a:pt x="316447" y="288818"/>
                </a:cubicBezTo>
                <a:close/>
                <a:moveTo>
                  <a:pt x="243892" y="288818"/>
                </a:moveTo>
                <a:cubicBezTo>
                  <a:pt x="260662" y="288818"/>
                  <a:pt x="274256" y="302412"/>
                  <a:pt x="274256" y="319181"/>
                </a:cubicBezTo>
                <a:cubicBezTo>
                  <a:pt x="274256" y="335950"/>
                  <a:pt x="260662" y="349545"/>
                  <a:pt x="243892" y="349545"/>
                </a:cubicBezTo>
                <a:cubicBezTo>
                  <a:pt x="227123" y="349545"/>
                  <a:pt x="213529" y="335950"/>
                  <a:pt x="213529" y="319181"/>
                </a:cubicBezTo>
                <a:cubicBezTo>
                  <a:pt x="213529" y="302412"/>
                  <a:pt x="227123" y="288818"/>
                  <a:pt x="243892" y="288818"/>
                </a:cubicBezTo>
                <a:close/>
                <a:moveTo>
                  <a:pt x="171339" y="288818"/>
                </a:moveTo>
                <a:cubicBezTo>
                  <a:pt x="188107" y="288818"/>
                  <a:pt x="201701" y="302412"/>
                  <a:pt x="201701" y="319181"/>
                </a:cubicBezTo>
                <a:cubicBezTo>
                  <a:pt x="201701" y="335950"/>
                  <a:pt x="188107" y="349545"/>
                  <a:pt x="171339" y="349545"/>
                </a:cubicBezTo>
                <a:cubicBezTo>
                  <a:pt x="154691" y="349545"/>
                  <a:pt x="141096" y="335950"/>
                  <a:pt x="141096" y="319181"/>
                </a:cubicBezTo>
                <a:cubicBezTo>
                  <a:pt x="141096" y="302412"/>
                  <a:pt x="154691" y="288818"/>
                  <a:pt x="171339" y="288818"/>
                </a:cubicBezTo>
                <a:close/>
                <a:moveTo>
                  <a:pt x="98923" y="288818"/>
                </a:moveTo>
                <a:cubicBezTo>
                  <a:pt x="115682" y="288818"/>
                  <a:pt x="129276" y="302412"/>
                  <a:pt x="129276" y="319181"/>
                </a:cubicBezTo>
                <a:cubicBezTo>
                  <a:pt x="129276" y="335950"/>
                  <a:pt x="115682" y="349545"/>
                  <a:pt x="98923" y="349545"/>
                </a:cubicBezTo>
                <a:cubicBezTo>
                  <a:pt x="82149" y="349545"/>
                  <a:pt x="68554" y="335950"/>
                  <a:pt x="68554" y="319181"/>
                </a:cubicBezTo>
                <a:cubicBezTo>
                  <a:pt x="68554" y="302412"/>
                  <a:pt x="82149" y="288818"/>
                  <a:pt x="98923" y="288818"/>
                </a:cubicBezTo>
                <a:close/>
                <a:moveTo>
                  <a:pt x="26368" y="288818"/>
                </a:moveTo>
                <a:cubicBezTo>
                  <a:pt x="43131" y="288818"/>
                  <a:pt x="56725" y="302412"/>
                  <a:pt x="56725" y="319181"/>
                </a:cubicBezTo>
                <a:cubicBezTo>
                  <a:pt x="56725" y="335950"/>
                  <a:pt x="43131" y="349545"/>
                  <a:pt x="26368" y="349545"/>
                </a:cubicBezTo>
                <a:cubicBezTo>
                  <a:pt x="17983" y="349545"/>
                  <a:pt x="10391" y="346146"/>
                  <a:pt x="4896" y="340651"/>
                </a:cubicBezTo>
                <a:lnTo>
                  <a:pt x="0" y="328831"/>
                </a:lnTo>
                <a:lnTo>
                  <a:pt x="0" y="309532"/>
                </a:lnTo>
                <a:lnTo>
                  <a:pt x="4896" y="297711"/>
                </a:lnTo>
                <a:cubicBezTo>
                  <a:pt x="10391" y="292217"/>
                  <a:pt x="17983" y="288818"/>
                  <a:pt x="26368" y="288818"/>
                </a:cubicBezTo>
                <a:close/>
                <a:moveTo>
                  <a:pt x="1622429" y="208366"/>
                </a:moveTo>
                <a:cubicBezTo>
                  <a:pt x="1639199" y="208366"/>
                  <a:pt x="1652792" y="221960"/>
                  <a:pt x="1652792" y="238729"/>
                </a:cubicBezTo>
                <a:cubicBezTo>
                  <a:pt x="1652792" y="255499"/>
                  <a:pt x="1639199" y="269093"/>
                  <a:pt x="1622429" y="269093"/>
                </a:cubicBezTo>
                <a:cubicBezTo>
                  <a:pt x="1605659" y="269093"/>
                  <a:pt x="1592066" y="255499"/>
                  <a:pt x="1592066" y="238729"/>
                </a:cubicBezTo>
                <a:cubicBezTo>
                  <a:pt x="1592066" y="221960"/>
                  <a:pt x="1605659" y="208366"/>
                  <a:pt x="1622429" y="208366"/>
                </a:cubicBezTo>
                <a:close/>
                <a:moveTo>
                  <a:pt x="1549874" y="208366"/>
                </a:moveTo>
                <a:cubicBezTo>
                  <a:pt x="1566644" y="208366"/>
                  <a:pt x="1580238" y="221960"/>
                  <a:pt x="1580238" y="238729"/>
                </a:cubicBezTo>
                <a:cubicBezTo>
                  <a:pt x="1580238" y="255499"/>
                  <a:pt x="1566644" y="269093"/>
                  <a:pt x="1549874" y="269093"/>
                </a:cubicBezTo>
                <a:cubicBezTo>
                  <a:pt x="1533105" y="269093"/>
                  <a:pt x="1519511" y="255499"/>
                  <a:pt x="1519511" y="238729"/>
                </a:cubicBezTo>
                <a:cubicBezTo>
                  <a:pt x="1519511" y="221960"/>
                  <a:pt x="1533105" y="208366"/>
                  <a:pt x="1549874" y="208366"/>
                </a:cubicBezTo>
                <a:close/>
                <a:moveTo>
                  <a:pt x="1477320" y="208366"/>
                </a:moveTo>
                <a:cubicBezTo>
                  <a:pt x="1494089" y="208366"/>
                  <a:pt x="1507683" y="221960"/>
                  <a:pt x="1507683" y="238729"/>
                </a:cubicBezTo>
                <a:cubicBezTo>
                  <a:pt x="1507683" y="255499"/>
                  <a:pt x="1494089" y="269093"/>
                  <a:pt x="1477320" y="269093"/>
                </a:cubicBezTo>
                <a:cubicBezTo>
                  <a:pt x="1460550" y="269093"/>
                  <a:pt x="1446956" y="255499"/>
                  <a:pt x="1446956" y="238729"/>
                </a:cubicBezTo>
                <a:cubicBezTo>
                  <a:pt x="1446956" y="221960"/>
                  <a:pt x="1460550" y="208366"/>
                  <a:pt x="1477320" y="208366"/>
                </a:cubicBezTo>
                <a:close/>
                <a:moveTo>
                  <a:pt x="1404765" y="208366"/>
                </a:moveTo>
                <a:cubicBezTo>
                  <a:pt x="1421535" y="208366"/>
                  <a:pt x="1435129" y="221960"/>
                  <a:pt x="1435129" y="238729"/>
                </a:cubicBezTo>
                <a:cubicBezTo>
                  <a:pt x="1435129" y="255499"/>
                  <a:pt x="1421535" y="269093"/>
                  <a:pt x="1404765" y="269093"/>
                </a:cubicBezTo>
                <a:cubicBezTo>
                  <a:pt x="1387996" y="269093"/>
                  <a:pt x="1374402" y="255499"/>
                  <a:pt x="1374402" y="238729"/>
                </a:cubicBezTo>
                <a:cubicBezTo>
                  <a:pt x="1374402" y="221960"/>
                  <a:pt x="1387996" y="208366"/>
                  <a:pt x="1404765" y="208366"/>
                </a:cubicBezTo>
                <a:close/>
                <a:moveTo>
                  <a:pt x="1332211" y="208366"/>
                </a:moveTo>
                <a:cubicBezTo>
                  <a:pt x="1348980" y="208366"/>
                  <a:pt x="1362574" y="221960"/>
                  <a:pt x="1362574" y="238729"/>
                </a:cubicBezTo>
                <a:cubicBezTo>
                  <a:pt x="1362574" y="255499"/>
                  <a:pt x="1348980" y="269093"/>
                  <a:pt x="1332211" y="269093"/>
                </a:cubicBezTo>
                <a:cubicBezTo>
                  <a:pt x="1315441" y="269093"/>
                  <a:pt x="1301847" y="255499"/>
                  <a:pt x="1301847" y="238729"/>
                </a:cubicBezTo>
                <a:cubicBezTo>
                  <a:pt x="1301847" y="221960"/>
                  <a:pt x="1315441" y="208366"/>
                  <a:pt x="1332211" y="208366"/>
                </a:cubicBezTo>
                <a:close/>
                <a:moveTo>
                  <a:pt x="1259656" y="208366"/>
                </a:moveTo>
                <a:cubicBezTo>
                  <a:pt x="1276426" y="208366"/>
                  <a:pt x="1290020" y="221960"/>
                  <a:pt x="1290020" y="238729"/>
                </a:cubicBezTo>
                <a:cubicBezTo>
                  <a:pt x="1290020" y="255499"/>
                  <a:pt x="1276426" y="269093"/>
                  <a:pt x="1259656" y="269093"/>
                </a:cubicBezTo>
                <a:cubicBezTo>
                  <a:pt x="1242887" y="269093"/>
                  <a:pt x="1229293" y="255499"/>
                  <a:pt x="1229293" y="238729"/>
                </a:cubicBezTo>
                <a:cubicBezTo>
                  <a:pt x="1229293" y="221960"/>
                  <a:pt x="1242887" y="208366"/>
                  <a:pt x="1259656" y="208366"/>
                </a:cubicBezTo>
                <a:close/>
                <a:moveTo>
                  <a:pt x="1187102" y="208366"/>
                </a:moveTo>
                <a:cubicBezTo>
                  <a:pt x="1203871" y="208366"/>
                  <a:pt x="1217465" y="221960"/>
                  <a:pt x="1217465" y="238729"/>
                </a:cubicBezTo>
                <a:cubicBezTo>
                  <a:pt x="1217465" y="255499"/>
                  <a:pt x="1203871" y="269093"/>
                  <a:pt x="1187102" y="269093"/>
                </a:cubicBezTo>
                <a:cubicBezTo>
                  <a:pt x="1170332" y="269093"/>
                  <a:pt x="1156738" y="255499"/>
                  <a:pt x="1156738" y="238729"/>
                </a:cubicBezTo>
                <a:cubicBezTo>
                  <a:pt x="1156738" y="221960"/>
                  <a:pt x="1170332" y="208366"/>
                  <a:pt x="1187102" y="208366"/>
                </a:cubicBezTo>
                <a:close/>
                <a:moveTo>
                  <a:pt x="1114547" y="208366"/>
                </a:moveTo>
                <a:cubicBezTo>
                  <a:pt x="1131317" y="208366"/>
                  <a:pt x="1144911" y="221960"/>
                  <a:pt x="1144911" y="238729"/>
                </a:cubicBezTo>
                <a:cubicBezTo>
                  <a:pt x="1144911" y="255499"/>
                  <a:pt x="1131317" y="269093"/>
                  <a:pt x="1114547" y="269093"/>
                </a:cubicBezTo>
                <a:cubicBezTo>
                  <a:pt x="1097778" y="269093"/>
                  <a:pt x="1084184" y="255499"/>
                  <a:pt x="1084184" y="238729"/>
                </a:cubicBezTo>
                <a:cubicBezTo>
                  <a:pt x="1084184" y="221960"/>
                  <a:pt x="1097778" y="208366"/>
                  <a:pt x="1114547" y="208366"/>
                </a:cubicBezTo>
                <a:close/>
                <a:moveTo>
                  <a:pt x="1041993" y="208366"/>
                </a:moveTo>
                <a:cubicBezTo>
                  <a:pt x="1058762" y="208366"/>
                  <a:pt x="1072356" y="221960"/>
                  <a:pt x="1072356" y="238729"/>
                </a:cubicBezTo>
                <a:cubicBezTo>
                  <a:pt x="1072356" y="255499"/>
                  <a:pt x="1058762" y="269093"/>
                  <a:pt x="1041993" y="269093"/>
                </a:cubicBezTo>
                <a:cubicBezTo>
                  <a:pt x="1025223" y="269093"/>
                  <a:pt x="1011629" y="255499"/>
                  <a:pt x="1011629" y="238729"/>
                </a:cubicBezTo>
                <a:cubicBezTo>
                  <a:pt x="1011629" y="221960"/>
                  <a:pt x="1025223" y="208366"/>
                  <a:pt x="1041993" y="208366"/>
                </a:cubicBezTo>
                <a:close/>
                <a:moveTo>
                  <a:pt x="969438" y="208366"/>
                </a:moveTo>
                <a:cubicBezTo>
                  <a:pt x="986208" y="208366"/>
                  <a:pt x="999801" y="221960"/>
                  <a:pt x="999801" y="238729"/>
                </a:cubicBezTo>
                <a:cubicBezTo>
                  <a:pt x="999801" y="255499"/>
                  <a:pt x="986208" y="269093"/>
                  <a:pt x="969438" y="269093"/>
                </a:cubicBezTo>
                <a:cubicBezTo>
                  <a:pt x="952669" y="269093"/>
                  <a:pt x="939075" y="255499"/>
                  <a:pt x="939075" y="238729"/>
                </a:cubicBezTo>
                <a:cubicBezTo>
                  <a:pt x="939075" y="221960"/>
                  <a:pt x="952669" y="208366"/>
                  <a:pt x="969438" y="208366"/>
                </a:cubicBezTo>
                <a:close/>
                <a:moveTo>
                  <a:pt x="896883" y="208366"/>
                </a:moveTo>
                <a:cubicBezTo>
                  <a:pt x="913653" y="208366"/>
                  <a:pt x="927247" y="221960"/>
                  <a:pt x="927247" y="238729"/>
                </a:cubicBezTo>
                <a:cubicBezTo>
                  <a:pt x="927247" y="255499"/>
                  <a:pt x="913653" y="269093"/>
                  <a:pt x="896883" y="269093"/>
                </a:cubicBezTo>
                <a:cubicBezTo>
                  <a:pt x="880114" y="269093"/>
                  <a:pt x="866520" y="255499"/>
                  <a:pt x="866520" y="238729"/>
                </a:cubicBezTo>
                <a:cubicBezTo>
                  <a:pt x="866520" y="221960"/>
                  <a:pt x="880114" y="208366"/>
                  <a:pt x="896883" y="208366"/>
                </a:cubicBezTo>
                <a:close/>
                <a:moveTo>
                  <a:pt x="824329" y="208366"/>
                </a:moveTo>
                <a:cubicBezTo>
                  <a:pt x="841098" y="208366"/>
                  <a:pt x="854692" y="221960"/>
                  <a:pt x="854692" y="238729"/>
                </a:cubicBezTo>
                <a:cubicBezTo>
                  <a:pt x="854692" y="255499"/>
                  <a:pt x="841098" y="269093"/>
                  <a:pt x="824329" y="269093"/>
                </a:cubicBezTo>
                <a:cubicBezTo>
                  <a:pt x="807559" y="269093"/>
                  <a:pt x="793965" y="255499"/>
                  <a:pt x="793965" y="238729"/>
                </a:cubicBezTo>
                <a:cubicBezTo>
                  <a:pt x="793965" y="221960"/>
                  <a:pt x="807559" y="208366"/>
                  <a:pt x="824329" y="208366"/>
                </a:cubicBezTo>
                <a:close/>
                <a:moveTo>
                  <a:pt x="751774" y="208366"/>
                </a:moveTo>
                <a:cubicBezTo>
                  <a:pt x="768544" y="208366"/>
                  <a:pt x="782138" y="221960"/>
                  <a:pt x="782138" y="238729"/>
                </a:cubicBezTo>
                <a:cubicBezTo>
                  <a:pt x="782138" y="255499"/>
                  <a:pt x="768544" y="269093"/>
                  <a:pt x="751774" y="269093"/>
                </a:cubicBezTo>
                <a:cubicBezTo>
                  <a:pt x="735005" y="269093"/>
                  <a:pt x="721411" y="255499"/>
                  <a:pt x="721411" y="238729"/>
                </a:cubicBezTo>
                <a:cubicBezTo>
                  <a:pt x="721411" y="221960"/>
                  <a:pt x="735005" y="208366"/>
                  <a:pt x="751774" y="208366"/>
                </a:cubicBezTo>
                <a:close/>
                <a:moveTo>
                  <a:pt x="679220" y="208366"/>
                </a:moveTo>
                <a:cubicBezTo>
                  <a:pt x="695989" y="208366"/>
                  <a:pt x="709583" y="221960"/>
                  <a:pt x="709583" y="238729"/>
                </a:cubicBezTo>
                <a:cubicBezTo>
                  <a:pt x="709583" y="255499"/>
                  <a:pt x="695989" y="269093"/>
                  <a:pt x="679220" y="269093"/>
                </a:cubicBezTo>
                <a:cubicBezTo>
                  <a:pt x="662450" y="269093"/>
                  <a:pt x="648856" y="255499"/>
                  <a:pt x="648856" y="238729"/>
                </a:cubicBezTo>
                <a:cubicBezTo>
                  <a:pt x="648856" y="221960"/>
                  <a:pt x="662450" y="208366"/>
                  <a:pt x="679220" y="208366"/>
                </a:cubicBezTo>
                <a:close/>
                <a:moveTo>
                  <a:pt x="606665" y="208366"/>
                </a:moveTo>
                <a:cubicBezTo>
                  <a:pt x="623435" y="208366"/>
                  <a:pt x="637029" y="221960"/>
                  <a:pt x="637029" y="238729"/>
                </a:cubicBezTo>
                <a:cubicBezTo>
                  <a:pt x="637029" y="255499"/>
                  <a:pt x="623435" y="269093"/>
                  <a:pt x="606665" y="269093"/>
                </a:cubicBezTo>
                <a:cubicBezTo>
                  <a:pt x="589896" y="269093"/>
                  <a:pt x="576302" y="255499"/>
                  <a:pt x="576302" y="238729"/>
                </a:cubicBezTo>
                <a:cubicBezTo>
                  <a:pt x="576302" y="221960"/>
                  <a:pt x="589896" y="208366"/>
                  <a:pt x="606665" y="208366"/>
                </a:cubicBezTo>
                <a:close/>
                <a:moveTo>
                  <a:pt x="534111" y="208366"/>
                </a:moveTo>
                <a:cubicBezTo>
                  <a:pt x="550880" y="208366"/>
                  <a:pt x="564474" y="221960"/>
                  <a:pt x="564474" y="238729"/>
                </a:cubicBezTo>
                <a:cubicBezTo>
                  <a:pt x="564474" y="255499"/>
                  <a:pt x="550880" y="269093"/>
                  <a:pt x="534111" y="269093"/>
                </a:cubicBezTo>
                <a:cubicBezTo>
                  <a:pt x="517341" y="269093"/>
                  <a:pt x="503747" y="255499"/>
                  <a:pt x="503747" y="238729"/>
                </a:cubicBezTo>
                <a:cubicBezTo>
                  <a:pt x="503747" y="221960"/>
                  <a:pt x="517341" y="208366"/>
                  <a:pt x="534111" y="208366"/>
                </a:cubicBezTo>
                <a:close/>
                <a:moveTo>
                  <a:pt x="461556" y="208366"/>
                </a:moveTo>
                <a:cubicBezTo>
                  <a:pt x="478326" y="208366"/>
                  <a:pt x="491920" y="221960"/>
                  <a:pt x="491920" y="238729"/>
                </a:cubicBezTo>
                <a:cubicBezTo>
                  <a:pt x="491920" y="255499"/>
                  <a:pt x="478326" y="269093"/>
                  <a:pt x="461556" y="269093"/>
                </a:cubicBezTo>
                <a:cubicBezTo>
                  <a:pt x="444787" y="269093"/>
                  <a:pt x="431192" y="255499"/>
                  <a:pt x="431192" y="238729"/>
                </a:cubicBezTo>
                <a:cubicBezTo>
                  <a:pt x="431192" y="221960"/>
                  <a:pt x="444787" y="208366"/>
                  <a:pt x="461556" y="208366"/>
                </a:cubicBezTo>
                <a:close/>
                <a:moveTo>
                  <a:pt x="389002" y="208366"/>
                </a:moveTo>
                <a:cubicBezTo>
                  <a:pt x="405771" y="208366"/>
                  <a:pt x="419365" y="221960"/>
                  <a:pt x="419365" y="238729"/>
                </a:cubicBezTo>
                <a:cubicBezTo>
                  <a:pt x="419365" y="255499"/>
                  <a:pt x="405771" y="269093"/>
                  <a:pt x="389002" y="269093"/>
                </a:cubicBezTo>
                <a:cubicBezTo>
                  <a:pt x="372232" y="269093"/>
                  <a:pt x="358638" y="255499"/>
                  <a:pt x="358638" y="238729"/>
                </a:cubicBezTo>
                <a:cubicBezTo>
                  <a:pt x="358638" y="221960"/>
                  <a:pt x="372232" y="208366"/>
                  <a:pt x="389002" y="208366"/>
                </a:cubicBezTo>
                <a:close/>
                <a:moveTo>
                  <a:pt x="316447" y="208366"/>
                </a:moveTo>
                <a:cubicBezTo>
                  <a:pt x="333216" y="208366"/>
                  <a:pt x="346810" y="221960"/>
                  <a:pt x="346810" y="238729"/>
                </a:cubicBezTo>
                <a:cubicBezTo>
                  <a:pt x="346810" y="255499"/>
                  <a:pt x="333216" y="269093"/>
                  <a:pt x="316447" y="269093"/>
                </a:cubicBezTo>
                <a:cubicBezTo>
                  <a:pt x="299677" y="269093"/>
                  <a:pt x="286084" y="255499"/>
                  <a:pt x="286084" y="238729"/>
                </a:cubicBezTo>
                <a:cubicBezTo>
                  <a:pt x="286084" y="221960"/>
                  <a:pt x="299677" y="208366"/>
                  <a:pt x="316447" y="208366"/>
                </a:cubicBezTo>
                <a:close/>
                <a:moveTo>
                  <a:pt x="243892" y="208366"/>
                </a:moveTo>
                <a:cubicBezTo>
                  <a:pt x="260662" y="208366"/>
                  <a:pt x="274256" y="221960"/>
                  <a:pt x="274256" y="238729"/>
                </a:cubicBezTo>
                <a:cubicBezTo>
                  <a:pt x="274256" y="255499"/>
                  <a:pt x="260662" y="269093"/>
                  <a:pt x="243892" y="269093"/>
                </a:cubicBezTo>
                <a:cubicBezTo>
                  <a:pt x="227123" y="269093"/>
                  <a:pt x="213529" y="255499"/>
                  <a:pt x="213529" y="238729"/>
                </a:cubicBezTo>
                <a:cubicBezTo>
                  <a:pt x="213529" y="221960"/>
                  <a:pt x="227123" y="208366"/>
                  <a:pt x="243892" y="208366"/>
                </a:cubicBezTo>
                <a:close/>
                <a:moveTo>
                  <a:pt x="171339" y="208366"/>
                </a:moveTo>
                <a:cubicBezTo>
                  <a:pt x="188107" y="208366"/>
                  <a:pt x="201701" y="221960"/>
                  <a:pt x="201701" y="238729"/>
                </a:cubicBezTo>
                <a:cubicBezTo>
                  <a:pt x="201701" y="255499"/>
                  <a:pt x="188107" y="269093"/>
                  <a:pt x="171339" y="269093"/>
                </a:cubicBezTo>
                <a:cubicBezTo>
                  <a:pt x="154697" y="269093"/>
                  <a:pt x="141102" y="255499"/>
                  <a:pt x="141102" y="238729"/>
                </a:cubicBezTo>
                <a:cubicBezTo>
                  <a:pt x="141102" y="221960"/>
                  <a:pt x="154697" y="208366"/>
                  <a:pt x="171339" y="208366"/>
                </a:cubicBezTo>
                <a:close/>
                <a:moveTo>
                  <a:pt x="98929" y="208366"/>
                </a:moveTo>
                <a:cubicBezTo>
                  <a:pt x="115688" y="208366"/>
                  <a:pt x="129282" y="221960"/>
                  <a:pt x="129282" y="238729"/>
                </a:cubicBezTo>
                <a:cubicBezTo>
                  <a:pt x="129282" y="255499"/>
                  <a:pt x="115688" y="269093"/>
                  <a:pt x="98929" y="269093"/>
                </a:cubicBezTo>
                <a:cubicBezTo>
                  <a:pt x="82155" y="269093"/>
                  <a:pt x="68561" y="255499"/>
                  <a:pt x="68561" y="238729"/>
                </a:cubicBezTo>
                <a:cubicBezTo>
                  <a:pt x="68561" y="221960"/>
                  <a:pt x="82155" y="208366"/>
                  <a:pt x="98929" y="208366"/>
                </a:cubicBezTo>
                <a:close/>
                <a:moveTo>
                  <a:pt x="26375" y="208366"/>
                </a:moveTo>
                <a:cubicBezTo>
                  <a:pt x="43137" y="208366"/>
                  <a:pt x="56732" y="221960"/>
                  <a:pt x="56732" y="238729"/>
                </a:cubicBezTo>
                <a:cubicBezTo>
                  <a:pt x="56732" y="255499"/>
                  <a:pt x="43137" y="269093"/>
                  <a:pt x="26375" y="269093"/>
                </a:cubicBezTo>
                <a:cubicBezTo>
                  <a:pt x="17989" y="269093"/>
                  <a:pt x="10398" y="265695"/>
                  <a:pt x="4903" y="260200"/>
                </a:cubicBezTo>
                <a:lnTo>
                  <a:pt x="0" y="248364"/>
                </a:lnTo>
                <a:lnTo>
                  <a:pt x="0" y="229094"/>
                </a:lnTo>
                <a:lnTo>
                  <a:pt x="4903" y="217259"/>
                </a:lnTo>
                <a:cubicBezTo>
                  <a:pt x="10398" y="211765"/>
                  <a:pt x="17989" y="208366"/>
                  <a:pt x="26375" y="208366"/>
                </a:cubicBezTo>
                <a:close/>
                <a:moveTo>
                  <a:pt x="1622429" y="127914"/>
                </a:moveTo>
                <a:cubicBezTo>
                  <a:pt x="1630814" y="127914"/>
                  <a:pt x="1638404" y="131313"/>
                  <a:pt x="1643899" y="136808"/>
                </a:cubicBezTo>
                <a:lnTo>
                  <a:pt x="1648931" y="148957"/>
                </a:lnTo>
                <a:lnTo>
                  <a:pt x="1651011" y="162579"/>
                </a:lnTo>
                <a:lnTo>
                  <a:pt x="1643899" y="179748"/>
                </a:lnTo>
                <a:cubicBezTo>
                  <a:pt x="1638404" y="185243"/>
                  <a:pt x="1630814" y="188641"/>
                  <a:pt x="1622429" y="188641"/>
                </a:cubicBezTo>
                <a:cubicBezTo>
                  <a:pt x="1605659" y="188641"/>
                  <a:pt x="1592066" y="175047"/>
                  <a:pt x="1592066" y="158278"/>
                </a:cubicBezTo>
                <a:cubicBezTo>
                  <a:pt x="1592066" y="141508"/>
                  <a:pt x="1605659" y="127914"/>
                  <a:pt x="1622429" y="127914"/>
                </a:cubicBezTo>
                <a:close/>
                <a:moveTo>
                  <a:pt x="1549874" y="127914"/>
                </a:moveTo>
                <a:cubicBezTo>
                  <a:pt x="1566644" y="127914"/>
                  <a:pt x="1580238" y="141508"/>
                  <a:pt x="1580238" y="158278"/>
                </a:cubicBezTo>
                <a:cubicBezTo>
                  <a:pt x="1580238" y="175047"/>
                  <a:pt x="1566644" y="188641"/>
                  <a:pt x="1549874" y="188641"/>
                </a:cubicBezTo>
                <a:cubicBezTo>
                  <a:pt x="1533105" y="188641"/>
                  <a:pt x="1519511" y="175047"/>
                  <a:pt x="1519511" y="158278"/>
                </a:cubicBezTo>
                <a:cubicBezTo>
                  <a:pt x="1519511" y="141508"/>
                  <a:pt x="1533105" y="127914"/>
                  <a:pt x="1549874" y="127914"/>
                </a:cubicBezTo>
                <a:close/>
                <a:moveTo>
                  <a:pt x="1477320" y="127914"/>
                </a:moveTo>
                <a:cubicBezTo>
                  <a:pt x="1494089" y="127914"/>
                  <a:pt x="1507683" y="141508"/>
                  <a:pt x="1507683" y="158278"/>
                </a:cubicBezTo>
                <a:cubicBezTo>
                  <a:pt x="1507683" y="175047"/>
                  <a:pt x="1494089" y="188641"/>
                  <a:pt x="1477320" y="188641"/>
                </a:cubicBezTo>
                <a:cubicBezTo>
                  <a:pt x="1460550" y="188641"/>
                  <a:pt x="1446956" y="175047"/>
                  <a:pt x="1446956" y="158278"/>
                </a:cubicBezTo>
                <a:cubicBezTo>
                  <a:pt x="1446956" y="141508"/>
                  <a:pt x="1460550" y="127914"/>
                  <a:pt x="1477320" y="127914"/>
                </a:cubicBezTo>
                <a:close/>
                <a:moveTo>
                  <a:pt x="1404765" y="127914"/>
                </a:moveTo>
                <a:cubicBezTo>
                  <a:pt x="1421535" y="127914"/>
                  <a:pt x="1435129" y="141508"/>
                  <a:pt x="1435129" y="158278"/>
                </a:cubicBezTo>
                <a:cubicBezTo>
                  <a:pt x="1435129" y="175047"/>
                  <a:pt x="1421535" y="188641"/>
                  <a:pt x="1404765" y="188641"/>
                </a:cubicBezTo>
                <a:cubicBezTo>
                  <a:pt x="1387996" y="188641"/>
                  <a:pt x="1374402" y="175047"/>
                  <a:pt x="1374402" y="158278"/>
                </a:cubicBezTo>
                <a:cubicBezTo>
                  <a:pt x="1374402" y="141508"/>
                  <a:pt x="1387996" y="127914"/>
                  <a:pt x="1404765" y="127914"/>
                </a:cubicBezTo>
                <a:close/>
                <a:moveTo>
                  <a:pt x="1332211" y="127914"/>
                </a:moveTo>
                <a:cubicBezTo>
                  <a:pt x="1348980" y="127914"/>
                  <a:pt x="1362574" y="141508"/>
                  <a:pt x="1362574" y="158278"/>
                </a:cubicBezTo>
                <a:cubicBezTo>
                  <a:pt x="1362574" y="175047"/>
                  <a:pt x="1348980" y="188641"/>
                  <a:pt x="1332211" y="188641"/>
                </a:cubicBezTo>
                <a:cubicBezTo>
                  <a:pt x="1315441" y="188641"/>
                  <a:pt x="1301847" y="175047"/>
                  <a:pt x="1301847" y="158278"/>
                </a:cubicBezTo>
                <a:cubicBezTo>
                  <a:pt x="1301847" y="141508"/>
                  <a:pt x="1315441" y="127914"/>
                  <a:pt x="1332211" y="127914"/>
                </a:cubicBezTo>
                <a:close/>
                <a:moveTo>
                  <a:pt x="1259656" y="127914"/>
                </a:moveTo>
                <a:cubicBezTo>
                  <a:pt x="1276426" y="127914"/>
                  <a:pt x="1290020" y="141508"/>
                  <a:pt x="1290020" y="158278"/>
                </a:cubicBezTo>
                <a:cubicBezTo>
                  <a:pt x="1290020" y="175047"/>
                  <a:pt x="1276426" y="188641"/>
                  <a:pt x="1259656" y="188641"/>
                </a:cubicBezTo>
                <a:cubicBezTo>
                  <a:pt x="1242887" y="188641"/>
                  <a:pt x="1229293" y="175047"/>
                  <a:pt x="1229293" y="158278"/>
                </a:cubicBezTo>
                <a:cubicBezTo>
                  <a:pt x="1229293" y="141508"/>
                  <a:pt x="1242887" y="127914"/>
                  <a:pt x="1259656" y="127914"/>
                </a:cubicBezTo>
                <a:close/>
                <a:moveTo>
                  <a:pt x="1187102" y="127914"/>
                </a:moveTo>
                <a:cubicBezTo>
                  <a:pt x="1203871" y="127914"/>
                  <a:pt x="1217465" y="141508"/>
                  <a:pt x="1217465" y="158278"/>
                </a:cubicBezTo>
                <a:cubicBezTo>
                  <a:pt x="1217465" y="175047"/>
                  <a:pt x="1203871" y="188641"/>
                  <a:pt x="1187102" y="188641"/>
                </a:cubicBezTo>
                <a:cubicBezTo>
                  <a:pt x="1170332" y="188641"/>
                  <a:pt x="1156738" y="175047"/>
                  <a:pt x="1156738" y="158278"/>
                </a:cubicBezTo>
                <a:cubicBezTo>
                  <a:pt x="1156738" y="141508"/>
                  <a:pt x="1170332" y="127914"/>
                  <a:pt x="1187102" y="127914"/>
                </a:cubicBezTo>
                <a:close/>
                <a:moveTo>
                  <a:pt x="1114547" y="127914"/>
                </a:moveTo>
                <a:cubicBezTo>
                  <a:pt x="1131317" y="127914"/>
                  <a:pt x="1144911" y="141508"/>
                  <a:pt x="1144911" y="158278"/>
                </a:cubicBezTo>
                <a:cubicBezTo>
                  <a:pt x="1144911" y="175047"/>
                  <a:pt x="1131317" y="188641"/>
                  <a:pt x="1114547" y="188641"/>
                </a:cubicBezTo>
                <a:cubicBezTo>
                  <a:pt x="1097778" y="188641"/>
                  <a:pt x="1084184" y="175047"/>
                  <a:pt x="1084184" y="158278"/>
                </a:cubicBezTo>
                <a:cubicBezTo>
                  <a:pt x="1084184" y="141508"/>
                  <a:pt x="1097778" y="127914"/>
                  <a:pt x="1114547" y="127914"/>
                </a:cubicBezTo>
                <a:close/>
                <a:moveTo>
                  <a:pt x="1041993" y="127914"/>
                </a:moveTo>
                <a:cubicBezTo>
                  <a:pt x="1058762" y="127914"/>
                  <a:pt x="1072356" y="141508"/>
                  <a:pt x="1072356" y="158278"/>
                </a:cubicBezTo>
                <a:cubicBezTo>
                  <a:pt x="1072356" y="175047"/>
                  <a:pt x="1058762" y="188641"/>
                  <a:pt x="1041993" y="188641"/>
                </a:cubicBezTo>
                <a:cubicBezTo>
                  <a:pt x="1025223" y="188641"/>
                  <a:pt x="1011629" y="175047"/>
                  <a:pt x="1011629" y="158278"/>
                </a:cubicBezTo>
                <a:cubicBezTo>
                  <a:pt x="1011629" y="141508"/>
                  <a:pt x="1025223" y="127914"/>
                  <a:pt x="1041993" y="127914"/>
                </a:cubicBezTo>
                <a:close/>
                <a:moveTo>
                  <a:pt x="969438" y="127914"/>
                </a:moveTo>
                <a:cubicBezTo>
                  <a:pt x="986208" y="127914"/>
                  <a:pt x="999801" y="141508"/>
                  <a:pt x="999801" y="158278"/>
                </a:cubicBezTo>
                <a:cubicBezTo>
                  <a:pt x="999801" y="175047"/>
                  <a:pt x="986208" y="188641"/>
                  <a:pt x="969438" y="188641"/>
                </a:cubicBezTo>
                <a:cubicBezTo>
                  <a:pt x="952669" y="188641"/>
                  <a:pt x="939075" y="175047"/>
                  <a:pt x="939075" y="158278"/>
                </a:cubicBezTo>
                <a:cubicBezTo>
                  <a:pt x="939075" y="141508"/>
                  <a:pt x="952669" y="127914"/>
                  <a:pt x="969438" y="127914"/>
                </a:cubicBezTo>
                <a:close/>
                <a:moveTo>
                  <a:pt x="896883" y="127914"/>
                </a:moveTo>
                <a:cubicBezTo>
                  <a:pt x="913653" y="127914"/>
                  <a:pt x="927247" y="141508"/>
                  <a:pt x="927247" y="158278"/>
                </a:cubicBezTo>
                <a:cubicBezTo>
                  <a:pt x="927247" y="175047"/>
                  <a:pt x="913653" y="188641"/>
                  <a:pt x="896883" y="188641"/>
                </a:cubicBezTo>
                <a:cubicBezTo>
                  <a:pt x="880114" y="188641"/>
                  <a:pt x="866520" y="175047"/>
                  <a:pt x="866520" y="158278"/>
                </a:cubicBezTo>
                <a:cubicBezTo>
                  <a:pt x="866520" y="141508"/>
                  <a:pt x="880114" y="127914"/>
                  <a:pt x="896883" y="127914"/>
                </a:cubicBezTo>
                <a:close/>
                <a:moveTo>
                  <a:pt x="824329" y="127914"/>
                </a:moveTo>
                <a:cubicBezTo>
                  <a:pt x="841098" y="127914"/>
                  <a:pt x="854692" y="141508"/>
                  <a:pt x="854692" y="158278"/>
                </a:cubicBezTo>
                <a:cubicBezTo>
                  <a:pt x="854692" y="175047"/>
                  <a:pt x="841098" y="188641"/>
                  <a:pt x="824329" y="188641"/>
                </a:cubicBezTo>
                <a:cubicBezTo>
                  <a:pt x="807559" y="188641"/>
                  <a:pt x="793965" y="175047"/>
                  <a:pt x="793965" y="158278"/>
                </a:cubicBezTo>
                <a:cubicBezTo>
                  <a:pt x="793965" y="141508"/>
                  <a:pt x="807559" y="127914"/>
                  <a:pt x="824329" y="127914"/>
                </a:cubicBezTo>
                <a:close/>
                <a:moveTo>
                  <a:pt x="751774" y="127914"/>
                </a:moveTo>
                <a:cubicBezTo>
                  <a:pt x="768544" y="127914"/>
                  <a:pt x="782138" y="141508"/>
                  <a:pt x="782138" y="158278"/>
                </a:cubicBezTo>
                <a:cubicBezTo>
                  <a:pt x="782138" y="175047"/>
                  <a:pt x="768544" y="188641"/>
                  <a:pt x="751774" y="188641"/>
                </a:cubicBezTo>
                <a:cubicBezTo>
                  <a:pt x="735005" y="188641"/>
                  <a:pt x="721411" y="175047"/>
                  <a:pt x="721411" y="158278"/>
                </a:cubicBezTo>
                <a:cubicBezTo>
                  <a:pt x="721411" y="141508"/>
                  <a:pt x="735005" y="127914"/>
                  <a:pt x="751774" y="127914"/>
                </a:cubicBezTo>
                <a:close/>
                <a:moveTo>
                  <a:pt x="679220" y="127914"/>
                </a:moveTo>
                <a:cubicBezTo>
                  <a:pt x="695989" y="127914"/>
                  <a:pt x="709583" y="141508"/>
                  <a:pt x="709583" y="158278"/>
                </a:cubicBezTo>
                <a:cubicBezTo>
                  <a:pt x="709583" y="175047"/>
                  <a:pt x="695989" y="188641"/>
                  <a:pt x="679220" y="188641"/>
                </a:cubicBezTo>
                <a:cubicBezTo>
                  <a:pt x="662450" y="188641"/>
                  <a:pt x="648856" y="175047"/>
                  <a:pt x="648856" y="158278"/>
                </a:cubicBezTo>
                <a:cubicBezTo>
                  <a:pt x="648856" y="141508"/>
                  <a:pt x="662450" y="127914"/>
                  <a:pt x="679220" y="127914"/>
                </a:cubicBezTo>
                <a:close/>
                <a:moveTo>
                  <a:pt x="606665" y="127914"/>
                </a:moveTo>
                <a:cubicBezTo>
                  <a:pt x="623435" y="127914"/>
                  <a:pt x="637029" y="141508"/>
                  <a:pt x="637029" y="158278"/>
                </a:cubicBezTo>
                <a:cubicBezTo>
                  <a:pt x="637029" y="175047"/>
                  <a:pt x="623435" y="188641"/>
                  <a:pt x="606665" y="188641"/>
                </a:cubicBezTo>
                <a:cubicBezTo>
                  <a:pt x="589896" y="188641"/>
                  <a:pt x="576302" y="175047"/>
                  <a:pt x="576302" y="158278"/>
                </a:cubicBezTo>
                <a:cubicBezTo>
                  <a:pt x="576302" y="141508"/>
                  <a:pt x="589896" y="127914"/>
                  <a:pt x="606665" y="127914"/>
                </a:cubicBezTo>
                <a:close/>
                <a:moveTo>
                  <a:pt x="534111" y="127914"/>
                </a:moveTo>
                <a:cubicBezTo>
                  <a:pt x="550880" y="127914"/>
                  <a:pt x="564474" y="141508"/>
                  <a:pt x="564474" y="158278"/>
                </a:cubicBezTo>
                <a:cubicBezTo>
                  <a:pt x="564474" y="175047"/>
                  <a:pt x="550880" y="188641"/>
                  <a:pt x="534111" y="188641"/>
                </a:cubicBezTo>
                <a:cubicBezTo>
                  <a:pt x="517341" y="188641"/>
                  <a:pt x="503747" y="175047"/>
                  <a:pt x="503747" y="158278"/>
                </a:cubicBezTo>
                <a:cubicBezTo>
                  <a:pt x="503747" y="141508"/>
                  <a:pt x="517341" y="127914"/>
                  <a:pt x="534111" y="127914"/>
                </a:cubicBezTo>
                <a:close/>
                <a:moveTo>
                  <a:pt x="461556" y="127914"/>
                </a:moveTo>
                <a:cubicBezTo>
                  <a:pt x="478326" y="127914"/>
                  <a:pt x="491920" y="141508"/>
                  <a:pt x="491920" y="158278"/>
                </a:cubicBezTo>
                <a:cubicBezTo>
                  <a:pt x="491920" y="175047"/>
                  <a:pt x="478326" y="188641"/>
                  <a:pt x="461556" y="188641"/>
                </a:cubicBezTo>
                <a:cubicBezTo>
                  <a:pt x="444787" y="188641"/>
                  <a:pt x="431192" y="175047"/>
                  <a:pt x="431192" y="158278"/>
                </a:cubicBezTo>
                <a:cubicBezTo>
                  <a:pt x="431192" y="141508"/>
                  <a:pt x="444787" y="127914"/>
                  <a:pt x="461556" y="127914"/>
                </a:cubicBezTo>
                <a:close/>
                <a:moveTo>
                  <a:pt x="389002" y="127914"/>
                </a:moveTo>
                <a:cubicBezTo>
                  <a:pt x="405771" y="127914"/>
                  <a:pt x="419365" y="141508"/>
                  <a:pt x="419365" y="158278"/>
                </a:cubicBezTo>
                <a:cubicBezTo>
                  <a:pt x="419365" y="175047"/>
                  <a:pt x="405771" y="188641"/>
                  <a:pt x="389002" y="188641"/>
                </a:cubicBezTo>
                <a:cubicBezTo>
                  <a:pt x="372232" y="188641"/>
                  <a:pt x="358638" y="175047"/>
                  <a:pt x="358638" y="158278"/>
                </a:cubicBezTo>
                <a:cubicBezTo>
                  <a:pt x="358638" y="141508"/>
                  <a:pt x="372232" y="127914"/>
                  <a:pt x="389002" y="127914"/>
                </a:cubicBezTo>
                <a:close/>
                <a:moveTo>
                  <a:pt x="316447" y="127914"/>
                </a:moveTo>
                <a:cubicBezTo>
                  <a:pt x="333216" y="127914"/>
                  <a:pt x="346810" y="141508"/>
                  <a:pt x="346810" y="158278"/>
                </a:cubicBezTo>
                <a:cubicBezTo>
                  <a:pt x="346810" y="175047"/>
                  <a:pt x="333216" y="188641"/>
                  <a:pt x="316447" y="188641"/>
                </a:cubicBezTo>
                <a:cubicBezTo>
                  <a:pt x="299677" y="188641"/>
                  <a:pt x="286084" y="175047"/>
                  <a:pt x="286084" y="158278"/>
                </a:cubicBezTo>
                <a:cubicBezTo>
                  <a:pt x="286084" y="141508"/>
                  <a:pt x="299677" y="127914"/>
                  <a:pt x="316447" y="127914"/>
                </a:cubicBezTo>
                <a:close/>
                <a:moveTo>
                  <a:pt x="243892" y="127914"/>
                </a:moveTo>
                <a:cubicBezTo>
                  <a:pt x="260662" y="127914"/>
                  <a:pt x="274256" y="141508"/>
                  <a:pt x="274256" y="158278"/>
                </a:cubicBezTo>
                <a:cubicBezTo>
                  <a:pt x="274256" y="175047"/>
                  <a:pt x="260662" y="188641"/>
                  <a:pt x="243892" y="188641"/>
                </a:cubicBezTo>
                <a:cubicBezTo>
                  <a:pt x="227123" y="188641"/>
                  <a:pt x="213529" y="175047"/>
                  <a:pt x="213529" y="158278"/>
                </a:cubicBezTo>
                <a:cubicBezTo>
                  <a:pt x="213529" y="141508"/>
                  <a:pt x="227123" y="127914"/>
                  <a:pt x="243892" y="127914"/>
                </a:cubicBezTo>
                <a:close/>
                <a:moveTo>
                  <a:pt x="171339" y="127914"/>
                </a:moveTo>
                <a:cubicBezTo>
                  <a:pt x="188107" y="127914"/>
                  <a:pt x="201701" y="141508"/>
                  <a:pt x="201701" y="158278"/>
                </a:cubicBezTo>
                <a:cubicBezTo>
                  <a:pt x="201701" y="175047"/>
                  <a:pt x="188107" y="188641"/>
                  <a:pt x="171339" y="188641"/>
                </a:cubicBezTo>
                <a:cubicBezTo>
                  <a:pt x="154702" y="188641"/>
                  <a:pt x="141108" y="175047"/>
                  <a:pt x="141108" y="158278"/>
                </a:cubicBezTo>
                <a:cubicBezTo>
                  <a:pt x="141108" y="141508"/>
                  <a:pt x="154702" y="127914"/>
                  <a:pt x="171339" y="127914"/>
                </a:cubicBezTo>
                <a:close/>
                <a:moveTo>
                  <a:pt x="98936" y="127914"/>
                </a:moveTo>
                <a:cubicBezTo>
                  <a:pt x="115695" y="127914"/>
                  <a:pt x="129288" y="141508"/>
                  <a:pt x="129288" y="158278"/>
                </a:cubicBezTo>
                <a:cubicBezTo>
                  <a:pt x="129288" y="175047"/>
                  <a:pt x="115695" y="188641"/>
                  <a:pt x="98936" y="188641"/>
                </a:cubicBezTo>
                <a:cubicBezTo>
                  <a:pt x="82162" y="188641"/>
                  <a:pt x="68567" y="175047"/>
                  <a:pt x="68567" y="158278"/>
                </a:cubicBezTo>
                <a:cubicBezTo>
                  <a:pt x="68567" y="141508"/>
                  <a:pt x="82162" y="127914"/>
                  <a:pt x="98936" y="127914"/>
                </a:cubicBezTo>
                <a:close/>
                <a:moveTo>
                  <a:pt x="26381" y="127914"/>
                </a:moveTo>
                <a:cubicBezTo>
                  <a:pt x="43143" y="127914"/>
                  <a:pt x="56738" y="141508"/>
                  <a:pt x="56738" y="158278"/>
                </a:cubicBezTo>
                <a:cubicBezTo>
                  <a:pt x="56738" y="175047"/>
                  <a:pt x="43143" y="188641"/>
                  <a:pt x="26381" y="188641"/>
                </a:cubicBezTo>
                <a:cubicBezTo>
                  <a:pt x="17995" y="188641"/>
                  <a:pt x="10404" y="185243"/>
                  <a:pt x="4909" y="179748"/>
                </a:cubicBezTo>
                <a:lnTo>
                  <a:pt x="0" y="167898"/>
                </a:lnTo>
                <a:lnTo>
                  <a:pt x="0" y="148658"/>
                </a:lnTo>
                <a:lnTo>
                  <a:pt x="4909" y="136807"/>
                </a:lnTo>
                <a:cubicBezTo>
                  <a:pt x="10404" y="131313"/>
                  <a:pt x="17995" y="127914"/>
                  <a:pt x="26381" y="127914"/>
                </a:cubicBezTo>
                <a:close/>
                <a:moveTo>
                  <a:pt x="1622429" y="47462"/>
                </a:moveTo>
                <a:lnTo>
                  <a:pt x="1625821" y="48147"/>
                </a:lnTo>
                <a:lnTo>
                  <a:pt x="1639701" y="102127"/>
                </a:lnTo>
                <a:lnTo>
                  <a:pt x="1634248" y="105804"/>
                </a:lnTo>
                <a:cubicBezTo>
                  <a:pt x="1630615" y="107340"/>
                  <a:pt x="1626621" y="108189"/>
                  <a:pt x="1622429" y="108189"/>
                </a:cubicBezTo>
                <a:cubicBezTo>
                  <a:pt x="1605659" y="108189"/>
                  <a:pt x="1592066" y="94595"/>
                  <a:pt x="1592066" y="77826"/>
                </a:cubicBezTo>
                <a:cubicBezTo>
                  <a:pt x="1592066" y="61056"/>
                  <a:pt x="1605659" y="47462"/>
                  <a:pt x="1622429" y="47462"/>
                </a:cubicBezTo>
                <a:close/>
                <a:moveTo>
                  <a:pt x="1549874" y="47462"/>
                </a:moveTo>
                <a:cubicBezTo>
                  <a:pt x="1566644" y="47462"/>
                  <a:pt x="1580238" y="61056"/>
                  <a:pt x="1580238" y="77826"/>
                </a:cubicBezTo>
                <a:cubicBezTo>
                  <a:pt x="1580238" y="94595"/>
                  <a:pt x="1566644" y="108189"/>
                  <a:pt x="1549874" y="108189"/>
                </a:cubicBezTo>
                <a:cubicBezTo>
                  <a:pt x="1533105" y="108189"/>
                  <a:pt x="1519511" y="94595"/>
                  <a:pt x="1519511" y="77826"/>
                </a:cubicBezTo>
                <a:cubicBezTo>
                  <a:pt x="1519511" y="61056"/>
                  <a:pt x="1533105" y="47462"/>
                  <a:pt x="1549874" y="47462"/>
                </a:cubicBezTo>
                <a:close/>
                <a:moveTo>
                  <a:pt x="1477320" y="47462"/>
                </a:moveTo>
                <a:cubicBezTo>
                  <a:pt x="1494089" y="47462"/>
                  <a:pt x="1507683" y="61056"/>
                  <a:pt x="1507683" y="77826"/>
                </a:cubicBezTo>
                <a:cubicBezTo>
                  <a:pt x="1507683" y="94595"/>
                  <a:pt x="1494089" y="108189"/>
                  <a:pt x="1477320" y="108189"/>
                </a:cubicBezTo>
                <a:cubicBezTo>
                  <a:pt x="1460550" y="108189"/>
                  <a:pt x="1446956" y="94595"/>
                  <a:pt x="1446956" y="77826"/>
                </a:cubicBezTo>
                <a:cubicBezTo>
                  <a:pt x="1446956" y="61056"/>
                  <a:pt x="1460550" y="47462"/>
                  <a:pt x="1477320" y="47462"/>
                </a:cubicBezTo>
                <a:close/>
                <a:moveTo>
                  <a:pt x="1404765" y="47462"/>
                </a:moveTo>
                <a:cubicBezTo>
                  <a:pt x="1421535" y="47462"/>
                  <a:pt x="1435129" y="61056"/>
                  <a:pt x="1435129" y="77826"/>
                </a:cubicBezTo>
                <a:cubicBezTo>
                  <a:pt x="1435129" y="94595"/>
                  <a:pt x="1421535" y="108189"/>
                  <a:pt x="1404765" y="108189"/>
                </a:cubicBezTo>
                <a:cubicBezTo>
                  <a:pt x="1387996" y="108189"/>
                  <a:pt x="1374402" y="94595"/>
                  <a:pt x="1374402" y="77826"/>
                </a:cubicBezTo>
                <a:cubicBezTo>
                  <a:pt x="1374402" y="61056"/>
                  <a:pt x="1387996" y="47462"/>
                  <a:pt x="1404765" y="47462"/>
                </a:cubicBezTo>
                <a:close/>
                <a:moveTo>
                  <a:pt x="1332211" y="47462"/>
                </a:moveTo>
                <a:cubicBezTo>
                  <a:pt x="1348980" y="47462"/>
                  <a:pt x="1362574" y="61056"/>
                  <a:pt x="1362574" y="77826"/>
                </a:cubicBezTo>
                <a:cubicBezTo>
                  <a:pt x="1362574" y="94595"/>
                  <a:pt x="1348980" y="108189"/>
                  <a:pt x="1332211" y="108189"/>
                </a:cubicBezTo>
                <a:cubicBezTo>
                  <a:pt x="1315441" y="108189"/>
                  <a:pt x="1301847" y="94595"/>
                  <a:pt x="1301847" y="77826"/>
                </a:cubicBezTo>
                <a:cubicBezTo>
                  <a:pt x="1301847" y="61056"/>
                  <a:pt x="1315441" y="47462"/>
                  <a:pt x="1332211" y="47462"/>
                </a:cubicBezTo>
                <a:close/>
                <a:moveTo>
                  <a:pt x="1259656" y="47462"/>
                </a:moveTo>
                <a:cubicBezTo>
                  <a:pt x="1276426" y="47462"/>
                  <a:pt x="1290020" y="61056"/>
                  <a:pt x="1290020" y="77826"/>
                </a:cubicBezTo>
                <a:cubicBezTo>
                  <a:pt x="1290020" y="94595"/>
                  <a:pt x="1276426" y="108189"/>
                  <a:pt x="1259656" y="108189"/>
                </a:cubicBezTo>
                <a:cubicBezTo>
                  <a:pt x="1242887" y="108189"/>
                  <a:pt x="1229293" y="94595"/>
                  <a:pt x="1229293" y="77826"/>
                </a:cubicBezTo>
                <a:cubicBezTo>
                  <a:pt x="1229293" y="61056"/>
                  <a:pt x="1242887" y="47462"/>
                  <a:pt x="1259656" y="47462"/>
                </a:cubicBezTo>
                <a:close/>
                <a:moveTo>
                  <a:pt x="1187102" y="47462"/>
                </a:moveTo>
                <a:cubicBezTo>
                  <a:pt x="1203871" y="47462"/>
                  <a:pt x="1217465" y="61056"/>
                  <a:pt x="1217465" y="77826"/>
                </a:cubicBezTo>
                <a:cubicBezTo>
                  <a:pt x="1217465" y="94595"/>
                  <a:pt x="1203871" y="108189"/>
                  <a:pt x="1187102" y="108189"/>
                </a:cubicBezTo>
                <a:cubicBezTo>
                  <a:pt x="1170332" y="108189"/>
                  <a:pt x="1156738" y="94595"/>
                  <a:pt x="1156738" y="77826"/>
                </a:cubicBezTo>
                <a:cubicBezTo>
                  <a:pt x="1156738" y="61056"/>
                  <a:pt x="1170332" y="47462"/>
                  <a:pt x="1187102" y="47462"/>
                </a:cubicBezTo>
                <a:close/>
                <a:moveTo>
                  <a:pt x="1114547" y="47462"/>
                </a:moveTo>
                <a:cubicBezTo>
                  <a:pt x="1131317" y="47462"/>
                  <a:pt x="1144911" y="61056"/>
                  <a:pt x="1144911" y="77826"/>
                </a:cubicBezTo>
                <a:cubicBezTo>
                  <a:pt x="1144911" y="94595"/>
                  <a:pt x="1131317" y="108189"/>
                  <a:pt x="1114547" y="108189"/>
                </a:cubicBezTo>
                <a:cubicBezTo>
                  <a:pt x="1097778" y="108189"/>
                  <a:pt x="1084184" y="94595"/>
                  <a:pt x="1084184" y="77826"/>
                </a:cubicBezTo>
                <a:cubicBezTo>
                  <a:pt x="1084184" y="61056"/>
                  <a:pt x="1097778" y="47462"/>
                  <a:pt x="1114547" y="47462"/>
                </a:cubicBezTo>
                <a:close/>
                <a:moveTo>
                  <a:pt x="1041993" y="47462"/>
                </a:moveTo>
                <a:cubicBezTo>
                  <a:pt x="1058762" y="47462"/>
                  <a:pt x="1072356" y="61056"/>
                  <a:pt x="1072356" y="77826"/>
                </a:cubicBezTo>
                <a:cubicBezTo>
                  <a:pt x="1072356" y="94595"/>
                  <a:pt x="1058762" y="108189"/>
                  <a:pt x="1041993" y="108189"/>
                </a:cubicBezTo>
                <a:cubicBezTo>
                  <a:pt x="1025223" y="108189"/>
                  <a:pt x="1011629" y="94595"/>
                  <a:pt x="1011629" y="77826"/>
                </a:cubicBezTo>
                <a:cubicBezTo>
                  <a:pt x="1011629" y="61056"/>
                  <a:pt x="1025223" y="47462"/>
                  <a:pt x="1041993" y="47462"/>
                </a:cubicBezTo>
                <a:close/>
                <a:moveTo>
                  <a:pt x="969438" y="47462"/>
                </a:moveTo>
                <a:cubicBezTo>
                  <a:pt x="986208" y="47462"/>
                  <a:pt x="999801" y="61056"/>
                  <a:pt x="999801" y="77826"/>
                </a:cubicBezTo>
                <a:cubicBezTo>
                  <a:pt x="999801" y="94595"/>
                  <a:pt x="986208" y="108189"/>
                  <a:pt x="969438" y="108189"/>
                </a:cubicBezTo>
                <a:cubicBezTo>
                  <a:pt x="952669" y="108189"/>
                  <a:pt x="939075" y="94595"/>
                  <a:pt x="939075" y="77826"/>
                </a:cubicBezTo>
                <a:cubicBezTo>
                  <a:pt x="939075" y="61056"/>
                  <a:pt x="952669" y="47462"/>
                  <a:pt x="969438" y="47462"/>
                </a:cubicBezTo>
                <a:close/>
                <a:moveTo>
                  <a:pt x="896883" y="47462"/>
                </a:moveTo>
                <a:cubicBezTo>
                  <a:pt x="913653" y="47462"/>
                  <a:pt x="927247" y="61056"/>
                  <a:pt x="927247" y="77826"/>
                </a:cubicBezTo>
                <a:cubicBezTo>
                  <a:pt x="927247" y="94595"/>
                  <a:pt x="913653" y="108189"/>
                  <a:pt x="896883" y="108189"/>
                </a:cubicBezTo>
                <a:cubicBezTo>
                  <a:pt x="880114" y="108189"/>
                  <a:pt x="866520" y="94595"/>
                  <a:pt x="866520" y="77826"/>
                </a:cubicBezTo>
                <a:cubicBezTo>
                  <a:pt x="866520" y="61056"/>
                  <a:pt x="880114" y="47462"/>
                  <a:pt x="896883" y="47462"/>
                </a:cubicBezTo>
                <a:close/>
                <a:moveTo>
                  <a:pt x="824329" y="47462"/>
                </a:moveTo>
                <a:cubicBezTo>
                  <a:pt x="841098" y="47462"/>
                  <a:pt x="854692" y="61056"/>
                  <a:pt x="854692" y="77826"/>
                </a:cubicBezTo>
                <a:cubicBezTo>
                  <a:pt x="854692" y="94595"/>
                  <a:pt x="841098" y="108189"/>
                  <a:pt x="824329" y="108189"/>
                </a:cubicBezTo>
                <a:cubicBezTo>
                  <a:pt x="807559" y="108189"/>
                  <a:pt x="793965" y="94595"/>
                  <a:pt x="793965" y="77826"/>
                </a:cubicBezTo>
                <a:cubicBezTo>
                  <a:pt x="793965" y="61056"/>
                  <a:pt x="807559" y="47462"/>
                  <a:pt x="824329" y="47462"/>
                </a:cubicBezTo>
                <a:close/>
                <a:moveTo>
                  <a:pt x="751774" y="47462"/>
                </a:moveTo>
                <a:cubicBezTo>
                  <a:pt x="768544" y="47462"/>
                  <a:pt x="782138" y="61056"/>
                  <a:pt x="782138" y="77826"/>
                </a:cubicBezTo>
                <a:cubicBezTo>
                  <a:pt x="782138" y="94595"/>
                  <a:pt x="768544" y="108189"/>
                  <a:pt x="751774" y="108189"/>
                </a:cubicBezTo>
                <a:cubicBezTo>
                  <a:pt x="735005" y="108189"/>
                  <a:pt x="721411" y="94595"/>
                  <a:pt x="721411" y="77826"/>
                </a:cubicBezTo>
                <a:cubicBezTo>
                  <a:pt x="721411" y="61056"/>
                  <a:pt x="735005" y="47462"/>
                  <a:pt x="751774" y="47462"/>
                </a:cubicBezTo>
                <a:close/>
                <a:moveTo>
                  <a:pt x="679220" y="47462"/>
                </a:moveTo>
                <a:cubicBezTo>
                  <a:pt x="695989" y="47462"/>
                  <a:pt x="709583" y="61056"/>
                  <a:pt x="709583" y="77826"/>
                </a:cubicBezTo>
                <a:cubicBezTo>
                  <a:pt x="709583" y="94595"/>
                  <a:pt x="695989" y="108189"/>
                  <a:pt x="679220" y="108189"/>
                </a:cubicBezTo>
                <a:cubicBezTo>
                  <a:pt x="662450" y="108189"/>
                  <a:pt x="648856" y="94595"/>
                  <a:pt x="648856" y="77826"/>
                </a:cubicBezTo>
                <a:cubicBezTo>
                  <a:pt x="648856" y="61056"/>
                  <a:pt x="662450" y="47462"/>
                  <a:pt x="679220" y="47462"/>
                </a:cubicBezTo>
                <a:close/>
                <a:moveTo>
                  <a:pt x="606665" y="47462"/>
                </a:moveTo>
                <a:cubicBezTo>
                  <a:pt x="623435" y="47462"/>
                  <a:pt x="637029" y="61056"/>
                  <a:pt x="637029" y="77826"/>
                </a:cubicBezTo>
                <a:cubicBezTo>
                  <a:pt x="637029" y="94595"/>
                  <a:pt x="623435" y="108189"/>
                  <a:pt x="606665" y="108189"/>
                </a:cubicBezTo>
                <a:cubicBezTo>
                  <a:pt x="589896" y="108189"/>
                  <a:pt x="576302" y="94595"/>
                  <a:pt x="576302" y="77826"/>
                </a:cubicBezTo>
                <a:cubicBezTo>
                  <a:pt x="576302" y="61056"/>
                  <a:pt x="589896" y="47462"/>
                  <a:pt x="606665" y="47462"/>
                </a:cubicBezTo>
                <a:close/>
                <a:moveTo>
                  <a:pt x="534111" y="47462"/>
                </a:moveTo>
                <a:cubicBezTo>
                  <a:pt x="550880" y="47462"/>
                  <a:pt x="564474" y="61056"/>
                  <a:pt x="564474" y="77826"/>
                </a:cubicBezTo>
                <a:cubicBezTo>
                  <a:pt x="564474" y="94595"/>
                  <a:pt x="550880" y="108189"/>
                  <a:pt x="534111" y="108189"/>
                </a:cubicBezTo>
                <a:cubicBezTo>
                  <a:pt x="517341" y="108189"/>
                  <a:pt x="503747" y="94595"/>
                  <a:pt x="503747" y="77826"/>
                </a:cubicBezTo>
                <a:cubicBezTo>
                  <a:pt x="503747" y="61056"/>
                  <a:pt x="517341" y="47462"/>
                  <a:pt x="534111" y="47462"/>
                </a:cubicBezTo>
                <a:close/>
                <a:moveTo>
                  <a:pt x="461556" y="47462"/>
                </a:moveTo>
                <a:cubicBezTo>
                  <a:pt x="478326" y="47462"/>
                  <a:pt x="491920" y="61056"/>
                  <a:pt x="491920" y="77826"/>
                </a:cubicBezTo>
                <a:cubicBezTo>
                  <a:pt x="491920" y="94595"/>
                  <a:pt x="478326" y="108189"/>
                  <a:pt x="461556" y="108189"/>
                </a:cubicBezTo>
                <a:cubicBezTo>
                  <a:pt x="444787" y="108189"/>
                  <a:pt x="431192" y="94595"/>
                  <a:pt x="431192" y="77826"/>
                </a:cubicBezTo>
                <a:cubicBezTo>
                  <a:pt x="431192" y="61056"/>
                  <a:pt x="444787" y="47462"/>
                  <a:pt x="461556" y="47462"/>
                </a:cubicBezTo>
                <a:close/>
                <a:moveTo>
                  <a:pt x="389002" y="47462"/>
                </a:moveTo>
                <a:cubicBezTo>
                  <a:pt x="405771" y="47462"/>
                  <a:pt x="419365" y="61056"/>
                  <a:pt x="419365" y="77826"/>
                </a:cubicBezTo>
                <a:cubicBezTo>
                  <a:pt x="419365" y="94595"/>
                  <a:pt x="405771" y="108189"/>
                  <a:pt x="389002" y="108189"/>
                </a:cubicBezTo>
                <a:cubicBezTo>
                  <a:pt x="372232" y="108189"/>
                  <a:pt x="358638" y="94595"/>
                  <a:pt x="358638" y="77826"/>
                </a:cubicBezTo>
                <a:cubicBezTo>
                  <a:pt x="358638" y="61056"/>
                  <a:pt x="372232" y="47462"/>
                  <a:pt x="389002" y="47462"/>
                </a:cubicBezTo>
                <a:close/>
                <a:moveTo>
                  <a:pt x="316447" y="47462"/>
                </a:moveTo>
                <a:cubicBezTo>
                  <a:pt x="333216" y="47462"/>
                  <a:pt x="346810" y="61056"/>
                  <a:pt x="346810" y="77826"/>
                </a:cubicBezTo>
                <a:cubicBezTo>
                  <a:pt x="346810" y="94595"/>
                  <a:pt x="333216" y="108189"/>
                  <a:pt x="316447" y="108189"/>
                </a:cubicBezTo>
                <a:cubicBezTo>
                  <a:pt x="299677" y="108189"/>
                  <a:pt x="286084" y="94595"/>
                  <a:pt x="286084" y="77826"/>
                </a:cubicBezTo>
                <a:cubicBezTo>
                  <a:pt x="286084" y="61056"/>
                  <a:pt x="299677" y="47462"/>
                  <a:pt x="316447" y="47462"/>
                </a:cubicBezTo>
                <a:close/>
                <a:moveTo>
                  <a:pt x="243892" y="47462"/>
                </a:moveTo>
                <a:cubicBezTo>
                  <a:pt x="260662" y="47462"/>
                  <a:pt x="274256" y="61056"/>
                  <a:pt x="274256" y="77826"/>
                </a:cubicBezTo>
                <a:cubicBezTo>
                  <a:pt x="274256" y="94595"/>
                  <a:pt x="260662" y="108189"/>
                  <a:pt x="243892" y="108189"/>
                </a:cubicBezTo>
                <a:cubicBezTo>
                  <a:pt x="227123" y="108189"/>
                  <a:pt x="213529" y="94595"/>
                  <a:pt x="213529" y="77826"/>
                </a:cubicBezTo>
                <a:cubicBezTo>
                  <a:pt x="213529" y="61056"/>
                  <a:pt x="227123" y="47462"/>
                  <a:pt x="243892" y="47462"/>
                </a:cubicBezTo>
                <a:close/>
                <a:moveTo>
                  <a:pt x="171339" y="47462"/>
                </a:moveTo>
                <a:cubicBezTo>
                  <a:pt x="188107" y="47462"/>
                  <a:pt x="201701" y="61056"/>
                  <a:pt x="201701" y="77826"/>
                </a:cubicBezTo>
                <a:cubicBezTo>
                  <a:pt x="201701" y="94595"/>
                  <a:pt x="188107" y="108189"/>
                  <a:pt x="171339" y="108189"/>
                </a:cubicBezTo>
                <a:cubicBezTo>
                  <a:pt x="154708" y="108189"/>
                  <a:pt x="141113" y="94595"/>
                  <a:pt x="141113" y="77826"/>
                </a:cubicBezTo>
                <a:cubicBezTo>
                  <a:pt x="141113" y="61056"/>
                  <a:pt x="154708" y="47462"/>
                  <a:pt x="171339" y="47462"/>
                </a:cubicBezTo>
                <a:close/>
                <a:moveTo>
                  <a:pt x="98942" y="47462"/>
                </a:moveTo>
                <a:cubicBezTo>
                  <a:pt x="115700" y="47462"/>
                  <a:pt x="129294" y="61056"/>
                  <a:pt x="129294" y="77826"/>
                </a:cubicBezTo>
                <a:cubicBezTo>
                  <a:pt x="129294" y="94595"/>
                  <a:pt x="115700" y="108189"/>
                  <a:pt x="98942" y="108189"/>
                </a:cubicBezTo>
                <a:cubicBezTo>
                  <a:pt x="82168" y="108189"/>
                  <a:pt x="68573" y="94595"/>
                  <a:pt x="68573" y="77826"/>
                </a:cubicBezTo>
                <a:cubicBezTo>
                  <a:pt x="68573" y="61056"/>
                  <a:pt x="82168" y="47462"/>
                  <a:pt x="98942" y="47462"/>
                </a:cubicBezTo>
                <a:close/>
                <a:moveTo>
                  <a:pt x="26388" y="47462"/>
                </a:moveTo>
                <a:cubicBezTo>
                  <a:pt x="43149" y="47462"/>
                  <a:pt x="56744" y="61056"/>
                  <a:pt x="56744" y="77826"/>
                </a:cubicBezTo>
                <a:cubicBezTo>
                  <a:pt x="56744" y="94595"/>
                  <a:pt x="43149" y="108189"/>
                  <a:pt x="26388" y="108189"/>
                </a:cubicBezTo>
                <a:cubicBezTo>
                  <a:pt x="18002" y="108189"/>
                  <a:pt x="10410" y="104791"/>
                  <a:pt x="4916" y="99296"/>
                </a:cubicBezTo>
                <a:lnTo>
                  <a:pt x="0" y="87429"/>
                </a:lnTo>
                <a:lnTo>
                  <a:pt x="0" y="68222"/>
                </a:lnTo>
                <a:lnTo>
                  <a:pt x="4916" y="56355"/>
                </a:lnTo>
                <a:cubicBezTo>
                  <a:pt x="10410" y="50861"/>
                  <a:pt x="18002" y="47462"/>
                  <a:pt x="26388" y="47462"/>
                </a:cubicBezTo>
                <a:close/>
                <a:moveTo>
                  <a:pt x="1592868" y="0"/>
                </a:moveTo>
                <a:lnTo>
                  <a:pt x="1613441" y="0"/>
                </a:lnTo>
                <a:lnTo>
                  <a:pt x="1620472" y="27343"/>
                </a:lnTo>
                <a:lnTo>
                  <a:pt x="1610610" y="25352"/>
                </a:lnTo>
                <a:cubicBezTo>
                  <a:pt x="1605161" y="23047"/>
                  <a:pt x="1600525" y="19197"/>
                  <a:pt x="1597251" y="14351"/>
                </a:cubicBezTo>
                <a:close/>
                <a:moveTo>
                  <a:pt x="1520598" y="0"/>
                </a:moveTo>
                <a:lnTo>
                  <a:pt x="1579150" y="0"/>
                </a:lnTo>
                <a:lnTo>
                  <a:pt x="1571345" y="18844"/>
                </a:lnTo>
                <a:cubicBezTo>
                  <a:pt x="1565850" y="24339"/>
                  <a:pt x="1558259" y="27738"/>
                  <a:pt x="1549874" y="27738"/>
                </a:cubicBezTo>
                <a:cubicBezTo>
                  <a:pt x="1541490" y="27738"/>
                  <a:pt x="1533899" y="24339"/>
                  <a:pt x="1528404" y="18844"/>
                </a:cubicBezTo>
                <a:close/>
                <a:moveTo>
                  <a:pt x="1448044" y="0"/>
                </a:moveTo>
                <a:lnTo>
                  <a:pt x="1506596" y="0"/>
                </a:lnTo>
                <a:lnTo>
                  <a:pt x="1498790" y="18844"/>
                </a:lnTo>
                <a:cubicBezTo>
                  <a:pt x="1493295" y="24339"/>
                  <a:pt x="1485705" y="27738"/>
                  <a:pt x="1477320" y="27738"/>
                </a:cubicBezTo>
                <a:cubicBezTo>
                  <a:pt x="1468935" y="27738"/>
                  <a:pt x="1461344" y="24339"/>
                  <a:pt x="1455850" y="18844"/>
                </a:cubicBezTo>
                <a:close/>
                <a:moveTo>
                  <a:pt x="1375489" y="0"/>
                </a:moveTo>
                <a:lnTo>
                  <a:pt x="1434041" y="0"/>
                </a:lnTo>
                <a:lnTo>
                  <a:pt x="1426236" y="18844"/>
                </a:lnTo>
                <a:cubicBezTo>
                  <a:pt x="1420741" y="24339"/>
                  <a:pt x="1413150" y="27738"/>
                  <a:pt x="1404765" y="27738"/>
                </a:cubicBezTo>
                <a:cubicBezTo>
                  <a:pt x="1396381" y="27738"/>
                  <a:pt x="1388790" y="24339"/>
                  <a:pt x="1383295" y="18844"/>
                </a:cubicBezTo>
                <a:close/>
                <a:moveTo>
                  <a:pt x="1302935" y="0"/>
                </a:moveTo>
                <a:lnTo>
                  <a:pt x="1361486" y="0"/>
                </a:lnTo>
                <a:lnTo>
                  <a:pt x="1353681" y="18844"/>
                </a:lnTo>
                <a:cubicBezTo>
                  <a:pt x="1348186" y="24339"/>
                  <a:pt x="1340596" y="27738"/>
                  <a:pt x="1332211" y="27738"/>
                </a:cubicBezTo>
                <a:cubicBezTo>
                  <a:pt x="1323826" y="27738"/>
                  <a:pt x="1316235" y="24339"/>
                  <a:pt x="1310740" y="18844"/>
                </a:cubicBezTo>
                <a:close/>
                <a:moveTo>
                  <a:pt x="1230380" y="0"/>
                </a:moveTo>
                <a:lnTo>
                  <a:pt x="1288932" y="0"/>
                </a:lnTo>
                <a:lnTo>
                  <a:pt x="1281126" y="18844"/>
                </a:lnTo>
                <a:cubicBezTo>
                  <a:pt x="1275632" y="24339"/>
                  <a:pt x="1268041" y="27738"/>
                  <a:pt x="1259656" y="27738"/>
                </a:cubicBezTo>
                <a:cubicBezTo>
                  <a:pt x="1251271" y="27738"/>
                  <a:pt x="1243680" y="24339"/>
                  <a:pt x="1238186" y="18844"/>
                </a:cubicBezTo>
                <a:close/>
                <a:moveTo>
                  <a:pt x="1157826" y="0"/>
                </a:moveTo>
                <a:lnTo>
                  <a:pt x="1216377" y="0"/>
                </a:lnTo>
                <a:lnTo>
                  <a:pt x="1208572" y="18844"/>
                </a:lnTo>
                <a:cubicBezTo>
                  <a:pt x="1203077" y="24339"/>
                  <a:pt x="1195486" y="27738"/>
                  <a:pt x="1187102" y="27738"/>
                </a:cubicBezTo>
                <a:cubicBezTo>
                  <a:pt x="1178717" y="27738"/>
                  <a:pt x="1171126" y="24339"/>
                  <a:pt x="1165631" y="18844"/>
                </a:cubicBezTo>
                <a:close/>
                <a:moveTo>
                  <a:pt x="1085271" y="0"/>
                </a:moveTo>
                <a:lnTo>
                  <a:pt x="1143823" y="0"/>
                </a:lnTo>
                <a:lnTo>
                  <a:pt x="1136017" y="18844"/>
                </a:lnTo>
                <a:cubicBezTo>
                  <a:pt x="1130523" y="24339"/>
                  <a:pt x="1122932" y="27738"/>
                  <a:pt x="1114547" y="27738"/>
                </a:cubicBezTo>
                <a:cubicBezTo>
                  <a:pt x="1106162" y="27738"/>
                  <a:pt x="1098571" y="24339"/>
                  <a:pt x="1093077" y="18844"/>
                </a:cubicBezTo>
                <a:close/>
                <a:moveTo>
                  <a:pt x="1012717" y="0"/>
                </a:moveTo>
                <a:lnTo>
                  <a:pt x="1071268" y="0"/>
                </a:lnTo>
                <a:lnTo>
                  <a:pt x="1063463" y="18844"/>
                </a:lnTo>
                <a:cubicBezTo>
                  <a:pt x="1057968" y="24339"/>
                  <a:pt x="1050377" y="27738"/>
                  <a:pt x="1041993" y="27738"/>
                </a:cubicBezTo>
                <a:cubicBezTo>
                  <a:pt x="1033608" y="27738"/>
                  <a:pt x="1026017" y="24339"/>
                  <a:pt x="1020522" y="18844"/>
                </a:cubicBezTo>
                <a:close/>
                <a:moveTo>
                  <a:pt x="940162" y="0"/>
                </a:moveTo>
                <a:lnTo>
                  <a:pt x="998714" y="0"/>
                </a:lnTo>
                <a:lnTo>
                  <a:pt x="990908" y="18844"/>
                </a:lnTo>
                <a:cubicBezTo>
                  <a:pt x="985414" y="24339"/>
                  <a:pt x="977823" y="27738"/>
                  <a:pt x="969438" y="27738"/>
                </a:cubicBezTo>
                <a:cubicBezTo>
                  <a:pt x="961053" y="27738"/>
                  <a:pt x="953462" y="24339"/>
                  <a:pt x="947968" y="18844"/>
                </a:cubicBezTo>
                <a:close/>
                <a:moveTo>
                  <a:pt x="867607" y="0"/>
                </a:moveTo>
                <a:lnTo>
                  <a:pt x="926159" y="0"/>
                </a:lnTo>
                <a:lnTo>
                  <a:pt x="918354" y="18844"/>
                </a:lnTo>
                <a:cubicBezTo>
                  <a:pt x="912859" y="24339"/>
                  <a:pt x="905268" y="27738"/>
                  <a:pt x="896883" y="27738"/>
                </a:cubicBezTo>
                <a:cubicBezTo>
                  <a:pt x="888499" y="27738"/>
                  <a:pt x="880908" y="24339"/>
                  <a:pt x="875413" y="18844"/>
                </a:cubicBezTo>
                <a:close/>
                <a:moveTo>
                  <a:pt x="795053" y="0"/>
                </a:moveTo>
                <a:lnTo>
                  <a:pt x="853605" y="0"/>
                </a:lnTo>
                <a:lnTo>
                  <a:pt x="845799" y="18844"/>
                </a:lnTo>
                <a:cubicBezTo>
                  <a:pt x="840304" y="24339"/>
                  <a:pt x="832714" y="27738"/>
                  <a:pt x="824329" y="27738"/>
                </a:cubicBezTo>
                <a:cubicBezTo>
                  <a:pt x="815944" y="27738"/>
                  <a:pt x="808353" y="24339"/>
                  <a:pt x="802858" y="18844"/>
                </a:cubicBezTo>
                <a:close/>
                <a:moveTo>
                  <a:pt x="722498" y="0"/>
                </a:moveTo>
                <a:lnTo>
                  <a:pt x="781050" y="0"/>
                </a:lnTo>
                <a:lnTo>
                  <a:pt x="773245" y="18844"/>
                </a:lnTo>
                <a:cubicBezTo>
                  <a:pt x="767750" y="24339"/>
                  <a:pt x="760159" y="27738"/>
                  <a:pt x="751774" y="27738"/>
                </a:cubicBezTo>
                <a:cubicBezTo>
                  <a:pt x="743390" y="27738"/>
                  <a:pt x="735799" y="24339"/>
                  <a:pt x="730304" y="18844"/>
                </a:cubicBezTo>
                <a:close/>
                <a:moveTo>
                  <a:pt x="649944" y="0"/>
                </a:moveTo>
                <a:lnTo>
                  <a:pt x="708496" y="0"/>
                </a:lnTo>
                <a:lnTo>
                  <a:pt x="700690" y="18844"/>
                </a:lnTo>
                <a:cubicBezTo>
                  <a:pt x="695195" y="24339"/>
                  <a:pt x="687604" y="27738"/>
                  <a:pt x="679220" y="27738"/>
                </a:cubicBezTo>
                <a:cubicBezTo>
                  <a:pt x="670835" y="27738"/>
                  <a:pt x="663244" y="24339"/>
                  <a:pt x="657749" y="18844"/>
                </a:cubicBezTo>
                <a:close/>
                <a:moveTo>
                  <a:pt x="577389" y="0"/>
                </a:moveTo>
                <a:lnTo>
                  <a:pt x="635941" y="0"/>
                </a:lnTo>
                <a:lnTo>
                  <a:pt x="628135" y="18844"/>
                </a:lnTo>
                <a:cubicBezTo>
                  <a:pt x="622641" y="24339"/>
                  <a:pt x="615050" y="27738"/>
                  <a:pt x="606665" y="27738"/>
                </a:cubicBezTo>
                <a:cubicBezTo>
                  <a:pt x="598280" y="27738"/>
                  <a:pt x="590690" y="24339"/>
                  <a:pt x="585195" y="18844"/>
                </a:cubicBezTo>
                <a:close/>
                <a:moveTo>
                  <a:pt x="504835" y="0"/>
                </a:moveTo>
                <a:lnTo>
                  <a:pt x="563386" y="0"/>
                </a:lnTo>
                <a:lnTo>
                  <a:pt x="555581" y="18844"/>
                </a:lnTo>
                <a:cubicBezTo>
                  <a:pt x="550086" y="24339"/>
                  <a:pt x="542495" y="27738"/>
                  <a:pt x="534111" y="27738"/>
                </a:cubicBezTo>
                <a:cubicBezTo>
                  <a:pt x="525726" y="27738"/>
                  <a:pt x="518135" y="24339"/>
                  <a:pt x="512640" y="18844"/>
                </a:cubicBezTo>
                <a:close/>
                <a:moveTo>
                  <a:pt x="432280" y="0"/>
                </a:moveTo>
                <a:lnTo>
                  <a:pt x="490832" y="0"/>
                </a:lnTo>
                <a:lnTo>
                  <a:pt x="483026" y="18844"/>
                </a:lnTo>
                <a:cubicBezTo>
                  <a:pt x="477532" y="24339"/>
                  <a:pt x="469941" y="27738"/>
                  <a:pt x="461556" y="27738"/>
                </a:cubicBezTo>
                <a:cubicBezTo>
                  <a:pt x="453171" y="27738"/>
                  <a:pt x="445580" y="24339"/>
                  <a:pt x="440086" y="18844"/>
                </a:cubicBezTo>
                <a:close/>
                <a:moveTo>
                  <a:pt x="359726" y="0"/>
                </a:moveTo>
                <a:lnTo>
                  <a:pt x="418277" y="0"/>
                </a:lnTo>
                <a:lnTo>
                  <a:pt x="410472" y="18844"/>
                </a:lnTo>
                <a:cubicBezTo>
                  <a:pt x="404977" y="24339"/>
                  <a:pt x="397386" y="27738"/>
                  <a:pt x="389002" y="27738"/>
                </a:cubicBezTo>
                <a:cubicBezTo>
                  <a:pt x="380617" y="27738"/>
                  <a:pt x="373026" y="24339"/>
                  <a:pt x="367531" y="18844"/>
                </a:cubicBezTo>
                <a:close/>
                <a:moveTo>
                  <a:pt x="287171" y="0"/>
                </a:moveTo>
                <a:lnTo>
                  <a:pt x="345723" y="0"/>
                </a:lnTo>
                <a:lnTo>
                  <a:pt x="337917" y="18844"/>
                </a:lnTo>
                <a:cubicBezTo>
                  <a:pt x="332423" y="24339"/>
                  <a:pt x="324832" y="27738"/>
                  <a:pt x="316447" y="27738"/>
                </a:cubicBezTo>
                <a:cubicBezTo>
                  <a:pt x="308062" y="27738"/>
                  <a:pt x="300471" y="24339"/>
                  <a:pt x="294977" y="18844"/>
                </a:cubicBezTo>
                <a:close/>
                <a:moveTo>
                  <a:pt x="214617" y="0"/>
                </a:moveTo>
                <a:lnTo>
                  <a:pt x="273168" y="0"/>
                </a:lnTo>
                <a:lnTo>
                  <a:pt x="265363" y="18844"/>
                </a:lnTo>
                <a:cubicBezTo>
                  <a:pt x="259868" y="24339"/>
                  <a:pt x="252277" y="27738"/>
                  <a:pt x="243892" y="27738"/>
                </a:cubicBezTo>
                <a:cubicBezTo>
                  <a:pt x="235508" y="27738"/>
                  <a:pt x="227917" y="24339"/>
                  <a:pt x="222422" y="18844"/>
                </a:cubicBezTo>
                <a:close/>
                <a:moveTo>
                  <a:pt x="142204" y="0"/>
                </a:moveTo>
                <a:lnTo>
                  <a:pt x="200614" y="0"/>
                </a:lnTo>
                <a:lnTo>
                  <a:pt x="192808" y="18844"/>
                </a:lnTo>
                <a:cubicBezTo>
                  <a:pt x="187314" y="24339"/>
                  <a:pt x="179723" y="27738"/>
                  <a:pt x="171339" y="27738"/>
                </a:cubicBezTo>
                <a:cubicBezTo>
                  <a:pt x="163026" y="27738"/>
                  <a:pt x="155471" y="24339"/>
                  <a:pt x="149994" y="18844"/>
                </a:cubicBezTo>
                <a:close/>
                <a:moveTo>
                  <a:pt x="69668" y="0"/>
                </a:moveTo>
                <a:lnTo>
                  <a:pt x="128212" y="0"/>
                </a:lnTo>
                <a:lnTo>
                  <a:pt x="120408" y="18844"/>
                </a:lnTo>
                <a:cubicBezTo>
                  <a:pt x="114915" y="24339"/>
                  <a:pt x="107328" y="27738"/>
                  <a:pt x="98949" y="27738"/>
                </a:cubicBezTo>
                <a:cubicBezTo>
                  <a:pt x="90562" y="27738"/>
                  <a:pt x="82969" y="24339"/>
                  <a:pt x="77474" y="18844"/>
                </a:cubicBezTo>
                <a:close/>
                <a:moveTo>
                  <a:pt x="0" y="0"/>
                </a:moveTo>
                <a:lnTo>
                  <a:pt x="55662" y="0"/>
                </a:lnTo>
                <a:lnTo>
                  <a:pt x="47858" y="18844"/>
                </a:lnTo>
                <a:cubicBezTo>
                  <a:pt x="42364" y="24339"/>
                  <a:pt x="34775" y="27738"/>
                  <a:pt x="26394" y="27738"/>
                </a:cubicBezTo>
                <a:cubicBezTo>
                  <a:pt x="18009" y="27738"/>
                  <a:pt x="10417" y="24339"/>
                  <a:pt x="4922" y="18844"/>
                </a:cubicBezTo>
                <a:lnTo>
                  <a:pt x="0" y="6962"/>
                </a:lnTo>
                <a:close/>
              </a:path>
            </a:pathLst>
          </a:custGeom>
          <a:solidFill>
            <a:schemeClr val="accent1">
              <a:alpha val="60000"/>
            </a:schemeClr>
          </a:solidFill>
          <a:ln>
            <a:noFill/>
          </a:ln>
        </p:spPr>
        <p:txBody>
          <a:bodyPr spcFirstLastPara="1" wrap="square" lIns="68575" tIns="34275" rIns="68575" bIns="34275" anchor="ctr" anchorCtr="0">
            <a:noAutofit/>
          </a:bodyPr>
          <a:lstStyle/>
          <a:p>
            <a:pPr marL="0" marR="0" lvl="0" indent="0" algn="ctr" rtl="0">
              <a:lnSpc>
                <a:spcPct val="90000"/>
              </a:lnSpc>
              <a:spcBef>
                <a:spcPts val="0"/>
              </a:spcBef>
              <a:spcAft>
                <a:spcPts val="0"/>
              </a:spcAft>
              <a:buNone/>
            </a:pPr>
            <a:endParaRPr sz="1400" b="0" i="0" u="none" strike="noStrike" cap="none">
              <a:solidFill>
                <a:schemeClr val="dk1"/>
              </a:solidFill>
              <a:latin typeface="Calibri"/>
              <a:ea typeface="Calibri"/>
              <a:cs typeface="Calibri"/>
              <a:sym typeface="Calibri"/>
            </a:endParaRPr>
          </a:p>
        </p:txBody>
      </p:sp>
      <p:sp>
        <p:nvSpPr>
          <p:cNvPr id="113" name="Google Shape;113;p10"/>
          <p:cNvSpPr/>
          <p:nvPr/>
        </p:nvSpPr>
        <p:spPr>
          <a:xfrm>
            <a:off x="1" y="1"/>
            <a:ext cx="302530" cy="372598"/>
          </a:xfrm>
          <a:custGeom>
            <a:avLst/>
            <a:gdLst/>
            <a:ahLst/>
            <a:cxnLst/>
            <a:rect l="l" t="t" r="r" b="b"/>
            <a:pathLst>
              <a:path w="403373" h="496797" extrusionOk="0">
                <a:moveTo>
                  <a:pt x="229368" y="0"/>
                </a:moveTo>
                <a:lnTo>
                  <a:pt x="384512" y="0"/>
                </a:lnTo>
                <a:lnTo>
                  <a:pt x="403373" y="93424"/>
                </a:lnTo>
                <a:cubicBezTo>
                  <a:pt x="403373" y="316201"/>
                  <a:pt x="222777" y="496797"/>
                  <a:pt x="0" y="496797"/>
                </a:cubicBezTo>
                <a:lnTo>
                  <a:pt x="0" y="341654"/>
                </a:lnTo>
                <a:cubicBezTo>
                  <a:pt x="137093" y="341654"/>
                  <a:pt x="248230" y="230517"/>
                  <a:pt x="248230" y="93424"/>
                </a:cubicBezTo>
                <a:close/>
              </a:path>
            </a:pathLst>
          </a:custGeom>
          <a:gradFill>
            <a:gsLst>
              <a:gs pos="0">
                <a:srgbClr val="FF4E02"/>
              </a:gs>
              <a:gs pos="48000">
                <a:srgbClr val="F69323"/>
              </a:gs>
              <a:gs pos="100000">
                <a:srgbClr val="FABC75"/>
              </a:gs>
            </a:gsLst>
            <a:lin ang="16200038" scaled="0"/>
          </a:gradFill>
          <a:ln>
            <a:noFill/>
          </a:ln>
        </p:spPr>
        <p:txBody>
          <a:bodyPr spcFirstLastPara="1" wrap="square" lIns="68575" tIns="34275" rIns="68575" bIns="34275" anchor="ctr" anchorCtr="0">
            <a:noAutofit/>
          </a:bodyPr>
          <a:lstStyle/>
          <a:p>
            <a:pPr marL="0" marR="0" lvl="0" indent="0" algn="ctr" rtl="0">
              <a:lnSpc>
                <a:spcPct val="90000"/>
              </a:lnSpc>
              <a:spcBef>
                <a:spcPts val="0"/>
              </a:spcBef>
              <a:spcAft>
                <a:spcPts val="0"/>
              </a:spcAft>
              <a:buNone/>
            </a:pPr>
            <a:endParaRPr sz="1400" b="0" i="0" u="none" strike="noStrike" cap="none">
              <a:solidFill>
                <a:schemeClr val="dk1"/>
              </a:solidFill>
              <a:latin typeface="Calibri"/>
              <a:ea typeface="Calibri"/>
              <a:cs typeface="Calibri"/>
              <a:sym typeface="Calibri"/>
            </a:endParaRPr>
          </a:p>
        </p:txBody>
      </p:sp>
      <p:pic>
        <p:nvPicPr>
          <p:cNvPr id="114" name="Google Shape;114;p10"/>
          <p:cNvPicPr preferRelativeResize="0"/>
          <p:nvPr/>
        </p:nvPicPr>
        <p:blipFill>
          <a:blip r:embed="rId2">
            <a:alphaModFix/>
          </a:blip>
          <a:stretch>
            <a:fillRect/>
          </a:stretch>
        </p:blipFill>
        <p:spPr>
          <a:xfrm>
            <a:off x="0" y="5108251"/>
            <a:ext cx="9144000" cy="38100"/>
          </a:xfrm>
          <a:prstGeom prst="rect">
            <a:avLst/>
          </a:prstGeom>
          <a:noFill/>
          <a:ln>
            <a:noFill/>
          </a:ln>
        </p:spPr>
      </p:pic>
    </p:spTree>
  </p:cSld>
  <p:clrMapOvr>
    <a:masterClrMapping/>
  </p:clrMapOvr>
  <p:extLst>
    <p:ext uri="{DCECCB84-F9BA-43D5-87BE-67443E8EF086}">
      <p15:sldGuideLst xmlns:p15="http://schemas.microsoft.com/office/powerpoint/2012/main">
        <p15:guide id="1" orient="horz" pos="518">
          <p15:clr>
            <a:srgbClr val="FA7B17"/>
          </p15:clr>
        </p15:guide>
        <p15:guide id="2" orient="horz" pos="3068">
          <p15:clr>
            <a:srgbClr val="FA7B17"/>
          </p15:clr>
        </p15:guide>
        <p15:guide id="3" pos="259">
          <p15:clr>
            <a:srgbClr val="FA7B17"/>
          </p15:clr>
        </p15:guide>
        <p15:guide id="4" pos="5501">
          <p15:clr>
            <a:srgbClr val="FA7B17"/>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75" y="170050"/>
            <a:ext cx="8312700" cy="568200"/>
          </a:xfrm>
          <a:prstGeom prst="rect">
            <a:avLst/>
          </a:prstGeom>
          <a:noFill/>
          <a:ln>
            <a:noFill/>
          </a:ln>
        </p:spPr>
        <p:txBody>
          <a:bodyPr spcFirstLastPara="1" wrap="square" lIns="0" tIns="0" rIns="0" bIns="0" anchor="b" anchorCtr="0">
            <a:normAutofit/>
          </a:bodyPr>
          <a:lstStyle>
            <a:lvl1pPr marR="0" lvl="0" algn="l" rtl="0">
              <a:lnSpc>
                <a:spcPct val="90000"/>
              </a:lnSpc>
              <a:spcBef>
                <a:spcPts val="0"/>
              </a:spcBef>
              <a:spcAft>
                <a:spcPts val="0"/>
              </a:spcAft>
              <a:buClr>
                <a:schemeClr val="dk1"/>
              </a:buClr>
              <a:buSzPts val="2100"/>
              <a:buFont typeface="Poppins Medium"/>
              <a:buNone/>
              <a:defRPr sz="2100" i="0" u="none" strike="noStrike" cap="none">
                <a:solidFill>
                  <a:schemeClr val="dk1"/>
                </a:solidFill>
                <a:latin typeface="Poppins Medium"/>
                <a:ea typeface="Poppins Medium"/>
                <a:cs typeface="Poppins Medium"/>
                <a:sym typeface="Poppins Medium"/>
              </a:defRPr>
            </a:lvl1pPr>
            <a:lvl2pPr lvl="1">
              <a:spcBef>
                <a:spcPts val="0"/>
              </a:spcBef>
              <a:spcAft>
                <a:spcPts val="0"/>
              </a:spcAft>
              <a:buSzPts val="1100"/>
              <a:buFont typeface="Poppins Medium"/>
              <a:buNone/>
              <a:defRPr sz="1400">
                <a:latin typeface="Poppins Medium"/>
                <a:ea typeface="Poppins Medium"/>
                <a:cs typeface="Poppins Medium"/>
                <a:sym typeface="Poppins Medium"/>
              </a:defRPr>
            </a:lvl2pPr>
            <a:lvl3pPr lvl="2">
              <a:spcBef>
                <a:spcPts val="0"/>
              </a:spcBef>
              <a:spcAft>
                <a:spcPts val="0"/>
              </a:spcAft>
              <a:buSzPts val="1100"/>
              <a:buFont typeface="Poppins Medium"/>
              <a:buNone/>
              <a:defRPr sz="1400">
                <a:latin typeface="Poppins Medium"/>
                <a:ea typeface="Poppins Medium"/>
                <a:cs typeface="Poppins Medium"/>
                <a:sym typeface="Poppins Medium"/>
              </a:defRPr>
            </a:lvl3pPr>
            <a:lvl4pPr lvl="3">
              <a:spcBef>
                <a:spcPts val="0"/>
              </a:spcBef>
              <a:spcAft>
                <a:spcPts val="0"/>
              </a:spcAft>
              <a:buSzPts val="1100"/>
              <a:buFont typeface="Poppins Medium"/>
              <a:buNone/>
              <a:defRPr sz="1400">
                <a:latin typeface="Poppins Medium"/>
                <a:ea typeface="Poppins Medium"/>
                <a:cs typeface="Poppins Medium"/>
                <a:sym typeface="Poppins Medium"/>
              </a:defRPr>
            </a:lvl4pPr>
            <a:lvl5pPr lvl="4">
              <a:spcBef>
                <a:spcPts val="0"/>
              </a:spcBef>
              <a:spcAft>
                <a:spcPts val="0"/>
              </a:spcAft>
              <a:buSzPts val="1100"/>
              <a:buFont typeface="Poppins Medium"/>
              <a:buNone/>
              <a:defRPr sz="1400">
                <a:latin typeface="Poppins Medium"/>
                <a:ea typeface="Poppins Medium"/>
                <a:cs typeface="Poppins Medium"/>
                <a:sym typeface="Poppins Medium"/>
              </a:defRPr>
            </a:lvl5pPr>
            <a:lvl6pPr lvl="5">
              <a:spcBef>
                <a:spcPts val="0"/>
              </a:spcBef>
              <a:spcAft>
                <a:spcPts val="0"/>
              </a:spcAft>
              <a:buSzPts val="1100"/>
              <a:buFont typeface="Poppins Medium"/>
              <a:buNone/>
              <a:defRPr sz="1400">
                <a:latin typeface="Poppins Medium"/>
                <a:ea typeface="Poppins Medium"/>
                <a:cs typeface="Poppins Medium"/>
                <a:sym typeface="Poppins Medium"/>
              </a:defRPr>
            </a:lvl6pPr>
            <a:lvl7pPr lvl="6">
              <a:spcBef>
                <a:spcPts val="0"/>
              </a:spcBef>
              <a:spcAft>
                <a:spcPts val="0"/>
              </a:spcAft>
              <a:buSzPts val="1100"/>
              <a:buFont typeface="Poppins Medium"/>
              <a:buNone/>
              <a:defRPr sz="1400">
                <a:latin typeface="Poppins Medium"/>
                <a:ea typeface="Poppins Medium"/>
                <a:cs typeface="Poppins Medium"/>
                <a:sym typeface="Poppins Medium"/>
              </a:defRPr>
            </a:lvl7pPr>
            <a:lvl8pPr lvl="7">
              <a:spcBef>
                <a:spcPts val="0"/>
              </a:spcBef>
              <a:spcAft>
                <a:spcPts val="0"/>
              </a:spcAft>
              <a:buSzPts val="1100"/>
              <a:buFont typeface="Poppins Medium"/>
              <a:buNone/>
              <a:defRPr sz="1400">
                <a:latin typeface="Poppins Medium"/>
                <a:ea typeface="Poppins Medium"/>
                <a:cs typeface="Poppins Medium"/>
                <a:sym typeface="Poppins Medium"/>
              </a:defRPr>
            </a:lvl8pPr>
            <a:lvl9pPr lvl="8">
              <a:spcBef>
                <a:spcPts val="0"/>
              </a:spcBef>
              <a:spcAft>
                <a:spcPts val="0"/>
              </a:spcAft>
              <a:buSzPts val="1100"/>
              <a:buFont typeface="Poppins Medium"/>
              <a:buNone/>
              <a:defRPr sz="1400">
                <a:latin typeface="Poppins Medium"/>
                <a:ea typeface="Poppins Medium"/>
                <a:cs typeface="Poppins Medium"/>
                <a:sym typeface="Poppins Medium"/>
              </a:defRPr>
            </a:lvl9pPr>
          </a:lstStyle>
          <a:p>
            <a:endParaRPr/>
          </a:p>
        </p:txBody>
      </p:sp>
      <p:sp>
        <p:nvSpPr>
          <p:cNvPr id="7" name="Google Shape;7;p1"/>
          <p:cNvSpPr txBox="1">
            <a:spLocks noGrp="1"/>
          </p:cNvSpPr>
          <p:nvPr>
            <p:ph type="body" idx="1"/>
          </p:nvPr>
        </p:nvSpPr>
        <p:spPr>
          <a:xfrm>
            <a:off x="415650" y="1282925"/>
            <a:ext cx="8312700" cy="31797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Font typeface="Calibri"/>
              <a:buChar char="●"/>
              <a:defRPr>
                <a:latin typeface="Calibri"/>
                <a:ea typeface="Calibri"/>
                <a:cs typeface="Calibri"/>
                <a:sym typeface="Calibri"/>
              </a:defRPr>
            </a:lvl1pPr>
            <a:lvl2pPr marL="914400" lvl="1" indent="-317500">
              <a:spcBef>
                <a:spcPts val="0"/>
              </a:spcBef>
              <a:spcAft>
                <a:spcPts val="0"/>
              </a:spcAft>
              <a:buSzPts val="1400"/>
              <a:buFont typeface="Calibri"/>
              <a:buChar char="○"/>
              <a:defRPr>
                <a:latin typeface="Calibri"/>
                <a:ea typeface="Calibri"/>
                <a:cs typeface="Calibri"/>
                <a:sym typeface="Calibri"/>
              </a:defRPr>
            </a:lvl2pPr>
            <a:lvl3pPr marL="1371600" lvl="2" indent="-317500">
              <a:spcBef>
                <a:spcPts val="0"/>
              </a:spcBef>
              <a:spcAft>
                <a:spcPts val="0"/>
              </a:spcAft>
              <a:buSzPts val="1400"/>
              <a:buFont typeface="Calibri"/>
              <a:buChar char="■"/>
              <a:defRPr>
                <a:latin typeface="Calibri"/>
                <a:ea typeface="Calibri"/>
                <a:cs typeface="Calibri"/>
                <a:sym typeface="Calibri"/>
              </a:defRPr>
            </a:lvl3pPr>
            <a:lvl4pPr marL="1828800" lvl="3" indent="-317500">
              <a:spcBef>
                <a:spcPts val="0"/>
              </a:spcBef>
              <a:spcAft>
                <a:spcPts val="0"/>
              </a:spcAft>
              <a:buSzPts val="1400"/>
              <a:buFont typeface="Calibri"/>
              <a:buChar char="●"/>
              <a:defRPr>
                <a:latin typeface="Calibri"/>
                <a:ea typeface="Calibri"/>
                <a:cs typeface="Calibri"/>
                <a:sym typeface="Calibri"/>
              </a:defRPr>
            </a:lvl4pPr>
            <a:lvl5pPr marL="2286000" lvl="4" indent="-317500">
              <a:spcBef>
                <a:spcPts val="0"/>
              </a:spcBef>
              <a:spcAft>
                <a:spcPts val="0"/>
              </a:spcAft>
              <a:buSzPts val="1400"/>
              <a:buFont typeface="Calibri"/>
              <a:buChar char="○"/>
              <a:defRPr>
                <a:latin typeface="Calibri"/>
                <a:ea typeface="Calibri"/>
                <a:cs typeface="Calibri"/>
                <a:sym typeface="Calibri"/>
              </a:defRPr>
            </a:lvl5pPr>
            <a:lvl6pPr marL="2743200" lvl="5" indent="-317500">
              <a:spcBef>
                <a:spcPts val="0"/>
              </a:spcBef>
              <a:spcAft>
                <a:spcPts val="0"/>
              </a:spcAft>
              <a:buSzPts val="1400"/>
              <a:buFont typeface="Calibri"/>
              <a:buChar char="■"/>
              <a:defRPr>
                <a:latin typeface="Calibri"/>
                <a:ea typeface="Calibri"/>
                <a:cs typeface="Calibri"/>
                <a:sym typeface="Calibri"/>
              </a:defRPr>
            </a:lvl6pPr>
            <a:lvl7pPr marL="3200400" lvl="6" indent="-317500">
              <a:spcBef>
                <a:spcPts val="0"/>
              </a:spcBef>
              <a:spcAft>
                <a:spcPts val="0"/>
              </a:spcAft>
              <a:buSzPts val="1400"/>
              <a:buFont typeface="Calibri"/>
              <a:buChar char="●"/>
              <a:defRPr>
                <a:latin typeface="Calibri"/>
                <a:ea typeface="Calibri"/>
                <a:cs typeface="Calibri"/>
                <a:sym typeface="Calibri"/>
              </a:defRPr>
            </a:lvl7pPr>
            <a:lvl8pPr marL="3657600" lvl="7" indent="-317500">
              <a:spcBef>
                <a:spcPts val="0"/>
              </a:spcBef>
              <a:spcAft>
                <a:spcPts val="0"/>
              </a:spcAft>
              <a:buSzPts val="1400"/>
              <a:buFont typeface="Calibri"/>
              <a:buChar char="○"/>
              <a:defRPr>
                <a:latin typeface="Calibri"/>
                <a:ea typeface="Calibri"/>
                <a:cs typeface="Calibri"/>
                <a:sym typeface="Calibri"/>
              </a:defRPr>
            </a:lvl8pPr>
            <a:lvl9pPr marL="4114800" lvl="8" indent="-317500">
              <a:spcBef>
                <a:spcPts val="0"/>
              </a:spcBef>
              <a:spcAft>
                <a:spcPts val="0"/>
              </a:spcAft>
              <a:buSzPts val="1400"/>
              <a:buFont typeface="Calibri"/>
              <a:buChar char="■"/>
              <a:defRPr>
                <a:latin typeface="Calibri"/>
                <a:ea typeface="Calibri"/>
                <a:cs typeface="Calibri"/>
                <a:sym typeface="Calibri"/>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16.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15.xml"/><Relationship Id="rId5" Type="http://schemas.openxmlformats.org/officeDocument/2006/relationships/image" Target="../media/image12.png"/><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15.xml"/><Relationship Id="rId5" Type="http://schemas.openxmlformats.org/officeDocument/2006/relationships/image" Target="../media/image15.png"/><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9.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14.xml"/><Relationship Id="rId5" Type="http://schemas.openxmlformats.org/officeDocument/2006/relationships/image" Target="../media/image19.png"/><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9.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0.xml"/><Relationship Id="rId1" Type="http://schemas.openxmlformats.org/officeDocument/2006/relationships/slideLayout" Target="../slideLayouts/slideLayout14.xml"/><Relationship Id="rId4" Type="http://schemas.openxmlformats.org/officeDocument/2006/relationships/image" Target="../media/image24.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6.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09"/>
        <p:cNvGrpSpPr/>
        <p:nvPr/>
      </p:nvGrpSpPr>
      <p:grpSpPr>
        <a:xfrm>
          <a:off x="0" y="0"/>
          <a:ext cx="0" cy="0"/>
          <a:chOff x="0" y="0"/>
          <a:chExt cx="0" cy="0"/>
        </a:xfrm>
      </p:grpSpPr>
      <p:sp>
        <p:nvSpPr>
          <p:cNvPr id="710" name="Google Shape;710;p32"/>
          <p:cNvSpPr txBox="1">
            <a:spLocks noGrp="1"/>
          </p:cNvSpPr>
          <p:nvPr>
            <p:ph type="title"/>
          </p:nvPr>
        </p:nvSpPr>
        <p:spPr>
          <a:xfrm>
            <a:off x="415650" y="1557350"/>
            <a:ext cx="4158600" cy="10146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a:t>MyDepot Business </a:t>
            </a:r>
            <a:endParaRPr dirty="0"/>
          </a:p>
        </p:txBody>
      </p:sp>
      <p:sp>
        <p:nvSpPr>
          <p:cNvPr id="711" name="Google Shape;711;p32"/>
          <p:cNvSpPr txBox="1">
            <a:spLocks noGrp="1"/>
          </p:cNvSpPr>
          <p:nvPr>
            <p:ph type="subTitle" idx="1"/>
          </p:nvPr>
        </p:nvSpPr>
        <p:spPr>
          <a:xfrm>
            <a:off x="474133" y="2695325"/>
            <a:ext cx="4100116" cy="2895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IN" dirty="0">
                <a:solidFill>
                  <a:schemeClr val="dk1"/>
                </a:solidFill>
              </a:rPr>
              <a:t>Tiger C</a:t>
            </a:r>
            <a:r>
              <a:rPr lang="en" dirty="0">
                <a:solidFill>
                  <a:schemeClr val="dk1"/>
                </a:solidFill>
              </a:rPr>
              <a:t>ase study </a:t>
            </a:r>
            <a:endParaRPr dirty="0"/>
          </a:p>
        </p:txBody>
      </p:sp>
      <p:sp>
        <p:nvSpPr>
          <p:cNvPr id="712" name="Google Shape;712;p32"/>
          <p:cNvSpPr txBox="1">
            <a:spLocks noGrp="1"/>
          </p:cNvSpPr>
          <p:nvPr>
            <p:ph type="subTitle" idx="2"/>
          </p:nvPr>
        </p:nvSpPr>
        <p:spPr>
          <a:xfrm>
            <a:off x="415650" y="3108200"/>
            <a:ext cx="1746600" cy="246300"/>
          </a:xfrm>
          <a:prstGeom prst="rect">
            <a:avLst/>
          </a:prstGeom>
        </p:spPr>
        <p:txBody>
          <a:bodyPr spcFirstLastPara="1" wrap="square" lIns="91425" tIns="45700" rIns="91425" bIns="45700" anchor="ctr" anchorCtr="0">
            <a:spAutoFit/>
          </a:bodyPr>
          <a:lstStyle/>
          <a:p>
            <a:pPr marL="0" lvl="0" indent="0" algn="r" rtl="0">
              <a:spcBef>
                <a:spcPts val="0"/>
              </a:spcBef>
              <a:spcAft>
                <a:spcPts val="0"/>
              </a:spcAft>
              <a:buNone/>
            </a:pPr>
            <a:r>
              <a:rPr lang="en-IN" dirty="0"/>
              <a:t> </a:t>
            </a:r>
            <a:endParaRPr dirty="0"/>
          </a:p>
        </p:txBody>
      </p:sp>
      <p:sp>
        <p:nvSpPr>
          <p:cNvPr id="713" name="Google Shape;713;p32"/>
          <p:cNvSpPr txBox="1">
            <a:spLocks noGrp="1"/>
          </p:cNvSpPr>
          <p:nvPr>
            <p:ph type="subTitle" idx="4"/>
          </p:nvPr>
        </p:nvSpPr>
        <p:spPr>
          <a:xfrm>
            <a:off x="3927616" y="4874750"/>
            <a:ext cx="642000" cy="924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a:t>DD-MMM-YYYY</a:t>
            </a:r>
            <a:endParaRPr/>
          </a:p>
        </p:txBody>
      </p:sp>
      <p:sp>
        <p:nvSpPr>
          <p:cNvPr id="714" name="Google Shape;714;p32"/>
          <p:cNvSpPr txBox="1">
            <a:spLocks noGrp="1"/>
          </p:cNvSpPr>
          <p:nvPr>
            <p:ph type="subTitle" idx="5"/>
          </p:nvPr>
        </p:nvSpPr>
        <p:spPr>
          <a:xfrm>
            <a:off x="5237692" y="4874750"/>
            <a:ext cx="558900" cy="924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a:t>John Smith</a:t>
            </a:r>
            <a:endParaRPr/>
          </a:p>
        </p:txBody>
      </p:sp>
      <p:sp>
        <p:nvSpPr>
          <p:cNvPr id="715" name="Google Shape;715;p32"/>
          <p:cNvSpPr txBox="1">
            <a:spLocks noGrp="1"/>
          </p:cNvSpPr>
          <p:nvPr>
            <p:ph type="subTitle" idx="3"/>
          </p:nvPr>
        </p:nvSpPr>
        <p:spPr>
          <a:xfrm>
            <a:off x="2308944" y="4874750"/>
            <a:ext cx="1032600" cy="924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a:t>Confidential</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69"/>
        <p:cNvGrpSpPr/>
        <p:nvPr/>
      </p:nvGrpSpPr>
      <p:grpSpPr>
        <a:xfrm>
          <a:off x="0" y="0"/>
          <a:ext cx="0" cy="0"/>
          <a:chOff x="0" y="0"/>
          <a:chExt cx="0" cy="0"/>
        </a:xfrm>
      </p:grpSpPr>
      <p:sp>
        <p:nvSpPr>
          <p:cNvPr id="770" name="Google Shape;770;p38"/>
          <p:cNvSpPr txBox="1">
            <a:spLocks noGrp="1"/>
          </p:cNvSpPr>
          <p:nvPr>
            <p:ph type="title"/>
          </p:nvPr>
        </p:nvSpPr>
        <p:spPr>
          <a:xfrm>
            <a:off x="415625" y="372600"/>
            <a:ext cx="8312700" cy="458700"/>
          </a:xfrm>
          <a:prstGeom prst="rect">
            <a:avLst/>
          </a:prstGeom>
        </p:spPr>
        <p:txBody>
          <a:bodyPr spcFirstLastPara="1" wrap="square" lIns="0" tIns="0" rIns="0" bIns="0" anchor="t" anchorCtr="0">
            <a:noAutofit/>
          </a:bodyPr>
          <a:lstStyle/>
          <a:p>
            <a:pPr marL="114300" lvl="0" algn="l" rtl="0">
              <a:spcBef>
                <a:spcPts val="0"/>
              </a:spcBef>
              <a:spcAft>
                <a:spcPts val="0"/>
              </a:spcAft>
              <a:buSzPts val="1800"/>
            </a:pPr>
            <a:r>
              <a:rPr lang="en" dirty="0"/>
              <a:t>Sales &amp; Revenue of products in Different categories</a:t>
            </a:r>
            <a:endParaRPr dirty="0"/>
          </a:p>
        </p:txBody>
      </p:sp>
      <p:pic>
        <p:nvPicPr>
          <p:cNvPr id="3" name="Picture 2">
            <a:extLst>
              <a:ext uri="{FF2B5EF4-FFF2-40B4-BE49-F238E27FC236}">
                <a16:creationId xmlns:a16="http://schemas.microsoft.com/office/drawing/2014/main" id="{94175CA4-DFD0-9AF7-9998-499C8FC9DB49}"/>
              </a:ext>
            </a:extLst>
          </p:cNvPr>
          <p:cNvPicPr>
            <a:picLocks noChangeAspect="1"/>
          </p:cNvPicPr>
          <p:nvPr/>
        </p:nvPicPr>
        <p:blipFill>
          <a:blip r:embed="rId3"/>
          <a:stretch>
            <a:fillRect/>
          </a:stretch>
        </p:blipFill>
        <p:spPr>
          <a:xfrm>
            <a:off x="4749654" y="831300"/>
            <a:ext cx="4335475" cy="3875070"/>
          </a:xfrm>
          <a:prstGeom prst="rect">
            <a:avLst/>
          </a:prstGeom>
        </p:spPr>
      </p:pic>
      <p:pic>
        <p:nvPicPr>
          <p:cNvPr id="6" name="Picture 5">
            <a:extLst>
              <a:ext uri="{FF2B5EF4-FFF2-40B4-BE49-F238E27FC236}">
                <a16:creationId xmlns:a16="http://schemas.microsoft.com/office/drawing/2014/main" id="{ACCB860C-AE8B-BB4E-F76A-9B6CE5F2DCCD}"/>
              </a:ext>
            </a:extLst>
          </p:cNvPr>
          <p:cNvPicPr>
            <a:picLocks noChangeAspect="1"/>
          </p:cNvPicPr>
          <p:nvPr/>
        </p:nvPicPr>
        <p:blipFill>
          <a:blip r:embed="rId4"/>
          <a:stretch>
            <a:fillRect/>
          </a:stretch>
        </p:blipFill>
        <p:spPr>
          <a:xfrm>
            <a:off x="236475" y="831300"/>
            <a:ext cx="4513179" cy="2634389"/>
          </a:xfrm>
          <a:prstGeom prst="rect">
            <a:avLst/>
          </a:prstGeom>
        </p:spPr>
      </p:pic>
      <p:sp>
        <p:nvSpPr>
          <p:cNvPr id="7" name="TextBox 6">
            <a:extLst>
              <a:ext uri="{FF2B5EF4-FFF2-40B4-BE49-F238E27FC236}">
                <a16:creationId xmlns:a16="http://schemas.microsoft.com/office/drawing/2014/main" id="{F53CA07B-7E15-5F34-FCBF-7409118CBD1B}"/>
              </a:ext>
            </a:extLst>
          </p:cNvPr>
          <p:cNvSpPr txBox="1"/>
          <p:nvPr/>
        </p:nvSpPr>
        <p:spPr>
          <a:xfrm>
            <a:off x="415625" y="3691065"/>
            <a:ext cx="4513179" cy="1015663"/>
          </a:xfrm>
          <a:prstGeom prst="rect">
            <a:avLst/>
          </a:prstGeom>
          <a:noFill/>
        </p:spPr>
        <p:txBody>
          <a:bodyPr wrap="square" rtlCol="0">
            <a:spAutoFit/>
          </a:bodyPr>
          <a:lstStyle/>
          <a:p>
            <a:pPr marL="285750" indent="-285750">
              <a:buFont typeface="Arial" panose="020B0604020202020204" pitchFamily="34" charset="0"/>
              <a:buChar char="•"/>
            </a:pPr>
            <a:r>
              <a:rPr lang="en-IN" sz="1200" dirty="0"/>
              <a:t>Top category is ‘Mobiles &amp; Tablets’ from total order placed and Revenue generated </a:t>
            </a:r>
          </a:p>
          <a:p>
            <a:pPr marL="285750" indent="-285750">
              <a:buFont typeface="Arial" panose="020B0604020202020204" pitchFamily="34" charset="0"/>
              <a:buChar char="•"/>
            </a:pPr>
            <a:r>
              <a:rPr lang="en-IN" sz="1200" dirty="0"/>
              <a:t>Revenue generated is around 50% from top category</a:t>
            </a:r>
          </a:p>
          <a:p>
            <a:pPr marL="285750" indent="-285750">
              <a:buFont typeface="Arial" panose="020B0604020202020204" pitchFamily="34" charset="0"/>
              <a:buChar char="•"/>
            </a:pPr>
            <a:r>
              <a:rPr lang="en-IN" sz="1200" dirty="0"/>
              <a:t>On Second Position, Order placed in Men’s Fashion but revenue generated from Appliances category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38"/>
        <p:cNvGrpSpPr/>
        <p:nvPr/>
      </p:nvGrpSpPr>
      <p:grpSpPr>
        <a:xfrm>
          <a:off x="0" y="0"/>
          <a:ext cx="0" cy="0"/>
          <a:chOff x="0" y="0"/>
          <a:chExt cx="0" cy="0"/>
        </a:xfrm>
      </p:grpSpPr>
      <p:sp>
        <p:nvSpPr>
          <p:cNvPr id="839" name="Google Shape;839;p47"/>
          <p:cNvSpPr txBox="1">
            <a:spLocks noGrp="1"/>
          </p:cNvSpPr>
          <p:nvPr>
            <p:ph type="title"/>
          </p:nvPr>
        </p:nvSpPr>
        <p:spPr>
          <a:xfrm>
            <a:off x="415625" y="338733"/>
            <a:ext cx="8312700" cy="458700"/>
          </a:xfrm>
          <a:prstGeom prst="rect">
            <a:avLst/>
          </a:prstGeom>
        </p:spPr>
        <p:txBody>
          <a:bodyPr spcFirstLastPara="1" wrap="square" lIns="0" tIns="0" rIns="0" bIns="0" anchor="t" anchorCtr="0">
            <a:noAutofit/>
          </a:bodyPr>
          <a:lstStyle/>
          <a:p>
            <a:pPr marL="0" lvl="0" indent="0" algn="l" rtl="0">
              <a:lnSpc>
                <a:spcPct val="115000"/>
              </a:lnSpc>
              <a:spcBef>
                <a:spcPts val="0"/>
              </a:spcBef>
              <a:spcAft>
                <a:spcPts val="0"/>
              </a:spcAft>
              <a:buClr>
                <a:schemeClr val="dk1"/>
              </a:buClr>
              <a:buSzPts val="1100"/>
              <a:buFont typeface="Arial"/>
              <a:buNone/>
            </a:pPr>
            <a:r>
              <a:rPr lang="en" dirty="0"/>
              <a:t>Understanding the overall business share of cities</a:t>
            </a:r>
            <a:endParaRPr dirty="0"/>
          </a:p>
          <a:p>
            <a:pPr marL="0" lvl="0" indent="0" algn="l" rtl="0">
              <a:spcBef>
                <a:spcPts val="0"/>
              </a:spcBef>
              <a:spcAft>
                <a:spcPts val="0"/>
              </a:spcAft>
              <a:buNone/>
            </a:pPr>
            <a:endParaRPr dirty="0"/>
          </a:p>
        </p:txBody>
      </p:sp>
      <p:sp>
        <p:nvSpPr>
          <p:cNvPr id="841" name="Google Shape;841;p47"/>
          <p:cNvSpPr txBox="1"/>
          <p:nvPr/>
        </p:nvSpPr>
        <p:spPr>
          <a:xfrm>
            <a:off x="659120" y="4372071"/>
            <a:ext cx="8041825" cy="369302"/>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Font typeface="Calibri"/>
              <a:buChar char="●"/>
            </a:pPr>
            <a:r>
              <a:rPr lang="en-US" sz="1200" b="0" i="0" dirty="0">
                <a:solidFill>
                  <a:srgbClr val="374151"/>
                </a:solidFill>
                <a:effectLst/>
                <a:latin typeface="+mj-lt"/>
              </a:rPr>
              <a:t>On average, each city has a similar proportion of business in terms of orders placed. </a:t>
            </a:r>
            <a:endParaRPr sz="1200" dirty="0">
              <a:latin typeface="+mj-lt"/>
              <a:ea typeface="Calibri"/>
              <a:cs typeface="Calibri"/>
              <a:sym typeface="Calibri"/>
            </a:endParaRPr>
          </a:p>
        </p:txBody>
      </p:sp>
      <p:pic>
        <p:nvPicPr>
          <p:cNvPr id="3" name="Picture 2">
            <a:extLst>
              <a:ext uri="{FF2B5EF4-FFF2-40B4-BE49-F238E27FC236}">
                <a16:creationId xmlns:a16="http://schemas.microsoft.com/office/drawing/2014/main" id="{0F0B0742-07D0-E7B4-16DF-AF048CF0F17F}"/>
              </a:ext>
            </a:extLst>
          </p:cNvPr>
          <p:cNvPicPr>
            <a:picLocks noChangeAspect="1"/>
          </p:cNvPicPr>
          <p:nvPr/>
        </p:nvPicPr>
        <p:blipFill>
          <a:blip r:embed="rId3"/>
          <a:stretch>
            <a:fillRect/>
          </a:stretch>
        </p:blipFill>
        <p:spPr>
          <a:xfrm>
            <a:off x="415625" y="951872"/>
            <a:ext cx="8163931" cy="336736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45"/>
        <p:cNvGrpSpPr/>
        <p:nvPr/>
      </p:nvGrpSpPr>
      <p:grpSpPr>
        <a:xfrm>
          <a:off x="0" y="0"/>
          <a:ext cx="0" cy="0"/>
          <a:chOff x="0" y="0"/>
          <a:chExt cx="0" cy="0"/>
        </a:xfrm>
      </p:grpSpPr>
      <p:sp>
        <p:nvSpPr>
          <p:cNvPr id="846" name="Google Shape;846;p48"/>
          <p:cNvSpPr txBox="1">
            <a:spLocks noGrp="1"/>
          </p:cNvSpPr>
          <p:nvPr>
            <p:ph type="title"/>
          </p:nvPr>
        </p:nvSpPr>
        <p:spPr>
          <a:xfrm>
            <a:off x="415616" y="372582"/>
            <a:ext cx="8312700" cy="4587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dirty="0"/>
              <a:t> Revenue Propotion of Each Status Type </a:t>
            </a:r>
            <a:endParaRPr sz="1200" dirty="0"/>
          </a:p>
        </p:txBody>
      </p:sp>
      <p:pic>
        <p:nvPicPr>
          <p:cNvPr id="3" name="Picture 2">
            <a:extLst>
              <a:ext uri="{FF2B5EF4-FFF2-40B4-BE49-F238E27FC236}">
                <a16:creationId xmlns:a16="http://schemas.microsoft.com/office/drawing/2014/main" id="{B92CF50C-B203-B93F-D5FB-252749AFA35F}"/>
              </a:ext>
            </a:extLst>
          </p:cNvPr>
          <p:cNvPicPr>
            <a:picLocks noChangeAspect="1"/>
          </p:cNvPicPr>
          <p:nvPr/>
        </p:nvPicPr>
        <p:blipFill>
          <a:blip r:embed="rId3"/>
          <a:stretch>
            <a:fillRect/>
          </a:stretch>
        </p:blipFill>
        <p:spPr>
          <a:xfrm>
            <a:off x="415616" y="946564"/>
            <a:ext cx="3454401" cy="3041935"/>
          </a:xfrm>
          <a:prstGeom prst="rect">
            <a:avLst/>
          </a:prstGeom>
        </p:spPr>
      </p:pic>
      <p:sp>
        <p:nvSpPr>
          <p:cNvPr id="4" name="TextBox 3">
            <a:extLst>
              <a:ext uri="{FF2B5EF4-FFF2-40B4-BE49-F238E27FC236}">
                <a16:creationId xmlns:a16="http://schemas.microsoft.com/office/drawing/2014/main" id="{13D4382B-DF06-9970-A300-6213FCB786DF}"/>
              </a:ext>
            </a:extLst>
          </p:cNvPr>
          <p:cNvSpPr txBox="1"/>
          <p:nvPr/>
        </p:nvSpPr>
        <p:spPr>
          <a:xfrm>
            <a:off x="587022" y="4209429"/>
            <a:ext cx="3454400" cy="646331"/>
          </a:xfrm>
          <a:prstGeom prst="rect">
            <a:avLst/>
          </a:prstGeom>
          <a:noFill/>
        </p:spPr>
        <p:txBody>
          <a:bodyPr wrap="square" rtlCol="0">
            <a:spAutoFit/>
          </a:bodyPr>
          <a:lstStyle/>
          <a:p>
            <a:pPr marL="285750" indent="-285750">
              <a:buFont typeface="Arial" panose="020B0604020202020204" pitchFamily="34" charset="0"/>
              <a:buChar char="•"/>
            </a:pPr>
            <a:r>
              <a:rPr lang="en-IN" sz="1200" dirty="0"/>
              <a:t>Order status </a:t>
            </a:r>
            <a:r>
              <a:rPr lang="en-IN" sz="1200" dirty="0" err="1"/>
              <a:t>canceled</a:t>
            </a:r>
            <a:r>
              <a:rPr lang="en-IN" sz="1200" dirty="0"/>
              <a:t> is almost same </a:t>
            </a:r>
            <a:r>
              <a:rPr lang="en-IN" sz="1200" dirty="0" err="1"/>
              <a:t>propotion</a:t>
            </a:r>
            <a:r>
              <a:rPr lang="en-IN" sz="1200" dirty="0"/>
              <a:t> as ‘complete’ status, revenue generated is less </a:t>
            </a:r>
          </a:p>
        </p:txBody>
      </p:sp>
      <p:sp>
        <p:nvSpPr>
          <p:cNvPr id="5" name="TextBox 4">
            <a:extLst>
              <a:ext uri="{FF2B5EF4-FFF2-40B4-BE49-F238E27FC236}">
                <a16:creationId xmlns:a16="http://schemas.microsoft.com/office/drawing/2014/main" id="{068B6151-4583-3928-47C6-658DB2D41856}"/>
              </a:ext>
            </a:extLst>
          </p:cNvPr>
          <p:cNvSpPr txBox="1"/>
          <p:nvPr/>
        </p:nvSpPr>
        <p:spPr>
          <a:xfrm>
            <a:off x="4799433" y="2178104"/>
            <a:ext cx="3757545" cy="2677656"/>
          </a:xfrm>
          <a:prstGeom prst="rect">
            <a:avLst/>
          </a:prstGeom>
          <a:noFill/>
        </p:spPr>
        <p:txBody>
          <a:bodyPr wrap="square" rtlCol="0">
            <a:spAutoFit/>
          </a:bodyPr>
          <a:lstStyle/>
          <a:p>
            <a:r>
              <a:rPr lang="en-IN" sz="1200" b="1" dirty="0"/>
              <a:t>Relation Between Complete &amp; Received Status</a:t>
            </a:r>
          </a:p>
          <a:p>
            <a:endParaRPr lang="en-IN" sz="1200" b="1" dirty="0"/>
          </a:p>
          <a:p>
            <a:r>
              <a:rPr lang="en-IN" sz="1200" dirty="0"/>
              <a:t>Calculated delivery date difference (estimated &amp; actual delivery date)</a:t>
            </a:r>
          </a:p>
          <a:p>
            <a:pPr marL="171450" indent="-171450">
              <a:buFont typeface="Arial" panose="020B0604020202020204" pitchFamily="34" charset="0"/>
              <a:buChar char="•"/>
            </a:pPr>
            <a:r>
              <a:rPr lang="en-US" sz="1200" b="0" dirty="0">
                <a:solidFill>
                  <a:srgbClr val="000000"/>
                </a:solidFill>
                <a:effectLst/>
                <a:latin typeface="+mj-lt"/>
              </a:rPr>
              <a:t>There is no clear relation between order delivery date and order estimated delivery date for order status. </a:t>
            </a:r>
          </a:p>
          <a:p>
            <a:pPr marL="171450" indent="-171450">
              <a:buFont typeface="Arial" panose="020B0604020202020204" pitchFamily="34" charset="0"/>
              <a:buChar char="•"/>
            </a:pPr>
            <a:r>
              <a:rPr lang="en-US" sz="1200" b="0" dirty="0">
                <a:solidFill>
                  <a:srgbClr val="000000"/>
                </a:solidFill>
                <a:effectLst/>
                <a:latin typeface="+mj-lt"/>
              </a:rPr>
              <a:t>both type of order status have estimated and actual delivery date difference ranging from -10 to +10 days</a:t>
            </a:r>
          </a:p>
          <a:p>
            <a:pPr marL="171450" indent="-171450">
              <a:buFont typeface="Arial" panose="020B0604020202020204" pitchFamily="34" charset="0"/>
              <a:buChar char="•"/>
            </a:pPr>
            <a:r>
              <a:rPr lang="en-US" sz="1200" b="0" dirty="0">
                <a:solidFill>
                  <a:srgbClr val="000000"/>
                </a:solidFill>
                <a:effectLst/>
                <a:latin typeface="+mj-lt"/>
              </a:rPr>
              <a:t>This means for both type of status orders are arriving early and also late from the expected delivery date</a:t>
            </a:r>
          </a:p>
          <a:p>
            <a:r>
              <a:rPr lang="en-IN" sz="1200" b="1" dirty="0"/>
              <a:t> </a:t>
            </a:r>
          </a:p>
        </p:txBody>
      </p:sp>
      <p:pic>
        <p:nvPicPr>
          <p:cNvPr id="7" name="Picture 6">
            <a:extLst>
              <a:ext uri="{FF2B5EF4-FFF2-40B4-BE49-F238E27FC236}">
                <a16:creationId xmlns:a16="http://schemas.microsoft.com/office/drawing/2014/main" id="{D6C4D235-1068-5BFA-C8FF-7B09B0475FFC}"/>
              </a:ext>
            </a:extLst>
          </p:cNvPr>
          <p:cNvPicPr>
            <a:picLocks noChangeAspect="1"/>
          </p:cNvPicPr>
          <p:nvPr/>
        </p:nvPicPr>
        <p:blipFill>
          <a:blip r:embed="rId4"/>
          <a:stretch>
            <a:fillRect/>
          </a:stretch>
        </p:blipFill>
        <p:spPr>
          <a:xfrm>
            <a:off x="5392482" y="399246"/>
            <a:ext cx="1347640" cy="1778859"/>
          </a:xfrm>
          <a:prstGeom prst="rect">
            <a:avLst/>
          </a:prstGeom>
        </p:spPr>
      </p:pic>
      <p:pic>
        <p:nvPicPr>
          <p:cNvPr id="9" name="Picture 8">
            <a:extLst>
              <a:ext uri="{FF2B5EF4-FFF2-40B4-BE49-F238E27FC236}">
                <a16:creationId xmlns:a16="http://schemas.microsoft.com/office/drawing/2014/main" id="{388A8244-3300-72BB-6DB7-270CA8DE1604}"/>
              </a:ext>
            </a:extLst>
          </p:cNvPr>
          <p:cNvPicPr>
            <a:picLocks noChangeAspect="1"/>
          </p:cNvPicPr>
          <p:nvPr/>
        </p:nvPicPr>
        <p:blipFill>
          <a:blip r:embed="rId5"/>
          <a:stretch>
            <a:fillRect/>
          </a:stretch>
        </p:blipFill>
        <p:spPr>
          <a:xfrm>
            <a:off x="7238045" y="399246"/>
            <a:ext cx="1347640" cy="1778858"/>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55"/>
        <p:cNvGrpSpPr/>
        <p:nvPr/>
      </p:nvGrpSpPr>
      <p:grpSpPr>
        <a:xfrm>
          <a:off x="0" y="0"/>
          <a:ext cx="0" cy="0"/>
          <a:chOff x="0" y="0"/>
          <a:chExt cx="0" cy="0"/>
        </a:xfrm>
      </p:grpSpPr>
      <p:sp>
        <p:nvSpPr>
          <p:cNvPr id="3" name="Title 2">
            <a:extLst>
              <a:ext uri="{FF2B5EF4-FFF2-40B4-BE49-F238E27FC236}">
                <a16:creationId xmlns:a16="http://schemas.microsoft.com/office/drawing/2014/main" id="{DEBA167A-1C7C-A88F-F541-88F38F682CB7}"/>
              </a:ext>
            </a:extLst>
          </p:cNvPr>
          <p:cNvSpPr>
            <a:spLocks noGrp="1"/>
          </p:cNvSpPr>
          <p:nvPr>
            <p:ph type="title"/>
          </p:nvPr>
        </p:nvSpPr>
        <p:spPr>
          <a:xfrm>
            <a:off x="415625" y="338733"/>
            <a:ext cx="8312700" cy="458700"/>
          </a:xfrm>
        </p:spPr>
        <p:txBody>
          <a:bodyPr/>
          <a:lstStyle/>
          <a:p>
            <a:r>
              <a:rPr lang="en-IN" dirty="0"/>
              <a:t>Order Frequency &amp; Order Recency</a:t>
            </a:r>
          </a:p>
        </p:txBody>
      </p:sp>
      <p:pic>
        <p:nvPicPr>
          <p:cNvPr id="5" name="Picture 4">
            <a:extLst>
              <a:ext uri="{FF2B5EF4-FFF2-40B4-BE49-F238E27FC236}">
                <a16:creationId xmlns:a16="http://schemas.microsoft.com/office/drawing/2014/main" id="{F4156EFC-4C51-F819-8B96-C91568D7B012}"/>
              </a:ext>
            </a:extLst>
          </p:cNvPr>
          <p:cNvPicPr>
            <a:picLocks noChangeAspect="1"/>
          </p:cNvPicPr>
          <p:nvPr/>
        </p:nvPicPr>
        <p:blipFill>
          <a:blip r:embed="rId3"/>
          <a:stretch>
            <a:fillRect/>
          </a:stretch>
        </p:blipFill>
        <p:spPr>
          <a:xfrm>
            <a:off x="308466" y="831301"/>
            <a:ext cx="3326975" cy="2363456"/>
          </a:xfrm>
          <a:prstGeom prst="rect">
            <a:avLst/>
          </a:prstGeom>
        </p:spPr>
      </p:pic>
      <p:pic>
        <p:nvPicPr>
          <p:cNvPr id="7" name="Picture 6">
            <a:extLst>
              <a:ext uri="{FF2B5EF4-FFF2-40B4-BE49-F238E27FC236}">
                <a16:creationId xmlns:a16="http://schemas.microsoft.com/office/drawing/2014/main" id="{055A7A64-9D7B-B340-7EF4-2A4B062DDBF4}"/>
              </a:ext>
            </a:extLst>
          </p:cNvPr>
          <p:cNvPicPr>
            <a:picLocks noChangeAspect="1"/>
          </p:cNvPicPr>
          <p:nvPr/>
        </p:nvPicPr>
        <p:blipFill>
          <a:blip r:embed="rId4"/>
          <a:stretch>
            <a:fillRect/>
          </a:stretch>
        </p:blipFill>
        <p:spPr>
          <a:xfrm>
            <a:off x="5401349" y="797433"/>
            <a:ext cx="3326976" cy="2363456"/>
          </a:xfrm>
          <a:prstGeom prst="rect">
            <a:avLst/>
          </a:prstGeom>
        </p:spPr>
      </p:pic>
      <p:sp>
        <p:nvSpPr>
          <p:cNvPr id="9" name="TextBox 8">
            <a:extLst>
              <a:ext uri="{FF2B5EF4-FFF2-40B4-BE49-F238E27FC236}">
                <a16:creationId xmlns:a16="http://schemas.microsoft.com/office/drawing/2014/main" id="{2A166870-6DB7-E902-3AF3-2A252CD9AD88}"/>
              </a:ext>
            </a:extLst>
          </p:cNvPr>
          <p:cNvSpPr txBox="1"/>
          <p:nvPr/>
        </p:nvSpPr>
        <p:spPr>
          <a:xfrm>
            <a:off x="662442" y="3507197"/>
            <a:ext cx="3458002" cy="1600438"/>
          </a:xfrm>
          <a:prstGeom prst="rect">
            <a:avLst/>
          </a:prstGeom>
          <a:noFill/>
        </p:spPr>
        <p:txBody>
          <a:bodyPr wrap="square" rtlCol="0">
            <a:spAutoFit/>
          </a:bodyPr>
          <a:lstStyle/>
          <a:p>
            <a:pPr marL="171450" indent="-171450">
              <a:buFont typeface="Arial" panose="020B0604020202020204" pitchFamily="34" charset="0"/>
              <a:buChar char="•"/>
            </a:pPr>
            <a:r>
              <a:rPr lang="en-US" sz="1200" dirty="0">
                <a:latin typeface="+mn-lt"/>
              </a:rPr>
              <a:t>F</a:t>
            </a:r>
            <a:r>
              <a:rPr lang="en-US" sz="1200" b="0" dirty="0">
                <a:solidFill>
                  <a:srgbClr val="000000"/>
                </a:solidFill>
                <a:effectLst/>
                <a:latin typeface="+mn-lt"/>
              </a:rPr>
              <a:t>rom the plot and described </a:t>
            </a:r>
            <a:r>
              <a:rPr lang="en-US" sz="1200" b="0" dirty="0" err="1">
                <a:solidFill>
                  <a:srgbClr val="000000"/>
                </a:solidFill>
                <a:effectLst/>
                <a:latin typeface="+mn-lt"/>
              </a:rPr>
              <a:t>dataframe</a:t>
            </a:r>
            <a:r>
              <a:rPr lang="en-US" sz="1200" b="0" dirty="0">
                <a:solidFill>
                  <a:srgbClr val="000000"/>
                </a:solidFill>
                <a:effectLst/>
                <a:latin typeface="+mn-lt"/>
              </a:rPr>
              <a:t>, it is clear that customers usually placed 4-7 orders. </a:t>
            </a:r>
          </a:p>
          <a:p>
            <a:pPr marL="171450" indent="-171450">
              <a:buFont typeface="Arial" panose="020B0604020202020204" pitchFamily="34" charset="0"/>
              <a:buChar char="•"/>
            </a:pPr>
            <a:r>
              <a:rPr lang="en-US" sz="1200" b="0" dirty="0">
                <a:solidFill>
                  <a:srgbClr val="000000"/>
                </a:solidFill>
                <a:effectLst/>
                <a:latin typeface="+mn-lt"/>
              </a:rPr>
              <a:t>Till 75% percentiles people placed less number of order in comparison to the customers who placed orders </a:t>
            </a:r>
            <a:r>
              <a:rPr lang="en-US" sz="1200" b="0" dirty="0" err="1">
                <a:solidFill>
                  <a:srgbClr val="000000"/>
                </a:solidFill>
                <a:effectLst/>
                <a:latin typeface="+mn-lt"/>
              </a:rPr>
              <a:t>upto</a:t>
            </a:r>
            <a:r>
              <a:rPr lang="en-US" sz="1200" b="0" dirty="0">
                <a:solidFill>
                  <a:srgbClr val="000000"/>
                </a:solidFill>
                <a:effectLst/>
                <a:latin typeface="+mn-lt"/>
              </a:rPr>
              <a:t> 55.</a:t>
            </a:r>
          </a:p>
          <a:p>
            <a:pPr marL="171450" indent="-171450">
              <a:buFont typeface="Arial" panose="020B0604020202020204" pitchFamily="34" charset="0"/>
              <a:buChar char="•"/>
            </a:pPr>
            <a:r>
              <a:rPr lang="en-US" sz="1200" b="0" dirty="0">
                <a:solidFill>
                  <a:srgbClr val="000000"/>
                </a:solidFill>
                <a:effectLst/>
                <a:latin typeface="+mn-lt"/>
              </a:rPr>
              <a:t>Customers on average placing 6 orders.</a:t>
            </a:r>
          </a:p>
          <a:p>
            <a:pPr marL="285750" indent="-285750">
              <a:buFont typeface="Arial" panose="020B0604020202020204" pitchFamily="34" charset="0"/>
              <a:buChar char="•"/>
            </a:pPr>
            <a:endParaRPr lang="en-IN" dirty="0"/>
          </a:p>
        </p:txBody>
      </p:sp>
      <p:pic>
        <p:nvPicPr>
          <p:cNvPr id="11" name="Picture 10">
            <a:extLst>
              <a:ext uri="{FF2B5EF4-FFF2-40B4-BE49-F238E27FC236}">
                <a16:creationId xmlns:a16="http://schemas.microsoft.com/office/drawing/2014/main" id="{2A1E5037-2C77-DFC8-FC88-59EA0934C754}"/>
              </a:ext>
            </a:extLst>
          </p:cNvPr>
          <p:cNvPicPr>
            <a:picLocks noChangeAspect="1"/>
          </p:cNvPicPr>
          <p:nvPr/>
        </p:nvPicPr>
        <p:blipFill>
          <a:blip r:embed="rId5"/>
          <a:stretch>
            <a:fillRect/>
          </a:stretch>
        </p:blipFill>
        <p:spPr>
          <a:xfrm>
            <a:off x="1971953" y="1040141"/>
            <a:ext cx="1601595" cy="1601595"/>
          </a:xfrm>
          <a:prstGeom prst="rect">
            <a:avLst/>
          </a:prstGeom>
        </p:spPr>
      </p:pic>
      <p:sp>
        <p:nvSpPr>
          <p:cNvPr id="13" name="TextBox 12">
            <a:extLst>
              <a:ext uri="{FF2B5EF4-FFF2-40B4-BE49-F238E27FC236}">
                <a16:creationId xmlns:a16="http://schemas.microsoft.com/office/drawing/2014/main" id="{FC9C65DC-EDD7-808F-766E-1D8147FAAC60}"/>
              </a:ext>
            </a:extLst>
          </p:cNvPr>
          <p:cNvSpPr txBox="1"/>
          <p:nvPr/>
        </p:nvSpPr>
        <p:spPr>
          <a:xfrm>
            <a:off x="5401349" y="3507197"/>
            <a:ext cx="3458002" cy="1631216"/>
          </a:xfrm>
          <a:prstGeom prst="rect">
            <a:avLst/>
          </a:prstGeom>
          <a:noFill/>
        </p:spPr>
        <p:txBody>
          <a:bodyPr wrap="square" rtlCol="0">
            <a:spAutoFit/>
          </a:bodyPr>
          <a:lstStyle/>
          <a:p>
            <a:pPr marL="171450" indent="-171450">
              <a:buFont typeface="Arial" panose="020B0604020202020204" pitchFamily="34" charset="0"/>
              <a:buChar char="•"/>
            </a:pPr>
            <a:r>
              <a:rPr lang="en-US" sz="1200" b="0" dirty="0">
                <a:solidFill>
                  <a:srgbClr val="000000"/>
                </a:solidFill>
                <a:effectLst/>
                <a:latin typeface="+mn-lt"/>
              </a:rPr>
              <a:t>Recency distribution is right tailed, it means most of the last order placed by customers are in recent time.</a:t>
            </a:r>
          </a:p>
          <a:p>
            <a:pPr marL="171450" indent="-171450">
              <a:buFont typeface="Arial" panose="020B0604020202020204" pitchFamily="34" charset="0"/>
              <a:buChar char="•"/>
            </a:pPr>
            <a:r>
              <a:rPr lang="en-US" sz="1200" b="0" dirty="0">
                <a:solidFill>
                  <a:srgbClr val="000000"/>
                </a:solidFill>
                <a:effectLst/>
                <a:latin typeface="+mn-lt"/>
              </a:rPr>
              <a:t>With increasing time (recency decreasing), number of customer is also decreasing. So there are few number of customers who haven't placed any order in a very long time</a:t>
            </a:r>
            <a:r>
              <a:rPr lang="en-US" b="0" dirty="0">
                <a:solidFill>
                  <a:srgbClr val="000000"/>
                </a:solidFill>
                <a:effectLst/>
                <a:latin typeface="Consolas" panose="020B0609020204030204" pitchFamily="49" charset="0"/>
              </a:rPr>
              <a:t>. </a:t>
            </a:r>
          </a:p>
          <a:p>
            <a:pPr marL="285750" indent="-285750">
              <a:buFont typeface="Arial" panose="020B0604020202020204" pitchFamily="34" charset="0"/>
              <a:buChar char="•"/>
            </a:pPr>
            <a:endParaRPr lang="en-IN"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864"/>
        <p:cNvGrpSpPr/>
        <p:nvPr/>
      </p:nvGrpSpPr>
      <p:grpSpPr>
        <a:xfrm>
          <a:off x="0" y="0"/>
          <a:ext cx="0" cy="0"/>
          <a:chOff x="0" y="0"/>
          <a:chExt cx="0" cy="0"/>
        </a:xfrm>
      </p:grpSpPr>
      <p:sp>
        <p:nvSpPr>
          <p:cNvPr id="865" name="Google Shape;865;p50"/>
          <p:cNvSpPr txBox="1">
            <a:spLocks noGrp="1"/>
          </p:cNvSpPr>
          <p:nvPr>
            <p:ph type="title"/>
          </p:nvPr>
        </p:nvSpPr>
        <p:spPr>
          <a:xfrm>
            <a:off x="415625" y="372600"/>
            <a:ext cx="8312700" cy="4587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dirty="0">
                <a:latin typeface="Poppins Medium" panose="00000600000000000000" pitchFamily="2" charset="0"/>
                <a:ea typeface="Poppins"/>
                <a:cs typeface="Poppins Medium" panose="00000600000000000000" pitchFamily="2" charset="0"/>
                <a:sym typeface="Poppins"/>
              </a:rPr>
              <a:t>Transaction</a:t>
            </a:r>
            <a:r>
              <a:rPr lang="en" dirty="0">
                <a:latin typeface="Poppins"/>
                <a:ea typeface="Poppins"/>
                <a:cs typeface="Poppins"/>
                <a:sym typeface="Poppins"/>
              </a:rPr>
              <a:t>_table </a:t>
            </a:r>
            <a:endParaRPr dirty="0">
              <a:latin typeface="Poppins"/>
              <a:ea typeface="Poppins"/>
              <a:cs typeface="Poppins"/>
              <a:sym typeface="Poppins"/>
            </a:endParaRPr>
          </a:p>
        </p:txBody>
      </p:sp>
      <p:sp>
        <p:nvSpPr>
          <p:cNvPr id="869" name="Google Shape;869;p50"/>
          <p:cNvSpPr txBox="1"/>
          <p:nvPr/>
        </p:nvSpPr>
        <p:spPr>
          <a:xfrm>
            <a:off x="4376636" y="831300"/>
            <a:ext cx="3933900" cy="553968"/>
          </a:xfrm>
          <a:prstGeom prst="rect">
            <a:avLst/>
          </a:prstGeom>
          <a:noFill/>
          <a:ln>
            <a:noFill/>
          </a:ln>
        </p:spPr>
        <p:txBody>
          <a:bodyPr spcFirstLastPara="1" wrap="square" lIns="91425" tIns="91425" rIns="91425" bIns="91425" anchor="t" anchorCtr="0">
            <a:spAutoFit/>
          </a:bodyPr>
          <a:lstStyle/>
          <a:p>
            <a:pPr marL="311150" lvl="0" indent="-171450" algn="l" rtl="0">
              <a:spcBef>
                <a:spcPts val="0"/>
              </a:spcBef>
              <a:spcAft>
                <a:spcPts val="0"/>
              </a:spcAft>
              <a:buSzPts val="1400"/>
              <a:buFont typeface="Arial" panose="020B0604020202020204" pitchFamily="34" charset="0"/>
              <a:buChar char="•"/>
            </a:pPr>
            <a:r>
              <a:rPr lang="en-IN" sz="1200" dirty="0">
                <a:latin typeface="+mn-lt"/>
                <a:ea typeface="Calibri"/>
                <a:cs typeface="Calibri"/>
                <a:sym typeface="Calibri"/>
              </a:rPr>
              <a:t>On average, Each payment method have equal proportions of total revenue generated    </a:t>
            </a:r>
            <a:endParaRPr sz="1200" dirty="0">
              <a:latin typeface="+mn-lt"/>
              <a:ea typeface="Calibri"/>
              <a:cs typeface="Calibri"/>
              <a:sym typeface="Calibri"/>
            </a:endParaRPr>
          </a:p>
        </p:txBody>
      </p:sp>
      <p:pic>
        <p:nvPicPr>
          <p:cNvPr id="5" name="Picture 4">
            <a:extLst>
              <a:ext uri="{FF2B5EF4-FFF2-40B4-BE49-F238E27FC236}">
                <a16:creationId xmlns:a16="http://schemas.microsoft.com/office/drawing/2014/main" id="{128C8B23-DB27-692E-5A77-87FDC3300994}"/>
              </a:ext>
            </a:extLst>
          </p:cNvPr>
          <p:cNvPicPr>
            <a:picLocks noChangeAspect="1"/>
          </p:cNvPicPr>
          <p:nvPr/>
        </p:nvPicPr>
        <p:blipFill>
          <a:blip r:embed="rId3"/>
          <a:stretch>
            <a:fillRect/>
          </a:stretch>
        </p:blipFill>
        <p:spPr>
          <a:xfrm>
            <a:off x="671505" y="831300"/>
            <a:ext cx="3449251" cy="3159296"/>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832"/>
        <p:cNvGrpSpPr/>
        <p:nvPr/>
      </p:nvGrpSpPr>
      <p:grpSpPr>
        <a:xfrm>
          <a:off x="0" y="0"/>
          <a:ext cx="0" cy="0"/>
          <a:chOff x="0" y="0"/>
          <a:chExt cx="0" cy="0"/>
        </a:xfrm>
      </p:grpSpPr>
      <p:sp>
        <p:nvSpPr>
          <p:cNvPr id="833" name="Google Shape;833;p46"/>
          <p:cNvSpPr txBox="1">
            <a:spLocks noGrp="1"/>
          </p:cNvSpPr>
          <p:nvPr>
            <p:ph type="title"/>
          </p:nvPr>
        </p:nvSpPr>
        <p:spPr>
          <a:xfrm>
            <a:off x="415625" y="1707750"/>
            <a:ext cx="3663300" cy="17280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sz="2400" dirty="0"/>
              <a:t>Queries </a:t>
            </a:r>
            <a:endParaRPr sz="2400" dirty="0"/>
          </a:p>
        </p:txBody>
      </p:sp>
      <p:sp>
        <p:nvSpPr>
          <p:cNvPr id="834" name="Google Shape;834;p46"/>
          <p:cNvSpPr txBox="1">
            <a:spLocks noGrp="1"/>
          </p:cNvSpPr>
          <p:nvPr>
            <p:ph type="subTitle" idx="1"/>
          </p:nvPr>
        </p:nvSpPr>
        <p:spPr>
          <a:xfrm>
            <a:off x="4987875" y="1707750"/>
            <a:ext cx="3744600" cy="1728000"/>
          </a:xfrm>
          <a:prstGeom prst="rect">
            <a:avLst/>
          </a:prstGeom>
        </p:spPr>
        <p:txBody>
          <a:bodyPr spcFirstLastPara="1" wrap="square" lIns="91425" tIns="91425" rIns="91425" bIns="91425" anchor="ctr" anchorCtr="0">
            <a:noAutofit/>
          </a:bodyPr>
          <a:lstStyle/>
          <a:p>
            <a:pPr>
              <a:buFont typeface="Arial" panose="020B0604020202020204" pitchFamily="34" charset="0"/>
              <a:buChar char="•"/>
            </a:pPr>
            <a:r>
              <a:rPr lang="en-US" b="0" dirty="0">
                <a:solidFill>
                  <a:srgbClr val="000000"/>
                </a:solidFill>
                <a:effectLst/>
                <a:latin typeface="+mn-lt"/>
              </a:rPr>
              <a:t>What is the </a:t>
            </a:r>
            <a:r>
              <a:rPr lang="en-US" b="0" dirty="0" err="1">
                <a:solidFill>
                  <a:srgbClr val="000000"/>
                </a:solidFill>
                <a:effectLst/>
                <a:latin typeface="+mn-lt"/>
              </a:rPr>
              <a:t>grand_total</a:t>
            </a:r>
            <a:r>
              <a:rPr lang="en-US" b="0" dirty="0">
                <a:solidFill>
                  <a:srgbClr val="000000"/>
                </a:solidFill>
                <a:effectLst/>
                <a:latin typeface="+mn-lt"/>
              </a:rPr>
              <a:t> for each status type?</a:t>
            </a:r>
          </a:p>
          <a:p>
            <a:pPr>
              <a:buFont typeface="Arial" panose="020B0604020202020204" pitchFamily="34" charset="0"/>
              <a:buChar char="•"/>
            </a:pPr>
            <a:r>
              <a:rPr lang="en-US" b="0" dirty="0">
                <a:solidFill>
                  <a:srgbClr val="000000"/>
                </a:solidFill>
                <a:effectLst/>
                <a:latin typeface="+mn-lt"/>
              </a:rPr>
              <a:t>For Each category what is the Total Order placed and Revenue generated via different Payment methods</a:t>
            </a:r>
          </a:p>
          <a:p>
            <a:pPr>
              <a:buFont typeface="Arial" panose="020B0604020202020204" pitchFamily="34" charset="0"/>
              <a:buChar char="•"/>
            </a:pPr>
            <a:r>
              <a:rPr lang="en-US" b="0" dirty="0">
                <a:solidFill>
                  <a:srgbClr val="000000"/>
                </a:solidFill>
                <a:effectLst/>
                <a:latin typeface="+mn-lt"/>
              </a:rPr>
              <a:t>What are the total order status for each payment mode?</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21138618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873"/>
        <p:cNvGrpSpPr/>
        <p:nvPr/>
      </p:nvGrpSpPr>
      <p:grpSpPr>
        <a:xfrm>
          <a:off x="0" y="0"/>
          <a:ext cx="0" cy="0"/>
          <a:chOff x="0" y="0"/>
          <a:chExt cx="0" cy="0"/>
        </a:xfrm>
      </p:grpSpPr>
      <p:sp>
        <p:nvSpPr>
          <p:cNvPr id="874" name="Google Shape;874;p51"/>
          <p:cNvSpPr txBox="1">
            <a:spLocks noGrp="1"/>
          </p:cNvSpPr>
          <p:nvPr>
            <p:ph type="title"/>
          </p:nvPr>
        </p:nvSpPr>
        <p:spPr>
          <a:xfrm>
            <a:off x="415625" y="338733"/>
            <a:ext cx="8312700" cy="45870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dirty="0"/>
          </a:p>
        </p:txBody>
      </p:sp>
      <p:pic>
        <p:nvPicPr>
          <p:cNvPr id="3" name="Picture 2">
            <a:extLst>
              <a:ext uri="{FF2B5EF4-FFF2-40B4-BE49-F238E27FC236}">
                <a16:creationId xmlns:a16="http://schemas.microsoft.com/office/drawing/2014/main" id="{55EAF4E6-7408-B4B3-5082-70A17D7C4D07}"/>
              </a:ext>
            </a:extLst>
          </p:cNvPr>
          <p:cNvPicPr>
            <a:picLocks noChangeAspect="1"/>
          </p:cNvPicPr>
          <p:nvPr/>
        </p:nvPicPr>
        <p:blipFill>
          <a:blip r:embed="rId3"/>
          <a:stretch>
            <a:fillRect/>
          </a:stretch>
        </p:blipFill>
        <p:spPr>
          <a:xfrm>
            <a:off x="149243" y="439718"/>
            <a:ext cx="3568250" cy="2312655"/>
          </a:xfrm>
          <a:prstGeom prst="rect">
            <a:avLst/>
          </a:prstGeom>
        </p:spPr>
      </p:pic>
      <p:pic>
        <p:nvPicPr>
          <p:cNvPr id="5" name="Picture 4">
            <a:extLst>
              <a:ext uri="{FF2B5EF4-FFF2-40B4-BE49-F238E27FC236}">
                <a16:creationId xmlns:a16="http://schemas.microsoft.com/office/drawing/2014/main" id="{CBF2A131-5895-8267-A7B4-09A6E533C306}"/>
              </a:ext>
            </a:extLst>
          </p:cNvPr>
          <p:cNvPicPr>
            <a:picLocks noChangeAspect="1"/>
          </p:cNvPicPr>
          <p:nvPr/>
        </p:nvPicPr>
        <p:blipFill>
          <a:blip r:embed="rId4"/>
          <a:stretch>
            <a:fillRect/>
          </a:stretch>
        </p:blipFill>
        <p:spPr>
          <a:xfrm>
            <a:off x="4188179" y="338733"/>
            <a:ext cx="4806528" cy="2312655"/>
          </a:xfrm>
          <a:prstGeom prst="rect">
            <a:avLst/>
          </a:prstGeom>
        </p:spPr>
      </p:pic>
      <p:pic>
        <p:nvPicPr>
          <p:cNvPr id="7" name="Picture 6">
            <a:extLst>
              <a:ext uri="{FF2B5EF4-FFF2-40B4-BE49-F238E27FC236}">
                <a16:creationId xmlns:a16="http://schemas.microsoft.com/office/drawing/2014/main" id="{C0FA48D4-8CD7-19AF-D90D-59AFCD7FE861}"/>
              </a:ext>
            </a:extLst>
          </p:cNvPr>
          <p:cNvPicPr>
            <a:picLocks noChangeAspect="1"/>
          </p:cNvPicPr>
          <p:nvPr/>
        </p:nvPicPr>
        <p:blipFill>
          <a:blip r:embed="rId5"/>
          <a:stretch>
            <a:fillRect/>
          </a:stretch>
        </p:blipFill>
        <p:spPr>
          <a:xfrm>
            <a:off x="4188179" y="2777067"/>
            <a:ext cx="4806528" cy="2212621"/>
          </a:xfrm>
          <a:prstGeom prst="rect">
            <a:avLst/>
          </a:prstGeom>
        </p:spPr>
      </p:pic>
      <p:sp>
        <p:nvSpPr>
          <p:cNvPr id="8" name="TextBox 7">
            <a:extLst>
              <a:ext uri="{FF2B5EF4-FFF2-40B4-BE49-F238E27FC236}">
                <a16:creationId xmlns:a16="http://schemas.microsoft.com/office/drawing/2014/main" id="{AD039C02-5F98-0D5D-5A44-BEBEEB9F235E}"/>
              </a:ext>
            </a:extLst>
          </p:cNvPr>
          <p:cNvSpPr txBox="1"/>
          <p:nvPr/>
        </p:nvSpPr>
        <p:spPr>
          <a:xfrm>
            <a:off x="415625" y="2897561"/>
            <a:ext cx="3772554" cy="1569660"/>
          </a:xfrm>
          <a:prstGeom prst="rect">
            <a:avLst/>
          </a:prstGeom>
          <a:noFill/>
        </p:spPr>
        <p:txBody>
          <a:bodyPr wrap="square" rtlCol="0">
            <a:spAutoFit/>
          </a:bodyPr>
          <a:lstStyle/>
          <a:p>
            <a:r>
              <a:rPr lang="en-IN" sz="1200" dirty="0"/>
              <a:t>Conclusions:</a:t>
            </a:r>
          </a:p>
          <a:p>
            <a:pPr marL="285750" indent="-285750">
              <a:buFont typeface="Arial" panose="020B0604020202020204" pitchFamily="34" charset="0"/>
              <a:buChar char="•"/>
            </a:pPr>
            <a:r>
              <a:rPr lang="en-IN" sz="1200" dirty="0"/>
              <a:t>More than half (~57% Sum of all orders </a:t>
            </a:r>
            <a:r>
              <a:rPr lang="en-IN" sz="1200" dirty="0" err="1"/>
              <a:t>grand_total</a:t>
            </a:r>
            <a:r>
              <a:rPr lang="en-IN" sz="1200" dirty="0"/>
              <a:t> is of </a:t>
            </a:r>
            <a:r>
              <a:rPr lang="en-IN" sz="1200" dirty="0" err="1"/>
              <a:t>canceled</a:t>
            </a:r>
            <a:r>
              <a:rPr lang="en-IN" sz="1200" dirty="0"/>
              <a:t> status</a:t>
            </a:r>
          </a:p>
          <a:p>
            <a:pPr marL="285750" indent="-285750">
              <a:buFont typeface="Arial" panose="020B0604020202020204" pitchFamily="34" charset="0"/>
              <a:buChar char="•"/>
            </a:pPr>
            <a:r>
              <a:rPr lang="en-IN" sz="1200" dirty="0"/>
              <a:t>Only 25% of order status is complete with 9% of received status</a:t>
            </a:r>
          </a:p>
          <a:p>
            <a:pPr marL="285750" indent="-285750">
              <a:buFont typeface="Arial" panose="020B0604020202020204" pitchFamily="34" charset="0"/>
              <a:buChar char="•"/>
            </a:pPr>
            <a:r>
              <a:rPr lang="en-IN" sz="1200" dirty="0"/>
              <a:t>For Each payment method, in every category total order placed and revenue collected is almost same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765BD8-297D-2353-93AC-2E2B8236AFA4}"/>
              </a:ext>
            </a:extLst>
          </p:cNvPr>
          <p:cNvSpPr>
            <a:spLocks noGrp="1"/>
          </p:cNvSpPr>
          <p:nvPr>
            <p:ph type="title"/>
          </p:nvPr>
        </p:nvSpPr>
        <p:spPr/>
        <p:txBody>
          <a:bodyPr/>
          <a:lstStyle/>
          <a:p>
            <a:r>
              <a:rPr lang="en-IN" dirty="0"/>
              <a:t>RFM Analysis</a:t>
            </a:r>
          </a:p>
        </p:txBody>
      </p:sp>
      <p:sp>
        <p:nvSpPr>
          <p:cNvPr id="3" name="Subtitle 2">
            <a:extLst>
              <a:ext uri="{FF2B5EF4-FFF2-40B4-BE49-F238E27FC236}">
                <a16:creationId xmlns:a16="http://schemas.microsoft.com/office/drawing/2014/main" id="{18B6EC13-FE82-A6C6-7F7C-3CA0A4F93B48}"/>
              </a:ext>
            </a:extLst>
          </p:cNvPr>
          <p:cNvSpPr>
            <a:spLocks noGrp="1"/>
          </p:cNvSpPr>
          <p:nvPr>
            <p:ph type="subTitle" idx="1"/>
          </p:nvPr>
        </p:nvSpPr>
        <p:spPr/>
        <p:txBody>
          <a:bodyPr/>
          <a:lstStyle/>
          <a:p>
            <a:endParaRPr lang="en-IN" dirty="0"/>
          </a:p>
        </p:txBody>
      </p:sp>
      <p:pic>
        <p:nvPicPr>
          <p:cNvPr id="6" name="Picture 5">
            <a:extLst>
              <a:ext uri="{FF2B5EF4-FFF2-40B4-BE49-F238E27FC236}">
                <a16:creationId xmlns:a16="http://schemas.microsoft.com/office/drawing/2014/main" id="{957F3810-F785-E3C2-1F7B-D0DD77996109}"/>
              </a:ext>
            </a:extLst>
          </p:cNvPr>
          <p:cNvPicPr>
            <a:picLocks noChangeAspect="1"/>
          </p:cNvPicPr>
          <p:nvPr/>
        </p:nvPicPr>
        <p:blipFill>
          <a:blip r:embed="rId2"/>
          <a:stretch>
            <a:fillRect/>
          </a:stretch>
        </p:blipFill>
        <p:spPr>
          <a:xfrm>
            <a:off x="415575" y="1368350"/>
            <a:ext cx="2981741" cy="1324160"/>
          </a:xfrm>
          <a:prstGeom prst="rect">
            <a:avLst/>
          </a:prstGeom>
        </p:spPr>
      </p:pic>
      <p:sp>
        <p:nvSpPr>
          <p:cNvPr id="7" name="TextBox 6">
            <a:extLst>
              <a:ext uri="{FF2B5EF4-FFF2-40B4-BE49-F238E27FC236}">
                <a16:creationId xmlns:a16="http://schemas.microsoft.com/office/drawing/2014/main" id="{DAD94C38-7FB6-B75E-0E77-267D985FCA43}"/>
              </a:ext>
            </a:extLst>
          </p:cNvPr>
          <p:cNvSpPr txBox="1"/>
          <p:nvPr/>
        </p:nvSpPr>
        <p:spPr>
          <a:xfrm>
            <a:off x="733778" y="3014133"/>
            <a:ext cx="3838222" cy="1200329"/>
          </a:xfrm>
          <a:prstGeom prst="rect">
            <a:avLst/>
          </a:prstGeom>
          <a:noFill/>
        </p:spPr>
        <p:txBody>
          <a:bodyPr wrap="square" rtlCol="0">
            <a:spAutoFit/>
          </a:bodyPr>
          <a:lstStyle/>
          <a:p>
            <a:r>
              <a:rPr lang="en-IN" sz="1200" dirty="0"/>
              <a:t>Customer Segmentation based on RFM score </a:t>
            </a:r>
          </a:p>
          <a:p>
            <a:pPr marL="171450" indent="-171450">
              <a:buFont typeface="Arial" panose="020B0604020202020204" pitchFamily="34" charset="0"/>
              <a:buChar char="•"/>
            </a:pPr>
            <a:r>
              <a:rPr lang="en-IN" sz="1200" dirty="0"/>
              <a:t>Above 0.75 RFM score, include around 16% of customer population. </a:t>
            </a:r>
          </a:p>
          <a:p>
            <a:pPr marL="171450" indent="-171450">
              <a:buFont typeface="Arial" panose="020B0604020202020204" pitchFamily="34" charset="0"/>
              <a:buChar char="•"/>
            </a:pPr>
            <a:r>
              <a:rPr lang="en-IN" sz="1200" dirty="0"/>
              <a:t>From a marketing spend perspective if business focus on this segment, it would generate more revenue and get positive response </a:t>
            </a:r>
          </a:p>
        </p:txBody>
      </p:sp>
    </p:spTree>
    <p:extLst>
      <p:ext uri="{BB962C8B-B14F-4D97-AF65-F5344CB8AC3E}">
        <p14:creationId xmlns:p14="http://schemas.microsoft.com/office/powerpoint/2010/main" val="9521358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882"/>
        <p:cNvGrpSpPr/>
        <p:nvPr/>
      </p:nvGrpSpPr>
      <p:grpSpPr>
        <a:xfrm>
          <a:off x="0" y="0"/>
          <a:ext cx="0" cy="0"/>
          <a:chOff x="0" y="0"/>
          <a:chExt cx="0" cy="0"/>
        </a:xfrm>
      </p:grpSpPr>
      <p:sp>
        <p:nvSpPr>
          <p:cNvPr id="883" name="Google Shape;883;p52"/>
          <p:cNvSpPr txBox="1">
            <a:spLocks noGrp="1"/>
          </p:cNvSpPr>
          <p:nvPr>
            <p:ph type="title"/>
          </p:nvPr>
        </p:nvSpPr>
        <p:spPr>
          <a:xfrm>
            <a:off x="415625" y="229532"/>
            <a:ext cx="8312700" cy="458700"/>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SzPts val="1800"/>
              <a:buNone/>
            </a:pPr>
            <a:r>
              <a:rPr lang="en" dirty="0"/>
              <a:t>Correlation</a:t>
            </a:r>
            <a:endParaRPr dirty="0"/>
          </a:p>
        </p:txBody>
      </p:sp>
      <p:pic>
        <p:nvPicPr>
          <p:cNvPr id="3" name="Picture 2">
            <a:extLst>
              <a:ext uri="{FF2B5EF4-FFF2-40B4-BE49-F238E27FC236}">
                <a16:creationId xmlns:a16="http://schemas.microsoft.com/office/drawing/2014/main" id="{7E0608E7-5F68-7661-73AF-4E3D7449F7E0}"/>
              </a:ext>
            </a:extLst>
          </p:cNvPr>
          <p:cNvPicPr>
            <a:picLocks noChangeAspect="1"/>
          </p:cNvPicPr>
          <p:nvPr/>
        </p:nvPicPr>
        <p:blipFill>
          <a:blip r:embed="rId3"/>
          <a:stretch>
            <a:fillRect/>
          </a:stretch>
        </p:blipFill>
        <p:spPr>
          <a:xfrm>
            <a:off x="415625" y="688232"/>
            <a:ext cx="4681199" cy="3466079"/>
          </a:xfrm>
          <a:prstGeom prst="rect">
            <a:avLst/>
          </a:prstGeom>
        </p:spPr>
      </p:pic>
      <p:sp>
        <p:nvSpPr>
          <p:cNvPr id="4" name="TextBox 3">
            <a:extLst>
              <a:ext uri="{FF2B5EF4-FFF2-40B4-BE49-F238E27FC236}">
                <a16:creationId xmlns:a16="http://schemas.microsoft.com/office/drawing/2014/main" id="{C63ACE79-000B-AC6F-B787-67C939F8F629}"/>
              </a:ext>
            </a:extLst>
          </p:cNvPr>
          <p:cNvSpPr txBox="1"/>
          <p:nvPr/>
        </p:nvSpPr>
        <p:spPr>
          <a:xfrm>
            <a:off x="5452533" y="880533"/>
            <a:ext cx="3499556" cy="2123658"/>
          </a:xfrm>
          <a:prstGeom prst="rect">
            <a:avLst/>
          </a:prstGeom>
          <a:noFill/>
        </p:spPr>
        <p:txBody>
          <a:bodyPr wrap="square" rtlCol="0">
            <a:spAutoFit/>
          </a:bodyPr>
          <a:lstStyle/>
          <a:p>
            <a:pPr marL="171450" indent="-171450">
              <a:buFont typeface="Arial" panose="020B0604020202020204" pitchFamily="34" charset="0"/>
              <a:buChar char="•"/>
            </a:pPr>
            <a:r>
              <a:rPr lang="en-US" sz="1200" b="0" dirty="0">
                <a:solidFill>
                  <a:srgbClr val="000000"/>
                </a:solidFill>
                <a:effectLst/>
                <a:latin typeface="+mn-lt"/>
              </a:rPr>
              <a:t>Correlation Heat map showing that Recency and </a:t>
            </a:r>
            <a:r>
              <a:rPr lang="en-US" sz="1200" b="0" dirty="0" err="1">
                <a:solidFill>
                  <a:srgbClr val="000000"/>
                </a:solidFill>
                <a:effectLst/>
                <a:latin typeface="+mn-lt"/>
              </a:rPr>
              <a:t>total_orders</a:t>
            </a:r>
            <a:r>
              <a:rPr lang="en-US" sz="1200" b="0" dirty="0">
                <a:solidFill>
                  <a:srgbClr val="000000"/>
                </a:solidFill>
                <a:effectLst/>
                <a:latin typeface="+mn-lt"/>
              </a:rPr>
              <a:t> have high negative score (-0.36), Recency is negatively correlated, which is right. Because if recency increase then total orders decrease</a:t>
            </a:r>
          </a:p>
          <a:p>
            <a:pPr marL="171450" indent="-171450">
              <a:buFont typeface="Arial" panose="020B0604020202020204" pitchFamily="34" charset="0"/>
              <a:buChar char="•"/>
            </a:pPr>
            <a:r>
              <a:rPr lang="en-US" sz="1200" b="0" dirty="0">
                <a:solidFill>
                  <a:srgbClr val="000000"/>
                </a:solidFill>
                <a:effectLst/>
                <a:latin typeface="+mn-lt"/>
              </a:rPr>
              <a:t>Visit and exposure showing high correlation </a:t>
            </a:r>
          </a:p>
          <a:p>
            <a:pPr marL="171450" indent="-171450">
              <a:buFont typeface="Arial" panose="020B0604020202020204" pitchFamily="34" charset="0"/>
              <a:buChar char="•"/>
            </a:pPr>
            <a:r>
              <a:rPr lang="en-US" sz="1200" dirty="0">
                <a:latin typeface="+mn-lt"/>
              </a:rPr>
              <a:t>High correlation between parameters can be problematic in some cases, as it can make it difficult to determine the individual contributions of each parameter to the overall model performance. </a:t>
            </a:r>
            <a:endParaRPr lang="en-IN" sz="1200" dirty="0">
              <a:latin typeface="+mn-lt"/>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895"/>
        <p:cNvGrpSpPr/>
        <p:nvPr/>
      </p:nvGrpSpPr>
      <p:grpSpPr>
        <a:xfrm>
          <a:off x="0" y="0"/>
          <a:ext cx="0" cy="0"/>
          <a:chOff x="0" y="0"/>
          <a:chExt cx="0" cy="0"/>
        </a:xfrm>
      </p:grpSpPr>
      <p:sp>
        <p:nvSpPr>
          <p:cNvPr id="896" name="Google Shape;896;p54"/>
          <p:cNvSpPr txBox="1">
            <a:spLocks noGrp="1"/>
          </p:cNvSpPr>
          <p:nvPr>
            <p:ph type="title"/>
          </p:nvPr>
        </p:nvSpPr>
        <p:spPr>
          <a:xfrm>
            <a:off x="415625" y="1707750"/>
            <a:ext cx="3663300" cy="17280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Modelling and Business Opportunity</a:t>
            </a:r>
            <a:endParaRPr sz="2400"/>
          </a:p>
        </p:txBody>
      </p:sp>
      <p:sp>
        <p:nvSpPr>
          <p:cNvPr id="897" name="Google Shape;897;p54"/>
          <p:cNvSpPr txBox="1">
            <a:spLocks noGrp="1"/>
          </p:cNvSpPr>
          <p:nvPr>
            <p:ph type="subTitle" idx="1"/>
          </p:nvPr>
        </p:nvSpPr>
        <p:spPr>
          <a:xfrm>
            <a:off x="4987875" y="1707750"/>
            <a:ext cx="3744600" cy="1728000"/>
          </a:xfrm>
          <a:prstGeom prst="rect">
            <a:avLst/>
          </a:prstGeom>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endParaRPr sz="1300" dirty="0">
              <a:solidFill>
                <a:schemeClr val="dk1"/>
              </a:solidFill>
              <a:latin typeface="Arial"/>
              <a:ea typeface="Arial"/>
              <a:cs typeface="Arial"/>
              <a:sym typeface="Arial"/>
            </a:endParaRPr>
          </a:p>
          <a:p>
            <a:pPr marL="457200" lvl="0" indent="-311150" algn="l" rtl="0">
              <a:lnSpc>
                <a:spcPct val="115000"/>
              </a:lnSpc>
              <a:spcBef>
                <a:spcPts val="0"/>
              </a:spcBef>
              <a:spcAft>
                <a:spcPts val="0"/>
              </a:spcAft>
              <a:buClr>
                <a:schemeClr val="dk1"/>
              </a:buClr>
              <a:buSzPts val="1300"/>
              <a:buFont typeface="Arial"/>
              <a:buChar char="●"/>
            </a:pPr>
            <a:r>
              <a:rPr lang="en-IN" sz="1300" dirty="0">
                <a:solidFill>
                  <a:schemeClr val="dk1"/>
                </a:solidFill>
                <a:latin typeface="Arial"/>
                <a:ea typeface="Arial"/>
                <a:cs typeface="Arial"/>
                <a:sym typeface="Arial"/>
              </a:rPr>
              <a:t>Estimating Conversion Rate</a:t>
            </a:r>
          </a:p>
          <a:p>
            <a:pPr marL="457200" lvl="0" indent="-311150" algn="l" rtl="0">
              <a:lnSpc>
                <a:spcPct val="115000"/>
              </a:lnSpc>
              <a:spcBef>
                <a:spcPts val="0"/>
              </a:spcBef>
              <a:spcAft>
                <a:spcPts val="0"/>
              </a:spcAft>
              <a:buClr>
                <a:schemeClr val="dk1"/>
              </a:buClr>
              <a:buSzPts val="1300"/>
              <a:buFont typeface="Arial"/>
              <a:buChar char="●"/>
            </a:pPr>
            <a:r>
              <a:rPr lang="en-IN" sz="1300" dirty="0">
                <a:solidFill>
                  <a:schemeClr val="dk1"/>
                </a:solidFill>
                <a:latin typeface="Arial"/>
                <a:ea typeface="Arial"/>
                <a:cs typeface="Arial"/>
                <a:sym typeface="Arial"/>
              </a:rPr>
              <a:t>Calculating Different Metric for Models </a:t>
            </a:r>
          </a:p>
          <a:p>
            <a:pPr marL="457200" lvl="0" indent="-311150" algn="l" rtl="0">
              <a:lnSpc>
                <a:spcPct val="115000"/>
              </a:lnSpc>
              <a:spcBef>
                <a:spcPts val="0"/>
              </a:spcBef>
              <a:spcAft>
                <a:spcPts val="0"/>
              </a:spcAft>
              <a:buClr>
                <a:schemeClr val="dk1"/>
              </a:buClr>
              <a:buSzPts val="1300"/>
              <a:buFont typeface="Arial"/>
              <a:buChar char="●"/>
            </a:pPr>
            <a:r>
              <a:rPr lang="en-IN" sz="1300" dirty="0">
                <a:solidFill>
                  <a:schemeClr val="dk1"/>
                </a:solidFill>
                <a:latin typeface="Arial"/>
                <a:ea typeface="Arial"/>
                <a:cs typeface="Arial"/>
                <a:sym typeface="Arial"/>
              </a:rPr>
              <a:t>Calculating Lift Score</a:t>
            </a:r>
            <a:endParaRPr sz="1300" dirty="0">
              <a:solidFill>
                <a:schemeClr val="dk1"/>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19"/>
        <p:cNvGrpSpPr/>
        <p:nvPr/>
      </p:nvGrpSpPr>
      <p:grpSpPr>
        <a:xfrm>
          <a:off x="0" y="0"/>
          <a:ext cx="0" cy="0"/>
          <a:chOff x="0" y="0"/>
          <a:chExt cx="0" cy="0"/>
        </a:xfrm>
      </p:grpSpPr>
      <p:sp>
        <p:nvSpPr>
          <p:cNvPr id="720" name="Google Shape;720;p33"/>
          <p:cNvSpPr txBox="1">
            <a:spLocks noGrp="1"/>
          </p:cNvSpPr>
          <p:nvPr>
            <p:ph type="title"/>
          </p:nvPr>
        </p:nvSpPr>
        <p:spPr>
          <a:xfrm>
            <a:off x="415625" y="372600"/>
            <a:ext cx="8312700" cy="4587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a:t>Team Intro </a:t>
            </a:r>
            <a:endParaRPr/>
          </a:p>
          <a:p>
            <a:pPr marL="0" lvl="0" indent="0" algn="l" rtl="0">
              <a:spcBef>
                <a:spcPts val="0"/>
              </a:spcBef>
              <a:spcAft>
                <a:spcPts val="0"/>
              </a:spcAft>
              <a:buNone/>
            </a:pPr>
            <a:endParaRPr/>
          </a:p>
        </p:txBody>
      </p:sp>
      <p:sp>
        <p:nvSpPr>
          <p:cNvPr id="721" name="Google Shape;721;p33"/>
          <p:cNvSpPr txBox="1">
            <a:spLocks noGrp="1"/>
          </p:cNvSpPr>
          <p:nvPr>
            <p:ph type="subTitle" idx="4294967295"/>
          </p:nvPr>
        </p:nvSpPr>
        <p:spPr>
          <a:xfrm>
            <a:off x="3482074" y="3796791"/>
            <a:ext cx="2179800" cy="492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dirty="0"/>
              <a:t>DATA SCIENCE ANALYST</a:t>
            </a:r>
            <a:endParaRPr dirty="0"/>
          </a:p>
        </p:txBody>
      </p:sp>
      <p:sp>
        <p:nvSpPr>
          <p:cNvPr id="722" name="Google Shape;722;p33"/>
          <p:cNvSpPr txBox="1">
            <a:spLocks noGrp="1"/>
          </p:cNvSpPr>
          <p:nvPr>
            <p:ph type="subTitle" idx="4294967295"/>
          </p:nvPr>
        </p:nvSpPr>
        <p:spPr>
          <a:xfrm>
            <a:off x="3482074" y="3133225"/>
            <a:ext cx="2179800" cy="492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dirty="0"/>
              <a:t>AJAY SOLANKI</a:t>
            </a:r>
            <a:endParaRPr dirty="0"/>
          </a:p>
        </p:txBody>
      </p:sp>
      <p:pic>
        <p:nvPicPr>
          <p:cNvPr id="727" name="Google Shape;727;p33"/>
          <p:cNvPicPr preferRelativeResize="0"/>
          <p:nvPr/>
        </p:nvPicPr>
        <p:blipFill rotWithShape="1">
          <a:blip r:embed="rId3">
            <a:alphaModFix/>
          </a:blip>
          <a:srcRect b="22221"/>
          <a:stretch/>
        </p:blipFill>
        <p:spPr>
          <a:xfrm>
            <a:off x="3888928" y="1350016"/>
            <a:ext cx="1366093" cy="1366093"/>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901"/>
        <p:cNvGrpSpPr/>
        <p:nvPr/>
      </p:nvGrpSpPr>
      <p:grpSpPr>
        <a:xfrm>
          <a:off x="0" y="0"/>
          <a:ext cx="0" cy="0"/>
          <a:chOff x="0" y="0"/>
          <a:chExt cx="0" cy="0"/>
        </a:xfrm>
      </p:grpSpPr>
      <p:sp>
        <p:nvSpPr>
          <p:cNvPr id="902" name="Google Shape;902;p55"/>
          <p:cNvSpPr txBox="1">
            <a:spLocks noGrp="1"/>
          </p:cNvSpPr>
          <p:nvPr>
            <p:ph type="title"/>
          </p:nvPr>
        </p:nvSpPr>
        <p:spPr>
          <a:xfrm>
            <a:off x="415650" y="237500"/>
            <a:ext cx="8312700" cy="4587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dirty="0"/>
              <a:t>Treatment &amp; Control Group </a:t>
            </a:r>
            <a:endParaRPr dirty="0"/>
          </a:p>
        </p:txBody>
      </p:sp>
      <p:pic>
        <p:nvPicPr>
          <p:cNvPr id="3" name="Picture 2">
            <a:extLst>
              <a:ext uri="{FF2B5EF4-FFF2-40B4-BE49-F238E27FC236}">
                <a16:creationId xmlns:a16="http://schemas.microsoft.com/office/drawing/2014/main" id="{D3906142-E1AA-F30B-CEA5-863691BF0E0A}"/>
              </a:ext>
            </a:extLst>
          </p:cNvPr>
          <p:cNvPicPr>
            <a:picLocks noChangeAspect="1"/>
          </p:cNvPicPr>
          <p:nvPr/>
        </p:nvPicPr>
        <p:blipFill>
          <a:blip r:embed="rId3"/>
          <a:stretch>
            <a:fillRect/>
          </a:stretch>
        </p:blipFill>
        <p:spPr>
          <a:xfrm>
            <a:off x="415650" y="989711"/>
            <a:ext cx="2993594" cy="1703801"/>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901"/>
        <p:cNvGrpSpPr/>
        <p:nvPr/>
      </p:nvGrpSpPr>
      <p:grpSpPr>
        <a:xfrm>
          <a:off x="0" y="0"/>
          <a:ext cx="0" cy="0"/>
          <a:chOff x="0" y="0"/>
          <a:chExt cx="0" cy="0"/>
        </a:xfrm>
      </p:grpSpPr>
      <p:sp>
        <p:nvSpPr>
          <p:cNvPr id="902" name="Google Shape;902;p55"/>
          <p:cNvSpPr txBox="1">
            <a:spLocks noGrp="1"/>
          </p:cNvSpPr>
          <p:nvPr>
            <p:ph type="title"/>
          </p:nvPr>
        </p:nvSpPr>
        <p:spPr>
          <a:xfrm>
            <a:off x="415650" y="237500"/>
            <a:ext cx="8312700" cy="4587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dirty="0"/>
              <a:t>Random Forest Classfier </a:t>
            </a:r>
            <a:endParaRPr dirty="0"/>
          </a:p>
        </p:txBody>
      </p:sp>
      <p:pic>
        <p:nvPicPr>
          <p:cNvPr id="4" name="Picture 3">
            <a:extLst>
              <a:ext uri="{FF2B5EF4-FFF2-40B4-BE49-F238E27FC236}">
                <a16:creationId xmlns:a16="http://schemas.microsoft.com/office/drawing/2014/main" id="{FC854EFF-7FFB-7A24-8280-2D0C251118DB}"/>
              </a:ext>
            </a:extLst>
          </p:cNvPr>
          <p:cNvPicPr>
            <a:picLocks noChangeAspect="1"/>
          </p:cNvPicPr>
          <p:nvPr/>
        </p:nvPicPr>
        <p:blipFill>
          <a:blip r:embed="rId3"/>
          <a:stretch>
            <a:fillRect/>
          </a:stretch>
        </p:blipFill>
        <p:spPr>
          <a:xfrm>
            <a:off x="293511" y="615359"/>
            <a:ext cx="3057952" cy="2867425"/>
          </a:xfrm>
          <a:prstGeom prst="rect">
            <a:avLst/>
          </a:prstGeom>
        </p:spPr>
      </p:pic>
      <p:pic>
        <p:nvPicPr>
          <p:cNvPr id="6" name="Picture 5">
            <a:extLst>
              <a:ext uri="{FF2B5EF4-FFF2-40B4-BE49-F238E27FC236}">
                <a16:creationId xmlns:a16="http://schemas.microsoft.com/office/drawing/2014/main" id="{3146704B-B75C-0178-57E3-14D632FE1C7D}"/>
              </a:ext>
            </a:extLst>
          </p:cNvPr>
          <p:cNvPicPr>
            <a:picLocks noChangeAspect="1"/>
          </p:cNvPicPr>
          <p:nvPr/>
        </p:nvPicPr>
        <p:blipFill>
          <a:blip r:embed="rId4"/>
          <a:stretch>
            <a:fillRect/>
          </a:stretch>
        </p:blipFill>
        <p:spPr>
          <a:xfrm>
            <a:off x="4077906" y="466850"/>
            <a:ext cx="4772583" cy="3589849"/>
          </a:xfrm>
          <a:prstGeom prst="rect">
            <a:avLst/>
          </a:prstGeom>
        </p:spPr>
      </p:pic>
    </p:spTree>
    <p:extLst>
      <p:ext uri="{BB962C8B-B14F-4D97-AF65-F5344CB8AC3E}">
        <p14:creationId xmlns:p14="http://schemas.microsoft.com/office/powerpoint/2010/main" val="14025063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949"/>
        <p:cNvGrpSpPr/>
        <p:nvPr/>
      </p:nvGrpSpPr>
      <p:grpSpPr>
        <a:xfrm>
          <a:off x="0" y="0"/>
          <a:ext cx="0" cy="0"/>
          <a:chOff x="0" y="0"/>
          <a:chExt cx="0" cy="0"/>
        </a:xfrm>
      </p:grpSpPr>
      <p:sp>
        <p:nvSpPr>
          <p:cNvPr id="950" name="Google Shape;950;p61"/>
          <p:cNvSpPr txBox="1">
            <a:spLocks noGrp="1"/>
          </p:cNvSpPr>
          <p:nvPr>
            <p:ph type="subTitle" idx="1"/>
          </p:nvPr>
        </p:nvSpPr>
        <p:spPr>
          <a:xfrm>
            <a:off x="3396050" y="2125925"/>
            <a:ext cx="4648200" cy="2310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a:t>Do you have any questions?</a:t>
            </a:r>
            <a:endParaRPr/>
          </a:p>
        </p:txBody>
      </p:sp>
      <p:sp>
        <p:nvSpPr>
          <p:cNvPr id="951" name="Google Shape;951;p61"/>
          <p:cNvSpPr txBox="1">
            <a:spLocks noGrp="1"/>
          </p:cNvSpPr>
          <p:nvPr>
            <p:ph type="subTitle" idx="2"/>
          </p:nvPr>
        </p:nvSpPr>
        <p:spPr>
          <a:xfrm>
            <a:off x="3396050" y="2476650"/>
            <a:ext cx="4648200" cy="19020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dirty="0"/>
          </a:p>
        </p:txBody>
      </p:sp>
      <p:sp>
        <p:nvSpPr>
          <p:cNvPr id="952" name="Google Shape;952;p61"/>
          <p:cNvSpPr txBox="1">
            <a:spLocks noGrp="1"/>
          </p:cNvSpPr>
          <p:nvPr>
            <p:ph type="title"/>
          </p:nvPr>
        </p:nvSpPr>
        <p:spPr>
          <a:xfrm>
            <a:off x="3396050" y="1066800"/>
            <a:ext cx="4648200" cy="1112100"/>
          </a:xfrm>
          <a:prstGeom prst="rect">
            <a:avLst/>
          </a:prstGeom>
        </p:spPr>
        <p:txBody>
          <a:bodyPr spcFirstLastPara="1" wrap="square" lIns="0" tIns="0" rIns="0" bIns="0" anchor="t" anchorCtr="0">
            <a:normAutofit/>
          </a:bodyPr>
          <a:lstStyle/>
          <a:p>
            <a:pPr marL="0" lvl="0" indent="0" algn="l" rtl="0">
              <a:spcBef>
                <a:spcPts val="0"/>
              </a:spcBef>
              <a:spcAft>
                <a:spcPts val="0"/>
              </a:spcAft>
              <a:buNone/>
            </a:pPr>
            <a:r>
              <a:rPr lang="en"/>
              <a:t>Thank You</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996"/>
        <p:cNvGrpSpPr/>
        <p:nvPr/>
      </p:nvGrpSpPr>
      <p:grpSpPr>
        <a:xfrm>
          <a:off x="0" y="0"/>
          <a:ext cx="0" cy="0"/>
          <a:chOff x="0" y="0"/>
          <a:chExt cx="0" cy="0"/>
        </a:xfrm>
      </p:grpSpPr>
      <p:sp>
        <p:nvSpPr>
          <p:cNvPr id="997" name="Google Shape;997;p68"/>
          <p:cNvSpPr txBox="1">
            <a:spLocks noGrp="1"/>
          </p:cNvSpPr>
          <p:nvPr>
            <p:ph type="title"/>
          </p:nvPr>
        </p:nvSpPr>
        <p:spPr>
          <a:xfrm>
            <a:off x="415625" y="1707750"/>
            <a:ext cx="3663300" cy="17280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a:t>Next Steps</a:t>
            </a:r>
            <a:endParaRPr dirty="0"/>
          </a:p>
        </p:txBody>
      </p:sp>
      <p:sp>
        <p:nvSpPr>
          <p:cNvPr id="998" name="Google Shape;998;p68"/>
          <p:cNvSpPr txBox="1">
            <a:spLocks noGrp="1"/>
          </p:cNvSpPr>
          <p:nvPr>
            <p:ph type="subTitle" idx="1"/>
          </p:nvPr>
        </p:nvSpPr>
        <p:spPr>
          <a:xfrm>
            <a:off x="4987875" y="793225"/>
            <a:ext cx="3744600" cy="3272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sz="2600" dirty="0"/>
          </a:p>
          <a:p>
            <a:pPr marL="457200" lvl="0" indent="-393700" algn="l" rtl="0">
              <a:spcBef>
                <a:spcPts val="0"/>
              </a:spcBef>
              <a:spcAft>
                <a:spcPts val="0"/>
              </a:spcAft>
              <a:buSzPts val="2600"/>
              <a:buChar char="●"/>
            </a:pPr>
            <a:r>
              <a:rPr lang="en" sz="2600" dirty="0"/>
              <a:t>Feature Engineering</a:t>
            </a:r>
            <a:endParaRPr sz="2600" dirty="0"/>
          </a:p>
          <a:p>
            <a:pPr marL="457200" lvl="0" indent="-393700" algn="l" rtl="0">
              <a:spcBef>
                <a:spcPts val="0"/>
              </a:spcBef>
              <a:spcAft>
                <a:spcPts val="0"/>
              </a:spcAft>
              <a:buSzPts val="2600"/>
              <a:buChar char="●"/>
            </a:pPr>
            <a:r>
              <a:rPr lang="en" sz="2600" dirty="0"/>
              <a:t>Another Model approach</a:t>
            </a:r>
            <a:endParaRPr sz="2600" dirty="0"/>
          </a:p>
          <a:p>
            <a:pPr marL="457200" lvl="0" indent="-393700" algn="l" rtl="0">
              <a:spcBef>
                <a:spcPts val="0"/>
              </a:spcBef>
              <a:spcAft>
                <a:spcPts val="0"/>
              </a:spcAft>
              <a:buSzPts val="2600"/>
              <a:buChar char="●"/>
            </a:pPr>
            <a:r>
              <a:rPr lang="en" sz="2600" dirty="0"/>
              <a:t>Evaluation Metrics</a:t>
            </a:r>
            <a:endParaRPr sz="26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34"/>
        <p:cNvGrpSpPr/>
        <p:nvPr/>
      </p:nvGrpSpPr>
      <p:grpSpPr>
        <a:xfrm>
          <a:off x="0" y="0"/>
          <a:ext cx="0" cy="0"/>
          <a:chOff x="0" y="0"/>
          <a:chExt cx="0" cy="0"/>
        </a:xfrm>
      </p:grpSpPr>
      <p:sp>
        <p:nvSpPr>
          <p:cNvPr id="735" name="Google Shape;735;p34"/>
          <p:cNvSpPr txBox="1">
            <a:spLocks noGrp="1"/>
          </p:cNvSpPr>
          <p:nvPr>
            <p:ph type="title"/>
          </p:nvPr>
        </p:nvSpPr>
        <p:spPr>
          <a:xfrm>
            <a:off x="415625" y="372600"/>
            <a:ext cx="8312700" cy="3969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a:t>Topics/Agenda </a:t>
            </a:r>
            <a:endParaRPr/>
          </a:p>
          <a:p>
            <a:pPr marL="0" lvl="0" indent="0" algn="l" rtl="0">
              <a:spcBef>
                <a:spcPts val="0"/>
              </a:spcBef>
              <a:spcAft>
                <a:spcPts val="0"/>
              </a:spcAft>
              <a:buNone/>
            </a:pPr>
            <a:endParaRPr/>
          </a:p>
        </p:txBody>
      </p:sp>
      <p:sp>
        <p:nvSpPr>
          <p:cNvPr id="736" name="Google Shape;736;p34"/>
          <p:cNvSpPr txBox="1">
            <a:spLocks noGrp="1"/>
          </p:cNvSpPr>
          <p:nvPr>
            <p:ph type="subTitle" idx="2"/>
          </p:nvPr>
        </p:nvSpPr>
        <p:spPr>
          <a:xfrm>
            <a:off x="339400" y="1043083"/>
            <a:ext cx="365700" cy="5304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sz="1400"/>
              <a:t>01</a:t>
            </a:r>
            <a:endParaRPr sz="1400"/>
          </a:p>
        </p:txBody>
      </p:sp>
      <p:sp>
        <p:nvSpPr>
          <p:cNvPr id="737" name="Google Shape;737;p34"/>
          <p:cNvSpPr txBox="1">
            <a:spLocks noGrp="1"/>
          </p:cNvSpPr>
          <p:nvPr>
            <p:ph type="subTitle" idx="3"/>
          </p:nvPr>
        </p:nvSpPr>
        <p:spPr>
          <a:xfrm>
            <a:off x="704041" y="1043083"/>
            <a:ext cx="101700" cy="5304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sz="1400"/>
              <a:t>｜</a:t>
            </a:r>
            <a:endParaRPr sz="1400"/>
          </a:p>
        </p:txBody>
      </p:sp>
      <p:sp>
        <p:nvSpPr>
          <p:cNvPr id="738" name="Google Shape;738;p34"/>
          <p:cNvSpPr txBox="1">
            <a:spLocks noGrp="1"/>
          </p:cNvSpPr>
          <p:nvPr>
            <p:ph type="subTitle" idx="5"/>
          </p:nvPr>
        </p:nvSpPr>
        <p:spPr>
          <a:xfrm>
            <a:off x="339375" y="1856198"/>
            <a:ext cx="365700" cy="5304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sz="1400"/>
              <a:t>02</a:t>
            </a:r>
            <a:endParaRPr sz="1400"/>
          </a:p>
        </p:txBody>
      </p:sp>
      <p:sp>
        <p:nvSpPr>
          <p:cNvPr id="739" name="Google Shape;739;p34"/>
          <p:cNvSpPr txBox="1">
            <a:spLocks noGrp="1"/>
          </p:cNvSpPr>
          <p:nvPr>
            <p:ph type="subTitle" idx="6"/>
          </p:nvPr>
        </p:nvSpPr>
        <p:spPr>
          <a:xfrm>
            <a:off x="704016" y="1856198"/>
            <a:ext cx="101700" cy="5304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sz="1400"/>
              <a:t>｜</a:t>
            </a:r>
            <a:endParaRPr sz="1400"/>
          </a:p>
        </p:txBody>
      </p:sp>
      <p:sp>
        <p:nvSpPr>
          <p:cNvPr id="740" name="Google Shape;740;p34"/>
          <p:cNvSpPr txBox="1">
            <a:spLocks noGrp="1"/>
          </p:cNvSpPr>
          <p:nvPr>
            <p:ph type="subTitle" idx="1"/>
          </p:nvPr>
        </p:nvSpPr>
        <p:spPr>
          <a:xfrm>
            <a:off x="944899" y="1043083"/>
            <a:ext cx="7707300" cy="5304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sz="1400" dirty="0"/>
              <a:t>OBJECTIVE</a:t>
            </a:r>
            <a:endParaRPr sz="1400" dirty="0"/>
          </a:p>
        </p:txBody>
      </p:sp>
      <p:sp>
        <p:nvSpPr>
          <p:cNvPr id="741" name="Google Shape;741;p34"/>
          <p:cNvSpPr txBox="1">
            <a:spLocks noGrp="1"/>
          </p:cNvSpPr>
          <p:nvPr>
            <p:ph type="subTitle" idx="4"/>
          </p:nvPr>
        </p:nvSpPr>
        <p:spPr>
          <a:xfrm>
            <a:off x="944874" y="1856198"/>
            <a:ext cx="7707300" cy="5304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sz="1400"/>
              <a:t>DATA DISCOVERY</a:t>
            </a:r>
            <a:endParaRPr sz="1400"/>
          </a:p>
        </p:txBody>
      </p:sp>
      <p:sp>
        <p:nvSpPr>
          <p:cNvPr id="742" name="Google Shape;742;p34"/>
          <p:cNvSpPr txBox="1">
            <a:spLocks noGrp="1"/>
          </p:cNvSpPr>
          <p:nvPr>
            <p:ph type="subTitle" idx="9"/>
          </p:nvPr>
        </p:nvSpPr>
        <p:spPr>
          <a:xfrm>
            <a:off x="780228" y="3407662"/>
            <a:ext cx="101700" cy="5304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sz="1400"/>
              <a:t>｜</a:t>
            </a:r>
            <a:endParaRPr sz="1400"/>
          </a:p>
        </p:txBody>
      </p:sp>
      <p:sp>
        <p:nvSpPr>
          <p:cNvPr id="743" name="Google Shape;743;p34"/>
          <p:cNvSpPr txBox="1">
            <a:spLocks noGrp="1"/>
          </p:cNvSpPr>
          <p:nvPr>
            <p:ph type="subTitle" idx="7"/>
          </p:nvPr>
        </p:nvSpPr>
        <p:spPr>
          <a:xfrm>
            <a:off x="1021086" y="3473312"/>
            <a:ext cx="7707300" cy="5304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sz="1400" dirty="0"/>
              <a:t>MODELLING AND BUSINESS OPPORTUNITY</a:t>
            </a:r>
            <a:endParaRPr sz="1400" dirty="0"/>
          </a:p>
          <a:p>
            <a:pPr marL="0" lvl="0" indent="0" algn="l" rtl="0">
              <a:spcBef>
                <a:spcPts val="0"/>
              </a:spcBef>
              <a:spcAft>
                <a:spcPts val="0"/>
              </a:spcAft>
              <a:buNone/>
            </a:pPr>
            <a:endParaRPr sz="1400" dirty="0"/>
          </a:p>
        </p:txBody>
      </p:sp>
      <p:sp>
        <p:nvSpPr>
          <p:cNvPr id="744" name="Google Shape;744;p34"/>
          <p:cNvSpPr txBox="1">
            <a:spLocks noGrp="1"/>
          </p:cNvSpPr>
          <p:nvPr>
            <p:ph type="subTitle" idx="5"/>
          </p:nvPr>
        </p:nvSpPr>
        <p:spPr>
          <a:xfrm>
            <a:off x="366813" y="3407648"/>
            <a:ext cx="365700" cy="5304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sz="1400"/>
              <a:t>04</a:t>
            </a:r>
            <a:endParaRPr sz="1400"/>
          </a:p>
        </p:txBody>
      </p:sp>
      <p:sp>
        <p:nvSpPr>
          <p:cNvPr id="745" name="Google Shape;745;p34"/>
          <p:cNvSpPr txBox="1">
            <a:spLocks noGrp="1"/>
          </p:cNvSpPr>
          <p:nvPr>
            <p:ph type="subTitle" idx="9"/>
          </p:nvPr>
        </p:nvSpPr>
        <p:spPr>
          <a:xfrm>
            <a:off x="752828" y="2631937"/>
            <a:ext cx="101700" cy="5304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sz="1400"/>
              <a:t>｜</a:t>
            </a:r>
            <a:endParaRPr sz="1400"/>
          </a:p>
        </p:txBody>
      </p:sp>
      <p:sp>
        <p:nvSpPr>
          <p:cNvPr id="746" name="Google Shape;746;p34"/>
          <p:cNvSpPr txBox="1">
            <a:spLocks noGrp="1"/>
          </p:cNvSpPr>
          <p:nvPr>
            <p:ph type="subTitle" idx="7"/>
          </p:nvPr>
        </p:nvSpPr>
        <p:spPr>
          <a:xfrm>
            <a:off x="1042486" y="2745337"/>
            <a:ext cx="7707300" cy="5304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sz="1400" dirty="0"/>
              <a:t>DATA EXPLORATION AND FEATURE ENGINEERING</a:t>
            </a:r>
            <a:endParaRPr sz="1400" dirty="0"/>
          </a:p>
          <a:p>
            <a:pPr marL="0" lvl="0" indent="0" algn="l" rtl="0">
              <a:spcBef>
                <a:spcPts val="0"/>
              </a:spcBef>
              <a:spcAft>
                <a:spcPts val="0"/>
              </a:spcAft>
              <a:buNone/>
            </a:pPr>
            <a:endParaRPr sz="1400" dirty="0"/>
          </a:p>
        </p:txBody>
      </p:sp>
      <p:sp>
        <p:nvSpPr>
          <p:cNvPr id="747" name="Google Shape;747;p34"/>
          <p:cNvSpPr txBox="1">
            <a:spLocks noGrp="1"/>
          </p:cNvSpPr>
          <p:nvPr>
            <p:ph type="subTitle" idx="5"/>
          </p:nvPr>
        </p:nvSpPr>
        <p:spPr>
          <a:xfrm>
            <a:off x="339413" y="2631923"/>
            <a:ext cx="365700" cy="5304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sz="1400"/>
              <a:t>03</a:t>
            </a:r>
            <a:endParaRPr sz="14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51"/>
        <p:cNvGrpSpPr/>
        <p:nvPr/>
      </p:nvGrpSpPr>
      <p:grpSpPr>
        <a:xfrm>
          <a:off x="0" y="0"/>
          <a:ext cx="0" cy="0"/>
          <a:chOff x="0" y="0"/>
          <a:chExt cx="0" cy="0"/>
        </a:xfrm>
      </p:grpSpPr>
      <p:sp>
        <p:nvSpPr>
          <p:cNvPr id="752" name="Google Shape;752;p35"/>
          <p:cNvSpPr txBox="1">
            <a:spLocks noGrp="1"/>
          </p:cNvSpPr>
          <p:nvPr>
            <p:ph type="title"/>
          </p:nvPr>
        </p:nvSpPr>
        <p:spPr>
          <a:xfrm>
            <a:off x="415625" y="1707750"/>
            <a:ext cx="3663300" cy="17280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OBJECTIVE</a:t>
            </a:r>
            <a:endParaRPr sz="2400"/>
          </a:p>
        </p:txBody>
      </p:sp>
      <p:sp>
        <p:nvSpPr>
          <p:cNvPr id="753" name="Google Shape;753;p35"/>
          <p:cNvSpPr txBox="1">
            <a:spLocks noGrp="1"/>
          </p:cNvSpPr>
          <p:nvPr>
            <p:ph type="subTitle" idx="1"/>
          </p:nvPr>
        </p:nvSpPr>
        <p:spPr>
          <a:xfrm>
            <a:off x="4983775" y="1801750"/>
            <a:ext cx="3744600" cy="1728000"/>
          </a:xfrm>
          <a:prstGeom prst="rect">
            <a:avLst/>
          </a:prstGeom>
        </p:spPr>
        <p:txBody>
          <a:bodyPr spcFirstLastPara="1" wrap="square" lIns="91425" tIns="91425" rIns="91425" bIns="91425" anchor="ctr" anchorCtr="0">
            <a:noAutofit/>
          </a:bodyPr>
          <a:lstStyle/>
          <a:p>
            <a:pPr marL="457200" lvl="0" indent="-349250" algn="l" rtl="0">
              <a:spcBef>
                <a:spcPts val="0"/>
              </a:spcBef>
              <a:spcAft>
                <a:spcPts val="0"/>
              </a:spcAft>
              <a:buSzPts val="1900"/>
              <a:buChar char="●"/>
            </a:pPr>
            <a:r>
              <a:rPr lang="en" sz="1900" dirty="0"/>
              <a:t>Our client (MyDepot) is a leading retail chain business. </a:t>
            </a:r>
            <a:endParaRPr sz="1900" dirty="0"/>
          </a:p>
          <a:p>
            <a:pPr marL="457200" lvl="0" indent="-349250" algn="l" rtl="0">
              <a:spcBef>
                <a:spcPts val="0"/>
              </a:spcBef>
              <a:spcAft>
                <a:spcPts val="0"/>
              </a:spcAft>
              <a:buSzPts val="1900"/>
              <a:buChar char="●"/>
            </a:pPr>
            <a:r>
              <a:rPr lang="en" sz="1900" dirty="0"/>
              <a:t>Client wants to reduce marketing spend afer deep impact of covid-19.</a:t>
            </a:r>
            <a:endParaRPr sz="1900" dirty="0"/>
          </a:p>
          <a:p>
            <a:pPr marL="457200" lvl="0" indent="-349250" algn="l" rtl="0">
              <a:spcBef>
                <a:spcPts val="0"/>
              </a:spcBef>
              <a:spcAft>
                <a:spcPts val="0"/>
              </a:spcAft>
              <a:buSzPts val="1900"/>
              <a:buChar char="●"/>
            </a:pPr>
            <a:r>
              <a:rPr lang="en" sz="1900" dirty="0"/>
              <a:t>By Analyzing past campaign data generate insights for better-optimiized and personalized marketing campaign.</a:t>
            </a:r>
            <a:endParaRPr sz="1900" dirty="0"/>
          </a:p>
          <a:p>
            <a:pPr marL="457200" lvl="0" indent="0" algn="l" rtl="0">
              <a:spcBef>
                <a:spcPts val="0"/>
              </a:spcBef>
              <a:spcAft>
                <a:spcPts val="0"/>
              </a:spcAft>
              <a:buNone/>
            </a:pPr>
            <a:endParaRPr sz="16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57"/>
        <p:cNvGrpSpPr/>
        <p:nvPr/>
      </p:nvGrpSpPr>
      <p:grpSpPr>
        <a:xfrm>
          <a:off x="0" y="0"/>
          <a:ext cx="0" cy="0"/>
          <a:chOff x="0" y="0"/>
          <a:chExt cx="0" cy="0"/>
        </a:xfrm>
      </p:grpSpPr>
      <p:sp>
        <p:nvSpPr>
          <p:cNvPr id="758" name="Google Shape;758;p36"/>
          <p:cNvSpPr txBox="1">
            <a:spLocks noGrp="1"/>
          </p:cNvSpPr>
          <p:nvPr>
            <p:ph type="title"/>
          </p:nvPr>
        </p:nvSpPr>
        <p:spPr>
          <a:xfrm>
            <a:off x="415625" y="1707750"/>
            <a:ext cx="3663300" cy="17280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Data Discovery</a:t>
            </a:r>
            <a:endParaRPr sz="2400"/>
          </a:p>
        </p:txBody>
      </p:sp>
      <p:sp>
        <p:nvSpPr>
          <p:cNvPr id="759" name="Google Shape;759;p36"/>
          <p:cNvSpPr txBox="1">
            <a:spLocks noGrp="1"/>
          </p:cNvSpPr>
          <p:nvPr>
            <p:ph type="subTitle" idx="1"/>
          </p:nvPr>
        </p:nvSpPr>
        <p:spPr>
          <a:xfrm>
            <a:off x="4987875" y="1707750"/>
            <a:ext cx="3744600" cy="1728000"/>
          </a:xfrm>
          <a:prstGeom prst="rect">
            <a:avLst/>
          </a:prstGeom>
        </p:spPr>
        <p:txBody>
          <a:bodyPr spcFirstLastPara="1" wrap="square" lIns="91425" tIns="91425" rIns="91425" bIns="91425" anchor="ctr" anchorCtr="0">
            <a:noAutofit/>
          </a:bodyPr>
          <a:lstStyle/>
          <a:p>
            <a:pPr marL="457200" lvl="0" indent="-349250" algn="l" rtl="0">
              <a:spcBef>
                <a:spcPts val="0"/>
              </a:spcBef>
              <a:spcAft>
                <a:spcPts val="0"/>
              </a:spcAft>
              <a:buSzPts val="1900"/>
              <a:buChar char="●"/>
            </a:pPr>
            <a:r>
              <a:rPr lang="en-IN" sz="1900" dirty="0"/>
              <a:t>Preferred Category</a:t>
            </a:r>
            <a:endParaRPr sz="1900" dirty="0"/>
          </a:p>
          <a:p>
            <a:pPr marL="457200" lvl="0" indent="-349250" algn="l" rtl="0">
              <a:spcBef>
                <a:spcPts val="0"/>
              </a:spcBef>
              <a:spcAft>
                <a:spcPts val="0"/>
              </a:spcAft>
              <a:buSzPts val="1900"/>
              <a:buChar char="●"/>
            </a:pPr>
            <a:r>
              <a:rPr lang="en" sz="1900" dirty="0"/>
              <a:t>Consumer Frequency and Recency</a:t>
            </a:r>
            <a:endParaRPr sz="1900" dirty="0"/>
          </a:p>
          <a:p>
            <a:pPr marL="457200" lvl="0" indent="-349250" algn="l" rtl="0">
              <a:spcBef>
                <a:spcPts val="0"/>
              </a:spcBef>
              <a:spcAft>
                <a:spcPts val="0"/>
              </a:spcAft>
              <a:buSzPts val="1900"/>
              <a:buChar char="●"/>
            </a:pPr>
            <a:r>
              <a:rPr lang="en" sz="1900" dirty="0"/>
              <a:t>Data quality and sparsity</a:t>
            </a:r>
            <a:endParaRPr sz="1900" dirty="0"/>
          </a:p>
          <a:p>
            <a:pPr marL="0" lvl="0" indent="0" algn="l" rtl="0">
              <a:spcBef>
                <a:spcPts val="0"/>
              </a:spcBef>
              <a:spcAft>
                <a:spcPts val="0"/>
              </a:spcAft>
              <a:buNone/>
            </a:pPr>
            <a:endParaRPr sz="16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63"/>
        <p:cNvGrpSpPr/>
        <p:nvPr/>
      </p:nvGrpSpPr>
      <p:grpSpPr>
        <a:xfrm>
          <a:off x="0" y="0"/>
          <a:ext cx="0" cy="0"/>
          <a:chOff x="0" y="0"/>
          <a:chExt cx="0" cy="0"/>
        </a:xfrm>
      </p:grpSpPr>
      <p:sp>
        <p:nvSpPr>
          <p:cNvPr id="764" name="Google Shape;764;p37"/>
          <p:cNvSpPr txBox="1">
            <a:spLocks noGrp="1"/>
          </p:cNvSpPr>
          <p:nvPr>
            <p:ph type="title"/>
          </p:nvPr>
        </p:nvSpPr>
        <p:spPr>
          <a:xfrm>
            <a:off x="415625" y="372600"/>
            <a:ext cx="8312700" cy="458700"/>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dk1"/>
              </a:buClr>
              <a:buSzPts val="1100"/>
              <a:buFont typeface="Arial"/>
              <a:buNone/>
            </a:pPr>
            <a:r>
              <a:rPr lang="en" sz="2000" u="sng"/>
              <a:t>Data Sets</a:t>
            </a:r>
            <a:endParaRPr sz="2000" u="sng"/>
          </a:p>
        </p:txBody>
      </p:sp>
      <p:graphicFrame>
        <p:nvGraphicFramePr>
          <p:cNvPr id="765" name="Google Shape;765;p37"/>
          <p:cNvGraphicFramePr/>
          <p:nvPr>
            <p:extLst>
              <p:ext uri="{D42A27DB-BD31-4B8C-83A1-F6EECF244321}">
                <p14:modId xmlns:p14="http://schemas.microsoft.com/office/powerpoint/2010/main" val="1017200231"/>
              </p:ext>
            </p:extLst>
          </p:nvPr>
        </p:nvGraphicFramePr>
        <p:xfrm>
          <a:off x="578753" y="1035040"/>
          <a:ext cx="8149572" cy="3333760"/>
        </p:xfrm>
        <a:graphic>
          <a:graphicData uri="http://schemas.openxmlformats.org/drawingml/2006/table">
            <a:tbl>
              <a:tblPr firstRow="1" bandRow="1">
                <a:noFill/>
                <a:tableStyleId>{93467E93-AFEA-4D3A-9A72-864AA89C8EAD}</a:tableStyleId>
              </a:tblPr>
              <a:tblGrid>
                <a:gridCol w="1892080">
                  <a:extLst>
                    <a:ext uri="{9D8B030D-6E8A-4147-A177-3AD203B41FA5}">
                      <a16:colId xmlns:a16="http://schemas.microsoft.com/office/drawing/2014/main" val="20000"/>
                    </a:ext>
                  </a:extLst>
                </a:gridCol>
                <a:gridCol w="6257492">
                  <a:extLst>
                    <a:ext uri="{9D8B030D-6E8A-4147-A177-3AD203B41FA5}">
                      <a16:colId xmlns:a16="http://schemas.microsoft.com/office/drawing/2014/main" val="20001"/>
                    </a:ext>
                  </a:extLst>
                </a:gridCol>
              </a:tblGrid>
              <a:tr h="466072">
                <a:tc>
                  <a:txBody>
                    <a:bodyPr/>
                    <a:lstStyle/>
                    <a:p>
                      <a:pPr marL="0" marR="0" lvl="0" indent="0" algn="ctr" rtl="0">
                        <a:lnSpc>
                          <a:spcPct val="100000"/>
                        </a:lnSpc>
                        <a:spcBef>
                          <a:spcPts val="0"/>
                        </a:spcBef>
                        <a:spcAft>
                          <a:spcPts val="0"/>
                        </a:spcAft>
                        <a:buNone/>
                      </a:pPr>
                      <a:r>
                        <a:rPr lang="en" sz="1600" b="1" u="none" strike="noStrike" cap="none" dirty="0"/>
                        <a:t>Data Set</a:t>
                      </a:r>
                      <a:endParaRPr sz="1600" b="1" u="none" strike="noStrike" cap="none" dirty="0"/>
                    </a:p>
                  </a:txBody>
                  <a:tcPr marL="91450" marR="91450" marT="45725" marB="45725" anchor="ctr"/>
                </a:tc>
                <a:tc>
                  <a:txBody>
                    <a:bodyPr/>
                    <a:lstStyle/>
                    <a:p>
                      <a:pPr marL="0" marR="0" lvl="0" indent="0" algn="ctr" rtl="0">
                        <a:lnSpc>
                          <a:spcPct val="100000"/>
                        </a:lnSpc>
                        <a:spcBef>
                          <a:spcPts val="0"/>
                        </a:spcBef>
                        <a:spcAft>
                          <a:spcPts val="0"/>
                        </a:spcAft>
                        <a:buNone/>
                      </a:pPr>
                      <a:r>
                        <a:rPr lang="en" sz="1600" b="1" u="none" strike="noStrike" cap="none"/>
                        <a:t>Description</a:t>
                      </a:r>
                      <a:endParaRPr sz="1600" b="1" u="none" strike="noStrike" cap="none"/>
                    </a:p>
                  </a:txBody>
                  <a:tcPr marL="91450" marR="91450" marT="45725" marB="45725" anchor="ctr"/>
                </a:tc>
                <a:extLst>
                  <a:ext uri="{0D108BD9-81ED-4DB2-BD59-A6C34878D82A}">
                    <a16:rowId xmlns:a16="http://schemas.microsoft.com/office/drawing/2014/main" val="10000"/>
                  </a:ext>
                </a:extLst>
              </a:tr>
              <a:tr h="717109">
                <a:tc>
                  <a:txBody>
                    <a:bodyPr/>
                    <a:lstStyle/>
                    <a:p>
                      <a:pPr marL="0" marR="0" lvl="0" indent="0" algn="ctr" rtl="0">
                        <a:lnSpc>
                          <a:spcPct val="100000"/>
                        </a:lnSpc>
                        <a:spcBef>
                          <a:spcPts val="0"/>
                        </a:spcBef>
                        <a:spcAft>
                          <a:spcPts val="0"/>
                        </a:spcAft>
                        <a:buNone/>
                      </a:pPr>
                      <a:r>
                        <a:rPr lang="en-IN" sz="1400" u="none" strike="noStrike" cap="none" dirty="0"/>
                        <a:t>C</a:t>
                      </a:r>
                      <a:r>
                        <a:rPr lang="en" sz="1400" u="none" strike="noStrike" cap="none" dirty="0"/>
                        <a:t>ampaign_data</a:t>
                      </a:r>
                      <a:endParaRPr sz="1400" u="none" strike="noStrike" cap="none" dirty="0"/>
                    </a:p>
                  </a:txBody>
                  <a:tcPr marL="91450" marR="91450" marT="45725" marB="45725"/>
                </a:tc>
                <a:tc>
                  <a:txBody>
                    <a:bodyPr/>
                    <a:lstStyle/>
                    <a:p>
                      <a:pPr marL="0" marR="0" lvl="0" indent="0" algn="ctr" rtl="0">
                        <a:lnSpc>
                          <a:spcPct val="100000"/>
                        </a:lnSpc>
                        <a:spcBef>
                          <a:spcPts val="0"/>
                        </a:spcBef>
                        <a:spcAft>
                          <a:spcPts val="0"/>
                        </a:spcAft>
                        <a:buNone/>
                      </a:pPr>
                      <a:r>
                        <a:rPr lang="en" sz="1400" u="none" strike="noStrike" cap="none" dirty="0"/>
                        <a:t>Previous campaign’s data including columns (e.g treatment, conversion, cus</a:t>
                      </a:r>
                      <a:r>
                        <a:rPr lang="en-IN" sz="1400" u="none" strike="noStrike" cap="none" dirty="0"/>
                        <a:t>to</a:t>
                      </a:r>
                      <a:r>
                        <a:rPr lang="en" sz="1400" u="none" strike="noStrike" cap="none" dirty="0"/>
                        <a:t>mer_class, etc.)</a:t>
                      </a:r>
                      <a:endParaRPr sz="1400" u="none" strike="noStrike" cap="none" dirty="0"/>
                    </a:p>
                  </a:txBody>
                  <a:tcPr marL="91450" marR="91450" marT="45725" marB="45725"/>
                </a:tc>
                <a:extLst>
                  <a:ext uri="{0D108BD9-81ED-4DB2-BD59-A6C34878D82A}">
                    <a16:rowId xmlns:a16="http://schemas.microsoft.com/office/drawing/2014/main" val="10001"/>
                  </a:ext>
                </a:extLst>
              </a:tr>
              <a:tr h="717109">
                <a:tc>
                  <a:txBody>
                    <a:bodyPr/>
                    <a:lstStyle/>
                    <a:p>
                      <a:pPr marL="0" marR="0" lvl="0" indent="0" algn="ctr" rtl="0">
                        <a:lnSpc>
                          <a:spcPct val="100000"/>
                        </a:lnSpc>
                        <a:spcBef>
                          <a:spcPts val="0"/>
                        </a:spcBef>
                        <a:spcAft>
                          <a:spcPts val="0"/>
                        </a:spcAft>
                        <a:buNone/>
                      </a:pPr>
                      <a:r>
                        <a:rPr lang="en-IN" sz="1400" u="none" strike="noStrike" cap="none" dirty="0"/>
                        <a:t>C</a:t>
                      </a:r>
                      <a:r>
                        <a:rPr lang="en" sz="1400" u="none" strike="noStrike" cap="none" dirty="0"/>
                        <a:t>ustomer_table </a:t>
                      </a:r>
                      <a:endParaRPr sz="1400" u="none" strike="noStrike" cap="none" dirty="0"/>
                    </a:p>
                  </a:txBody>
                  <a:tcPr marL="91450" marR="91450" marT="45725" marB="45725"/>
                </a:tc>
                <a:tc>
                  <a:txBody>
                    <a:bodyPr/>
                    <a:lstStyle/>
                    <a:p>
                      <a:pPr marL="0" marR="0" lvl="0" indent="0" algn="ctr" rtl="0">
                        <a:lnSpc>
                          <a:spcPct val="100000"/>
                        </a:lnSpc>
                        <a:spcBef>
                          <a:spcPts val="0"/>
                        </a:spcBef>
                        <a:spcAft>
                          <a:spcPts val="0"/>
                        </a:spcAft>
                        <a:buNone/>
                      </a:pPr>
                      <a:r>
                        <a:rPr lang="en" sz="1400" u="none" strike="noStrike" cap="none" dirty="0"/>
                        <a:t>Master data of all customers containing customer id, name, city and Phone number</a:t>
                      </a:r>
                      <a:endParaRPr sz="1400" u="none" strike="noStrike" cap="none" dirty="0"/>
                    </a:p>
                  </a:txBody>
                  <a:tcPr marL="91450" marR="91450" marT="45725" marB="45725"/>
                </a:tc>
                <a:extLst>
                  <a:ext uri="{0D108BD9-81ED-4DB2-BD59-A6C34878D82A}">
                    <a16:rowId xmlns:a16="http://schemas.microsoft.com/office/drawing/2014/main" val="10002"/>
                  </a:ext>
                </a:extLst>
              </a:tr>
              <a:tr h="723724">
                <a:tc>
                  <a:txBody>
                    <a:bodyPr/>
                    <a:lstStyle/>
                    <a:p>
                      <a:pPr marL="0" marR="0" lvl="0" indent="0" algn="ctr" rtl="0">
                        <a:lnSpc>
                          <a:spcPct val="100000"/>
                        </a:lnSpc>
                        <a:spcBef>
                          <a:spcPts val="0"/>
                        </a:spcBef>
                        <a:spcAft>
                          <a:spcPts val="0"/>
                        </a:spcAft>
                        <a:buNone/>
                      </a:pPr>
                      <a:r>
                        <a:rPr lang="en-IN" sz="1400" u="none" strike="noStrike" cap="none" dirty="0"/>
                        <a:t>O</a:t>
                      </a:r>
                      <a:r>
                        <a:rPr lang="en" sz="1400" u="none" strike="noStrike" cap="none" dirty="0"/>
                        <a:t>rder_table</a:t>
                      </a:r>
                      <a:endParaRPr sz="1400" u="none" strike="noStrike" cap="none" dirty="0"/>
                    </a:p>
                  </a:txBody>
                  <a:tcPr marL="91450" marR="91450" marT="45725" marB="45725"/>
                </a:tc>
                <a:tc>
                  <a:txBody>
                    <a:bodyPr/>
                    <a:lstStyle/>
                    <a:p>
                      <a:pPr marL="0" marR="0" lvl="0" indent="0" algn="ctr" rtl="0">
                        <a:lnSpc>
                          <a:spcPct val="100000"/>
                        </a:lnSpc>
                        <a:spcBef>
                          <a:spcPts val="0"/>
                        </a:spcBef>
                        <a:spcAft>
                          <a:spcPts val="0"/>
                        </a:spcAft>
                        <a:buNone/>
                      </a:pPr>
                      <a:r>
                        <a:rPr lang="en-IN" sz="1400" u="none" strike="noStrike" cap="none" dirty="0"/>
                        <a:t>C</a:t>
                      </a:r>
                      <a:r>
                        <a:rPr lang="en" sz="1400" u="none" strike="noStrike" cap="none" dirty="0"/>
                        <a:t>otains all orders </a:t>
                      </a:r>
                      <a:r>
                        <a:rPr lang="en-IN" sz="1400" u="none" strike="noStrike" cap="none" dirty="0"/>
                        <a:t>details such as order product category, status, and order placed, and delivered date</a:t>
                      </a:r>
                      <a:endParaRPr sz="1400" u="none" strike="noStrike" cap="none" dirty="0"/>
                    </a:p>
                  </a:txBody>
                  <a:tcPr marL="91450" marR="91450" marT="45725" marB="45725"/>
                </a:tc>
                <a:extLst>
                  <a:ext uri="{0D108BD9-81ED-4DB2-BD59-A6C34878D82A}">
                    <a16:rowId xmlns:a16="http://schemas.microsoft.com/office/drawing/2014/main" val="10003"/>
                  </a:ext>
                </a:extLst>
              </a:tr>
              <a:tr h="709746">
                <a:tc>
                  <a:txBody>
                    <a:bodyPr/>
                    <a:lstStyle/>
                    <a:p>
                      <a:pPr marL="0" marR="0" lvl="0" indent="0" algn="ctr" rtl="0">
                        <a:lnSpc>
                          <a:spcPct val="100000"/>
                        </a:lnSpc>
                        <a:spcBef>
                          <a:spcPts val="0"/>
                        </a:spcBef>
                        <a:spcAft>
                          <a:spcPts val="0"/>
                        </a:spcAft>
                        <a:buNone/>
                      </a:pPr>
                      <a:r>
                        <a:rPr lang="en-IN" sz="1400" u="none" strike="noStrike" cap="none" dirty="0"/>
                        <a:t>T</a:t>
                      </a:r>
                      <a:r>
                        <a:rPr lang="en" sz="1400" u="none" strike="noStrike" cap="none" dirty="0"/>
                        <a:t>ransaction_table</a:t>
                      </a:r>
                      <a:endParaRPr sz="1400" u="none" strike="noStrike" cap="none" dirty="0"/>
                    </a:p>
                  </a:txBody>
                  <a:tcPr marL="91450" marR="91450" marT="45725" marB="45725"/>
                </a:tc>
                <a:tc>
                  <a:txBody>
                    <a:bodyPr/>
                    <a:lstStyle/>
                    <a:p>
                      <a:pPr marL="0" marR="0" lvl="0" indent="0" algn="ctr" rtl="0">
                        <a:lnSpc>
                          <a:spcPct val="100000"/>
                        </a:lnSpc>
                        <a:spcBef>
                          <a:spcPts val="0"/>
                        </a:spcBef>
                        <a:spcAft>
                          <a:spcPts val="0"/>
                        </a:spcAft>
                        <a:buNone/>
                      </a:pPr>
                      <a:r>
                        <a:rPr lang="en" sz="1400" u="none" strike="noStrike" cap="none" dirty="0"/>
                        <a:t>Includ</a:t>
                      </a:r>
                      <a:r>
                        <a:rPr lang="en-IN" sz="1400" u="none" strike="noStrike" cap="none" dirty="0"/>
                        <a:t>e</a:t>
                      </a:r>
                      <a:r>
                        <a:rPr lang="en" sz="1400" u="none" strike="noStrike" cap="none" dirty="0"/>
                        <a:t> all order’s transaction details (e.g. grand_total, payment mode)</a:t>
                      </a:r>
                      <a:endParaRPr sz="1400" u="none" strike="noStrike" cap="none" dirty="0"/>
                    </a:p>
                  </a:txBody>
                  <a:tcPr marL="91450" marR="91450" marT="45725" marB="45725"/>
                </a:tc>
                <a:extLst>
                  <a:ext uri="{0D108BD9-81ED-4DB2-BD59-A6C34878D82A}">
                    <a16:rowId xmlns:a16="http://schemas.microsoft.com/office/drawing/2014/main" val="10004"/>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76"/>
        <p:cNvGrpSpPr/>
        <p:nvPr/>
      </p:nvGrpSpPr>
      <p:grpSpPr>
        <a:xfrm>
          <a:off x="0" y="0"/>
          <a:ext cx="0" cy="0"/>
          <a:chOff x="0" y="0"/>
          <a:chExt cx="0" cy="0"/>
        </a:xfrm>
      </p:grpSpPr>
      <p:sp>
        <p:nvSpPr>
          <p:cNvPr id="777" name="Google Shape;777;p39"/>
          <p:cNvSpPr txBox="1">
            <a:spLocks noGrp="1"/>
          </p:cNvSpPr>
          <p:nvPr>
            <p:ph type="title"/>
          </p:nvPr>
        </p:nvSpPr>
        <p:spPr>
          <a:xfrm>
            <a:off x="305456" y="188184"/>
            <a:ext cx="8312700" cy="458700"/>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dk1"/>
              </a:buClr>
              <a:buSzPts val="1100"/>
              <a:buFont typeface="Arial"/>
              <a:buNone/>
            </a:pPr>
            <a:r>
              <a:rPr lang="en"/>
              <a:t>Missing Values</a:t>
            </a:r>
            <a:endParaRPr/>
          </a:p>
        </p:txBody>
      </p:sp>
      <p:sp>
        <p:nvSpPr>
          <p:cNvPr id="4" name="TextBox 3">
            <a:extLst>
              <a:ext uri="{FF2B5EF4-FFF2-40B4-BE49-F238E27FC236}">
                <a16:creationId xmlns:a16="http://schemas.microsoft.com/office/drawing/2014/main" id="{27FEC656-3110-CB3D-47F1-31410FF75BB3}"/>
              </a:ext>
            </a:extLst>
          </p:cNvPr>
          <p:cNvSpPr txBox="1"/>
          <p:nvPr/>
        </p:nvSpPr>
        <p:spPr>
          <a:xfrm>
            <a:off x="305456" y="756355"/>
            <a:ext cx="3465033" cy="2893100"/>
          </a:xfrm>
          <a:prstGeom prst="rect">
            <a:avLst/>
          </a:prstGeom>
          <a:noFill/>
        </p:spPr>
        <p:txBody>
          <a:bodyPr wrap="square" rtlCol="0">
            <a:spAutoFit/>
          </a:bodyPr>
          <a:lstStyle/>
          <a:p>
            <a:r>
              <a:rPr lang="en-IN" dirty="0"/>
              <a:t>After Checking each table for missing values:</a:t>
            </a:r>
          </a:p>
          <a:p>
            <a:pPr marL="285750" indent="-285750">
              <a:buFont typeface="Arial" panose="020B0604020202020204" pitchFamily="34" charset="0"/>
              <a:buChar char="•"/>
            </a:pPr>
            <a:r>
              <a:rPr lang="en-IN" dirty="0"/>
              <a:t>Customer table doesn’t have any missing value</a:t>
            </a:r>
          </a:p>
          <a:p>
            <a:pPr marL="285750" indent="-285750">
              <a:buFont typeface="Arial" panose="020B0604020202020204" pitchFamily="34" charset="0"/>
              <a:buChar char="•"/>
            </a:pPr>
            <a:r>
              <a:rPr lang="en-IN" dirty="0" err="1"/>
              <a:t>Transaction_table</a:t>
            </a:r>
            <a:r>
              <a:rPr lang="en-IN" dirty="0"/>
              <a:t> have only two missing values in </a:t>
            </a:r>
            <a:r>
              <a:rPr lang="en-IN" dirty="0" err="1"/>
              <a:t>discount_amount</a:t>
            </a:r>
            <a:endParaRPr lang="en-IN" dirty="0"/>
          </a:p>
          <a:p>
            <a:pPr marL="285750" indent="-285750">
              <a:buFont typeface="Arial" panose="020B0604020202020204" pitchFamily="34" charset="0"/>
              <a:buChar char="•"/>
            </a:pPr>
            <a:r>
              <a:rPr lang="en-IN" dirty="0" err="1"/>
              <a:t>Order_table</a:t>
            </a:r>
            <a:r>
              <a:rPr lang="en-IN" dirty="0"/>
              <a:t> have null values</a:t>
            </a:r>
          </a:p>
          <a:p>
            <a:pPr marL="285750" indent="-285750">
              <a:buFont typeface="Arial" panose="020B0604020202020204" pitchFamily="34" charset="0"/>
              <a:buChar char="•"/>
            </a:pPr>
            <a:r>
              <a:rPr lang="en-IN" dirty="0"/>
              <a:t>From the table of missing values percentage we can se that </a:t>
            </a:r>
            <a:r>
              <a:rPr lang="en-IN" dirty="0" err="1"/>
              <a:t>category_name</a:t>
            </a:r>
            <a:r>
              <a:rPr lang="en-IN" dirty="0"/>
              <a:t> contains 1.3% null values </a:t>
            </a:r>
          </a:p>
          <a:p>
            <a:pPr marL="285750" indent="-285750">
              <a:buFont typeface="Arial" panose="020B0604020202020204" pitchFamily="34" charset="0"/>
              <a:buChar char="•"/>
            </a:pPr>
            <a:r>
              <a:rPr lang="en-IN" dirty="0"/>
              <a:t> </a:t>
            </a:r>
            <a:r>
              <a:rPr lang="en-IN" dirty="0" err="1"/>
              <a:t>Product_Name</a:t>
            </a:r>
            <a:r>
              <a:rPr lang="en-IN" dirty="0"/>
              <a:t> and status column also have some null values</a:t>
            </a:r>
          </a:p>
        </p:txBody>
      </p:sp>
      <p:pic>
        <p:nvPicPr>
          <p:cNvPr id="6" name="Picture 5">
            <a:extLst>
              <a:ext uri="{FF2B5EF4-FFF2-40B4-BE49-F238E27FC236}">
                <a16:creationId xmlns:a16="http://schemas.microsoft.com/office/drawing/2014/main" id="{1B214C66-ED31-A84F-51C8-ECF15CC21FB1}"/>
              </a:ext>
            </a:extLst>
          </p:cNvPr>
          <p:cNvPicPr>
            <a:picLocks noChangeAspect="1"/>
          </p:cNvPicPr>
          <p:nvPr/>
        </p:nvPicPr>
        <p:blipFill>
          <a:blip r:embed="rId3"/>
          <a:stretch>
            <a:fillRect/>
          </a:stretch>
        </p:blipFill>
        <p:spPr>
          <a:xfrm>
            <a:off x="4818338" y="1010042"/>
            <a:ext cx="3639058" cy="197195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84"/>
        <p:cNvGrpSpPr/>
        <p:nvPr/>
      </p:nvGrpSpPr>
      <p:grpSpPr>
        <a:xfrm>
          <a:off x="0" y="0"/>
          <a:ext cx="0" cy="0"/>
          <a:chOff x="0" y="0"/>
          <a:chExt cx="0" cy="0"/>
        </a:xfrm>
      </p:grpSpPr>
      <p:sp>
        <p:nvSpPr>
          <p:cNvPr id="785" name="Google Shape;785;p40"/>
          <p:cNvSpPr txBox="1">
            <a:spLocks noGrp="1"/>
          </p:cNvSpPr>
          <p:nvPr>
            <p:ph type="title"/>
          </p:nvPr>
        </p:nvSpPr>
        <p:spPr>
          <a:xfrm>
            <a:off x="415625" y="338733"/>
            <a:ext cx="8312700" cy="4587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dirty="0"/>
              <a:t>2. </a:t>
            </a:r>
            <a:r>
              <a:rPr lang="en-IN" dirty="0"/>
              <a:t>Anomaly detection in </a:t>
            </a:r>
            <a:r>
              <a:rPr lang="en-IN" dirty="0" err="1"/>
              <a:t>Order_table</a:t>
            </a:r>
            <a:endParaRPr dirty="0"/>
          </a:p>
          <a:p>
            <a:pPr marL="0" lvl="0" indent="0" algn="l" rtl="0">
              <a:spcBef>
                <a:spcPts val="0"/>
              </a:spcBef>
              <a:spcAft>
                <a:spcPts val="0"/>
              </a:spcAft>
              <a:buNone/>
            </a:pPr>
            <a:endParaRPr dirty="0"/>
          </a:p>
        </p:txBody>
      </p:sp>
      <p:sp>
        <p:nvSpPr>
          <p:cNvPr id="786" name="Google Shape;786;p40"/>
          <p:cNvSpPr txBox="1">
            <a:spLocks noGrp="1"/>
          </p:cNvSpPr>
          <p:nvPr>
            <p:ph type="body" idx="1"/>
          </p:nvPr>
        </p:nvSpPr>
        <p:spPr>
          <a:xfrm>
            <a:off x="607560" y="3478092"/>
            <a:ext cx="7870395" cy="1206797"/>
          </a:xfrm>
          <a:prstGeom prst="rect">
            <a:avLst/>
          </a:prstGeom>
        </p:spPr>
        <p:txBody>
          <a:bodyPr spcFirstLastPara="1" wrap="square" lIns="0" tIns="0" rIns="0" bIns="0" anchor="t" anchorCtr="0">
            <a:noAutofit/>
          </a:bodyPr>
          <a:lstStyle/>
          <a:p>
            <a:pPr marL="457200" lvl="0" indent="-317500" algn="l" rtl="0">
              <a:spcBef>
                <a:spcPts val="0"/>
              </a:spcBef>
              <a:spcAft>
                <a:spcPts val="0"/>
              </a:spcAft>
              <a:buSzPts val="1400"/>
              <a:buChar char="●"/>
            </a:pPr>
            <a:r>
              <a:rPr lang="en-IN" sz="1400" dirty="0"/>
              <a:t>Order table seems to have outliers data in price and quantity order column</a:t>
            </a:r>
          </a:p>
          <a:p>
            <a:pPr marL="457200" lvl="0" indent="-317500" algn="l" rtl="0">
              <a:spcBef>
                <a:spcPts val="0"/>
              </a:spcBef>
              <a:spcAft>
                <a:spcPts val="0"/>
              </a:spcAft>
              <a:buSzPts val="1400"/>
              <a:buChar char="●"/>
            </a:pPr>
            <a:r>
              <a:rPr lang="en-IN" sz="1400" dirty="0"/>
              <a:t>But after carefully overserving those values seems legit, (for example product price is too big for top 0.00001 percentile customers and product category is Appliance and Entertainment) </a:t>
            </a:r>
          </a:p>
          <a:p>
            <a:pPr marL="457200" lvl="0" indent="-317500" algn="l" rtl="0">
              <a:spcBef>
                <a:spcPts val="0"/>
              </a:spcBef>
              <a:spcAft>
                <a:spcPts val="0"/>
              </a:spcAft>
              <a:buSzPts val="1400"/>
              <a:buChar char="●"/>
            </a:pPr>
            <a:r>
              <a:rPr lang="en-IN" sz="1400" dirty="0"/>
              <a:t>Same for </a:t>
            </a:r>
            <a:r>
              <a:rPr lang="en-IN" sz="1400" dirty="0" err="1"/>
              <a:t>qty_ordered</a:t>
            </a:r>
            <a:r>
              <a:rPr lang="en-IN" sz="1400" dirty="0"/>
              <a:t> column, order placed in bulk have product price around from 1.0 -4.0 price range </a:t>
            </a:r>
            <a:endParaRPr sz="1400" dirty="0"/>
          </a:p>
        </p:txBody>
      </p:sp>
      <p:sp>
        <p:nvSpPr>
          <p:cNvPr id="787" name="Google Shape;787;p40"/>
          <p:cNvSpPr txBox="1">
            <a:spLocks noGrp="1"/>
          </p:cNvSpPr>
          <p:nvPr>
            <p:ph type="subTitle" idx="2"/>
          </p:nvPr>
        </p:nvSpPr>
        <p:spPr>
          <a:xfrm>
            <a:off x="607561" y="3050498"/>
            <a:ext cx="8312700" cy="3492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1600" dirty="0"/>
              <a:t>Order Table</a:t>
            </a:r>
            <a:endParaRPr sz="1600" dirty="0"/>
          </a:p>
        </p:txBody>
      </p:sp>
      <p:pic>
        <p:nvPicPr>
          <p:cNvPr id="3" name="Picture 2">
            <a:extLst>
              <a:ext uri="{FF2B5EF4-FFF2-40B4-BE49-F238E27FC236}">
                <a16:creationId xmlns:a16="http://schemas.microsoft.com/office/drawing/2014/main" id="{0FBCE9D3-BC6D-7894-53BE-8AFF9A44A2A5}"/>
              </a:ext>
            </a:extLst>
          </p:cNvPr>
          <p:cNvPicPr>
            <a:picLocks noChangeAspect="1"/>
          </p:cNvPicPr>
          <p:nvPr/>
        </p:nvPicPr>
        <p:blipFill>
          <a:blip r:embed="rId3"/>
          <a:stretch>
            <a:fillRect/>
          </a:stretch>
        </p:blipFill>
        <p:spPr>
          <a:xfrm>
            <a:off x="258927" y="607465"/>
            <a:ext cx="3117034" cy="2414285"/>
          </a:xfrm>
          <a:prstGeom prst="rect">
            <a:avLst/>
          </a:prstGeom>
        </p:spPr>
      </p:pic>
      <p:pic>
        <p:nvPicPr>
          <p:cNvPr id="5" name="Picture 4">
            <a:extLst>
              <a:ext uri="{FF2B5EF4-FFF2-40B4-BE49-F238E27FC236}">
                <a16:creationId xmlns:a16="http://schemas.microsoft.com/office/drawing/2014/main" id="{1F68739A-014D-8811-8D19-EF4B6CB7FA43}"/>
              </a:ext>
            </a:extLst>
          </p:cNvPr>
          <p:cNvPicPr>
            <a:picLocks noChangeAspect="1"/>
          </p:cNvPicPr>
          <p:nvPr/>
        </p:nvPicPr>
        <p:blipFill>
          <a:blip r:embed="rId4"/>
          <a:stretch>
            <a:fillRect/>
          </a:stretch>
        </p:blipFill>
        <p:spPr>
          <a:xfrm>
            <a:off x="4763911" y="683212"/>
            <a:ext cx="3038301" cy="226279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32"/>
        <p:cNvGrpSpPr/>
        <p:nvPr/>
      </p:nvGrpSpPr>
      <p:grpSpPr>
        <a:xfrm>
          <a:off x="0" y="0"/>
          <a:ext cx="0" cy="0"/>
          <a:chOff x="0" y="0"/>
          <a:chExt cx="0" cy="0"/>
        </a:xfrm>
      </p:grpSpPr>
      <p:sp>
        <p:nvSpPr>
          <p:cNvPr id="833" name="Google Shape;833;p46"/>
          <p:cNvSpPr txBox="1">
            <a:spLocks noGrp="1"/>
          </p:cNvSpPr>
          <p:nvPr>
            <p:ph type="title"/>
          </p:nvPr>
        </p:nvSpPr>
        <p:spPr>
          <a:xfrm>
            <a:off x="415625" y="1707750"/>
            <a:ext cx="3663300" cy="17280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a:t>Data Exploration and Discovery</a:t>
            </a:r>
            <a:endParaRPr sz="2400" dirty="0"/>
          </a:p>
        </p:txBody>
      </p:sp>
      <p:sp>
        <p:nvSpPr>
          <p:cNvPr id="834" name="Google Shape;834;p46"/>
          <p:cNvSpPr txBox="1">
            <a:spLocks noGrp="1"/>
          </p:cNvSpPr>
          <p:nvPr>
            <p:ph type="subTitle" idx="1"/>
          </p:nvPr>
        </p:nvSpPr>
        <p:spPr>
          <a:xfrm>
            <a:off x="4987875" y="1707750"/>
            <a:ext cx="3744600" cy="1728000"/>
          </a:xfrm>
          <a:prstGeom prst="rect">
            <a:avLst/>
          </a:prstGeom>
        </p:spPr>
        <p:txBody>
          <a:bodyPr spcFirstLastPara="1" wrap="square" lIns="91425" tIns="91425" rIns="91425" bIns="91425" anchor="ctr" anchorCtr="0">
            <a:noAutofit/>
          </a:bodyPr>
          <a:lstStyle/>
          <a:p>
            <a:pPr marL="457200" lvl="0" indent="0" algn="l" rtl="0">
              <a:lnSpc>
                <a:spcPct val="115000"/>
              </a:lnSpc>
              <a:spcBef>
                <a:spcPts val="0"/>
              </a:spcBef>
              <a:spcAft>
                <a:spcPts val="0"/>
              </a:spcAft>
              <a:buNone/>
            </a:pPr>
            <a:endParaRPr sz="1300" dirty="0">
              <a:solidFill>
                <a:schemeClr val="dk1"/>
              </a:solidFill>
              <a:latin typeface="Arial"/>
              <a:ea typeface="Arial"/>
              <a:cs typeface="Arial"/>
              <a:sym typeface="Arial"/>
            </a:endParaRPr>
          </a:p>
          <a:p>
            <a:pPr marL="457200" lvl="0" indent="-311150" algn="l" rtl="0">
              <a:lnSpc>
                <a:spcPct val="115000"/>
              </a:lnSpc>
              <a:spcBef>
                <a:spcPts val="0"/>
              </a:spcBef>
              <a:spcAft>
                <a:spcPts val="0"/>
              </a:spcAft>
              <a:buClr>
                <a:schemeClr val="dk1"/>
              </a:buClr>
              <a:buSzPts val="1300"/>
              <a:buFont typeface="Arial"/>
              <a:buChar char="●"/>
            </a:pPr>
            <a:r>
              <a:rPr lang="en-IN" sz="1300" dirty="0">
                <a:solidFill>
                  <a:schemeClr val="dk1"/>
                </a:solidFill>
                <a:latin typeface="Arial"/>
                <a:ea typeface="Arial"/>
                <a:cs typeface="Arial"/>
                <a:sym typeface="Arial"/>
              </a:rPr>
              <a:t>Top revenue generating Category</a:t>
            </a:r>
          </a:p>
          <a:p>
            <a:pPr marL="457200" lvl="0" indent="-311150" algn="l" rtl="0">
              <a:lnSpc>
                <a:spcPct val="115000"/>
              </a:lnSpc>
              <a:spcBef>
                <a:spcPts val="0"/>
              </a:spcBef>
              <a:spcAft>
                <a:spcPts val="0"/>
              </a:spcAft>
              <a:buClr>
                <a:schemeClr val="dk1"/>
              </a:buClr>
              <a:buSzPts val="1300"/>
              <a:buFont typeface="Arial"/>
              <a:buChar char="●"/>
            </a:pPr>
            <a:r>
              <a:rPr lang="en-IN" sz="1300" dirty="0">
                <a:solidFill>
                  <a:schemeClr val="dk1"/>
                </a:solidFill>
                <a:latin typeface="Arial"/>
                <a:ea typeface="Arial"/>
                <a:cs typeface="Arial"/>
                <a:sym typeface="Arial"/>
              </a:rPr>
              <a:t>Revenue and order sales Share of each category, payment mode</a:t>
            </a:r>
            <a:endParaRPr sz="1300" dirty="0">
              <a:solidFill>
                <a:schemeClr val="dk1"/>
              </a:solidFill>
              <a:latin typeface="Arial"/>
              <a:ea typeface="Arial"/>
              <a:cs typeface="Arial"/>
              <a:sym typeface="Arial"/>
            </a:endParaRPr>
          </a:p>
          <a:p>
            <a:pPr marL="457200" lvl="0" indent="-311150" algn="l" rtl="0">
              <a:lnSpc>
                <a:spcPct val="115000"/>
              </a:lnSpc>
              <a:spcBef>
                <a:spcPts val="0"/>
              </a:spcBef>
              <a:spcAft>
                <a:spcPts val="0"/>
              </a:spcAft>
              <a:buClr>
                <a:schemeClr val="dk1"/>
              </a:buClr>
              <a:buSzPts val="1300"/>
              <a:buFont typeface="Arial"/>
              <a:buChar char="●"/>
            </a:pPr>
            <a:r>
              <a:rPr lang="en-IN" sz="1300" dirty="0">
                <a:solidFill>
                  <a:schemeClr val="dk1"/>
                </a:solidFill>
                <a:latin typeface="Arial"/>
                <a:ea typeface="Arial"/>
                <a:cs typeface="Arial"/>
                <a:sym typeface="Arial"/>
              </a:rPr>
              <a:t>What are Customer’s recency, frequency of order placing</a:t>
            </a:r>
          </a:p>
          <a:p>
            <a:pPr marL="457200" lvl="0" indent="-311150" algn="l" rtl="0">
              <a:lnSpc>
                <a:spcPct val="115000"/>
              </a:lnSpc>
              <a:spcBef>
                <a:spcPts val="0"/>
              </a:spcBef>
              <a:spcAft>
                <a:spcPts val="0"/>
              </a:spcAft>
              <a:buClr>
                <a:schemeClr val="dk1"/>
              </a:buClr>
              <a:buSzPts val="1300"/>
              <a:buFont typeface="Arial"/>
              <a:buChar char="●"/>
            </a:pPr>
            <a:r>
              <a:rPr lang="en-IN" sz="1300" dirty="0">
                <a:solidFill>
                  <a:schemeClr val="dk1"/>
                </a:solidFill>
                <a:latin typeface="Arial"/>
                <a:ea typeface="Arial"/>
                <a:cs typeface="Arial"/>
                <a:sym typeface="Arial"/>
              </a:rPr>
              <a:t>Conversion rate of treatment and Control Group</a:t>
            </a:r>
          </a:p>
          <a:p>
            <a:pPr marL="457200" lvl="0" indent="-311150" algn="l" rtl="0">
              <a:lnSpc>
                <a:spcPct val="115000"/>
              </a:lnSpc>
              <a:spcBef>
                <a:spcPts val="0"/>
              </a:spcBef>
              <a:spcAft>
                <a:spcPts val="0"/>
              </a:spcAft>
              <a:buClr>
                <a:schemeClr val="dk1"/>
              </a:buClr>
              <a:buSzPts val="1300"/>
              <a:buFont typeface="Arial"/>
              <a:buChar char="●"/>
            </a:pPr>
            <a:endParaRPr sz="1300" dirty="0">
              <a:solidFill>
                <a:schemeClr val="dk1"/>
              </a:solidFill>
              <a:latin typeface="Arial"/>
              <a:ea typeface="Arial"/>
              <a:cs typeface="Arial"/>
              <a:sym typeface="Arial"/>
            </a:endParaRPr>
          </a:p>
          <a:p>
            <a:pPr marL="0" lvl="0" indent="0" algn="l" rtl="0">
              <a:spcBef>
                <a:spcPts val="0"/>
              </a:spcBef>
              <a:spcAft>
                <a:spcPts val="0"/>
              </a:spcAft>
              <a:buNone/>
            </a:pPr>
            <a:endParaRPr dirty="0"/>
          </a:p>
        </p:txBody>
      </p:sp>
    </p:spTree>
  </p:cSld>
  <p:clrMapOvr>
    <a:masterClrMapping/>
  </p:clrMapOvr>
</p:sld>
</file>

<file path=ppt/theme/theme1.xml><?xml version="1.0" encoding="utf-8"?>
<a:theme xmlns:a="http://schemas.openxmlformats.org/drawingml/2006/main" name="Tiger Template">
  <a:themeElements>
    <a:clrScheme name="Tiger">
      <a:dk1>
        <a:srgbClr val="000000"/>
      </a:dk1>
      <a:lt1>
        <a:srgbClr val="646464"/>
      </a:lt1>
      <a:dk2>
        <a:srgbClr val="FFFFFF"/>
      </a:dk2>
      <a:lt2>
        <a:srgbClr val="636363"/>
      </a:lt2>
      <a:accent1>
        <a:srgbClr val="F7901D"/>
      </a:accent1>
      <a:accent2>
        <a:srgbClr val="002349"/>
      </a:accent2>
      <a:accent3>
        <a:srgbClr val="18749C"/>
      </a:accent3>
      <a:accent4>
        <a:srgbClr val="F7B91D"/>
      </a:accent4>
      <a:accent5>
        <a:srgbClr val="02C2A2"/>
      </a:accent5>
      <a:accent6>
        <a:srgbClr val="5B5B5B"/>
      </a:accent6>
      <a:hlink>
        <a:srgbClr val="336699"/>
      </a:hlink>
      <a:folHlink>
        <a:srgbClr val="19334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893</Words>
  <Application>Microsoft Office PowerPoint</Application>
  <PresentationFormat>On-screen Show (16:9)</PresentationFormat>
  <Paragraphs>112</Paragraphs>
  <Slides>23</Slides>
  <Notes>22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Poppins Medium</vt:lpstr>
      <vt:lpstr>Consolas</vt:lpstr>
      <vt:lpstr>Calibri</vt:lpstr>
      <vt:lpstr>Poppins</vt:lpstr>
      <vt:lpstr>Arial</vt:lpstr>
      <vt:lpstr>Trebuchet MS</vt:lpstr>
      <vt:lpstr>Tiger Template</vt:lpstr>
      <vt:lpstr>MyDepot Business </vt:lpstr>
      <vt:lpstr>Team Intro  </vt:lpstr>
      <vt:lpstr>Topics/Agenda  </vt:lpstr>
      <vt:lpstr>OBJECTIVE</vt:lpstr>
      <vt:lpstr>Data Discovery</vt:lpstr>
      <vt:lpstr>Data Sets</vt:lpstr>
      <vt:lpstr>Missing Values</vt:lpstr>
      <vt:lpstr>2. Anomaly detection in Order_table </vt:lpstr>
      <vt:lpstr>Data Exploration and Discovery</vt:lpstr>
      <vt:lpstr>Sales &amp; Revenue of products in Different categories</vt:lpstr>
      <vt:lpstr>Understanding the overall business share of cities </vt:lpstr>
      <vt:lpstr> Revenue Propotion of Each Status Type </vt:lpstr>
      <vt:lpstr>Order Frequency &amp; Order Recency</vt:lpstr>
      <vt:lpstr>Transaction_table </vt:lpstr>
      <vt:lpstr>Queries </vt:lpstr>
      <vt:lpstr>PowerPoint Presentation</vt:lpstr>
      <vt:lpstr>RFM Analysis</vt:lpstr>
      <vt:lpstr>Correlation</vt:lpstr>
      <vt:lpstr>Modelling and Business Opportunity</vt:lpstr>
      <vt:lpstr>Treatment &amp; Control Group </vt:lpstr>
      <vt:lpstr>Random Forest Classfier </vt:lpstr>
      <vt:lpstr>Thank You</vt:lpstr>
      <vt:lpstr>Next Steps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MyDepot Business </dc:title>
  <cp:lastModifiedBy>Ajay Solanki</cp:lastModifiedBy>
  <cp:revision>1</cp:revision>
  <dcterms:modified xsi:type="dcterms:W3CDTF">2022-12-19T19:02:00Z</dcterms:modified>
</cp:coreProperties>
</file>